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75" r:id="rId7"/>
    <p:sldId id="273" r:id="rId8"/>
    <p:sldId id="274" r:id="rId9"/>
    <p:sldId id="272" r:id="rId10"/>
    <p:sldId id="276" r:id="rId11"/>
    <p:sldId id="277" r:id="rId12"/>
    <p:sldId id="278" r:id="rId13"/>
    <p:sldId id="282" r:id="rId14"/>
    <p:sldId id="279" r:id="rId15"/>
    <p:sldId id="281" r:id="rId16"/>
    <p:sldId id="283" r:id="rId17"/>
    <p:sldId id="284" r:id="rId18"/>
    <p:sldId id="285" r:id="rId19"/>
    <p:sldId id="280" r:id="rId20"/>
    <p:sldId id="286" r:id="rId21"/>
    <p:sldId id="288" r:id="rId22"/>
    <p:sldId id="289" r:id="rId23"/>
    <p:sldId id="290" r:id="rId24"/>
    <p:sldId id="287" r:id="rId25"/>
    <p:sldId id="291" r:id="rId26"/>
    <p:sldId id="292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1E25"/>
    <a:srgbClr val="41441C"/>
    <a:srgbClr val="000000"/>
    <a:srgbClr val="C3111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66" d="100"/>
          <a:sy n="66" d="100"/>
        </p:scale>
        <p:origin x="684" y="1044"/>
      </p:cViewPr>
      <p:guideLst>
        <p:guide orient="horz" pos="2160"/>
        <p:guide pos="345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19F34-E3D4-4D5A-BE62-E9E200D31E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970FE-D2F4-4167-8F48-038CD8A2E3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970FE-D2F4-4167-8F48-038CD8A2E3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970FE-D2F4-4167-8F48-038CD8A2E3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970FE-D2F4-4167-8F48-038CD8A2E3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970FE-D2F4-4167-8F48-038CD8A2E3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970FE-D2F4-4167-8F48-038CD8A2E3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970FE-D2F4-4167-8F48-038CD8A2E3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970FE-D2F4-4167-8F48-038CD8A2E3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970FE-D2F4-4167-8F48-038CD8A2E3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970FE-D2F4-4167-8F48-038CD8A2E3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970FE-D2F4-4167-8F48-038CD8A2E3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970FE-D2F4-4167-8F48-038CD8A2E3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970FE-D2F4-4167-8F48-038CD8A2E3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970FE-D2F4-4167-8F48-038CD8A2E3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970FE-D2F4-4167-8F48-038CD8A2E3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970FE-D2F4-4167-8F48-038CD8A2E3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970FE-D2F4-4167-8F48-038CD8A2E3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970FE-D2F4-4167-8F48-038CD8A2E3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970FE-D2F4-4167-8F48-038CD8A2E3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970FE-D2F4-4167-8F48-038CD8A2E3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970FE-D2F4-4167-8F48-038CD8A2E3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970FE-D2F4-4167-8F48-038CD8A2E3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970FE-D2F4-4167-8F48-038CD8A2E3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970FE-D2F4-4167-8F48-038CD8A2E3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970FE-D2F4-4167-8F48-038CD8A2E3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967FA-2734-4ED1-AABF-8E035B1A2B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7C4B-6C34-4F68-878B-87EEE58B1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967FA-2734-4ED1-AABF-8E035B1A2B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7C4B-6C34-4F68-878B-87EEE58B1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967FA-2734-4ED1-AABF-8E035B1A2B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7C4B-6C34-4F68-878B-87EEE58B1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967FA-2734-4ED1-AABF-8E035B1A2B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7C4B-6C34-4F68-878B-87EEE58B1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967FA-2734-4ED1-AABF-8E035B1A2B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7C4B-6C34-4F68-878B-87EEE58B1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95250"/>
            <a:ext cx="213360" cy="457200"/>
          </a:xfrm>
          <a:prstGeom prst="rect">
            <a:avLst/>
          </a:prstGeom>
          <a:solidFill>
            <a:srgbClr val="DE1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" y="63500"/>
            <a:ext cx="3162300" cy="5207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 smtClean="0"/>
              <a:t>点击输入标题内容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71"/>
          <a:stretch>
            <a:fillRect/>
          </a:stretch>
        </p:blipFill>
        <p:spPr>
          <a:xfrm>
            <a:off x="0" y="5698693"/>
            <a:ext cx="12192000" cy="1159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967FA-2734-4ED1-AABF-8E035B1A2B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7C4B-6C34-4F68-878B-87EEE58B1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967FA-2734-4ED1-AABF-8E035B1A2B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7C4B-6C34-4F68-878B-87EEE58B1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967FA-2734-4ED1-AABF-8E035B1A2B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7C4B-6C34-4F68-878B-87EEE58B1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967FA-2734-4ED1-AABF-8E035B1A2B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7C4B-6C34-4F68-878B-87EEE58B1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967FA-2734-4ED1-AABF-8E035B1A2B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07C4B-6C34-4F68-878B-87EEE58B19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967FA-2734-4ED1-AABF-8E035B1A2B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07C4B-6C34-4F68-878B-87EEE58B19F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7.xml"/><Relationship Id="rId7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0" Type="http://schemas.openxmlformats.org/officeDocument/2006/relationships/notesSlide" Target="../notesSlides/notesSlide10.xml"/><Relationship Id="rId1" Type="http://schemas.openxmlformats.org/officeDocument/2006/relationships/tags" Target="../tags/tag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50.xml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0" Type="http://schemas.openxmlformats.org/officeDocument/2006/relationships/notesSlide" Target="../notesSlides/notesSlide12.xml"/><Relationship Id="rId1" Type="http://schemas.openxmlformats.org/officeDocument/2006/relationships/tags" Target="../tags/tag43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0" Type="http://schemas.openxmlformats.org/officeDocument/2006/relationships/notesSlide" Target="../notesSlides/notesSlide17.xml"/><Relationship Id="rId1" Type="http://schemas.openxmlformats.org/officeDocument/2006/relationships/tags" Target="../tags/tag5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themeOverride" Target="../theme/themeOverride2.xml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0" Type="http://schemas.openxmlformats.org/officeDocument/2006/relationships/notesSlide" Target="../notesSlides/notesSlide20.xml"/><Relationship Id="rId1" Type="http://schemas.openxmlformats.org/officeDocument/2006/relationships/tags" Target="../tags/tag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themeOverride" Target="../theme/themeOverride3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image" Target="../media/image10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image" Target="../media/image9.png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4.xml"/><Relationship Id="rId10" Type="http://schemas.openxmlformats.org/officeDocument/2006/relationships/image" Target="../media/image11.pn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4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tags" Target="../tags/tag17.xml"/><Relationship Id="rId4" Type="http://schemas.openxmlformats.org/officeDocument/2006/relationships/image" Target="../media/image13.png"/><Relationship Id="rId3" Type="http://schemas.openxmlformats.org/officeDocument/2006/relationships/tags" Target="../tags/tag16.xml"/><Relationship Id="rId2" Type="http://schemas.openxmlformats.org/officeDocument/2006/relationships/image" Target="../media/image12.png"/><Relationship Id="rId1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5" Type="http://schemas.openxmlformats.org/officeDocument/2006/relationships/notesSlide" Target="../notesSlides/notesSlide7.xml"/><Relationship Id="rId14" Type="http://schemas.openxmlformats.org/officeDocument/2006/relationships/slideLayout" Target="../slideLayouts/slideLayout4.xml"/><Relationship Id="rId13" Type="http://schemas.openxmlformats.org/officeDocument/2006/relationships/tags" Target="../tags/tag30.xml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tags" Target="../tags/tag18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98000" r="-9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39" y="4359583"/>
            <a:ext cx="10058400" cy="234826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311" y="2799931"/>
            <a:ext cx="2431689" cy="2465906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388411" y="2836089"/>
            <a:ext cx="814517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通用毕业论文答辩</a:t>
            </a:r>
            <a:r>
              <a:rPr lang="en-US" altLang="zh-CN" sz="5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5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endParaRPr lang="zh-CN" altLang="en-US" sz="5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055534" y="2280818"/>
            <a:ext cx="48109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某某大学经济管理学院   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级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班</a:t>
            </a: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3214913" y="3990251"/>
            <a:ext cx="4492174" cy="369332"/>
          </a:xfrm>
          <a:prstGeom prst="roundRect">
            <a:avLst>
              <a:gd name="adj" fmla="val 50000"/>
            </a:avLst>
          </a:prstGeom>
          <a:solidFill>
            <a:srgbClr val="DE1E25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26" name="文本框 25"/>
          <p:cNvSpPr txBox="1"/>
          <p:nvPr/>
        </p:nvSpPr>
        <p:spPr>
          <a:xfrm>
            <a:off x="3214370" y="3990340"/>
            <a:ext cx="4491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答辩人：情缘素材    指导老师：情缘素材</a:t>
            </a:r>
            <a:endParaRPr lang="zh-CN" altLang="en-US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618514" y="6858000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yanshifu</a:t>
            </a:r>
            <a:endParaRPr lang="zh-CN" altLang="en-US" dirty="0"/>
          </a:p>
        </p:txBody>
      </p:sp>
      <p:pic>
        <p:nvPicPr>
          <p:cNvPr id="16" name="57d114be923a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1400" y="-88174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34896 -4.07407E-6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48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37396 3.7037E-7 " pathEditMode="relative" rAng="0" ptsTypes="AA">
                                      <p:cBhvr>
                                        <p:cTn id="29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7" dur="250" fill="hold"/>
                                        <p:tgtEl>
                                          <p:spTgt spid="2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mph" presetSubtype="0" decel="10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9" dur="250" fill="hold"/>
                                        <p:tgtEl>
                                          <p:spTgt spid="25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decel="10000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3" grpId="0"/>
      <p:bldP spid="23" grpId="1"/>
      <p:bldP spid="24" grpId="0"/>
      <p:bldP spid="24" grpId="1"/>
      <p:bldP spid="25" grpId="0" animBg="1"/>
      <p:bldP spid="25" grpId="1" animBg="1"/>
      <p:bldP spid="25" grpId="2" animBg="1"/>
      <p:bldP spid="26" grpId="0"/>
      <p:bldP spid="26" grpId="1"/>
      <p:bldP spid="26" grpId="2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3618570" y="2132856"/>
            <a:ext cx="4954860" cy="4812034"/>
            <a:chOff x="4381500" y="2238375"/>
            <a:chExt cx="3744913" cy="3636964"/>
          </a:xfrm>
        </p:grpSpPr>
        <p:sp>
          <p:nvSpPr>
            <p:cNvPr id="7" name="MH_Other_1"/>
            <p:cNvSpPr/>
            <p:nvPr>
              <p:custDataLst>
                <p:tags r:id="rId1"/>
              </p:custDataLst>
            </p:nvPr>
          </p:nvSpPr>
          <p:spPr bwMode="auto">
            <a:xfrm>
              <a:off x="5037139" y="2830514"/>
              <a:ext cx="2619375" cy="3044825"/>
            </a:xfrm>
            <a:custGeom>
              <a:avLst/>
              <a:gdLst>
                <a:gd name="T0" fmla="*/ 2147483646 w 5977"/>
                <a:gd name="T1" fmla="*/ 2147483646 h 6949"/>
                <a:gd name="T2" fmla="*/ 2147483646 w 5977"/>
                <a:gd name="T3" fmla="*/ 2147483646 h 6949"/>
                <a:gd name="T4" fmla="*/ 2147483646 w 5977"/>
                <a:gd name="T5" fmla="*/ 2147483646 h 6949"/>
                <a:gd name="T6" fmla="*/ 2147483646 w 5977"/>
                <a:gd name="T7" fmla="*/ 2147483646 h 6949"/>
                <a:gd name="T8" fmla="*/ 2147483646 w 5977"/>
                <a:gd name="T9" fmla="*/ 2147483646 h 6949"/>
                <a:gd name="T10" fmla="*/ 2147483646 w 5977"/>
                <a:gd name="T11" fmla="*/ 2147483646 h 6949"/>
                <a:gd name="T12" fmla="*/ 2147483646 w 5977"/>
                <a:gd name="T13" fmla="*/ 2147483646 h 6949"/>
                <a:gd name="T14" fmla="*/ 2147483646 w 5977"/>
                <a:gd name="T15" fmla="*/ 2147483646 h 6949"/>
                <a:gd name="T16" fmla="*/ 2147483646 w 5977"/>
                <a:gd name="T17" fmla="*/ 2147483646 h 6949"/>
                <a:gd name="T18" fmla="*/ 2147483646 w 5977"/>
                <a:gd name="T19" fmla="*/ 2147483646 h 6949"/>
                <a:gd name="T20" fmla="*/ 2147483646 w 5977"/>
                <a:gd name="T21" fmla="*/ 2147483646 h 6949"/>
                <a:gd name="T22" fmla="*/ 2147483646 w 5977"/>
                <a:gd name="T23" fmla="*/ 2147483646 h 6949"/>
                <a:gd name="T24" fmla="*/ 0 w 5977"/>
                <a:gd name="T25" fmla="*/ 2147483646 h 6949"/>
                <a:gd name="T26" fmla="*/ 2147483646 w 5977"/>
                <a:gd name="T27" fmla="*/ 2147483646 h 6949"/>
                <a:gd name="T28" fmla="*/ 2147483646 w 5977"/>
                <a:gd name="T29" fmla="*/ 2147483646 h 6949"/>
                <a:gd name="T30" fmla="*/ 2147483646 w 5977"/>
                <a:gd name="T31" fmla="*/ 2147483646 h 6949"/>
                <a:gd name="T32" fmla="*/ 2147483646 w 5977"/>
                <a:gd name="T33" fmla="*/ 2147483646 h 6949"/>
                <a:gd name="T34" fmla="*/ 2147483646 w 5977"/>
                <a:gd name="T35" fmla="*/ 2147483646 h 6949"/>
                <a:gd name="T36" fmla="*/ 2147483646 w 5977"/>
                <a:gd name="T37" fmla="*/ 2147483646 h 6949"/>
                <a:gd name="T38" fmla="*/ 2147483646 w 5977"/>
                <a:gd name="T39" fmla="*/ 2147483646 h 6949"/>
                <a:gd name="T40" fmla="*/ 2147483646 w 5977"/>
                <a:gd name="T41" fmla="*/ 2147483646 h 6949"/>
                <a:gd name="T42" fmla="*/ 2147483646 w 5977"/>
                <a:gd name="T43" fmla="*/ 2147483646 h 6949"/>
                <a:gd name="T44" fmla="*/ 2147483646 w 5977"/>
                <a:gd name="T45" fmla="*/ 2147483646 h 6949"/>
                <a:gd name="T46" fmla="*/ 2147483646 w 5977"/>
                <a:gd name="T47" fmla="*/ 2147483646 h 6949"/>
                <a:gd name="T48" fmla="*/ 2147483646 w 5977"/>
                <a:gd name="T49" fmla="*/ 2147483646 h 6949"/>
                <a:gd name="T50" fmla="*/ 2147483646 w 5977"/>
                <a:gd name="T51" fmla="*/ 2147483646 h 6949"/>
                <a:gd name="T52" fmla="*/ 2147483646 w 5977"/>
                <a:gd name="T53" fmla="*/ 2147483646 h 6949"/>
                <a:gd name="T54" fmla="*/ 2147483646 w 5977"/>
                <a:gd name="T55" fmla="*/ 2147483646 h 6949"/>
                <a:gd name="T56" fmla="*/ 2147483646 w 5977"/>
                <a:gd name="T57" fmla="*/ 2147483646 h 6949"/>
                <a:gd name="T58" fmla="*/ 2147483646 w 5977"/>
                <a:gd name="T59" fmla="*/ 2147483646 h 6949"/>
                <a:gd name="T60" fmla="*/ 2147483646 w 5977"/>
                <a:gd name="T61" fmla="*/ 2147483646 h 6949"/>
                <a:gd name="T62" fmla="*/ 2147483646 w 5977"/>
                <a:gd name="T63" fmla="*/ 2147483646 h 6949"/>
                <a:gd name="T64" fmla="*/ 2147483646 w 5977"/>
                <a:gd name="T65" fmla="*/ 2147483646 h 6949"/>
                <a:gd name="T66" fmla="*/ 2147483646 w 5977"/>
                <a:gd name="T67" fmla="*/ 2147483646 h 6949"/>
                <a:gd name="T68" fmla="*/ 2147483646 w 5977"/>
                <a:gd name="T69" fmla="*/ 2147483646 h 6949"/>
                <a:gd name="T70" fmla="*/ 2147483646 w 5977"/>
                <a:gd name="T71" fmla="*/ 2147483646 h 6949"/>
                <a:gd name="T72" fmla="*/ 2147483646 w 5977"/>
                <a:gd name="T73" fmla="*/ 2147483646 h 6949"/>
                <a:gd name="T74" fmla="*/ 2147483646 w 5977"/>
                <a:gd name="T75" fmla="*/ 2147483646 h 6949"/>
                <a:gd name="T76" fmla="*/ 2147483646 w 5977"/>
                <a:gd name="T77" fmla="*/ 0 h 694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5977" h="6949">
                  <a:moveTo>
                    <a:pt x="2785" y="0"/>
                  </a:moveTo>
                  <a:cubicBezTo>
                    <a:pt x="2841" y="42"/>
                    <a:pt x="2858" y="134"/>
                    <a:pt x="2880" y="366"/>
                  </a:cubicBezTo>
                  <a:cubicBezTo>
                    <a:pt x="2910" y="674"/>
                    <a:pt x="2891" y="857"/>
                    <a:pt x="2760" y="1513"/>
                  </a:cubicBezTo>
                  <a:cubicBezTo>
                    <a:pt x="2638" y="2133"/>
                    <a:pt x="2639" y="2130"/>
                    <a:pt x="2537" y="1873"/>
                  </a:cubicBezTo>
                  <a:cubicBezTo>
                    <a:pt x="2413" y="1562"/>
                    <a:pt x="2149" y="1060"/>
                    <a:pt x="1997" y="847"/>
                  </a:cubicBezTo>
                  <a:cubicBezTo>
                    <a:pt x="1912" y="730"/>
                    <a:pt x="1834" y="619"/>
                    <a:pt x="1824" y="603"/>
                  </a:cubicBezTo>
                  <a:cubicBezTo>
                    <a:pt x="1821" y="599"/>
                    <a:pt x="1822" y="588"/>
                    <a:pt x="1825" y="573"/>
                  </a:cubicBezTo>
                  <a:cubicBezTo>
                    <a:pt x="1802" y="607"/>
                    <a:pt x="1779" y="639"/>
                    <a:pt x="1753" y="670"/>
                  </a:cubicBezTo>
                  <a:cubicBezTo>
                    <a:pt x="1818" y="723"/>
                    <a:pt x="2054" y="1118"/>
                    <a:pt x="2190" y="1400"/>
                  </a:cubicBezTo>
                  <a:cubicBezTo>
                    <a:pt x="2346" y="1724"/>
                    <a:pt x="2539" y="2359"/>
                    <a:pt x="2538" y="2541"/>
                  </a:cubicBezTo>
                  <a:cubicBezTo>
                    <a:pt x="2537" y="2685"/>
                    <a:pt x="2494" y="2855"/>
                    <a:pt x="2446" y="2903"/>
                  </a:cubicBezTo>
                  <a:cubicBezTo>
                    <a:pt x="2409" y="2940"/>
                    <a:pt x="2382" y="2926"/>
                    <a:pt x="2222" y="2790"/>
                  </a:cubicBezTo>
                  <a:cubicBezTo>
                    <a:pt x="1978" y="2584"/>
                    <a:pt x="1756" y="2436"/>
                    <a:pt x="1436" y="2266"/>
                  </a:cubicBezTo>
                  <a:cubicBezTo>
                    <a:pt x="1187" y="2133"/>
                    <a:pt x="694" y="1925"/>
                    <a:pt x="535" y="1885"/>
                  </a:cubicBezTo>
                  <a:cubicBezTo>
                    <a:pt x="470" y="1868"/>
                    <a:pt x="435" y="1856"/>
                    <a:pt x="420" y="1823"/>
                  </a:cubicBezTo>
                  <a:cubicBezTo>
                    <a:pt x="408" y="1868"/>
                    <a:pt x="393" y="1913"/>
                    <a:pt x="376" y="1956"/>
                  </a:cubicBezTo>
                  <a:cubicBezTo>
                    <a:pt x="383" y="1953"/>
                    <a:pt x="389" y="1951"/>
                    <a:pt x="395" y="1951"/>
                  </a:cubicBezTo>
                  <a:cubicBezTo>
                    <a:pt x="549" y="1951"/>
                    <a:pt x="1204" y="2247"/>
                    <a:pt x="1565" y="2480"/>
                  </a:cubicBezTo>
                  <a:cubicBezTo>
                    <a:pt x="1801" y="2632"/>
                    <a:pt x="2168" y="2981"/>
                    <a:pt x="2287" y="3167"/>
                  </a:cubicBezTo>
                  <a:cubicBezTo>
                    <a:pt x="2358" y="3279"/>
                    <a:pt x="2375" y="3338"/>
                    <a:pt x="2389" y="3537"/>
                  </a:cubicBezTo>
                  <a:cubicBezTo>
                    <a:pt x="2407" y="3784"/>
                    <a:pt x="2356" y="4253"/>
                    <a:pt x="2309" y="4282"/>
                  </a:cubicBezTo>
                  <a:cubicBezTo>
                    <a:pt x="2294" y="4291"/>
                    <a:pt x="2216" y="4272"/>
                    <a:pt x="2135" y="4240"/>
                  </a:cubicBezTo>
                  <a:cubicBezTo>
                    <a:pt x="1771" y="4095"/>
                    <a:pt x="1129" y="3975"/>
                    <a:pt x="401" y="3915"/>
                  </a:cubicBezTo>
                  <a:cubicBezTo>
                    <a:pt x="234" y="3901"/>
                    <a:pt x="89" y="3886"/>
                    <a:pt x="12" y="3875"/>
                  </a:cubicBezTo>
                  <a:cubicBezTo>
                    <a:pt x="12" y="3877"/>
                    <a:pt x="12" y="3878"/>
                    <a:pt x="12" y="3880"/>
                  </a:cubicBezTo>
                  <a:cubicBezTo>
                    <a:pt x="12" y="3939"/>
                    <a:pt x="8" y="3997"/>
                    <a:pt x="0" y="4054"/>
                  </a:cubicBezTo>
                  <a:lnTo>
                    <a:pt x="229" y="4057"/>
                  </a:lnTo>
                  <a:cubicBezTo>
                    <a:pt x="1035" y="4066"/>
                    <a:pt x="1849" y="4284"/>
                    <a:pt x="2184" y="4580"/>
                  </a:cubicBezTo>
                  <a:cubicBezTo>
                    <a:pt x="2296" y="4678"/>
                    <a:pt x="2311" y="4707"/>
                    <a:pt x="2329" y="4848"/>
                  </a:cubicBezTo>
                  <a:cubicBezTo>
                    <a:pt x="2353" y="5035"/>
                    <a:pt x="2303" y="5720"/>
                    <a:pt x="2243" y="6033"/>
                  </a:cubicBezTo>
                  <a:cubicBezTo>
                    <a:pt x="2219" y="6155"/>
                    <a:pt x="2177" y="6286"/>
                    <a:pt x="2148" y="6324"/>
                  </a:cubicBezTo>
                  <a:cubicBezTo>
                    <a:pt x="2078" y="6419"/>
                    <a:pt x="1739" y="6599"/>
                    <a:pt x="1565" y="6635"/>
                  </a:cubicBezTo>
                  <a:cubicBezTo>
                    <a:pt x="1488" y="6651"/>
                    <a:pt x="1312" y="6682"/>
                    <a:pt x="1175" y="6704"/>
                  </a:cubicBezTo>
                  <a:cubicBezTo>
                    <a:pt x="1037" y="6727"/>
                    <a:pt x="917" y="6752"/>
                    <a:pt x="908" y="6761"/>
                  </a:cubicBezTo>
                  <a:cubicBezTo>
                    <a:pt x="846" y="6823"/>
                    <a:pt x="1154" y="6882"/>
                    <a:pt x="1733" y="6919"/>
                  </a:cubicBezTo>
                  <a:cubicBezTo>
                    <a:pt x="2214" y="6949"/>
                    <a:pt x="3600" y="6930"/>
                    <a:pt x="3978" y="6888"/>
                  </a:cubicBezTo>
                  <a:cubicBezTo>
                    <a:pt x="4141" y="6870"/>
                    <a:pt x="4313" y="6840"/>
                    <a:pt x="4359" y="6821"/>
                  </a:cubicBezTo>
                  <a:lnTo>
                    <a:pt x="4444" y="6786"/>
                  </a:lnTo>
                  <a:lnTo>
                    <a:pt x="4380" y="6752"/>
                  </a:lnTo>
                  <a:cubicBezTo>
                    <a:pt x="4344" y="6733"/>
                    <a:pt x="4169" y="6699"/>
                    <a:pt x="3990" y="6677"/>
                  </a:cubicBezTo>
                  <a:cubicBezTo>
                    <a:pt x="3636" y="6633"/>
                    <a:pt x="3384" y="6538"/>
                    <a:pt x="3223" y="6387"/>
                  </a:cubicBezTo>
                  <a:cubicBezTo>
                    <a:pt x="3147" y="6317"/>
                    <a:pt x="3136" y="6284"/>
                    <a:pt x="3121" y="6098"/>
                  </a:cubicBezTo>
                  <a:cubicBezTo>
                    <a:pt x="3098" y="5808"/>
                    <a:pt x="3092" y="5584"/>
                    <a:pt x="3098" y="5147"/>
                  </a:cubicBezTo>
                  <a:lnTo>
                    <a:pt x="3103" y="4773"/>
                  </a:lnTo>
                  <a:lnTo>
                    <a:pt x="3201" y="4665"/>
                  </a:lnTo>
                  <a:cubicBezTo>
                    <a:pt x="3389" y="4458"/>
                    <a:pt x="3879" y="4281"/>
                    <a:pt x="4614" y="4157"/>
                  </a:cubicBezTo>
                  <a:cubicBezTo>
                    <a:pt x="4997" y="4092"/>
                    <a:pt x="5912" y="4000"/>
                    <a:pt x="5966" y="4021"/>
                  </a:cubicBezTo>
                  <a:cubicBezTo>
                    <a:pt x="5969" y="4022"/>
                    <a:pt x="5973" y="4026"/>
                    <a:pt x="5977" y="4030"/>
                  </a:cubicBezTo>
                  <a:cubicBezTo>
                    <a:pt x="5971" y="3983"/>
                    <a:pt x="5968" y="3935"/>
                    <a:pt x="5968" y="3887"/>
                  </a:cubicBezTo>
                  <a:cubicBezTo>
                    <a:pt x="5968" y="3867"/>
                    <a:pt x="5969" y="3848"/>
                    <a:pt x="5970" y="3829"/>
                  </a:cubicBezTo>
                  <a:cubicBezTo>
                    <a:pt x="5961" y="3854"/>
                    <a:pt x="5951" y="3871"/>
                    <a:pt x="5942" y="3877"/>
                  </a:cubicBezTo>
                  <a:cubicBezTo>
                    <a:pt x="5925" y="3888"/>
                    <a:pt x="5821" y="3898"/>
                    <a:pt x="5710" y="3898"/>
                  </a:cubicBezTo>
                  <a:cubicBezTo>
                    <a:pt x="5247" y="3899"/>
                    <a:pt x="4355" y="4013"/>
                    <a:pt x="3586" y="4169"/>
                  </a:cubicBezTo>
                  <a:cubicBezTo>
                    <a:pt x="3302" y="4226"/>
                    <a:pt x="3085" y="4257"/>
                    <a:pt x="3071" y="4243"/>
                  </a:cubicBezTo>
                  <a:cubicBezTo>
                    <a:pt x="3043" y="4215"/>
                    <a:pt x="2962" y="3612"/>
                    <a:pt x="2962" y="3431"/>
                  </a:cubicBezTo>
                  <a:cubicBezTo>
                    <a:pt x="2962" y="3287"/>
                    <a:pt x="3037" y="3185"/>
                    <a:pt x="3308" y="2959"/>
                  </a:cubicBezTo>
                  <a:cubicBezTo>
                    <a:pt x="3708" y="2626"/>
                    <a:pt x="4264" y="2412"/>
                    <a:pt x="5130" y="2260"/>
                  </a:cubicBezTo>
                  <a:lnTo>
                    <a:pt x="5462" y="2202"/>
                  </a:lnTo>
                  <a:cubicBezTo>
                    <a:pt x="5441" y="2169"/>
                    <a:pt x="5420" y="2136"/>
                    <a:pt x="5403" y="2101"/>
                  </a:cubicBezTo>
                  <a:cubicBezTo>
                    <a:pt x="5400" y="2110"/>
                    <a:pt x="5397" y="2116"/>
                    <a:pt x="5391" y="2119"/>
                  </a:cubicBezTo>
                  <a:cubicBezTo>
                    <a:pt x="5374" y="2130"/>
                    <a:pt x="5204" y="2161"/>
                    <a:pt x="5015" y="2189"/>
                  </a:cubicBezTo>
                  <a:cubicBezTo>
                    <a:pt x="4603" y="2249"/>
                    <a:pt x="4090" y="2371"/>
                    <a:pt x="3824" y="2471"/>
                  </a:cubicBezTo>
                  <a:cubicBezTo>
                    <a:pt x="3718" y="2511"/>
                    <a:pt x="3480" y="2623"/>
                    <a:pt x="3296" y="2720"/>
                  </a:cubicBezTo>
                  <a:cubicBezTo>
                    <a:pt x="2967" y="2892"/>
                    <a:pt x="2959" y="2895"/>
                    <a:pt x="2916" y="2840"/>
                  </a:cubicBezTo>
                  <a:cubicBezTo>
                    <a:pt x="2888" y="2802"/>
                    <a:pt x="2878" y="2747"/>
                    <a:pt x="2887" y="2673"/>
                  </a:cubicBezTo>
                  <a:cubicBezTo>
                    <a:pt x="2899" y="2585"/>
                    <a:pt x="2938" y="2526"/>
                    <a:pt x="3083" y="2377"/>
                  </a:cubicBezTo>
                  <a:cubicBezTo>
                    <a:pt x="3474" y="1976"/>
                    <a:pt x="3779" y="1561"/>
                    <a:pt x="3990" y="1139"/>
                  </a:cubicBezTo>
                  <a:cubicBezTo>
                    <a:pt x="4014" y="1091"/>
                    <a:pt x="4038" y="1048"/>
                    <a:pt x="4059" y="1013"/>
                  </a:cubicBezTo>
                  <a:cubicBezTo>
                    <a:pt x="4029" y="994"/>
                    <a:pt x="4001" y="975"/>
                    <a:pt x="3973" y="953"/>
                  </a:cubicBezTo>
                  <a:cubicBezTo>
                    <a:pt x="3895" y="1157"/>
                    <a:pt x="3635" y="1579"/>
                    <a:pt x="3418" y="1832"/>
                  </a:cubicBezTo>
                  <a:cubicBezTo>
                    <a:pt x="3264" y="2012"/>
                    <a:pt x="2893" y="2318"/>
                    <a:pt x="2830" y="2318"/>
                  </a:cubicBezTo>
                  <a:cubicBezTo>
                    <a:pt x="2793" y="2318"/>
                    <a:pt x="2789" y="2289"/>
                    <a:pt x="2806" y="2127"/>
                  </a:cubicBezTo>
                  <a:cubicBezTo>
                    <a:pt x="2817" y="2022"/>
                    <a:pt x="2845" y="1835"/>
                    <a:pt x="2867" y="1711"/>
                  </a:cubicBezTo>
                  <a:cubicBezTo>
                    <a:pt x="2974" y="1120"/>
                    <a:pt x="2996" y="891"/>
                    <a:pt x="2979" y="540"/>
                  </a:cubicBezTo>
                  <a:cubicBezTo>
                    <a:pt x="2970" y="346"/>
                    <a:pt x="2955" y="140"/>
                    <a:pt x="2946" y="84"/>
                  </a:cubicBezTo>
                  <a:lnTo>
                    <a:pt x="2932" y="1"/>
                  </a:lnTo>
                  <a:cubicBezTo>
                    <a:pt x="2909" y="2"/>
                    <a:pt x="2886" y="3"/>
                    <a:pt x="2863" y="3"/>
                  </a:cubicBezTo>
                  <a:cubicBezTo>
                    <a:pt x="2836" y="3"/>
                    <a:pt x="2811" y="2"/>
                    <a:pt x="2785" y="0"/>
                  </a:cubicBezTo>
                  <a:close/>
                </a:path>
              </a:pathLst>
            </a:custGeom>
            <a:solidFill>
              <a:srgbClr val="414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MH_Other_2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4381500" y="4167189"/>
              <a:ext cx="711200" cy="712787"/>
            </a:xfrm>
            <a:prstGeom prst="ellipse">
              <a:avLst/>
            </a:prstGeom>
            <a:solidFill>
              <a:srgbClr val="DE1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marL="233680" indent="-23368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95000"/>
                </a:lnSpc>
                <a:spcBef>
                  <a:spcPct val="50000"/>
                </a:spcBef>
                <a:spcAft>
                  <a:spcPct val="35000"/>
                </a:spcAft>
                <a:buClr>
                  <a:srgbClr val="678BA8"/>
                </a:buClr>
                <a:buFontTx/>
                <a:buChar char="•"/>
              </a:pPr>
              <a:endParaRPr lang="zh-TW" altLang="en-US" sz="32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</a:endParaRPr>
            </a:p>
          </p:txBody>
        </p:sp>
        <p:sp>
          <p:nvSpPr>
            <p:cNvPr id="9" name="MH_Other_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4576764" y="3203575"/>
              <a:ext cx="712787" cy="711200"/>
            </a:xfrm>
            <a:prstGeom prst="ellipse">
              <a:avLst/>
            </a:prstGeom>
            <a:solidFill>
              <a:srgbClr val="414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marL="233680" indent="-23368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95000"/>
                </a:lnSpc>
                <a:spcBef>
                  <a:spcPct val="50000"/>
                </a:spcBef>
                <a:spcAft>
                  <a:spcPct val="35000"/>
                </a:spcAft>
                <a:buClr>
                  <a:srgbClr val="678BA8"/>
                </a:buClr>
                <a:buFontTx/>
                <a:buChar char="•"/>
              </a:pPr>
              <a:endParaRPr lang="zh-TW" altLang="en-US" sz="32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</a:endParaRPr>
            </a:p>
          </p:txBody>
        </p:sp>
        <p:sp>
          <p:nvSpPr>
            <p:cNvPr id="10" name="MH_Other_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197475" y="2674938"/>
              <a:ext cx="712788" cy="711200"/>
            </a:xfrm>
            <a:prstGeom prst="ellipse">
              <a:avLst/>
            </a:prstGeom>
            <a:solidFill>
              <a:srgbClr val="DE1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marL="233680" indent="-23368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95000"/>
                </a:lnSpc>
                <a:spcBef>
                  <a:spcPct val="50000"/>
                </a:spcBef>
                <a:spcAft>
                  <a:spcPct val="35000"/>
                </a:spcAft>
                <a:buClr>
                  <a:srgbClr val="678BA8"/>
                </a:buClr>
                <a:buFontTx/>
                <a:buChar char="•"/>
              </a:pPr>
              <a:endParaRPr lang="zh-TW" altLang="en-US" sz="32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</a:endParaRPr>
            </a:p>
          </p:txBody>
        </p:sp>
        <p:sp>
          <p:nvSpPr>
            <p:cNvPr id="11" name="MH_Other_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5989639" y="2238375"/>
              <a:ext cx="712787" cy="712788"/>
            </a:xfrm>
            <a:prstGeom prst="ellipse">
              <a:avLst/>
            </a:prstGeom>
            <a:solidFill>
              <a:srgbClr val="414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marL="233680" indent="-23368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95000"/>
                </a:lnSpc>
                <a:spcBef>
                  <a:spcPct val="50000"/>
                </a:spcBef>
                <a:spcAft>
                  <a:spcPct val="35000"/>
                </a:spcAft>
                <a:buClr>
                  <a:srgbClr val="678BA8"/>
                </a:buClr>
                <a:buFontTx/>
                <a:buChar char="•"/>
              </a:pPr>
              <a:endParaRPr lang="zh-TW" altLang="en-US" sz="32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</a:endParaRPr>
            </a:p>
          </p:txBody>
        </p:sp>
        <p:sp>
          <p:nvSpPr>
            <p:cNvPr id="12" name="MH_Other_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702425" y="2827339"/>
              <a:ext cx="712788" cy="712787"/>
            </a:xfrm>
            <a:prstGeom prst="ellipse">
              <a:avLst/>
            </a:prstGeom>
            <a:solidFill>
              <a:srgbClr val="DE1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marL="233680" indent="-23368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95000"/>
                </a:lnSpc>
                <a:spcBef>
                  <a:spcPct val="50000"/>
                </a:spcBef>
                <a:spcAft>
                  <a:spcPct val="35000"/>
                </a:spcAft>
                <a:buClr>
                  <a:srgbClr val="678BA8"/>
                </a:buClr>
                <a:buFontTx/>
                <a:buChar char="•"/>
              </a:pPr>
              <a:endParaRPr lang="zh-TW" altLang="en-US" sz="32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</a:endParaRPr>
            </a:p>
          </p:txBody>
        </p:sp>
        <p:sp>
          <p:nvSpPr>
            <p:cNvPr id="13" name="MH_Other_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299325" y="3446463"/>
              <a:ext cx="712788" cy="711200"/>
            </a:xfrm>
            <a:prstGeom prst="ellipse">
              <a:avLst/>
            </a:prstGeom>
            <a:solidFill>
              <a:srgbClr val="414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marL="233680" indent="-23368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95000"/>
                </a:lnSpc>
                <a:spcBef>
                  <a:spcPct val="50000"/>
                </a:spcBef>
                <a:spcAft>
                  <a:spcPct val="35000"/>
                </a:spcAft>
                <a:buClr>
                  <a:srgbClr val="678BA8"/>
                </a:buClr>
                <a:buFontTx/>
                <a:buChar char="•"/>
              </a:pPr>
              <a:endParaRPr lang="zh-TW" altLang="en-US" sz="32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</a:endParaRPr>
            </a:p>
          </p:txBody>
        </p:sp>
        <p:sp>
          <p:nvSpPr>
            <p:cNvPr id="14" name="MH_Other_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415213" y="4352925"/>
              <a:ext cx="711200" cy="711200"/>
            </a:xfrm>
            <a:prstGeom prst="ellipse">
              <a:avLst/>
            </a:prstGeom>
            <a:solidFill>
              <a:srgbClr val="DE1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marL="233680" indent="-23368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95000"/>
                </a:lnSpc>
                <a:spcBef>
                  <a:spcPct val="50000"/>
                </a:spcBef>
                <a:spcAft>
                  <a:spcPct val="35000"/>
                </a:spcAft>
                <a:buClr>
                  <a:srgbClr val="678BA8"/>
                </a:buClr>
                <a:buFontTx/>
                <a:buChar char="•"/>
              </a:pPr>
              <a:endParaRPr lang="zh-TW" altLang="en-US" sz="32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57012" y="1212636"/>
            <a:ext cx="2919910" cy="1699473"/>
            <a:chOff x="1244324" y="1394977"/>
            <a:chExt cx="2919910" cy="1699473"/>
          </a:xfrm>
        </p:grpSpPr>
        <p:sp>
          <p:nvSpPr>
            <p:cNvPr id="21" name="文本框 20"/>
            <p:cNvSpPr txBox="1"/>
            <p:nvPr/>
          </p:nvSpPr>
          <p:spPr>
            <a:xfrm>
              <a:off x="2418613" y="1394977"/>
              <a:ext cx="1745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sz="20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244324" y="1709455"/>
              <a:ext cx="29199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spc="12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 分明，语言简练</a:t>
              </a:r>
              <a:endParaRPr lang="zh-CN" altLang="en-US" sz="1400" spc="12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371556" y="1212636"/>
            <a:ext cx="2919910" cy="1699473"/>
            <a:chOff x="8420097" y="1368337"/>
            <a:chExt cx="2919910" cy="1699473"/>
          </a:xfrm>
        </p:grpSpPr>
        <p:sp>
          <p:nvSpPr>
            <p:cNvPr id="24" name="文本框 23"/>
            <p:cNvSpPr txBox="1"/>
            <p:nvPr/>
          </p:nvSpPr>
          <p:spPr>
            <a:xfrm>
              <a:off x="8420097" y="1368337"/>
              <a:ext cx="216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sz="20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8420097" y="1682815"/>
              <a:ext cx="29199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spc="12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点击输入文字内容，根据具体情况灵活应用语言简洁概括，提炼主要关键词做到合乎逻辑，层次分明，语言简练</a:t>
              </a:r>
              <a:r>
                <a:rPr lang="zh-CN" altLang="en-US" sz="1400" spc="12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1400" spc="12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44126" y="3996162"/>
            <a:ext cx="2919910" cy="1699473"/>
            <a:chOff x="1244324" y="1394977"/>
            <a:chExt cx="2919910" cy="1699473"/>
          </a:xfrm>
        </p:grpSpPr>
        <p:sp>
          <p:nvSpPr>
            <p:cNvPr id="27" name="文本框 26"/>
            <p:cNvSpPr txBox="1"/>
            <p:nvPr/>
          </p:nvSpPr>
          <p:spPr>
            <a:xfrm>
              <a:off x="2418613" y="1394977"/>
              <a:ext cx="1745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sz="20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244324" y="1709455"/>
              <a:ext cx="29199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spc="12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 分明，语言简练</a:t>
              </a:r>
              <a:endParaRPr lang="zh-CN" altLang="en-US" sz="1400" spc="12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973488" y="3996162"/>
            <a:ext cx="2919910" cy="1699473"/>
            <a:chOff x="8420097" y="1368337"/>
            <a:chExt cx="2919910" cy="1699473"/>
          </a:xfrm>
        </p:grpSpPr>
        <p:sp>
          <p:nvSpPr>
            <p:cNvPr id="30" name="文本框 29"/>
            <p:cNvSpPr txBox="1"/>
            <p:nvPr/>
          </p:nvSpPr>
          <p:spPr>
            <a:xfrm>
              <a:off x="8420097" y="1368337"/>
              <a:ext cx="216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sz="20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8420097" y="1682815"/>
              <a:ext cx="29199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spc="12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点击输入文字内容，根据具体情况灵活应用语言简洁概括，提炼主要关键词做到合乎逻辑，层次分明，语言简练</a:t>
              </a:r>
              <a:r>
                <a:rPr lang="zh-CN" altLang="en-US" sz="1400" spc="12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1400" spc="12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文本占位符 1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理论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37"/>
          <p:cNvGrpSpPr>
            <a:grpSpLocks noChangeAspect="1"/>
          </p:cNvGrpSpPr>
          <p:nvPr/>
        </p:nvGrpSpPr>
        <p:grpSpPr bwMode="auto">
          <a:xfrm>
            <a:off x="1813701" y="1555051"/>
            <a:ext cx="3303589" cy="4506915"/>
            <a:chOff x="1318" y="111"/>
            <a:chExt cx="2081" cy="2839"/>
          </a:xfrm>
          <a:solidFill>
            <a:srgbClr val="DE1E25"/>
          </a:solidFill>
        </p:grpSpPr>
        <p:sp>
          <p:nvSpPr>
            <p:cNvPr id="10" name="Freeform: Shape 138"/>
            <p:cNvSpPr/>
            <p:nvPr/>
          </p:nvSpPr>
          <p:spPr bwMode="auto">
            <a:xfrm>
              <a:off x="2429" y="2056"/>
              <a:ext cx="970" cy="894"/>
            </a:xfrm>
            <a:custGeom>
              <a:avLst/>
              <a:gdLst>
                <a:gd name="T0" fmla="*/ 957 w 957"/>
                <a:gd name="T1" fmla="*/ 526 h 883"/>
                <a:gd name="T2" fmla="*/ 199 w 957"/>
                <a:gd name="T3" fmla="*/ 150 h 883"/>
                <a:gd name="T4" fmla="*/ 185 w 957"/>
                <a:gd name="T5" fmla="*/ 21 h 883"/>
                <a:gd name="T6" fmla="*/ 35 w 957"/>
                <a:gd name="T7" fmla="*/ 0 h 883"/>
                <a:gd name="T8" fmla="*/ 35 w 957"/>
                <a:gd name="T9" fmla="*/ 70 h 883"/>
                <a:gd name="T10" fmla="*/ 171 w 957"/>
                <a:gd name="T11" fmla="*/ 49 h 883"/>
                <a:gd name="T12" fmla="*/ 171 w 957"/>
                <a:gd name="T13" fmla="*/ 240 h 883"/>
                <a:gd name="T14" fmla="*/ 241 w 957"/>
                <a:gd name="T15" fmla="*/ 596 h 883"/>
                <a:gd name="T16" fmla="*/ 353 w 957"/>
                <a:gd name="T17" fmla="*/ 646 h 883"/>
                <a:gd name="T18" fmla="*/ 171 w 957"/>
                <a:gd name="T19" fmla="*/ 701 h 883"/>
                <a:gd name="T20" fmla="*/ 331 w 957"/>
                <a:gd name="T21" fmla="*/ 756 h 883"/>
                <a:gd name="T22" fmla="*/ 367 w 957"/>
                <a:gd name="T23" fmla="*/ 883 h 883"/>
                <a:gd name="T24" fmla="*/ 403 w 957"/>
                <a:gd name="T25" fmla="*/ 756 h 883"/>
                <a:gd name="T26" fmla="*/ 669 w 957"/>
                <a:gd name="T27" fmla="*/ 814 h 883"/>
                <a:gd name="T28" fmla="*/ 806 w 957"/>
                <a:gd name="T29" fmla="*/ 814 h 883"/>
                <a:gd name="T30" fmla="*/ 943 w 957"/>
                <a:gd name="T31" fmla="*/ 756 h 883"/>
                <a:gd name="T32" fmla="*/ 226 w 957"/>
                <a:gd name="T33" fmla="*/ 728 h 883"/>
                <a:gd name="T34" fmla="*/ 226 w 957"/>
                <a:gd name="T35" fmla="*/ 674 h 883"/>
                <a:gd name="T36" fmla="*/ 943 w 957"/>
                <a:gd name="T37" fmla="*/ 646 h 883"/>
                <a:gd name="T38" fmla="*/ 752 w 957"/>
                <a:gd name="T39" fmla="*/ 596 h 883"/>
                <a:gd name="T40" fmla="*/ 367 w 957"/>
                <a:gd name="T41" fmla="*/ 855 h 883"/>
                <a:gd name="T42" fmla="*/ 367 w 957"/>
                <a:gd name="T43" fmla="*/ 773 h 883"/>
                <a:gd name="T44" fmla="*/ 367 w 957"/>
                <a:gd name="T45" fmla="*/ 855 h 883"/>
                <a:gd name="T46" fmla="*/ 697 w 957"/>
                <a:gd name="T47" fmla="*/ 814 h 883"/>
                <a:gd name="T48" fmla="*/ 778 w 957"/>
                <a:gd name="T49" fmla="*/ 814 h 883"/>
                <a:gd name="T50" fmla="*/ 887 w 957"/>
                <a:gd name="T51" fmla="*/ 568 h 883"/>
                <a:gd name="T52" fmla="*/ 752 w 957"/>
                <a:gd name="T53" fmla="*/ 449 h 883"/>
                <a:gd name="T54" fmla="*/ 929 w 957"/>
                <a:gd name="T55" fmla="*/ 526 h 883"/>
                <a:gd name="T56" fmla="*/ 199 w 957"/>
                <a:gd name="T57" fmla="*/ 295 h 883"/>
                <a:gd name="T58" fmla="*/ 353 w 957"/>
                <a:gd name="T59" fmla="*/ 421 h 883"/>
                <a:gd name="T60" fmla="*/ 199 w 957"/>
                <a:gd name="T61" fmla="*/ 295 h 883"/>
                <a:gd name="T62" fmla="*/ 550 w 957"/>
                <a:gd name="T63" fmla="*/ 295 h 883"/>
                <a:gd name="T64" fmla="*/ 381 w 957"/>
                <a:gd name="T65" fmla="*/ 421 h 883"/>
                <a:gd name="T66" fmla="*/ 724 w 957"/>
                <a:gd name="T67" fmla="*/ 421 h 883"/>
                <a:gd name="T68" fmla="*/ 578 w 957"/>
                <a:gd name="T69" fmla="*/ 295 h 883"/>
                <a:gd name="T70" fmla="*/ 724 w 957"/>
                <a:gd name="T71" fmla="*/ 421 h 883"/>
                <a:gd name="T72" fmla="*/ 929 w 957"/>
                <a:gd name="T73" fmla="*/ 295 h 883"/>
                <a:gd name="T74" fmla="*/ 752 w 957"/>
                <a:gd name="T75" fmla="*/ 421 h 883"/>
                <a:gd name="T76" fmla="*/ 578 w 957"/>
                <a:gd name="T77" fmla="*/ 178 h 883"/>
                <a:gd name="T78" fmla="*/ 724 w 957"/>
                <a:gd name="T79" fmla="*/ 267 h 883"/>
                <a:gd name="T80" fmla="*/ 578 w 957"/>
                <a:gd name="T81" fmla="*/ 178 h 883"/>
                <a:gd name="T82" fmla="*/ 381 w 957"/>
                <a:gd name="T83" fmla="*/ 267 h 883"/>
                <a:gd name="T84" fmla="*/ 550 w 957"/>
                <a:gd name="T85" fmla="*/ 178 h 883"/>
                <a:gd name="T86" fmla="*/ 550 w 957"/>
                <a:gd name="T87" fmla="*/ 568 h 883"/>
                <a:gd name="T88" fmla="*/ 381 w 957"/>
                <a:gd name="T89" fmla="*/ 449 h 883"/>
                <a:gd name="T90" fmla="*/ 550 w 957"/>
                <a:gd name="T91" fmla="*/ 568 h 883"/>
                <a:gd name="T92" fmla="*/ 724 w 957"/>
                <a:gd name="T93" fmla="*/ 449 h 883"/>
                <a:gd name="T94" fmla="*/ 578 w 957"/>
                <a:gd name="T95" fmla="*/ 568 h 883"/>
                <a:gd name="T96" fmla="*/ 929 w 957"/>
                <a:gd name="T97" fmla="*/ 267 h 883"/>
                <a:gd name="T98" fmla="*/ 752 w 957"/>
                <a:gd name="T99" fmla="*/ 178 h 883"/>
                <a:gd name="T100" fmla="*/ 929 w 957"/>
                <a:gd name="T101" fmla="*/ 267 h 883"/>
                <a:gd name="T102" fmla="*/ 353 w 957"/>
                <a:gd name="T103" fmla="*/ 178 h 883"/>
                <a:gd name="T104" fmla="*/ 199 w 957"/>
                <a:gd name="T105" fmla="*/ 267 h 883"/>
                <a:gd name="T106" fmla="*/ 199 w 957"/>
                <a:gd name="T107" fmla="*/ 178 h 883"/>
                <a:gd name="T108" fmla="*/ 199 w 957"/>
                <a:gd name="T109" fmla="*/ 526 h 883"/>
                <a:gd name="T110" fmla="*/ 353 w 957"/>
                <a:gd name="T111" fmla="*/ 449 h 883"/>
                <a:gd name="T112" fmla="*/ 241 w 957"/>
                <a:gd name="T113" fmla="*/ 568 h 883"/>
                <a:gd name="T114" fmla="*/ 381 w 957"/>
                <a:gd name="T115" fmla="*/ 646 h 883"/>
                <a:gd name="T116" fmla="*/ 724 w 957"/>
                <a:gd name="T117" fmla="*/ 596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57" h="883">
                  <a:moveTo>
                    <a:pt x="887" y="596"/>
                  </a:moveTo>
                  <a:cubicBezTo>
                    <a:pt x="925" y="596"/>
                    <a:pt x="957" y="564"/>
                    <a:pt x="957" y="526"/>
                  </a:cubicBezTo>
                  <a:cubicBezTo>
                    <a:pt x="957" y="150"/>
                    <a:pt x="957" y="150"/>
                    <a:pt x="957" y="150"/>
                  </a:cubicBezTo>
                  <a:cubicBezTo>
                    <a:pt x="199" y="150"/>
                    <a:pt x="199" y="150"/>
                    <a:pt x="199" y="150"/>
                  </a:cubicBezTo>
                  <a:cubicBezTo>
                    <a:pt x="199" y="35"/>
                    <a:pt x="199" y="35"/>
                    <a:pt x="199" y="35"/>
                  </a:cubicBezTo>
                  <a:cubicBezTo>
                    <a:pt x="199" y="27"/>
                    <a:pt x="193" y="21"/>
                    <a:pt x="185" y="21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62" y="9"/>
                    <a:pt x="49" y="0"/>
                    <a:pt x="35" y="0"/>
                  </a:cubicBezTo>
                  <a:cubicBezTo>
                    <a:pt x="16" y="0"/>
                    <a:pt x="0" y="16"/>
                    <a:pt x="0" y="35"/>
                  </a:cubicBezTo>
                  <a:cubicBezTo>
                    <a:pt x="0" y="55"/>
                    <a:pt x="16" y="70"/>
                    <a:pt x="35" y="70"/>
                  </a:cubicBezTo>
                  <a:cubicBezTo>
                    <a:pt x="49" y="70"/>
                    <a:pt x="62" y="62"/>
                    <a:pt x="67" y="49"/>
                  </a:cubicBezTo>
                  <a:cubicBezTo>
                    <a:pt x="171" y="49"/>
                    <a:pt x="171" y="49"/>
                    <a:pt x="171" y="49"/>
                  </a:cubicBezTo>
                  <a:cubicBezTo>
                    <a:pt x="171" y="150"/>
                    <a:pt x="171" y="150"/>
                    <a:pt x="171" y="150"/>
                  </a:cubicBezTo>
                  <a:cubicBezTo>
                    <a:pt x="171" y="240"/>
                    <a:pt x="171" y="240"/>
                    <a:pt x="171" y="240"/>
                  </a:cubicBezTo>
                  <a:cubicBezTo>
                    <a:pt x="171" y="526"/>
                    <a:pt x="171" y="526"/>
                    <a:pt x="171" y="526"/>
                  </a:cubicBezTo>
                  <a:cubicBezTo>
                    <a:pt x="171" y="564"/>
                    <a:pt x="203" y="596"/>
                    <a:pt x="241" y="596"/>
                  </a:cubicBezTo>
                  <a:cubicBezTo>
                    <a:pt x="353" y="596"/>
                    <a:pt x="353" y="596"/>
                    <a:pt x="353" y="596"/>
                  </a:cubicBezTo>
                  <a:cubicBezTo>
                    <a:pt x="353" y="646"/>
                    <a:pt x="353" y="646"/>
                    <a:pt x="353" y="646"/>
                  </a:cubicBezTo>
                  <a:cubicBezTo>
                    <a:pt x="226" y="646"/>
                    <a:pt x="226" y="646"/>
                    <a:pt x="226" y="646"/>
                  </a:cubicBezTo>
                  <a:cubicBezTo>
                    <a:pt x="196" y="646"/>
                    <a:pt x="171" y="670"/>
                    <a:pt x="171" y="701"/>
                  </a:cubicBezTo>
                  <a:cubicBezTo>
                    <a:pt x="171" y="731"/>
                    <a:pt x="196" y="756"/>
                    <a:pt x="226" y="756"/>
                  </a:cubicBezTo>
                  <a:cubicBezTo>
                    <a:pt x="331" y="756"/>
                    <a:pt x="331" y="756"/>
                    <a:pt x="331" y="756"/>
                  </a:cubicBezTo>
                  <a:cubicBezTo>
                    <a:pt x="311" y="768"/>
                    <a:pt x="298" y="789"/>
                    <a:pt x="298" y="814"/>
                  </a:cubicBezTo>
                  <a:cubicBezTo>
                    <a:pt x="298" y="852"/>
                    <a:pt x="329" y="883"/>
                    <a:pt x="367" y="883"/>
                  </a:cubicBezTo>
                  <a:cubicBezTo>
                    <a:pt x="405" y="883"/>
                    <a:pt x="435" y="852"/>
                    <a:pt x="435" y="814"/>
                  </a:cubicBezTo>
                  <a:cubicBezTo>
                    <a:pt x="435" y="789"/>
                    <a:pt x="422" y="768"/>
                    <a:pt x="403" y="756"/>
                  </a:cubicBezTo>
                  <a:cubicBezTo>
                    <a:pt x="702" y="756"/>
                    <a:pt x="702" y="756"/>
                    <a:pt x="702" y="756"/>
                  </a:cubicBezTo>
                  <a:cubicBezTo>
                    <a:pt x="682" y="768"/>
                    <a:pt x="669" y="789"/>
                    <a:pt x="669" y="814"/>
                  </a:cubicBezTo>
                  <a:cubicBezTo>
                    <a:pt x="669" y="852"/>
                    <a:pt x="700" y="883"/>
                    <a:pt x="738" y="883"/>
                  </a:cubicBezTo>
                  <a:cubicBezTo>
                    <a:pt x="775" y="883"/>
                    <a:pt x="806" y="852"/>
                    <a:pt x="806" y="814"/>
                  </a:cubicBezTo>
                  <a:cubicBezTo>
                    <a:pt x="806" y="789"/>
                    <a:pt x="793" y="768"/>
                    <a:pt x="774" y="756"/>
                  </a:cubicBezTo>
                  <a:cubicBezTo>
                    <a:pt x="943" y="756"/>
                    <a:pt x="943" y="756"/>
                    <a:pt x="943" y="756"/>
                  </a:cubicBezTo>
                  <a:cubicBezTo>
                    <a:pt x="943" y="728"/>
                    <a:pt x="943" y="728"/>
                    <a:pt x="943" y="728"/>
                  </a:cubicBezTo>
                  <a:cubicBezTo>
                    <a:pt x="226" y="728"/>
                    <a:pt x="226" y="728"/>
                    <a:pt x="226" y="728"/>
                  </a:cubicBezTo>
                  <a:cubicBezTo>
                    <a:pt x="211" y="728"/>
                    <a:pt x="199" y="716"/>
                    <a:pt x="199" y="701"/>
                  </a:cubicBezTo>
                  <a:cubicBezTo>
                    <a:pt x="199" y="686"/>
                    <a:pt x="211" y="674"/>
                    <a:pt x="226" y="674"/>
                  </a:cubicBezTo>
                  <a:cubicBezTo>
                    <a:pt x="943" y="674"/>
                    <a:pt x="943" y="674"/>
                    <a:pt x="943" y="674"/>
                  </a:cubicBezTo>
                  <a:cubicBezTo>
                    <a:pt x="943" y="646"/>
                    <a:pt x="943" y="646"/>
                    <a:pt x="943" y="646"/>
                  </a:cubicBezTo>
                  <a:cubicBezTo>
                    <a:pt x="752" y="646"/>
                    <a:pt x="752" y="646"/>
                    <a:pt x="752" y="646"/>
                  </a:cubicBezTo>
                  <a:cubicBezTo>
                    <a:pt x="752" y="596"/>
                    <a:pt x="752" y="596"/>
                    <a:pt x="752" y="596"/>
                  </a:cubicBezTo>
                  <a:lnTo>
                    <a:pt x="887" y="596"/>
                  </a:lnTo>
                  <a:close/>
                  <a:moveTo>
                    <a:pt x="367" y="855"/>
                  </a:moveTo>
                  <a:cubicBezTo>
                    <a:pt x="344" y="855"/>
                    <a:pt x="326" y="836"/>
                    <a:pt x="326" y="814"/>
                  </a:cubicBezTo>
                  <a:cubicBezTo>
                    <a:pt x="326" y="791"/>
                    <a:pt x="344" y="773"/>
                    <a:pt x="367" y="773"/>
                  </a:cubicBezTo>
                  <a:cubicBezTo>
                    <a:pt x="389" y="773"/>
                    <a:pt x="407" y="791"/>
                    <a:pt x="407" y="814"/>
                  </a:cubicBezTo>
                  <a:cubicBezTo>
                    <a:pt x="407" y="836"/>
                    <a:pt x="389" y="855"/>
                    <a:pt x="367" y="855"/>
                  </a:cubicBezTo>
                  <a:moveTo>
                    <a:pt x="738" y="855"/>
                  </a:moveTo>
                  <a:cubicBezTo>
                    <a:pt x="715" y="855"/>
                    <a:pt x="697" y="836"/>
                    <a:pt x="697" y="814"/>
                  </a:cubicBezTo>
                  <a:cubicBezTo>
                    <a:pt x="697" y="791"/>
                    <a:pt x="715" y="773"/>
                    <a:pt x="738" y="773"/>
                  </a:cubicBezTo>
                  <a:cubicBezTo>
                    <a:pt x="760" y="773"/>
                    <a:pt x="778" y="791"/>
                    <a:pt x="778" y="814"/>
                  </a:cubicBezTo>
                  <a:cubicBezTo>
                    <a:pt x="778" y="836"/>
                    <a:pt x="760" y="855"/>
                    <a:pt x="738" y="855"/>
                  </a:cubicBezTo>
                  <a:moveTo>
                    <a:pt x="887" y="568"/>
                  </a:moveTo>
                  <a:cubicBezTo>
                    <a:pt x="752" y="568"/>
                    <a:pt x="752" y="568"/>
                    <a:pt x="752" y="568"/>
                  </a:cubicBezTo>
                  <a:cubicBezTo>
                    <a:pt x="752" y="449"/>
                    <a:pt x="752" y="449"/>
                    <a:pt x="752" y="449"/>
                  </a:cubicBezTo>
                  <a:cubicBezTo>
                    <a:pt x="929" y="449"/>
                    <a:pt x="929" y="449"/>
                    <a:pt x="929" y="449"/>
                  </a:cubicBezTo>
                  <a:cubicBezTo>
                    <a:pt x="929" y="526"/>
                    <a:pt x="929" y="526"/>
                    <a:pt x="929" y="526"/>
                  </a:cubicBezTo>
                  <a:cubicBezTo>
                    <a:pt x="929" y="549"/>
                    <a:pt x="910" y="568"/>
                    <a:pt x="887" y="568"/>
                  </a:cubicBezTo>
                  <a:moveTo>
                    <a:pt x="199" y="295"/>
                  </a:moveTo>
                  <a:cubicBezTo>
                    <a:pt x="353" y="295"/>
                    <a:pt x="353" y="295"/>
                    <a:pt x="353" y="295"/>
                  </a:cubicBezTo>
                  <a:cubicBezTo>
                    <a:pt x="353" y="421"/>
                    <a:pt x="353" y="421"/>
                    <a:pt x="353" y="421"/>
                  </a:cubicBezTo>
                  <a:cubicBezTo>
                    <a:pt x="199" y="421"/>
                    <a:pt x="199" y="421"/>
                    <a:pt x="199" y="421"/>
                  </a:cubicBezTo>
                  <a:lnTo>
                    <a:pt x="199" y="295"/>
                  </a:lnTo>
                  <a:close/>
                  <a:moveTo>
                    <a:pt x="381" y="295"/>
                  </a:moveTo>
                  <a:cubicBezTo>
                    <a:pt x="550" y="295"/>
                    <a:pt x="550" y="295"/>
                    <a:pt x="550" y="295"/>
                  </a:cubicBezTo>
                  <a:cubicBezTo>
                    <a:pt x="550" y="421"/>
                    <a:pt x="550" y="421"/>
                    <a:pt x="550" y="421"/>
                  </a:cubicBezTo>
                  <a:cubicBezTo>
                    <a:pt x="381" y="421"/>
                    <a:pt x="381" y="421"/>
                    <a:pt x="381" y="421"/>
                  </a:cubicBezTo>
                  <a:lnTo>
                    <a:pt x="381" y="295"/>
                  </a:lnTo>
                  <a:close/>
                  <a:moveTo>
                    <a:pt x="724" y="421"/>
                  </a:moveTo>
                  <a:cubicBezTo>
                    <a:pt x="578" y="421"/>
                    <a:pt x="578" y="421"/>
                    <a:pt x="578" y="421"/>
                  </a:cubicBezTo>
                  <a:cubicBezTo>
                    <a:pt x="578" y="295"/>
                    <a:pt x="578" y="295"/>
                    <a:pt x="578" y="295"/>
                  </a:cubicBezTo>
                  <a:cubicBezTo>
                    <a:pt x="724" y="295"/>
                    <a:pt x="724" y="295"/>
                    <a:pt x="724" y="295"/>
                  </a:cubicBezTo>
                  <a:lnTo>
                    <a:pt x="724" y="421"/>
                  </a:lnTo>
                  <a:close/>
                  <a:moveTo>
                    <a:pt x="752" y="295"/>
                  </a:moveTo>
                  <a:cubicBezTo>
                    <a:pt x="929" y="295"/>
                    <a:pt x="929" y="295"/>
                    <a:pt x="929" y="295"/>
                  </a:cubicBezTo>
                  <a:cubicBezTo>
                    <a:pt x="929" y="421"/>
                    <a:pt x="929" y="421"/>
                    <a:pt x="929" y="421"/>
                  </a:cubicBezTo>
                  <a:cubicBezTo>
                    <a:pt x="752" y="421"/>
                    <a:pt x="752" y="421"/>
                    <a:pt x="752" y="421"/>
                  </a:cubicBezTo>
                  <a:lnTo>
                    <a:pt x="752" y="295"/>
                  </a:lnTo>
                  <a:close/>
                  <a:moveTo>
                    <a:pt x="578" y="178"/>
                  </a:moveTo>
                  <a:cubicBezTo>
                    <a:pt x="724" y="178"/>
                    <a:pt x="724" y="178"/>
                    <a:pt x="724" y="178"/>
                  </a:cubicBezTo>
                  <a:cubicBezTo>
                    <a:pt x="724" y="267"/>
                    <a:pt x="724" y="267"/>
                    <a:pt x="724" y="267"/>
                  </a:cubicBezTo>
                  <a:cubicBezTo>
                    <a:pt x="578" y="267"/>
                    <a:pt x="578" y="267"/>
                    <a:pt x="578" y="267"/>
                  </a:cubicBezTo>
                  <a:lnTo>
                    <a:pt x="578" y="178"/>
                  </a:lnTo>
                  <a:close/>
                  <a:moveTo>
                    <a:pt x="550" y="267"/>
                  </a:moveTo>
                  <a:cubicBezTo>
                    <a:pt x="381" y="267"/>
                    <a:pt x="381" y="267"/>
                    <a:pt x="381" y="267"/>
                  </a:cubicBezTo>
                  <a:cubicBezTo>
                    <a:pt x="381" y="178"/>
                    <a:pt x="381" y="178"/>
                    <a:pt x="381" y="178"/>
                  </a:cubicBezTo>
                  <a:cubicBezTo>
                    <a:pt x="550" y="178"/>
                    <a:pt x="550" y="178"/>
                    <a:pt x="550" y="178"/>
                  </a:cubicBezTo>
                  <a:lnTo>
                    <a:pt x="550" y="267"/>
                  </a:lnTo>
                  <a:close/>
                  <a:moveTo>
                    <a:pt x="550" y="568"/>
                  </a:moveTo>
                  <a:cubicBezTo>
                    <a:pt x="381" y="568"/>
                    <a:pt x="381" y="568"/>
                    <a:pt x="381" y="568"/>
                  </a:cubicBezTo>
                  <a:cubicBezTo>
                    <a:pt x="381" y="449"/>
                    <a:pt x="381" y="449"/>
                    <a:pt x="381" y="449"/>
                  </a:cubicBezTo>
                  <a:cubicBezTo>
                    <a:pt x="550" y="449"/>
                    <a:pt x="550" y="449"/>
                    <a:pt x="550" y="449"/>
                  </a:cubicBezTo>
                  <a:lnTo>
                    <a:pt x="550" y="568"/>
                  </a:lnTo>
                  <a:close/>
                  <a:moveTo>
                    <a:pt x="578" y="449"/>
                  </a:moveTo>
                  <a:cubicBezTo>
                    <a:pt x="724" y="449"/>
                    <a:pt x="724" y="449"/>
                    <a:pt x="724" y="449"/>
                  </a:cubicBezTo>
                  <a:cubicBezTo>
                    <a:pt x="724" y="568"/>
                    <a:pt x="724" y="568"/>
                    <a:pt x="724" y="568"/>
                  </a:cubicBezTo>
                  <a:cubicBezTo>
                    <a:pt x="578" y="568"/>
                    <a:pt x="578" y="568"/>
                    <a:pt x="578" y="568"/>
                  </a:cubicBezTo>
                  <a:lnTo>
                    <a:pt x="578" y="449"/>
                  </a:lnTo>
                  <a:close/>
                  <a:moveTo>
                    <a:pt x="929" y="267"/>
                  </a:moveTo>
                  <a:cubicBezTo>
                    <a:pt x="752" y="267"/>
                    <a:pt x="752" y="267"/>
                    <a:pt x="752" y="267"/>
                  </a:cubicBezTo>
                  <a:cubicBezTo>
                    <a:pt x="752" y="178"/>
                    <a:pt x="752" y="178"/>
                    <a:pt x="752" y="178"/>
                  </a:cubicBezTo>
                  <a:cubicBezTo>
                    <a:pt x="929" y="178"/>
                    <a:pt x="929" y="178"/>
                    <a:pt x="929" y="178"/>
                  </a:cubicBezTo>
                  <a:lnTo>
                    <a:pt x="929" y="267"/>
                  </a:lnTo>
                  <a:close/>
                  <a:moveTo>
                    <a:pt x="199" y="178"/>
                  </a:moveTo>
                  <a:cubicBezTo>
                    <a:pt x="353" y="178"/>
                    <a:pt x="353" y="178"/>
                    <a:pt x="353" y="178"/>
                  </a:cubicBezTo>
                  <a:cubicBezTo>
                    <a:pt x="353" y="267"/>
                    <a:pt x="353" y="267"/>
                    <a:pt x="353" y="267"/>
                  </a:cubicBezTo>
                  <a:cubicBezTo>
                    <a:pt x="199" y="267"/>
                    <a:pt x="199" y="267"/>
                    <a:pt x="199" y="267"/>
                  </a:cubicBezTo>
                  <a:cubicBezTo>
                    <a:pt x="199" y="240"/>
                    <a:pt x="199" y="240"/>
                    <a:pt x="199" y="240"/>
                  </a:cubicBezTo>
                  <a:lnTo>
                    <a:pt x="199" y="178"/>
                  </a:lnTo>
                  <a:close/>
                  <a:moveTo>
                    <a:pt x="241" y="568"/>
                  </a:moveTo>
                  <a:cubicBezTo>
                    <a:pt x="218" y="568"/>
                    <a:pt x="199" y="549"/>
                    <a:pt x="199" y="526"/>
                  </a:cubicBezTo>
                  <a:cubicBezTo>
                    <a:pt x="199" y="449"/>
                    <a:pt x="199" y="449"/>
                    <a:pt x="199" y="449"/>
                  </a:cubicBezTo>
                  <a:cubicBezTo>
                    <a:pt x="353" y="449"/>
                    <a:pt x="353" y="449"/>
                    <a:pt x="353" y="449"/>
                  </a:cubicBezTo>
                  <a:cubicBezTo>
                    <a:pt x="353" y="568"/>
                    <a:pt x="353" y="568"/>
                    <a:pt x="353" y="568"/>
                  </a:cubicBezTo>
                  <a:lnTo>
                    <a:pt x="241" y="568"/>
                  </a:lnTo>
                  <a:close/>
                  <a:moveTo>
                    <a:pt x="724" y="646"/>
                  </a:moveTo>
                  <a:cubicBezTo>
                    <a:pt x="381" y="646"/>
                    <a:pt x="381" y="646"/>
                    <a:pt x="381" y="646"/>
                  </a:cubicBezTo>
                  <a:cubicBezTo>
                    <a:pt x="381" y="596"/>
                    <a:pt x="381" y="596"/>
                    <a:pt x="381" y="596"/>
                  </a:cubicBezTo>
                  <a:cubicBezTo>
                    <a:pt x="724" y="596"/>
                    <a:pt x="724" y="596"/>
                    <a:pt x="724" y="596"/>
                  </a:cubicBezTo>
                  <a:lnTo>
                    <a:pt x="724" y="6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1" name="Freeform: Shape 139"/>
            <p:cNvSpPr/>
            <p:nvPr/>
          </p:nvSpPr>
          <p:spPr bwMode="auto">
            <a:xfrm>
              <a:off x="2817" y="1005"/>
              <a:ext cx="227" cy="270"/>
            </a:xfrm>
            <a:custGeom>
              <a:avLst/>
              <a:gdLst>
                <a:gd name="T0" fmla="*/ 178 w 224"/>
                <a:gd name="T1" fmla="*/ 218 h 266"/>
                <a:gd name="T2" fmla="*/ 77 w 224"/>
                <a:gd name="T3" fmla="*/ 52 h 266"/>
                <a:gd name="T4" fmla="*/ 90 w 224"/>
                <a:gd name="T5" fmla="*/ 25 h 266"/>
                <a:gd name="T6" fmla="*/ 63 w 224"/>
                <a:gd name="T7" fmla="*/ 2 h 266"/>
                <a:gd name="T8" fmla="*/ 54 w 224"/>
                <a:gd name="T9" fmla="*/ 16 h 266"/>
                <a:gd name="T10" fmla="*/ 84 w 224"/>
                <a:gd name="T11" fmla="*/ 29 h 266"/>
                <a:gd name="T12" fmla="*/ 60 w 224"/>
                <a:gd name="T13" fmla="*/ 66 h 266"/>
                <a:gd name="T14" fmla="*/ 30 w 224"/>
                <a:gd name="T15" fmla="*/ 144 h 266"/>
                <a:gd name="T16" fmla="*/ 46 w 224"/>
                <a:gd name="T17" fmla="*/ 168 h 266"/>
                <a:gd name="T18" fmla="*/ 3 w 224"/>
                <a:gd name="T19" fmla="*/ 156 h 266"/>
                <a:gd name="T20" fmla="*/ 28 w 224"/>
                <a:gd name="T21" fmla="*/ 186 h 266"/>
                <a:gd name="T22" fmla="*/ 19 w 224"/>
                <a:gd name="T23" fmla="*/ 215 h 266"/>
                <a:gd name="T24" fmla="*/ 42 w 224"/>
                <a:gd name="T25" fmla="*/ 195 h 266"/>
                <a:gd name="T26" fmla="*/ 87 w 224"/>
                <a:gd name="T27" fmla="*/ 239 h 266"/>
                <a:gd name="T28" fmla="*/ 113 w 224"/>
                <a:gd name="T29" fmla="*/ 256 h 266"/>
                <a:gd name="T30" fmla="*/ 147 w 224"/>
                <a:gd name="T31" fmla="*/ 262 h 266"/>
                <a:gd name="T32" fmla="*/ 11 w 224"/>
                <a:gd name="T33" fmla="*/ 168 h 266"/>
                <a:gd name="T34" fmla="*/ 17 w 224"/>
                <a:gd name="T35" fmla="*/ 157 h 266"/>
                <a:gd name="T36" fmla="*/ 161 w 224"/>
                <a:gd name="T37" fmla="*/ 240 h 266"/>
                <a:gd name="T38" fmla="*/ 130 w 224"/>
                <a:gd name="T39" fmla="*/ 207 h 266"/>
                <a:gd name="T40" fmla="*/ 23 w 224"/>
                <a:gd name="T41" fmla="*/ 210 h 266"/>
                <a:gd name="T42" fmla="*/ 33 w 224"/>
                <a:gd name="T43" fmla="*/ 194 h 266"/>
                <a:gd name="T44" fmla="*/ 23 w 224"/>
                <a:gd name="T45" fmla="*/ 210 h 266"/>
                <a:gd name="T46" fmla="*/ 92 w 224"/>
                <a:gd name="T47" fmla="*/ 243 h 266"/>
                <a:gd name="T48" fmla="*/ 108 w 224"/>
                <a:gd name="T49" fmla="*/ 253 h 266"/>
                <a:gd name="T50" fmla="*/ 159 w 224"/>
                <a:gd name="T51" fmla="*/ 218 h 266"/>
                <a:gd name="T52" fmla="*/ 148 w 224"/>
                <a:gd name="T53" fmla="*/ 178 h 266"/>
                <a:gd name="T54" fmla="*/ 173 w 224"/>
                <a:gd name="T55" fmla="*/ 215 h 266"/>
                <a:gd name="T56" fmla="*/ 59 w 224"/>
                <a:gd name="T57" fmla="*/ 80 h 266"/>
                <a:gd name="T58" fmla="*/ 73 w 224"/>
                <a:gd name="T59" fmla="*/ 124 h 266"/>
                <a:gd name="T60" fmla="*/ 59 w 224"/>
                <a:gd name="T61" fmla="*/ 80 h 266"/>
                <a:gd name="T62" fmla="*/ 127 w 224"/>
                <a:gd name="T63" fmla="*/ 123 h 266"/>
                <a:gd name="T64" fmla="*/ 79 w 224"/>
                <a:gd name="T65" fmla="*/ 127 h 266"/>
                <a:gd name="T66" fmla="*/ 146 w 224"/>
                <a:gd name="T67" fmla="*/ 169 h 266"/>
                <a:gd name="T68" fmla="*/ 133 w 224"/>
                <a:gd name="T69" fmla="*/ 127 h 266"/>
                <a:gd name="T70" fmla="*/ 146 w 224"/>
                <a:gd name="T71" fmla="*/ 169 h 266"/>
                <a:gd name="T72" fmla="*/ 201 w 224"/>
                <a:gd name="T73" fmla="*/ 170 h 266"/>
                <a:gd name="T74" fmla="*/ 151 w 224"/>
                <a:gd name="T75" fmla="*/ 173 h 266"/>
                <a:gd name="T76" fmla="*/ 136 w 224"/>
                <a:gd name="T77" fmla="*/ 121 h 266"/>
                <a:gd name="T78" fmla="*/ 176 w 224"/>
                <a:gd name="T79" fmla="*/ 122 h 266"/>
                <a:gd name="T80" fmla="*/ 136 w 224"/>
                <a:gd name="T81" fmla="*/ 121 h 266"/>
                <a:gd name="T82" fmla="*/ 98 w 224"/>
                <a:gd name="T83" fmla="*/ 97 h 266"/>
                <a:gd name="T84" fmla="*/ 142 w 224"/>
                <a:gd name="T85" fmla="*/ 101 h 266"/>
                <a:gd name="T86" fmla="*/ 108 w 224"/>
                <a:gd name="T87" fmla="*/ 153 h 266"/>
                <a:gd name="T88" fmla="*/ 61 w 224"/>
                <a:gd name="T89" fmla="*/ 156 h 266"/>
                <a:gd name="T90" fmla="*/ 108 w 224"/>
                <a:gd name="T91" fmla="*/ 153 h 266"/>
                <a:gd name="T92" fmla="*/ 142 w 224"/>
                <a:gd name="T93" fmla="*/ 175 h 266"/>
                <a:gd name="T94" fmla="*/ 99 w 224"/>
                <a:gd name="T95" fmla="*/ 180 h 266"/>
                <a:gd name="T96" fmla="*/ 205 w 224"/>
                <a:gd name="T97" fmla="*/ 165 h 266"/>
                <a:gd name="T98" fmla="*/ 181 w 224"/>
                <a:gd name="T99" fmla="*/ 125 h 266"/>
                <a:gd name="T100" fmla="*/ 205 w 224"/>
                <a:gd name="T101" fmla="*/ 165 h 266"/>
                <a:gd name="T102" fmla="*/ 103 w 224"/>
                <a:gd name="T103" fmla="*/ 76 h 266"/>
                <a:gd name="T104" fmla="*/ 62 w 224"/>
                <a:gd name="T105" fmla="*/ 75 h 266"/>
                <a:gd name="T106" fmla="*/ 73 w 224"/>
                <a:gd name="T107" fmla="*/ 57 h 266"/>
                <a:gd name="T108" fmla="*/ 30 w 224"/>
                <a:gd name="T109" fmla="*/ 125 h 266"/>
                <a:gd name="T110" fmla="*/ 70 w 224"/>
                <a:gd name="T111" fmla="*/ 129 h 266"/>
                <a:gd name="T112" fmla="*/ 33 w 224"/>
                <a:gd name="T113" fmla="*/ 139 h 266"/>
                <a:gd name="T114" fmla="*/ 51 w 224"/>
                <a:gd name="T115" fmla="*/ 171 h 266"/>
                <a:gd name="T116" fmla="*/ 124 w 224"/>
                <a:gd name="T117" fmla="*/ 203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4" h="266">
                  <a:moveTo>
                    <a:pt x="156" y="223"/>
                  </a:moveTo>
                  <a:cubicBezTo>
                    <a:pt x="163" y="228"/>
                    <a:pt x="173" y="226"/>
                    <a:pt x="178" y="218"/>
                  </a:cubicBezTo>
                  <a:cubicBezTo>
                    <a:pt x="224" y="145"/>
                    <a:pt x="224" y="145"/>
                    <a:pt x="224" y="145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92" y="28"/>
                    <a:pt x="91" y="26"/>
                    <a:pt x="90" y="25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67" y="7"/>
                    <a:pt x="66" y="4"/>
                    <a:pt x="63" y="2"/>
                  </a:cubicBezTo>
                  <a:cubicBezTo>
                    <a:pt x="59" y="0"/>
                    <a:pt x="54" y="1"/>
                    <a:pt x="52" y="5"/>
                  </a:cubicBezTo>
                  <a:cubicBezTo>
                    <a:pt x="50" y="9"/>
                    <a:pt x="51" y="14"/>
                    <a:pt x="54" y="16"/>
                  </a:cubicBezTo>
                  <a:cubicBezTo>
                    <a:pt x="57" y="18"/>
                    <a:pt x="61" y="18"/>
                    <a:pt x="63" y="16"/>
                  </a:cubicBezTo>
                  <a:cubicBezTo>
                    <a:pt x="84" y="29"/>
                    <a:pt x="84" y="29"/>
                    <a:pt x="84" y="29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25" y="122"/>
                    <a:pt x="25" y="122"/>
                    <a:pt x="25" y="122"/>
                  </a:cubicBezTo>
                  <a:cubicBezTo>
                    <a:pt x="20" y="129"/>
                    <a:pt x="22" y="139"/>
                    <a:pt x="30" y="144"/>
                  </a:cubicBezTo>
                  <a:cubicBezTo>
                    <a:pt x="52" y="158"/>
                    <a:pt x="52" y="158"/>
                    <a:pt x="52" y="158"/>
                  </a:cubicBezTo>
                  <a:cubicBezTo>
                    <a:pt x="46" y="168"/>
                    <a:pt x="46" y="168"/>
                    <a:pt x="46" y="168"/>
                  </a:cubicBezTo>
                  <a:cubicBezTo>
                    <a:pt x="21" y="152"/>
                    <a:pt x="21" y="152"/>
                    <a:pt x="21" y="152"/>
                  </a:cubicBezTo>
                  <a:cubicBezTo>
                    <a:pt x="15" y="148"/>
                    <a:pt x="7" y="150"/>
                    <a:pt x="3" y="156"/>
                  </a:cubicBezTo>
                  <a:cubicBezTo>
                    <a:pt x="0" y="162"/>
                    <a:pt x="1" y="170"/>
                    <a:pt x="7" y="173"/>
                  </a:cubicBezTo>
                  <a:cubicBezTo>
                    <a:pt x="28" y="186"/>
                    <a:pt x="28" y="186"/>
                    <a:pt x="28" y="186"/>
                  </a:cubicBezTo>
                  <a:cubicBezTo>
                    <a:pt x="22" y="186"/>
                    <a:pt x="17" y="189"/>
                    <a:pt x="14" y="194"/>
                  </a:cubicBezTo>
                  <a:cubicBezTo>
                    <a:pt x="10" y="201"/>
                    <a:pt x="12" y="211"/>
                    <a:pt x="19" y="215"/>
                  </a:cubicBezTo>
                  <a:cubicBezTo>
                    <a:pt x="27" y="220"/>
                    <a:pt x="36" y="218"/>
                    <a:pt x="41" y="211"/>
                  </a:cubicBezTo>
                  <a:cubicBezTo>
                    <a:pt x="44" y="206"/>
                    <a:pt x="44" y="200"/>
                    <a:pt x="42" y="195"/>
                  </a:cubicBezTo>
                  <a:cubicBezTo>
                    <a:pt x="100" y="232"/>
                    <a:pt x="100" y="232"/>
                    <a:pt x="100" y="232"/>
                  </a:cubicBezTo>
                  <a:cubicBezTo>
                    <a:pt x="95" y="232"/>
                    <a:pt x="90" y="234"/>
                    <a:pt x="87" y="239"/>
                  </a:cubicBezTo>
                  <a:cubicBezTo>
                    <a:pt x="82" y="247"/>
                    <a:pt x="84" y="256"/>
                    <a:pt x="91" y="261"/>
                  </a:cubicBezTo>
                  <a:cubicBezTo>
                    <a:pt x="99" y="266"/>
                    <a:pt x="109" y="264"/>
                    <a:pt x="113" y="256"/>
                  </a:cubicBezTo>
                  <a:cubicBezTo>
                    <a:pt x="116" y="251"/>
                    <a:pt x="116" y="246"/>
                    <a:pt x="114" y="241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51" y="256"/>
                    <a:pt x="151" y="256"/>
                    <a:pt x="151" y="256"/>
                  </a:cubicBezTo>
                  <a:cubicBezTo>
                    <a:pt x="11" y="168"/>
                    <a:pt x="11" y="168"/>
                    <a:pt x="11" y="168"/>
                  </a:cubicBezTo>
                  <a:cubicBezTo>
                    <a:pt x="8" y="166"/>
                    <a:pt x="7" y="162"/>
                    <a:pt x="9" y="159"/>
                  </a:cubicBezTo>
                  <a:cubicBezTo>
                    <a:pt x="11" y="156"/>
                    <a:pt x="15" y="156"/>
                    <a:pt x="17" y="157"/>
                  </a:cubicBezTo>
                  <a:cubicBezTo>
                    <a:pt x="157" y="246"/>
                    <a:pt x="157" y="246"/>
                    <a:pt x="157" y="246"/>
                  </a:cubicBezTo>
                  <a:cubicBezTo>
                    <a:pt x="161" y="240"/>
                    <a:pt x="161" y="240"/>
                    <a:pt x="161" y="240"/>
                  </a:cubicBezTo>
                  <a:cubicBezTo>
                    <a:pt x="123" y="217"/>
                    <a:pt x="123" y="217"/>
                    <a:pt x="123" y="217"/>
                  </a:cubicBezTo>
                  <a:cubicBezTo>
                    <a:pt x="130" y="207"/>
                    <a:pt x="130" y="207"/>
                    <a:pt x="130" y="207"/>
                  </a:cubicBezTo>
                  <a:lnTo>
                    <a:pt x="156" y="223"/>
                  </a:lnTo>
                  <a:close/>
                  <a:moveTo>
                    <a:pt x="23" y="210"/>
                  </a:moveTo>
                  <a:cubicBezTo>
                    <a:pt x="18" y="207"/>
                    <a:pt x="17" y="201"/>
                    <a:pt x="20" y="197"/>
                  </a:cubicBezTo>
                  <a:cubicBezTo>
                    <a:pt x="22" y="193"/>
                    <a:pt x="28" y="191"/>
                    <a:pt x="33" y="194"/>
                  </a:cubicBezTo>
                  <a:cubicBezTo>
                    <a:pt x="37" y="197"/>
                    <a:pt x="38" y="203"/>
                    <a:pt x="36" y="207"/>
                  </a:cubicBezTo>
                  <a:cubicBezTo>
                    <a:pt x="33" y="211"/>
                    <a:pt x="27" y="213"/>
                    <a:pt x="23" y="210"/>
                  </a:cubicBezTo>
                  <a:moveTo>
                    <a:pt x="95" y="256"/>
                  </a:moveTo>
                  <a:cubicBezTo>
                    <a:pt x="91" y="253"/>
                    <a:pt x="89" y="247"/>
                    <a:pt x="92" y="243"/>
                  </a:cubicBezTo>
                  <a:cubicBezTo>
                    <a:pt x="95" y="238"/>
                    <a:pt x="101" y="237"/>
                    <a:pt x="105" y="240"/>
                  </a:cubicBezTo>
                  <a:cubicBezTo>
                    <a:pt x="109" y="243"/>
                    <a:pt x="111" y="248"/>
                    <a:pt x="108" y="253"/>
                  </a:cubicBezTo>
                  <a:cubicBezTo>
                    <a:pt x="105" y="257"/>
                    <a:pt x="99" y="258"/>
                    <a:pt x="95" y="256"/>
                  </a:cubicBezTo>
                  <a:moveTo>
                    <a:pt x="159" y="218"/>
                  </a:moveTo>
                  <a:cubicBezTo>
                    <a:pt x="133" y="201"/>
                    <a:pt x="133" y="201"/>
                    <a:pt x="133" y="201"/>
                  </a:cubicBezTo>
                  <a:cubicBezTo>
                    <a:pt x="148" y="178"/>
                    <a:pt x="148" y="178"/>
                    <a:pt x="148" y="178"/>
                  </a:cubicBezTo>
                  <a:cubicBezTo>
                    <a:pt x="182" y="200"/>
                    <a:pt x="182" y="200"/>
                    <a:pt x="182" y="200"/>
                  </a:cubicBezTo>
                  <a:cubicBezTo>
                    <a:pt x="173" y="215"/>
                    <a:pt x="173" y="215"/>
                    <a:pt x="173" y="215"/>
                  </a:cubicBezTo>
                  <a:cubicBezTo>
                    <a:pt x="170" y="220"/>
                    <a:pt x="164" y="221"/>
                    <a:pt x="159" y="218"/>
                  </a:cubicBezTo>
                  <a:moveTo>
                    <a:pt x="59" y="80"/>
                  </a:moveTo>
                  <a:cubicBezTo>
                    <a:pt x="89" y="99"/>
                    <a:pt x="89" y="99"/>
                    <a:pt x="89" y="99"/>
                  </a:cubicBezTo>
                  <a:cubicBezTo>
                    <a:pt x="73" y="124"/>
                    <a:pt x="73" y="124"/>
                    <a:pt x="73" y="124"/>
                  </a:cubicBezTo>
                  <a:cubicBezTo>
                    <a:pt x="43" y="105"/>
                    <a:pt x="43" y="105"/>
                    <a:pt x="43" y="105"/>
                  </a:cubicBezTo>
                  <a:lnTo>
                    <a:pt x="59" y="80"/>
                  </a:lnTo>
                  <a:close/>
                  <a:moveTo>
                    <a:pt x="94" y="103"/>
                  </a:moveTo>
                  <a:cubicBezTo>
                    <a:pt x="127" y="123"/>
                    <a:pt x="127" y="123"/>
                    <a:pt x="127" y="123"/>
                  </a:cubicBezTo>
                  <a:cubicBezTo>
                    <a:pt x="112" y="148"/>
                    <a:pt x="112" y="148"/>
                    <a:pt x="112" y="148"/>
                  </a:cubicBezTo>
                  <a:cubicBezTo>
                    <a:pt x="79" y="127"/>
                    <a:pt x="79" y="127"/>
                    <a:pt x="79" y="127"/>
                  </a:cubicBezTo>
                  <a:lnTo>
                    <a:pt x="94" y="103"/>
                  </a:lnTo>
                  <a:close/>
                  <a:moveTo>
                    <a:pt x="146" y="169"/>
                  </a:moveTo>
                  <a:cubicBezTo>
                    <a:pt x="117" y="151"/>
                    <a:pt x="117" y="151"/>
                    <a:pt x="117" y="151"/>
                  </a:cubicBezTo>
                  <a:cubicBezTo>
                    <a:pt x="133" y="127"/>
                    <a:pt x="133" y="127"/>
                    <a:pt x="133" y="127"/>
                  </a:cubicBezTo>
                  <a:cubicBezTo>
                    <a:pt x="161" y="145"/>
                    <a:pt x="161" y="145"/>
                    <a:pt x="161" y="145"/>
                  </a:cubicBezTo>
                  <a:lnTo>
                    <a:pt x="146" y="169"/>
                  </a:lnTo>
                  <a:close/>
                  <a:moveTo>
                    <a:pt x="167" y="148"/>
                  </a:moveTo>
                  <a:cubicBezTo>
                    <a:pt x="201" y="170"/>
                    <a:pt x="201" y="170"/>
                    <a:pt x="201" y="170"/>
                  </a:cubicBezTo>
                  <a:cubicBezTo>
                    <a:pt x="186" y="195"/>
                    <a:pt x="186" y="195"/>
                    <a:pt x="186" y="195"/>
                  </a:cubicBezTo>
                  <a:cubicBezTo>
                    <a:pt x="151" y="173"/>
                    <a:pt x="151" y="173"/>
                    <a:pt x="151" y="173"/>
                  </a:cubicBezTo>
                  <a:lnTo>
                    <a:pt x="167" y="148"/>
                  </a:lnTo>
                  <a:close/>
                  <a:moveTo>
                    <a:pt x="136" y="121"/>
                  </a:moveTo>
                  <a:cubicBezTo>
                    <a:pt x="147" y="104"/>
                    <a:pt x="147" y="104"/>
                    <a:pt x="147" y="104"/>
                  </a:cubicBezTo>
                  <a:cubicBezTo>
                    <a:pt x="176" y="122"/>
                    <a:pt x="176" y="122"/>
                    <a:pt x="176" y="122"/>
                  </a:cubicBezTo>
                  <a:cubicBezTo>
                    <a:pt x="165" y="139"/>
                    <a:pt x="165" y="139"/>
                    <a:pt x="165" y="139"/>
                  </a:cubicBezTo>
                  <a:lnTo>
                    <a:pt x="136" y="121"/>
                  </a:lnTo>
                  <a:close/>
                  <a:moveTo>
                    <a:pt x="131" y="118"/>
                  </a:moveTo>
                  <a:cubicBezTo>
                    <a:pt x="98" y="97"/>
                    <a:pt x="98" y="97"/>
                    <a:pt x="98" y="97"/>
                  </a:cubicBezTo>
                  <a:cubicBezTo>
                    <a:pt x="109" y="80"/>
                    <a:pt x="109" y="80"/>
                    <a:pt x="109" y="80"/>
                  </a:cubicBezTo>
                  <a:cubicBezTo>
                    <a:pt x="142" y="101"/>
                    <a:pt x="142" y="101"/>
                    <a:pt x="142" y="101"/>
                  </a:cubicBezTo>
                  <a:lnTo>
                    <a:pt x="131" y="118"/>
                  </a:lnTo>
                  <a:close/>
                  <a:moveTo>
                    <a:pt x="108" y="153"/>
                  </a:moveTo>
                  <a:cubicBezTo>
                    <a:pt x="94" y="177"/>
                    <a:pt x="94" y="177"/>
                    <a:pt x="94" y="177"/>
                  </a:cubicBezTo>
                  <a:cubicBezTo>
                    <a:pt x="61" y="156"/>
                    <a:pt x="61" y="156"/>
                    <a:pt x="61" y="156"/>
                  </a:cubicBezTo>
                  <a:cubicBezTo>
                    <a:pt x="75" y="133"/>
                    <a:pt x="75" y="133"/>
                    <a:pt x="75" y="133"/>
                  </a:cubicBezTo>
                  <a:lnTo>
                    <a:pt x="108" y="153"/>
                  </a:lnTo>
                  <a:close/>
                  <a:moveTo>
                    <a:pt x="114" y="157"/>
                  </a:moveTo>
                  <a:cubicBezTo>
                    <a:pt x="142" y="175"/>
                    <a:pt x="142" y="175"/>
                    <a:pt x="142" y="175"/>
                  </a:cubicBezTo>
                  <a:cubicBezTo>
                    <a:pt x="128" y="198"/>
                    <a:pt x="128" y="198"/>
                    <a:pt x="128" y="198"/>
                  </a:cubicBezTo>
                  <a:cubicBezTo>
                    <a:pt x="99" y="180"/>
                    <a:pt x="99" y="180"/>
                    <a:pt x="99" y="180"/>
                  </a:cubicBezTo>
                  <a:lnTo>
                    <a:pt x="114" y="157"/>
                  </a:lnTo>
                  <a:close/>
                  <a:moveTo>
                    <a:pt x="205" y="165"/>
                  </a:moveTo>
                  <a:cubicBezTo>
                    <a:pt x="170" y="143"/>
                    <a:pt x="170" y="143"/>
                    <a:pt x="170" y="143"/>
                  </a:cubicBezTo>
                  <a:cubicBezTo>
                    <a:pt x="181" y="125"/>
                    <a:pt x="181" y="125"/>
                    <a:pt x="181" y="125"/>
                  </a:cubicBezTo>
                  <a:cubicBezTo>
                    <a:pt x="216" y="147"/>
                    <a:pt x="216" y="147"/>
                    <a:pt x="216" y="147"/>
                  </a:cubicBezTo>
                  <a:lnTo>
                    <a:pt x="205" y="165"/>
                  </a:lnTo>
                  <a:close/>
                  <a:moveTo>
                    <a:pt x="73" y="57"/>
                  </a:moveTo>
                  <a:cubicBezTo>
                    <a:pt x="103" y="76"/>
                    <a:pt x="103" y="76"/>
                    <a:pt x="103" y="76"/>
                  </a:cubicBezTo>
                  <a:cubicBezTo>
                    <a:pt x="92" y="94"/>
                    <a:pt x="92" y="94"/>
                    <a:pt x="92" y="94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6" y="69"/>
                    <a:pt x="66" y="69"/>
                    <a:pt x="66" y="69"/>
                  </a:cubicBezTo>
                  <a:lnTo>
                    <a:pt x="73" y="57"/>
                  </a:lnTo>
                  <a:close/>
                  <a:moveTo>
                    <a:pt x="33" y="139"/>
                  </a:moveTo>
                  <a:cubicBezTo>
                    <a:pt x="29" y="136"/>
                    <a:pt x="28" y="130"/>
                    <a:pt x="30" y="125"/>
                  </a:cubicBezTo>
                  <a:cubicBezTo>
                    <a:pt x="40" y="110"/>
                    <a:pt x="40" y="110"/>
                    <a:pt x="40" y="110"/>
                  </a:cubicBezTo>
                  <a:cubicBezTo>
                    <a:pt x="70" y="129"/>
                    <a:pt x="70" y="129"/>
                    <a:pt x="70" y="129"/>
                  </a:cubicBezTo>
                  <a:cubicBezTo>
                    <a:pt x="55" y="152"/>
                    <a:pt x="55" y="152"/>
                    <a:pt x="55" y="152"/>
                  </a:cubicBezTo>
                  <a:lnTo>
                    <a:pt x="33" y="139"/>
                  </a:lnTo>
                  <a:close/>
                  <a:moveTo>
                    <a:pt x="118" y="213"/>
                  </a:moveTo>
                  <a:cubicBezTo>
                    <a:pt x="51" y="171"/>
                    <a:pt x="51" y="171"/>
                    <a:pt x="51" y="171"/>
                  </a:cubicBezTo>
                  <a:cubicBezTo>
                    <a:pt x="57" y="161"/>
                    <a:pt x="57" y="161"/>
                    <a:pt x="57" y="161"/>
                  </a:cubicBezTo>
                  <a:cubicBezTo>
                    <a:pt x="124" y="203"/>
                    <a:pt x="124" y="203"/>
                    <a:pt x="124" y="203"/>
                  </a:cubicBezTo>
                  <a:lnTo>
                    <a:pt x="118" y="2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2" name="Freeform: Shape 140"/>
            <p:cNvSpPr/>
            <p:nvPr/>
          </p:nvSpPr>
          <p:spPr bwMode="auto">
            <a:xfrm>
              <a:off x="1852" y="406"/>
              <a:ext cx="251" cy="231"/>
            </a:xfrm>
            <a:custGeom>
              <a:avLst/>
              <a:gdLst>
                <a:gd name="T0" fmla="*/ 242 w 248"/>
                <a:gd name="T1" fmla="*/ 0 h 228"/>
                <a:gd name="T2" fmla="*/ 35 w 248"/>
                <a:gd name="T3" fmla="*/ 0 h 228"/>
                <a:gd name="T4" fmla="*/ 29 w 248"/>
                <a:gd name="T5" fmla="*/ 6 h 228"/>
                <a:gd name="T6" fmla="*/ 29 w 248"/>
                <a:gd name="T7" fmla="*/ 29 h 228"/>
                <a:gd name="T8" fmla="*/ 6 w 248"/>
                <a:gd name="T9" fmla="*/ 29 h 228"/>
                <a:gd name="T10" fmla="*/ 0 w 248"/>
                <a:gd name="T11" fmla="*/ 35 h 228"/>
                <a:gd name="T12" fmla="*/ 0 w 248"/>
                <a:gd name="T13" fmla="*/ 166 h 228"/>
                <a:gd name="T14" fmla="*/ 6 w 248"/>
                <a:gd name="T15" fmla="*/ 172 h 228"/>
                <a:gd name="T16" fmla="*/ 135 w 248"/>
                <a:gd name="T17" fmla="*/ 172 h 228"/>
                <a:gd name="T18" fmla="*/ 135 w 248"/>
                <a:gd name="T19" fmla="*/ 228 h 228"/>
                <a:gd name="T20" fmla="*/ 164 w 248"/>
                <a:gd name="T21" fmla="*/ 200 h 228"/>
                <a:gd name="T22" fmla="*/ 164 w 248"/>
                <a:gd name="T23" fmla="*/ 200 h 228"/>
                <a:gd name="T24" fmla="*/ 192 w 248"/>
                <a:gd name="T25" fmla="*/ 172 h 228"/>
                <a:gd name="T26" fmla="*/ 213 w 248"/>
                <a:gd name="T27" fmla="*/ 172 h 228"/>
                <a:gd name="T28" fmla="*/ 219 w 248"/>
                <a:gd name="T29" fmla="*/ 166 h 228"/>
                <a:gd name="T30" fmla="*/ 219 w 248"/>
                <a:gd name="T31" fmla="*/ 144 h 228"/>
                <a:gd name="T32" fmla="*/ 221 w 248"/>
                <a:gd name="T33" fmla="*/ 143 h 228"/>
                <a:gd name="T34" fmla="*/ 242 w 248"/>
                <a:gd name="T35" fmla="*/ 143 h 228"/>
                <a:gd name="T36" fmla="*/ 248 w 248"/>
                <a:gd name="T37" fmla="*/ 137 h 228"/>
                <a:gd name="T38" fmla="*/ 248 w 248"/>
                <a:gd name="T39" fmla="*/ 6 h 228"/>
                <a:gd name="T40" fmla="*/ 242 w 248"/>
                <a:gd name="T41" fmla="*/ 0 h 228"/>
                <a:gd name="T42" fmla="*/ 235 w 248"/>
                <a:gd name="T43" fmla="*/ 130 h 228"/>
                <a:gd name="T44" fmla="*/ 221 w 248"/>
                <a:gd name="T45" fmla="*/ 130 h 228"/>
                <a:gd name="T46" fmla="*/ 219 w 248"/>
                <a:gd name="T47" fmla="*/ 130 h 228"/>
                <a:gd name="T48" fmla="*/ 219 w 248"/>
                <a:gd name="T49" fmla="*/ 35 h 228"/>
                <a:gd name="T50" fmla="*/ 213 w 248"/>
                <a:gd name="T51" fmla="*/ 29 h 228"/>
                <a:gd name="T52" fmla="*/ 42 w 248"/>
                <a:gd name="T53" fmla="*/ 29 h 228"/>
                <a:gd name="T54" fmla="*/ 42 w 248"/>
                <a:gd name="T55" fmla="*/ 13 h 228"/>
                <a:gd name="T56" fmla="*/ 235 w 248"/>
                <a:gd name="T57" fmla="*/ 13 h 228"/>
                <a:gd name="T58" fmla="*/ 235 w 248"/>
                <a:gd name="T59" fmla="*/ 130 h 228"/>
                <a:gd name="T60" fmla="*/ 192 w 248"/>
                <a:gd name="T61" fmla="*/ 159 h 228"/>
                <a:gd name="T62" fmla="*/ 186 w 248"/>
                <a:gd name="T63" fmla="*/ 159 h 228"/>
                <a:gd name="T64" fmla="*/ 183 w 248"/>
                <a:gd name="T65" fmla="*/ 163 h 228"/>
                <a:gd name="T66" fmla="*/ 148 w 248"/>
                <a:gd name="T67" fmla="*/ 197 h 228"/>
                <a:gd name="T68" fmla="*/ 148 w 248"/>
                <a:gd name="T69" fmla="*/ 172 h 228"/>
                <a:gd name="T70" fmla="*/ 148 w 248"/>
                <a:gd name="T71" fmla="*/ 159 h 228"/>
                <a:gd name="T72" fmla="*/ 135 w 248"/>
                <a:gd name="T73" fmla="*/ 159 h 228"/>
                <a:gd name="T74" fmla="*/ 13 w 248"/>
                <a:gd name="T75" fmla="*/ 159 h 228"/>
                <a:gd name="T76" fmla="*/ 13 w 248"/>
                <a:gd name="T77" fmla="*/ 41 h 228"/>
                <a:gd name="T78" fmla="*/ 207 w 248"/>
                <a:gd name="T79" fmla="*/ 41 h 228"/>
                <a:gd name="T80" fmla="*/ 207 w 248"/>
                <a:gd name="T81" fmla="*/ 159 h 228"/>
                <a:gd name="T82" fmla="*/ 192 w 248"/>
                <a:gd name="T83" fmla="*/ 15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8" h="228">
                  <a:moveTo>
                    <a:pt x="242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2" y="0"/>
                    <a:pt x="29" y="3"/>
                    <a:pt x="29" y="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3" y="29"/>
                    <a:pt x="0" y="32"/>
                    <a:pt x="0" y="35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0" y="169"/>
                    <a:pt x="3" y="172"/>
                    <a:pt x="6" y="172"/>
                  </a:cubicBezTo>
                  <a:cubicBezTo>
                    <a:pt x="135" y="172"/>
                    <a:pt x="135" y="172"/>
                    <a:pt x="135" y="172"/>
                  </a:cubicBezTo>
                  <a:cubicBezTo>
                    <a:pt x="135" y="228"/>
                    <a:pt x="135" y="228"/>
                    <a:pt x="135" y="228"/>
                  </a:cubicBezTo>
                  <a:cubicBezTo>
                    <a:pt x="164" y="200"/>
                    <a:pt x="164" y="200"/>
                    <a:pt x="164" y="200"/>
                  </a:cubicBezTo>
                  <a:cubicBezTo>
                    <a:pt x="164" y="200"/>
                    <a:pt x="164" y="200"/>
                    <a:pt x="164" y="200"/>
                  </a:cubicBezTo>
                  <a:cubicBezTo>
                    <a:pt x="192" y="172"/>
                    <a:pt x="192" y="172"/>
                    <a:pt x="192" y="172"/>
                  </a:cubicBezTo>
                  <a:cubicBezTo>
                    <a:pt x="213" y="172"/>
                    <a:pt x="213" y="172"/>
                    <a:pt x="213" y="172"/>
                  </a:cubicBezTo>
                  <a:cubicBezTo>
                    <a:pt x="216" y="172"/>
                    <a:pt x="219" y="169"/>
                    <a:pt x="219" y="166"/>
                  </a:cubicBezTo>
                  <a:cubicBezTo>
                    <a:pt x="219" y="144"/>
                    <a:pt x="219" y="144"/>
                    <a:pt x="219" y="144"/>
                  </a:cubicBezTo>
                  <a:cubicBezTo>
                    <a:pt x="221" y="143"/>
                    <a:pt x="221" y="143"/>
                    <a:pt x="221" y="143"/>
                  </a:cubicBezTo>
                  <a:cubicBezTo>
                    <a:pt x="242" y="143"/>
                    <a:pt x="242" y="143"/>
                    <a:pt x="242" y="143"/>
                  </a:cubicBezTo>
                  <a:cubicBezTo>
                    <a:pt x="245" y="143"/>
                    <a:pt x="248" y="140"/>
                    <a:pt x="248" y="137"/>
                  </a:cubicBezTo>
                  <a:cubicBezTo>
                    <a:pt x="248" y="6"/>
                    <a:pt x="248" y="6"/>
                    <a:pt x="248" y="6"/>
                  </a:cubicBezTo>
                  <a:cubicBezTo>
                    <a:pt x="248" y="3"/>
                    <a:pt x="245" y="0"/>
                    <a:pt x="242" y="0"/>
                  </a:cubicBezTo>
                  <a:moveTo>
                    <a:pt x="235" y="130"/>
                  </a:moveTo>
                  <a:cubicBezTo>
                    <a:pt x="221" y="130"/>
                    <a:pt x="221" y="130"/>
                    <a:pt x="221" y="130"/>
                  </a:cubicBezTo>
                  <a:cubicBezTo>
                    <a:pt x="219" y="130"/>
                    <a:pt x="219" y="130"/>
                    <a:pt x="219" y="130"/>
                  </a:cubicBezTo>
                  <a:cubicBezTo>
                    <a:pt x="219" y="35"/>
                    <a:pt x="219" y="35"/>
                    <a:pt x="219" y="35"/>
                  </a:cubicBezTo>
                  <a:cubicBezTo>
                    <a:pt x="219" y="32"/>
                    <a:pt x="216" y="29"/>
                    <a:pt x="213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235" y="13"/>
                    <a:pt x="235" y="13"/>
                    <a:pt x="235" y="13"/>
                  </a:cubicBezTo>
                  <a:lnTo>
                    <a:pt x="235" y="130"/>
                  </a:lnTo>
                  <a:close/>
                  <a:moveTo>
                    <a:pt x="192" y="159"/>
                  </a:moveTo>
                  <a:cubicBezTo>
                    <a:pt x="186" y="159"/>
                    <a:pt x="186" y="159"/>
                    <a:pt x="186" y="159"/>
                  </a:cubicBezTo>
                  <a:cubicBezTo>
                    <a:pt x="183" y="163"/>
                    <a:pt x="183" y="163"/>
                    <a:pt x="183" y="163"/>
                  </a:cubicBezTo>
                  <a:cubicBezTo>
                    <a:pt x="148" y="197"/>
                    <a:pt x="148" y="197"/>
                    <a:pt x="148" y="197"/>
                  </a:cubicBezTo>
                  <a:cubicBezTo>
                    <a:pt x="148" y="172"/>
                    <a:pt x="148" y="172"/>
                    <a:pt x="148" y="172"/>
                  </a:cubicBezTo>
                  <a:cubicBezTo>
                    <a:pt x="148" y="159"/>
                    <a:pt x="148" y="159"/>
                    <a:pt x="148" y="159"/>
                  </a:cubicBezTo>
                  <a:cubicBezTo>
                    <a:pt x="135" y="159"/>
                    <a:pt x="135" y="159"/>
                    <a:pt x="135" y="159"/>
                  </a:cubicBezTo>
                  <a:cubicBezTo>
                    <a:pt x="13" y="159"/>
                    <a:pt x="13" y="159"/>
                    <a:pt x="13" y="159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207" y="41"/>
                    <a:pt x="207" y="41"/>
                    <a:pt x="207" y="41"/>
                  </a:cubicBezTo>
                  <a:cubicBezTo>
                    <a:pt x="207" y="159"/>
                    <a:pt x="207" y="159"/>
                    <a:pt x="207" y="159"/>
                  </a:cubicBezTo>
                  <a:lnTo>
                    <a:pt x="192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3" name="Oval 141"/>
            <p:cNvSpPr/>
            <p:nvPr/>
          </p:nvSpPr>
          <p:spPr bwMode="auto">
            <a:xfrm>
              <a:off x="1891" y="495"/>
              <a:ext cx="22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4" name="Oval 142"/>
            <p:cNvSpPr/>
            <p:nvPr/>
          </p:nvSpPr>
          <p:spPr bwMode="auto">
            <a:xfrm>
              <a:off x="1949" y="495"/>
              <a:ext cx="21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5" name="Oval 143"/>
            <p:cNvSpPr/>
            <p:nvPr/>
          </p:nvSpPr>
          <p:spPr bwMode="auto">
            <a:xfrm>
              <a:off x="2006" y="495"/>
              <a:ext cx="21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6" name="Freeform: Shape 144"/>
            <p:cNvSpPr/>
            <p:nvPr/>
          </p:nvSpPr>
          <p:spPr bwMode="auto">
            <a:xfrm>
              <a:off x="2590" y="664"/>
              <a:ext cx="253" cy="232"/>
            </a:xfrm>
            <a:custGeom>
              <a:avLst/>
              <a:gdLst>
                <a:gd name="T0" fmla="*/ 242 w 249"/>
                <a:gd name="T1" fmla="*/ 0 h 229"/>
                <a:gd name="T2" fmla="*/ 36 w 249"/>
                <a:gd name="T3" fmla="*/ 0 h 229"/>
                <a:gd name="T4" fmla="*/ 29 w 249"/>
                <a:gd name="T5" fmla="*/ 6 h 229"/>
                <a:gd name="T6" fmla="*/ 29 w 249"/>
                <a:gd name="T7" fmla="*/ 29 h 229"/>
                <a:gd name="T8" fmla="*/ 7 w 249"/>
                <a:gd name="T9" fmla="*/ 29 h 229"/>
                <a:gd name="T10" fmla="*/ 0 w 249"/>
                <a:gd name="T11" fmla="*/ 35 h 229"/>
                <a:gd name="T12" fmla="*/ 0 w 249"/>
                <a:gd name="T13" fmla="*/ 166 h 229"/>
                <a:gd name="T14" fmla="*/ 7 w 249"/>
                <a:gd name="T15" fmla="*/ 172 h 229"/>
                <a:gd name="T16" fmla="*/ 136 w 249"/>
                <a:gd name="T17" fmla="*/ 172 h 229"/>
                <a:gd name="T18" fmla="*/ 136 w 249"/>
                <a:gd name="T19" fmla="*/ 229 h 229"/>
                <a:gd name="T20" fmla="*/ 165 w 249"/>
                <a:gd name="T21" fmla="*/ 200 h 229"/>
                <a:gd name="T22" fmla="*/ 165 w 249"/>
                <a:gd name="T23" fmla="*/ 200 h 229"/>
                <a:gd name="T24" fmla="*/ 192 w 249"/>
                <a:gd name="T25" fmla="*/ 172 h 229"/>
                <a:gd name="T26" fmla="*/ 213 w 249"/>
                <a:gd name="T27" fmla="*/ 172 h 229"/>
                <a:gd name="T28" fmla="*/ 220 w 249"/>
                <a:gd name="T29" fmla="*/ 166 h 229"/>
                <a:gd name="T30" fmla="*/ 220 w 249"/>
                <a:gd name="T31" fmla="*/ 145 h 229"/>
                <a:gd name="T32" fmla="*/ 221 w 249"/>
                <a:gd name="T33" fmla="*/ 143 h 229"/>
                <a:gd name="T34" fmla="*/ 242 w 249"/>
                <a:gd name="T35" fmla="*/ 143 h 229"/>
                <a:gd name="T36" fmla="*/ 249 w 249"/>
                <a:gd name="T37" fmla="*/ 137 h 229"/>
                <a:gd name="T38" fmla="*/ 249 w 249"/>
                <a:gd name="T39" fmla="*/ 6 h 229"/>
                <a:gd name="T40" fmla="*/ 242 w 249"/>
                <a:gd name="T41" fmla="*/ 0 h 229"/>
                <a:gd name="T42" fmla="*/ 236 w 249"/>
                <a:gd name="T43" fmla="*/ 131 h 229"/>
                <a:gd name="T44" fmla="*/ 221 w 249"/>
                <a:gd name="T45" fmla="*/ 131 h 229"/>
                <a:gd name="T46" fmla="*/ 220 w 249"/>
                <a:gd name="T47" fmla="*/ 131 h 229"/>
                <a:gd name="T48" fmla="*/ 220 w 249"/>
                <a:gd name="T49" fmla="*/ 35 h 229"/>
                <a:gd name="T50" fmla="*/ 213 w 249"/>
                <a:gd name="T51" fmla="*/ 29 h 229"/>
                <a:gd name="T52" fmla="*/ 42 w 249"/>
                <a:gd name="T53" fmla="*/ 29 h 229"/>
                <a:gd name="T54" fmla="*/ 42 w 249"/>
                <a:gd name="T55" fmla="*/ 13 h 229"/>
                <a:gd name="T56" fmla="*/ 236 w 249"/>
                <a:gd name="T57" fmla="*/ 13 h 229"/>
                <a:gd name="T58" fmla="*/ 236 w 249"/>
                <a:gd name="T59" fmla="*/ 131 h 229"/>
                <a:gd name="T60" fmla="*/ 192 w 249"/>
                <a:gd name="T61" fmla="*/ 159 h 229"/>
                <a:gd name="T62" fmla="*/ 187 w 249"/>
                <a:gd name="T63" fmla="*/ 159 h 229"/>
                <a:gd name="T64" fmla="*/ 183 w 249"/>
                <a:gd name="T65" fmla="*/ 163 h 229"/>
                <a:gd name="T66" fmla="*/ 149 w 249"/>
                <a:gd name="T67" fmla="*/ 198 h 229"/>
                <a:gd name="T68" fmla="*/ 149 w 249"/>
                <a:gd name="T69" fmla="*/ 172 h 229"/>
                <a:gd name="T70" fmla="*/ 149 w 249"/>
                <a:gd name="T71" fmla="*/ 159 h 229"/>
                <a:gd name="T72" fmla="*/ 136 w 249"/>
                <a:gd name="T73" fmla="*/ 159 h 229"/>
                <a:gd name="T74" fmla="*/ 13 w 249"/>
                <a:gd name="T75" fmla="*/ 159 h 229"/>
                <a:gd name="T76" fmla="*/ 13 w 249"/>
                <a:gd name="T77" fmla="*/ 42 h 229"/>
                <a:gd name="T78" fmla="*/ 207 w 249"/>
                <a:gd name="T79" fmla="*/ 42 h 229"/>
                <a:gd name="T80" fmla="*/ 207 w 249"/>
                <a:gd name="T81" fmla="*/ 159 h 229"/>
                <a:gd name="T82" fmla="*/ 192 w 249"/>
                <a:gd name="T83" fmla="*/ 15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229">
                  <a:moveTo>
                    <a:pt x="24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2" y="0"/>
                    <a:pt x="29" y="3"/>
                    <a:pt x="29" y="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3" y="29"/>
                    <a:pt x="0" y="32"/>
                    <a:pt x="0" y="35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0" y="169"/>
                    <a:pt x="3" y="172"/>
                    <a:pt x="7" y="172"/>
                  </a:cubicBezTo>
                  <a:cubicBezTo>
                    <a:pt x="136" y="172"/>
                    <a:pt x="136" y="172"/>
                    <a:pt x="136" y="172"/>
                  </a:cubicBezTo>
                  <a:cubicBezTo>
                    <a:pt x="136" y="229"/>
                    <a:pt x="136" y="229"/>
                    <a:pt x="136" y="229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65" y="200"/>
                    <a:pt x="165" y="200"/>
                    <a:pt x="165" y="200"/>
                  </a:cubicBezTo>
                  <a:cubicBezTo>
                    <a:pt x="192" y="172"/>
                    <a:pt x="192" y="172"/>
                    <a:pt x="192" y="172"/>
                  </a:cubicBezTo>
                  <a:cubicBezTo>
                    <a:pt x="213" y="172"/>
                    <a:pt x="213" y="172"/>
                    <a:pt x="213" y="172"/>
                  </a:cubicBezTo>
                  <a:cubicBezTo>
                    <a:pt x="217" y="172"/>
                    <a:pt x="220" y="169"/>
                    <a:pt x="220" y="166"/>
                  </a:cubicBezTo>
                  <a:cubicBezTo>
                    <a:pt x="220" y="145"/>
                    <a:pt x="220" y="145"/>
                    <a:pt x="220" y="145"/>
                  </a:cubicBezTo>
                  <a:cubicBezTo>
                    <a:pt x="221" y="143"/>
                    <a:pt x="221" y="143"/>
                    <a:pt x="221" y="143"/>
                  </a:cubicBezTo>
                  <a:cubicBezTo>
                    <a:pt x="242" y="143"/>
                    <a:pt x="242" y="143"/>
                    <a:pt x="242" y="143"/>
                  </a:cubicBezTo>
                  <a:cubicBezTo>
                    <a:pt x="246" y="143"/>
                    <a:pt x="249" y="141"/>
                    <a:pt x="249" y="137"/>
                  </a:cubicBezTo>
                  <a:cubicBezTo>
                    <a:pt x="249" y="6"/>
                    <a:pt x="249" y="6"/>
                    <a:pt x="249" y="6"/>
                  </a:cubicBezTo>
                  <a:cubicBezTo>
                    <a:pt x="249" y="3"/>
                    <a:pt x="246" y="0"/>
                    <a:pt x="242" y="0"/>
                  </a:cubicBezTo>
                  <a:moveTo>
                    <a:pt x="236" y="131"/>
                  </a:moveTo>
                  <a:cubicBezTo>
                    <a:pt x="221" y="131"/>
                    <a:pt x="221" y="131"/>
                    <a:pt x="221" y="131"/>
                  </a:cubicBezTo>
                  <a:cubicBezTo>
                    <a:pt x="220" y="131"/>
                    <a:pt x="220" y="131"/>
                    <a:pt x="220" y="131"/>
                  </a:cubicBezTo>
                  <a:cubicBezTo>
                    <a:pt x="220" y="35"/>
                    <a:pt x="220" y="35"/>
                    <a:pt x="220" y="35"/>
                  </a:cubicBezTo>
                  <a:cubicBezTo>
                    <a:pt x="220" y="32"/>
                    <a:pt x="217" y="29"/>
                    <a:pt x="213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236" y="13"/>
                    <a:pt x="236" y="13"/>
                    <a:pt x="236" y="13"/>
                  </a:cubicBezTo>
                  <a:lnTo>
                    <a:pt x="236" y="131"/>
                  </a:lnTo>
                  <a:close/>
                  <a:moveTo>
                    <a:pt x="192" y="159"/>
                  </a:moveTo>
                  <a:cubicBezTo>
                    <a:pt x="187" y="159"/>
                    <a:pt x="187" y="159"/>
                    <a:pt x="187" y="159"/>
                  </a:cubicBezTo>
                  <a:cubicBezTo>
                    <a:pt x="183" y="163"/>
                    <a:pt x="183" y="163"/>
                    <a:pt x="183" y="163"/>
                  </a:cubicBezTo>
                  <a:cubicBezTo>
                    <a:pt x="149" y="198"/>
                    <a:pt x="149" y="198"/>
                    <a:pt x="149" y="198"/>
                  </a:cubicBezTo>
                  <a:cubicBezTo>
                    <a:pt x="149" y="172"/>
                    <a:pt x="149" y="172"/>
                    <a:pt x="149" y="172"/>
                  </a:cubicBezTo>
                  <a:cubicBezTo>
                    <a:pt x="149" y="159"/>
                    <a:pt x="149" y="159"/>
                    <a:pt x="149" y="159"/>
                  </a:cubicBezTo>
                  <a:cubicBezTo>
                    <a:pt x="136" y="159"/>
                    <a:pt x="136" y="159"/>
                    <a:pt x="136" y="159"/>
                  </a:cubicBezTo>
                  <a:cubicBezTo>
                    <a:pt x="13" y="159"/>
                    <a:pt x="13" y="159"/>
                    <a:pt x="13" y="159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207" y="42"/>
                    <a:pt x="207" y="42"/>
                    <a:pt x="207" y="42"/>
                  </a:cubicBezTo>
                  <a:cubicBezTo>
                    <a:pt x="207" y="159"/>
                    <a:pt x="207" y="159"/>
                    <a:pt x="207" y="159"/>
                  </a:cubicBezTo>
                  <a:lnTo>
                    <a:pt x="192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7" name="Oval 145"/>
            <p:cNvSpPr/>
            <p:nvPr/>
          </p:nvSpPr>
          <p:spPr bwMode="auto">
            <a:xfrm>
              <a:off x="2631" y="753"/>
              <a:ext cx="21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8" name="Oval 146"/>
            <p:cNvSpPr/>
            <p:nvPr/>
          </p:nvSpPr>
          <p:spPr bwMode="auto">
            <a:xfrm>
              <a:off x="2688" y="753"/>
              <a:ext cx="21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9" name="Oval 147"/>
            <p:cNvSpPr/>
            <p:nvPr/>
          </p:nvSpPr>
          <p:spPr bwMode="auto">
            <a:xfrm>
              <a:off x="2744" y="753"/>
              <a:ext cx="23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0" name="Freeform: Shape 148"/>
            <p:cNvSpPr/>
            <p:nvPr/>
          </p:nvSpPr>
          <p:spPr bwMode="auto">
            <a:xfrm>
              <a:off x="2363" y="573"/>
              <a:ext cx="171" cy="187"/>
            </a:xfrm>
            <a:custGeom>
              <a:avLst/>
              <a:gdLst>
                <a:gd name="T0" fmla="*/ 149 w 171"/>
                <a:gd name="T1" fmla="*/ 67 h 187"/>
                <a:gd name="T2" fmla="*/ 149 w 171"/>
                <a:gd name="T3" fmla="*/ 0 h 187"/>
                <a:gd name="T4" fmla="*/ 40 w 171"/>
                <a:gd name="T5" fmla="*/ 0 h 187"/>
                <a:gd name="T6" fmla="*/ 40 w 171"/>
                <a:gd name="T7" fmla="*/ 27 h 187"/>
                <a:gd name="T8" fmla="*/ 0 w 171"/>
                <a:gd name="T9" fmla="*/ 27 h 187"/>
                <a:gd name="T10" fmla="*/ 0 w 171"/>
                <a:gd name="T11" fmla="*/ 146 h 187"/>
                <a:gd name="T12" fmla="*/ 61 w 171"/>
                <a:gd name="T13" fmla="*/ 146 h 187"/>
                <a:gd name="T14" fmla="*/ 61 w 171"/>
                <a:gd name="T15" fmla="*/ 187 h 187"/>
                <a:gd name="T16" fmla="*/ 171 w 171"/>
                <a:gd name="T17" fmla="*/ 187 h 187"/>
                <a:gd name="T18" fmla="*/ 171 w 171"/>
                <a:gd name="T19" fmla="*/ 67 h 187"/>
                <a:gd name="T20" fmla="*/ 149 w 171"/>
                <a:gd name="T21" fmla="*/ 67 h 187"/>
                <a:gd name="T22" fmla="*/ 47 w 171"/>
                <a:gd name="T23" fmla="*/ 7 h 187"/>
                <a:gd name="T24" fmla="*/ 143 w 171"/>
                <a:gd name="T25" fmla="*/ 7 h 187"/>
                <a:gd name="T26" fmla="*/ 143 w 171"/>
                <a:gd name="T27" fmla="*/ 89 h 187"/>
                <a:gd name="T28" fmla="*/ 110 w 171"/>
                <a:gd name="T29" fmla="*/ 89 h 187"/>
                <a:gd name="T30" fmla="*/ 110 w 171"/>
                <a:gd name="T31" fmla="*/ 27 h 187"/>
                <a:gd name="T32" fmla="*/ 47 w 171"/>
                <a:gd name="T33" fmla="*/ 27 h 187"/>
                <a:gd name="T34" fmla="*/ 47 w 171"/>
                <a:gd name="T35" fmla="*/ 7 h 187"/>
                <a:gd name="T36" fmla="*/ 6 w 171"/>
                <a:gd name="T37" fmla="*/ 33 h 187"/>
                <a:gd name="T38" fmla="*/ 103 w 171"/>
                <a:gd name="T39" fmla="*/ 33 h 187"/>
                <a:gd name="T40" fmla="*/ 103 w 171"/>
                <a:gd name="T41" fmla="*/ 115 h 187"/>
                <a:gd name="T42" fmla="*/ 6 w 171"/>
                <a:gd name="T43" fmla="*/ 115 h 187"/>
                <a:gd name="T44" fmla="*/ 6 w 171"/>
                <a:gd name="T45" fmla="*/ 33 h 187"/>
                <a:gd name="T46" fmla="*/ 163 w 171"/>
                <a:gd name="T47" fmla="*/ 155 h 187"/>
                <a:gd name="T48" fmla="*/ 67 w 171"/>
                <a:gd name="T49" fmla="*/ 155 h 187"/>
                <a:gd name="T50" fmla="*/ 67 w 171"/>
                <a:gd name="T51" fmla="*/ 146 h 187"/>
                <a:gd name="T52" fmla="*/ 110 w 171"/>
                <a:gd name="T53" fmla="*/ 146 h 187"/>
                <a:gd name="T54" fmla="*/ 110 w 171"/>
                <a:gd name="T55" fmla="*/ 119 h 187"/>
                <a:gd name="T56" fmla="*/ 149 w 171"/>
                <a:gd name="T57" fmla="*/ 119 h 187"/>
                <a:gd name="T58" fmla="*/ 149 w 171"/>
                <a:gd name="T59" fmla="*/ 74 h 187"/>
                <a:gd name="T60" fmla="*/ 163 w 171"/>
                <a:gd name="T61" fmla="*/ 74 h 187"/>
                <a:gd name="T62" fmla="*/ 163 w 171"/>
                <a:gd name="T63" fmla="*/ 155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1" h="187">
                  <a:moveTo>
                    <a:pt x="149" y="67"/>
                  </a:moveTo>
                  <a:lnTo>
                    <a:pt x="149" y="0"/>
                  </a:lnTo>
                  <a:lnTo>
                    <a:pt x="40" y="0"/>
                  </a:lnTo>
                  <a:lnTo>
                    <a:pt x="40" y="27"/>
                  </a:lnTo>
                  <a:lnTo>
                    <a:pt x="0" y="27"/>
                  </a:lnTo>
                  <a:lnTo>
                    <a:pt x="0" y="146"/>
                  </a:lnTo>
                  <a:lnTo>
                    <a:pt x="61" y="146"/>
                  </a:lnTo>
                  <a:lnTo>
                    <a:pt x="61" y="187"/>
                  </a:lnTo>
                  <a:lnTo>
                    <a:pt x="171" y="187"/>
                  </a:lnTo>
                  <a:lnTo>
                    <a:pt x="171" y="67"/>
                  </a:lnTo>
                  <a:lnTo>
                    <a:pt x="149" y="67"/>
                  </a:lnTo>
                  <a:close/>
                  <a:moveTo>
                    <a:pt x="47" y="7"/>
                  </a:moveTo>
                  <a:lnTo>
                    <a:pt x="143" y="7"/>
                  </a:lnTo>
                  <a:lnTo>
                    <a:pt x="143" y="89"/>
                  </a:lnTo>
                  <a:lnTo>
                    <a:pt x="110" y="89"/>
                  </a:lnTo>
                  <a:lnTo>
                    <a:pt x="110" y="27"/>
                  </a:lnTo>
                  <a:lnTo>
                    <a:pt x="47" y="27"/>
                  </a:lnTo>
                  <a:lnTo>
                    <a:pt x="47" y="7"/>
                  </a:lnTo>
                  <a:close/>
                  <a:moveTo>
                    <a:pt x="6" y="33"/>
                  </a:moveTo>
                  <a:lnTo>
                    <a:pt x="103" y="33"/>
                  </a:lnTo>
                  <a:lnTo>
                    <a:pt x="103" y="115"/>
                  </a:lnTo>
                  <a:lnTo>
                    <a:pt x="6" y="115"/>
                  </a:lnTo>
                  <a:lnTo>
                    <a:pt x="6" y="33"/>
                  </a:lnTo>
                  <a:close/>
                  <a:moveTo>
                    <a:pt x="163" y="155"/>
                  </a:moveTo>
                  <a:lnTo>
                    <a:pt x="67" y="155"/>
                  </a:lnTo>
                  <a:lnTo>
                    <a:pt x="67" y="146"/>
                  </a:lnTo>
                  <a:lnTo>
                    <a:pt x="110" y="146"/>
                  </a:lnTo>
                  <a:lnTo>
                    <a:pt x="110" y="119"/>
                  </a:lnTo>
                  <a:lnTo>
                    <a:pt x="149" y="119"/>
                  </a:lnTo>
                  <a:lnTo>
                    <a:pt x="149" y="74"/>
                  </a:lnTo>
                  <a:lnTo>
                    <a:pt x="163" y="74"/>
                  </a:lnTo>
                  <a:lnTo>
                    <a:pt x="163" y="1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1" name="Freeform: Shape 149"/>
            <p:cNvSpPr/>
            <p:nvPr/>
          </p:nvSpPr>
          <p:spPr bwMode="auto">
            <a:xfrm>
              <a:off x="2829" y="1528"/>
              <a:ext cx="171" cy="187"/>
            </a:xfrm>
            <a:custGeom>
              <a:avLst/>
              <a:gdLst>
                <a:gd name="T0" fmla="*/ 149 w 171"/>
                <a:gd name="T1" fmla="*/ 68 h 187"/>
                <a:gd name="T2" fmla="*/ 149 w 171"/>
                <a:gd name="T3" fmla="*/ 0 h 187"/>
                <a:gd name="T4" fmla="*/ 40 w 171"/>
                <a:gd name="T5" fmla="*/ 0 h 187"/>
                <a:gd name="T6" fmla="*/ 40 w 171"/>
                <a:gd name="T7" fmla="*/ 27 h 187"/>
                <a:gd name="T8" fmla="*/ 0 w 171"/>
                <a:gd name="T9" fmla="*/ 27 h 187"/>
                <a:gd name="T10" fmla="*/ 0 w 171"/>
                <a:gd name="T11" fmla="*/ 147 h 187"/>
                <a:gd name="T12" fmla="*/ 61 w 171"/>
                <a:gd name="T13" fmla="*/ 147 h 187"/>
                <a:gd name="T14" fmla="*/ 61 w 171"/>
                <a:gd name="T15" fmla="*/ 187 h 187"/>
                <a:gd name="T16" fmla="*/ 171 w 171"/>
                <a:gd name="T17" fmla="*/ 187 h 187"/>
                <a:gd name="T18" fmla="*/ 171 w 171"/>
                <a:gd name="T19" fmla="*/ 68 h 187"/>
                <a:gd name="T20" fmla="*/ 149 w 171"/>
                <a:gd name="T21" fmla="*/ 68 h 187"/>
                <a:gd name="T22" fmla="*/ 47 w 171"/>
                <a:gd name="T23" fmla="*/ 7 h 187"/>
                <a:gd name="T24" fmla="*/ 143 w 171"/>
                <a:gd name="T25" fmla="*/ 7 h 187"/>
                <a:gd name="T26" fmla="*/ 143 w 171"/>
                <a:gd name="T27" fmla="*/ 88 h 187"/>
                <a:gd name="T28" fmla="*/ 110 w 171"/>
                <a:gd name="T29" fmla="*/ 88 h 187"/>
                <a:gd name="T30" fmla="*/ 110 w 171"/>
                <a:gd name="T31" fmla="*/ 27 h 187"/>
                <a:gd name="T32" fmla="*/ 47 w 171"/>
                <a:gd name="T33" fmla="*/ 27 h 187"/>
                <a:gd name="T34" fmla="*/ 47 w 171"/>
                <a:gd name="T35" fmla="*/ 7 h 187"/>
                <a:gd name="T36" fmla="*/ 6 w 171"/>
                <a:gd name="T37" fmla="*/ 33 h 187"/>
                <a:gd name="T38" fmla="*/ 103 w 171"/>
                <a:gd name="T39" fmla="*/ 33 h 187"/>
                <a:gd name="T40" fmla="*/ 103 w 171"/>
                <a:gd name="T41" fmla="*/ 115 h 187"/>
                <a:gd name="T42" fmla="*/ 6 w 171"/>
                <a:gd name="T43" fmla="*/ 115 h 187"/>
                <a:gd name="T44" fmla="*/ 6 w 171"/>
                <a:gd name="T45" fmla="*/ 33 h 187"/>
                <a:gd name="T46" fmla="*/ 163 w 171"/>
                <a:gd name="T47" fmla="*/ 156 h 187"/>
                <a:gd name="T48" fmla="*/ 67 w 171"/>
                <a:gd name="T49" fmla="*/ 156 h 187"/>
                <a:gd name="T50" fmla="*/ 67 w 171"/>
                <a:gd name="T51" fmla="*/ 147 h 187"/>
                <a:gd name="T52" fmla="*/ 110 w 171"/>
                <a:gd name="T53" fmla="*/ 147 h 187"/>
                <a:gd name="T54" fmla="*/ 110 w 171"/>
                <a:gd name="T55" fmla="*/ 119 h 187"/>
                <a:gd name="T56" fmla="*/ 149 w 171"/>
                <a:gd name="T57" fmla="*/ 119 h 187"/>
                <a:gd name="T58" fmla="*/ 149 w 171"/>
                <a:gd name="T59" fmla="*/ 75 h 187"/>
                <a:gd name="T60" fmla="*/ 163 w 171"/>
                <a:gd name="T61" fmla="*/ 75 h 187"/>
                <a:gd name="T62" fmla="*/ 163 w 171"/>
                <a:gd name="T63" fmla="*/ 15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1" h="187">
                  <a:moveTo>
                    <a:pt x="149" y="68"/>
                  </a:moveTo>
                  <a:lnTo>
                    <a:pt x="149" y="0"/>
                  </a:lnTo>
                  <a:lnTo>
                    <a:pt x="40" y="0"/>
                  </a:lnTo>
                  <a:lnTo>
                    <a:pt x="40" y="27"/>
                  </a:lnTo>
                  <a:lnTo>
                    <a:pt x="0" y="27"/>
                  </a:lnTo>
                  <a:lnTo>
                    <a:pt x="0" y="147"/>
                  </a:lnTo>
                  <a:lnTo>
                    <a:pt x="61" y="147"/>
                  </a:lnTo>
                  <a:lnTo>
                    <a:pt x="61" y="187"/>
                  </a:lnTo>
                  <a:lnTo>
                    <a:pt x="171" y="187"/>
                  </a:lnTo>
                  <a:lnTo>
                    <a:pt x="171" y="68"/>
                  </a:lnTo>
                  <a:lnTo>
                    <a:pt x="149" y="68"/>
                  </a:lnTo>
                  <a:close/>
                  <a:moveTo>
                    <a:pt x="47" y="7"/>
                  </a:moveTo>
                  <a:lnTo>
                    <a:pt x="143" y="7"/>
                  </a:lnTo>
                  <a:lnTo>
                    <a:pt x="143" y="88"/>
                  </a:lnTo>
                  <a:lnTo>
                    <a:pt x="110" y="88"/>
                  </a:lnTo>
                  <a:lnTo>
                    <a:pt x="110" y="27"/>
                  </a:lnTo>
                  <a:lnTo>
                    <a:pt x="47" y="27"/>
                  </a:lnTo>
                  <a:lnTo>
                    <a:pt x="47" y="7"/>
                  </a:lnTo>
                  <a:close/>
                  <a:moveTo>
                    <a:pt x="6" y="33"/>
                  </a:moveTo>
                  <a:lnTo>
                    <a:pt x="103" y="33"/>
                  </a:lnTo>
                  <a:lnTo>
                    <a:pt x="103" y="115"/>
                  </a:lnTo>
                  <a:lnTo>
                    <a:pt x="6" y="115"/>
                  </a:lnTo>
                  <a:lnTo>
                    <a:pt x="6" y="33"/>
                  </a:lnTo>
                  <a:close/>
                  <a:moveTo>
                    <a:pt x="163" y="156"/>
                  </a:moveTo>
                  <a:lnTo>
                    <a:pt x="67" y="156"/>
                  </a:lnTo>
                  <a:lnTo>
                    <a:pt x="67" y="147"/>
                  </a:lnTo>
                  <a:lnTo>
                    <a:pt x="110" y="147"/>
                  </a:lnTo>
                  <a:lnTo>
                    <a:pt x="110" y="119"/>
                  </a:lnTo>
                  <a:lnTo>
                    <a:pt x="149" y="119"/>
                  </a:lnTo>
                  <a:lnTo>
                    <a:pt x="149" y="75"/>
                  </a:lnTo>
                  <a:lnTo>
                    <a:pt x="163" y="75"/>
                  </a:lnTo>
                  <a:lnTo>
                    <a:pt x="163" y="1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2" name="Freeform: Shape 150"/>
            <p:cNvSpPr/>
            <p:nvPr/>
          </p:nvSpPr>
          <p:spPr bwMode="auto">
            <a:xfrm>
              <a:off x="1609" y="365"/>
              <a:ext cx="200" cy="199"/>
            </a:xfrm>
            <a:custGeom>
              <a:avLst/>
              <a:gdLst>
                <a:gd name="T0" fmla="*/ 170 w 198"/>
                <a:gd name="T1" fmla="*/ 126 h 197"/>
                <a:gd name="T2" fmla="*/ 170 w 198"/>
                <a:gd name="T3" fmla="*/ 27 h 197"/>
                <a:gd name="T4" fmla="*/ 71 w 198"/>
                <a:gd name="T5" fmla="*/ 27 h 197"/>
                <a:gd name="T6" fmla="*/ 65 w 198"/>
                <a:gd name="T7" fmla="*/ 118 h 197"/>
                <a:gd name="T8" fmla="*/ 0 w 198"/>
                <a:gd name="T9" fmla="*/ 183 h 197"/>
                <a:gd name="T10" fmla="*/ 14 w 198"/>
                <a:gd name="T11" fmla="*/ 197 h 197"/>
                <a:gd name="T12" fmla="*/ 79 w 198"/>
                <a:gd name="T13" fmla="*/ 132 h 197"/>
                <a:gd name="T14" fmla="*/ 170 w 198"/>
                <a:gd name="T15" fmla="*/ 126 h 197"/>
                <a:gd name="T16" fmla="*/ 84 w 198"/>
                <a:gd name="T17" fmla="*/ 113 h 197"/>
                <a:gd name="T18" fmla="*/ 84 w 198"/>
                <a:gd name="T19" fmla="*/ 40 h 197"/>
                <a:gd name="T20" fmla="*/ 157 w 198"/>
                <a:gd name="T21" fmla="*/ 40 h 197"/>
                <a:gd name="T22" fmla="*/ 157 w 198"/>
                <a:gd name="T23" fmla="*/ 113 h 197"/>
                <a:gd name="T24" fmla="*/ 84 w 198"/>
                <a:gd name="T25" fmla="*/ 113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97">
                  <a:moveTo>
                    <a:pt x="170" y="126"/>
                  </a:moveTo>
                  <a:cubicBezTo>
                    <a:pt x="198" y="99"/>
                    <a:pt x="198" y="54"/>
                    <a:pt x="170" y="27"/>
                  </a:cubicBezTo>
                  <a:cubicBezTo>
                    <a:pt x="143" y="0"/>
                    <a:pt x="99" y="0"/>
                    <a:pt x="71" y="27"/>
                  </a:cubicBezTo>
                  <a:cubicBezTo>
                    <a:pt x="46" y="52"/>
                    <a:pt x="44" y="91"/>
                    <a:pt x="65" y="118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14" y="197"/>
                    <a:pt x="14" y="197"/>
                    <a:pt x="14" y="197"/>
                  </a:cubicBezTo>
                  <a:cubicBezTo>
                    <a:pt x="79" y="132"/>
                    <a:pt x="79" y="132"/>
                    <a:pt x="79" y="132"/>
                  </a:cubicBezTo>
                  <a:cubicBezTo>
                    <a:pt x="106" y="153"/>
                    <a:pt x="145" y="151"/>
                    <a:pt x="170" y="126"/>
                  </a:cubicBezTo>
                  <a:moveTo>
                    <a:pt x="84" y="113"/>
                  </a:moveTo>
                  <a:cubicBezTo>
                    <a:pt x="64" y="93"/>
                    <a:pt x="64" y="60"/>
                    <a:pt x="84" y="40"/>
                  </a:cubicBezTo>
                  <a:cubicBezTo>
                    <a:pt x="104" y="20"/>
                    <a:pt x="137" y="20"/>
                    <a:pt x="157" y="40"/>
                  </a:cubicBezTo>
                  <a:cubicBezTo>
                    <a:pt x="177" y="60"/>
                    <a:pt x="177" y="93"/>
                    <a:pt x="157" y="113"/>
                  </a:cubicBezTo>
                  <a:cubicBezTo>
                    <a:pt x="137" y="133"/>
                    <a:pt x="104" y="133"/>
                    <a:pt x="84" y="113"/>
                  </a:cubicBezTo>
                </a:path>
              </a:pathLst>
            </a:custGeom>
            <a:solidFill>
              <a:srgbClr val="414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3" name="Freeform: Shape 151"/>
            <p:cNvSpPr/>
            <p:nvPr/>
          </p:nvSpPr>
          <p:spPr bwMode="auto">
            <a:xfrm>
              <a:off x="2062" y="793"/>
              <a:ext cx="138" cy="138"/>
            </a:xfrm>
            <a:custGeom>
              <a:avLst/>
              <a:gdLst>
                <a:gd name="T0" fmla="*/ 87 w 136"/>
                <a:gd name="T1" fmla="*/ 19 h 136"/>
                <a:gd name="T2" fmla="*/ 18 w 136"/>
                <a:gd name="T3" fmla="*/ 19 h 136"/>
                <a:gd name="T4" fmla="*/ 18 w 136"/>
                <a:gd name="T5" fmla="*/ 87 h 136"/>
                <a:gd name="T6" fmla="*/ 82 w 136"/>
                <a:gd name="T7" fmla="*/ 92 h 136"/>
                <a:gd name="T8" fmla="*/ 126 w 136"/>
                <a:gd name="T9" fmla="*/ 136 h 136"/>
                <a:gd name="T10" fmla="*/ 136 w 136"/>
                <a:gd name="T11" fmla="*/ 127 h 136"/>
                <a:gd name="T12" fmla="*/ 91 w 136"/>
                <a:gd name="T13" fmla="*/ 82 h 136"/>
                <a:gd name="T14" fmla="*/ 87 w 136"/>
                <a:gd name="T15" fmla="*/ 19 h 136"/>
                <a:gd name="T16" fmla="*/ 78 w 136"/>
                <a:gd name="T17" fmla="*/ 78 h 136"/>
                <a:gd name="T18" fmla="*/ 28 w 136"/>
                <a:gd name="T19" fmla="*/ 78 h 136"/>
                <a:gd name="T20" fmla="*/ 28 w 136"/>
                <a:gd name="T21" fmla="*/ 28 h 136"/>
                <a:gd name="T22" fmla="*/ 78 w 136"/>
                <a:gd name="T23" fmla="*/ 28 h 136"/>
                <a:gd name="T24" fmla="*/ 78 w 136"/>
                <a:gd name="T25" fmla="*/ 7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136">
                  <a:moveTo>
                    <a:pt x="87" y="19"/>
                  </a:moveTo>
                  <a:cubicBezTo>
                    <a:pt x="68" y="0"/>
                    <a:pt x="37" y="0"/>
                    <a:pt x="18" y="19"/>
                  </a:cubicBezTo>
                  <a:cubicBezTo>
                    <a:pt x="0" y="38"/>
                    <a:pt x="0" y="68"/>
                    <a:pt x="18" y="87"/>
                  </a:cubicBezTo>
                  <a:cubicBezTo>
                    <a:pt x="36" y="104"/>
                    <a:pt x="63" y="106"/>
                    <a:pt x="82" y="92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36" y="127"/>
                    <a:pt x="136" y="127"/>
                    <a:pt x="136" y="127"/>
                  </a:cubicBezTo>
                  <a:cubicBezTo>
                    <a:pt x="91" y="82"/>
                    <a:pt x="91" y="82"/>
                    <a:pt x="91" y="82"/>
                  </a:cubicBezTo>
                  <a:cubicBezTo>
                    <a:pt x="106" y="63"/>
                    <a:pt x="104" y="36"/>
                    <a:pt x="87" y="19"/>
                  </a:cubicBezTo>
                  <a:moveTo>
                    <a:pt x="78" y="78"/>
                  </a:moveTo>
                  <a:cubicBezTo>
                    <a:pt x="64" y="92"/>
                    <a:pt x="41" y="92"/>
                    <a:pt x="28" y="78"/>
                  </a:cubicBezTo>
                  <a:cubicBezTo>
                    <a:pt x="14" y="64"/>
                    <a:pt x="14" y="42"/>
                    <a:pt x="28" y="28"/>
                  </a:cubicBezTo>
                  <a:cubicBezTo>
                    <a:pt x="41" y="14"/>
                    <a:pt x="64" y="14"/>
                    <a:pt x="78" y="28"/>
                  </a:cubicBezTo>
                  <a:cubicBezTo>
                    <a:pt x="92" y="42"/>
                    <a:pt x="92" y="64"/>
                    <a:pt x="78" y="7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4" name="Freeform: Shape 152"/>
            <p:cNvSpPr/>
            <p:nvPr/>
          </p:nvSpPr>
          <p:spPr bwMode="auto">
            <a:xfrm>
              <a:off x="2752" y="1960"/>
              <a:ext cx="138" cy="139"/>
            </a:xfrm>
            <a:custGeom>
              <a:avLst/>
              <a:gdLst>
                <a:gd name="T0" fmla="*/ 117 w 136"/>
                <a:gd name="T1" fmla="*/ 88 h 137"/>
                <a:gd name="T2" fmla="*/ 117 w 136"/>
                <a:gd name="T3" fmla="*/ 19 h 137"/>
                <a:gd name="T4" fmla="*/ 49 w 136"/>
                <a:gd name="T5" fmla="*/ 19 h 137"/>
                <a:gd name="T6" fmla="*/ 44 w 136"/>
                <a:gd name="T7" fmla="*/ 82 h 137"/>
                <a:gd name="T8" fmla="*/ 0 w 136"/>
                <a:gd name="T9" fmla="*/ 127 h 137"/>
                <a:gd name="T10" fmla="*/ 9 w 136"/>
                <a:gd name="T11" fmla="*/ 137 h 137"/>
                <a:gd name="T12" fmla="*/ 54 w 136"/>
                <a:gd name="T13" fmla="*/ 92 h 137"/>
                <a:gd name="T14" fmla="*/ 117 w 136"/>
                <a:gd name="T15" fmla="*/ 88 h 137"/>
                <a:gd name="T16" fmla="*/ 58 w 136"/>
                <a:gd name="T17" fmla="*/ 79 h 137"/>
                <a:gd name="T18" fmla="*/ 58 w 136"/>
                <a:gd name="T19" fmla="*/ 28 h 137"/>
                <a:gd name="T20" fmla="*/ 108 w 136"/>
                <a:gd name="T21" fmla="*/ 28 h 137"/>
                <a:gd name="T22" fmla="*/ 108 w 136"/>
                <a:gd name="T23" fmla="*/ 79 h 137"/>
                <a:gd name="T24" fmla="*/ 58 w 136"/>
                <a:gd name="T25" fmla="*/ 7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137">
                  <a:moveTo>
                    <a:pt x="117" y="88"/>
                  </a:moveTo>
                  <a:cubicBezTo>
                    <a:pt x="136" y="69"/>
                    <a:pt x="136" y="38"/>
                    <a:pt x="117" y="19"/>
                  </a:cubicBezTo>
                  <a:cubicBezTo>
                    <a:pt x="98" y="0"/>
                    <a:pt x="68" y="0"/>
                    <a:pt x="49" y="19"/>
                  </a:cubicBezTo>
                  <a:cubicBezTo>
                    <a:pt x="32" y="36"/>
                    <a:pt x="30" y="63"/>
                    <a:pt x="44" y="8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9" y="137"/>
                    <a:pt x="9" y="137"/>
                    <a:pt x="9" y="137"/>
                  </a:cubicBezTo>
                  <a:cubicBezTo>
                    <a:pt x="54" y="92"/>
                    <a:pt x="54" y="92"/>
                    <a:pt x="54" y="92"/>
                  </a:cubicBezTo>
                  <a:cubicBezTo>
                    <a:pt x="73" y="106"/>
                    <a:pt x="100" y="105"/>
                    <a:pt x="117" y="88"/>
                  </a:cubicBezTo>
                  <a:moveTo>
                    <a:pt x="58" y="79"/>
                  </a:moveTo>
                  <a:cubicBezTo>
                    <a:pt x="44" y="65"/>
                    <a:pt x="44" y="42"/>
                    <a:pt x="58" y="28"/>
                  </a:cubicBezTo>
                  <a:cubicBezTo>
                    <a:pt x="72" y="14"/>
                    <a:pt x="94" y="14"/>
                    <a:pt x="108" y="28"/>
                  </a:cubicBezTo>
                  <a:cubicBezTo>
                    <a:pt x="122" y="42"/>
                    <a:pt x="122" y="65"/>
                    <a:pt x="108" y="79"/>
                  </a:cubicBezTo>
                  <a:cubicBezTo>
                    <a:pt x="94" y="92"/>
                    <a:pt x="72" y="92"/>
                    <a:pt x="58" y="7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5" name="Oval 153"/>
            <p:cNvSpPr/>
            <p:nvPr/>
          </p:nvSpPr>
          <p:spPr bwMode="auto">
            <a:xfrm>
              <a:off x="1875" y="228"/>
              <a:ext cx="76" cy="7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6" name="Freeform: Shape 154"/>
            <p:cNvSpPr/>
            <p:nvPr/>
          </p:nvSpPr>
          <p:spPr bwMode="auto">
            <a:xfrm>
              <a:off x="1906" y="319"/>
              <a:ext cx="14" cy="68"/>
            </a:xfrm>
            <a:custGeom>
              <a:avLst/>
              <a:gdLst>
                <a:gd name="T0" fmla="*/ 13 w 13"/>
                <a:gd name="T1" fmla="*/ 62 h 67"/>
                <a:gd name="T2" fmla="*/ 8 w 13"/>
                <a:gd name="T3" fmla="*/ 67 h 67"/>
                <a:gd name="T4" fmla="*/ 5 w 13"/>
                <a:gd name="T5" fmla="*/ 67 h 67"/>
                <a:gd name="T6" fmla="*/ 0 w 13"/>
                <a:gd name="T7" fmla="*/ 62 h 67"/>
                <a:gd name="T8" fmla="*/ 0 w 13"/>
                <a:gd name="T9" fmla="*/ 5 h 67"/>
                <a:gd name="T10" fmla="*/ 5 w 13"/>
                <a:gd name="T11" fmla="*/ 0 h 67"/>
                <a:gd name="T12" fmla="*/ 8 w 13"/>
                <a:gd name="T13" fmla="*/ 0 h 67"/>
                <a:gd name="T14" fmla="*/ 13 w 13"/>
                <a:gd name="T15" fmla="*/ 5 h 67"/>
                <a:gd name="T16" fmla="*/ 13 w 13"/>
                <a:gd name="T17" fmla="*/ 6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67">
                  <a:moveTo>
                    <a:pt x="13" y="62"/>
                  </a:moveTo>
                  <a:cubicBezTo>
                    <a:pt x="13" y="65"/>
                    <a:pt x="11" y="67"/>
                    <a:pt x="8" y="67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2" y="67"/>
                    <a:pt x="0" y="65"/>
                    <a:pt x="0" y="6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0"/>
                    <a:pt x="13" y="2"/>
                    <a:pt x="13" y="5"/>
                  </a:cubicBezTo>
                  <a:lnTo>
                    <a:pt x="13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" name="Freeform: Shape 155"/>
            <p:cNvSpPr/>
            <p:nvPr/>
          </p:nvSpPr>
          <p:spPr bwMode="auto">
            <a:xfrm>
              <a:off x="1947" y="301"/>
              <a:ext cx="54" cy="54"/>
            </a:xfrm>
            <a:custGeom>
              <a:avLst/>
              <a:gdLst>
                <a:gd name="T0" fmla="*/ 51 w 53"/>
                <a:gd name="T1" fmla="*/ 42 h 53"/>
                <a:gd name="T2" fmla="*/ 51 w 53"/>
                <a:gd name="T3" fmla="*/ 49 h 53"/>
                <a:gd name="T4" fmla="*/ 49 w 53"/>
                <a:gd name="T5" fmla="*/ 51 h 53"/>
                <a:gd name="T6" fmla="*/ 42 w 53"/>
                <a:gd name="T7" fmla="*/ 51 h 53"/>
                <a:gd name="T8" fmla="*/ 2 w 53"/>
                <a:gd name="T9" fmla="*/ 11 h 53"/>
                <a:gd name="T10" fmla="*/ 2 w 53"/>
                <a:gd name="T11" fmla="*/ 4 h 53"/>
                <a:gd name="T12" fmla="*/ 4 w 53"/>
                <a:gd name="T13" fmla="*/ 2 h 53"/>
                <a:gd name="T14" fmla="*/ 11 w 53"/>
                <a:gd name="T15" fmla="*/ 2 h 53"/>
                <a:gd name="T16" fmla="*/ 51 w 53"/>
                <a:gd name="T17" fmla="*/ 4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53">
                  <a:moveTo>
                    <a:pt x="51" y="42"/>
                  </a:moveTo>
                  <a:cubicBezTo>
                    <a:pt x="53" y="44"/>
                    <a:pt x="53" y="47"/>
                    <a:pt x="51" y="49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8" y="53"/>
                    <a:pt x="44" y="53"/>
                    <a:pt x="42" y="5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9"/>
                    <a:pt x="0" y="6"/>
                    <a:pt x="2" y="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6" y="0"/>
                    <a:pt x="9" y="0"/>
                    <a:pt x="11" y="2"/>
                  </a:cubicBezTo>
                  <a:lnTo>
                    <a:pt x="51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8" name="Freeform: Shape 156"/>
            <p:cNvSpPr/>
            <p:nvPr/>
          </p:nvSpPr>
          <p:spPr bwMode="auto">
            <a:xfrm>
              <a:off x="1965" y="260"/>
              <a:ext cx="68" cy="13"/>
            </a:xfrm>
            <a:custGeom>
              <a:avLst/>
              <a:gdLst>
                <a:gd name="T0" fmla="*/ 62 w 67"/>
                <a:gd name="T1" fmla="*/ 0 h 12"/>
                <a:gd name="T2" fmla="*/ 67 w 67"/>
                <a:gd name="T3" fmla="*/ 5 h 12"/>
                <a:gd name="T4" fmla="*/ 67 w 67"/>
                <a:gd name="T5" fmla="*/ 7 h 12"/>
                <a:gd name="T6" fmla="*/ 62 w 67"/>
                <a:gd name="T7" fmla="*/ 12 h 12"/>
                <a:gd name="T8" fmla="*/ 5 w 67"/>
                <a:gd name="T9" fmla="*/ 12 h 12"/>
                <a:gd name="T10" fmla="*/ 0 w 67"/>
                <a:gd name="T11" fmla="*/ 7 h 12"/>
                <a:gd name="T12" fmla="*/ 0 w 67"/>
                <a:gd name="T13" fmla="*/ 5 h 12"/>
                <a:gd name="T14" fmla="*/ 5 w 67"/>
                <a:gd name="T15" fmla="*/ 0 h 12"/>
                <a:gd name="T16" fmla="*/ 62 w 67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12">
                  <a:moveTo>
                    <a:pt x="62" y="0"/>
                  </a:moveTo>
                  <a:cubicBezTo>
                    <a:pt x="65" y="0"/>
                    <a:pt x="67" y="2"/>
                    <a:pt x="67" y="5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67" y="10"/>
                    <a:pt x="65" y="12"/>
                    <a:pt x="62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2"/>
                    <a:pt x="0" y="10"/>
                    <a:pt x="0" y="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" name="Freeform: Shape 157"/>
            <p:cNvSpPr/>
            <p:nvPr/>
          </p:nvSpPr>
          <p:spPr bwMode="auto">
            <a:xfrm>
              <a:off x="1947" y="178"/>
              <a:ext cx="54" cy="54"/>
            </a:xfrm>
            <a:custGeom>
              <a:avLst/>
              <a:gdLst>
                <a:gd name="T0" fmla="*/ 42 w 53"/>
                <a:gd name="T1" fmla="*/ 2 h 53"/>
                <a:gd name="T2" fmla="*/ 49 w 53"/>
                <a:gd name="T3" fmla="*/ 2 h 53"/>
                <a:gd name="T4" fmla="*/ 51 w 53"/>
                <a:gd name="T5" fmla="*/ 4 h 53"/>
                <a:gd name="T6" fmla="*/ 51 w 53"/>
                <a:gd name="T7" fmla="*/ 11 h 53"/>
                <a:gd name="T8" fmla="*/ 11 w 53"/>
                <a:gd name="T9" fmla="*/ 51 h 53"/>
                <a:gd name="T10" fmla="*/ 4 w 53"/>
                <a:gd name="T11" fmla="*/ 51 h 53"/>
                <a:gd name="T12" fmla="*/ 2 w 53"/>
                <a:gd name="T13" fmla="*/ 49 h 53"/>
                <a:gd name="T14" fmla="*/ 2 w 53"/>
                <a:gd name="T15" fmla="*/ 42 h 53"/>
                <a:gd name="T16" fmla="*/ 42 w 53"/>
                <a:gd name="T17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53">
                  <a:moveTo>
                    <a:pt x="42" y="2"/>
                  </a:moveTo>
                  <a:cubicBezTo>
                    <a:pt x="44" y="0"/>
                    <a:pt x="48" y="0"/>
                    <a:pt x="49" y="2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3" y="6"/>
                    <a:pt x="53" y="9"/>
                    <a:pt x="51" y="11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9" y="53"/>
                    <a:pt x="6" y="53"/>
                    <a:pt x="4" y="51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0" y="47"/>
                    <a:pt x="0" y="44"/>
                    <a:pt x="2" y="42"/>
                  </a:cubicBezTo>
                  <a:lnTo>
                    <a:pt x="42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" name="Freeform: Shape 158"/>
            <p:cNvSpPr/>
            <p:nvPr/>
          </p:nvSpPr>
          <p:spPr bwMode="auto">
            <a:xfrm>
              <a:off x="1906" y="146"/>
              <a:ext cx="14" cy="68"/>
            </a:xfrm>
            <a:custGeom>
              <a:avLst/>
              <a:gdLst>
                <a:gd name="T0" fmla="*/ 0 w 13"/>
                <a:gd name="T1" fmla="*/ 5 h 67"/>
                <a:gd name="T2" fmla="*/ 5 w 13"/>
                <a:gd name="T3" fmla="*/ 0 h 67"/>
                <a:gd name="T4" fmla="*/ 8 w 13"/>
                <a:gd name="T5" fmla="*/ 0 h 67"/>
                <a:gd name="T6" fmla="*/ 13 w 13"/>
                <a:gd name="T7" fmla="*/ 5 h 67"/>
                <a:gd name="T8" fmla="*/ 13 w 13"/>
                <a:gd name="T9" fmla="*/ 62 h 67"/>
                <a:gd name="T10" fmla="*/ 8 w 13"/>
                <a:gd name="T11" fmla="*/ 67 h 67"/>
                <a:gd name="T12" fmla="*/ 5 w 13"/>
                <a:gd name="T13" fmla="*/ 67 h 67"/>
                <a:gd name="T14" fmla="*/ 0 w 13"/>
                <a:gd name="T15" fmla="*/ 62 h 67"/>
                <a:gd name="T16" fmla="*/ 0 w 13"/>
                <a:gd name="T17" fmla="*/ 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67">
                  <a:moveTo>
                    <a:pt x="0" y="5"/>
                  </a:moveTo>
                  <a:cubicBezTo>
                    <a:pt x="0" y="3"/>
                    <a:pt x="2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0"/>
                    <a:pt x="13" y="3"/>
                    <a:pt x="13" y="5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13" y="65"/>
                    <a:pt x="11" y="67"/>
                    <a:pt x="8" y="67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2" y="67"/>
                    <a:pt x="0" y="65"/>
                    <a:pt x="0" y="62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" name="Freeform: Shape 159"/>
            <p:cNvSpPr/>
            <p:nvPr/>
          </p:nvSpPr>
          <p:spPr bwMode="auto">
            <a:xfrm>
              <a:off x="1825" y="178"/>
              <a:ext cx="54" cy="54"/>
            </a:xfrm>
            <a:custGeom>
              <a:avLst/>
              <a:gdLst>
                <a:gd name="T0" fmla="*/ 2 w 53"/>
                <a:gd name="T1" fmla="*/ 11 h 53"/>
                <a:gd name="T2" fmla="*/ 2 w 53"/>
                <a:gd name="T3" fmla="*/ 4 h 53"/>
                <a:gd name="T4" fmla="*/ 4 w 53"/>
                <a:gd name="T5" fmla="*/ 2 h 53"/>
                <a:gd name="T6" fmla="*/ 11 w 53"/>
                <a:gd name="T7" fmla="*/ 2 h 53"/>
                <a:gd name="T8" fmla="*/ 51 w 53"/>
                <a:gd name="T9" fmla="*/ 42 h 53"/>
                <a:gd name="T10" fmla="*/ 51 w 53"/>
                <a:gd name="T11" fmla="*/ 49 h 53"/>
                <a:gd name="T12" fmla="*/ 49 w 53"/>
                <a:gd name="T13" fmla="*/ 51 h 53"/>
                <a:gd name="T14" fmla="*/ 42 w 53"/>
                <a:gd name="T15" fmla="*/ 51 h 53"/>
                <a:gd name="T16" fmla="*/ 2 w 53"/>
                <a:gd name="T17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53">
                  <a:moveTo>
                    <a:pt x="2" y="11"/>
                  </a:moveTo>
                  <a:cubicBezTo>
                    <a:pt x="0" y="9"/>
                    <a:pt x="0" y="6"/>
                    <a:pt x="2" y="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3" y="44"/>
                    <a:pt x="53" y="47"/>
                    <a:pt x="51" y="49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7" y="53"/>
                    <a:pt x="44" y="53"/>
                    <a:pt x="42" y="51"/>
                  </a:cubicBezTo>
                  <a:lnTo>
                    <a:pt x="2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" name="Freeform: Shape 160"/>
            <p:cNvSpPr/>
            <p:nvPr/>
          </p:nvSpPr>
          <p:spPr bwMode="auto">
            <a:xfrm>
              <a:off x="1793" y="260"/>
              <a:ext cx="68" cy="13"/>
            </a:xfrm>
            <a:custGeom>
              <a:avLst/>
              <a:gdLst>
                <a:gd name="T0" fmla="*/ 5 w 67"/>
                <a:gd name="T1" fmla="*/ 12 h 12"/>
                <a:gd name="T2" fmla="*/ 0 w 67"/>
                <a:gd name="T3" fmla="*/ 7 h 12"/>
                <a:gd name="T4" fmla="*/ 0 w 67"/>
                <a:gd name="T5" fmla="*/ 5 h 12"/>
                <a:gd name="T6" fmla="*/ 5 w 67"/>
                <a:gd name="T7" fmla="*/ 0 h 12"/>
                <a:gd name="T8" fmla="*/ 62 w 67"/>
                <a:gd name="T9" fmla="*/ 0 h 12"/>
                <a:gd name="T10" fmla="*/ 67 w 67"/>
                <a:gd name="T11" fmla="*/ 5 h 12"/>
                <a:gd name="T12" fmla="*/ 67 w 67"/>
                <a:gd name="T13" fmla="*/ 7 h 12"/>
                <a:gd name="T14" fmla="*/ 62 w 67"/>
                <a:gd name="T15" fmla="*/ 12 h 12"/>
                <a:gd name="T16" fmla="*/ 5 w 67"/>
                <a:gd name="T1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12">
                  <a:moveTo>
                    <a:pt x="5" y="12"/>
                  </a:moveTo>
                  <a:cubicBezTo>
                    <a:pt x="2" y="12"/>
                    <a:pt x="0" y="10"/>
                    <a:pt x="0" y="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7" y="2"/>
                    <a:pt x="67" y="5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67" y="10"/>
                    <a:pt x="64" y="12"/>
                    <a:pt x="62" y="12"/>
                  </a:cubicBezTo>
                  <a:lnTo>
                    <a:pt x="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3" name="Freeform: Shape 161"/>
            <p:cNvSpPr/>
            <p:nvPr/>
          </p:nvSpPr>
          <p:spPr bwMode="auto">
            <a:xfrm>
              <a:off x="1825" y="301"/>
              <a:ext cx="54" cy="54"/>
            </a:xfrm>
            <a:custGeom>
              <a:avLst/>
              <a:gdLst>
                <a:gd name="T0" fmla="*/ 11 w 53"/>
                <a:gd name="T1" fmla="*/ 51 h 53"/>
                <a:gd name="T2" fmla="*/ 4 w 53"/>
                <a:gd name="T3" fmla="*/ 51 h 53"/>
                <a:gd name="T4" fmla="*/ 2 w 53"/>
                <a:gd name="T5" fmla="*/ 49 h 53"/>
                <a:gd name="T6" fmla="*/ 2 w 53"/>
                <a:gd name="T7" fmla="*/ 42 h 53"/>
                <a:gd name="T8" fmla="*/ 42 w 53"/>
                <a:gd name="T9" fmla="*/ 2 h 53"/>
                <a:gd name="T10" fmla="*/ 49 w 53"/>
                <a:gd name="T11" fmla="*/ 2 h 53"/>
                <a:gd name="T12" fmla="*/ 51 w 53"/>
                <a:gd name="T13" fmla="*/ 4 h 53"/>
                <a:gd name="T14" fmla="*/ 51 w 53"/>
                <a:gd name="T15" fmla="*/ 11 h 53"/>
                <a:gd name="T16" fmla="*/ 11 w 53"/>
                <a:gd name="T17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53">
                  <a:moveTo>
                    <a:pt x="11" y="51"/>
                  </a:moveTo>
                  <a:cubicBezTo>
                    <a:pt x="9" y="53"/>
                    <a:pt x="6" y="53"/>
                    <a:pt x="4" y="51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0" y="47"/>
                    <a:pt x="0" y="44"/>
                    <a:pt x="2" y="4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4" y="0"/>
                    <a:pt x="47" y="0"/>
                    <a:pt x="49" y="2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3" y="6"/>
                    <a:pt x="53" y="9"/>
                    <a:pt x="51" y="11"/>
                  </a:cubicBezTo>
                  <a:lnTo>
                    <a:pt x="11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4" name="Oval 162"/>
            <p:cNvSpPr/>
            <p:nvPr/>
          </p:nvSpPr>
          <p:spPr bwMode="auto">
            <a:xfrm>
              <a:off x="2857" y="1364"/>
              <a:ext cx="76" cy="76"/>
            </a:xfrm>
            <a:prstGeom prst="ellipse">
              <a:avLst/>
            </a:prstGeom>
            <a:solidFill>
              <a:srgbClr val="414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5" name="Freeform: Shape 163"/>
            <p:cNvSpPr/>
            <p:nvPr/>
          </p:nvSpPr>
          <p:spPr bwMode="auto">
            <a:xfrm>
              <a:off x="2888" y="1454"/>
              <a:ext cx="13" cy="68"/>
            </a:xfrm>
            <a:custGeom>
              <a:avLst/>
              <a:gdLst>
                <a:gd name="T0" fmla="*/ 13 w 13"/>
                <a:gd name="T1" fmla="*/ 62 h 67"/>
                <a:gd name="T2" fmla="*/ 8 w 13"/>
                <a:gd name="T3" fmla="*/ 67 h 67"/>
                <a:gd name="T4" fmla="*/ 5 w 13"/>
                <a:gd name="T5" fmla="*/ 67 h 67"/>
                <a:gd name="T6" fmla="*/ 0 w 13"/>
                <a:gd name="T7" fmla="*/ 62 h 67"/>
                <a:gd name="T8" fmla="*/ 0 w 13"/>
                <a:gd name="T9" fmla="*/ 5 h 67"/>
                <a:gd name="T10" fmla="*/ 5 w 13"/>
                <a:gd name="T11" fmla="*/ 0 h 67"/>
                <a:gd name="T12" fmla="*/ 8 w 13"/>
                <a:gd name="T13" fmla="*/ 0 h 67"/>
                <a:gd name="T14" fmla="*/ 13 w 13"/>
                <a:gd name="T15" fmla="*/ 5 h 67"/>
                <a:gd name="T16" fmla="*/ 13 w 13"/>
                <a:gd name="T17" fmla="*/ 6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67">
                  <a:moveTo>
                    <a:pt x="13" y="62"/>
                  </a:moveTo>
                  <a:cubicBezTo>
                    <a:pt x="13" y="65"/>
                    <a:pt x="11" y="67"/>
                    <a:pt x="8" y="67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2" y="67"/>
                    <a:pt x="0" y="65"/>
                    <a:pt x="0" y="6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0"/>
                    <a:pt x="13" y="2"/>
                    <a:pt x="13" y="5"/>
                  </a:cubicBezTo>
                  <a:lnTo>
                    <a:pt x="13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6" name="Freeform: Shape 164"/>
            <p:cNvSpPr/>
            <p:nvPr/>
          </p:nvSpPr>
          <p:spPr bwMode="auto">
            <a:xfrm>
              <a:off x="2929" y="1436"/>
              <a:ext cx="53" cy="53"/>
            </a:xfrm>
            <a:custGeom>
              <a:avLst/>
              <a:gdLst>
                <a:gd name="T0" fmla="*/ 51 w 53"/>
                <a:gd name="T1" fmla="*/ 42 h 53"/>
                <a:gd name="T2" fmla="*/ 51 w 53"/>
                <a:gd name="T3" fmla="*/ 49 h 53"/>
                <a:gd name="T4" fmla="*/ 49 w 53"/>
                <a:gd name="T5" fmla="*/ 51 h 53"/>
                <a:gd name="T6" fmla="*/ 42 w 53"/>
                <a:gd name="T7" fmla="*/ 51 h 53"/>
                <a:gd name="T8" fmla="*/ 2 w 53"/>
                <a:gd name="T9" fmla="*/ 11 h 53"/>
                <a:gd name="T10" fmla="*/ 2 w 53"/>
                <a:gd name="T11" fmla="*/ 4 h 53"/>
                <a:gd name="T12" fmla="*/ 4 w 53"/>
                <a:gd name="T13" fmla="*/ 2 h 53"/>
                <a:gd name="T14" fmla="*/ 11 w 53"/>
                <a:gd name="T15" fmla="*/ 2 h 53"/>
                <a:gd name="T16" fmla="*/ 51 w 53"/>
                <a:gd name="T17" fmla="*/ 4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53">
                  <a:moveTo>
                    <a:pt x="51" y="42"/>
                  </a:moveTo>
                  <a:cubicBezTo>
                    <a:pt x="53" y="44"/>
                    <a:pt x="53" y="47"/>
                    <a:pt x="51" y="49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7" y="53"/>
                    <a:pt x="44" y="53"/>
                    <a:pt x="42" y="5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9"/>
                    <a:pt x="0" y="6"/>
                    <a:pt x="2" y="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6" y="0"/>
                    <a:pt x="9" y="0"/>
                    <a:pt x="11" y="2"/>
                  </a:cubicBezTo>
                  <a:lnTo>
                    <a:pt x="51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7" name="Freeform: Shape 165"/>
            <p:cNvSpPr/>
            <p:nvPr/>
          </p:nvSpPr>
          <p:spPr bwMode="auto">
            <a:xfrm>
              <a:off x="2947" y="1395"/>
              <a:ext cx="68" cy="13"/>
            </a:xfrm>
            <a:custGeom>
              <a:avLst/>
              <a:gdLst>
                <a:gd name="T0" fmla="*/ 62 w 67"/>
                <a:gd name="T1" fmla="*/ 0 h 13"/>
                <a:gd name="T2" fmla="*/ 67 w 67"/>
                <a:gd name="T3" fmla="*/ 5 h 13"/>
                <a:gd name="T4" fmla="*/ 67 w 67"/>
                <a:gd name="T5" fmla="*/ 8 h 13"/>
                <a:gd name="T6" fmla="*/ 62 w 67"/>
                <a:gd name="T7" fmla="*/ 13 h 13"/>
                <a:gd name="T8" fmla="*/ 5 w 67"/>
                <a:gd name="T9" fmla="*/ 13 h 13"/>
                <a:gd name="T10" fmla="*/ 0 w 67"/>
                <a:gd name="T11" fmla="*/ 8 h 13"/>
                <a:gd name="T12" fmla="*/ 0 w 67"/>
                <a:gd name="T13" fmla="*/ 5 h 13"/>
                <a:gd name="T14" fmla="*/ 5 w 67"/>
                <a:gd name="T15" fmla="*/ 0 h 13"/>
                <a:gd name="T16" fmla="*/ 62 w 67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13">
                  <a:moveTo>
                    <a:pt x="62" y="0"/>
                  </a:moveTo>
                  <a:cubicBezTo>
                    <a:pt x="65" y="0"/>
                    <a:pt x="67" y="2"/>
                    <a:pt x="67" y="5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67" y="10"/>
                    <a:pt x="65" y="13"/>
                    <a:pt x="62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3" y="13"/>
                    <a:pt x="0" y="10"/>
                    <a:pt x="0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8" name="Freeform: Shape 166"/>
            <p:cNvSpPr/>
            <p:nvPr/>
          </p:nvSpPr>
          <p:spPr bwMode="auto">
            <a:xfrm>
              <a:off x="2929" y="1313"/>
              <a:ext cx="53" cy="55"/>
            </a:xfrm>
            <a:custGeom>
              <a:avLst/>
              <a:gdLst>
                <a:gd name="T0" fmla="*/ 42 w 53"/>
                <a:gd name="T1" fmla="*/ 2 h 54"/>
                <a:gd name="T2" fmla="*/ 49 w 53"/>
                <a:gd name="T3" fmla="*/ 2 h 54"/>
                <a:gd name="T4" fmla="*/ 51 w 53"/>
                <a:gd name="T5" fmla="*/ 4 h 54"/>
                <a:gd name="T6" fmla="*/ 51 w 53"/>
                <a:gd name="T7" fmla="*/ 11 h 54"/>
                <a:gd name="T8" fmla="*/ 11 w 53"/>
                <a:gd name="T9" fmla="*/ 52 h 54"/>
                <a:gd name="T10" fmla="*/ 4 w 53"/>
                <a:gd name="T11" fmla="*/ 52 h 54"/>
                <a:gd name="T12" fmla="*/ 2 w 53"/>
                <a:gd name="T13" fmla="*/ 50 h 54"/>
                <a:gd name="T14" fmla="*/ 2 w 53"/>
                <a:gd name="T15" fmla="*/ 43 h 54"/>
                <a:gd name="T16" fmla="*/ 42 w 53"/>
                <a:gd name="T17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54">
                  <a:moveTo>
                    <a:pt x="42" y="2"/>
                  </a:moveTo>
                  <a:cubicBezTo>
                    <a:pt x="44" y="0"/>
                    <a:pt x="47" y="0"/>
                    <a:pt x="49" y="2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3" y="6"/>
                    <a:pt x="53" y="9"/>
                    <a:pt x="51" y="11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9" y="54"/>
                    <a:pt x="6" y="54"/>
                    <a:pt x="4" y="52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0" y="48"/>
                    <a:pt x="0" y="44"/>
                    <a:pt x="2" y="43"/>
                  </a:cubicBezTo>
                  <a:lnTo>
                    <a:pt x="42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9" name="Freeform: Shape 167"/>
            <p:cNvSpPr/>
            <p:nvPr/>
          </p:nvSpPr>
          <p:spPr bwMode="auto">
            <a:xfrm>
              <a:off x="2888" y="1282"/>
              <a:ext cx="13" cy="66"/>
            </a:xfrm>
            <a:custGeom>
              <a:avLst/>
              <a:gdLst>
                <a:gd name="T0" fmla="*/ 0 w 13"/>
                <a:gd name="T1" fmla="*/ 5 h 66"/>
                <a:gd name="T2" fmla="*/ 5 w 13"/>
                <a:gd name="T3" fmla="*/ 0 h 66"/>
                <a:gd name="T4" fmla="*/ 8 w 13"/>
                <a:gd name="T5" fmla="*/ 0 h 66"/>
                <a:gd name="T6" fmla="*/ 13 w 13"/>
                <a:gd name="T7" fmla="*/ 5 h 66"/>
                <a:gd name="T8" fmla="*/ 13 w 13"/>
                <a:gd name="T9" fmla="*/ 61 h 66"/>
                <a:gd name="T10" fmla="*/ 8 w 13"/>
                <a:gd name="T11" fmla="*/ 66 h 66"/>
                <a:gd name="T12" fmla="*/ 5 w 13"/>
                <a:gd name="T13" fmla="*/ 66 h 66"/>
                <a:gd name="T14" fmla="*/ 0 w 13"/>
                <a:gd name="T15" fmla="*/ 61 h 66"/>
                <a:gd name="T16" fmla="*/ 0 w 13"/>
                <a:gd name="T17" fmla="*/ 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66">
                  <a:moveTo>
                    <a:pt x="0" y="5"/>
                  </a:move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0"/>
                    <a:pt x="13" y="2"/>
                    <a:pt x="13" y="5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64"/>
                    <a:pt x="11" y="66"/>
                    <a:pt x="8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2" y="66"/>
                    <a:pt x="0" y="64"/>
                    <a:pt x="0" y="61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0" name="Freeform: Shape 168"/>
            <p:cNvSpPr/>
            <p:nvPr/>
          </p:nvSpPr>
          <p:spPr bwMode="auto">
            <a:xfrm>
              <a:off x="2807" y="1313"/>
              <a:ext cx="54" cy="55"/>
            </a:xfrm>
            <a:custGeom>
              <a:avLst/>
              <a:gdLst>
                <a:gd name="T0" fmla="*/ 2 w 53"/>
                <a:gd name="T1" fmla="*/ 11 h 54"/>
                <a:gd name="T2" fmla="*/ 2 w 53"/>
                <a:gd name="T3" fmla="*/ 4 h 54"/>
                <a:gd name="T4" fmla="*/ 4 w 53"/>
                <a:gd name="T5" fmla="*/ 2 h 54"/>
                <a:gd name="T6" fmla="*/ 11 w 53"/>
                <a:gd name="T7" fmla="*/ 2 h 54"/>
                <a:gd name="T8" fmla="*/ 51 w 53"/>
                <a:gd name="T9" fmla="*/ 43 h 54"/>
                <a:gd name="T10" fmla="*/ 51 w 53"/>
                <a:gd name="T11" fmla="*/ 50 h 54"/>
                <a:gd name="T12" fmla="*/ 49 w 53"/>
                <a:gd name="T13" fmla="*/ 52 h 54"/>
                <a:gd name="T14" fmla="*/ 42 w 53"/>
                <a:gd name="T15" fmla="*/ 52 h 54"/>
                <a:gd name="T16" fmla="*/ 2 w 53"/>
                <a:gd name="T17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54">
                  <a:moveTo>
                    <a:pt x="2" y="11"/>
                  </a:moveTo>
                  <a:cubicBezTo>
                    <a:pt x="0" y="9"/>
                    <a:pt x="0" y="6"/>
                    <a:pt x="2" y="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0"/>
                    <a:pt x="9" y="0"/>
                    <a:pt x="11" y="2"/>
                  </a:cubicBezTo>
                  <a:cubicBezTo>
                    <a:pt x="51" y="43"/>
                    <a:pt x="51" y="43"/>
                    <a:pt x="51" y="43"/>
                  </a:cubicBezTo>
                  <a:cubicBezTo>
                    <a:pt x="53" y="44"/>
                    <a:pt x="53" y="48"/>
                    <a:pt x="51" y="50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47" y="54"/>
                    <a:pt x="44" y="54"/>
                    <a:pt x="42" y="52"/>
                  </a:cubicBezTo>
                  <a:lnTo>
                    <a:pt x="2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1" name="Freeform: Shape 169"/>
            <p:cNvSpPr/>
            <p:nvPr/>
          </p:nvSpPr>
          <p:spPr bwMode="auto">
            <a:xfrm>
              <a:off x="2775" y="1395"/>
              <a:ext cx="68" cy="13"/>
            </a:xfrm>
            <a:custGeom>
              <a:avLst/>
              <a:gdLst>
                <a:gd name="T0" fmla="*/ 5 w 67"/>
                <a:gd name="T1" fmla="*/ 13 h 13"/>
                <a:gd name="T2" fmla="*/ 0 w 67"/>
                <a:gd name="T3" fmla="*/ 8 h 13"/>
                <a:gd name="T4" fmla="*/ 0 w 67"/>
                <a:gd name="T5" fmla="*/ 5 h 13"/>
                <a:gd name="T6" fmla="*/ 5 w 67"/>
                <a:gd name="T7" fmla="*/ 0 h 13"/>
                <a:gd name="T8" fmla="*/ 62 w 67"/>
                <a:gd name="T9" fmla="*/ 0 h 13"/>
                <a:gd name="T10" fmla="*/ 67 w 67"/>
                <a:gd name="T11" fmla="*/ 5 h 13"/>
                <a:gd name="T12" fmla="*/ 67 w 67"/>
                <a:gd name="T13" fmla="*/ 8 h 13"/>
                <a:gd name="T14" fmla="*/ 62 w 67"/>
                <a:gd name="T15" fmla="*/ 13 h 13"/>
                <a:gd name="T16" fmla="*/ 5 w 67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13">
                  <a:moveTo>
                    <a:pt x="5" y="13"/>
                  </a:moveTo>
                  <a:cubicBezTo>
                    <a:pt x="2" y="13"/>
                    <a:pt x="0" y="10"/>
                    <a:pt x="0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7" y="2"/>
                    <a:pt x="67" y="5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67" y="10"/>
                    <a:pt x="64" y="13"/>
                    <a:pt x="62" y="13"/>
                  </a:cubicBezTo>
                  <a:lnTo>
                    <a:pt x="5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2" name="Freeform: Shape 170"/>
            <p:cNvSpPr/>
            <p:nvPr/>
          </p:nvSpPr>
          <p:spPr bwMode="auto">
            <a:xfrm>
              <a:off x="2807" y="1436"/>
              <a:ext cx="54" cy="53"/>
            </a:xfrm>
            <a:custGeom>
              <a:avLst/>
              <a:gdLst>
                <a:gd name="T0" fmla="*/ 11 w 53"/>
                <a:gd name="T1" fmla="*/ 51 h 53"/>
                <a:gd name="T2" fmla="*/ 4 w 53"/>
                <a:gd name="T3" fmla="*/ 51 h 53"/>
                <a:gd name="T4" fmla="*/ 2 w 53"/>
                <a:gd name="T5" fmla="*/ 49 h 53"/>
                <a:gd name="T6" fmla="*/ 2 w 53"/>
                <a:gd name="T7" fmla="*/ 42 h 53"/>
                <a:gd name="T8" fmla="*/ 42 w 53"/>
                <a:gd name="T9" fmla="*/ 2 h 53"/>
                <a:gd name="T10" fmla="*/ 49 w 53"/>
                <a:gd name="T11" fmla="*/ 2 h 53"/>
                <a:gd name="T12" fmla="*/ 51 w 53"/>
                <a:gd name="T13" fmla="*/ 4 h 53"/>
                <a:gd name="T14" fmla="*/ 51 w 53"/>
                <a:gd name="T15" fmla="*/ 11 h 53"/>
                <a:gd name="T16" fmla="*/ 11 w 53"/>
                <a:gd name="T17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53">
                  <a:moveTo>
                    <a:pt x="11" y="51"/>
                  </a:moveTo>
                  <a:cubicBezTo>
                    <a:pt x="9" y="53"/>
                    <a:pt x="5" y="53"/>
                    <a:pt x="4" y="51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0" y="47"/>
                    <a:pt x="0" y="44"/>
                    <a:pt x="2" y="4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4" y="0"/>
                    <a:pt x="47" y="0"/>
                    <a:pt x="49" y="2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3" y="6"/>
                    <a:pt x="53" y="9"/>
                    <a:pt x="51" y="11"/>
                  </a:cubicBezTo>
                  <a:lnTo>
                    <a:pt x="11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3" name="Freeform: Shape 171"/>
            <p:cNvSpPr/>
            <p:nvPr/>
          </p:nvSpPr>
          <p:spPr bwMode="auto">
            <a:xfrm>
              <a:off x="2161" y="1017"/>
              <a:ext cx="229" cy="160"/>
            </a:xfrm>
            <a:custGeom>
              <a:avLst/>
              <a:gdLst>
                <a:gd name="T0" fmla="*/ 67 w 226"/>
                <a:gd name="T1" fmla="*/ 158 h 158"/>
                <a:gd name="T2" fmla="*/ 4 w 226"/>
                <a:gd name="T3" fmla="*/ 65 h 158"/>
                <a:gd name="T4" fmla="*/ 8 w 226"/>
                <a:gd name="T5" fmla="*/ 47 h 158"/>
                <a:gd name="T6" fmla="*/ 26 w 226"/>
                <a:gd name="T7" fmla="*/ 51 h 158"/>
                <a:gd name="T8" fmla="*/ 72 w 226"/>
                <a:gd name="T9" fmla="*/ 120 h 158"/>
                <a:gd name="T10" fmla="*/ 204 w 226"/>
                <a:gd name="T11" fmla="*/ 4 h 158"/>
                <a:gd name="T12" fmla="*/ 222 w 226"/>
                <a:gd name="T13" fmla="*/ 6 h 158"/>
                <a:gd name="T14" fmla="*/ 221 w 226"/>
                <a:gd name="T15" fmla="*/ 24 h 158"/>
                <a:gd name="T16" fmla="*/ 67 w 226"/>
                <a:gd name="T17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6" h="158">
                  <a:moveTo>
                    <a:pt x="67" y="158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0" y="59"/>
                    <a:pt x="2" y="51"/>
                    <a:pt x="8" y="47"/>
                  </a:cubicBezTo>
                  <a:cubicBezTo>
                    <a:pt x="14" y="43"/>
                    <a:pt x="22" y="45"/>
                    <a:pt x="26" y="51"/>
                  </a:cubicBezTo>
                  <a:cubicBezTo>
                    <a:pt x="72" y="120"/>
                    <a:pt x="72" y="120"/>
                    <a:pt x="72" y="120"/>
                  </a:cubicBezTo>
                  <a:cubicBezTo>
                    <a:pt x="204" y="4"/>
                    <a:pt x="204" y="4"/>
                    <a:pt x="204" y="4"/>
                  </a:cubicBezTo>
                  <a:cubicBezTo>
                    <a:pt x="209" y="0"/>
                    <a:pt x="217" y="0"/>
                    <a:pt x="222" y="6"/>
                  </a:cubicBezTo>
                  <a:cubicBezTo>
                    <a:pt x="226" y="11"/>
                    <a:pt x="226" y="19"/>
                    <a:pt x="221" y="24"/>
                  </a:cubicBezTo>
                  <a:lnTo>
                    <a:pt x="67" y="158"/>
                  </a:lnTo>
                  <a:close/>
                </a:path>
              </a:pathLst>
            </a:custGeom>
            <a:solidFill>
              <a:srgbClr val="414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4" name="Freeform: Shape 172"/>
            <p:cNvSpPr/>
            <p:nvPr/>
          </p:nvSpPr>
          <p:spPr bwMode="auto">
            <a:xfrm>
              <a:off x="2695" y="1743"/>
              <a:ext cx="160" cy="112"/>
            </a:xfrm>
            <a:custGeom>
              <a:avLst/>
              <a:gdLst>
                <a:gd name="T0" fmla="*/ 46 w 158"/>
                <a:gd name="T1" fmla="*/ 111 h 111"/>
                <a:gd name="T2" fmla="*/ 2 w 158"/>
                <a:gd name="T3" fmla="*/ 46 h 111"/>
                <a:gd name="T4" fmla="*/ 5 w 158"/>
                <a:gd name="T5" fmla="*/ 34 h 111"/>
                <a:gd name="T6" fmla="*/ 17 w 158"/>
                <a:gd name="T7" fmla="*/ 36 h 111"/>
                <a:gd name="T8" fmla="*/ 50 w 158"/>
                <a:gd name="T9" fmla="*/ 84 h 111"/>
                <a:gd name="T10" fmla="*/ 142 w 158"/>
                <a:gd name="T11" fmla="*/ 4 h 111"/>
                <a:gd name="T12" fmla="*/ 154 w 158"/>
                <a:gd name="T13" fmla="*/ 5 h 111"/>
                <a:gd name="T14" fmla="*/ 154 w 158"/>
                <a:gd name="T15" fmla="*/ 17 h 111"/>
                <a:gd name="T16" fmla="*/ 46 w 158"/>
                <a:gd name="T17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8" h="111">
                  <a:moveTo>
                    <a:pt x="46" y="111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0" y="42"/>
                    <a:pt x="1" y="37"/>
                    <a:pt x="5" y="34"/>
                  </a:cubicBezTo>
                  <a:cubicBezTo>
                    <a:pt x="9" y="31"/>
                    <a:pt x="14" y="32"/>
                    <a:pt x="17" y="36"/>
                  </a:cubicBezTo>
                  <a:cubicBezTo>
                    <a:pt x="50" y="84"/>
                    <a:pt x="50" y="84"/>
                    <a:pt x="50" y="84"/>
                  </a:cubicBezTo>
                  <a:cubicBezTo>
                    <a:pt x="142" y="4"/>
                    <a:pt x="142" y="4"/>
                    <a:pt x="142" y="4"/>
                  </a:cubicBezTo>
                  <a:cubicBezTo>
                    <a:pt x="146" y="0"/>
                    <a:pt x="151" y="1"/>
                    <a:pt x="154" y="5"/>
                  </a:cubicBezTo>
                  <a:cubicBezTo>
                    <a:pt x="158" y="8"/>
                    <a:pt x="157" y="14"/>
                    <a:pt x="154" y="17"/>
                  </a:cubicBezTo>
                  <a:lnTo>
                    <a:pt x="46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5" name="Freeform: Shape 173"/>
            <p:cNvSpPr/>
            <p:nvPr/>
          </p:nvSpPr>
          <p:spPr bwMode="auto">
            <a:xfrm>
              <a:off x="2070" y="561"/>
              <a:ext cx="128" cy="131"/>
            </a:xfrm>
            <a:custGeom>
              <a:avLst/>
              <a:gdLst>
                <a:gd name="T0" fmla="*/ 72 w 128"/>
                <a:gd name="T1" fmla="*/ 131 h 131"/>
                <a:gd name="T2" fmla="*/ 45 w 128"/>
                <a:gd name="T3" fmla="*/ 94 h 131"/>
                <a:gd name="T4" fmla="*/ 0 w 128"/>
                <a:gd name="T5" fmla="*/ 97 h 131"/>
                <a:gd name="T6" fmla="*/ 25 w 128"/>
                <a:gd name="T7" fmla="*/ 58 h 131"/>
                <a:gd name="T8" fmla="*/ 10 w 128"/>
                <a:gd name="T9" fmla="*/ 15 h 131"/>
                <a:gd name="T10" fmla="*/ 53 w 128"/>
                <a:gd name="T11" fmla="*/ 29 h 131"/>
                <a:gd name="T12" fmla="*/ 89 w 128"/>
                <a:gd name="T13" fmla="*/ 0 h 131"/>
                <a:gd name="T14" fmla="*/ 90 w 128"/>
                <a:gd name="T15" fmla="*/ 46 h 131"/>
                <a:gd name="T16" fmla="*/ 128 w 128"/>
                <a:gd name="T17" fmla="*/ 71 h 131"/>
                <a:gd name="T18" fmla="*/ 85 w 128"/>
                <a:gd name="T19" fmla="*/ 86 h 131"/>
                <a:gd name="T20" fmla="*/ 72 w 128"/>
                <a:gd name="T2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" h="131">
                  <a:moveTo>
                    <a:pt x="72" y="131"/>
                  </a:moveTo>
                  <a:lnTo>
                    <a:pt x="45" y="94"/>
                  </a:lnTo>
                  <a:lnTo>
                    <a:pt x="0" y="97"/>
                  </a:lnTo>
                  <a:lnTo>
                    <a:pt x="25" y="58"/>
                  </a:lnTo>
                  <a:lnTo>
                    <a:pt x="10" y="15"/>
                  </a:lnTo>
                  <a:lnTo>
                    <a:pt x="53" y="29"/>
                  </a:lnTo>
                  <a:lnTo>
                    <a:pt x="89" y="0"/>
                  </a:lnTo>
                  <a:lnTo>
                    <a:pt x="90" y="46"/>
                  </a:lnTo>
                  <a:lnTo>
                    <a:pt x="128" y="71"/>
                  </a:lnTo>
                  <a:lnTo>
                    <a:pt x="85" y="86"/>
                  </a:lnTo>
                  <a:lnTo>
                    <a:pt x="72" y="1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6" name="Freeform: Shape 174"/>
            <p:cNvSpPr/>
            <p:nvPr/>
          </p:nvSpPr>
          <p:spPr bwMode="auto">
            <a:xfrm>
              <a:off x="2225" y="824"/>
              <a:ext cx="146" cy="162"/>
            </a:xfrm>
            <a:custGeom>
              <a:avLst/>
              <a:gdLst>
                <a:gd name="T0" fmla="*/ 144 w 145"/>
                <a:gd name="T1" fmla="*/ 77 h 160"/>
                <a:gd name="T2" fmla="*/ 133 w 145"/>
                <a:gd name="T3" fmla="*/ 109 h 160"/>
                <a:gd name="T4" fmla="*/ 102 w 145"/>
                <a:gd name="T5" fmla="*/ 123 h 160"/>
                <a:gd name="T6" fmla="*/ 91 w 145"/>
                <a:gd name="T7" fmla="*/ 119 h 160"/>
                <a:gd name="T8" fmla="*/ 84 w 145"/>
                <a:gd name="T9" fmla="*/ 108 h 160"/>
                <a:gd name="T10" fmla="*/ 74 w 145"/>
                <a:gd name="T11" fmla="*/ 119 h 160"/>
                <a:gd name="T12" fmla="*/ 61 w 145"/>
                <a:gd name="T13" fmla="*/ 122 h 160"/>
                <a:gd name="T14" fmla="*/ 43 w 145"/>
                <a:gd name="T15" fmla="*/ 112 h 160"/>
                <a:gd name="T16" fmla="*/ 38 w 145"/>
                <a:gd name="T17" fmla="*/ 85 h 160"/>
                <a:gd name="T18" fmla="*/ 50 w 145"/>
                <a:gd name="T19" fmla="*/ 50 h 160"/>
                <a:gd name="T20" fmla="*/ 75 w 145"/>
                <a:gd name="T21" fmla="*/ 37 h 160"/>
                <a:gd name="T22" fmla="*/ 91 w 145"/>
                <a:gd name="T23" fmla="*/ 40 h 160"/>
                <a:gd name="T24" fmla="*/ 104 w 145"/>
                <a:gd name="T25" fmla="*/ 46 h 160"/>
                <a:gd name="T26" fmla="*/ 104 w 145"/>
                <a:gd name="T27" fmla="*/ 47 h 160"/>
                <a:gd name="T28" fmla="*/ 104 w 145"/>
                <a:gd name="T29" fmla="*/ 47 h 160"/>
                <a:gd name="T30" fmla="*/ 100 w 145"/>
                <a:gd name="T31" fmla="*/ 96 h 160"/>
                <a:gd name="T32" fmla="*/ 101 w 145"/>
                <a:gd name="T33" fmla="*/ 107 h 160"/>
                <a:gd name="T34" fmla="*/ 106 w 145"/>
                <a:gd name="T35" fmla="*/ 110 h 160"/>
                <a:gd name="T36" fmla="*/ 122 w 145"/>
                <a:gd name="T37" fmla="*/ 101 h 160"/>
                <a:gd name="T38" fmla="*/ 128 w 145"/>
                <a:gd name="T39" fmla="*/ 77 h 160"/>
                <a:gd name="T40" fmla="*/ 117 w 145"/>
                <a:gd name="T41" fmla="*/ 30 h 160"/>
                <a:gd name="T42" fmla="*/ 76 w 145"/>
                <a:gd name="T43" fmla="*/ 13 h 160"/>
                <a:gd name="T44" fmla="*/ 35 w 145"/>
                <a:gd name="T45" fmla="*/ 31 h 160"/>
                <a:gd name="T46" fmla="*/ 18 w 145"/>
                <a:gd name="T47" fmla="*/ 80 h 160"/>
                <a:gd name="T48" fmla="*/ 31 w 145"/>
                <a:gd name="T49" fmla="*/ 128 h 160"/>
                <a:gd name="T50" fmla="*/ 71 w 145"/>
                <a:gd name="T51" fmla="*/ 145 h 160"/>
                <a:gd name="T52" fmla="*/ 86 w 145"/>
                <a:gd name="T53" fmla="*/ 144 h 160"/>
                <a:gd name="T54" fmla="*/ 99 w 145"/>
                <a:gd name="T55" fmla="*/ 139 h 160"/>
                <a:gd name="T56" fmla="*/ 102 w 145"/>
                <a:gd name="T57" fmla="*/ 152 h 160"/>
                <a:gd name="T58" fmla="*/ 88 w 145"/>
                <a:gd name="T59" fmla="*/ 158 h 160"/>
                <a:gd name="T60" fmla="*/ 70 w 145"/>
                <a:gd name="T61" fmla="*/ 160 h 160"/>
                <a:gd name="T62" fmla="*/ 18 w 145"/>
                <a:gd name="T63" fmla="*/ 138 h 160"/>
                <a:gd name="T64" fmla="*/ 1 w 145"/>
                <a:gd name="T65" fmla="*/ 80 h 160"/>
                <a:gd name="T66" fmla="*/ 23 w 145"/>
                <a:gd name="T67" fmla="*/ 21 h 160"/>
                <a:gd name="T68" fmla="*/ 77 w 145"/>
                <a:gd name="T69" fmla="*/ 0 h 160"/>
                <a:gd name="T70" fmla="*/ 127 w 145"/>
                <a:gd name="T71" fmla="*/ 20 h 160"/>
                <a:gd name="T72" fmla="*/ 144 w 145"/>
                <a:gd name="T73" fmla="*/ 77 h 160"/>
                <a:gd name="T74" fmla="*/ 57 w 145"/>
                <a:gd name="T75" fmla="*/ 85 h 160"/>
                <a:gd name="T76" fmla="*/ 59 w 145"/>
                <a:gd name="T77" fmla="*/ 102 h 160"/>
                <a:gd name="T78" fmla="*/ 67 w 145"/>
                <a:gd name="T79" fmla="*/ 107 h 160"/>
                <a:gd name="T80" fmla="*/ 75 w 145"/>
                <a:gd name="T81" fmla="*/ 105 h 160"/>
                <a:gd name="T82" fmla="*/ 82 w 145"/>
                <a:gd name="T83" fmla="*/ 97 h 160"/>
                <a:gd name="T84" fmla="*/ 82 w 145"/>
                <a:gd name="T85" fmla="*/ 96 h 160"/>
                <a:gd name="T86" fmla="*/ 82 w 145"/>
                <a:gd name="T87" fmla="*/ 96 h 160"/>
                <a:gd name="T88" fmla="*/ 86 w 145"/>
                <a:gd name="T89" fmla="*/ 53 h 160"/>
                <a:gd name="T90" fmla="*/ 82 w 145"/>
                <a:gd name="T91" fmla="*/ 52 h 160"/>
                <a:gd name="T92" fmla="*/ 78 w 145"/>
                <a:gd name="T93" fmla="*/ 52 h 160"/>
                <a:gd name="T94" fmla="*/ 64 w 145"/>
                <a:gd name="T95" fmla="*/ 60 h 160"/>
                <a:gd name="T96" fmla="*/ 57 w 145"/>
                <a:gd name="T97" fmla="*/ 8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5" h="160">
                  <a:moveTo>
                    <a:pt x="144" y="77"/>
                  </a:moveTo>
                  <a:cubicBezTo>
                    <a:pt x="143" y="89"/>
                    <a:pt x="139" y="100"/>
                    <a:pt x="133" y="109"/>
                  </a:cubicBezTo>
                  <a:cubicBezTo>
                    <a:pt x="126" y="118"/>
                    <a:pt x="116" y="123"/>
                    <a:pt x="102" y="123"/>
                  </a:cubicBezTo>
                  <a:cubicBezTo>
                    <a:pt x="98" y="123"/>
                    <a:pt x="94" y="121"/>
                    <a:pt x="91" y="119"/>
                  </a:cubicBezTo>
                  <a:cubicBezTo>
                    <a:pt x="87" y="116"/>
                    <a:pt x="85" y="113"/>
                    <a:pt x="84" y="108"/>
                  </a:cubicBezTo>
                  <a:cubicBezTo>
                    <a:pt x="81" y="113"/>
                    <a:pt x="78" y="117"/>
                    <a:pt x="74" y="119"/>
                  </a:cubicBezTo>
                  <a:cubicBezTo>
                    <a:pt x="71" y="121"/>
                    <a:pt x="66" y="122"/>
                    <a:pt x="61" y="122"/>
                  </a:cubicBezTo>
                  <a:cubicBezTo>
                    <a:pt x="53" y="122"/>
                    <a:pt x="47" y="119"/>
                    <a:pt x="43" y="112"/>
                  </a:cubicBezTo>
                  <a:cubicBezTo>
                    <a:pt x="38" y="105"/>
                    <a:pt x="37" y="96"/>
                    <a:pt x="38" y="85"/>
                  </a:cubicBezTo>
                  <a:cubicBezTo>
                    <a:pt x="39" y="71"/>
                    <a:pt x="43" y="59"/>
                    <a:pt x="50" y="50"/>
                  </a:cubicBezTo>
                  <a:cubicBezTo>
                    <a:pt x="57" y="42"/>
                    <a:pt x="65" y="37"/>
                    <a:pt x="75" y="37"/>
                  </a:cubicBezTo>
                  <a:cubicBezTo>
                    <a:pt x="81" y="37"/>
                    <a:pt x="87" y="38"/>
                    <a:pt x="91" y="40"/>
                  </a:cubicBezTo>
                  <a:cubicBezTo>
                    <a:pt x="95" y="41"/>
                    <a:pt x="99" y="43"/>
                    <a:pt x="104" y="46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99" y="101"/>
                    <a:pt x="100" y="105"/>
                    <a:pt x="101" y="107"/>
                  </a:cubicBezTo>
                  <a:cubicBezTo>
                    <a:pt x="102" y="109"/>
                    <a:pt x="104" y="110"/>
                    <a:pt x="106" y="110"/>
                  </a:cubicBezTo>
                  <a:cubicBezTo>
                    <a:pt x="112" y="110"/>
                    <a:pt x="118" y="107"/>
                    <a:pt x="122" y="101"/>
                  </a:cubicBezTo>
                  <a:cubicBezTo>
                    <a:pt x="126" y="94"/>
                    <a:pt x="128" y="87"/>
                    <a:pt x="128" y="77"/>
                  </a:cubicBezTo>
                  <a:cubicBezTo>
                    <a:pt x="129" y="57"/>
                    <a:pt x="125" y="41"/>
                    <a:pt x="117" y="30"/>
                  </a:cubicBezTo>
                  <a:cubicBezTo>
                    <a:pt x="108" y="19"/>
                    <a:pt x="94" y="13"/>
                    <a:pt x="76" y="13"/>
                  </a:cubicBezTo>
                  <a:cubicBezTo>
                    <a:pt x="59" y="13"/>
                    <a:pt x="45" y="19"/>
                    <a:pt x="35" y="31"/>
                  </a:cubicBezTo>
                  <a:cubicBezTo>
                    <a:pt x="24" y="43"/>
                    <a:pt x="19" y="60"/>
                    <a:pt x="18" y="80"/>
                  </a:cubicBezTo>
                  <a:cubicBezTo>
                    <a:pt x="17" y="100"/>
                    <a:pt x="21" y="116"/>
                    <a:pt x="31" y="128"/>
                  </a:cubicBezTo>
                  <a:cubicBezTo>
                    <a:pt x="40" y="140"/>
                    <a:pt x="53" y="145"/>
                    <a:pt x="71" y="145"/>
                  </a:cubicBezTo>
                  <a:cubicBezTo>
                    <a:pt x="76" y="145"/>
                    <a:pt x="81" y="145"/>
                    <a:pt x="86" y="144"/>
                  </a:cubicBezTo>
                  <a:cubicBezTo>
                    <a:pt x="91" y="143"/>
                    <a:pt x="95" y="141"/>
                    <a:pt x="99" y="139"/>
                  </a:cubicBezTo>
                  <a:cubicBezTo>
                    <a:pt x="102" y="152"/>
                    <a:pt x="102" y="152"/>
                    <a:pt x="102" y="152"/>
                  </a:cubicBezTo>
                  <a:cubicBezTo>
                    <a:pt x="98" y="154"/>
                    <a:pt x="94" y="156"/>
                    <a:pt x="88" y="158"/>
                  </a:cubicBezTo>
                  <a:cubicBezTo>
                    <a:pt x="82" y="159"/>
                    <a:pt x="76" y="160"/>
                    <a:pt x="70" y="160"/>
                  </a:cubicBezTo>
                  <a:cubicBezTo>
                    <a:pt x="48" y="160"/>
                    <a:pt x="30" y="153"/>
                    <a:pt x="18" y="138"/>
                  </a:cubicBezTo>
                  <a:cubicBezTo>
                    <a:pt x="6" y="124"/>
                    <a:pt x="0" y="105"/>
                    <a:pt x="1" y="80"/>
                  </a:cubicBezTo>
                  <a:cubicBezTo>
                    <a:pt x="2" y="56"/>
                    <a:pt x="9" y="36"/>
                    <a:pt x="23" y="21"/>
                  </a:cubicBezTo>
                  <a:cubicBezTo>
                    <a:pt x="37" y="7"/>
                    <a:pt x="54" y="0"/>
                    <a:pt x="77" y="0"/>
                  </a:cubicBezTo>
                  <a:cubicBezTo>
                    <a:pt x="99" y="0"/>
                    <a:pt x="116" y="6"/>
                    <a:pt x="127" y="20"/>
                  </a:cubicBezTo>
                  <a:cubicBezTo>
                    <a:pt x="139" y="34"/>
                    <a:pt x="145" y="53"/>
                    <a:pt x="144" y="77"/>
                  </a:cubicBezTo>
                  <a:moveTo>
                    <a:pt x="57" y="85"/>
                  </a:moveTo>
                  <a:cubicBezTo>
                    <a:pt x="57" y="92"/>
                    <a:pt x="57" y="98"/>
                    <a:pt x="59" y="102"/>
                  </a:cubicBezTo>
                  <a:cubicBezTo>
                    <a:pt x="60" y="106"/>
                    <a:pt x="63" y="107"/>
                    <a:pt x="67" y="107"/>
                  </a:cubicBezTo>
                  <a:cubicBezTo>
                    <a:pt x="70" y="107"/>
                    <a:pt x="73" y="107"/>
                    <a:pt x="75" y="105"/>
                  </a:cubicBezTo>
                  <a:cubicBezTo>
                    <a:pt x="78" y="104"/>
                    <a:pt x="80" y="101"/>
                    <a:pt x="82" y="97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86" y="53"/>
                    <a:pt x="86" y="53"/>
                    <a:pt x="86" y="53"/>
                  </a:cubicBezTo>
                  <a:cubicBezTo>
                    <a:pt x="85" y="53"/>
                    <a:pt x="84" y="52"/>
                    <a:pt x="82" y="52"/>
                  </a:cubicBezTo>
                  <a:cubicBezTo>
                    <a:pt x="81" y="52"/>
                    <a:pt x="80" y="52"/>
                    <a:pt x="78" y="52"/>
                  </a:cubicBezTo>
                  <a:cubicBezTo>
                    <a:pt x="72" y="52"/>
                    <a:pt x="67" y="55"/>
                    <a:pt x="64" y="60"/>
                  </a:cubicBezTo>
                  <a:cubicBezTo>
                    <a:pt x="60" y="66"/>
                    <a:pt x="58" y="74"/>
                    <a:pt x="57" y="8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7" name="Freeform: Shape 175"/>
            <p:cNvSpPr/>
            <p:nvPr/>
          </p:nvSpPr>
          <p:spPr bwMode="auto">
            <a:xfrm>
              <a:off x="1566" y="634"/>
              <a:ext cx="146" cy="167"/>
            </a:xfrm>
            <a:custGeom>
              <a:avLst/>
              <a:gdLst>
                <a:gd name="T0" fmla="*/ 143 w 144"/>
                <a:gd name="T1" fmla="*/ 72 h 165"/>
                <a:gd name="T2" fmla="*/ 136 w 144"/>
                <a:gd name="T3" fmla="*/ 105 h 165"/>
                <a:gd name="T4" fmla="*/ 107 w 144"/>
                <a:gd name="T5" fmla="*/ 122 h 165"/>
                <a:gd name="T6" fmla="*/ 95 w 144"/>
                <a:gd name="T7" fmla="*/ 120 h 165"/>
                <a:gd name="T8" fmla="*/ 87 w 144"/>
                <a:gd name="T9" fmla="*/ 110 h 165"/>
                <a:gd name="T10" fmla="*/ 79 w 144"/>
                <a:gd name="T11" fmla="*/ 122 h 165"/>
                <a:gd name="T12" fmla="*/ 67 w 144"/>
                <a:gd name="T13" fmla="*/ 127 h 165"/>
                <a:gd name="T14" fmla="*/ 47 w 144"/>
                <a:gd name="T15" fmla="*/ 119 h 165"/>
                <a:gd name="T16" fmla="*/ 39 w 144"/>
                <a:gd name="T17" fmla="*/ 93 h 165"/>
                <a:gd name="T18" fmla="*/ 47 w 144"/>
                <a:gd name="T19" fmla="*/ 57 h 165"/>
                <a:gd name="T20" fmla="*/ 70 w 144"/>
                <a:gd name="T21" fmla="*/ 41 h 165"/>
                <a:gd name="T22" fmla="*/ 86 w 144"/>
                <a:gd name="T23" fmla="*/ 41 h 165"/>
                <a:gd name="T24" fmla="*/ 100 w 144"/>
                <a:gd name="T25" fmla="*/ 46 h 165"/>
                <a:gd name="T26" fmla="*/ 100 w 144"/>
                <a:gd name="T27" fmla="*/ 47 h 165"/>
                <a:gd name="T28" fmla="*/ 100 w 144"/>
                <a:gd name="T29" fmla="*/ 47 h 165"/>
                <a:gd name="T30" fmla="*/ 102 w 144"/>
                <a:gd name="T31" fmla="*/ 96 h 165"/>
                <a:gd name="T32" fmla="*/ 104 w 144"/>
                <a:gd name="T33" fmla="*/ 107 h 165"/>
                <a:gd name="T34" fmla="*/ 110 w 144"/>
                <a:gd name="T35" fmla="*/ 109 h 165"/>
                <a:gd name="T36" fmla="*/ 124 w 144"/>
                <a:gd name="T37" fmla="*/ 98 h 165"/>
                <a:gd name="T38" fmla="*/ 128 w 144"/>
                <a:gd name="T39" fmla="*/ 74 h 165"/>
                <a:gd name="T40" fmla="*/ 111 w 144"/>
                <a:gd name="T41" fmla="*/ 28 h 165"/>
                <a:gd name="T42" fmla="*/ 69 w 144"/>
                <a:gd name="T43" fmla="*/ 16 h 165"/>
                <a:gd name="T44" fmla="*/ 30 w 144"/>
                <a:gd name="T45" fmla="*/ 39 h 165"/>
                <a:gd name="T46" fmla="*/ 19 w 144"/>
                <a:gd name="T47" fmla="*/ 90 h 165"/>
                <a:gd name="T48" fmla="*/ 37 w 144"/>
                <a:gd name="T49" fmla="*/ 136 h 165"/>
                <a:gd name="T50" fmla="*/ 79 w 144"/>
                <a:gd name="T51" fmla="*/ 149 h 165"/>
                <a:gd name="T52" fmla="*/ 93 w 144"/>
                <a:gd name="T53" fmla="*/ 145 h 165"/>
                <a:gd name="T54" fmla="*/ 106 w 144"/>
                <a:gd name="T55" fmla="*/ 139 h 165"/>
                <a:gd name="T56" fmla="*/ 111 w 144"/>
                <a:gd name="T57" fmla="*/ 151 h 165"/>
                <a:gd name="T58" fmla="*/ 97 w 144"/>
                <a:gd name="T59" fmla="*/ 159 h 165"/>
                <a:gd name="T60" fmla="*/ 80 w 144"/>
                <a:gd name="T61" fmla="*/ 163 h 165"/>
                <a:gd name="T62" fmla="*/ 26 w 144"/>
                <a:gd name="T63" fmla="*/ 148 h 165"/>
                <a:gd name="T64" fmla="*/ 2 w 144"/>
                <a:gd name="T65" fmla="*/ 92 h 165"/>
                <a:gd name="T66" fmla="*/ 17 w 144"/>
                <a:gd name="T67" fmla="*/ 31 h 165"/>
                <a:gd name="T68" fmla="*/ 67 w 144"/>
                <a:gd name="T69" fmla="*/ 3 h 165"/>
                <a:gd name="T70" fmla="*/ 120 w 144"/>
                <a:gd name="T71" fmla="*/ 18 h 165"/>
                <a:gd name="T72" fmla="*/ 143 w 144"/>
                <a:gd name="T73" fmla="*/ 72 h 165"/>
                <a:gd name="T74" fmla="*/ 58 w 144"/>
                <a:gd name="T75" fmla="*/ 90 h 165"/>
                <a:gd name="T76" fmla="*/ 62 w 144"/>
                <a:gd name="T77" fmla="*/ 107 h 165"/>
                <a:gd name="T78" fmla="*/ 70 w 144"/>
                <a:gd name="T79" fmla="*/ 111 h 165"/>
                <a:gd name="T80" fmla="*/ 79 w 144"/>
                <a:gd name="T81" fmla="*/ 108 h 165"/>
                <a:gd name="T82" fmla="*/ 85 w 144"/>
                <a:gd name="T83" fmla="*/ 99 h 165"/>
                <a:gd name="T84" fmla="*/ 85 w 144"/>
                <a:gd name="T85" fmla="*/ 98 h 165"/>
                <a:gd name="T86" fmla="*/ 85 w 144"/>
                <a:gd name="T87" fmla="*/ 98 h 165"/>
                <a:gd name="T88" fmla="*/ 83 w 144"/>
                <a:gd name="T89" fmla="*/ 55 h 165"/>
                <a:gd name="T90" fmla="*/ 79 w 144"/>
                <a:gd name="T91" fmla="*/ 55 h 165"/>
                <a:gd name="T92" fmla="*/ 75 w 144"/>
                <a:gd name="T93" fmla="*/ 55 h 165"/>
                <a:gd name="T94" fmla="*/ 62 w 144"/>
                <a:gd name="T95" fmla="*/ 65 h 165"/>
                <a:gd name="T96" fmla="*/ 58 w 144"/>
                <a:gd name="T97" fmla="*/ 9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4" h="165">
                  <a:moveTo>
                    <a:pt x="143" y="72"/>
                  </a:moveTo>
                  <a:cubicBezTo>
                    <a:pt x="144" y="84"/>
                    <a:pt x="142" y="95"/>
                    <a:pt x="136" y="105"/>
                  </a:cubicBezTo>
                  <a:cubicBezTo>
                    <a:pt x="130" y="115"/>
                    <a:pt x="121" y="121"/>
                    <a:pt x="107" y="122"/>
                  </a:cubicBezTo>
                  <a:cubicBezTo>
                    <a:pt x="103" y="123"/>
                    <a:pt x="99" y="122"/>
                    <a:pt x="95" y="120"/>
                  </a:cubicBezTo>
                  <a:cubicBezTo>
                    <a:pt x="92" y="118"/>
                    <a:pt x="89" y="115"/>
                    <a:pt x="87" y="110"/>
                  </a:cubicBezTo>
                  <a:cubicBezTo>
                    <a:pt x="85" y="115"/>
                    <a:pt x="83" y="119"/>
                    <a:pt x="79" y="122"/>
                  </a:cubicBezTo>
                  <a:cubicBezTo>
                    <a:pt x="76" y="125"/>
                    <a:pt x="72" y="126"/>
                    <a:pt x="67" y="127"/>
                  </a:cubicBezTo>
                  <a:cubicBezTo>
                    <a:pt x="59" y="128"/>
                    <a:pt x="52" y="125"/>
                    <a:pt x="47" y="119"/>
                  </a:cubicBezTo>
                  <a:cubicBezTo>
                    <a:pt x="42" y="113"/>
                    <a:pt x="39" y="104"/>
                    <a:pt x="39" y="93"/>
                  </a:cubicBezTo>
                  <a:cubicBezTo>
                    <a:pt x="39" y="78"/>
                    <a:pt x="42" y="66"/>
                    <a:pt x="47" y="57"/>
                  </a:cubicBezTo>
                  <a:cubicBezTo>
                    <a:pt x="53" y="47"/>
                    <a:pt x="61" y="42"/>
                    <a:pt x="70" y="41"/>
                  </a:cubicBezTo>
                  <a:cubicBezTo>
                    <a:pt x="77" y="40"/>
                    <a:pt x="82" y="40"/>
                    <a:pt x="86" y="41"/>
                  </a:cubicBezTo>
                  <a:cubicBezTo>
                    <a:pt x="90" y="42"/>
                    <a:pt x="95" y="44"/>
                    <a:pt x="100" y="46"/>
                  </a:cubicBezTo>
                  <a:cubicBezTo>
                    <a:pt x="100" y="47"/>
                    <a:pt x="100" y="47"/>
                    <a:pt x="100" y="47"/>
                  </a:cubicBezTo>
                  <a:cubicBezTo>
                    <a:pt x="100" y="47"/>
                    <a:pt x="100" y="47"/>
                    <a:pt x="100" y="47"/>
                  </a:cubicBezTo>
                  <a:cubicBezTo>
                    <a:pt x="102" y="96"/>
                    <a:pt x="102" y="96"/>
                    <a:pt x="102" y="96"/>
                  </a:cubicBezTo>
                  <a:cubicBezTo>
                    <a:pt x="102" y="101"/>
                    <a:pt x="103" y="105"/>
                    <a:pt x="104" y="107"/>
                  </a:cubicBezTo>
                  <a:cubicBezTo>
                    <a:pt x="106" y="109"/>
                    <a:pt x="107" y="109"/>
                    <a:pt x="110" y="109"/>
                  </a:cubicBezTo>
                  <a:cubicBezTo>
                    <a:pt x="116" y="108"/>
                    <a:pt x="121" y="105"/>
                    <a:pt x="124" y="98"/>
                  </a:cubicBezTo>
                  <a:cubicBezTo>
                    <a:pt x="127" y="91"/>
                    <a:pt x="129" y="83"/>
                    <a:pt x="128" y="74"/>
                  </a:cubicBezTo>
                  <a:cubicBezTo>
                    <a:pt x="126" y="54"/>
                    <a:pt x="121" y="39"/>
                    <a:pt x="111" y="28"/>
                  </a:cubicBezTo>
                  <a:cubicBezTo>
                    <a:pt x="101" y="18"/>
                    <a:pt x="87" y="14"/>
                    <a:pt x="69" y="16"/>
                  </a:cubicBezTo>
                  <a:cubicBezTo>
                    <a:pt x="52" y="18"/>
                    <a:pt x="39" y="26"/>
                    <a:pt x="30" y="39"/>
                  </a:cubicBezTo>
                  <a:cubicBezTo>
                    <a:pt x="21" y="52"/>
                    <a:pt x="17" y="69"/>
                    <a:pt x="19" y="90"/>
                  </a:cubicBezTo>
                  <a:cubicBezTo>
                    <a:pt x="20" y="110"/>
                    <a:pt x="26" y="125"/>
                    <a:pt x="37" y="136"/>
                  </a:cubicBezTo>
                  <a:cubicBezTo>
                    <a:pt x="47" y="146"/>
                    <a:pt x="61" y="151"/>
                    <a:pt x="79" y="149"/>
                  </a:cubicBezTo>
                  <a:cubicBezTo>
                    <a:pt x="84" y="148"/>
                    <a:pt x="88" y="147"/>
                    <a:pt x="93" y="145"/>
                  </a:cubicBezTo>
                  <a:cubicBezTo>
                    <a:pt x="98" y="143"/>
                    <a:pt x="103" y="141"/>
                    <a:pt x="106" y="139"/>
                  </a:cubicBezTo>
                  <a:cubicBezTo>
                    <a:pt x="111" y="151"/>
                    <a:pt x="111" y="151"/>
                    <a:pt x="111" y="151"/>
                  </a:cubicBezTo>
                  <a:cubicBezTo>
                    <a:pt x="107" y="154"/>
                    <a:pt x="103" y="157"/>
                    <a:pt x="97" y="159"/>
                  </a:cubicBezTo>
                  <a:cubicBezTo>
                    <a:pt x="91" y="161"/>
                    <a:pt x="86" y="162"/>
                    <a:pt x="80" y="163"/>
                  </a:cubicBezTo>
                  <a:cubicBezTo>
                    <a:pt x="58" y="165"/>
                    <a:pt x="39" y="160"/>
                    <a:pt x="26" y="148"/>
                  </a:cubicBezTo>
                  <a:cubicBezTo>
                    <a:pt x="12" y="135"/>
                    <a:pt x="4" y="116"/>
                    <a:pt x="2" y="92"/>
                  </a:cubicBezTo>
                  <a:cubicBezTo>
                    <a:pt x="0" y="67"/>
                    <a:pt x="5" y="47"/>
                    <a:pt x="17" y="31"/>
                  </a:cubicBezTo>
                  <a:cubicBezTo>
                    <a:pt x="29" y="15"/>
                    <a:pt x="45" y="6"/>
                    <a:pt x="67" y="3"/>
                  </a:cubicBezTo>
                  <a:cubicBezTo>
                    <a:pt x="89" y="0"/>
                    <a:pt x="107" y="5"/>
                    <a:pt x="120" y="18"/>
                  </a:cubicBezTo>
                  <a:cubicBezTo>
                    <a:pt x="134" y="30"/>
                    <a:pt x="141" y="48"/>
                    <a:pt x="143" y="72"/>
                  </a:cubicBezTo>
                  <a:moveTo>
                    <a:pt x="58" y="90"/>
                  </a:moveTo>
                  <a:cubicBezTo>
                    <a:pt x="59" y="98"/>
                    <a:pt x="60" y="103"/>
                    <a:pt x="62" y="107"/>
                  </a:cubicBezTo>
                  <a:cubicBezTo>
                    <a:pt x="64" y="110"/>
                    <a:pt x="67" y="112"/>
                    <a:pt x="70" y="111"/>
                  </a:cubicBezTo>
                  <a:cubicBezTo>
                    <a:pt x="73" y="111"/>
                    <a:pt x="76" y="110"/>
                    <a:pt x="79" y="108"/>
                  </a:cubicBezTo>
                  <a:cubicBezTo>
                    <a:pt x="81" y="106"/>
                    <a:pt x="83" y="103"/>
                    <a:pt x="85" y="99"/>
                  </a:cubicBezTo>
                  <a:cubicBezTo>
                    <a:pt x="85" y="99"/>
                    <a:pt x="85" y="99"/>
                    <a:pt x="85" y="98"/>
                  </a:cubicBezTo>
                  <a:cubicBezTo>
                    <a:pt x="85" y="98"/>
                    <a:pt x="85" y="98"/>
                    <a:pt x="85" y="9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2" y="55"/>
                    <a:pt x="81" y="55"/>
                    <a:pt x="79" y="55"/>
                  </a:cubicBezTo>
                  <a:cubicBezTo>
                    <a:pt x="78" y="55"/>
                    <a:pt x="77" y="55"/>
                    <a:pt x="75" y="55"/>
                  </a:cubicBezTo>
                  <a:cubicBezTo>
                    <a:pt x="69" y="56"/>
                    <a:pt x="64" y="59"/>
                    <a:pt x="62" y="65"/>
                  </a:cubicBezTo>
                  <a:cubicBezTo>
                    <a:pt x="59" y="71"/>
                    <a:pt x="58" y="79"/>
                    <a:pt x="58" y="9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8" name="Oval 176"/>
            <p:cNvSpPr/>
            <p:nvPr/>
          </p:nvSpPr>
          <p:spPr bwMode="auto">
            <a:xfrm>
              <a:off x="3023" y="1841"/>
              <a:ext cx="56" cy="56"/>
            </a:xfrm>
            <a:prstGeom prst="ellipse">
              <a:avLst/>
            </a:prstGeom>
            <a:solidFill>
              <a:srgbClr val="414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9" name="Oval 177"/>
            <p:cNvSpPr/>
            <p:nvPr/>
          </p:nvSpPr>
          <p:spPr bwMode="auto">
            <a:xfrm>
              <a:off x="3017" y="1926"/>
              <a:ext cx="67" cy="67"/>
            </a:xfrm>
            <a:prstGeom prst="ellipse">
              <a:avLst/>
            </a:prstGeom>
            <a:solidFill>
              <a:srgbClr val="414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50" name="Freeform: Shape 178"/>
            <p:cNvSpPr/>
            <p:nvPr/>
          </p:nvSpPr>
          <p:spPr bwMode="auto">
            <a:xfrm>
              <a:off x="2992" y="1823"/>
              <a:ext cx="116" cy="187"/>
            </a:xfrm>
            <a:custGeom>
              <a:avLst/>
              <a:gdLst>
                <a:gd name="T0" fmla="*/ 0 w 114"/>
                <a:gd name="T1" fmla="*/ 185 h 185"/>
                <a:gd name="T2" fmla="*/ 114 w 114"/>
                <a:gd name="T3" fmla="*/ 185 h 185"/>
                <a:gd name="T4" fmla="*/ 114 w 114"/>
                <a:gd name="T5" fmla="*/ 0 h 185"/>
                <a:gd name="T6" fmla="*/ 0 w 114"/>
                <a:gd name="T7" fmla="*/ 0 h 185"/>
                <a:gd name="T8" fmla="*/ 0 w 114"/>
                <a:gd name="T9" fmla="*/ 185 h 185"/>
                <a:gd name="T10" fmla="*/ 57 w 114"/>
                <a:gd name="T11" fmla="*/ 11 h 185"/>
                <a:gd name="T12" fmla="*/ 91 w 114"/>
                <a:gd name="T13" fmla="*/ 45 h 185"/>
                <a:gd name="T14" fmla="*/ 57 w 114"/>
                <a:gd name="T15" fmla="*/ 79 h 185"/>
                <a:gd name="T16" fmla="*/ 23 w 114"/>
                <a:gd name="T17" fmla="*/ 45 h 185"/>
                <a:gd name="T18" fmla="*/ 57 w 114"/>
                <a:gd name="T19" fmla="*/ 11 h 185"/>
                <a:gd name="T20" fmla="*/ 57 w 114"/>
                <a:gd name="T21" fmla="*/ 174 h 185"/>
                <a:gd name="T22" fmla="*/ 18 w 114"/>
                <a:gd name="T23" fmla="*/ 135 h 185"/>
                <a:gd name="T24" fmla="*/ 57 w 114"/>
                <a:gd name="T25" fmla="*/ 96 h 185"/>
                <a:gd name="T26" fmla="*/ 96 w 114"/>
                <a:gd name="T27" fmla="*/ 135 h 185"/>
                <a:gd name="T28" fmla="*/ 57 w 114"/>
                <a:gd name="T29" fmla="*/ 17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185">
                  <a:moveTo>
                    <a:pt x="0" y="185"/>
                  </a:moveTo>
                  <a:cubicBezTo>
                    <a:pt x="114" y="185"/>
                    <a:pt x="114" y="185"/>
                    <a:pt x="114" y="185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85"/>
                  </a:lnTo>
                  <a:close/>
                  <a:moveTo>
                    <a:pt x="57" y="11"/>
                  </a:moveTo>
                  <a:cubicBezTo>
                    <a:pt x="76" y="11"/>
                    <a:pt x="91" y="27"/>
                    <a:pt x="91" y="45"/>
                  </a:cubicBezTo>
                  <a:cubicBezTo>
                    <a:pt x="91" y="64"/>
                    <a:pt x="76" y="79"/>
                    <a:pt x="57" y="79"/>
                  </a:cubicBezTo>
                  <a:cubicBezTo>
                    <a:pt x="38" y="79"/>
                    <a:pt x="23" y="64"/>
                    <a:pt x="23" y="45"/>
                  </a:cubicBezTo>
                  <a:cubicBezTo>
                    <a:pt x="23" y="27"/>
                    <a:pt x="38" y="11"/>
                    <a:pt x="57" y="11"/>
                  </a:cubicBezTo>
                  <a:moveTo>
                    <a:pt x="57" y="174"/>
                  </a:moveTo>
                  <a:cubicBezTo>
                    <a:pt x="36" y="174"/>
                    <a:pt x="18" y="157"/>
                    <a:pt x="18" y="135"/>
                  </a:cubicBezTo>
                  <a:cubicBezTo>
                    <a:pt x="18" y="114"/>
                    <a:pt x="36" y="96"/>
                    <a:pt x="57" y="96"/>
                  </a:cubicBezTo>
                  <a:cubicBezTo>
                    <a:pt x="79" y="96"/>
                    <a:pt x="96" y="114"/>
                    <a:pt x="96" y="135"/>
                  </a:cubicBezTo>
                  <a:cubicBezTo>
                    <a:pt x="96" y="157"/>
                    <a:pt x="79" y="174"/>
                    <a:pt x="57" y="174"/>
                  </a:cubicBezTo>
                </a:path>
              </a:pathLst>
            </a:custGeom>
            <a:solidFill>
              <a:srgbClr val="414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51" name="Oval 179"/>
            <p:cNvSpPr/>
            <p:nvPr/>
          </p:nvSpPr>
          <p:spPr bwMode="auto">
            <a:xfrm>
              <a:off x="2467" y="849"/>
              <a:ext cx="55" cy="56"/>
            </a:xfrm>
            <a:prstGeom prst="ellipse">
              <a:avLst/>
            </a:prstGeom>
            <a:solidFill>
              <a:srgbClr val="414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52" name="Oval 180"/>
            <p:cNvSpPr/>
            <p:nvPr/>
          </p:nvSpPr>
          <p:spPr bwMode="auto">
            <a:xfrm>
              <a:off x="2462" y="934"/>
              <a:ext cx="66" cy="67"/>
            </a:xfrm>
            <a:prstGeom prst="ellipse">
              <a:avLst/>
            </a:prstGeom>
            <a:solidFill>
              <a:srgbClr val="414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53" name="Freeform: Shape 181"/>
            <p:cNvSpPr/>
            <p:nvPr/>
          </p:nvSpPr>
          <p:spPr bwMode="auto">
            <a:xfrm>
              <a:off x="2437" y="831"/>
              <a:ext cx="116" cy="187"/>
            </a:xfrm>
            <a:custGeom>
              <a:avLst/>
              <a:gdLst>
                <a:gd name="T0" fmla="*/ 0 w 114"/>
                <a:gd name="T1" fmla="*/ 185 h 185"/>
                <a:gd name="T2" fmla="*/ 114 w 114"/>
                <a:gd name="T3" fmla="*/ 185 h 185"/>
                <a:gd name="T4" fmla="*/ 114 w 114"/>
                <a:gd name="T5" fmla="*/ 0 h 185"/>
                <a:gd name="T6" fmla="*/ 0 w 114"/>
                <a:gd name="T7" fmla="*/ 0 h 185"/>
                <a:gd name="T8" fmla="*/ 0 w 114"/>
                <a:gd name="T9" fmla="*/ 185 h 185"/>
                <a:gd name="T10" fmla="*/ 57 w 114"/>
                <a:gd name="T11" fmla="*/ 11 h 185"/>
                <a:gd name="T12" fmla="*/ 91 w 114"/>
                <a:gd name="T13" fmla="*/ 45 h 185"/>
                <a:gd name="T14" fmla="*/ 57 w 114"/>
                <a:gd name="T15" fmla="*/ 79 h 185"/>
                <a:gd name="T16" fmla="*/ 23 w 114"/>
                <a:gd name="T17" fmla="*/ 45 h 185"/>
                <a:gd name="T18" fmla="*/ 57 w 114"/>
                <a:gd name="T19" fmla="*/ 11 h 185"/>
                <a:gd name="T20" fmla="*/ 57 w 114"/>
                <a:gd name="T21" fmla="*/ 174 h 185"/>
                <a:gd name="T22" fmla="*/ 18 w 114"/>
                <a:gd name="T23" fmla="*/ 135 h 185"/>
                <a:gd name="T24" fmla="*/ 57 w 114"/>
                <a:gd name="T25" fmla="*/ 96 h 185"/>
                <a:gd name="T26" fmla="*/ 96 w 114"/>
                <a:gd name="T27" fmla="*/ 135 h 185"/>
                <a:gd name="T28" fmla="*/ 57 w 114"/>
                <a:gd name="T29" fmla="*/ 17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185">
                  <a:moveTo>
                    <a:pt x="0" y="185"/>
                  </a:moveTo>
                  <a:cubicBezTo>
                    <a:pt x="114" y="185"/>
                    <a:pt x="114" y="185"/>
                    <a:pt x="114" y="185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85"/>
                  </a:lnTo>
                  <a:close/>
                  <a:moveTo>
                    <a:pt x="57" y="11"/>
                  </a:moveTo>
                  <a:cubicBezTo>
                    <a:pt x="76" y="11"/>
                    <a:pt x="91" y="26"/>
                    <a:pt x="91" y="45"/>
                  </a:cubicBezTo>
                  <a:cubicBezTo>
                    <a:pt x="91" y="64"/>
                    <a:pt x="76" y="79"/>
                    <a:pt x="57" y="79"/>
                  </a:cubicBezTo>
                  <a:cubicBezTo>
                    <a:pt x="38" y="79"/>
                    <a:pt x="23" y="64"/>
                    <a:pt x="23" y="45"/>
                  </a:cubicBezTo>
                  <a:cubicBezTo>
                    <a:pt x="23" y="26"/>
                    <a:pt x="38" y="11"/>
                    <a:pt x="57" y="11"/>
                  </a:cubicBezTo>
                  <a:moveTo>
                    <a:pt x="57" y="174"/>
                  </a:moveTo>
                  <a:cubicBezTo>
                    <a:pt x="35" y="174"/>
                    <a:pt x="18" y="156"/>
                    <a:pt x="18" y="135"/>
                  </a:cubicBezTo>
                  <a:cubicBezTo>
                    <a:pt x="18" y="113"/>
                    <a:pt x="35" y="96"/>
                    <a:pt x="57" y="96"/>
                  </a:cubicBezTo>
                  <a:cubicBezTo>
                    <a:pt x="78" y="96"/>
                    <a:pt x="96" y="113"/>
                    <a:pt x="96" y="135"/>
                  </a:cubicBezTo>
                  <a:cubicBezTo>
                    <a:pt x="96" y="156"/>
                    <a:pt x="78" y="174"/>
                    <a:pt x="57" y="174"/>
                  </a:cubicBezTo>
                </a:path>
              </a:pathLst>
            </a:custGeom>
            <a:solidFill>
              <a:srgbClr val="414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54" name="Freeform: Shape 182"/>
            <p:cNvSpPr/>
            <p:nvPr/>
          </p:nvSpPr>
          <p:spPr bwMode="auto">
            <a:xfrm>
              <a:off x="3157" y="1786"/>
              <a:ext cx="161" cy="165"/>
            </a:xfrm>
            <a:custGeom>
              <a:avLst/>
              <a:gdLst>
                <a:gd name="T0" fmla="*/ 125 w 161"/>
                <a:gd name="T1" fmla="*/ 45 h 165"/>
                <a:gd name="T2" fmla="*/ 125 w 161"/>
                <a:gd name="T3" fmla="*/ 5 h 165"/>
                <a:gd name="T4" fmla="*/ 107 w 161"/>
                <a:gd name="T5" fmla="*/ 5 h 165"/>
                <a:gd name="T6" fmla="*/ 107 w 161"/>
                <a:gd name="T7" fmla="*/ 27 h 165"/>
                <a:gd name="T8" fmla="*/ 81 w 161"/>
                <a:gd name="T9" fmla="*/ 0 h 165"/>
                <a:gd name="T10" fmla="*/ 0 w 161"/>
                <a:gd name="T11" fmla="*/ 81 h 165"/>
                <a:gd name="T12" fmla="*/ 19 w 161"/>
                <a:gd name="T13" fmla="*/ 81 h 165"/>
                <a:gd name="T14" fmla="*/ 19 w 161"/>
                <a:gd name="T15" fmla="*/ 165 h 165"/>
                <a:gd name="T16" fmla="*/ 62 w 161"/>
                <a:gd name="T17" fmla="*/ 165 h 165"/>
                <a:gd name="T18" fmla="*/ 62 w 161"/>
                <a:gd name="T19" fmla="*/ 114 h 165"/>
                <a:gd name="T20" fmla="*/ 99 w 161"/>
                <a:gd name="T21" fmla="*/ 114 h 165"/>
                <a:gd name="T22" fmla="*/ 99 w 161"/>
                <a:gd name="T23" fmla="*/ 165 h 165"/>
                <a:gd name="T24" fmla="*/ 142 w 161"/>
                <a:gd name="T25" fmla="*/ 165 h 165"/>
                <a:gd name="T26" fmla="*/ 142 w 161"/>
                <a:gd name="T27" fmla="*/ 81 h 165"/>
                <a:gd name="T28" fmla="*/ 161 w 161"/>
                <a:gd name="T29" fmla="*/ 81 h 165"/>
                <a:gd name="T30" fmla="*/ 125 w 161"/>
                <a:gd name="T31" fmla="*/ 4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1" h="165">
                  <a:moveTo>
                    <a:pt x="125" y="45"/>
                  </a:moveTo>
                  <a:lnTo>
                    <a:pt x="125" y="5"/>
                  </a:lnTo>
                  <a:lnTo>
                    <a:pt x="107" y="5"/>
                  </a:lnTo>
                  <a:lnTo>
                    <a:pt x="107" y="27"/>
                  </a:lnTo>
                  <a:lnTo>
                    <a:pt x="81" y="0"/>
                  </a:lnTo>
                  <a:lnTo>
                    <a:pt x="0" y="81"/>
                  </a:lnTo>
                  <a:lnTo>
                    <a:pt x="19" y="81"/>
                  </a:lnTo>
                  <a:lnTo>
                    <a:pt x="19" y="165"/>
                  </a:lnTo>
                  <a:lnTo>
                    <a:pt x="62" y="165"/>
                  </a:lnTo>
                  <a:lnTo>
                    <a:pt x="62" y="114"/>
                  </a:lnTo>
                  <a:lnTo>
                    <a:pt x="99" y="114"/>
                  </a:lnTo>
                  <a:lnTo>
                    <a:pt x="99" y="165"/>
                  </a:lnTo>
                  <a:lnTo>
                    <a:pt x="142" y="165"/>
                  </a:lnTo>
                  <a:lnTo>
                    <a:pt x="142" y="81"/>
                  </a:lnTo>
                  <a:lnTo>
                    <a:pt x="161" y="81"/>
                  </a:lnTo>
                  <a:lnTo>
                    <a:pt x="125" y="45"/>
                  </a:lnTo>
                  <a:close/>
                </a:path>
              </a:pathLst>
            </a:custGeom>
            <a:solidFill>
              <a:srgbClr val="414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55" name="Freeform: Shape 183"/>
            <p:cNvSpPr/>
            <p:nvPr/>
          </p:nvSpPr>
          <p:spPr bwMode="auto">
            <a:xfrm>
              <a:off x="2573" y="445"/>
              <a:ext cx="158" cy="143"/>
            </a:xfrm>
            <a:custGeom>
              <a:avLst/>
              <a:gdLst>
                <a:gd name="T0" fmla="*/ 120 w 156"/>
                <a:gd name="T1" fmla="*/ 0 h 141"/>
                <a:gd name="T2" fmla="*/ 85 w 156"/>
                <a:gd name="T3" fmla="*/ 30 h 141"/>
                <a:gd name="T4" fmla="*/ 42 w 156"/>
                <a:gd name="T5" fmla="*/ 30 h 141"/>
                <a:gd name="T6" fmla="*/ 22 w 156"/>
                <a:gd name="T7" fmla="*/ 15 h 141"/>
                <a:gd name="T8" fmla="*/ 0 w 156"/>
                <a:gd name="T9" fmla="*/ 37 h 141"/>
                <a:gd name="T10" fmla="*/ 22 w 156"/>
                <a:gd name="T11" fmla="*/ 59 h 141"/>
                <a:gd name="T12" fmla="*/ 42 w 156"/>
                <a:gd name="T13" fmla="*/ 43 h 141"/>
                <a:gd name="T14" fmla="*/ 85 w 156"/>
                <a:gd name="T15" fmla="*/ 43 h 141"/>
                <a:gd name="T16" fmla="*/ 105 w 156"/>
                <a:gd name="T17" fmla="*/ 68 h 141"/>
                <a:gd name="T18" fmla="*/ 97 w 156"/>
                <a:gd name="T19" fmla="*/ 97 h 141"/>
                <a:gd name="T20" fmla="*/ 76 w 156"/>
                <a:gd name="T21" fmla="*/ 119 h 141"/>
                <a:gd name="T22" fmla="*/ 98 w 156"/>
                <a:gd name="T23" fmla="*/ 141 h 141"/>
                <a:gd name="T24" fmla="*/ 120 w 156"/>
                <a:gd name="T25" fmla="*/ 119 h 141"/>
                <a:gd name="T26" fmla="*/ 110 w 156"/>
                <a:gd name="T27" fmla="*/ 100 h 141"/>
                <a:gd name="T28" fmla="*/ 117 w 156"/>
                <a:gd name="T29" fmla="*/ 71 h 141"/>
                <a:gd name="T30" fmla="*/ 120 w 156"/>
                <a:gd name="T31" fmla="*/ 71 h 141"/>
                <a:gd name="T32" fmla="*/ 156 w 156"/>
                <a:gd name="T33" fmla="*/ 36 h 141"/>
                <a:gd name="T34" fmla="*/ 120 w 156"/>
                <a:gd name="T3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6" h="141">
                  <a:moveTo>
                    <a:pt x="120" y="0"/>
                  </a:moveTo>
                  <a:cubicBezTo>
                    <a:pt x="102" y="0"/>
                    <a:pt x="88" y="13"/>
                    <a:pt x="85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39" y="22"/>
                    <a:pt x="31" y="15"/>
                    <a:pt x="22" y="15"/>
                  </a:cubicBezTo>
                  <a:cubicBezTo>
                    <a:pt x="10" y="15"/>
                    <a:pt x="0" y="25"/>
                    <a:pt x="0" y="37"/>
                  </a:cubicBezTo>
                  <a:cubicBezTo>
                    <a:pt x="0" y="49"/>
                    <a:pt x="10" y="59"/>
                    <a:pt x="22" y="59"/>
                  </a:cubicBezTo>
                  <a:cubicBezTo>
                    <a:pt x="32" y="59"/>
                    <a:pt x="40" y="52"/>
                    <a:pt x="42" y="43"/>
                  </a:cubicBezTo>
                  <a:cubicBezTo>
                    <a:pt x="85" y="43"/>
                    <a:pt x="85" y="43"/>
                    <a:pt x="85" y="43"/>
                  </a:cubicBezTo>
                  <a:cubicBezTo>
                    <a:pt x="87" y="54"/>
                    <a:pt x="95" y="63"/>
                    <a:pt x="105" y="68"/>
                  </a:cubicBezTo>
                  <a:cubicBezTo>
                    <a:pt x="97" y="97"/>
                    <a:pt x="97" y="97"/>
                    <a:pt x="97" y="97"/>
                  </a:cubicBezTo>
                  <a:cubicBezTo>
                    <a:pt x="86" y="98"/>
                    <a:pt x="76" y="107"/>
                    <a:pt x="76" y="119"/>
                  </a:cubicBezTo>
                  <a:cubicBezTo>
                    <a:pt x="76" y="131"/>
                    <a:pt x="86" y="141"/>
                    <a:pt x="98" y="141"/>
                  </a:cubicBezTo>
                  <a:cubicBezTo>
                    <a:pt x="110" y="141"/>
                    <a:pt x="120" y="131"/>
                    <a:pt x="120" y="119"/>
                  </a:cubicBezTo>
                  <a:cubicBezTo>
                    <a:pt x="120" y="111"/>
                    <a:pt x="116" y="104"/>
                    <a:pt x="110" y="100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8" y="71"/>
                    <a:pt x="119" y="71"/>
                    <a:pt x="120" y="71"/>
                  </a:cubicBezTo>
                  <a:cubicBezTo>
                    <a:pt x="140" y="71"/>
                    <a:pt x="156" y="55"/>
                    <a:pt x="156" y="36"/>
                  </a:cubicBezTo>
                  <a:cubicBezTo>
                    <a:pt x="156" y="16"/>
                    <a:pt x="140" y="0"/>
                    <a:pt x="12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56" name="Freeform: Shape 184"/>
            <p:cNvSpPr/>
            <p:nvPr/>
          </p:nvSpPr>
          <p:spPr bwMode="auto">
            <a:xfrm>
              <a:off x="3038" y="746"/>
              <a:ext cx="139" cy="162"/>
            </a:xfrm>
            <a:custGeom>
              <a:avLst/>
              <a:gdLst>
                <a:gd name="T0" fmla="*/ 14 w 137"/>
                <a:gd name="T1" fmla="*/ 94 h 160"/>
                <a:gd name="T2" fmla="*/ 60 w 137"/>
                <a:gd name="T3" fmla="*/ 97 h 160"/>
                <a:gd name="T4" fmla="*/ 91 w 137"/>
                <a:gd name="T5" fmla="*/ 126 h 160"/>
                <a:gd name="T6" fmla="*/ 95 w 137"/>
                <a:gd name="T7" fmla="*/ 151 h 160"/>
                <a:gd name="T8" fmla="*/ 126 w 137"/>
                <a:gd name="T9" fmla="*/ 151 h 160"/>
                <a:gd name="T10" fmla="*/ 126 w 137"/>
                <a:gd name="T11" fmla="*/ 120 h 160"/>
                <a:gd name="T12" fmla="*/ 100 w 137"/>
                <a:gd name="T13" fmla="*/ 117 h 160"/>
                <a:gd name="T14" fmla="*/ 69 w 137"/>
                <a:gd name="T15" fmla="*/ 88 h 160"/>
                <a:gd name="T16" fmla="*/ 73 w 137"/>
                <a:gd name="T17" fmla="*/ 56 h 160"/>
                <a:gd name="T18" fmla="*/ 98 w 137"/>
                <a:gd name="T19" fmla="*/ 40 h 160"/>
                <a:gd name="T20" fmla="*/ 129 w 137"/>
                <a:gd name="T21" fmla="*/ 39 h 160"/>
                <a:gd name="T22" fmla="*/ 128 w 137"/>
                <a:gd name="T23" fmla="*/ 8 h 160"/>
                <a:gd name="T24" fmla="*/ 97 w 137"/>
                <a:gd name="T25" fmla="*/ 8 h 160"/>
                <a:gd name="T26" fmla="*/ 92 w 137"/>
                <a:gd name="T27" fmla="*/ 29 h 160"/>
                <a:gd name="T28" fmla="*/ 66 w 137"/>
                <a:gd name="T29" fmla="*/ 45 h 160"/>
                <a:gd name="T30" fmla="*/ 64 w 137"/>
                <a:gd name="T31" fmla="*/ 43 h 160"/>
                <a:gd name="T32" fmla="*/ 14 w 137"/>
                <a:gd name="T33" fmla="*/ 43 h 160"/>
                <a:gd name="T34" fmla="*/ 14 w 137"/>
                <a:gd name="T35" fmla="*/ 9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7" h="160">
                  <a:moveTo>
                    <a:pt x="14" y="94"/>
                  </a:moveTo>
                  <a:cubicBezTo>
                    <a:pt x="27" y="106"/>
                    <a:pt x="46" y="107"/>
                    <a:pt x="60" y="97"/>
                  </a:cubicBezTo>
                  <a:cubicBezTo>
                    <a:pt x="91" y="126"/>
                    <a:pt x="91" y="126"/>
                    <a:pt x="91" y="126"/>
                  </a:cubicBezTo>
                  <a:cubicBezTo>
                    <a:pt x="87" y="134"/>
                    <a:pt x="88" y="145"/>
                    <a:pt x="95" y="151"/>
                  </a:cubicBezTo>
                  <a:cubicBezTo>
                    <a:pt x="104" y="160"/>
                    <a:pt x="118" y="159"/>
                    <a:pt x="126" y="151"/>
                  </a:cubicBezTo>
                  <a:cubicBezTo>
                    <a:pt x="134" y="142"/>
                    <a:pt x="134" y="129"/>
                    <a:pt x="126" y="120"/>
                  </a:cubicBezTo>
                  <a:cubicBezTo>
                    <a:pt x="119" y="113"/>
                    <a:pt x="108" y="112"/>
                    <a:pt x="100" y="117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75" y="78"/>
                    <a:pt x="77" y="66"/>
                    <a:pt x="73" y="56"/>
                  </a:cubicBezTo>
                  <a:cubicBezTo>
                    <a:pt x="98" y="40"/>
                    <a:pt x="98" y="40"/>
                    <a:pt x="98" y="40"/>
                  </a:cubicBezTo>
                  <a:cubicBezTo>
                    <a:pt x="107" y="48"/>
                    <a:pt x="120" y="47"/>
                    <a:pt x="129" y="39"/>
                  </a:cubicBezTo>
                  <a:cubicBezTo>
                    <a:pt x="137" y="30"/>
                    <a:pt x="137" y="16"/>
                    <a:pt x="128" y="8"/>
                  </a:cubicBezTo>
                  <a:cubicBezTo>
                    <a:pt x="119" y="0"/>
                    <a:pt x="106" y="0"/>
                    <a:pt x="97" y="8"/>
                  </a:cubicBezTo>
                  <a:cubicBezTo>
                    <a:pt x="92" y="14"/>
                    <a:pt x="90" y="22"/>
                    <a:pt x="92" y="29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5" y="44"/>
                    <a:pt x="65" y="43"/>
                    <a:pt x="64" y="43"/>
                  </a:cubicBezTo>
                  <a:cubicBezTo>
                    <a:pt x="50" y="29"/>
                    <a:pt x="27" y="29"/>
                    <a:pt x="14" y="43"/>
                  </a:cubicBezTo>
                  <a:cubicBezTo>
                    <a:pt x="0" y="57"/>
                    <a:pt x="0" y="80"/>
                    <a:pt x="14" y="94"/>
                  </a:cubicBezTo>
                </a:path>
              </a:pathLst>
            </a:custGeom>
            <a:solidFill>
              <a:srgbClr val="414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57" name="Freeform: Shape 185"/>
            <p:cNvSpPr/>
            <p:nvPr/>
          </p:nvSpPr>
          <p:spPr bwMode="auto">
            <a:xfrm>
              <a:off x="2323" y="1109"/>
              <a:ext cx="155" cy="232"/>
            </a:xfrm>
            <a:custGeom>
              <a:avLst/>
              <a:gdLst>
                <a:gd name="T0" fmla="*/ 23 w 153"/>
                <a:gd name="T1" fmla="*/ 229 h 229"/>
                <a:gd name="T2" fmla="*/ 17 w 153"/>
                <a:gd name="T3" fmla="*/ 227 h 229"/>
                <a:gd name="T4" fmla="*/ 3 w 153"/>
                <a:gd name="T5" fmla="*/ 205 h 229"/>
                <a:gd name="T6" fmla="*/ 78 w 153"/>
                <a:gd name="T7" fmla="*/ 57 h 229"/>
                <a:gd name="T8" fmla="*/ 97 w 153"/>
                <a:gd name="T9" fmla="*/ 56 h 229"/>
                <a:gd name="T10" fmla="*/ 105 w 153"/>
                <a:gd name="T11" fmla="*/ 69 h 229"/>
                <a:gd name="T12" fmla="*/ 47 w 153"/>
                <a:gd name="T13" fmla="*/ 181 h 229"/>
                <a:gd name="T14" fmla="*/ 38 w 153"/>
                <a:gd name="T15" fmla="*/ 182 h 229"/>
                <a:gd name="T16" fmla="*/ 37 w 153"/>
                <a:gd name="T17" fmla="*/ 173 h 229"/>
                <a:gd name="T18" fmla="*/ 93 w 153"/>
                <a:gd name="T19" fmla="*/ 71 h 229"/>
                <a:gd name="T20" fmla="*/ 90 w 153"/>
                <a:gd name="T21" fmla="*/ 66 h 229"/>
                <a:gd name="T22" fmla="*/ 84 w 153"/>
                <a:gd name="T23" fmla="*/ 68 h 229"/>
                <a:gd name="T24" fmla="*/ 16 w 153"/>
                <a:gd name="T25" fmla="*/ 204 h 229"/>
                <a:gd name="T26" fmla="*/ 21 w 153"/>
                <a:gd name="T27" fmla="*/ 215 h 229"/>
                <a:gd name="T28" fmla="*/ 99 w 153"/>
                <a:gd name="T29" fmla="*/ 116 h 229"/>
                <a:gd name="T30" fmla="*/ 115 w 153"/>
                <a:gd name="T31" fmla="*/ 15 h 229"/>
                <a:gd name="T32" fmla="*/ 101 w 153"/>
                <a:gd name="T33" fmla="*/ 15 h 229"/>
                <a:gd name="T34" fmla="*/ 15 w 153"/>
                <a:gd name="T35" fmla="*/ 137 h 229"/>
                <a:gd name="T36" fmla="*/ 7 w 153"/>
                <a:gd name="T37" fmla="*/ 141 h 229"/>
                <a:gd name="T38" fmla="*/ 3 w 153"/>
                <a:gd name="T39" fmla="*/ 132 h 229"/>
                <a:gd name="T40" fmla="*/ 96 w 153"/>
                <a:gd name="T41" fmla="*/ 3 h 229"/>
                <a:gd name="T42" fmla="*/ 121 w 153"/>
                <a:gd name="T43" fmla="*/ 4 h 229"/>
                <a:gd name="T44" fmla="*/ 111 w 153"/>
                <a:gd name="T45" fmla="*/ 122 h 229"/>
                <a:gd name="T46" fmla="*/ 23 w 153"/>
                <a:gd name="T47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3" h="229">
                  <a:moveTo>
                    <a:pt x="23" y="229"/>
                  </a:moveTo>
                  <a:cubicBezTo>
                    <a:pt x="21" y="229"/>
                    <a:pt x="19" y="228"/>
                    <a:pt x="17" y="227"/>
                  </a:cubicBezTo>
                  <a:cubicBezTo>
                    <a:pt x="11" y="225"/>
                    <a:pt x="4" y="220"/>
                    <a:pt x="3" y="205"/>
                  </a:cubicBezTo>
                  <a:cubicBezTo>
                    <a:pt x="0" y="164"/>
                    <a:pt x="49" y="74"/>
                    <a:pt x="78" y="57"/>
                  </a:cubicBezTo>
                  <a:cubicBezTo>
                    <a:pt x="87" y="51"/>
                    <a:pt x="93" y="53"/>
                    <a:pt x="97" y="56"/>
                  </a:cubicBezTo>
                  <a:cubicBezTo>
                    <a:pt x="102" y="59"/>
                    <a:pt x="104" y="63"/>
                    <a:pt x="105" y="69"/>
                  </a:cubicBezTo>
                  <a:cubicBezTo>
                    <a:pt x="110" y="101"/>
                    <a:pt x="53" y="173"/>
                    <a:pt x="47" y="181"/>
                  </a:cubicBezTo>
                  <a:cubicBezTo>
                    <a:pt x="44" y="184"/>
                    <a:pt x="40" y="185"/>
                    <a:pt x="38" y="182"/>
                  </a:cubicBezTo>
                  <a:cubicBezTo>
                    <a:pt x="35" y="180"/>
                    <a:pt x="34" y="176"/>
                    <a:pt x="37" y="173"/>
                  </a:cubicBezTo>
                  <a:cubicBezTo>
                    <a:pt x="60" y="144"/>
                    <a:pt x="96" y="91"/>
                    <a:pt x="93" y="71"/>
                  </a:cubicBezTo>
                  <a:cubicBezTo>
                    <a:pt x="92" y="68"/>
                    <a:pt x="91" y="67"/>
                    <a:pt x="90" y="66"/>
                  </a:cubicBezTo>
                  <a:cubicBezTo>
                    <a:pt x="89" y="65"/>
                    <a:pt x="85" y="67"/>
                    <a:pt x="84" y="68"/>
                  </a:cubicBezTo>
                  <a:cubicBezTo>
                    <a:pt x="59" y="83"/>
                    <a:pt x="13" y="168"/>
                    <a:pt x="16" y="204"/>
                  </a:cubicBezTo>
                  <a:cubicBezTo>
                    <a:pt x="17" y="214"/>
                    <a:pt x="20" y="215"/>
                    <a:pt x="21" y="215"/>
                  </a:cubicBezTo>
                  <a:cubicBezTo>
                    <a:pt x="34" y="220"/>
                    <a:pt x="71" y="178"/>
                    <a:pt x="99" y="116"/>
                  </a:cubicBezTo>
                  <a:cubicBezTo>
                    <a:pt x="123" y="64"/>
                    <a:pt x="129" y="23"/>
                    <a:pt x="115" y="15"/>
                  </a:cubicBezTo>
                  <a:cubicBezTo>
                    <a:pt x="111" y="13"/>
                    <a:pt x="106" y="13"/>
                    <a:pt x="101" y="15"/>
                  </a:cubicBezTo>
                  <a:cubicBezTo>
                    <a:pt x="69" y="27"/>
                    <a:pt x="28" y="107"/>
                    <a:pt x="15" y="137"/>
                  </a:cubicBezTo>
                  <a:cubicBezTo>
                    <a:pt x="14" y="141"/>
                    <a:pt x="10" y="142"/>
                    <a:pt x="7" y="141"/>
                  </a:cubicBezTo>
                  <a:cubicBezTo>
                    <a:pt x="4" y="139"/>
                    <a:pt x="2" y="136"/>
                    <a:pt x="3" y="132"/>
                  </a:cubicBezTo>
                  <a:cubicBezTo>
                    <a:pt x="5" y="128"/>
                    <a:pt x="53" y="19"/>
                    <a:pt x="96" y="3"/>
                  </a:cubicBezTo>
                  <a:cubicBezTo>
                    <a:pt x="105" y="0"/>
                    <a:pt x="113" y="0"/>
                    <a:pt x="121" y="4"/>
                  </a:cubicBezTo>
                  <a:cubicBezTo>
                    <a:pt x="153" y="21"/>
                    <a:pt x="121" y="98"/>
                    <a:pt x="111" y="122"/>
                  </a:cubicBezTo>
                  <a:cubicBezTo>
                    <a:pt x="90" y="167"/>
                    <a:pt x="52" y="229"/>
                    <a:pt x="23" y="22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58" name="Freeform: Shape 186"/>
            <p:cNvSpPr/>
            <p:nvPr/>
          </p:nvSpPr>
          <p:spPr bwMode="auto">
            <a:xfrm>
              <a:off x="2772" y="1764"/>
              <a:ext cx="213" cy="197"/>
            </a:xfrm>
            <a:custGeom>
              <a:avLst/>
              <a:gdLst>
                <a:gd name="T0" fmla="*/ 15 w 211"/>
                <a:gd name="T1" fmla="*/ 185 h 195"/>
                <a:gd name="T2" fmla="*/ 9 w 211"/>
                <a:gd name="T3" fmla="*/ 181 h 195"/>
                <a:gd name="T4" fmla="*/ 4 w 211"/>
                <a:gd name="T5" fmla="*/ 156 h 195"/>
                <a:gd name="T6" fmla="*/ 128 w 211"/>
                <a:gd name="T7" fmla="*/ 44 h 195"/>
                <a:gd name="T8" fmla="*/ 146 w 211"/>
                <a:gd name="T9" fmla="*/ 50 h 195"/>
                <a:gd name="T10" fmla="*/ 149 w 211"/>
                <a:gd name="T11" fmla="*/ 66 h 195"/>
                <a:gd name="T12" fmla="*/ 54 w 211"/>
                <a:gd name="T13" fmla="*/ 149 h 195"/>
                <a:gd name="T14" fmla="*/ 45 w 211"/>
                <a:gd name="T15" fmla="*/ 147 h 195"/>
                <a:gd name="T16" fmla="*/ 47 w 211"/>
                <a:gd name="T17" fmla="*/ 138 h 195"/>
                <a:gd name="T18" fmla="*/ 136 w 211"/>
                <a:gd name="T19" fmla="*/ 63 h 195"/>
                <a:gd name="T20" fmla="*/ 136 w 211"/>
                <a:gd name="T21" fmla="*/ 58 h 195"/>
                <a:gd name="T22" fmla="*/ 130 w 211"/>
                <a:gd name="T23" fmla="*/ 57 h 195"/>
                <a:gd name="T24" fmla="*/ 17 w 211"/>
                <a:gd name="T25" fmla="*/ 160 h 195"/>
                <a:gd name="T26" fmla="*/ 18 w 211"/>
                <a:gd name="T27" fmla="*/ 172 h 195"/>
                <a:gd name="T28" fmla="*/ 126 w 211"/>
                <a:gd name="T29" fmla="*/ 107 h 195"/>
                <a:gd name="T30" fmla="*/ 177 w 211"/>
                <a:gd name="T31" fmla="*/ 19 h 195"/>
                <a:gd name="T32" fmla="*/ 164 w 211"/>
                <a:gd name="T33" fmla="*/ 14 h 195"/>
                <a:gd name="T34" fmla="*/ 40 w 211"/>
                <a:gd name="T35" fmla="*/ 97 h 195"/>
                <a:gd name="T36" fmla="*/ 31 w 211"/>
                <a:gd name="T37" fmla="*/ 97 h 195"/>
                <a:gd name="T38" fmla="*/ 31 w 211"/>
                <a:gd name="T39" fmla="*/ 88 h 195"/>
                <a:gd name="T40" fmla="*/ 165 w 211"/>
                <a:gd name="T41" fmla="*/ 1 h 195"/>
                <a:gd name="T42" fmla="*/ 187 w 211"/>
                <a:gd name="T43" fmla="*/ 11 h 195"/>
                <a:gd name="T44" fmla="*/ 135 w 211"/>
                <a:gd name="T45" fmla="*/ 117 h 195"/>
                <a:gd name="T46" fmla="*/ 15 w 211"/>
                <a:gd name="T47" fmla="*/ 18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1" h="195">
                  <a:moveTo>
                    <a:pt x="15" y="185"/>
                  </a:moveTo>
                  <a:cubicBezTo>
                    <a:pt x="13" y="184"/>
                    <a:pt x="11" y="183"/>
                    <a:pt x="9" y="181"/>
                  </a:cubicBezTo>
                  <a:cubicBezTo>
                    <a:pt x="5" y="177"/>
                    <a:pt x="0" y="170"/>
                    <a:pt x="4" y="156"/>
                  </a:cubicBezTo>
                  <a:cubicBezTo>
                    <a:pt x="16" y="116"/>
                    <a:pt x="94" y="50"/>
                    <a:pt x="128" y="44"/>
                  </a:cubicBezTo>
                  <a:cubicBezTo>
                    <a:pt x="138" y="42"/>
                    <a:pt x="144" y="47"/>
                    <a:pt x="146" y="50"/>
                  </a:cubicBezTo>
                  <a:cubicBezTo>
                    <a:pt x="149" y="55"/>
                    <a:pt x="150" y="60"/>
                    <a:pt x="149" y="66"/>
                  </a:cubicBezTo>
                  <a:cubicBezTo>
                    <a:pt x="142" y="97"/>
                    <a:pt x="63" y="144"/>
                    <a:pt x="54" y="149"/>
                  </a:cubicBezTo>
                  <a:cubicBezTo>
                    <a:pt x="51" y="151"/>
                    <a:pt x="47" y="150"/>
                    <a:pt x="45" y="147"/>
                  </a:cubicBezTo>
                  <a:cubicBezTo>
                    <a:pt x="43" y="144"/>
                    <a:pt x="44" y="140"/>
                    <a:pt x="47" y="138"/>
                  </a:cubicBezTo>
                  <a:cubicBezTo>
                    <a:pt x="79" y="119"/>
                    <a:pt x="132" y="82"/>
                    <a:pt x="136" y="63"/>
                  </a:cubicBezTo>
                  <a:cubicBezTo>
                    <a:pt x="137" y="60"/>
                    <a:pt x="136" y="59"/>
                    <a:pt x="136" y="58"/>
                  </a:cubicBezTo>
                  <a:cubicBezTo>
                    <a:pt x="135" y="56"/>
                    <a:pt x="131" y="57"/>
                    <a:pt x="130" y="57"/>
                  </a:cubicBezTo>
                  <a:cubicBezTo>
                    <a:pt x="101" y="62"/>
                    <a:pt x="27" y="125"/>
                    <a:pt x="17" y="160"/>
                  </a:cubicBezTo>
                  <a:cubicBezTo>
                    <a:pt x="14" y="168"/>
                    <a:pt x="17" y="171"/>
                    <a:pt x="18" y="172"/>
                  </a:cubicBezTo>
                  <a:cubicBezTo>
                    <a:pt x="28" y="181"/>
                    <a:pt x="77" y="155"/>
                    <a:pt x="126" y="107"/>
                  </a:cubicBezTo>
                  <a:cubicBezTo>
                    <a:pt x="167" y="68"/>
                    <a:pt x="188" y="31"/>
                    <a:pt x="177" y="19"/>
                  </a:cubicBezTo>
                  <a:cubicBezTo>
                    <a:pt x="174" y="16"/>
                    <a:pt x="170" y="14"/>
                    <a:pt x="164" y="14"/>
                  </a:cubicBezTo>
                  <a:cubicBezTo>
                    <a:pt x="130" y="13"/>
                    <a:pt x="63" y="73"/>
                    <a:pt x="40" y="97"/>
                  </a:cubicBezTo>
                  <a:cubicBezTo>
                    <a:pt x="38" y="99"/>
                    <a:pt x="34" y="100"/>
                    <a:pt x="31" y="97"/>
                  </a:cubicBezTo>
                  <a:cubicBezTo>
                    <a:pt x="29" y="95"/>
                    <a:pt x="29" y="90"/>
                    <a:pt x="31" y="88"/>
                  </a:cubicBezTo>
                  <a:cubicBezTo>
                    <a:pt x="35" y="84"/>
                    <a:pt x="118" y="0"/>
                    <a:pt x="165" y="1"/>
                  </a:cubicBezTo>
                  <a:cubicBezTo>
                    <a:pt x="174" y="1"/>
                    <a:pt x="181" y="4"/>
                    <a:pt x="187" y="11"/>
                  </a:cubicBezTo>
                  <a:cubicBezTo>
                    <a:pt x="211" y="38"/>
                    <a:pt x="153" y="99"/>
                    <a:pt x="135" y="117"/>
                  </a:cubicBezTo>
                  <a:cubicBezTo>
                    <a:pt x="100" y="151"/>
                    <a:pt x="41" y="195"/>
                    <a:pt x="15" y="18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59" name="Freeform: Shape 187"/>
            <p:cNvSpPr/>
            <p:nvPr/>
          </p:nvSpPr>
          <p:spPr bwMode="auto">
            <a:xfrm>
              <a:off x="3052" y="935"/>
              <a:ext cx="150" cy="249"/>
            </a:xfrm>
            <a:custGeom>
              <a:avLst/>
              <a:gdLst>
                <a:gd name="T0" fmla="*/ 128 w 148"/>
                <a:gd name="T1" fmla="*/ 239 h 246"/>
                <a:gd name="T2" fmla="*/ 123 w 148"/>
                <a:gd name="T3" fmla="*/ 242 h 246"/>
                <a:gd name="T4" fmla="*/ 98 w 148"/>
                <a:gd name="T5" fmla="*/ 236 h 246"/>
                <a:gd name="T6" fmla="*/ 45 w 148"/>
                <a:gd name="T7" fmla="*/ 79 h 246"/>
                <a:gd name="T8" fmla="*/ 58 w 148"/>
                <a:gd name="T9" fmla="*/ 64 h 246"/>
                <a:gd name="T10" fmla="*/ 73 w 148"/>
                <a:gd name="T11" fmla="*/ 68 h 246"/>
                <a:gd name="T12" fmla="*/ 111 w 148"/>
                <a:gd name="T13" fmla="*/ 189 h 246"/>
                <a:gd name="T14" fmla="*/ 106 w 148"/>
                <a:gd name="T15" fmla="*/ 196 h 246"/>
                <a:gd name="T16" fmla="*/ 99 w 148"/>
                <a:gd name="T17" fmla="*/ 190 h 246"/>
                <a:gd name="T18" fmla="*/ 66 w 148"/>
                <a:gd name="T19" fmla="*/ 78 h 246"/>
                <a:gd name="T20" fmla="*/ 61 w 148"/>
                <a:gd name="T21" fmla="*/ 76 h 246"/>
                <a:gd name="T22" fmla="*/ 58 w 148"/>
                <a:gd name="T23" fmla="*/ 82 h 246"/>
                <a:gd name="T24" fmla="*/ 106 w 148"/>
                <a:gd name="T25" fmla="*/ 227 h 246"/>
                <a:gd name="T26" fmla="*/ 118 w 148"/>
                <a:gd name="T27" fmla="*/ 231 h 246"/>
                <a:gd name="T28" fmla="*/ 102 w 148"/>
                <a:gd name="T29" fmla="*/ 105 h 246"/>
                <a:gd name="T30" fmla="*/ 42 w 148"/>
                <a:gd name="T31" fmla="*/ 23 h 246"/>
                <a:gd name="T32" fmla="*/ 32 w 148"/>
                <a:gd name="T33" fmla="*/ 33 h 246"/>
                <a:gd name="T34" fmla="*/ 58 w 148"/>
                <a:gd name="T35" fmla="*/ 180 h 246"/>
                <a:gd name="T36" fmla="*/ 54 w 148"/>
                <a:gd name="T37" fmla="*/ 188 h 246"/>
                <a:gd name="T38" fmla="*/ 46 w 148"/>
                <a:gd name="T39" fmla="*/ 184 h 246"/>
                <a:gd name="T40" fmla="*/ 20 w 148"/>
                <a:gd name="T41" fmla="*/ 27 h 246"/>
                <a:gd name="T42" fmla="*/ 38 w 148"/>
                <a:gd name="T43" fmla="*/ 11 h 246"/>
                <a:gd name="T44" fmla="*/ 114 w 148"/>
                <a:gd name="T45" fmla="*/ 101 h 246"/>
                <a:gd name="T46" fmla="*/ 128 w 148"/>
                <a:gd name="T47" fmla="*/ 23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8" h="246">
                  <a:moveTo>
                    <a:pt x="128" y="239"/>
                  </a:moveTo>
                  <a:cubicBezTo>
                    <a:pt x="127" y="240"/>
                    <a:pt x="125" y="241"/>
                    <a:pt x="123" y="242"/>
                  </a:cubicBezTo>
                  <a:cubicBezTo>
                    <a:pt x="117" y="245"/>
                    <a:pt x="108" y="246"/>
                    <a:pt x="98" y="236"/>
                  </a:cubicBezTo>
                  <a:cubicBezTo>
                    <a:pt x="66" y="209"/>
                    <a:pt x="37" y="111"/>
                    <a:pt x="45" y="79"/>
                  </a:cubicBezTo>
                  <a:cubicBezTo>
                    <a:pt x="48" y="68"/>
                    <a:pt x="54" y="65"/>
                    <a:pt x="58" y="64"/>
                  </a:cubicBezTo>
                  <a:cubicBezTo>
                    <a:pt x="63" y="63"/>
                    <a:pt x="69" y="64"/>
                    <a:pt x="73" y="68"/>
                  </a:cubicBezTo>
                  <a:cubicBezTo>
                    <a:pt x="99" y="87"/>
                    <a:pt x="110" y="178"/>
                    <a:pt x="111" y="189"/>
                  </a:cubicBezTo>
                  <a:cubicBezTo>
                    <a:pt x="112" y="192"/>
                    <a:pt x="109" y="195"/>
                    <a:pt x="106" y="196"/>
                  </a:cubicBezTo>
                  <a:cubicBezTo>
                    <a:pt x="102" y="196"/>
                    <a:pt x="99" y="194"/>
                    <a:pt x="99" y="190"/>
                  </a:cubicBezTo>
                  <a:cubicBezTo>
                    <a:pt x="94" y="153"/>
                    <a:pt x="82" y="90"/>
                    <a:pt x="66" y="78"/>
                  </a:cubicBezTo>
                  <a:cubicBezTo>
                    <a:pt x="63" y="76"/>
                    <a:pt x="62" y="76"/>
                    <a:pt x="61" y="76"/>
                  </a:cubicBezTo>
                  <a:cubicBezTo>
                    <a:pt x="59" y="77"/>
                    <a:pt x="58" y="81"/>
                    <a:pt x="58" y="82"/>
                  </a:cubicBezTo>
                  <a:cubicBezTo>
                    <a:pt x="50" y="110"/>
                    <a:pt x="78" y="203"/>
                    <a:pt x="106" y="227"/>
                  </a:cubicBezTo>
                  <a:cubicBezTo>
                    <a:pt x="113" y="233"/>
                    <a:pt x="117" y="231"/>
                    <a:pt x="118" y="231"/>
                  </a:cubicBezTo>
                  <a:cubicBezTo>
                    <a:pt x="130" y="225"/>
                    <a:pt x="126" y="169"/>
                    <a:pt x="102" y="105"/>
                  </a:cubicBezTo>
                  <a:cubicBezTo>
                    <a:pt x="82" y="52"/>
                    <a:pt x="58" y="18"/>
                    <a:pt x="42" y="23"/>
                  </a:cubicBezTo>
                  <a:cubicBezTo>
                    <a:pt x="38" y="25"/>
                    <a:pt x="34" y="28"/>
                    <a:pt x="32" y="33"/>
                  </a:cubicBezTo>
                  <a:cubicBezTo>
                    <a:pt x="17" y="64"/>
                    <a:pt x="46" y="149"/>
                    <a:pt x="58" y="180"/>
                  </a:cubicBezTo>
                  <a:cubicBezTo>
                    <a:pt x="59" y="183"/>
                    <a:pt x="58" y="187"/>
                    <a:pt x="54" y="188"/>
                  </a:cubicBezTo>
                  <a:cubicBezTo>
                    <a:pt x="51" y="189"/>
                    <a:pt x="47" y="188"/>
                    <a:pt x="46" y="184"/>
                  </a:cubicBezTo>
                  <a:cubicBezTo>
                    <a:pt x="44" y="180"/>
                    <a:pt x="0" y="69"/>
                    <a:pt x="20" y="27"/>
                  </a:cubicBezTo>
                  <a:cubicBezTo>
                    <a:pt x="24" y="19"/>
                    <a:pt x="30" y="13"/>
                    <a:pt x="38" y="11"/>
                  </a:cubicBezTo>
                  <a:cubicBezTo>
                    <a:pt x="74" y="0"/>
                    <a:pt x="105" y="77"/>
                    <a:pt x="114" y="101"/>
                  </a:cubicBezTo>
                  <a:cubicBezTo>
                    <a:pt x="132" y="147"/>
                    <a:pt x="148" y="219"/>
                    <a:pt x="128" y="23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0" name="Freeform: Shape 188"/>
            <p:cNvSpPr/>
            <p:nvPr/>
          </p:nvSpPr>
          <p:spPr bwMode="auto">
            <a:xfrm>
              <a:off x="1358" y="188"/>
              <a:ext cx="46" cy="46"/>
            </a:xfrm>
            <a:custGeom>
              <a:avLst/>
              <a:gdLst>
                <a:gd name="T0" fmla="*/ 42 w 45"/>
                <a:gd name="T1" fmla="*/ 27 h 45"/>
                <a:gd name="T2" fmla="*/ 17 w 45"/>
                <a:gd name="T3" fmla="*/ 42 h 45"/>
                <a:gd name="T4" fmla="*/ 2 w 45"/>
                <a:gd name="T5" fmla="*/ 18 h 45"/>
                <a:gd name="T6" fmla="*/ 27 w 45"/>
                <a:gd name="T7" fmla="*/ 2 h 45"/>
                <a:gd name="T8" fmla="*/ 42 w 45"/>
                <a:gd name="T9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5">
                  <a:moveTo>
                    <a:pt x="42" y="27"/>
                  </a:moveTo>
                  <a:cubicBezTo>
                    <a:pt x="39" y="38"/>
                    <a:pt x="28" y="45"/>
                    <a:pt x="17" y="42"/>
                  </a:cubicBezTo>
                  <a:cubicBezTo>
                    <a:pt x="6" y="40"/>
                    <a:pt x="0" y="29"/>
                    <a:pt x="2" y="18"/>
                  </a:cubicBezTo>
                  <a:cubicBezTo>
                    <a:pt x="5" y="7"/>
                    <a:pt x="16" y="0"/>
                    <a:pt x="27" y="2"/>
                  </a:cubicBezTo>
                  <a:cubicBezTo>
                    <a:pt x="38" y="5"/>
                    <a:pt x="45" y="16"/>
                    <a:pt x="42" y="2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1" name="Freeform: Shape 189"/>
            <p:cNvSpPr/>
            <p:nvPr/>
          </p:nvSpPr>
          <p:spPr bwMode="auto">
            <a:xfrm>
              <a:off x="1388" y="111"/>
              <a:ext cx="100" cy="135"/>
            </a:xfrm>
            <a:custGeom>
              <a:avLst/>
              <a:gdLst>
                <a:gd name="T0" fmla="*/ 68 w 99"/>
                <a:gd name="T1" fmla="*/ 129 h 133"/>
                <a:gd name="T2" fmla="*/ 85 w 99"/>
                <a:gd name="T3" fmla="*/ 133 h 133"/>
                <a:gd name="T4" fmla="*/ 4 w 99"/>
                <a:gd name="T5" fmla="*/ 0 h 133"/>
                <a:gd name="T6" fmla="*/ 0 w 99"/>
                <a:gd name="T7" fmla="*/ 18 h 133"/>
                <a:gd name="T8" fmla="*/ 68 w 99"/>
                <a:gd name="T9" fmla="*/ 12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33">
                  <a:moveTo>
                    <a:pt x="68" y="129"/>
                  </a:moveTo>
                  <a:cubicBezTo>
                    <a:pt x="85" y="133"/>
                    <a:pt x="85" y="133"/>
                    <a:pt x="85" y="133"/>
                  </a:cubicBezTo>
                  <a:cubicBezTo>
                    <a:pt x="99" y="74"/>
                    <a:pt x="63" y="14"/>
                    <a:pt x="4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49" y="30"/>
                    <a:pt x="80" y="79"/>
                    <a:pt x="68" y="12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2" name="Freeform: Shape 190"/>
            <p:cNvSpPr/>
            <p:nvPr/>
          </p:nvSpPr>
          <p:spPr bwMode="auto">
            <a:xfrm>
              <a:off x="1379" y="148"/>
              <a:ext cx="69" cy="89"/>
            </a:xfrm>
            <a:custGeom>
              <a:avLst/>
              <a:gdLst>
                <a:gd name="T0" fmla="*/ 4 w 68"/>
                <a:gd name="T1" fmla="*/ 0 h 88"/>
                <a:gd name="T2" fmla="*/ 0 w 68"/>
                <a:gd name="T3" fmla="*/ 18 h 88"/>
                <a:gd name="T4" fmla="*/ 41 w 68"/>
                <a:gd name="T5" fmla="*/ 84 h 88"/>
                <a:gd name="T6" fmla="*/ 59 w 68"/>
                <a:gd name="T7" fmla="*/ 88 h 88"/>
                <a:gd name="T8" fmla="*/ 4 w 68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88">
                  <a:moveTo>
                    <a:pt x="4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30" y="25"/>
                    <a:pt x="48" y="55"/>
                    <a:pt x="41" y="84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68" y="49"/>
                    <a:pt x="44" y="1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3" name="Freeform: Shape 191"/>
            <p:cNvSpPr/>
            <p:nvPr/>
          </p:nvSpPr>
          <p:spPr bwMode="auto">
            <a:xfrm>
              <a:off x="2922" y="662"/>
              <a:ext cx="45" cy="45"/>
            </a:xfrm>
            <a:custGeom>
              <a:avLst/>
              <a:gdLst>
                <a:gd name="T0" fmla="*/ 42 w 45"/>
                <a:gd name="T1" fmla="*/ 28 h 45"/>
                <a:gd name="T2" fmla="*/ 18 w 45"/>
                <a:gd name="T3" fmla="*/ 43 h 45"/>
                <a:gd name="T4" fmla="*/ 3 w 45"/>
                <a:gd name="T5" fmla="*/ 18 h 45"/>
                <a:gd name="T6" fmla="*/ 27 w 45"/>
                <a:gd name="T7" fmla="*/ 3 h 45"/>
                <a:gd name="T8" fmla="*/ 42 w 45"/>
                <a:gd name="T9" fmla="*/ 2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5">
                  <a:moveTo>
                    <a:pt x="42" y="28"/>
                  </a:moveTo>
                  <a:cubicBezTo>
                    <a:pt x="40" y="39"/>
                    <a:pt x="29" y="45"/>
                    <a:pt x="18" y="43"/>
                  </a:cubicBezTo>
                  <a:cubicBezTo>
                    <a:pt x="7" y="40"/>
                    <a:pt x="0" y="29"/>
                    <a:pt x="3" y="18"/>
                  </a:cubicBezTo>
                  <a:cubicBezTo>
                    <a:pt x="5" y="7"/>
                    <a:pt x="16" y="0"/>
                    <a:pt x="27" y="3"/>
                  </a:cubicBezTo>
                  <a:cubicBezTo>
                    <a:pt x="38" y="6"/>
                    <a:pt x="45" y="17"/>
                    <a:pt x="42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4" name="Freeform: Shape 192"/>
            <p:cNvSpPr/>
            <p:nvPr/>
          </p:nvSpPr>
          <p:spPr bwMode="auto">
            <a:xfrm>
              <a:off x="2951" y="586"/>
              <a:ext cx="101" cy="133"/>
            </a:xfrm>
            <a:custGeom>
              <a:avLst/>
              <a:gdLst>
                <a:gd name="T0" fmla="*/ 68 w 100"/>
                <a:gd name="T1" fmla="*/ 128 h 132"/>
                <a:gd name="T2" fmla="*/ 86 w 100"/>
                <a:gd name="T3" fmla="*/ 132 h 132"/>
                <a:gd name="T4" fmla="*/ 4 w 100"/>
                <a:gd name="T5" fmla="*/ 0 h 132"/>
                <a:gd name="T6" fmla="*/ 0 w 100"/>
                <a:gd name="T7" fmla="*/ 17 h 132"/>
                <a:gd name="T8" fmla="*/ 68 w 100"/>
                <a:gd name="T9" fmla="*/ 12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132">
                  <a:moveTo>
                    <a:pt x="68" y="128"/>
                  </a:moveTo>
                  <a:cubicBezTo>
                    <a:pt x="86" y="132"/>
                    <a:pt x="86" y="132"/>
                    <a:pt x="86" y="132"/>
                  </a:cubicBezTo>
                  <a:cubicBezTo>
                    <a:pt x="100" y="73"/>
                    <a:pt x="63" y="14"/>
                    <a:pt x="4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49" y="29"/>
                    <a:pt x="80" y="79"/>
                    <a:pt x="68" y="1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5" name="Freeform: Shape 193"/>
            <p:cNvSpPr/>
            <p:nvPr/>
          </p:nvSpPr>
          <p:spPr bwMode="auto">
            <a:xfrm>
              <a:off x="2942" y="622"/>
              <a:ext cx="69" cy="89"/>
            </a:xfrm>
            <a:custGeom>
              <a:avLst/>
              <a:gdLst>
                <a:gd name="T0" fmla="*/ 5 w 68"/>
                <a:gd name="T1" fmla="*/ 0 h 88"/>
                <a:gd name="T2" fmla="*/ 0 w 68"/>
                <a:gd name="T3" fmla="*/ 17 h 88"/>
                <a:gd name="T4" fmla="*/ 41 w 68"/>
                <a:gd name="T5" fmla="*/ 84 h 88"/>
                <a:gd name="T6" fmla="*/ 59 w 68"/>
                <a:gd name="T7" fmla="*/ 88 h 88"/>
                <a:gd name="T8" fmla="*/ 5 w 68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88">
                  <a:moveTo>
                    <a:pt x="5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30" y="24"/>
                    <a:pt x="49" y="54"/>
                    <a:pt x="41" y="84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68" y="49"/>
                    <a:pt x="44" y="9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6" name="Freeform: Shape 194"/>
            <p:cNvSpPr/>
            <p:nvPr/>
          </p:nvSpPr>
          <p:spPr bwMode="auto">
            <a:xfrm>
              <a:off x="2049" y="938"/>
              <a:ext cx="134" cy="110"/>
            </a:xfrm>
            <a:custGeom>
              <a:avLst/>
              <a:gdLst>
                <a:gd name="T0" fmla="*/ 127 w 132"/>
                <a:gd name="T1" fmla="*/ 18 h 108"/>
                <a:gd name="T2" fmla="*/ 33 w 132"/>
                <a:gd name="T3" fmla="*/ 1 h 108"/>
                <a:gd name="T4" fmla="*/ 26 w 132"/>
                <a:gd name="T5" fmla="*/ 6 h 108"/>
                <a:gd name="T6" fmla="*/ 31 w 132"/>
                <a:gd name="T7" fmla="*/ 12 h 108"/>
                <a:gd name="T8" fmla="*/ 106 w 132"/>
                <a:gd name="T9" fmla="*/ 26 h 108"/>
                <a:gd name="T10" fmla="*/ 4 w 132"/>
                <a:gd name="T11" fmla="*/ 67 h 108"/>
                <a:gd name="T12" fmla="*/ 1 w 132"/>
                <a:gd name="T13" fmla="*/ 75 h 108"/>
                <a:gd name="T14" fmla="*/ 9 w 132"/>
                <a:gd name="T15" fmla="*/ 78 h 108"/>
                <a:gd name="T16" fmla="*/ 110 w 132"/>
                <a:gd name="T17" fmla="*/ 36 h 108"/>
                <a:gd name="T18" fmla="*/ 66 w 132"/>
                <a:gd name="T19" fmla="*/ 98 h 108"/>
                <a:gd name="T20" fmla="*/ 67 w 132"/>
                <a:gd name="T21" fmla="*/ 106 h 108"/>
                <a:gd name="T22" fmla="*/ 73 w 132"/>
                <a:gd name="T23" fmla="*/ 107 h 108"/>
                <a:gd name="T24" fmla="*/ 75 w 132"/>
                <a:gd name="T25" fmla="*/ 105 h 108"/>
                <a:gd name="T26" fmla="*/ 130 w 132"/>
                <a:gd name="T27" fmla="*/ 27 h 108"/>
                <a:gd name="T28" fmla="*/ 131 w 132"/>
                <a:gd name="T29" fmla="*/ 22 h 108"/>
                <a:gd name="T30" fmla="*/ 127 w 132"/>
                <a:gd name="T31" fmla="*/ 1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2" h="108">
                  <a:moveTo>
                    <a:pt x="127" y="18"/>
                  </a:moveTo>
                  <a:cubicBezTo>
                    <a:pt x="33" y="1"/>
                    <a:pt x="33" y="1"/>
                    <a:pt x="33" y="1"/>
                  </a:cubicBezTo>
                  <a:cubicBezTo>
                    <a:pt x="30" y="0"/>
                    <a:pt x="27" y="2"/>
                    <a:pt x="26" y="6"/>
                  </a:cubicBezTo>
                  <a:cubicBezTo>
                    <a:pt x="26" y="9"/>
                    <a:pt x="28" y="12"/>
                    <a:pt x="31" y="12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1" y="68"/>
                    <a:pt x="0" y="72"/>
                    <a:pt x="1" y="75"/>
                  </a:cubicBezTo>
                  <a:cubicBezTo>
                    <a:pt x="2" y="77"/>
                    <a:pt x="6" y="79"/>
                    <a:pt x="9" y="78"/>
                  </a:cubicBezTo>
                  <a:cubicBezTo>
                    <a:pt x="110" y="36"/>
                    <a:pt x="110" y="36"/>
                    <a:pt x="110" y="36"/>
                  </a:cubicBezTo>
                  <a:cubicBezTo>
                    <a:pt x="66" y="98"/>
                    <a:pt x="66" y="98"/>
                    <a:pt x="66" y="98"/>
                  </a:cubicBezTo>
                  <a:cubicBezTo>
                    <a:pt x="64" y="101"/>
                    <a:pt x="65" y="105"/>
                    <a:pt x="67" y="106"/>
                  </a:cubicBezTo>
                  <a:cubicBezTo>
                    <a:pt x="69" y="108"/>
                    <a:pt x="71" y="108"/>
                    <a:pt x="73" y="107"/>
                  </a:cubicBezTo>
                  <a:cubicBezTo>
                    <a:pt x="74" y="107"/>
                    <a:pt x="74" y="106"/>
                    <a:pt x="75" y="105"/>
                  </a:cubicBezTo>
                  <a:cubicBezTo>
                    <a:pt x="130" y="27"/>
                    <a:pt x="130" y="27"/>
                    <a:pt x="130" y="27"/>
                  </a:cubicBezTo>
                  <a:cubicBezTo>
                    <a:pt x="132" y="25"/>
                    <a:pt x="132" y="23"/>
                    <a:pt x="131" y="22"/>
                  </a:cubicBezTo>
                  <a:cubicBezTo>
                    <a:pt x="130" y="20"/>
                    <a:pt x="129" y="19"/>
                    <a:pt x="127" y="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7" name="Freeform: Shape 195"/>
            <p:cNvSpPr/>
            <p:nvPr/>
          </p:nvSpPr>
          <p:spPr bwMode="auto">
            <a:xfrm>
              <a:off x="1711" y="1054"/>
              <a:ext cx="108" cy="132"/>
            </a:xfrm>
            <a:custGeom>
              <a:avLst/>
              <a:gdLst>
                <a:gd name="T0" fmla="*/ 90 w 107"/>
                <a:gd name="T1" fmla="*/ 126 h 131"/>
                <a:gd name="T2" fmla="*/ 106 w 107"/>
                <a:gd name="T3" fmla="*/ 32 h 131"/>
                <a:gd name="T4" fmla="*/ 102 w 107"/>
                <a:gd name="T5" fmla="*/ 26 h 131"/>
                <a:gd name="T6" fmla="*/ 95 w 107"/>
                <a:gd name="T7" fmla="*/ 30 h 131"/>
                <a:gd name="T8" fmla="*/ 82 w 107"/>
                <a:gd name="T9" fmla="*/ 105 h 131"/>
                <a:gd name="T10" fmla="*/ 40 w 107"/>
                <a:gd name="T11" fmla="*/ 5 h 131"/>
                <a:gd name="T12" fmla="*/ 32 w 107"/>
                <a:gd name="T13" fmla="*/ 1 h 131"/>
                <a:gd name="T14" fmla="*/ 29 w 107"/>
                <a:gd name="T15" fmla="*/ 9 h 131"/>
                <a:gd name="T16" fmla="*/ 72 w 107"/>
                <a:gd name="T17" fmla="*/ 110 h 131"/>
                <a:gd name="T18" fmla="*/ 9 w 107"/>
                <a:gd name="T19" fmla="*/ 67 h 131"/>
                <a:gd name="T20" fmla="*/ 1 w 107"/>
                <a:gd name="T21" fmla="*/ 68 h 131"/>
                <a:gd name="T22" fmla="*/ 1 w 107"/>
                <a:gd name="T23" fmla="*/ 73 h 131"/>
                <a:gd name="T24" fmla="*/ 3 w 107"/>
                <a:gd name="T25" fmla="*/ 76 h 131"/>
                <a:gd name="T26" fmla="*/ 81 w 107"/>
                <a:gd name="T27" fmla="*/ 130 h 131"/>
                <a:gd name="T28" fmla="*/ 87 w 107"/>
                <a:gd name="T29" fmla="*/ 131 h 131"/>
                <a:gd name="T30" fmla="*/ 90 w 107"/>
                <a:gd name="T31" fmla="*/ 12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131">
                  <a:moveTo>
                    <a:pt x="90" y="126"/>
                  </a:moveTo>
                  <a:cubicBezTo>
                    <a:pt x="106" y="32"/>
                    <a:pt x="106" y="32"/>
                    <a:pt x="106" y="32"/>
                  </a:cubicBezTo>
                  <a:cubicBezTo>
                    <a:pt x="107" y="29"/>
                    <a:pt x="105" y="26"/>
                    <a:pt x="102" y="26"/>
                  </a:cubicBezTo>
                  <a:cubicBezTo>
                    <a:pt x="98" y="25"/>
                    <a:pt x="96" y="27"/>
                    <a:pt x="95" y="30"/>
                  </a:cubicBezTo>
                  <a:cubicBezTo>
                    <a:pt x="82" y="105"/>
                    <a:pt x="82" y="105"/>
                    <a:pt x="82" y="10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38" y="2"/>
                    <a:pt x="35" y="0"/>
                    <a:pt x="32" y="1"/>
                  </a:cubicBezTo>
                  <a:cubicBezTo>
                    <a:pt x="29" y="3"/>
                    <a:pt x="28" y="6"/>
                    <a:pt x="29" y="9"/>
                  </a:cubicBezTo>
                  <a:cubicBezTo>
                    <a:pt x="72" y="110"/>
                    <a:pt x="72" y="110"/>
                    <a:pt x="72" y="110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7" y="65"/>
                    <a:pt x="3" y="65"/>
                    <a:pt x="1" y="68"/>
                  </a:cubicBezTo>
                  <a:cubicBezTo>
                    <a:pt x="0" y="70"/>
                    <a:pt x="0" y="72"/>
                    <a:pt x="1" y="73"/>
                  </a:cubicBezTo>
                  <a:cubicBezTo>
                    <a:pt x="1" y="74"/>
                    <a:pt x="2" y="75"/>
                    <a:pt x="3" y="76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3" y="131"/>
                    <a:pt x="85" y="131"/>
                    <a:pt x="87" y="131"/>
                  </a:cubicBezTo>
                  <a:cubicBezTo>
                    <a:pt x="89" y="130"/>
                    <a:pt x="90" y="128"/>
                    <a:pt x="90" y="1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8" name="Freeform: Shape 196"/>
            <p:cNvSpPr/>
            <p:nvPr/>
          </p:nvSpPr>
          <p:spPr bwMode="auto">
            <a:xfrm>
              <a:off x="2589" y="1400"/>
              <a:ext cx="109" cy="134"/>
            </a:xfrm>
            <a:custGeom>
              <a:avLst/>
              <a:gdLst>
                <a:gd name="T0" fmla="*/ 89 w 107"/>
                <a:gd name="T1" fmla="*/ 127 h 132"/>
                <a:gd name="T2" fmla="*/ 106 w 107"/>
                <a:gd name="T3" fmla="*/ 33 h 132"/>
                <a:gd name="T4" fmla="*/ 102 w 107"/>
                <a:gd name="T5" fmla="*/ 27 h 132"/>
                <a:gd name="T6" fmla="*/ 95 w 107"/>
                <a:gd name="T7" fmla="*/ 31 h 132"/>
                <a:gd name="T8" fmla="*/ 82 w 107"/>
                <a:gd name="T9" fmla="*/ 106 h 132"/>
                <a:gd name="T10" fmla="*/ 40 w 107"/>
                <a:gd name="T11" fmla="*/ 5 h 132"/>
                <a:gd name="T12" fmla="*/ 33 w 107"/>
                <a:gd name="T13" fmla="*/ 2 h 132"/>
                <a:gd name="T14" fmla="*/ 30 w 107"/>
                <a:gd name="T15" fmla="*/ 9 h 132"/>
                <a:gd name="T16" fmla="*/ 71 w 107"/>
                <a:gd name="T17" fmla="*/ 111 h 132"/>
                <a:gd name="T18" fmla="*/ 9 w 107"/>
                <a:gd name="T19" fmla="*/ 66 h 132"/>
                <a:gd name="T20" fmla="*/ 1 w 107"/>
                <a:gd name="T21" fmla="*/ 68 h 132"/>
                <a:gd name="T22" fmla="*/ 0 w 107"/>
                <a:gd name="T23" fmla="*/ 73 h 132"/>
                <a:gd name="T24" fmla="*/ 2 w 107"/>
                <a:gd name="T25" fmla="*/ 76 h 132"/>
                <a:gd name="T26" fmla="*/ 80 w 107"/>
                <a:gd name="T27" fmla="*/ 131 h 132"/>
                <a:gd name="T28" fmla="*/ 86 w 107"/>
                <a:gd name="T29" fmla="*/ 132 h 132"/>
                <a:gd name="T30" fmla="*/ 89 w 107"/>
                <a:gd name="T31" fmla="*/ 12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132">
                  <a:moveTo>
                    <a:pt x="89" y="127"/>
                  </a:moveTo>
                  <a:cubicBezTo>
                    <a:pt x="106" y="33"/>
                    <a:pt x="106" y="33"/>
                    <a:pt x="106" y="33"/>
                  </a:cubicBezTo>
                  <a:cubicBezTo>
                    <a:pt x="107" y="30"/>
                    <a:pt x="105" y="27"/>
                    <a:pt x="102" y="27"/>
                  </a:cubicBezTo>
                  <a:cubicBezTo>
                    <a:pt x="99" y="26"/>
                    <a:pt x="96" y="28"/>
                    <a:pt x="95" y="31"/>
                  </a:cubicBezTo>
                  <a:cubicBezTo>
                    <a:pt x="82" y="106"/>
                    <a:pt x="82" y="106"/>
                    <a:pt x="82" y="106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39" y="2"/>
                    <a:pt x="36" y="0"/>
                    <a:pt x="33" y="2"/>
                  </a:cubicBezTo>
                  <a:cubicBezTo>
                    <a:pt x="30" y="3"/>
                    <a:pt x="29" y="6"/>
                    <a:pt x="30" y="9"/>
                  </a:cubicBezTo>
                  <a:cubicBezTo>
                    <a:pt x="71" y="111"/>
                    <a:pt x="71" y="111"/>
                    <a:pt x="71" y="111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6" y="65"/>
                    <a:pt x="3" y="65"/>
                    <a:pt x="1" y="68"/>
                  </a:cubicBezTo>
                  <a:cubicBezTo>
                    <a:pt x="0" y="69"/>
                    <a:pt x="0" y="71"/>
                    <a:pt x="0" y="73"/>
                  </a:cubicBezTo>
                  <a:cubicBezTo>
                    <a:pt x="1" y="74"/>
                    <a:pt x="1" y="75"/>
                    <a:pt x="2" y="76"/>
                  </a:cubicBezTo>
                  <a:cubicBezTo>
                    <a:pt x="80" y="131"/>
                    <a:pt x="80" y="131"/>
                    <a:pt x="80" y="131"/>
                  </a:cubicBezTo>
                  <a:cubicBezTo>
                    <a:pt x="82" y="132"/>
                    <a:pt x="84" y="132"/>
                    <a:pt x="86" y="132"/>
                  </a:cubicBezTo>
                  <a:cubicBezTo>
                    <a:pt x="88" y="131"/>
                    <a:pt x="89" y="129"/>
                    <a:pt x="89" y="12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9" name="Freeform: Shape 197"/>
            <p:cNvSpPr/>
            <p:nvPr/>
          </p:nvSpPr>
          <p:spPr bwMode="auto">
            <a:xfrm>
              <a:off x="2225" y="1332"/>
              <a:ext cx="102" cy="103"/>
            </a:xfrm>
            <a:custGeom>
              <a:avLst/>
              <a:gdLst>
                <a:gd name="T0" fmla="*/ 97 w 101"/>
                <a:gd name="T1" fmla="*/ 83 h 101"/>
                <a:gd name="T2" fmla="*/ 64 w 101"/>
                <a:gd name="T3" fmla="*/ 50 h 101"/>
                <a:gd name="T4" fmla="*/ 97 w 101"/>
                <a:gd name="T5" fmla="*/ 17 h 101"/>
                <a:gd name="T6" fmla="*/ 97 w 101"/>
                <a:gd name="T7" fmla="*/ 4 h 101"/>
                <a:gd name="T8" fmla="*/ 84 w 101"/>
                <a:gd name="T9" fmla="*/ 4 h 101"/>
                <a:gd name="T10" fmla="*/ 51 w 101"/>
                <a:gd name="T11" fmla="*/ 37 h 101"/>
                <a:gd name="T12" fmla="*/ 17 w 101"/>
                <a:gd name="T13" fmla="*/ 4 h 101"/>
                <a:gd name="T14" fmla="*/ 4 w 101"/>
                <a:gd name="T15" fmla="*/ 4 h 101"/>
                <a:gd name="T16" fmla="*/ 4 w 101"/>
                <a:gd name="T17" fmla="*/ 17 h 101"/>
                <a:gd name="T18" fmla="*/ 37 w 101"/>
                <a:gd name="T19" fmla="*/ 50 h 101"/>
                <a:gd name="T20" fmla="*/ 4 w 101"/>
                <a:gd name="T21" fmla="*/ 83 h 101"/>
                <a:gd name="T22" fmla="*/ 4 w 101"/>
                <a:gd name="T23" fmla="*/ 97 h 101"/>
                <a:gd name="T24" fmla="*/ 17 w 101"/>
                <a:gd name="T25" fmla="*/ 97 h 101"/>
                <a:gd name="T26" fmla="*/ 51 w 101"/>
                <a:gd name="T27" fmla="*/ 64 h 101"/>
                <a:gd name="T28" fmla="*/ 84 w 101"/>
                <a:gd name="T29" fmla="*/ 97 h 101"/>
                <a:gd name="T30" fmla="*/ 97 w 101"/>
                <a:gd name="T31" fmla="*/ 97 h 101"/>
                <a:gd name="T32" fmla="*/ 97 w 101"/>
                <a:gd name="T33" fmla="*/ 8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" h="101">
                  <a:moveTo>
                    <a:pt x="97" y="83"/>
                  </a:moveTo>
                  <a:cubicBezTo>
                    <a:pt x="64" y="50"/>
                    <a:pt x="64" y="50"/>
                    <a:pt x="64" y="50"/>
                  </a:cubicBezTo>
                  <a:cubicBezTo>
                    <a:pt x="97" y="17"/>
                    <a:pt x="97" y="17"/>
                    <a:pt x="97" y="17"/>
                  </a:cubicBezTo>
                  <a:cubicBezTo>
                    <a:pt x="101" y="14"/>
                    <a:pt x="101" y="8"/>
                    <a:pt x="97" y="4"/>
                  </a:cubicBezTo>
                  <a:cubicBezTo>
                    <a:pt x="93" y="0"/>
                    <a:pt x="87" y="0"/>
                    <a:pt x="84" y="4"/>
                  </a:cubicBezTo>
                  <a:cubicBezTo>
                    <a:pt x="51" y="37"/>
                    <a:pt x="51" y="37"/>
                    <a:pt x="51" y="37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4" y="0"/>
                    <a:pt x="8" y="0"/>
                    <a:pt x="4" y="4"/>
                  </a:cubicBezTo>
                  <a:cubicBezTo>
                    <a:pt x="0" y="8"/>
                    <a:pt x="0" y="14"/>
                    <a:pt x="4" y="17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0" y="87"/>
                    <a:pt x="0" y="93"/>
                    <a:pt x="4" y="97"/>
                  </a:cubicBezTo>
                  <a:cubicBezTo>
                    <a:pt x="8" y="101"/>
                    <a:pt x="14" y="101"/>
                    <a:pt x="17" y="97"/>
                  </a:cubicBezTo>
                  <a:cubicBezTo>
                    <a:pt x="51" y="64"/>
                    <a:pt x="51" y="64"/>
                    <a:pt x="51" y="64"/>
                  </a:cubicBezTo>
                  <a:cubicBezTo>
                    <a:pt x="84" y="97"/>
                    <a:pt x="84" y="97"/>
                    <a:pt x="84" y="97"/>
                  </a:cubicBezTo>
                  <a:cubicBezTo>
                    <a:pt x="87" y="101"/>
                    <a:pt x="93" y="101"/>
                    <a:pt x="97" y="97"/>
                  </a:cubicBezTo>
                  <a:cubicBezTo>
                    <a:pt x="101" y="93"/>
                    <a:pt x="101" y="87"/>
                    <a:pt x="97" y="83"/>
                  </a:cubicBezTo>
                </a:path>
              </a:pathLst>
            </a:custGeom>
            <a:solidFill>
              <a:srgbClr val="414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0" name="Freeform: Shape 198"/>
            <p:cNvSpPr/>
            <p:nvPr/>
          </p:nvSpPr>
          <p:spPr bwMode="auto">
            <a:xfrm>
              <a:off x="2667" y="976"/>
              <a:ext cx="133" cy="132"/>
            </a:xfrm>
            <a:custGeom>
              <a:avLst/>
              <a:gdLst>
                <a:gd name="T0" fmla="*/ 122 w 131"/>
                <a:gd name="T1" fmla="*/ 71 h 131"/>
                <a:gd name="T2" fmla="*/ 77 w 131"/>
                <a:gd name="T3" fmla="*/ 59 h 131"/>
                <a:gd name="T4" fmla="*/ 89 w 131"/>
                <a:gd name="T5" fmla="*/ 14 h 131"/>
                <a:gd name="T6" fmla="*/ 82 w 131"/>
                <a:gd name="T7" fmla="*/ 2 h 131"/>
                <a:gd name="T8" fmla="*/ 70 w 131"/>
                <a:gd name="T9" fmla="*/ 9 h 131"/>
                <a:gd name="T10" fmla="*/ 59 w 131"/>
                <a:gd name="T11" fmla="*/ 54 h 131"/>
                <a:gd name="T12" fmla="*/ 13 w 131"/>
                <a:gd name="T13" fmla="*/ 42 h 131"/>
                <a:gd name="T14" fmla="*/ 2 w 131"/>
                <a:gd name="T15" fmla="*/ 49 h 131"/>
                <a:gd name="T16" fmla="*/ 9 w 131"/>
                <a:gd name="T17" fmla="*/ 61 h 131"/>
                <a:gd name="T18" fmla="*/ 54 w 131"/>
                <a:gd name="T19" fmla="*/ 72 h 131"/>
                <a:gd name="T20" fmla="*/ 42 w 131"/>
                <a:gd name="T21" fmla="*/ 118 h 131"/>
                <a:gd name="T22" fmla="*/ 49 w 131"/>
                <a:gd name="T23" fmla="*/ 129 h 131"/>
                <a:gd name="T24" fmla="*/ 61 w 131"/>
                <a:gd name="T25" fmla="*/ 122 h 131"/>
                <a:gd name="T26" fmla="*/ 72 w 131"/>
                <a:gd name="T27" fmla="*/ 77 h 131"/>
                <a:gd name="T28" fmla="*/ 118 w 131"/>
                <a:gd name="T29" fmla="*/ 89 h 131"/>
                <a:gd name="T30" fmla="*/ 129 w 131"/>
                <a:gd name="T31" fmla="*/ 82 h 131"/>
                <a:gd name="T32" fmla="*/ 122 w 131"/>
                <a:gd name="T33" fmla="*/ 7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1" h="131">
                  <a:moveTo>
                    <a:pt x="122" y="71"/>
                  </a:moveTo>
                  <a:cubicBezTo>
                    <a:pt x="77" y="59"/>
                    <a:pt x="77" y="59"/>
                    <a:pt x="77" y="59"/>
                  </a:cubicBezTo>
                  <a:cubicBezTo>
                    <a:pt x="89" y="14"/>
                    <a:pt x="89" y="14"/>
                    <a:pt x="89" y="14"/>
                  </a:cubicBezTo>
                  <a:cubicBezTo>
                    <a:pt x="90" y="8"/>
                    <a:pt x="87" y="3"/>
                    <a:pt x="82" y="2"/>
                  </a:cubicBezTo>
                  <a:cubicBezTo>
                    <a:pt x="77" y="0"/>
                    <a:pt x="72" y="4"/>
                    <a:pt x="70" y="9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8" y="41"/>
                    <a:pt x="3" y="44"/>
                    <a:pt x="2" y="49"/>
                  </a:cubicBezTo>
                  <a:cubicBezTo>
                    <a:pt x="0" y="54"/>
                    <a:pt x="3" y="59"/>
                    <a:pt x="9" y="61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41" y="123"/>
                    <a:pt x="44" y="128"/>
                    <a:pt x="49" y="129"/>
                  </a:cubicBezTo>
                  <a:cubicBezTo>
                    <a:pt x="54" y="131"/>
                    <a:pt x="59" y="128"/>
                    <a:pt x="61" y="122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118" y="89"/>
                    <a:pt x="118" y="89"/>
                    <a:pt x="118" y="89"/>
                  </a:cubicBezTo>
                  <a:cubicBezTo>
                    <a:pt x="123" y="90"/>
                    <a:pt x="128" y="87"/>
                    <a:pt x="129" y="82"/>
                  </a:cubicBezTo>
                  <a:cubicBezTo>
                    <a:pt x="131" y="77"/>
                    <a:pt x="128" y="72"/>
                    <a:pt x="122" y="7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1" name="Freeform: Shape 199"/>
            <p:cNvSpPr/>
            <p:nvPr/>
          </p:nvSpPr>
          <p:spPr bwMode="auto">
            <a:xfrm>
              <a:off x="2883" y="833"/>
              <a:ext cx="85" cy="98"/>
            </a:xfrm>
            <a:custGeom>
              <a:avLst/>
              <a:gdLst>
                <a:gd name="T0" fmla="*/ 0 w 85"/>
                <a:gd name="T1" fmla="*/ 0 h 98"/>
                <a:gd name="T2" fmla="*/ 85 w 85"/>
                <a:gd name="T3" fmla="*/ 49 h 98"/>
                <a:gd name="T4" fmla="*/ 0 w 85"/>
                <a:gd name="T5" fmla="*/ 98 h 98"/>
                <a:gd name="T6" fmla="*/ 0 w 85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98">
                  <a:moveTo>
                    <a:pt x="0" y="0"/>
                  </a:moveTo>
                  <a:lnTo>
                    <a:pt x="85" y="49"/>
                  </a:lnTo>
                  <a:lnTo>
                    <a:pt x="0" y="9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2" name="Freeform: Shape 200"/>
            <p:cNvSpPr/>
            <p:nvPr/>
          </p:nvSpPr>
          <p:spPr bwMode="auto">
            <a:xfrm>
              <a:off x="2835" y="803"/>
              <a:ext cx="159" cy="157"/>
            </a:xfrm>
            <a:custGeom>
              <a:avLst/>
              <a:gdLst>
                <a:gd name="T0" fmla="*/ 78 w 156"/>
                <a:gd name="T1" fmla="*/ 14 h 155"/>
                <a:gd name="T2" fmla="*/ 141 w 156"/>
                <a:gd name="T3" fmla="*/ 78 h 155"/>
                <a:gd name="T4" fmla="*/ 78 w 156"/>
                <a:gd name="T5" fmla="*/ 141 h 155"/>
                <a:gd name="T6" fmla="*/ 15 w 156"/>
                <a:gd name="T7" fmla="*/ 78 h 155"/>
                <a:gd name="T8" fmla="*/ 78 w 156"/>
                <a:gd name="T9" fmla="*/ 14 h 155"/>
                <a:gd name="T10" fmla="*/ 78 w 156"/>
                <a:gd name="T11" fmla="*/ 0 h 155"/>
                <a:gd name="T12" fmla="*/ 0 w 156"/>
                <a:gd name="T13" fmla="*/ 78 h 155"/>
                <a:gd name="T14" fmla="*/ 78 w 156"/>
                <a:gd name="T15" fmla="*/ 155 h 155"/>
                <a:gd name="T16" fmla="*/ 156 w 156"/>
                <a:gd name="T17" fmla="*/ 78 h 155"/>
                <a:gd name="T18" fmla="*/ 78 w 156"/>
                <a:gd name="T1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5">
                  <a:moveTo>
                    <a:pt x="78" y="14"/>
                  </a:moveTo>
                  <a:cubicBezTo>
                    <a:pt x="113" y="14"/>
                    <a:pt x="141" y="43"/>
                    <a:pt x="141" y="78"/>
                  </a:cubicBezTo>
                  <a:cubicBezTo>
                    <a:pt x="141" y="113"/>
                    <a:pt x="113" y="141"/>
                    <a:pt x="78" y="141"/>
                  </a:cubicBezTo>
                  <a:cubicBezTo>
                    <a:pt x="43" y="141"/>
                    <a:pt x="15" y="113"/>
                    <a:pt x="15" y="78"/>
                  </a:cubicBezTo>
                  <a:cubicBezTo>
                    <a:pt x="15" y="43"/>
                    <a:pt x="43" y="14"/>
                    <a:pt x="78" y="14"/>
                  </a:cubicBezTo>
                  <a:moveTo>
                    <a:pt x="78" y="0"/>
                  </a:moveTo>
                  <a:cubicBezTo>
                    <a:pt x="35" y="0"/>
                    <a:pt x="0" y="35"/>
                    <a:pt x="0" y="78"/>
                  </a:cubicBezTo>
                  <a:cubicBezTo>
                    <a:pt x="0" y="121"/>
                    <a:pt x="35" y="155"/>
                    <a:pt x="78" y="155"/>
                  </a:cubicBezTo>
                  <a:cubicBezTo>
                    <a:pt x="121" y="155"/>
                    <a:pt x="156" y="121"/>
                    <a:pt x="156" y="78"/>
                  </a:cubicBezTo>
                  <a:cubicBezTo>
                    <a:pt x="156" y="35"/>
                    <a:pt x="121" y="0"/>
                    <a:pt x="7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3" name="Freeform: Shape 201"/>
            <p:cNvSpPr/>
            <p:nvPr/>
          </p:nvSpPr>
          <p:spPr bwMode="auto">
            <a:xfrm>
              <a:off x="1369" y="725"/>
              <a:ext cx="99" cy="90"/>
            </a:xfrm>
            <a:custGeom>
              <a:avLst/>
              <a:gdLst>
                <a:gd name="T0" fmla="*/ 57 w 99"/>
                <a:gd name="T1" fmla="*/ 0 h 90"/>
                <a:gd name="T2" fmla="*/ 99 w 99"/>
                <a:gd name="T3" fmla="*/ 90 h 90"/>
                <a:gd name="T4" fmla="*/ 0 w 99"/>
                <a:gd name="T5" fmla="*/ 81 h 90"/>
                <a:gd name="T6" fmla="*/ 57 w 99"/>
                <a:gd name="T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" h="90">
                  <a:moveTo>
                    <a:pt x="57" y="0"/>
                  </a:moveTo>
                  <a:lnTo>
                    <a:pt x="99" y="90"/>
                  </a:lnTo>
                  <a:lnTo>
                    <a:pt x="0" y="8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414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4" name="Freeform: Shape 202"/>
            <p:cNvSpPr/>
            <p:nvPr/>
          </p:nvSpPr>
          <p:spPr bwMode="auto">
            <a:xfrm>
              <a:off x="1334" y="695"/>
              <a:ext cx="179" cy="178"/>
            </a:xfrm>
            <a:custGeom>
              <a:avLst/>
              <a:gdLst>
                <a:gd name="T0" fmla="*/ 125 w 177"/>
                <a:gd name="T1" fmla="*/ 36 h 176"/>
                <a:gd name="T2" fmla="*/ 141 w 177"/>
                <a:gd name="T3" fmla="*/ 124 h 176"/>
                <a:gd name="T4" fmla="*/ 52 w 177"/>
                <a:gd name="T5" fmla="*/ 140 h 176"/>
                <a:gd name="T6" fmla="*/ 37 w 177"/>
                <a:gd name="T7" fmla="*/ 52 h 176"/>
                <a:gd name="T8" fmla="*/ 125 w 177"/>
                <a:gd name="T9" fmla="*/ 36 h 176"/>
                <a:gd name="T10" fmla="*/ 133 w 177"/>
                <a:gd name="T11" fmla="*/ 24 h 176"/>
                <a:gd name="T12" fmla="*/ 25 w 177"/>
                <a:gd name="T13" fmla="*/ 43 h 176"/>
                <a:gd name="T14" fmla="*/ 44 w 177"/>
                <a:gd name="T15" fmla="*/ 152 h 176"/>
                <a:gd name="T16" fmla="*/ 152 w 177"/>
                <a:gd name="T17" fmla="*/ 133 h 176"/>
                <a:gd name="T18" fmla="*/ 133 w 177"/>
                <a:gd name="T19" fmla="*/ 2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76">
                  <a:moveTo>
                    <a:pt x="125" y="36"/>
                  </a:moveTo>
                  <a:cubicBezTo>
                    <a:pt x="154" y="56"/>
                    <a:pt x="161" y="96"/>
                    <a:pt x="141" y="124"/>
                  </a:cubicBezTo>
                  <a:cubicBezTo>
                    <a:pt x="121" y="153"/>
                    <a:pt x="81" y="160"/>
                    <a:pt x="52" y="140"/>
                  </a:cubicBezTo>
                  <a:cubicBezTo>
                    <a:pt x="24" y="120"/>
                    <a:pt x="17" y="80"/>
                    <a:pt x="37" y="52"/>
                  </a:cubicBezTo>
                  <a:cubicBezTo>
                    <a:pt x="57" y="23"/>
                    <a:pt x="96" y="16"/>
                    <a:pt x="125" y="36"/>
                  </a:cubicBezTo>
                  <a:moveTo>
                    <a:pt x="133" y="24"/>
                  </a:moveTo>
                  <a:cubicBezTo>
                    <a:pt x="98" y="0"/>
                    <a:pt x="50" y="8"/>
                    <a:pt x="25" y="43"/>
                  </a:cubicBezTo>
                  <a:cubicBezTo>
                    <a:pt x="0" y="79"/>
                    <a:pt x="9" y="127"/>
                    <a:pt x="44" y="152"/>
                  </a:cubicBezTo>
                  <a:cubicBezTo>
                    <a:pt x="79" y="176"/>
                    <a:pt x="128" y="168"/>
                    <a:pt x="152" y="133"/>
                  </a:cubicBezTo>
                  <a:cubicBezTo>
                    <a:pt x="177" y="97"/>
                    <a:pt x="169" y="49"/>
                    <a:pt x="133" y="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5" name="Freeform: Shape 203"/>
            <p:cNvSpPr/>
            <p:nvPr/>
          </p:nvSpPr>
          <p:spPr bwMode="auto">
            <a:xfrm>
              <a:off x="3199" y="1522"/>
              <a:ext cx="134" cy="199"/>
            </a:xfrm>
            <a:custGeom>
              <a:avLst/>
              <a:gdLst>
                <a:gd name="T0" fmla="*/ 123 w 132"/>
                <a:gd name="T1" fmla="*/ 152 h 197"/>
                <a:gd name="T2" fmla="*/ 107 w 132"/>
                <a:gd name="T3" fmla="*/ 108 h 197"/>
                <a:gd name="T4" fmla="*/ 71 w 132"/>
                <a:gd name="T5" fmla="*/ 87 h 197"/>
                <a:gd name="T6" fmla="*/ 71 w 132"/>
                <a:gd name="T7" fmla="*/ 86 h 197"/>
                <a:gd name="T8" fmla="*/ 132 w 132"/>
                <a:gd name="T9" fmla="*/ 31 h 197"/>
                <a:gd name="T10" fmla="*/ 131 w 132"/>
                <a:gd name="T11" fmla="*/ 12 h 197"/>
                <a:gd name="T12" fmla="*/ 111 w 132"/>
                <a:gd name="T13" fmla="*/ 40 h 197"/>
                <a:gd name="T14" fmla="*/ 94 w 132"/>
                <a:gd name="T15" fmla="*/ 4 h 197"/>
                <a:gd name="T16" fmla="*/ 71 w 132"/>
                <a:gd name="T17" fmla="*/ 37 h 197"/>
                <a:gd name="T18" fmla="*/ 54 w 132"/>
                <a:gd name="T19" fmla="*/ 0 h 197"/>
                <a:gd name="T20" fmla="*/ 31 w 132"/>
                <a:gd name="T21" fmla="*/ 33 h 197"/>
                <a:gd name="T22" fmla="*/ 16 w 132"/>
                <a:gd name="T23" fmla="*/ 2 h 197"/>
                <a:gd name="T24" fmla="*/ 12 w 132"/>
                <a:gd name="T25" fmla="*/ 20 h 197"/>
                <a:gd name="T26" fmla="*/ 62 w 132"/>
                <a:gd name="T27" fmla="*/ 85 h 197"/>
                <a:gd name="T28" fmla="*/ 62 w 132"/>
                <a:gd name="T29" fmla="*/ 86 h 197"/>
                <a:gd name="T30" fmla="*/ 23 w 132"/>
                <a:gd name="T31" fmla="*/ 101 h 197"/>
                <a:gd name="T32" fmla="*/ 0 w 132"/>
                <a:gd name="T33" fmla="*/ 142 h 197"/>
                <a:gd name="T34" fmla="*/ 44 w 132"/>
                <a:gd name="T35" fmla="*/ 126 h 197"/>
                <a:gd name="T36" fmla="*/ 61 w 132"/>
                <a:gd name="T37" fmla="*/ 103 h 197"/>
                <a:gd name="T38" fmla="*/ 53 w 132"/>
                <a:gd name="T39" fmla="*/ 197 h 197"/>
                <a:gd name="T40" fmla="*/ 62 w 132"/>
                <a:gd name="T41" fmla="*/ 197 h 197"/>
                <a:gd name="T42" fmla="*/ 70 w 132"/>
                <a:gd name="T43" fmla="*/ 104 h 197"/>
                <a:gd name="T44" fmla="*/ 82 w 132"/>
                <a:gd name="T45" fmla="*/ 129 h 197"/>
                <a:gd name="T46" fmla="*/ 123 w 132"/>
                <a:gd name="T47" fmla="*/ 15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2" h="197">
                  <a:moveTo>
                    <a:pt x="123" y="152"/>
                  </a:moveTo>
                  <a:cubicBezTo>
                    <a:pt x="123" y="152"/>
                    <a:pt x="123" y="127"/>
                    <a:pt x="107" y="108"/>
                  </a:cubicBezTo>
                  <a:cubicBezTo>
                    <a:pt x="96" y="95"/>
                    <a:pt x="79" y="89"/>
                    <a:pt x="71" y="87"/>
                  </a:cubicBezTo>
                  <a:cubicBezTo>
                    <a:pt x="71" y="86"/>
                    <a:pt x="71" y="86"/>
                    <a:pt x="71" y="86"/>
                  </a:cubicBezTo>
                  <a:cubicBezTo>
                    <a:pt x="102" y="86"/>
                    <a:pt x="129" y="62"/>
                    <a:pt x="132" y="31"/>
                  </a:cubicBezTo>
                  <a:cubicBezTo>
                    <a:pt x="132" y="24"/>
                    <a:pt x="132" y="18"/>
                    <a:pt x="131" y="12"/>
                  </a:cubicBezTo>
                  <a:cubicBezTo>
                    <a:pt x="111" y="40"/>
                    <a:pt x="111" y="40"/>
                    <a:pt x="111" y="40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4" y="8"/>
                    <a:pt x="12" y="14"/>
                    <a:pt x="12" y="20"/>
                  </a:cubicBezTo>
                  <a:cubicBezTo>
                    <a:pt x="9" y="52"/>
                    <a:pt x="31" y="80"/>
                    <a:pt x="62" y="85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54" y="87"/>
                    <a:pt x="36" y="90"/>
                    <a:pt x="23" y="101"/>
                  </a:cubicBezTo>
                  <a:cubicBezTo>
                    <a:pt x="4" y="117"/>
                    <a:pt x="0" y="142"/>
                    <a:pt x="0" y="142"/>
                  </a:cubicBezTo>
                  <a:cubicBezTo>
                    <a:pt x="0" y="142"/>
                    <a:pt x="25" y="142"/>
                    <a:pt x="44" y="126"/>
                  </a:cubicBezTo>
                  <a:cubicBezTo>
                    <a:pt x="52" y="119"/>
                    <a:pt x="57" y="111"/>
                    <a:pt x="61" y="103"/>
                  </a:cubicBezTo>
                  <a:cubicBezTo>
                    <a:pt x="53" y="197"/>
                    <a:pt x="53" y="197"/>
                    <a:pt x="53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72" y="112"/>
                    <a:pt x="76" y="121"/>
                    <a:pt x="82" y="129"/>
                  </a:cubicBezTo>
                  <a:cubicBezTo>
                    <a:pt x="98" y="148"/>
                    <a:pt x="123" y="152"/>
                    <a:pt x="123" y="15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6" name="Freeform: Shape 204"/>
            <p:cNvSpPr/>
            <p:nvPr/>
          </p:nvSpPr>
          <p:spPr bwMode="auto">
            <a:xfrm>
              <a:off x="1853" y="1035"/>
              <a:ext cx="155" cy="229"/>
            </a:xfrm>
            <a:custGeom>
              <a:avLst/>
              <a:gdLst>
                <a:gd name="T0" fmla="*/ 141 w 153"/>
                <a:gd name="T1" fmla="*/ 174 h 226"/>
                <a:gd name="T2" fmla="*/ 123 w 153"/>
                <a:gd name="T3" fmla="*/ 124 h 226"/>
                <a:gd name="T4" fmla="*/ 82 w 153"/>
                <a:gd name="T5" fmla="*/ 99 h 226"/>
                <a:gd name="T6" fmla="*/ 82 w 153"/>
                <a:gd name="T7" fmla="*/ 98 h 226"/>
                <a:gd name="T8" fmla="*/ 152 w 153"/>
                <a:gd name="T9" fmla="*/ 35 h 226"/>
                <a:gd name="T10" fmla="*/ 151 w 153"/>
                <a:gd name="T11" fmla="*/ 14 h 226"/>
                <a:gd name="T12" fmla="*/ 128 w 153"/>
                <a:gd name="T13" fmla="*/ 46 h 226"/>
                <a:gd name="T14" fmla="*/ 108 w 153"/>
                <a:gd name="T15" fmla="*/ 4 h 226"/>
                <a:gd name="T16" fmla="*/ 82 w 153"/>
                <a:gd name="T17" fmla="*/ 42 h 226"/>
                <a:gd name="T18" fmla="*/ 62 w 153"/>
                <a:gd name="T19" fmla="*/ 0 h 226"/>
                <a:gd name="T20" fmla="*/ 36 w 153"/>
                <a:gd name="T21" fmla="*/ 38 h 226"/>
                <a:gd name="T22" fmla="*/ 19 w 153"/>
                <a:gd name="T23" fmla="*/ 2 h 226"/>
                <a:gd name="T24" fmla="*/ 14 w 153"/>
                <a:gd name="T25" fmla="*/ 23 h 226"/>
                <a:gd name="T26" fmla="*/ 72 w 153"/>
                <a:gd name="T27" fmla="*/ 97 h 226"/>
                <a:gd name="T28" fmla="*/ 72 w 153"/>
                <a:gd name="T29" fmla="*/ 98 h 226"/>
                <a:gd name="T30" fmla="*/ 26 w 153"/>
                <a:gd name="T31" fmla="*/ 116 h 226"/>
                <a:gd name="T32" fmla="*/ 0 w 153"/>
                <a:gd name="T33" fmla="*/ 162 h 226"/>
                <a:gd name="T34" fmla="*/ 51 w 153"/>
                <a:gd name="T35" fmla="*/ 144 h 226"/>
                <a:gd name="T36" fmla="*/ 70 w 153"/>
                <a:gd name="T37" fmla="*/ 118 h 226"/>
                <a:gd name="T38" fmla="*/ 61 w 153"/>
                <a:gd name="T39" fmla="*/ 226 h 226"/>
                <a:gd name="T40" fmla="*/ 71 w 153"/>
                <a:gd name="T41" fmla="*/ 226 h 226"/>
                <a:gd name="T42" fmla="*/ 80 w 153"/>
                <a:gd name="T43" fmla="*/ 119 h 226"/>
                <a:gd name="T44" fmla="*/ 95 w 153"/>
                <a:gd name="T45" fmla="*/ 148 h 226"/>
                <a:gd name="T46" fmla="*/ 141 w 153"/>
                <a:gd name="T47" fmla="*/ 17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3" h="226">
                  <a:moveTo>
                    <a:pt x="141" y="174"/>
                  </a:moveTo>
                  <a:cubicBezTo>
                    <a:pt x="141" y="174"/>
                    <a:pt x="141" y="145"/>
                    <a:pt x="123" y="124"/>
                  </a:cubicBezTo>
                  <a:cubicBezTo>
                    <a:pt x="110" y="108"/>
                    <a:pt x="91" y="101"/>
                    <a:pt x="82" y="99"/>
                  </a:cubicBezTo>
                  <a:cubicBezTo>
                    <a:pt x="82" y="98"/>
                    <a:pt x="82" y="98"/>
                    <a:pt x="82" y="98"/>
                  </a:cubicBezTo>
                  <a:cubicBezTo>
                    <a:pt x="118" y="98"/>
                    <a:pt x="149" y="71"/>
                    <a:pt x="152" y="35"/>
                  </a:cubicBezTo>
                  <a:cubicBezTo>
                    <a:pt x="153" y="27"/>
                    <a:pt x="152" y="20"/>
                    <a:pt x="151" y="14"/>
                  </a:cubicBezTo>
                  <a:cubicBezTo>
                    <a:pt x="128" y="46"/>
                    <a:pt x="128" y="46"/>
                    <a:pt x="128" y="46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6" y="8"/>
                    <a:pt x="14" y="15"/>
                    <a:pt x="14" y="23"/>
                  </a:cubicBezTo>
                  <a:cubicBezTo>
                    <a:pt x="11" y="59"/>
                    <a:pt x="36" y="91"/>
                    <a:pt x="72" y="97"/>
                  </a:cubicBezTo>
                  <a:cubicBezTo>
                    <a:pt x="72" y="98"/>
                    <a:pt x="72" y="98"/>
                    <a:pt x="72" y="98"/>
                  </a:cubicBezTo>
                  <a:cubicBezTo>
                    <a:pt x="62" y="99"/>
                    <a:pt x="42" y="103"/>
                    <a:pt x="26" y="116"/>
                  </a:cubicBezTo>
                  <a:cubicBezTo>
                    <a:pt x="5" y="134"/>
                    <a:pt x="0" y="162"/>
                    <a:pt x="0" y="162"/>
                  </a:cubicBezTo>
                  <a:cubicBezTo>
                    <a:pt x="0" y="162"/>
                    <a:pt x="29" y="162"/>
                    <a:pt x="51" y="144"/>
                  </a:cubicBezTo>
                  <a:cubicBezTo>
                    <a:pt x="60" y="137"/>
                    <a:pt x="66" y="127"/>
                    <a:pt x="70" y="118"/>
                  </a:cubicBezTo>
                  <a:cubicBezTo>
                    <a:pt x="61" y="226"/>
                    <a:pt x="61" y="226"/>
                    <a:pt x="61" y="226"/>
                  </a:cubicBezTo>
                  <a:cubicBezTo>
                    <a:pt x="71" y="226"/>
                    <a:pt x="71" y="226"/>
                    <a:pt x="71" y="226"/>
                  </a:cubicBezTo>
                  <a:cubicBezTo>
                    <a:pt x="80" y="119"/>
                    <a:pt x="80" y="119"/>
                    <a:pt x="80" y="119"/>
                  </a:cubicBezTo>
                  <a:cubicBezTo>
                    <a:pt x="83" y="128"/>
                    <a:pt x="87" y="139"/>
                    <a:pt x="95" y="148"/>
                  </a:cubicBezTo>
                  <a:cubicBezTo>
                    <a:pt x="113" y="169"/>
                    <a:pt x="141" y="174"/>
                    <a:pt x="141" y="1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7" name="Freeform: Shape 205"/>
            <p:cNvSpPr/>
            <p:nvPr/>
          </p:nvSpPr>
          <p:spPr bwMode="auto">
            <a:xfrm>
              <a:off x="3028" y="1538"/>
              <a:ext cx="156" cy="207"/>
            </a:xfrm>
            <a:custGeom>
              <a:avLst/>
              <a:gdLst>
                <a:gd name="T0" fmla="*/ 50 w 156"/>
                <a:gd name="T1" fmla="*/ 180 h 207"/>
                <a:gd name="T2" fmla="*/ 50 w 156"/>
                <a:gd name="T3" fmla="*/ 180 h 207"/>
                <a:gd name="T4" fmla="*/ 156 w 156"/>
                <a:gd name="T5" fmla="*/ 29 h 207"/>
                <a:gd name="T6" fmla="*/ 115 w 156"/>
                <a:gd name="T7" fmla="*/ 0 h 207"/>
                <a:gd name="T8" fmla="*/ 8 w 156"/>
                <a:gd name="T9" fmla="*/ 151 h 207"/>
                <a:gd name="T10" fmla="*/ 8 w 156"/>
                <a:gd name="T11" fmla="*/ 151 h 207"/>
                <a:gd name="T12" fmla="*/ 0 w 156"/>
                <a:gd name="T13" fmla="*/ 207 h 207"/>
                <a:gd name="T14" fmla="*/ 0 w 156"/>
                <a:gd name="T15" fmla="*/ 207 h 207"/>
                <a:gd name="T16" fmla="*/ 0 w 156"/>
                <a:gd name="T17" fmla="*/ 207 h 207"/>
                <a:gd name="T18" fmla="*/ 17 w 156"/>
                <a:gd name="T19" fmla="*/ 198 h 207"/>
                <a:gd name="T20" fmla="*/ 50 w 156"/>
                <a:gd name="T21" fmla="*/ 180 h 207"/>
                <a:gd name="T22" fmla="*/ 43 w 156"/>
                <a:gd name="T23" fmla="*/ 179 h 207"/>
                <a:gd name="T24" fmla="*/ 14 w 156"/>
                <a:gd name="T25" fmla="*/ 194 h 207"/>
                <a:gd name="T26" fmla="*/ 6 w 156"/>
                <a:gd name="T27" fmla="*/ 189 h 207"/>
                <a:gd name="T28" fmla="*/ 11 w 156"/>
                <a:gd name="T29" fmla="*/ 157 h 207"/>
                <a:gd name="T30" fmla="*/ 43 w 156"/>
                <a:gd name="T31" fmla="*/ 179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6" h="207">
                  <a:moveTo>
                    <a:pt x="50" y="180"/>
                  </a:moveTo>
                  <a:lnTo>
                    <a:pt x="50" y="180"/>
                  </a:lnTo>
                  <a:lnTo>
                    <a:pt x="156" y="29"/>
                  </a:lnTo>
                  <a:lnTo>
                    <a:pt x="115" y="0"/>
                  </a:lnTo>
                  <a:lnTo>
                    <a:pt x="8" y="151"/>
                  </a:lnTo>
                  <a:lnTo>
                    <a:pt x="8" y="151"/>
                  </a:lnTo>
                  <a:lnTo>
                    <a:pt x="0" y="207"/>
                  </a:lnTo>
                  <a:lnTo>
                    <a:pt x="0" y="207"/>
                  </a:lnTo>
                  <a:lnTo>
                    <a:pt x="0" y="207"/>
                  </a:lnTo>
                  <a:lnTo>
                    <a:pt x="17" y="198"/>
                  </a:lnTo>
                  <a:lnTo>
                    <a:pt x="50" y="180"/>
                  </a:lnTo>
                  <a:close/>
                  <a:moveTo>
                    <a:pt x="43" y="179"/>
                  </a:moveTo>
                  <a:lnTo>
                    <a:pt x="14" y="194"/>
                  </a:lnTo>
                  <a:lnTo>
                    <a:pt x="6" y="189"/>
                  </a:lnTo>
                  <a:lnTo>
                    <a:pt x="11" y="157"/>
                  </a:lnTo>
                  <a:lnTo>
                    <a:pt x="43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8" name="Freeform: Shape 206"/>
            <p:cNvSpPr/>
            <p:nvPr/>
          </p:nvSpPr>
          <p:spPr bwMode="auto">
            <a:xfrm>
              <a:off x="2589" y="1222"/>
              <a:ext cx="87" cy="100"/>
            </a:xfrm>
            <a:custGeom>
              <a:avLst/>
              <a:gdLst>
                <a:gd name="T0" fmla="*/ 87 w 87"/>
                <a:gd name="T1" fmla="*/ 0 h 100"/>
                <a:gd name="T2" fmla="*/ 40 w 87"/>
                <a:gd name="T3" fmla="*/ 27 h 100"/>
                <a:gd name="T4" fmla="*/ 0 w 87"/>
                <a:gd name="T5" fmla="*/ 27 h 100"/>
                <a:gd name="T6" fmla="*/ 0 w 87"/>
                <a:gd name="T7" fmla="*/ 49 h 100"/>
                <a:gd name="T8" fmla="*/ 0 w 87"/>
                <a:gd name="T9" fmla="*/ 51 h 100"/>
                <a:gd name="T10" fmla="*/ 0 w 87"/>
                <a:gd name="T11" fmla="*/ 51 h 100"/>
                <a:gd name="T12" fmla="*/ 0 w 87"/>
                <a:gd name="T13" fmla="*/ 73 h 100"/>
                <a:gd name="T14" fmla="*/ 40 w 87"/>
                <a:gd name="T15" fmla="*/ 73 h 100"/>
                <a:gd name="T16" fmla="*/ 87 w 87"/>
                <a:gd name="T17" fmla="*/ 100 h 100"/>
                <a:gd name="T18" fmla="*/ 87 w 87"/>
                <a:gd name="T1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" h="100">
                  <a:moveTo>
                    <a:pt x="87" y="0"/>
                  </a:moveTo>
                  <a:lnTo>
                    <a:pt x="40" y="27"/>
                  </a:lnTo>
                  <a:lnTo>
                    <a:pt x="0" y="27"/>
                  </a:lnTo>
                  <a:lnTo>
                    <a:pt x="0" y="49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73"/>
                  </a:lnTo>
                  <a:lnTo>
                    <a:pt x="40" y="73"/>
                  </a:lnTo>
                  <a:lnTo>
                    <a:pt x="87" y="100"/>
                  </a:lnTo>
                  <a:lnTo>
                    <a:pt x="8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9" name="Freeform: Shape 207"/>
            <p:cNvSpPr/>
            <p:nvPr/>
          </p:nvSpPr>
          <p:spPr bwMode="auto">
            <a:xfrm>
              <a:off x="2684" y="1225"/>
              <a:ext cx="28" cy="94"/>
            </a:xfrm>
            <a:custGeom>
              <a:avLst/>
              <a:gdLst>
                <a:gd name="T0" fmla="*/ 0 w 27"/>
                <a:gd name="T1" fmla="*/ 0 h 93"/>
                <a:gd name="T2" fmla="*/ 0 w 27"/>
                <a:gd name="T3" fmla="*/ 6 h 93"/>
                <a:gd name="T4" fmla="*/ 22 w 27"/>
                <a:gd name="T5" fmla="*/ 47 h 93"/>
                <a:gd name="T6" fmla="*/ 0 w 27"/>
                <a:gd name="T7" fmla="*/ 87 h 93"/>
                <a:gd name="T8" fmla="*/ 0 w 27"/>
                <a:gd name="T9" fmla="*/ 93 h 93"/>
                <a:gd name="T10" fmla="*/ 27 w 27"/>
                <a:gd name="T11" fmla="*/ 47 h 93"/>
                <a:gd name="T12" fmla="*/ 0 w 27"/>
                <a:gd name="T1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93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13" y="15"/>
                    <a:pt x="22" y="30"/>
                    <a:pt x="22" y="47"/>
                  </a:cubicBezTo>
                  <a:cubicBezTo>
                    <a:pt x="22" y="63"/>
                    <a:pt x="13" y="78"/>
                    <a:pt x="0" y="87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16" y="84"/>
                    <a:pt x="27" y="67"/>
                    <a:pt x="27" y="47"/>
                  </a:cubicBezTo>
                  <a:cubicBezTo>
                    <a:pt x="27" y="27"/>
                    <a:pt x="16" y="9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0" name="Freeform: Shape 208"/>
            <p:cNvSpPr/>
            <p:nvPr/>
          </p:nvSpPr>
          <p:spPr bwMode="auto">
            <a:xfrm>
              <a:off x="2700" y="1214"/>
              <a:ext cx="33" cy="116"/>
            </a:xfrm>
            <a:custGeom>
              <a:avLst/>
              <a:gdLst>
                <a:gd name="T0" fmla="*/ 0 w 33"/>
                <a:gd name="T1" fmla="*/ 0 h 115"/>
                <a:gd name="T2" fmla="*/ 0 w 33"/>
                <a:gd name="T3" fmla="*/ 8 h 115"/>
                <a:gd name="T4" fmla="*/ 27 w 33"/>
                <a:gd name="T5" fmla="*/ 58 h 115"/>
                <a:gd name="T6" fmla="*/ 0 w 33"/>
                <a:gd name="T7" fmla="*/ 107 h 115"/>
                <a:gd name="T8" fmla="*/ 0 w 33"/>
                <a:gd name="T9" fmla="*/ 115 h 115"/>
                <a:gd name="T10" fmla="*/ 33 w 33"/>
                <a:gd name="T11" fmla="*/ 58 h 115"/>
                <a:gd name="T12" fmla="*/ 0 w 33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15">
                  <a:moveTo>
                    <a:pt x="0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16" y="18"/>
                    <a:pt x="27" y="37"/>
                    <a:pt x="27" y="58"/>
                  </a:cubicBezTo>
                  <a:cubicBezTo>
                    <a:pt x="27" y="78"/>
                    <a:pt x="16" y="97"/>
                    <a:pt x="0" y="107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20" y="104"/>
                    <a:pt x="33" y="82"/>
                    <a:pt x="33" y="58"/>
                  </a:cubicBezTo>
                  <a:cubicBezTo>
                    <a:pt x="33" y="33"/>
                    <a:pt x="20" y="1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1" name="Freeform: Shape 209"/>
            <p:cNvSpPr/>
            <p:nvPr/>
          </p:nvSpPr>
          <p:spPr bwMode="auto">
            <a:xfrm>
              <a:off x="1357" y="351"/>
              <a:ext cx="111" cy="104"/>
            </a:xfrm>
            <a:custGeom>
              <a:avLst/>
              <a:gdLst>
                <a:gd name="T0" fmla="*/ 46 w 111"/>
                <a:gd name="T1" fmla="*/ 104 h 104"/>
                <a:gd name="T2" fmla="*/ 75 w 111"/>
                <a:gd name="T3" fmla="*/ 58 h 104"/>
                <a:gd name="T4" fmla="*/ 111 w 111"/>
                <a:gd name="T5" fmla="*/ 40 h 104"/>
                <a:gd name="T6" fmla="*/ 101 w 111"/>
                <a:gd name="T7" fmla="*/ 20 h 104"/>
                <a:gd name="T8" fmla="*/ 101 w 111"/>
                <a:gd name="T9" fmla="*/ 20 h 104"/>
                <a:gd name="T10" fmla="*/ 101 w 111"/>
                <a:gd name="T11" fmla="*/ 20 h 104"/>
                <a:gd name="T12" fmla="*/ 91 w 111"/>
                <a:gd name="T13" fmla="*/ 0 h 104"/>
                <a:gd name="T14" fmla="*/ 55 w 111"/>
                <a:gd name="T15" fmla="*/ 18 h 104"/>
                <a:gd name="T16" fmla="*/ 0 w 111"/>
                <a:gd name="T17" fmla="*/ 15 h 104"/>
                <a:gd name="T18" fmla="*/ 46 w 111"/>
                <a:gd name="T19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04">
                  <a:moveTo>
                    <a:pt x="46" y="104"/>
                  </a:moveTo>
                  <a:lnTo>
                    <a:pt x="75" y="58"/>
                  </a:lnTo>
                  <a:lnTo>
                    <a:pt x="111" y="40"/>
                  </a:lnTo>
                  <a:lnTo>
                    <a:pt x="101" y="20"/>
                  </a:lnTo>
                  <a:lnTo>
                    <a:pt x="101" y="20"/>
                  </a:lnTo>
                  <a:lnTo>
                    <a:pt x="101" y="20"/>
                  </a:lnTo>
                  <a:lnTo>
                    <a:pt x="91" y="0"/>
                  </a:lnTo>
                  <a:lnTo>
                    <a:pt x="55" y="18"/>
                  </a:lnTo>
                  <a:lnTo>
                    <a:pt x="0" y="15"/>
                  </a:lnTo>
                  <a:lnTo>
                    <a:pt x="46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2" name="Freeform: Shape 210"/>
            <p:cNvSpPr/>
            <p:nvPr/>
          </p:nvSpPr>
          <p:spPr bwMode="auto">
            <a:xfrm>
              <a:off x="1339" y="372"/>
              <a:ext cx="55" cy="84"/>
            </a:xfrm>
            <a:custGeom>
              <a:avLst/>
              <a:gdLst>
                <a:gd name="T0" fmla="*/ 54 w 54"/>
                <a:gd name="T1" fmla="*/ 83 h 83"/>
                <a:gd name="T2" fmla="*/ 52 w 54"/>
                <a:gd name="T3" fmla="*/ 77 h 83"/>
                <a:gd name="T4" fmla="*/ 14 w 54"/>
                <a:gd name="T5" fmla="*/ 51 h 83"/>
                <a:gd name="T6" fmla="*/ 15 w 54"/>
                <a:gd name="T7" fmla="*/ 6 h 83"/>
                <a:gd name="T8" fmla="*/ 12 w 54"/>
                <a:gd name="T9" fmla="*/ 0 h 83"/>
                <a:gd name="T10" fmla="*/ 9 w 54"/>
                <a:gd name="T11" fmla="*/ 54 h 83"/>
                <a:gd name="T12" fmla="*/ 54 w 54"/>
                <a:gd name="T1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83">
                  <a:moveTo>
                    <a:pt x="54" y="83"/>
                  </a:moveTo>
                  <a:cubicBezTo>
                    <a:pt x="52" y="77"/>
                    <a:pt x="52" y="77"/>
                    <a:pt x="52" y="77"/>
                  </a:cubicBezTo>
                  <a:cubicBezTo>
                    <a:pt x="36" y="76"/>
                    <a:pt x="21" y="66"/>
                    <a:pt x="14" y="51"/>
                  </a:cubicBezTo>
                  <a:cubicBezTo>
                    <a:pt x="6" y="36"/>
                    <a:pt x="7" y="19"/>
                    <a:pt x="15" y="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" y="15"/>
                    <a:pt x="0" y="36"/>
                    <a:pt x="9" y="54"/>
                  </a:cubicBezTo>
                  <a:cubicBezTo>
                    <a:pt x="18" y="72"/>
                    <a:pt x="36" y="82"/>
                    <a:pt x="54" y="8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3" name="Freeform: Shape 211"/>
            <p:cNvSpPr/>
            <p:nvPr/>
          </p:nvSpPr>
          <p:spPr bwMode="auto">
            <a:xfrm>
              <a:off x="1318" y="369"/>
              <a:ext cx="68" cy="104"/>
            </a:xfrm>
            <a:custGeom>
              <a:avLst/>
              <a:gdLst>
                <a:gd name="T0" fmla="*/ 67 w 67"/>
                <a:gd name="T1" fmla="*/ 103 h 103"/>
                <a:gd name="T2" fmla="*/ 64 w 67"/>
                <a:gd name="T3" fmla="*/ 96 h 103"/>
                <a:gd name="T4" fmla="*/ 17 w 67"/>
                <a:gd name="T5" fmla="*/ 63 h 103"/>
                <a:gd name="T6" fmla="*/ 19 w 67"/>
                <a:gd name="T7" fmla="*/ 7 h 103"/>
                <a:gd name="T8" fmla="*/ 15 w 67"/>
                <a:gd name="T9" fmla="*/ 0 h 103"/>
                <a:gd name="T10" fmla="*/ 11 w 67"/>
                <a:gd name="T11" fmla="*/ 66 h 103"/>
                <a:gd name="T12" fmla="*/ 67 w 67"/>
                <a:gd name="T13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103">
                  <a:moveTo>
                    <a:pt x="67" y="103"/>
                  </a:moveTo>
                  <a:cubicBezTo>
                    <a:pt x="64" y="96"/>
                    <a:pt x="64" y="96"/>
                    <a:pt x="64" y="96"/>
                  </a:cubicBezTo>
                  <a:cubicBezTo>
                    <a:pt x="44" y="94"/>
                    <a:pt x="26" y="82"/>
                    <a:pt x="17" y="63"/>
                  </a:cubicBezTo>
                  <a:cubicBezTo>
                    <a:pt x="7" y="45"/>
                    <a:pt x="9" y="24"/>
                    <a:pt x="19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" y="19"/>
                    <a:pt x="0" y="44"/>
                    <a:pt x="11" y="66"/>
                  </a:cubicBezTo>
                  <a:cubicBezTo>
                    <a:pt x="22" y="89"/>
                    <a:pt x="44" y="102"/>
                    <a:pt x="67" y="1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4" name="Freeform: Shape 212"/>
            <p:cNvSpPr/>
            <p:nvPr/>
          </p:nvSpPr>
          <p:spPr bwMode="auto">
            <a:xfrm>
              <a:off x="2519" y="1609"/>
              <a:ext cx="67" cy="67"/>
            </a:xfrm>
            <a:custGeom>
              <a:avLst/>
              <a:gdLst>
                <a:gd name="T0" fmla="*/ 28 w 66"/>
                <a:gd name="T1" fmla="*/ 3 h 66"/>
                <a:gd name="T2" fmla="*/ 3 w 66"/>
                <a:gd name="T3" fmla="*/ 38 h 66"/>
                <a:gd name="T4" fmla="*/ 38 w 66"/>
                <a:gd name="T5" fmla="*/ 63 h 66"/>
                <a:gd name="T6" fmla="*/ 63 w 66"/>
                <a:gd name="T7" fmla="*/ 28 h 66"/>
                <a:gd name="T8" fmla="*/ 28 w 66"/>
                <a:gd name="T9" fmla="*/ 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6">
                  <a:moveTo>
                    <a:pt x="28" y="3"/>
                  </a:moveTo>
                  <a:cubicBezTo>
                    <a:pt x="11" y="6"/>
                    <a:pt x="0" y="21"/>
                    <a:pt x="3" y="38"/>
                  </a:cubicBezTo>
                  <a:cubicBezTo>
                    <a:pt x="5" y="55"/>
                    <a:pt x="21" y="66"/>
                    <a:pt x="38" y="63"/>
                  </a:cubicBezTo>
                  <a:cubicBezTo>
                    <a:pt x="54" y="60"/>
                    <a:pt x="66" y="45"/>
                    <a:pt x="63" y="28"/>
                  </a:cubicBezTo>
                  <a:cubicBezTo>
                    <a:pt x="60" y="12"/>
                    <a:pt x="44" y="0"/>
                    <a:pt x="28" y="3"/>
                  </a:cubicBezTo>
                </a:path>
              </a:pathLst>
            </a:custGeom>
            <a:solidFill>
              <a:srgbClr val="414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5" name="Freeform: Shape 213"/>
            <p:cNvSpPr/>
            <p:nvPr/>
          </p:nvSpPr>
          <p:spPr bwMode="auto">
            <a:xfrm>
              <a:off x="2447" y="1570"/>
              <a:ext cx="166" cy="142"/>
            </a:xfrm>
            <a:custGeom>
              <a:avLst/>
              <a:gdLst>
                <a:gd name="T0" fmla="*/ 140 w 163"/>
                <a:gd name="T1" fmla="*/ 10 h 140"/>
                <a:gd name="T2" fmla="*/ 133 w 163"/>
                <a:gd name="T3" fmla="*/ 12 h 140"/>
                <a:gd name="T4" fmla="*/ 132 w 163"/>
                <a:gd name="T5" fmla="*/ 5 h 140"/>
                <a:gd name="T6" fmla="*/ 126 w 163"/>
                <a:gd name="T7" fmla="*/ 0 h 140"/>
                <a:gd name="T8" fmla="*/ 107 w 163"/>
                <a:gd name="T9" fmla="*/ 4 h 140"/>
                <a:gd name="T10" fmla="*/ 102 w 163"/>
                <a:gd name="T11" fmla="*/ 10 h 140"/>
                <a:gd name="T12" fmla="*/ 103 w 163"/>
                <a:gd name="T13" fmla="*/ 17 h 140"/>
                <a:gd name="T14" fmla="*/ 6 w 163"/>
                <a:gd name="T15" fmla="*/ 33 h 140"/>
                <a:gd name="T16" fmla="*/ 1 w 163"/>
                <a:gd name="T17" fmla="*/ 39 h 140"/>
                <a:gd name="T18" fmla="*/ 17 w 163"/>
                <a:gd name="T19" fmla="*/ 134 h 140"/>
                <a:gd name="T20" fmla="*/ 23 w 163"/>
                <a:gd name="T21" fmla="*/ 139 h 140"/>
                <a:gd name="T22" fmla="*/ 158 w 163"/>
                <a:gd name="T23" fmla="*/ 117 h 140"/>
                <a:gd name="T24" fmla="*/ 162 w 163"/>
                <a:gd name="T25" fmla="*/ 110 h 140"/>
                <a:gd name="T26" fmla="*/ 147 w 163"/>
                <a:gd name="T27" fmla="*/ 15 h 140"/>
                <a:gd name="T28" fmla="*/ 140 w 163"/>
                <a:gd name="T29" fmla="*/ 10 h 140"/>
                <a:gd name="T30" fmla="*/ 45 w 163"/>
                <a:gd name="T31" fmla="*/ 49 h 140"/>
                <a:gd name="T32" fmla="*/ 40 w 163"/>
                <a:gd name="T33" fmla="*/ 56 h 140"/>
                <a:gd name="T34" fmla="*/ 19 w 163"/>
                <a:gd name="T35" fmla="*/ 60 h 140"/>
                <a:gd name="T36" fmla="*/ 12 w 163"/>
                <a:gd name="T37" fmla="*/ 55 h 140"/>
                <a:gd name="T38" fmla="*/ 11 w 163"/>
                <a:gd name="T39" fmla="*/ 47 h 140"/>
                <a:gd name="T40" fmla="*/ 16 w 163"/>
                <a:gd name="T41" fmla="*/ 41 h 140"/>
                <a:gd name="T42" fmla="*/ 37 w 163"/>
                <a:gd name="T43" fmla="*/ 37 h 140"/>
                <a:gd name="T44" fmla="*/ 44 w 163"/>
                <a:gd name="T45" fmla="*/ 42 h 140"/>
                <a:gd name="T46" fmla="*/ 45 w 163"/>
                <a:gd name="T47" fmla="*/ 49 h 140"/>
                <a:gd name="T48" fmla="*/ 110 w 163"/>
                <a:gd name="T49" fmla="*/ 107 h 140"/>
                <a:gd name="T50" fmla="*/ 68 w 163"/>
                <a:gd name="T51" fmla="*/ 77 h 140"/>
                <a:gd name="T52" fmla="*/ 98 w 163"/>
                <a:gd name="T53" fmla="*/ 35 h 140"/>
                <a:gd name="T54" fmla="*/ 139 w 163"/>
                <a:gd name="T55" fmla="*/ 65 h 140"/>
                <a:gd name="T56" fmla="*/ 110 w 163"/>
                <a:gd name="T57" fmla="*/ 107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3" h="140">
                  <a:moveTo>
                    <a:pt x="140" y="10"/>
                  </a:moveTo>
                  <a:cubicBezTo>
                    <a:pt x="133" y="12"/>
                    <a:pt x="133" y="12"/>
                    <a:pt x="133" y="12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2"/>
                    <a:pt x="129" y="0"/>
                    <a:pt x="126" y="0"/>
                  </a:cubicBezTo>
                  <a:cubicBezTo>
                    <a:pt x="107" y="4"/>
                    <a:pt x="107" y="4"/>
                    <a:pt x="107" y="4"/>
                  </a:cubicBezTo>
                  <a:cubicBezTo>
                    <a:pt x="104" y="4"/>
                    <a:pt x="102" y="7"/>
                    <a:pt x="102" y="10"/>
                  </a:cubicBezTo>
                  <a:cubicBezTo>
                    <a:pt x="103" y="17"/>
                    <a:pt x="103" y="17"/>
                    <a:pt x="103" y="17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2" y="33"/>
                    <a:pt x="0" y="36"/>
                    <a:pt x="1" y="39"/>
                  </a:cubicBezTo>
                  <a:cubicBezTo>
                    <a:pt x="17" y="134"/>
                    <a:pt x="17" y="134"/>
                    <a:pt x="17" y="134"/>
                  </a:cubicBezTo>
                  <a:cubicBezTo>
                    <a:pt x="17" y="137"/>
                    <a:pt x="20" y="140"/>
                    <a:pt x="23" y="139"/>
                  </a:cubicBezTo>
                  <a:cubicBezTo>
                    <a:pt x="158" y="117"/>
                    <a:pt x="158" y="117"/>
                    <a:pt x="158" y="117"/>
                  </a:cubicBezTo>
                  <a:cubicBezTo>
                    <a:pt x="161" y="116"/>
                    <a:pt x="163" y="113"/>
                    <a:pt x="162" y="110"/>
                  </a:cubicBezTo>
                  <a:cubicBezTo>
                    <a:pt x="147" y="15"/>
                    <a:pt x="147" y="15"/>
                    <a:pt x="147" y="15"/>
                  </a:cubicBezTo>
                  <a:cubicBezTo>
                    <a:pt x="146" y="12"/>
                    <a:pt x="143" y="10"/>
                    <a:pt x="140" y="10"/>
                  </a:cubicBezTo>
                  <a:moveTo>
                    <a:pt x="45" y="49"/>
                  </a:moveTo>
                  <a:cubicBezTo>
                    <a:pt x="46" y="53"/>
                    <a:pt x="44" y="56"/>
                    <a:pt x="40" y="56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6" y="60"/>
                    <a:pt x="13" y="58"/>
                    <a:pt x="12" y="55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4"/>
                    <a:pt x="13" y="41"/>
                    <a:pt x="16" y="41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40" y="37"/>
                    <a:pt x="43" y="39"/>
                    <a:pt x="44" y="42"/>
                  </a:cubicBezTo>
                  <a:lnTo>
                    <a:pt x="45" y="49"/>
                  </a:lnTo>
                  <a:close/>
                  <a:moveTo>
                    <a:pt x="110" y="107"/>
                  </a:moveTo>
                  <a:cubicBezTo>
                    <a:pt x="90" y="110"/>
                    <a:pt x="71" y="97"/>
                    <a:pt x="68" y="77"/>
                  </a:cubicBezTo>
                  <a:cubicBezTo>
                    <a:pt x="65" y="57"/>
                    <a:pt x="78" y="39"/>
                    <a:pt x="98" y="35"/>
                  </a:cubicBezTo>
                  <a:cubicBezTo>
                    <a:pt x="117" y="32"/>
                    <a:pt x="136" y="45"/>
                    <a:pt x="139" y="65"/>
                  </a:cubicBezTo>
                  <a:cubicBezTo>
                    <a:pt x="143" y="85"/>
                    <a:pt x="129" y="104"/>
                    <a:pt x="110" y="107"/>
                  </a:cubicBezTo>
                </a:path>
              </a:pathLst>
            </a:custGeom>
            <a:solidFill>
              <a:srgbClr val="414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6" name="Freeform: Shape 214"/>
            <p:cNvSpPr/>
            <p:nvPr/>
          </p:nvSpPr>
          <p:spPr bwMode="auto">
            <a:xfrm>
              <a:off x="3227" y="2067"/>
              <a:ext cx="66" cy="67"/>
            </a:xfrm>
            <a:custGeom>
              <a:avLst/>
              <a:gdLst>
                <a:gd name="T0" fmla="*/ 28 w 66"/>
                <a:gd name="T1" fmla="*/ 3 h 66"/>
                <a:gd name="T2" fmla="*/ 3 w 66"/>
                <a:gd name="T3" fmla="*/ 38 h 66"/>
                <a:gd name="T4" fmla="*/ 38 w 66"/>
                <a:gd name="T5" fmla="*/ 63 h 66"/>
                <a:gd name="T6" fmla="*/ 63 w 66"/>
                <a:gd name="T7" fmla="*/ 28 h 66"/>
                <a:gd name="T8" fmla="*/ 28 w 66"/>
                <a:gd name="T9" fmla="*/ 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6">
                  <a:moveTo>
                    <a:pt x="28" y="3"/>
                  </a:moveTo>
                  <a:cubicBezTo>
                    <a:pt x="11" y="6"/>
                    <a:pt x="0" y="22"/>
                    <a:pt x="3" y="38"/>
                  </a:cubicBezTo>
                  <a:cubicBezTo>
                    <a:pt x="6" y="55"/>
                    <a:pt x="21" y="66"/>
                    <a:pt x="38" y="63"/>
                  </a:cubicBezTo>
                  <a:cubicBezTo>
                    <a:pt x="54" y="61"/>
                    <a:pt x="66" y="45"/>
                    <a:pt x="63" y="28"/>
                  </a:cubicBezTo>
                  <a:cubicBezTo>
                    <a:pt x="60" y="12"/>
                    <a:pt x="45" y="0"/>
                    <a:pt x="28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7" name="Freeform: Shape 215"/>
            <p:cNvSpPr/>
            <p:nvPr/>
          </p:nvSpPr>
          <p:spPr bwMode="auto">
            <a:xfrm>
              <a:off x="3156" y="2028"/>
              <a:ext cx="164" cy="142"/>
            </a:xfrm>
            <a:custGeom>
              <a:avLst/>
              <a:gdLst>
                <a:gd name="T0" fmla="*/ 139 w 162"/>
                <a:gd name="T1" fmla="*/ 11 h 140"/>
                <a:gd name="T2" fmla="*/ 133 w 162"/>
                <a:gd name="T3" fmla="*/ 12 h 140"/>
                <a:gd name="T4" fmla="*/ 132 w 162"/>
                <a:gd name="T5" fmla="*/ 5 h 140"/>
                <a:gd name="T6" fmla="*/ 125 w 162"/>
                <a:gd name="T7" fmla="*/ 1 h 140"/>
                <a:gd name="T8" fmla="*/ 106 w 162"/>
                <a:gd name="T9" fmla="*/ 4 h 140"/>
                <a:gd name="T10" fmla="*/ 101 w 162"/>
                <a:gd name="T11" fmla="*/ 10 h 140"/>
                <a:gd name="T12" fmla="*/ 102 w 162"/>
                <a:gd name="T13" fmla="*/ 17 h 140"/>
                <a:gd name="T14" fmla="*/ 5 w 162"/>
                <a:gd name="T15" fmla="*/ 33 h 140"/>
                <a:gd name="T16" fmla="*/ 0 w 162"/>
                <a:gd name="T17" fmla="*/ 39 h 140"/>
                <a:gd name="T18" fmla="*/ 16 w 162"/>
                <a:gd name="T19" fmla="*/ 134 h 140"/>
                <a:gd name="T20" fmla="*/ 22 w 162"/>
                <a:gd name="T21" fmla="*/ 139 h 140"/>
                <a:gd name="T22" fmla="*/ 157 w 162"/>
                <a:gd name="T23" fmla="*/ 117 h 140"/>
                <a:gd name="T24" fmla="*/ 162 w 162"/>
                <a:gd name="T25" fmla="*/ 110 h 140"/>
                <a:gd name="T26" fmla="*/ 146 w 162"/>
                <a:gd name="T27" fmla="*/ 15 h 140"/>
                <a:gd name="T28" fmla="*/ 139 w 162"/>
                <a:gd name="T29" fmla="*/ 11 h 140"/>
                <a:gd name="T30" fmla="*/ 44 w 162"/>
                <a:gd name="T31" fmla="*/ 50 h 140"/>
                <a:gd name="T32" fmla="*/ 40 w 162"/>
                <a:gd name="T33" fmla="*/ 56 h 140"/>
                <a:gd name="T34" fmla="*/ 18 w 162"/>
                <a:gd name="T35" fmla="*/ 60 h 140"/>
                <a:gd name="T36" fmla="*/ 12 w 162"/>
                <a:gd name="T37" fmla="*/ 55 h 140"/>
                <a:gd name="T38" fmla="*/ 10 w 162"/>
                <a:gd name="T39" fmla="*/ 47 h 140"/>
                <a:gd name="T40" fmla="*/ 15 w 162"/>
                <a:gd name="T41" fmla="*/ 41 h 140"/>
                <a:gd name="T42" fmla="*/ 37 w 162"/>
                <a:gd name="T43" fmla="*/ 37 h 140"/>
                <a:gd name="T44" fmla="*/ 43 w 162"/>
                <a:gd name="T45" fmla="*/ 42 h 140"/>
                <a:gd name="T46" fmla="*/ 44 w 162"/>
                <a:gd name="T47" fmla="*/ 50 h 140"/>
                <a:gd name="T48" fmla="*/ 109 w 162"/>
                <a:gd name="T49" fmla="*/ 107 h 140"/>
                <a:gd name="T50" fmla="*/ 67 w 162"/>
                <a:gd name="T51" fmla="*/ 77 h 140"/>
                <a:gd name="T52" fmla="*/ 97 w 162"/>
                <a:gd name="T53" fmla="*/ 35 h 140"/>
                <a:gd name="T54" fmla="*/ 139 w 162"/>
                <a:gd name="T55" fmla="*/ 65 h 140"/>
                <a:gd name="T56" fmla="*/ 109 w 162"/>
                <a:gd name="T57" fmla="*/ 107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2" h="140">
                  <a:moveTo>
                    <a:pt x="139" y="11"/>
                  </a:moveTo>
                  <a:cubicBezTo>
                    <a:pt x="133" y="12"/>
                    <a:pt x="133" y="12"/>
                    <a:pt x="133" y="12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1" y="2"/>
                    <a:pt x="128" y="0"/>
                    <a:pt x="125" y="1"/>
                  </a:cubicBezTo>
                  <a:cubicBezTo>
                    <a:pt x="106" y="4"/>
                    <a:pt x="106" y="4"/>
                    <a:pt x="106" y="4"/>
                  </a:cubicBezTo>
                  <a:cubicBezTo>
                    <a:pt x="103" y="4"/>
                    <a:pt x="101" y="7"/>
                    <a:pt x="101" y="10"/>
                  </a:cubicBezTo>
                  <a:cubicBezTo>
                    <a:pt x="102" y="17"/>
                    <a:pt x="102" y="17"/>
                    <a:pt x="102" y="1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2" y="33"/>
                    <a:pt x="0" y="36"/>
                    <a:pt x="0" y="39"/>
                  </a:cubicBezTo>
                  <a:cubicBezTo>
                    <a:pt x="16" y="134"/>
                    <a:pt x="16" y="134"/>
                    <a:pt x="16" y="134"/>
                  </a:cubicBezTo>
                  <a:cubicBezTo>
                    <a:pt x="16" y="138"/>
                    <a:pt x="19" y="140"/>
                    <a:pt x="22" y="139"/>
                  </a:cubicBezTo>
                  <a:cubicBezTo>
                    <a:pt x="157" y="117"/>
                    <a:pt x="157" y="117"/>
                    <a:pt x="157" y="117"/>
                  </a:cubicBezTo>
                  <a:cubicBezTo>
                    <a:pt x="160" y="116"/>
                    <a:pt x="162" y="113"/>
                    <a:pt x="162" y="110"/>
                  </a:cubicBezTo>
                  <a:cubicBezTo>
                    <a:pt x="146" y="15"/>
                    <a:pt x="146" y="15"/>
                    <a:pt x="146" y="15"/>
                  </a:cubicBezTo>
                  <a:cubicBezTo>
                    <a:pt x="145" y="12"/>
                    <a:pt x="142" y="10"/>
                    <a:pt x="139" y="11"/>
                  </a:cubicBezTo>
                  <a:moveTo>
                    <a:pt x="44" y="50"/>
                  </a:moveTo>
                  <a:cubicBezTo>
                    <a:pt x="45" y="53"/>
                    <a:pt x="43" y="56"/>
                    <a:pt x="40" y="5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5" y="60"/>
                    <a:pt x="12" y="58"/>
                    <a:pt x="12" y="55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4"/>
                    <a:pt x="12" y="41"/>
                    <a:pt x="15" y="41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40" y="37"/>
                    <a:pt x="43" y="39"/>
                    <a:pt x="43" y="42"/>
                  </a:cubicBezTo>
                  <a:lnTo>
                    <a:pt x="44" y="50"/>
                  </a:lnTo>
                  <a:close/>
                  <a:moveTo>
                    <a:pt x="109" y="107"/>
                  </a:moveTo>
                  <a:cubicBezTo>
                    <a:pt x="89" y="110"/>
                    <a:pt x="70" y="97"/>
                    <a:pt x="67" y="77"/>
                  </a:cubicBezTo>
                  <a:cubicBezTo>
                    <a:pt x="64" y="57"/>
                    <a:pt x="77" y="39"/>
                    <a:pt x="97" y="35"/>
                  </a:cubicBezTo>
                  <a:cubicBezTo>
                    <a:pt x="117" y="32"/>
                    <a:pt x="135" y="46"/>
                    <a:pt x="139" y="65"/>
                  </a:cubicBezTo>
                  <a:cubicBezTo>
                    <a:pt x="142" y="85"/>
                    <a:pt x="129" y="104"/>
                    <a:pt x="109" y="10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8" name="Freeform: Shape 216"/>
            <p:cNvSpPr/>
            <p:nvPr/>
          </p:nvSpPr>
          <p:spPr bwMode="auto">
            <a:xfrm>
              <a:off x="1971" y="711"/>
              <a:ext cx="112" cy="146"/>
            </a:xfrm>
            <a:custGeom>
              <a:avLst/>
              <a:gdLst>
                <a:gd name="T0" fmla="*/ 112 w 112"/>
                <a:gd name="T1" fmla="*/ 0 h 146"/>
                <a:gd name="T2" fmla="*/ 6 w 112"/>
                <a:gd name="T3" fmla="*/ 0 h 146"/>
                <a:gd name="T4" fmla="*/ 0 w 112"/>
                <a:gd name="T5" fmla="*/ 0 h 146"/>
                <a:gd name="T6" fmla="*/ 0 w 112"/>
                <a:gd name="T7" fmla="*/ 146 h 146"/>
                <a:gd name="T8" fmla="*/ 6 w 112"/>
                <a:gd name="T9" fmla="*/ 146 h 146"/>
                <a:gd name="T10" fmla="*/ 6 w 112"/>
                <a:gd name="T11" fmla="*/ 70 h 146"/>
                <a:gd name="T12" fmla="*/ 112 w 112"/>
                <a:gd name="T13" fmla="*/ 70 h 146"/>
                <a:gd name="T14" fmla="*/ 72 w 112"/>
                <a:gd name="T15" fmla="*/ 35 h 146"/>
                <a:gd name="T16" fmla="*/ 112 w 112"/>
                <a:gd name="T17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146">
                  <a:moveTo>
                    <a:pt x="112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146"/>
                  </a:lnTo>
                  <a:lnTo>
                    <a:pt x="6" y="146"/>
                  </a:lnTo>
                  <a:lnTo>
                    <a:pt x="6" y="70"/>
                  </a:lnTo>
                  <a:lnTo>
                    <a:pt x="112" y="70"/>
                  </a:lnTo>
                  <a:lnTo>
                    <a:pt x="72" y="35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14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9" name="Freeform: Shape 217"/>
            <p:cNvSpPr/>
            <p:nvPr/>
          </p:nvSpPr>
          <p:spPr bwMode="auto">
            <a:xfrm>
              <a:off x="2393" y="1346"/>
              <a:ext cx="137" cy="138"/>
            </a:xfrm>
            <a:custGeom>
              <a:avLst/>
              <a:gdLst>
                <a:gd name="T0" fmla="*/ 0 w 137"/>
                <a:gd name="T1" fmla="*/ 59 h 138"/>
                <a:gd name="T2" fmla="*/ 137 w 137"/>
                <a:gd name="T3" fmla="*/ 0 h 138"/>
                <a:gd name="T4" fmla="*/ 78 w 137"/>
                <a:gd name="T5" fmla="*/ 138 h 138"/>
                <a:gd name="T6" fmla="*/ 67 w 137"/>
                <a:gd name="T7" fmla="*/ 71 h 138"/>
                <a:gd name="T8" fmla="*/ 0 w 137"/>
                <a:gd name="T9" fmla="*/ 5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38">
                  <a:moveTo>
                    <a:pt x="0" y="59"/>
                  </a:moveTo>
                  <a:lnTo>
                    <a:pt x="137" y="0"/>
                  </a:lnTo>
                  <a:lnTo>
                    <a:pt x="78" y="138"/>
                  </a:lnTo>
                  <a:lnTo>
                    <a:pt x="67" y="71"/>
                  </a:lnTo>
                  <a:lnTo>
                    <a:pt x="0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0" name="Freeform: Shape 218"/>
            <p:cNvSpPr/>
            <p:nvPr/>
          </p:nvSpPr>
          <p:spPr bwMode="auto">
            <a:xfrm>
              <a:off x="2525" y="1033"/>
              <a:ext cx="128" cy="176"/>
            </a:xfrm>
            <a:custGeom>
              <a:avLst/>
              <a:gdLst>
                <a:gd name="T0" fmla="*/ 63 w 126"/>
                <a:gd name="T1" fmla="*/ 0 h 173"/>
                <a:gd name="T2" fmla="*/ 0 w 126"/>
                <a:gd name="T3" fmla="*/ 62 h 173"/>
                <a:gd name="T4" fmla="*/ 63 w 126"/>
                <a:gd name="T5" fmla="*/ 173 h 173"/>
                <a:gd name="T6" fmla="*/ 126 w 126"/>
                <a:gd name="T7" fmla="*/ 62 h 173"/>
                <a:gd name="T8" fmla="*/ 63 w 126"/>
                <a:gd name="T9" fmla="*/ 0 h 173"/>
                <a:gd name="T10" fmla="*/ 63 w 126"/>
                <a:gd name="T11" fmla="*/ 115 h 173"/>
                <a:gd name="T12" fmla="*/ 10 w 126"/>
                <a:gd name="T13" fmla="*/ 62 h 173"/>
                <a:gd name="T14" fmla="*/ 63 w 126"/>
                <a:gd name="T15" fmla="*/ 9 h 173"/>
                <a:gd name="T16" fmla="*/ 116 w 126"/>
                <a:gd name="T17" fmla="*/ 62 h 173"/>
                <a:gd name="T18" fmla="*/ 63 w 126"/>
                <a:gd name="T19" fmla="*/ 115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173">
                  <a:moveTo>
                    <a:pt x="63" y="0"/>
                  </a:moveTo>
                  <a:cubicBezTo>
                    <a:pt x="28" y="0"/>
                    <a:pt x="0" y="28"/>
                    <a:pt x="0" y="62"/>
                  </a:cubicBezTo>
                  <a:cubicBezTo>
                    <a:pt x="0" y="97"/>
                    <a:pt x="28" y="173"/>
                    <a:pt x="63" y="173"/>
                  </a:cubicBezTo>
                  <a:cubicBezTo>
                    <a:pt x="98" y="173"/>
                    <a:pt x="126" y="97"/>
                    <a:pt x="126" y="62"/>
                  </a:cubicBezTo>
                  <a:cubicBezTo>
                    <a:pt x="126" y="28"/>
                    <a:pt x="98" y="0"/>
                    <a:pt x="63" y="0"/>
                  </a:cubicBezTo>
                  <a:moveTo>
                    <a:pt x="63" y="115"/>
                  </a:moveTo>
                  <a:cubicBezTo>
                    <a:pt x="34" y="115"/>
                    <a:pt x="10" y="91"/>
                    <a:pt x="10" y="62"/>
                  </a:cubicBezTo>
                  <a:cubicBezTo>
                    <a:pt x="10" y="33"/>
                    <a:pt x="34" y="9"/>
                    <a:pt x="63" y="9"/>
                  </a:cubicBezTo>
                  <a:cubicBezTo>
                    <a:pt x="92" y="9"/>
                    <a:pt x="116" y="33"/>
                    <a:pt x="116" y="62"/>
                  </a:cubicBezTo>
                  <a:cubicBezTo>
                    <a:pt x="116" y="91"/>
                    <a:pt x="92" y="115"/>
                    <a:pt x="63" y="1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1" name="Freeform: Shape 219"/>
            <p:cNvSpPr/>
            <p:nvPr/>
          </p:nvSpPr>
          <p:spPr bwMode="auto">
            <a:xfrm>
              <a:off x="1556" y="864"/>
              <a:ext cx="243" cy="148"/>
            </a:xfrm>
            <a:custGeom>
              <a:avLst/>
              <a:gdLst>
                <a:gd name="T0" fmla="*/ 235 w 240"/>
                <a:gd name="T1" fmla="*/ 33 h 146"/>
                <a:gd name="T2" fmla="*/ 200 w 240"/>
                <a:gd name="T3" fmla="*/ 11 h 146"/>
                <a:gd name="T4" fmla="*/ 179 w 240"/>
                <a:gd name="T5" fmla="*/ 32 h 146"/>
                <a:gd name="T6" fmla="*/ 157 w 240"/>
                <a:gd name="T7" fmla="*/ 29 h 146"/>
                <a:gd name="T8" fmla="*/ 100 w 240"/>
                <a:gd name="T9" fmla="*/ 5 h 146"/>
                <a:gd name="T10" fmla="*/ 65 w 240"/>
                <a:gd name="T11" fmla="*/ 30 h 146"/>
                <a:gd name="T12" fmla="*/ 42 w 240"/>
                <a:gd name="T13" fmla="*/ 28 h 146"/>
                <a:gd name="T14" fmla="*/ 15 w 240"/>
                <a:gd name="T15" fmla="*/ 70 h 146"/>
                <a:gd name="T16" fmla="*/ 18 w 240"/>
                <a:gd name="T17" fmla="*/ 78 h 146"/>
                <a:gd name="T18" fmla="*/ 3 w 240"/>
                <a:gd name="T19" fmla="*/ 114 h 146"/>
                <a:gd name="T20" fmla="*/ 45 w 240"/>
                <a:gd name="T21" fmla="*/ 140 h 146"/>
                <a:gd name="T22" fmla="*/ 58 w 240"/>
                <a:gd name="T23" fmla="*/ 134 h 146"/>
                <a:gd name="T24" fmla="*/ 92 w 240"/>
                <a:gd name="T25" fmla="*/ 143 h 146"/>
                <a:gd name="T26" fmla="*/ 122 w 240"/>
                <a:gd name="T27" fmla="*/ 116 h 146"/>
                <a:gd name="T28" fmla="*/ 150 w 240"/>
                <a:gd name="T29" fmla="*/ 123 h 146"/>
                <a:gd name="T30" fmla="*/ 174 w 240"/>
                <a:gd name="T31" fmla="*/ 98 h 146"/>
                <a:gd name="T32" fmla="*/ 192 w 240"/>
                <a:gd name="T33" fmla="*/ 84 h 146"/>
                <a:gd name="T34" fmla="*/ 219 w 240"/>
                <a:gd name="T35" fmla="*/ 100 h 146"/>
                <a:gd name="T36" fmla="*/ 237 w 240"/>
                <a:gd name="T37" fmla="*/ 73 h 146"/>
                <a:gd name="T38" fmla="*/ 228 w 240"/>
                <a:gd name="T39" fmla="*/ 59 h 146"/>
                <a:gd name="T40" fmla="*/ 235 w 240"/>
                <a:gd name="T41" fmla="*/ 3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0" h="146">
                  <a:moveTo>
                    <a:pt x="235" y="33"/>
                  </a:moveTo>
                  <a:cubicBezTo>
                    <a:pt x="232" y="17"/>
                    <a:pt x="216" y="7"/>
                    <a:pt x="200" y="11"/>
                  </a:cubicBezTo>
                  <a:cubicBezTo>
                    <a:pt x="189" y="13"/>
                    <a:pt x="181" y="22"/>
                    <a:pt x="179" y="32"/>
                  </a:cubicBezTo>
                  <a:cubicBezTo>
                    <a:pt x="172" y="29"/>
                    <a:pt x="165" y="28"/>
                    <a:pt x="157" y="29"/>
                  </a:cubicBezTo>
                  <a:cubicBezTo>
                    <a:pt x="145" y="10"/>
                    <a:pt x="123" y="0"/>
                    <a:pt x="100" y="5"/>
                  </a:cubicBezTo>
                  <a:cubicBezTo>
                    <a:pt x="85" y="9"/>
                    <a:pt x="73" y="18"/>
                    <a:pt x="65" y="30"/>
                  </a:cubicBezTo>
                  <a:cubicBezTo>
                    <a:pt x="58" y="27"/>
                    <a:pt x="50" y="26"/>
                    <a:pt x="42" y="28"/>
                  </a:cubicBezTo>
                  <a:cubicBezTo>
                    <a:pt x="23" y="32"/>
                    <a:pt x="11" y="51"/>
                    <a:pt x="15" y="70"/>
                  </a:cubicBezTo>
                  <a:cubicBezTo>
                    <a:pt x="16" y="73"/>
                    <a:pt x="17" y="76"/>
                    <a:pt x="18" y="78"/>
                  </a:cubicBezTo>
                  <a:cubicBezTo>
                    <a:pt x="6" y="86"/>
                    <a:pt x="0" y="100"/>
                    <a:pt x="3" y="114"/>
                  </a:cubicBezTo>
                  <a:cubicBezTo>
                    <a:pt x="8" y="133"/>
                    <a:pt x="26" y="144"/>
                    <a:pt x="45" y="140"/>
                  </a:cubicBezTo>
                  <a:cubicBezTo>
                    <a:pt x="49" y="139"/>
                    <a:pt x="54" y="137"/>
                    <a:pt x="58" y="134"/>
                  </a:cubicBezTo>
                  <a:cubicBezTo>
                    <a:pt x="67" y="142"/>
                    <a:pt x="80" y="146"/>
                    <a:pt x="92" y="143"/>
                  </a:cubicBezTo>
                  <a:cubicBezTo>
                    <a:pt x="107" y="140"/>
                    <a:pt x="118" y="129"/>
                    <a:pt x="122" y="116"/>
                  </a:cubicBezTo>
                  <a:cubicBezTo>
                    <a:pt x="129" y="123"/>
                    <a:pt x="139" y="125"/>
                    <a:pt x="150" y="123"/>
                  </a:cubicBezTo>
                  <a:cubicBezTo>
                    <a:pt x="162" y="120"/>
                    <a:pt x="172" y="110"/>
                    <a:pt x="174" y="98"/>
                  </a:cubicBezTo>
                  <a:cubicBezTo>
                    <a:pt x="181" y="96"/>
                    <a:pt x="188" y="91"/>
                    <a:pt x="192" y="84"/>
                  </a:cubicBezTo>
                  <a:cubicBezTo>
                    <a:pt x="196" y="96"/>
                    <a:pt x="207" y="103"/>
                    <a:pt x="219" y="100"/>
                  </a:cubicBezTo>
                  <a:cubicBezTo>
                    <a:pt x="232" y="97"/>
                    <a:pt x="240" y="85"/>
                    <a:pt x="237" y="73"/>
                  </a:cubicBezTo>
                  <a:cubicBezTo>
                    <a:pt x="236" y="67"/>
                    <a:pt x="232" y="62"/>
                    <a:pt x="228" y="59"/>
                  </a:cubicBezTo>
                  <a:cubicBezTo>
                    <a:pt x="234" y="52"/>
                    <a:pt x="237" y="43"/>
                    <a:pt x="235" y="33"/>
                  </a:cubicBezTo>
                </a:path>
              </a:pathLst>
            </a:custGeom>
            <a:solidFill>
              <a:srgbClr val="414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2" name="Freeform: Shape 220"/>
            <p:cNvSpPr/>
            <p:nvPr/>
          </p:nvSpPr>
          <p:spPr bwMode="auto">
            <a:xfrm>
              <a:off x="2176" y="435"/>
              <a:ext cx="199" cy="103"/>
            </a:xfrm>
            <a:custGeom>
              <a:avLst/>
              <a:gdLst>
                <a:gd name="T0" fmla="*/ 187 w 199"/>
                <a:gd name="T1" fmla="*/ 90 h 103"/>
                <a:gd name="T2" fmla="*/ 12 w 199"/>
                <a:gd name="T3" fmla="*/ 90 h 103"/>
                <a:gd name="T4" fmla="*/ 12 w 199"/>
                <a:gd name="T5" fmla="*/ 13 h 103"/>
                <a:gd name="T6" fmla="*/ 187 w 199"/>
                <a:gd name="T7" fmla="*/ 13 h 103"/>
                <a:gd name="T8" fmla="*/ 187 w 199"/>
                <a:gd name="T9" fmla="*/ 90 h 103"/>
                <a:gd name="T10" fmla="*/ 199 w 199"/>
                <a:gd name="T11" fmla="*/ 0 h 103"/>
                <a:gd name="T12" fmla="*/ 0 w 199"/>
                <a:gd name="T13" fmla="*/ 0 h 103"/>
                <a:gd name="T14" fmla="*/ 0 w 199"/>
                <a:gd name="T15" fmla="*/ 103 h 103"/>
                <a:gd name="T16" fmla="*/ 199 w 199"/>
                <a:gd name="T17" fmla="*/ 103 h 103"/>
                <a:gd name="T18" fmla="*/ 199 w 199"/>
                <a:gd name="T1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103">
                  <a:moveTo>
                    <a:pt x="187" y="90"/>
                  </a:moveTo>
                  <a:lnTo>
                    <a:pt x="12" y="90"/>
                  </a:lnTo>
                  <a:lnTo>
                    <a:pt x="12" y="13"/>
                  </a:lnTo>
                  <a:lnTo>
                    <a:pt x="187" y="13"/>
                  </a:lnTo>
                  <a:lnTo>
                    <a:pt x="187" y="90"/>
                  </a:lnTo>
                  <a:close/>
                  <a:moveTo>
                    <a:pt x="199" y="0"/>
                  </a:moveTo>
                  <a:lnTo>
                    <a:pt x="0" y="0"/>
                  </a:lnTo>
                  <a:lnTo>
                    <a:pt x="0" y="103"/>
                  </a:lnTo>
                  <a:lnTo>
                    <a:pt x="199" y="103"/>
                  </a:lnTo>
                  <a:lnTo>
                    <a:pt x="19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3" name="Rectangle 221"/>
            <p:cNvSpPr/>
            <p:nvPr/>
          </p:nvSpPr>
          <p:spPr bwMode="auto">
            <a:xfrm>
              <a:off x="2335" y="452"/>
              <a:ext cx="21" cy="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4" name="Rectangle 222"/>
            <p:cNvSpPr/>
            <p:nvPr/>
          </p:nvSpPr>
          <p:spPr bwMode="auto">
            <a:xfrm>
              <a:off x="2306" y="452"/>
              <a:ext cx="22" cy="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5" name="Rectangle 223"/>
            <p:cNvSpPr/>
            <p:nvPr/>
          </p:nvSpPr>
          <p:spPr bwMode="auto">
            <a:xfrm>
              <a:off x="2276" y="452"/>
              <a:ext cx="22" cy="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6" name="Rectangle 224"/>
            <p:cNvSpPr/>
            <p:nvPr/>
          </p:nvSpPr>
          <p:spPr bwMode="auto">
            <a:xfrm>
              <a:off x="2248" y="452"/>
              <a:ext cx="21" cy="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7" name="Freeform: Shape 225"/>
            <p:cNvSpPr/>
            <p:nvPr/>
          </p:nvSpPr>
          <p:spPr bwMode="auto">
            <a:xfrm>
              <a:off x="1537" y="230"/>
              <a:ext cx="126" cy="177"/>
            </a:xfrm>
            <a:custGeom>
              <a:avLst/>
              <a:gdLst>
                <a:gd name="T0" fmla="*/ 125 w 125"/>
                <a:gd name="T1" fmla="*/ 21 h 175"/>
                <a:gd name="T2" fmla="*/ 85 w 125"/>
                <a:gd name="T3" fmla="*/ 21 h 175"/>
                <a:gd name="T4" fmla="*/ 85 w 125"/>
                <a:gd name="T5" fmla="*/ 10 h 175"/>
                <a:gd name="T6" fmla="*/ 75 w 125"/>
                <a:gd name="T7" fmla="*/ 0 h 175"/>
                <a:gd name="T8" fmla="*/ 50 w 125"/>
                <a:gd name="T9" fmla="*/ 0 h 175"/>
                <a:gd name="T10" fmla="*/ 40 w 125"/>
                <a:gd name="T11" fmla="*/ 10 h 175"/>
                <a:gd name="T12" fmla="*/ 40 w 125"/>
                <a:gd name="T13" fmla="*/ 21 h 175"/>
                <a:gd name="T14" fmla="*/ 0 w 125"/>
                <a:gd name="T15" fmla="*/ 21 h 175"/>
                <a:gd name="T16" fmla="*/ 0 w 125"/>
                <a:gd name="T17" fmla="*/ 40 h 175"/>
                <a:gd name="T18" fmla="*/ 8 w 125"/>
                <a:gd name="T19" fmla="*/ 40 h 175"/>
                <a:gd name="T20" fmla="*/ 8 w 125"/>
                <a:gd name="T21" fmla="*/ 169 h 175"/>
                <a:gd name="T22" fmla="*/ 14 w 125"/>
                <a:gd name="T23" fmla="*/ 175 h 175"/>
                <a:gd name="T24" fmla="*/ 111 w 125"/>
                <a:gd name="T25" fmla="*/ 175 h 175"/>
                <a:gd name="T26" fmla="*/ 117 w 125"/>
                <a:gd name="T27" fmla="*/ 169 h 175"/>
                <a:gd name="T28" fmla="*/ 117 w 125"/>
                <a:gd name="T29" fmla="*/ 40 h 175"/>
                <a:gd name="T30" fmla="*/ 125 w 125"/>
                <a:gd name="T31" fmla="*/ 40 h 175"/>
                <a:gd name="T32" fmla="*/ 125 w 125"/>
                <a:gd name="T33" fmla="*/ 21 h 175"/>
                <a:gd name="T34" fmla="*/ 46 w 125"/>
                <a:gd name="T35" fmla="*/ 10 h 175"/>
                <a:gd name="T36" fmla="*/ 50 w 125"/>
                <a:gd name="T37" fmla="*/ 7 h 175"/>
                <a:gd name="T38" fmla="*/ 75 w 125"/>
                <a:gd name="T39" fmla="*/ 7 h 175"/>
                <a:gd name="T40" fmla="*/ 79 w 125"/>
                <a:gd name="T41" fmla="*/ 10 h 175"/>
                <a:gd name="T42" fmla="*/ 79 w 125"/>
                <a:gd name="T43" fmla="*/ 21 h 175"/>
                <a:gd name="T44" fmla="*/ 46 w 125"/>
                <a:gd name="T45" fmla="*/ 21 h 175"/>
                <a:gd name="T46" fmla="*/ 46 w 125"/>
                <a:gd name="T47" fmla="*/ 10 h 175"/>
                <a:gd name="T48" fmla="*/ 27 w 125"/>
                <a:gd name="T49" fmla="*/ 120 h 175"/>
                <a:gd name="T50" fmla="*/ 25 w 125"/>
                <a:gd name="T51" fmla="*/ 120 h 175"/>
                <a:gd name="T52" fmla="*/ 19 w 125"/>
                <a:gd name="T53" fmla="*/ 114 h 175"/>
                <a:gd name="T54" fmla="*/ 19 w 125"/>
                <a:gd name="T55" fmla="*/ 40 h 175"/>
                <a:gd name="T56" fmla="*/ 33 w 125"/>
                <a:gd name="T57" fmla="*/ 40 h 175"/>
                <a:gd name="T58" fmla="*/ 33 w 125"/>
                <a:gd name="T59" fmla="*/ 114 h 175"/>
                <a:gd name="T60" fmla="*/ 27 w 125"/>
                <a:gd name="T61" fmla="*/ 120 h 175"/>
                <a:gd name="T62" fmla="*/ 51 w 125"/>
                <a:gd name="T63" fmla="*/ 120 h 175"/>
                <a:gd name="T64" fmla="*/ 50 w 125"/>
                <a:gd name="T65" fmla="*/ 120 h 175"/>
                <a:gd name="T66" fmla="*/ 43 w 125"/>
                <a:gd name="T67" fmla="*/ 114 h 175"/>
                <a:gd name="T68" fmla="*/ 43 w 125"/>
                <a:gd name="T69" fmla="*/ 40 h 175"/>
                <a:gd name="T70" fmla="*/ 58 w 125"/>
                <a:gd name="T71" fmla="*/ 40 h 175"/>
                <a:gd name="T72" fmla="*/ 58 w 125"/>
                <a:gd name="T73" fmla="*/ 114 h 175"/>
                <a:gd name="T74" fmla="*/ 51 w 125"/>
                <a:gd name="T75" fmla="*/ 120 h 175"/>
                <a:gd name="T76" fmla="*/ 75 w 125"/>
                <a:gd name="T77" fmla="*/ 120 h 175"/>
                <a:gd name="T78" fmla="*/ 74 w 125"/>
                <a:gd name="T79" fmla="*/ 120 h 175"/>
                <a:gd name="T80" fmla="*/ 67 w 125"/>
                <a:gd name="T81" fmla="*/ 114 h 175"/>
                <a:gd name="T82" fmla="*/ 67 w 125"/>
                <a:gd name="T83" fmla="*/ 40 h 175"/>
                <a:gd name="T84" fmla="*/ 82 w 125"/>
                <a:gd name="T85" fmla="*/ 40 h 175"/>
                <a:gd name="T86" fmla="*/ 82 w 125"/>
                <a:gd name="T87" fmla="*/ 114 h 175"/>
                <a:gd name="T88" fmla="*/ 75 w 125"/>
                <a:gd name="T89" fmla="*/ 120 h 175"/>
                <a:gd name="T90" fmla="*/ 106 w 125"/>
                <a:gd name="T91" fmla="*/ 114 h 175"/>
                <a:gd name="T92" fmla="*/ 100 w 125"/>
                <a:gd name="T93" fmla="*/ 120 h 175"/>
                <a:gd name="T94" fmla="*/ 98 w 125"/>
                <a:gd name="T95" fmla="*/ 120 h 175"/>
                <a:gd name="T96" fmla="*/ 92 w 125"/>
                <a:gd name="T97" fmla="*/ 114 h 175"/>
                <a:gd name="T98" fmla="*/ 92 w 125"/>
                <a:gd name="T99" fmla="*/ 40 h 175"/>
                <a:gd name="T100" fmla="*/ 106 w 125"/>
                <a:gd name="T101" fmla="*/ 40 h 175"/>
                <a:gd name="T102" fmla="*/ 106 w 125"/>
                <a:gd name="T103" fmla="*/ 11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5" h="175">
                  <a:moveTo>
                    <a:pt x="125" y="21"/>
                  </a:moveTo>
                  <a:cubicBezTo>
                    <a:pt x="85" y="21"/>
                    <a:pt x="85" y="21"/>
                    <a:pt x="85" y="21"/>
                  </a:cubicBezTo>
                  <a:cubicBezTo>
                    <a:pt x="85" y="10"/>
                    <a:pt x="85" y="10"/>
                    <a:pt x="85" y="10"/>
                  </a:cubicBezTo>
                  <a:cubicBezTo>
                    <a:pt x="85" y="5"/>
                    <a:pt x="81" y="0"/>
                    <a:pt x="75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4" y="0"/>
                    <a:pt x="40" y="5"/>
                    <a:pt x="40" y="10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169"/>
                    <a:pt x="8" y="169"/>
                    <a:pt x="8" y="169"/>
                  </a:cubicBezTo>
                  <a:cubicBezTo>
                    <a:pt x="8" y="172"/>
                    <a:pt x="11" y="175"/>
                    <a:pt x="14" y="175"/>
                  </a:cubicBezTo>
                  <a:cubicBezTo>
                    <a:pt x="111" y="175"/>
                    <a:pt x="111" y="175"/>
                    <a:pt x="111" y="175"/>
                  </a:cubicBezTo>
                  <a:cubicBezTo>
                    <a:pt x="114" y="175"/>
                    <a:pt x="117" y="172"/>
                    <a:pt x="117" y="169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25" y="40"/>
                    <a:pt x="125" y="40"/>
                    <a:pt x="125" y="40"/>
                  </a:cubicBezTo>
                  <a:lnTo>
                    <a:pt x="125" y="21"/>
                  </a:lnTo>
                  <a:close/>
                  <a:moveTo>
                    <a:pt x="46" y="10"/>
                  </a:moveTo>
                  <a:cubicBezTo>
                    <a:pt x="46" y="8"/>
                    <a:pt x="48" y="7"/>
                    <a:pt x="50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7" y="7"/>
                    <a:pt x="79" y="8"/>
                    <a:pt x="79" y="10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46" y="21"/>
                    <a:pt x="46" y="21"/>
                    <a:pt x="46" y="21"/>
                  </a:cubicBezTo>
                  <a:lnTo>
                    <a:pt x="46" y="10"/>
                  </a:lnTo>
                  <a:close/>
                  <a:moveTo>
                    <a:pt x="27" y="120"/>
                  </a:moveTo>
                  <a:cubicBezTo>
                    <a:pt x="25" y="120"/>
                    <a:pt x="25" y="120"/>
                    <a:pt x="25" y="120"/>
                  </a:cubicBezTo>
                  <a:cubicBezTo>
                    <a:pt x="22" y="120"/>
                    <a:pt x="19" y="118"/>
                    <a:pt x="19" y="114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8"/>
                    <a:pt x="30" y="120"/>
                    <a:pt x="27" y="120"/>
                  </a:cubicBezTo>
                  <a:moveTo>
                    <a:pt x="51" y="120"/>
                  </a:moveTo>
                  <a:cubicBezTo>
                    <a:pt x="50" y="120"/>
                    <a:pt x="50" y="120"/>
                    <a:pt x="50" y="120"/>
                  </a:cubicBezTo>
                  <a:cubicBezTo>
                    <a:pt x="46" y="120"/>
                    <a:pt x="43" y="118"/>
                    <a:pt x="43" y="114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58" y="114"/>
                    <a:pt x="58" y="114"/>
                    <a:pt x="58" y="114"/>
                  </a:cubicBezTo>
                  <a:cubicBezTo>
                    <a:pt x="58" y="118"/>
                    <a:pt x="55" y="120"/>
                    <a:pt x="51" y="120"/>
                  </a:cubicBezTo>
                  <a:moveTo>
                    <a:pt x="75" y="120"/>
                  </a:moveTo>
                  <a:cubicBezTo>
                    <a:pt x="74" y="120"/>
                    <a:pt x="74" y="120"/>
                    <a:pt x="74" y="120"/>
                  </a:cubicBezTo>
                  <a:cubicBezTo>
                    <a:pt x="70" y="120"/>
                    <a:pt x="67" y="118"/>
                    <a:pt x="67" y="114"/>
                  </a:cubicBezTo>
                  <a:cubicBezTo>
                    <a:pt x="67" y="40"/>
                    <a:pt x="67" y="40"/>
                    <a:pt x="67" y="40"/>
                  </a:cubicBezTo>
                  <a:cubicBezTo>
                    <a:pt x="82" y="40"/>
                    <a:pt x="82" y="40"/>
                    <a:pt x="82" y="40"/>
                  </a:cubicBezTo>
                  <a:cubicBezTo>
                    <a:pt x="82" y="114"/>
                    <a:pt x="82" y="114"/>
                    <a:pt x="82" y="114"/>
                  </a:cubicBezTo>
                  <a:cubicBezTo>
                    <a:pt x="82" y="118"/>
                    <a:pt x="79" y="120"/>
                    <a:pt x="75" y="120"/>
                  </a:cubicBezTo>
                  <a:moveTo>
                    <a:pt x="106" y="114"/>
                  </a:moveTo>
                  <a:cubicBezTo>
                    <a:pt x="106" y="118"/>
                    <a:pt x="103" y="120"/>
                    <a:pt x="100" y="120"/>
                  </a:cubicBezTo>
                  <a:cubicBezTo>
                    <a:pt x="98" y="120"/>
                    <a:pt x="98" y="120"/>
                    <a:pt x="98" y="120"/>
                  </a:cubicBezTo>
                  <a:cubicBezTo>
                    <a:pt x="95" y="120"/>
                    <a:pt x="92" y="118"/>
                    <a:pt x="92" y="114"/>
                  </a:cubicBezTo>
                  <a:cubicBezTo>
                    <a:pt x="92" y="40"/>
                    <a:pt x="92" y="40"/>
                    <a:pt x="92" y="40"/>
                  </a:cubicBezTo>
                  <a:cubicBezTo>
                    <a:pt x="106" y="40"/>
                    <a:pt x="106" y="40"/>
                    <a:pt x="106" y="40"/>
                  </a:cubicBezTo>
                  <a:lnTo>
                    <a:pt x="106" y="114"/>
                  </a:lnTo>
                  <a:close/>
                </a:path>
              </a:pathLst>
            </a:custGeom>
            <a:solidFill>
              <a:srgbClr val="414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8" name="Freeform: Shape 226"/>
            <p:cNvSpPr/>
            <p:nvPr/>
          </p:nvSpPr>
          <p:spPr bwMode="auto">
            <a:xfrm>
              <a:off x="1765" y="654"/>
              <a:ext cx="134" cy="184"/>
            </a:xfrm>
            <a:custGeom>
              <a:avLst/>
              <a:gdLst>
                <a:gd name="T0" fmla="*/ 133 w 133"/>
                <a:gd name="T1" fmla="*/ 29 h 181"/>
                <a:gd name="T2" fmla="*/ 93 w 133"/>
                <a:gd name="T3" fmla="*/ 24 h 181"/>
                <a:gd name="T4" fmla="*/ 95 w 133"/>
                <a:gd name="T5" fmla="*/ 14 h 181"/>
                <a:gd name="T6" fmla="*/ 86 w 133"/>
                <a:gd name="T7" fmla="*/ 3 h 181"/>
                <a:gd name="T8" fmla="*/ 60 w 133"/>
                <a:gd name="T9" fmla="*/ 0 h 181"/>
                <a:gd name="T10" fmla="*/ 50 w 133"/>
                <a:gd name="T11" fmla="*/ 9 h 181"/>
                <a:gd name="T12" fmla="*/ 49 w 133"/>
                <a:gd name="T13" fmla="*/ 19 h 181"/>
                <a:gd name="T14" fmla="*/ 9 w 133"/>
                <a:gd name="T15" fmla="*/ 15 h 181"/>
                <a:gd name="T16" fmla="*/ 7 w 133"/>
                <a:gd name="T17" fmla="*/ 34 h 181"/>
                <a:gd name="T18" fmla="*/ 15 w 133"/>
                <a:gd name="T19" fmla="*/ 35 h 181"/>
                <a:gd name="T20" fmla="*/ 0 w 133"/>
                <a:gd name="T21" fmla="*/ 163 h 181"/>
                <a:gd name="T22" fmla="*/ 6 w 133"/>
                <a:gd name="T23" fmla="*/ 170 h 181"/>
                <a:gd name="T24" fmla="*/ 102 w 133"/>
                <a:gd name="T25" fmla="*/ 181 h 181"/>
                <a:gd name="T26" fmla="*/ 109 w 133"/>
                <a:gd name="T27" fmla="*/ 175 h 181"/>
                <a:gd name="T28" fmla="*/ 123 w 133"/>
                <a:gd name="T29" fmla="*/ 47 h 181"/>
                <a:gd name="T30" fmla="*/ 131 w 133"/>
                <a:gd name="T31" fmla="*/ 48 h 181"/>
                <a:gd name="T32" fmla="*/ 133 w 133"/>
                <a:gd name="T33" fmla="*/ 29 h 181"/>
                <a:gd name="T34" fmla="*/ 56 w 133"/>
                <a:gd name="T35" fmla="*/ 9 h 181"/>
                <a:gd name="T36" fmla="*/ 60 w 133"/>
                <a:gd name="T37" fmla="*/ 7 h 181"/>
                <a:gd name="T38" fmla="*/ 85 w 133"/>
                <a:gd name="T39" fmla="*/ 9 h 181"/>
                <a:gd name="T40" fmla="*/ 88 w 133"/>
                <a:gd name="T41" fmla="*/ 13 h 181"/>
                <a:gd name="T42" fmla="*/ 87 w 133"/>
                <a:gd name="T43" fmla="*/ 24 h 181"/>
                <a:gd name="T44" fmla="*/ 55 w 133"/>
                <a:gd name="T45" fmla="*/ 20 h 181"/>
                <a:gd name="T46" fmla="*/ 56 w 133"/>
                <a:gd name="T47" fmla="*/ 9 h 181"/>
                <a:gd name="T48" fmla="*/ 25 w 133"/>
                <a:gd name="T49" fmla="*/ 117 h 181"/>
                <a:gd name="T50" fmla="*/ 23 w 133"/>
                <a:gd name="T51" fmla="*/ 117 h 181"/>
                <a:gd name="T52" fmla="*/ 17 w 133"/>
                <a:gd name="T53" fmla="*/ 110 h 181"/>
                <a:gd name="T54" fmla="*/ 25 w 133"/>
                <a:gd name="T55" fmla="*/ 36 h 181"/>
                <a:gd name="T56" fmla="*/ 40 w 133"/>
                <a:gd name="T57" fmla="*/ 38 h 181"/>
                <a:gd name="T58" fmla="*/ 32 w 133"/>
                <a:gd name="T59" fmla="*/ 111 h 181"/>
                <a:gd name="T60" fmla="*/ 25 w 133"/>
                <a:gd name="T61" fmla="*/ 117 h 181"/>
                <a:gd name="T62" fmla="*/ 49 w 133"/>
                <a:gd name="T63" fmla="*/ 120 h 181"/>
                <a:gd name="T64" fmla="*/ 47 w 133"/>
                <a:gd name="T65" fmla="*/ 119 h 181"/>
                <a:gd name="T66" fmla="*/ 41 w 133"/>
                <a:gd name="T67" fmla="*/ 112 h 181"/>
                <a:gd name="T68" fmla="*/ 50 w 133"/>
                <a:gd name="T69" fmla="*/ 39 h 181"/>
                <a:gd name="T70" fmla="*/ 64 w 133"/>
                <a:gd name="T71" fmla="*/ 41 h 181"/>
                <a:gd name="T72" fmla="*/ 56 w 133"/>
                <a:gd name="T73" fmla="*/ 114 h 181"/>
                <a:gd name="T74" fmla="*/ 49 w 133"/>
                <a:gd name="T75" fmla="*/ 120 h 181"/>
                <a:gd name="T76" fmla="*/ 73 w 133"/>
                <a:gd name="T77" fmla="*/ 122 h 181"/>
                <a:gd name="T78" fmla="*/ 71 w 133"/>
                <a:gd name="T79" fmla="*/ 122 h 181"/>
                <a:gd name="T80" fmla="*/ 66 w 133"/>
                <a:gd name="T81" fmla="*/ 115 h 181"/>
                <a:gd name="T82" fmla="*/ 74 w 133"/>
                <a:gd name="T83" fmla="*/ 42 h 181"/>
                <a:gd name="T84" fmla="*/ 88 w 133"/>
                <a:gd name="T85" fmla="*/ 43 h 181"/>
                <a:gd name="T86" fmla="*/ 80 w 133"/>
                <a:gd name="T87" fmla="*/ 117 h 181"/>
                <a:gd name="T88" fmla="*/ 73 w 133"/>
                <a:gd name="T89" fmla="*/ 122 h 181"/>
                <a:gd name="T90" fmla="*/ 104 w 133"/>
                <a:gd name="T91" fmla="*/ 119 h 181"/>
                <a:gd name="T92" fmla="*/ 97 w 133"/>
                <a:gd name="T93" fmla="*/ 125 h 181"/>
                <a:gd name="T94" fmla="*/ 95 w 133"/>
                <a:gd name="T95" fmla="*/ 125 h 181"/>
                <a:gd name="T96" fmla="*/ 90 w 133"/>
                <a:gd name="T97" fmla="*/ 118 h 181"/>
                <a:gd name="T98" fmla="*/ 98 w 133"/>
                <a:gd name="T99" fmla="*/ 44 h 181"/>
                <a:gd name="T100" fmla="*/ 112 w 133"/>
                <a:gd name="T101" fmla="*/ 46 h 181"/>
                <a:gd name="T102" fmla="*/ 104 w 133"/>
                <a:gd name="T103" fmla="*/ 11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3" h="181">
                  <a:moveTo>
                    <a:pt x="133" y="29"/>
                  </a:moveTo>
                  <a:cubicBezTo>
                    <a:pt x="93" y="24"/>
                    <a:pt x="93" y="24"/>
                    <a:pt x="93" y="24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5" y="8"/>
                    <a:pt x="91" y="4"/>
                    <a:pt x="86" y="3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5" y="0"/>
                    <a:pt x="50" y="3"/>
                    <a:pt x="50" y="9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167"/>
                    <a:pt x="2" y="170"/>
                    <a:pt x="6" y="170"/>
                  </a:cubicBezTo>
                  <a:cubicBezTo>
                    <a:pt x="102" y="181"/>
                    <a:pt x="102" y="181"/>
                    <a:pt x="102" y="181"/>
                  </a:cubicBezTo>
                  <a:cubicBezTo>
                    <a:pt x="105" y="181"/>
                    <a:pt x="108" y="179"/>
                    <a:pt x="109" y="175"/>
                  </a:cubicBezTo>
                  <a:cubicBezTo>
                    <a:pt x="123" y="47"/>
                    <a:pt x="123" y="47"/>
                    <a:pt x="123" y="47"/>
                  </a:cubicBezTo>
                  <a:cubicBezTo>
                    <a:pt x="131" y="48"/>
                    <a:pt x="131" y="48"/>
                    <a:pt x="131" y="48"/>
                  </a:cubicBezTo>
                  <a:lnTo>
                    <a:pt x="133" y="29"/>
                  </a:lnTo>
                  <a:close/>
                  <a:moveTo>
                    <a:pt x="56" y="9"/>
                  </a:moveTo>
                  <a:cubicBezTo>
                    <a:pt x="56" y="8"/>
                    <a:pt x="58" y="6"/>
                    <a:pt x="60" y="7"/>
                  </a:cubicBezTo>
                  <a:cubicBezTo>
                    <a:pt x="85" y="9"/>
                    <a:pt x="85" y="9"/>
                    <a:pt x="85" y="9"/>
                  </a:cubicBezTo>
                  <a:cubicBezTo>
                    <a:pt x="87" y="10"/>
                    <a:pt x="88" y="11"/>
                    <a:pt x="88" y="13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55" y="20"/>
                    <a:pt x="55" y="20"/>
                    <a:pt x="55" y="20"/>
                  </a:cubicBezTo>
                  <a:lnTo>
                    <a:pt x="56" y="9"/>
                  </a:lnTo>
                  <a:close/>
                  <a:moveTo>
                    <a:pt x="25" y="117"/>
                  </a:moveTo>
                  <a:cubicBezTo>
                    <a:pt x="23" y="117"/>
                    <a:pt x="23" y="117"/>
                    <a:pt x="23" y="117"/>
                  </a:cubicBezTo>
                  <a:cubicBezTo>
                    <a:pt x="19" y="116"/>
                    <a:pt x="17" y="113"/>
                    <a:pt x="17" y="110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31" y="115"/>
                    <a:pt x="28" y="117"/>
                    <a:pt x="25" y="117"/>
                  </a:cubicBezTo>
                  <a:moveTo>
                    <a:pt x="49" y="120"/>
                  </a:moveTo>
                  <a:cubicBezTo>
                    <a:pt x="47" y="119"/>
                    <a:pt x="47" y="119"/>
                    <a:pt x="47" y="119"/>
                  </a:cubicBezTo>
                  <a:cubicBezTo>
                    <a:pt x="44" y="119"/>
                    <a:pt x="41" y="116"/>
                    <a:pt x="41" y="112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64" y="41"/>
                    <a:pt x="64" y="41"/>
                    <a:pt x="64" y="41"/>
                  </a:cubicBezTo>
                  <a:cubicBezTo>
                    <a:pt x="56" y="114"/>
                    <a:pt x="56" y="114"/>
                    <a:pt x="56" y="114"/>
                  </a:cubicBezTo>
                  <a:cubicBezTo>
                    <a:pt x="55" y="117"/>
                    <a:pt x="52" y="120"/>
                    <a:pt x="49" y="120"/>
                  </a:cubicBezTo>
                  <a:moveTo>
                    <a:pt x="73" y="122"/>
                  </a:moveTo>
                  <a:cubicBezTo>
                    <a:pt x="71" y="122"/>
                    <a:pt x="71" y="122"/>
                    <a:pt x="71" y="122"/>
                  </a:cubicBezTo>
                  <a:cubicBezTo>
                    <a:pt x="68" y="122"/>
                    <a:pt x="65" y="118"/>
                    <a:pt x="66" y="115"/>
                  </a:cubicBezTo>
                  <a:cubicBezTo>
                    <a:pt x="74" y="42"/>
                    <a:pt x="74" y="42"/>
                    <a:pt x="74" y="42"/>
                  </a:cubicBezTo>
                  <a:cubicBezTo>
                    <a:pt x="88" y="43"/>
                    <a:pt x="88" y="43"/>
                    <a:pt x="88" y="43"/>
                  </a:cubicBezTo>
                  <a:cubicBezTo>
                    <a:pt x="80" y="117"/>
                    <a:pt x="80" y="117"/>
                    <a:pt x="80" y="117"/>
                  </a:cubicBezTo>
                  <a:cubicBezTo>
                    <a:pt x="79" y="120"/>
                    <a:pt x="76" y="123"/>
                    <a:pt x="73" y="122"/>
                  </a:cubicBezTo>
                  <a:moveTo>
                    <a:pt x="104" y="119"/>
                  </a:moveTo>
                  <a:cubicBezTo>
                    <a:pt x="104" y="123"/>
                    <a:pt x="100" y="125"/>
                    <a:pt x="97" y="125"/>
                  </a:cubicBezTo>
                  <a:cubicBezTo>
                    <a:pt x="95" y="125"/>
                    <a:pt x="95" y="125"/>
                    <a:pt x="95" y="125"/>
                  </a:cubicBezTo>
                  <a:cubicBezTo>
                    <a:pt x="92" y="124"/>
                    <a:pt x="89" y="121"/>
                    <a:pt x="90" y="118"/>
                  </a:cubicBezTo>
                  <a:cubicBezTo>
                    <a:pt x="98" y="44"/>
                    <a:pt x="98" y="44"/>
                    <a:pt x="98" y="44"/>
                  </a:cubicBezTo>
                  <a:cubicBezTo>
                    <a:pt x="112" y="46"/>
                    <a:pt x="112" y="46"/>
                    <a:pt x="112" y="46"/>
                  </a:cubicBezTo>
                  <a:lnTo>
                    <a:pt x="104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99" name="Freeform: Shape 227"/>
            <p:cNvSpPr/>
            <p:nvPr/>
          </p:nvSpPr>
          <p:spPr bwMode="auto">
            <a:xfrm>
              <a:off x="2826" y="2032"/>
              <a:ext cx="210" cy="151"/>
            </a:xfrm>
            <a:custGeom>
              <a:avLst/>
              <a:gdLst>
                <a:gd name="T0" fmla="*/ 176 w 207"/>
                <a:gd name="T1" fmla="*/ 24 h 149"/>
                <a:gd name="T2" fmla="*/ 164 w 207"/>
                <a:gd name="T3" fmla="*/ 38 h 149"/>
                <a:gd name="T4" fmla="*/ 150 w 207"/>
                <a:gd name="T5" fmla="*/ 0 h 149"/>
                <a:gd name="T6" fmla="*/ 99 w 207"/>
                <a:gd name="T7" fmla="*/ 18 h 149"/>
                <a:gd name="T8" fmla="*/ 110 w 207"/>
                <a:gd name="T9" fmla="*/ 32 h 149"/>
                <a:gd name="T10" fmla="*/ 98 w 207"/>
                <a:gd name="T11" fmla="*/ 60 h 149"/>
                <a:gd name="T12" fmla="*/ 71 w 207"/>
                <a:gd name="T13" fmla="*/ 46 h 149"/>
                <a:gd name="T14" fmla="*/ 71 w 207"/>
                <a:gd name="T15" fmla="*/ 28 h 149"/>
                <a:gd name="T16" fmla="*/ 20 w 207"/>
                <a:gd name="T17" fmla="*/ 47 h 149"/>
                <a:gd name="T18" fmla="*/ 34 w 207"/>
                <a:gd name="T19" fmla="*/ 84 h 149"/>
                <a:gd name="T20" fmla="*/ 16 w 207"/>
                <a:gd name="T21" fmla="*/ 82 h 149"/>
                <a:gd name="T22" fmla="*/ 4 w 207"/>
                <a:gd name="T23" fmla="*/ 110 h 149"/>
                <a:gd name="T24" fmla="*/ 31 w 207"/>
                <a:gd name="T25" fmla="*/ 125 h 149"/>
                <a:gd name="T26" fmla="*/ 44 w 207"/>
                <a:gd name="T27" fmla="*/ 112 h 149"/>
                <a:gd name="T28" fmla="*/ 57 w 207"/>
                <a:gd name="T29" fmla="*/ 149 h 149"/>
                <a:gd name="T30" fmla="*/ 108 w 207"/>
                <a:gd name="T31" fmla="*/ 131 h 149"/>
                <a:gd name="T32" fmla="*/ 97 w 207"/>
                <a:gd name="T33" fmla="*/ 118 h 149"/>
                <a:gd name="T34" fmla="*/ 109 w 207"/>
                <a:gd name="T35" fmla="*/ 89 h 149"/>
                <a:gd name="T36" fmla="*/ 136 w 207"/>
                <a:gd name="T37" fmla="*/ 104 h 149"/>
                <a:gd name="T38" fmla="*/ 136 w 207"/>
                <a:gd name="T39" fmla="*/ 121 h 149"/>
                <a:gd name="T40" fmla="*/ 187 w 207"/>
                <a:gd name="T41" fmla="*/ 103 h 149"/>
                <a:gd name="T42" fmla="*/ 174 w 207"/>
                <a:gd name="T43" fmla="*/ 65 h 149"/>
                <a:gd name="T44" fmla="*/ 191 w 207"/>
                <a:gd name="T45" fmla="*/ 67 h 149"/>
                <a:gd name="T46" fmla="*/ 203 w 207"/>
                <a:gd name="T47" fmla="*/ 39 h 149"/>
                <a:gd name="T48" fmla="*/ 176 w 207"/>
                <a:gd name="T49" fmla="*/ 2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7" h="149">
                  <a:moveTo>
                    <a:pt x="176" y="24"/>
                  </a:moveTo>
                  <a:cubicBezTo>
                    <a:pt x="170" y="26"/>
                    <a:pt x="166" y="32"/>
                    <a:pt x="164" y="38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99" y="18"/>
                    <a:pt x="99" y="18"/>
                    <a:pt x="99" y="18"/>
                  </a:cubicBezTo>
                  <a:cubicBezTo>
                    <a:pt x="104" y="21"/>
                    <a:pt x="108" y="26"/>
                    <a:pt x="110" y="32"/>
                  </a:cubicBezTo>
                  <a:cubicBezTo>
                    <a:pt x="114" y="44"/>
                    <a:pt x="109" y="56"/>
                    <a:pt x="98" y="60"/>
                  </a:cubicBezTo>
                  <a:cubicBezTo>
                    <a:pt x="88" y="64"/>
                    <a:pt x="76" y="57"/>
                    <a:pt x="71" y="46"/>
                  </a:cubicBezTo>
                  <a:cubicBezTo>
                    <a:pt x="69" y="40"/>
                    <a:pt x="69" y="34"/>
                    <a:pt x="71" y="28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29" y="81"/>
                    <a:pt x="22" y="80"/>
                    <a:pt x="16" y="82"/>
                  </a:cubicBezTo>
                  <a:cubicBezTo>
                    <a:pt x="5" y="86"/>
                    <a:pt x="0" y="99"/>
                    <a:pt x="4" y="110"/>
                  </a:cubicBezTo>
                  <a:cubicBezTo>
                    <a:pt x="9" y="122"/>
                    <a:pt x="21" y="129"/>
                    <a:pt x="31" y="125"/>
                  </a:cubicBezTo>
                  <a:cubicBezTo>
                    <a:pt x="38" y="123"/>
                    <a:pt x="42" y="118"/>
                    <a:pt x="44" y="112"/>
                  </a:cubicBezTo>
                  <a:cubicBezTo>
                    <a:pt x="57" y="149"/>
                    <a:pt x="57" y="149"/>
                    <a:pt x="57" y="149"/>
                  </a:cubicBezTo>
                  <a:cubicBezTo>
                    <a:pt x="108" y="131"/>
                    <a:pt x="108" y="131"/>
                    <a:pt x="108" y="131"/>
                  </a:cubicBezTo>
                  <a:cubicBezTo>
                    <a:pt x="103" y="128"/>
                    <a:pt x="99" y="124"/>
                    <a:pt x="97" y="118"/>
                  </a:cubicBezTo>
                  <a:cubicBezTo>
                    <a:pt x="93" y="106"/>
                    <a:pt x="98" y="93"/>
                    <a:pt x="109" y="89"/>
                  </a:cubicBezTo>
                  <a:cubicBezTo>
                    <a:pt x="120" y="85"/>
                    <a:pt x="132" y="92"/>
                    <a:pt x="136" y="104"/>
                  </a:cubicBezTo>
                  <a:cubicBezTo>
                    <a:pt x="138" y="110"/>
                    <a:pt x="138" y="116"/>
                    <a:pt x="136" y="121"/>
                  </a:cubicBezTo>
                  <a:cubicBezTo>
                    <a:pt x="187" y="103"/>
                    <a:pt x="187" y="103"/>
                    <a:pt x="187" y="103"/>
                  </a:cubicBezTo>
                  <a:cubicBezTo>
                    <a:pt x="174" y="65"/>
                    <a:pt x="174" y="65"/>
                    <a:pt x="174" y="65"/>
                  </a:cubicBezTo>
                  <a:cubicBezTo>
                    <a:pt x="179" y="68"/>
                    <a:pt x="185" y="70"/>
                    <a:pt x="191" y="67"/>
                  </a:cubicBezTo>
                  <a:cubicBezTo>
                    <a:pt x="202" y="64"/>
                    <a:pt x="207" y="51"/>
                    <a:pt x="203" y="39"/>
                  </a:cubicBezTo>
                  <a:cubicBezTo>
                    <a:pt x="199" y="27"/>
                    <a:pt x="187" y="20"/>
                    <a:pt x="176" y="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0" name="Freeform: Shape 228"/>
            <p:cNvSpPr/>
            <p:nvPr/>
          </p:nvSpPr>
          <p:spPr bwMode="auto">
            <a:xfrm>
              <a:off x="1329" y="510"/>
              <a:ext cx="211" cy="152"/>
            </a:xfrm>
            <a:custGeom>
              <a:avLst/>
              <a:gdLst>
                <a:gd name="T0" fmla="*/ 176 w 208"/>
                <a:gd name="T1" fmla="*/ 25 h 150"/>
                <a:gd name="T2" fmla="*/ 164 w 208"/>
                <a:gd name="T3" fmla="*/ 38 h 150"/>
                <a:gd name="T4" fmla="*/ 151 w 208"/>
                <a:gd name="T5" fmla="*/ 0 h 150"/>
                <a:gd name="T6" fmla="*/ 99 w 208"/>
                <a:gd name="T7" fmla="*/ 19 h 150"/>
                <a:gd name="T8" fmla="*/ 110 w 208"/>
                <a:gd name="T9" fmla="*/ 32 h 150"/>
                <a:gd name="T10" fmla="*/ 99 w 208"/>
                <a:gd name="T11" fmla="*/ 60 h 150"/>
                <a:gd name="T12" fmla="*/ 72 w 208"/>
                <a:gd name="T13" fmla="*/ 46 h 150"/>
                <a:gd name="T14" fmla="*/ 72 w 208"/>
                <a:gd name="T15" fmla="*/ 29 h 150"/>
                <a:gd name="T16" fmla="*/ 21 w 208"/>
                <a:gd name="T17" fmla="*/ 47 h 150"/>
                <a:gd name="T18" fmla="*/ 34 w 208"/>
                <a:gd name="T19" fmla="*/ 85 h 150"/>
                <a:gd name="T20" fmla="*/ 16 w 208"/>
                <a:gd name="T21" fmla="*/ 82 h 150"/>
                <a:gd name="T22" fmla="*/ 5 w 208"/>
                <a:gd name="T23" fmla="*/ 111 h 150"/>
                <a:gd name="T24" fmla="*/ 32 w 208"/>
                <a:gd name="T25" fmla="*/ 125 h 150"/>
                <a:gd name="T26" fmla="*/ 44 w 208"/>
                <a:gd name="T27" fmla="*/ 112 h 150"/>
                <a:gd name="T28" fmla="*/ 58 w 208"/>
                <a:gd name="T29" fmla="*/ 150 h 150"/>
                <a:gd name="T30" fmla="*/ 109 w 208"/>
                <a:gd name="T31" fmla="*/ 131 h 150"/>
                <a:gd name="T32" fmla="*/ 98 w 208"/>
                <a:gd name="T33" fmla="*/ 118 h 150"/>
                <a:gd name="T34" fmla="*/ 109 w 208"/>
                <a:gd name="T35" fmla="*/ 89 h 150"/>
                <a:gd name="T36" fmla="*/ 136 w 208"/>
                <a:gd name="T37" fmla="*/ 104 h 150"/>
                <a:gd name="T38" fmla="*/ 136 w 208"/>
                <a:gd name="T39" fmla="*/ 121 h 150"/>
                <a:gd name="T40" fmla="*/ 187 w 208"/>
                <a:gd name="T41" fmla="*/ 103 h 150"/>
                <a:gd name="T42" fmla="*/ 174 w 208"/>
                <a:gd name="T43" fmla="*/ 65 h 150"/>
                <a:gd name="T44" fmla="*/ 192 w 208"/>
                <a:gd name="T45" fmla="*/ 68 h 150"/>
                <a:gd name="T46" fmla="*/ 203 w 208"/>
                <a:gd name="T47" fmla="*/ 39 h 150"/>
                <a:gd name="T48" fmla="*/ 176 w 208"/>
                <a:gd name="T49" fmla="*/ 2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8" h="150">
                  <a:moveTo>
                    <a:pt x="176" y="25"/>
                  </a:moveTo>
                  <a:cubicBezTo>
                    <a:pt x="170" y="27"/>
                    <a:pt x="166" y="32"/>
                    <a:pt x="164" y="3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99" y="19"/>
                    <a:pt x="99" y="19"/>
                    <a:pt x="99" y="19"/>
                  </a:cubicBezTo>
                  <a:cubicBezTo>
                    <a:pt x="104" y="21"/>
                    <a:pt x="108" y="26"/>
                    <a:pt x="110" y="32"/>
                  </a:cubicBezTo>
                  <a:cubicBezTo>
                    <a:pt x="115" y="44"/>
                    <a:pt x="110" y="57"/>
                    <a:pt x="99" y="60"/>
                  </a:cubicBezTo>
                  <a:cubicBezTo>
                    <a:pt x="88" y="64"/>
                    <a:pt x="76" y="58"/>
                    <a:pt x="72" y="46"/>
                  </a:cubicBezTo>
                  <a:cubicBezTo>
                    <a:pt x="70" y="40"/>
                    <a:pt x="70" y="34"/>
                    <a:pt x="72" y="29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29" y="81"/>
                    <a:pt x="22" y="80"/>
                    <a:pt x="16" y="82"/>
                  </a:cubicBezTo>
                  <a:cubicBezTo>
                    <a:pt x="6" y="86"/>
                    <a:pt x="0" y="99"/>
                    <a:pt x="5" y="111"/>
                  </a:cubicBezTo>
                  <a:cubicBezTo>
                    <a:pt x="9" y="123"/>
                    <a:pt x="21" y="129"/>
                    <a:pt x="32" y="125"/>
                  </a:cubicBezTo>
                  <a:cubicBezTo>
                    <a:pt x="38" y="123"/>
                    <a:pt x="42" y="118"/>
                    <a:pt x="44" y="112"/>
                  </a:cubicBezTo>
                  <a:cubicBezTo>
                    <a:pt x="58" y="150"/>
                    <a:pt x="58" y="150"/>
                    <a:pt x="58" y="150"/>
                  </a:cubicBezTo>
                  <a:cubicBezTo>
                    <a:pt x="109" y="131"/>
                    <a:pt x="109" y="131"/>
                    <a:pt x="109" y="131"/>
                  </a:cubicBezTo>
                  <a:cubicBezTo>
                    <a:pt x="104" y="129"/>
                    <a:pt x="100" y="124"/>
                    <a:pt x="98" y="118"/>
                  </a:cubicBezTo>
                  <a:cubicBezTo>
                    <a:pt x="93" y="106"/>
                    <a:pt x="99" y="93"/>
                    <a:pt x="109" y="89"/>
                  </a:cubicBezTo>
                  <a:cubicBezTo>
                    <a:pt x="120" y="86"/>
                    <a:pt x="132" y="92"/>
                    <a:pt x="136" y="104"/>
                  </a:cubicBezTo>
                  <a:cubicBezTo>
                    <a:pt x="139" y="110"/>
                    <a:pt x="138" y="116"/>
                    <a:pt x="136" y="121"/>
                  </a:cubicBezTo>
                  <a:cubicBezTo>
                    <a:pt x="187" y="103"/>
                    <a:pt x="187" y="103"/>
                    <a:pt x="187" y="103"/>
                  </a:cubicBezTo>
                  <a:cubicBezTo>
                    <a:pt x="174" y="65"/>
                    <a:pt x="174" y="65"/>
                    <a:pt x="174" y="65"/>
                  </a:cubicBezTo>
                  <a:cubicBezTo>
                    <a:pt x="179" y="69"/>
                    <a:pt x="186" y="70"/>
                    <a:pt x="192" y="68"/>
                  </a:cubicBezTo>
                  <a:cubicBezTo>
                    <a:pt x="203" y="64"/>
                    <a:pt x="208" y="51"/>
                    <a:pt x="203" y="39"/>
                  </a:cubicBezTo>
                  <a:cubicBezTo>
                    <a:pt x="199" y="27"/>
                    <a:pt x="187" y="21"/>
                    <a:pt x="176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1" name="Freeform: Shape 229"/>
            <p:cNvSpPr/>
            <p:nvPr/>
          </p:nvSpPr>
          <p:spPr bwMode="auto">
            <a:xfrm>
              <a:off x="3079" y="1265"/>
              <a:ext cx="102" cy="203"/>
            </a:xfrm>
            <a:custGeom>
              <a:avLst/>
              <a:gdLst>
                <a:gd name="T0" fmla="*/ 95 w 101"/>
                <a:gd name="T1" fmla="*/ 0 h 200"/>
                <a:gd name="T2" fmla="*/ 6 w 101"/>
                <a:gd name="T3" fmla="*/ 0 h 200"/>
                <a:gd name="T4" fmla="*/ 0 w 101"/>
                <a:gd name="T5" fmla="*/ 6 h 200"/>
                <a:gd name="T6" fmla="*/ 0 w 101"/>
                <a:gd name="T7" fmla="*/ 194 h 200"/>
                <a:gd name="T8" fmla="*/ 6 w 101"/>
                <a:gd name="T9" fmla="*/ 200 h 200"/>
                <a:gd name="T10" fmla="*/ 95 w 101"/>
                <a:gd name="T11" fmla="*/ 200 h 200"/>
                <a:gd name="T12" fmla="*/ 101 w 101"/>
                <a:gd name="T13" fmla="*/ 194 h 200"/>
                <a:gd name="T14" fmla="*/ 101 w 101"/>
                <a:gd name="T15" fmla="*/ 6 h 200"/>
                <a:gd name="T16" fmla="*/ 95 w 101"/>
                <a:gd name="T17" fmla="*/ 0 h 200"/>
                <a:gd name="T18" fmla="*/ 50 w 101"/>
                <a:gd name="T19" fmla="*/ 181 h 200"/>
                <a:gd name="T20" fmla="*/ 20 w 101"/>
                <a:gd name="T21" fmla="*/ 150 h 200"/>
                <a:gd name="T22" fmla="*/ 50 w 101"/>
                <a:gd name="T23" fmla="*/ 119 h 200"/>
                <a:gd name="T24" fmla="*/ 81 w 101"/>
                <a:gd name="T25" fmla="*/ 150 h 200"/>
                <a:gd name="T26" fmla="*/ 50 w 101"/>
                <a:gd name="T27" fmla="*/ 181 h 200"/>
                <a:gd name="T28" fmla="*/ 96 w 101"/>
                <a:gd name="T29" fmla="*/ 94 h 200"/>
                <a:gd name="T30" fmla="*/ 89 w 101"/>
                <a:gd name="T31" fmla="*/ 100 h 200"/>
                <a:gd name="T32" fmla="*/ 11 w 101"/>
                <a:gd name="T33" fmla="*/ 100 h 200"/>
                <a:gd name="T34" fmla="*/ 5 w 101"/>
                <a:gd name="T35" fmla="*/ 94 h 200"/>
                <a:gd name="T36" fmla="*/ 5 w 101"/>
                <a:gd name="T37" fmla="*/ 12 h 200"/>
                <a:gd name="T38" fmla="*/ 11 w 101"/>
                <a:gd name="T39" fmla="*/ 6 h 200"/>
                <a:gd name="T40" fmla="*/ 89 w 101"/>
                <a:gd name="T41" fmla="*/ 6 h 200"/>
                <a:gd name="T42" fmla="*/ 96 w 101"/>
                <a:gd name="T43" fmla="*/ 12 h 200"/>
                <a:gd name="T44" fmla="*/ 96 w 101"/>
                <a:gd name="T45" fmla="*/ 94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200">
                  <a:moveTo>
                    <a:pt x="9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7"/>
                    <a:pt x="3" y="200"/>
                    <a:pt x="6" y="200"/>
                  </a:cubicBezTo>
                  <a:cubicBezTo>
                    <a:pt x="95" y="200"/>
                    <a:pt x="95" y="200"/>
                    <a:pt x="95" y="200"/>
                  </a:cubicBezTo>
                  <a:cubicBezTo>
                    <a:pt x="98" y="200"/>
                    <a:pt x="101" y="197"/>
                    <a:pt x="101" y="194"/>
                  </a:cubicBezTo>
                  <a:cubicBezTo>
                    <a:pt x="101" y="6"/>
                    <a:pt x="101" y="6"/>
                    <a:pt x="101" y="6"/>
                  </a:cubicBezTo>
                  <a:cubicBezTo>
                    <a:pt x="101" y="3"/>
                    <a:pt x="98" y="0"/>
                    <a:pt x="95" y="0"/>
                  </a:cubicBezTo>
                  <a:moveTo>
                    <a:pt x="50" y="181"/>
                  </a:moveTo>
                  <a:cubicBezTo>
                    <a:pt x="33" y="181"/>
                    <a:pt x="20" y="167"/>
                    <a:pt x="20" y="150"/>
                  </a:cubicBezTo>
                  <a:cubicBezTo>
                    <a:pt x="20" y="133"/>
                    <a:pt x="33" y="119"/>
                    <a:pt x="50" y="119"/>
                  </a:cubicBezTo>
                  <a:cubicBezTo>
                    <a:pt x="67" y="119"/>
                    <a:pt x="81" y="133"/>
                    <a:pt x="81" y="150"/>
                  </a:cubicBezTo>
                  <a:cubicBezTo>
                    <a:pt x="81" y="167"/>
                    <a:pt x="67" y="181"/>
                    <a:pt x="50" y="181"/>
                  </a:cubicBezTo>
                  <a:moveTo>
                    <a:pt x="96" y="94"/>
                  </a:moveTo>
                  <a:cubicBezTo>
                    <a:pt x="96" y="97"/>
                    <a:pt x="93" y="100"/>
                    <a:pt x="89" y="100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8" y="100"/>
                    <a:pt x="5" y="97"/>
                    <a:pt x="5" y="94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9"/>
                    <a:pt x="8" y="6"/>
                    <a:pt x="11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93" y="6"/>
                    <a:pt x="96" y="9"/>
                    <a:pt x="96" y="12"/>
                  </a:cubicBezTo>
                  <a:lnTo>
                    <a:pt x="96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2" name="Oval 230"/>
            <p:cNvSpPr/>
            <p:nvPr/>
          </p:nvSpPr>
          <p:spPr bwMode="auto">
            <a:xfrm>
              <a:off x="3111" y="1399"/>
              <a:ext cx="37" cy="3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3" name="Freeform: Shape 231"/>
            <p:cNvSpPr/>
            <p:nvPr/>
          </p:nvSpPr>
          <p:spPr bwMode="auto">
            <a:xfrm>
              <a:off x="1871" y="864"/>
              <a:ext cx="118" cy="120"/>
            </a:xfrm>
            <a:custGeom>
              <a:avLst/>
              <a:gdLst>
                <a:gd name="T0" fmla="*/ 101 w 117"/>
                <a:gd name="T1" fmla="*/ 73 h 118"/>
                <a:gd name="T2" fmla="*/ 117 w 117"/>
                <a:gd name="T3" fmla="*/ 73 h 118"/>
                <a:gd name="T4" fmla="*/ 117 w 117"/>
                <a:gd name="T5" fmla="*/ 45 h 118"/>
                <a:gd name="T6" fmla="*/ 101 w 117"/>
                <a:gd name="T7" fmla="*/ 45 h 118"/>
                <a:gd name="T8" fmla="*/ 99 w 117"/>
                <a:gd name="T9" fmla="*/ 38 h 118"/>
                <a:gd name="T10" fmla="*/ 110 w 117"/>
                <a:gd name="T11" fmla="*/ 28 h 118"/>
                <a:gd name="T12" fmla="*/ 90 w 117"/>
                <a:gd name="T13" fmla="*/ 8 h 118"/>
                <a:gd name="T14" fmla="*/ 79 w 117"/>
                <a:gd name="T15" fmla="*/ 19 h 118"/>
                <a:gd name="T16" fmla="*/ 72 w 117"/>
                <a:gd name="T17" fmla="*/ 16 h 118"/>
                <a:gd name="T18" fmla="*/ 72 w 117"/>
                <a:gd name="T19" fmla="*/ 0 h 118"/>
                <a:gd name="T20" fmla="*/ 44 w 117"/>
                <a:gd name="T21" fmla="*/ 0 h 118"/>
                <a:gd name="T22" fmla="*/ 44 w 117"/>
                <a:gd name="T23" fmla="*/ 0 h 118"/>
                <a:gd name="T24" fmla="*/ 44 w 117"/>
                <a:gd name="T25" fmla="*/ 16 h 118"/>
                <a:gd name="T26" fmla="*/ 38 w 117"/>
                <a:gd name="T27" fmla="*/ 19 h 118"/>
                <a:gd name="T28" fmla="*/ 27 w 117"/>
                <a:gd name="T29" fmla="*/ 8 h 118"/>
                <a:gd name="T30" fmla="*/ 7 w 117"/>
                <a:gd name="T31" fmla="*/ 28 h 118"/>
                <a:gd name="T32" fmla="*/ 18 w 117"/>
                <a:gd name="T33" fmla="*/ 38 h 118"/>
                <a:gd name="T34" fmla="*/ 15 w 117"/>
                <a:gd name="T35" fmla="*/ 45 h 118"/>
                <a:gd name="T36" fmla="*/ 0 w 117"/>
                <a:gd name="T37" fmla="*/ 45 h 118"/>
                <a:gd name="T38" fmla="*/ 0 w 117"/>
                <a:gd name="T39" fmla="*/ 73 h 118"/>
                <a:gd name="T40" fmla="*/ 15 w 117"/>
                <a:gd name="T41" fmla="*/ 73 h 118"/>
                <a:gd name="T42" fmla="*/ 18 w 117"/>
                <a:gd name="T43" fmla="*/ 80 h 118"/>
                <a:gd name="T44" fmla="*/ 7 w 117"/>
                <a:gd name="T45" fmla="*/ 91 h 118"/>
                <a:gd name="T46" fmla="*/ 27 w 117"/>
                <a:gd name="T47" fmla="*/ 110 h 118"/>
                <a:gd name="T48" fmla="*/ 38 w 117"/>
                <a:gd name="T49" fmla="*/ 99 h 118"/>
                <a:gd name="T50" fmla="*/ 44 w 117"/>
                <a:gd name="T51" fmla="*/ 102 h 118"/>
                <a:gd name="T52" fmla="*/ 44 w 117"/>
                <a:gd name="T53" fmla="*/ 118 h 118"/>
                <a:gd name="T54" fmla="*/ 72 w 117"/>
                <a:gd name="T55" fmla="*/ 118 h 118"/>
                <a:gd name="T56" fmla="*/ 72 w 117"/>
                <a:gd name="T57" fmla="*/ 102 h 118"/>
                <a:gd name="T58" fmla="*/ 79 w 117"/>
                <a:gd name="T59" fmla="*/ 99 h 118"/>
                <a:gd name="T60" fmla="*/ 90 w 117"/>
                <a:gd name="T61" fmla="*/ 110 h 118"/>
                <a:gd name="T62" fmla="*/ 110 w 117"/>
                <a:gd name="T63" fmla="*/ 91 h 118"/>
                <a:gd name="T64" fmla="*/ 99 w 117"/>
                <a:gd name="T65" fmla="*/ 80 h 118"/>
                <a:gd name="T66" fmla="*/ 101 w 117"/>
                <a:gd name="T67" fmla="*/ 73 h 118"/>
                <a:gd name="T68" fmla="*/ 58 w 117"/>
                <a:gd name="T69" fmla="*/ 85 h 118"/>
                <a:gd name="T70" fmla="*/ 33 w 117"/>
                <a:gd name="T71" fmla="*/ 59 h 118"/>
                <a:gd name="T72" fmla="*/ 58 w 117"/>
                <a:gd name="T73" fmla="*/ 33 h 118"/>
                <a:gd name="T74" fmla="*/ 84 w 117"/>
                <a:gd name="T75" fmla="*/ 59 h 118"/>
                <a:gd name="T76" fmla="*/ 58 w 117"/>
                <a:gd name="T77" fmla="*/ 8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7" h="118">
                  <a:moveTo>
                    <a:pt x="101" y="73"/>
                  </a:moveTo>
                  <a:cubicBezTo>
                    <a:pt x="117" y="73"/>
                    <a:pt x="117" y="73"/>
                    <a:pt x="117" y="73"/>
                  </a:cubicBezTo>
                  <a:cubicBezTo>
                    <a:pt x="117" y="45"/>
                    <a:pt x="117" y="45"/>
                    <a:pt x="117" y="45"/>
                  </a:cubicBezTo>
                  <a:cubicBezTo>
                    <a:pt x="101" y="45"/>
                    <a:pt x="101" y="45"/>
                    <a:pt x="101" y="45"/>
                  </a:cubicBezTo>
                  <a:cubicBezTo>
                    <a:pt x="101" y="43"/>
                    <a:pt x="100" y="41"/>
                    <a:pt x="99" y="3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90" y="8"/>
                    <a:pt x="90" y="8"/>
                    <a:pt x="90" y="8"/>
                  </a:cubicBezTo>
                  <a:cubicBezTo>
                    <a:pt x="79" y="19"/>
                    <a:pt x="79" y="19"/>
                    <a:pt x="79" y="19"/>
                  </a:cubicBezTo>
                  <a:cubicBezTo>
                    <a:pt x="77" y="18"/>
                    <a:pt x="74" y="17"/>
                    <a:pt x="72" y="16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2" y="17"/>
                    <a:pt x="40" y="18"/>
                    <a:pt x="38" y="1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7" y="41"/>
                    <a:pt x="16" y="43"/>
                    <a:pt x="15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15" y="73"/>
                    <a:pt x="15" y="73"/>
                    <a:pt x="15" y="73"/>
                  </a:cubicBezTo>
                  <a:cubicBezTo>
                    <a:pt x="16" y="75"/>
                    <a:pt x="17" y="77"/>
                    <a:pt x="18" y="80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27" y="110"/>
                    <a:pt x="27" y="110"/>
                    <a:pt x="27" y="110"/>
                  </a:cubicBezTo>
                  <a:cubicBezTo>
                    <a:pt x="38" y="99"/>
                    <a:pt x="38" y="99"/>
                    <a:pt x="38" y="99"/>
                  </a:cubicBezTo>
                  <a:cubicBezTo>
                    <a:pt x="40" y="100"/>
                    <a:pt x="42" y="101"/>
                    <a:pt x="44" y="102"/>
                  </a:cubicBezTo>
                  <a:cubicBezTo>
                    <a:pt x="44" y="118"/>
                    <a:pt x="44" y="118"/>
                    <a:pt x="44" y="118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02"/>
                    <a:pt x="72" y="102"/>
                    <a:pt x="72" y="102"/>
                  </a:cubicBezTo>
                  <a:cubicBezTo>
                    <a:pt x="74" y="101"/>
                    <a:pt x="77" y="100"/>
                    <a:pt x="79" y="99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110" y="91"/>
                    <a:pt x="110" y="91"/>
                    <a:pt x="110" y="91"/>
                  </a:cubicBezTo>
                  <a:cubicBezTo>
                    <a:pt x="99" y="80"/>
                    <a:pt x="99" y="80"/>
                    <a:pt x="99" y="80"/>
                  </a:cubicBezTo>
                  <a:cubicBezTo>
                    <a:pt x="100" y="77"/>
                    <a:pt x="101" y="75"/>
                    <a:pt x="101" y="73"/>
                  </a:cubicBezTo>
                  <a:moveTo>
                    <a:pt x="58" y="85"/>
                  </a:moveTo>
                  <a:cubicBezTo>
                    <a:pt x="44" y="85"/>
                    <a:pt x="33" y="73"/>
                    <a:pt x="33" y="59"/>
                  </a:cubicBezTo>
                  <a:cubicBezTo>
                    <a:pt x="33" y="45"/>
                    <a:pt x="44" y="33"/>
                    <a:pt x="58" y="33"/>
                  </a:cubicBezTo>
                  <a:cubicBezTo>
                    <a:pt x="72" y="33"/>
                    <a:pt x="84" y="45"/>
                    <a:pt x="84" y="59"/>
                  </a:cubicBezTo>
                  <a:cubicBezTo>
                    <a:pt x="84" y="73"/>
                    <a:pt x="72" y="85"/>
                    <a:pt x="58" y="8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4" name="Freeform: Shape 232"/>
            <p:cNvSpPr/>
            <p:nvPr/>
          </p:nvSpPr>
          <p:spPr bwMode="auto">
            <a:xfrm>
              <a:off x="2610" y="872"/>
              <a:ext cx="118" cy="119"/>
            </a:xfrm>
            <a:custGeom>
              <a:avLst/>
              <a:gdLst>
                <a:gd name="T0" fmla="*/ 101 w 117"/>
                <a:gd name="T1" fmla="*/ 72 h 117"/>
                <a:gd name="T2" fmla="*/ 117 w 117"/>
                <a:gd name="T3" fmla="*/ 72 h 117"/>
                <a:gd name="T4" fmla="*/ 117 w 117"/>
                <a:gd name="T5" fmla="*/ 44 h 117"/>
                <a:gd name="T6" fmla="*/ 101 w 117"/>
                <a:gd name="T7" fmla="*/ 44 h 117"/>
                <a:gd name="T8" fmla="*/ 99 w 117"/>
                <a:gd name="T9" fmla="*/ 38 h 117"/>
                <a:gd name="T10" fmla="*/ 110 w 117"/>
                <a:gd name="T11" fmla="*/ 27 h 117"/>
                <a:gd name="T12" fmla="*/ 90 w 117"/>
                <a:gd name="T13" fmla="*/ 7 h 117"/>
                <a:gd name="T14" fmla="*/ 79 w 117"/>
                <a:gd name="T15" fmla="*/ 18 h 117"/>
                <a:gd name="T16" fmla="*/ 72 w 117"/>
                <a:gd name="T17" fmla="*/ 15 h 117"/>
                <a:gd name="T18" fmla="*/ 72 w 117"/>
                <a:gd name="T19" fmla="*/ 0 h 117"/>
                <a:gd name="T20" fmla="*/ 44 w 117"/>
                <a:gd name="T21" fmla="*/ 0 h 117"/>
                <a:gd name="T22" fmla="*/ 44 w 117"/>
                <a:gd name="T23" fmla="*/ 0 h 117"/>
                <a:gd name="T24" fmla="*/ 44 w 117"/>
                <a:gd name="T25" fmla="*/ 15 h 117"/>
                <a:gd name="T26" fmla="*/ 38 w 117"/>
                <a:gd name="T27" fmla="*/ 18 h 117"/>
                <a:gd name="T28" fmla="*/ 27 w 117"/>
                <a:gd name="T29" fmla="*/ 7 h 117"/>
                <a:gd name="T30" fmla="*/ 7 w 117"/>
                <a:gd name="T31" fmla="*/ 27 h 117"/>
                <a:gd name="T32" fmla="*/ 18 w 117"/>
                <a:gd name="T33" fmla="*/ 38 h 117"/>
                <a:gd name="T34" fmla="*/ 15 w 117"/>
                <a:gd name="T35" fmla="*/ 44 h 117"/>
                <a:gd name="T36" fmla="*/ 0 w 117"/>
                <a:gd name="T37" fmla="*/ 44 h 117"/>
                <a:gd name="T38" fmla="*/ 0 w 117"/>
                <a:gd name="T39" fmla="*/ 72 h 117"/>
                <a:gd name="T40" fmla="*/ 15 w 117"/>
                <a:gd name="T41" fmla="*/ 72 h 117"/>
                <a:gd name="T42" fmla="*/ 18 w 117"/>
                <a:gd name="T43" fmla="*/ 79 h 117"/>
                <a:gd name="T44" fmla="*/ 7 w 117"/>
                <a:gd name="T45" fmla="*/ 90 h 117"/>
                <a:gd name="T46" fmla="*/ 27 w 117"/>
                <a:gd name="T47" fmla="*/ 110 h 117"/>
                <a:gd name="T48" fmla="*/ 38 w 117"/>
                <a:gd name="T49" fmla="*/ 99 h 117"/>
                <a:gd name="T50" fmla="*/ 44 w 117"/>
                <a:gd name="T51" fmla="*/ 101 h 117"/>
                <a:gd name="T52" fmla="*/ 44 w 117"/>
                <a:gd name="T53" fmla="*/ 117 h 117"/>
                <a:gd name="T54" fmla="*/ 72 w 117"/>
                <a:gd name="T55" fmla="*/ 117 h 117"/>
                <a:gd name="T56" fmla="*/ 72 w 117"/>
                <a:gd name="T57" fmla="*/ 101 h 117"/>
                <a:gd name="T58" fmla="*/ 79 w 117"/>
                <a:gd name="T59" fmla="*/ 99 h 117"/>
                <a:gd name="T60" fmla="*/ 90 w 117"/>
                <a:gd name="T61" fmla="*/ 110 h 117"/>
                <a:gd name="T62" fmla="*/ 110 w 117"/>
                <a:gd name="T63" fmla="*/ 90 h 117"/>
                <a:gd name="T64" fmla="*/ 99 w 117"/>
                <a:gd name="T65" fmla="*/ 79 h 117"/>
                <a:gd name="T66" fmla="*/ 101 w 117"/>
                <a:gd name="T67" fmla="*/ 72 h 117"/>
                <a:gd name="T68" fmla="*/ 58 w 117"/>
                <a:gd name="T69" fmla="*/ 84 h 117"/>
                <a:gd name="T70" fmla="*/ 33 w 117"/>
                <a:gd name="T71" fmla="*/ 58 h 117"/>
                <a:gd name="T72" fmla="*/ 58 w 117"/>
                <a:gd name="T73" fmla="*/ 33 h 117"/>
                <a:gd name="T74" fmla="*/ 84 w 117"/>
                <a:gd name="T75" fmla="*/ 58 h 117"/>
                <a:gd name="T76" fmla="*/ 58 w 117"/>
                <a:gd name="T77" fmla="*/ 8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7" h="117">
                  <a:moveTo>
                    <a:pt x="101" y="72"/>
                  </a:moveTo>
                  <a:cubicBezTo>
                    <a:pt x="117" y="72"/>
                    <a:pt x="117" y="72"/>
                    <a:pt x="117" y="72"/>
                  </a:cubicBezTo>
                  <a:cubicBezTo>
                    <a:pt x="117" y="44"/>
                    <a:pt x="117" y="44"/>
                    <a:pt x="117" y="44"/>
                  </a:cubicBezTo>
                  <a:cubicBezTo>
                    <a:pt x="101" y="44"/>
                    <a:pt x="101" y="44"/>
                    <a:pt x="101" y="44"/>
                  </a:cubicBezTo>
                  <a:cubicBezTo>
                    <a:pt x="101" y="42"/>
                    <a:pt x="100" y="40"/>
                    <a:pt x="99" y="38"/>
                  </a:cubicBezTo>
                  <a:cubicBezTo>
                    <a:pt x="110" y="27"/>
                    <a:pt x="110" y="27"/>
                    <a:pt x="110" y="27"/>
                  </a:cubicBezTo>
                  <a:cubicBezTo>
                    <a:pt x="90" y="7"/>
                    <a:pt x="90" y="7"/>
                    <a:pt x="90" y="7"/>
                  </a:cubicBezTo>
                  <a:cubicBezTo>
                    <a:pt x="79" y="18"/>
                    <a:pt x="79" y="18"/>
                    <a:pt x="79" y="18"/>
                  </a:cubicBezTo>
                  <a:cubicBezTo>
                    <a:pt x="77" y="17"/>
                    <a:pt x="75" y="16"/>
                    <a:pt x="72" y="15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2" y="16"/>
                    <a:pt x="40" y="17"/>
                    <a:pt x="38" y="18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7" y="40"/>
                    <a:pt x="16" y="42"/>
                    <a:pt x="15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6" y="74"/>
                    <a:pt x="17" y="77"/>
                    <a:pt x="18" y="79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27" y="110"/>
                    <a:pt x="27" y="110"/>
                    <a:pt x="27" y="110"/>
                  </a:cubicBezTo>
                  <a:cubicBezTo>
                    <a:pt x="38" y="99"/>
                    <a:pt x="38" y="99"/>
                    <a:pt x="38" y="99"/>
                  </a:cubicBezTo>
                  <a:cubicBezTo>
                    <a:pt x="40" y="100"/>
                    <a:pt x="42" y="101"/>
                    <a:pt x="44" y="101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72" y="117"/>
                    <a:pt x="72" y="117"/>
                    <a:pt x="72" y="117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5" y="101"/>
                    <a:pt x="77" y="100"/>
                    <a:pt x="79" y="99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110" y="90"/>
                    <a:pt x="110" y="90"/>
                    <a:pt x="110" y="90"/>
                  </a:cubicBezTo>
                  <a:cubicBezTo>
                    <a:pt x="99" y="79"/>
                    <a:pt x="99" y="79"/>
                    <a:pt x="99" y="79"/>
                  </a:cubicBezTo>
                  <a:cubicBezTo>
                    <a:pt x="100" y="77"/>
                    <a:pt x="101" y="74"/>
                    <a:pt x="101" y="72"/>
                  </a:cubicBezTo>
                  <a:moveTo>
                    <a:pt x="58" y="84"/>
                  </a:moveTo>
                  <a:cubicBezTo>
                    <a:pt x="44" y="84"/>
                    <a:pt x="33" y="72"/>
                    <a:pt x="33" y="58"/>
                  </a:cubicBezTo>
                  <a:cubicBezTo>
                    <a:pt x="33" y="44"/>
                    <a:pt x="44" y="33"/>
                    <a:pt x="58" y="33"/>
                  </a:cubicBezTo>
                  <a:cubicBezTo>
                    <a:pt x="73" y="33"/>
                    <a:pt x="84" y="44"/>
                    <a:pt x="84" y="58"/>
                  </a:cubicBezTo>
                  <a:cubicBezTo>
                    <a:pt x="84" y="72"/>
                    <a:pt x="73" y="84"/>
                    <a:pt x="58" y="84"/>
                  </a:cubicBezTo>
                </a:path>
              </a:pathLst>
            </a:custGeom>
            <a:solidFill>
              <a:srgbClr val="414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5" name="Freeform: Shape 233"/>
            <p:cNvSpPr/>
            <p:nvPr/>
          </p:nvSpPr>
          <p:spPr bwMode="auto">
            <a:xfrm>
              <a:off x="1717" y="529"/>
              <a:ext cx="118" cy="118"/>
            </a:xfrm>
            <a:custGeom>
              <a:avLst/>
              <a:gdLst>
                <a:gd name="T0" fmla="*/ 101 w 117"/>
                <a:gd name="T1" fmla="*/ 72 h 117"/>
                <a:gd name="T2" fmla="*/ 117 w 117"/>
                <a:gd name="T3" fmla="*/ 72 h 117"/>
                <a:gd name="T4" fmla="*/ 117 w 117"/>
                <a:gd name="T5" fmla="*/ 44 h 117"/>
                <a:gd name="T6" fmla="*/ 101 w 117"/>
                <a:gd name="T7" fmla="*/ 44 h 117"/>
                <a:gd name="T8" fmla="*/ 99 w 117"/>
                <a:gd name="T9" fmla="*/ 38 h 117"/>
                <a:gd name="T10" fmla="*/ 109 w 117"/>
                <a:gd name="T11" fmla="*/ 27 h 117"/>
                <a:gd name="T12" fmla="*/ 90 w 117"/>
                <a:gd name="T13" fmla="*/ 7 h 117"/>
                <a:gd name="T14" fmla="*/ 79 w 117"/>
                <a:gd name="T15" fmla="*/ 18 h 117"/>
                <a:gd name="T16" fmla="*/ 72 w 117"/>
                <a:gd name="T17" fmla="*/ 15 h 117"/>
                <a:gd name="T18" fmla="*/ 72 w 117"/>
                <a:gd name="T19" fmla="*/ 0 h 117"/>
                <a:gd name="T20" fmla="*/ 44 w 117"/>
                <a:gd name="T21" fmla="*/ 0 h 117"/>
                <a:gd name="T22" fmla="*/ 44 w 117"/>
                <a:gd name="T23" fmla="*/ 0 h 117"/>
                <a:gd name="T24" fmla="*/ 44 w 117"/>
                <a:gd name="T25" fmla="*/ 15 h 117"/>
                <a:gd name="T26" fmla="*/ 38 w 117"/>
                <a:gd name="T27" fmla="*/ 18 h 117"/>
                <a:gd name="T28" fmla="*/ 27 w 117"/>
                <a:gd name="T29" fmla="*/ 7 h 117"/>
                <a:gd name="T30" fmla="*/ 7 w 117"/>
                <a:gd name="T31" fmla="*/ 27 h 117"/>
                <a:gd name="T32" fmla="*/ 18 w 117"/>
                <a:gd name="T33" fmla="*/ 38 h 117"/>
                <a:gd name="T34" fmla="*/ 15 w 117"/>
                <a:gd name="T35" fmla="*/ 44 h 117"/>
                <a:gd name="T36" fmla="*/ 0 w 117"/>
                <a:gd name="T37" fmla="*/ 44 h 117"/>
                <a:gd name="T38" fmla="*/ 0 w 117"/>
                <a:gd name="T39" fmla="*/ 72 h 117"/>
                <a:gd name="T40" fmla="*/ 15 w 117"/>
                <a:gd name="T41" fmla="*/ 72 h 117"/>
                <a:gd name="T42" fmla="*/ 18 w 117"/>
                <a:gd name="T43" fmla="*/ 79 h 117"/>
                <a:gd name="T44" fmla="*/ 7 w 117"/>
                <a:gd name="T45" fmla="*/ 90 h 117"/>
                <a:gd name="T46" fmla="*/ 27 w 117"/>
                <a:gd name="T47" fmla="*/ 109 h 117"/>
                <a:gd name="T48" fmla="*/ 38 w 117"/>
                <a:gd name="T49" fmla="*/ 99 h 117"/>
                <a:gd name="T50" fmla="*/ 44 w 117"/>
                <a:gd name="T51" fmla="*/ 101 h 117"/>
                <a:gd name="T52" fmla="*/ 44 w 117"/>
                <a:gd name="T53" fmla="*/ 117 h 117"/>
                <a:gd name="T54" fmla="*/ 72 w 117"/>
                <a:gd name="T55" fmla="*/ 117 h 117"/>
                <a:gd name="T56" fmla="*/ 72 w 117"/>
                <a:gd name="T57" fmla="*/ 101 h 117"/>
                <a:gd name="T58" fmla="*/ 79 w 117"/>
                <a:gd name="T59" fmla="*/ 99 h 117"/>
                <a:gd name="T60" fmla="*/ 90 w 117"/>
                <a:gd name="T61" fmla="*/ 109 h 117"/>
                <a:gd name="T62" fmla="*/ 109 w 117"/>
                <a:gd name="T63" fmla="*/ 90 h 117"/>
                <a:gd name="T64" fmla="*/ 99 w 117"/>
                <a:gd name="T65" fmla="*/ 79 h 117"/>
                <a:gd name="T66" fmla="*/ 101 w 117"/>
                <a:gd name="T67" fmla="*/ 72 h 117"/>
                <a:gd name="T68" fmla="*/ 58 w 117"/>
                <a:gd name="T69" fmla="*/ 84 h 117"/>
                <a:gd name="T70" fmla="*/ 33 w 117"/>
                <a:gd name="T71" fmla="*/ 58 h 117"/>
                <a:gd name="T72" fmla="*/ 58 w 117"/>
                <a:gd name="T73" fmla="*/ 33 h 117"/>
                <a:gd name="T74" fmla="*/ 84 w 117"/>
                <a:gd name="T75" fmla="*/ 58 h 117"/>
                <a:gd name="T76" fmla="*/ 58 w 117"/>
                <a:gd name="T77" fmla="*/ 8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7" h="117">
                  <a:moveTo>
                    <a:pt x="101" y="72"/>
                  </a:moveTo>
                  <a:cubicBezTo>
                    <a:pt x="117" y="72"/>
                    <a:pt x="117" y="72"/>
                    <a:pt x="117" y="72"/>
                  </a:cubicBezTo>
                  <a:cubicBezTo>
                    <a:pt x="117" y="44"/>
                    <a:pt x="117" y="44"/>
                    <a:pt x="117" y="44"/>
                  </a:cubicBezTo>
                  <a:cubicBezTo>
                    <a:pt x="101" y="44"/>
                    <a:pt x="101" y="44"/>
                    <a:pt x="101" y="44"/>
                  </a:cubicBezTo>
                  <a:cubicBezTo>
                    <a:pt x="101" y="42"/>
                    <a:pt x="100" y="40"/>
                    <a:pt x="99" y="38"/>
                  </a:cubicBezTo>
                  <a:cubicBezTo>
                    <a:pt x="109" y="27"/>
                    <a:pt x="109" y="27"/>
                    <a:pt x="109" y="27"/>
                  </a:cubicBezTo>
                  <a:cubicBezTo>
                    <a:pt x="90" y="7"/>
                    <a:pt x="90" y="7"/>
                    <a:pt x="90" y="7"/>
                  </a:cubicBezTo>
                  <a:cubicBezTo>
                    <a:pt x="79" y="18"/>
                    <a:pt x="79" y="18"/>
                    <a:pt x="79" y="18"/>
                  </a:cubicBezTo>
                  <a:cubicBezTo>
                    <a:pt x="77" y="17"/>
                    <a:pt x="74" y="16"/>
                    <a:pt x="72" y="15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2" y="16"/>
                    <a:pt x="40" y="17"/>
                    <a:pt x="38" y="18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7" y="40"/>
                    <a:pt x="16" y="42"/>
                    <a:pt x="15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6" y="74"/>
                    <a:pt x="17" y="77"/>
                    <a:pt x="18" y="79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27" y="109"/>
                    <a:pt x="27" y="109"/>
                    <a:pt x="27" y="109"/>
                  </a:cubicBezTo>
                  <a:cubicBezTo>
                    <a:pt x="38" y="99"/>
                    <a:pt x="38" y="99"/>
                    <a:pt x="38" y="99"/>
                  </a:cubicBezTo>
                  <a:cubicBezTo>
                    <a:pt x="40" y="100"/>
                    <a:pt x="42" y="100"/>
                    <a:pt x="44" y="101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72" y="117"/>
                    <a:pt x="72" y="117"/>
                    <a:pt x="72" y="117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4" y="100"/>
                    <a:pt x="77" y="100"/>
                    <a:pt x="79" y="99"/>
                  </a:cubicBezTo>
                  <a:cubicBezTo>
                    <a:pt x="90" y="109"/>
                    <a:pt x="90" y="109"/>
                    <a:pt x="90" y="109"/>
                  </a:cubicBezTo>
                  <a:cubicBezTo>
                    <a:pt x="109" y="90"/>
                    <a:pt x="109" y="90"/>
                    <a:pt x="109" y="90"/>
                  </a:cubicBezTo>
                  <a:cubicBezTo>
                    <a:pt x="99" y="79"/>
                    <a:pt x="99" y="79"/>
                    <a:pt x="99" y="79"/>
                  </a:cubicBezTo>
                  <a:cubicBezTo>
                    <a:pt x="100" y="77"/>
                    <a:pt x="101" y="74"/>
                    <a:pt x="101" y="72"/>
                  </a:cubicBezTo>
                  <a:moveTo>
                    <a:pt x="58" y="84"/>
                  </a:moveTo>
                  <a:cubicBezTo>
                    <a:pt x="44" y="84"/>
                    <a:pt x="33" y="72"/>
                    <a:pt x="33" y="58"/>
                  </a:cubicBezTo>
                  <a:cubicBezTo>
                    <a:pt x="33" y="44"/>
                    <a:pt x="44" y="33"/>
                    <a:pt x="58" y="33"/>
                  </a:cubicBezTo>
                  <a:cubicBezTo>
                    <a:pt x="72" y="33"/>
                    <a:pt x="84" y="44"/>
                    <a:pt x="84" y="58"/>
                  </a:cubicBezTo>
                  <a:cubicBezTo>
                    <a:pt x="84" y="72"/>
                    <a:pt x="72" y="84"/>
                    <a:pt x="58" y="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6" name="Freeform: Shape 234"/>
            <p:cNvSpPr/>
            <p:nvPr/>
          </p:nvSpPr>
          <p:spPr bwMode="auto">
            <a:xfrm>
              <a:off x="2698" y="1597"/>
              <a:ext cx="97" cy="172"/>
            </a:xfrm>
            <a:custGeom>
              <a:avLst/>
              <a:gdLst>
                <a:gd name="T0" fmla="*/ 92 w 96"/>
                <a:gd name="T1" fmla="*/ 70 h 170"/>
                <a:gd name="T2" fmla="*/ 82 w 96"/>
                <a:gd name="T3" fmla="*/ 70 h 170"/>
                <a:gd name="T4" fmla="*/ 69 w 96"/>
                <a:gd name="T5" fmla="*/ 14 h 170"/>
                <a:gd name="T6" fmla="*/ 80 w 96"/>
                <a:gd name="T7" fmla="*/ 14 h 170"/>
                <a:gd name="T8" fmla="*/ 85 w 96"/>
                <a:gd name="T9" fmla="*/ 10 h 170"/>
                <a:gd name="T10" fmla="*/ 85 w 96"/>
                <a:gd name="T11" fmla="*/ 4 h 170"/>
                <a:gd name="T12" fmla="*/ 80 w 96"/>
                <a:gd name="T13" fmla="*/ 0 h 170"/>
                <a:gd name="T14" fmla="*/ 16 w 96"/>
                <a:gd name="T15" fmla="*/ 0 h 170"/>
                <a:gd name="T16" fmla="*/ 12 w 96"/>
                <a:gd name="T17" fmla="*/ 4 h 170"/>
                <a:gd name="T18" fmla="*/ 12 w 96"/>
                <a:gd name="T19" fmla="*/ 10 h 170"/>
                <a:gd name="T20" fmla="*/ 16 w 96"/>
                <a:gd name="T21" fmla="*/ 14 h 170"/>
                <a:gd name="T22" fmla="*/ 27 w 96"/>
                <a:gd name="T23" fmla="*/ 14 h 170"/>
                <a:gd name="T24" fmla="*/ 14 w 96"/>
                <a:gd name="T25" fmla="*/ 70 h 170"/>
                <a:gd name="T26" fmla="*/ 4 w 96"/>
                <a:gd name="T27" fmla="*/ 70 h 170"/>
                <a:gd name="T28" fmla="*/ 0 w 96"/>
                <a:gd name="T29" fmla="*/ 74 h 170"/>
                <a:gd name="T30" fmla="*/ 0 w 96"/>
                <a:gd name="T31" fmla="*/ 85 h 170"/>
                <a:gd name="T32" fmla="*/ 4 w 96"/>
                <a:gd name="T33" fmla="*/ 89 h 170"/>
                <a:gd name="T34" fmla="*/ 44 w 96"/>
                <a:gd name="T35" fmla="*/ 89 h 170"/>
                <a:gd name="T36" fmla="*/ 44 w 96"/>
                <a:gd name="T37" fmla="*/ 107 h 170"/>
                <a:gd name="T38" fmla="*/ 44 w 96"/>
                <a:gd name="T39" fmla="*/ 150 h 170"/>
                <a:gd name="T40" fmla="*/ 44 w 96"/>
                <a:gd name="T41" fmla="*/ 154 h 170"/>
                <a:gd name="T42" fmla="*/ 45 w 96"/>
                <a:gd name="T43" fmla="*/ 158 h 170"/>
                <a:gd name="T44" fmla="*/ 46 w 96"/>
                <a:gd name="T45" fmla="*/ 164 h 170"/>
                <a:gd name="T46" fmla="*/ 48 w 96"/>
                <a:gd name="T47" fmla="*/ 170 h 170"/>
                <a:gd name="T48" fmla="*/ 50 w 96"/>
                <a:gd name="T49" fmla="*/ 164 h 170"/>
                <a:gd name="T50" fmla="*/ 51 w 96"/>
                <a:gd name="T51" fmla="*/ 158 h 170"/>
                <a:gd name="T52" fmla="*/ 52 w 96"/>
                <a:gd name="T53" fmla="*/ 154 h 170"/>
                <a:gd name="T54" fmla="*/ 52 w 96"/>
                <a:gd name="T55" fmla="*/ 150 h 170"/>
                <a:gd name="T56" fmla="*/ 52 w 96"/>
                <a:gd name="T57" fmla="*/ 107 h 170"/>
                <a:gd name="T58" fmla="*/ 52 w 96"/>
                <a:gd name="T59" fmla="*/ 89 h 170"/>
                <a:gd name="T60" fmla="*/ 92 w 96"/>
                <a:gd name="T61" fmla="*/ 89 h 170"/>
                <a:gd name="T62" fmla="*/ 96 w 96"/>
                <a:gd name="T63" fmla="*/ 85 h 170"/>
                <a:gd name="T64" fmla="*/ 96 w 96"/>
                <a:gd name="T65" fmla="*/ 74 h 170"/>
                <a:gd name="T66" fmla="*/ 92 w 96"/>
                <a:gd name="T67" fmla="*/ 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" h="170">
                  <a:moveTo>
                    <a:pt x="92" y="70"/>
                  </a:moveTo>
                  <a:cubicBezTo>
                    <a:pt x="82" y="70"/>
                    <a:pt x="82" y="70"/>
                    <a:pt x="82" y="70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3" y="14"/>
                    <a:pt x="85" y="12"/>
                    <a:pt x="85" y="10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5" y="2"/>
                    <a:pt x="83" y="0"/>
                    <a:pt x="8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0"/>
                    <a:pt x="12" y="2"/>
                    <a:pt x="12" y="4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2"/>
                    <a:pt x="13" y="14"/>
                    <a:pt x="16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2" y="70"/>
                    <a:pt x="0" y="72"/>
                    <a:pt x="0" y="74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2" y="89"/>
                    <a:pt x="4" y="89"/>
                  </a:cubicBezTo>
                  <a:cubicBezTo>
                    <a:pt x="44" y="89"/>
                    <a:pt x="44" y="89"/>
                    <a:pt x="44" y="89"/>
                  </a:cubicBezTo>
                  <a:cubicBezTo>
                    <a:pt x="44" y="107"/>
                    <a:pt x="44" y="107"/>
                    <a:pt x="44" y="107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44" y="152"/>
                    <a:pt x="44" y="153"/>
                    <a:pt x="44" y="154"/>
                  </a:cubicBezTo>
                  <a:cubicBezTo>
                    <a:pt x="44" y="156"/>
                    <a:pt x="45" y="157"/>
                    <a:pt x="45" y="158"/>
                  </a:cubicBezTo>
                  <a:cubicBezTo>
                    <a:pt x="45" y="161"/>
                    <a:pt x="46" y="163"/>
                    <a:pt x="46" y="164"/>
                  </a:cubicBezTo>
                  <a:cubicBezTo>
                    <a:pt x="47" y="168"/>
                    <a:pt x="48" y="170"/>
                    <a:pt x="48" y="170"/>
                  </a:cubicBezTo>
                  <a:cubicBezTo>
                    <a:pt x="48" y="170"/>
                    <a:pt x="49" y="168"/>
                    <a:pt x="50" y="164"/>
                  </a:cubicBezTo>
                  <a:cubicBezTo>
                    <a:pt x="50" y="163"/>
                    <a:pt x="51" y="161"/>
                    <a:pt x="51" y="158"/>
                  </a:cubicBezTo>
                  <a:cubicBezTo>
                    <a:pt x="52" y="157"/>
                    <a:pt x="52" y="156"/>
                    <a:pt x="52" y="154"/>
                  </a:cubicBezTo>
                  <a:cubicBezTo>
                    <a:pt x="53" y="153"/>
                    <a:pt x="52" y="152"/>
                    <a:pt x="52" y="150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92" y="89"/>
                    <a:pt x="92" y="89"/>
                    <a:pt x="92" y="89"/>
                  </a:cubicBezTo>
                  <a:cubicBezTo>
                    <a:pt x="94" y="89"/>
                    <a:pt x="96" y="87"/>
                    <a:pt x="96" y="85"/>
                  </a:cubicBezTo>
                  <a:cubicBezTo>
                    <a:pt x="96" y="74"/>
                    <a:pt x="96" y="74"/>
                    <a:pt x="96" y="74"/>
                  </a:cubicBezTo>
                  <a:cubicBezTo>
                    <a:pt x="96" y="72"/>
                    <a:pt x="94" y="70"/>
                    <a:pt x="92" y="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7" name="Freeform: Shape 235"/>
            <p:cNvSpPr/>
            <p:nvPr/>
          </p:nvSpPr>
          <p:spPr bwMode="auto">
            <a:xfrm>
              <a:off x="2007" y="1162"/>
              <a:ext cx="219" cy="220"/>
            </a:xfrm>
            <a:custGeom>
              <a:avLst/>
              <a:gdLst>
                <a:gd name="T0" fmla="*/ 170 w 216"/>
                <a:gd name="T1" fmla="*/ 67 h 217"/>
                <a:gd name="T2" fmla="*/ 169 w 216"/>
                <a:gd name="T3" fmla="*/ 66 h 217"/>
                <a:gd name="T4" fmla="*/ 169 w 216"/>
                <a:gd name="T5" fmla="*/ 66 h 217"/>
                <a:gd name="T6" fmla="*/ 105 w 216"/>
                <a:gd name="T7" fmla="*/ 2 h 217"/>
                <a:gd name="T8" fmla="*/ 100 w 216"/>
                <a:gd name="T9" fmla="*/ 2 h 217"/>
                <a:gd name="T10" fmla="*/ 1 w 216"/>
                <a:gd name="T11" fmla="*/ 100 h 217"/>
                <a:gd name="T12" fmla="*/ 1 w 216"/>
                <a:gd name="T13" fmla="*/ 105 h 217"/>
                <a:gd name="T14" fmla="*/ 66 w 216"/>
                <a:gd name="T15" fmla="*/ 170 h 217"/>
                <a:gd name="T16" fmla="*/ 66 w 216"/>
                <a:gd name="T17" fmla="*/ 170 h 217"/>
                <a:gd name="T18" fmla="*/ 66 w 216"/>
                <a:gd name="T19" fmla="*/ 170 h 217"/>
                <a:gd name="T20" fmla="*/ 60 w 216"/>
                <a:gd name="T21" fmla="*/ 215 h 217"/>
                <a:gd name="T22" fmla="*/ 65 w 216"/>
                <a:gd name="T23" fmla="*/ 215 h 217"/>
                <a:gd name="T24" fmla="*/ 215 w 216"/>
                <a:gd name="T25" fmla="*/ 66 h 217"/>
                <a:gd name="T26" fmla="*/ 215 w 216"/>
                <a:gd name="T27" fmla="*/ 61 h 217"/>
                <a:gd name="T28" fmla="*/ 170 w 216"/>
                <a:gd name="T29" fmla="*/ 67 h 217"/>
                <a:gd name="T30" fmla="*/ 14 w 216"/>
                <a:gd name="T31" fmla="*/ 103 h 217"/>
                <a:gd name="T32" fmla="*/ 102 w 216"/>
                <a:gd name="T33" fmla="*/ 15 h 217"/>
                <a:gd name="T34" fmla="*/ 156 w 216"/>
                <a:gd name="T35" fmla="*/ 69 h 217"/>
                <a:gd name="T36" fmla="*/ 68 w 216"/>
                <a:gd name="T37" fmla="*/ 157 h 217"/>
                <a:gd name="T38" fmla="*/ 14 w 216"/>
                <a:gd name="T39" fmla="*/ 103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6" h="217">
                  <a:moveTo>
                    <a:pt x="170" y="67"/>
                  </a:moveTo>
                  <a:cubicBezTo>
                    <a:pt x="170" y="67"/>
                    <a:pt x="169" y="66"/>
                    <a:pt x="169" y="66"/>
                  </a:cubicBezTo>
                  <a:cubicBezTo>
                    <a:pt x="169" y="66"/>
                    <a:pt x="169" y="66"/>
                    <a:pt x="169" y="66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3" y="0"/>
                    <a:pt x="101" y="0"/>
                    <a:pt x="100" y="2"/>
                  </a:cubicBezTo>
                  <a:cubicBezTo>
                    <a:pt x="1" y="100"/>
                    <a:pt x="1" y="100"/>
                    <a:pt x="1" y="100"/>
                  </a:cubicBezTo>
                  <a:cubicBezTo>
                    <a:pt x="0" y="101"/>
                    <a:pt x="0" y="104"/>
                    <a:pt x="1" y="105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215"/>
                    <a:pt x="60" y="215"/>
                    <a:pt x="60" y="215"/>
                  </a:cubicBezTo>
                  <a:cubicBezTo>
                    <a:pt x="62" y="217"/>
                    <a:pt x="64" y="217"/>
                    <a:pt x="65" y="215"/>
                  </a:cubicBezTo>
                  <a:cubicBezTo>
                    <a:pt x="215" y="66"/>
                    <a:pt x="215" y="66"/>
                    <a:pt x="215" y="66"/>
                  </a:cubicBezTo>
                  <a:cubicBezTo>
                    <a:pt x="216" y="64"/>
                    <a:pt x="216" y="62"/>
                    <a:pt x="215" y="61"/>
                  </a:cubicBezTo>
                  <a:lnTo>
                    <a:pt x="170" y="67"/>
                  </a:lnTo>
                  <a:close/>
                  <a:moveTo>
                    <a:pt x="14" y="103"/>
                  </a:moveTo>
                  <a:cubicBezTo>
                    <a:pt x="102" y="15"/>
                    <a:pt x="102" y="15"/>
                    <a:pt x="102" y="15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68" y="157"/>
                    <a:pt x="68" y="157"/>
                    <a:pt x="68" y="157"/>
                  </a:cubicBezTo>
                  <a:lnTo>
                    <a:pt x="14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8" name="Freeform: Shape 236"/>
            <p:cNvSpPr/>
            <p:nvPr/>
          </p:nvSpPr>
          <p:spPr bwMode="auto">
            <a:xfrm>
              <a:off x="2165" y="629"/>
              <a:ext cx="182" cy="184"/>
            </a:xfrm>
            <a:custGeom>
              <a:avLst/>
              <a:gdLst>
                <a:gd name="T0" fmla="*/ 142 w 180"/>
                <a:gd name="T1" fmla="*/ 56 h 181"/>
                <a:gd name="T2" fmla="*/ 141 w 180"/>
                <a:gd name="T3" fmla="*/ 56 h 181"/>
                <a:gd name="T4" fmla="*/ 141 w 180"/>
                <a:gd name="T5" fmla="*/ 55 h 181"/>
                <a:gd name="T6" fmla="*/ 87 w 180"/>
                <a:gd name="T7" fmla="*/ 2 h 181"/>
                <a:gd name="T8" fmla="*/ 83 w 180"/>
                <a:gd name="T9" fmla="*/ 2 h 181"/>
                <a:gd name="T10" fmla="*/ 1 w 180"/>
                <a:gd name="T11" fmla="*/ 83 h 181"/>
                <a:gd name="T12" fmla="*/ 1 w 180"/>
                <a:gd name="T13" fmla="*/ 88 h 181"/>
                <a:gd name="T14" fmla="*/ 55 w 180"/>
                <a:gd name="T15" fmla="*/ 141 h 181"/>
                <a:gd name="T16" fmla="*/ 55 w 180"/>
                <a:gd name="T17" fmla="*/ 142 h 181"/>
                <a:gd name="T18" fmla="*/ 55 w 180"/>
                <a:gd name="T19" fmla="*/ 142 h 181"/>
                <a:gd name="T20" fmla="*/ 50 w 180"/>
                <a:gd name="T21" fmla="*/ 180 h 181"/>
                <a:gd name="T22" fmla="*/ 55 w 180"/>
                <a:gd name="T23" fmla="*/ 180 h 181"/>
                <a:gd name="T24" fmla="*/ 179 w 180"/>
                <a:gd name="T25" fmla="*/ 55 h 181"/>
                <a:gd name="T26" fmla="*/ 179 w 180"/>
                <a:gd name="T27" fmla="*/ 51 h 181"/>
                <a:gd name="T28" fmla="*/ 142 w 180"/>
                <a:gd name="T29" fmla="*/ 56 h 181"/>
                <a:gd name="T30" fmla="*/ 12 w 180"/>
                <a:gd name="T31" fmla="*/ 86 h 181"/>
                <a:gd name="T32" fmla="*/ 85 w 180"/>
                <a:gd name="T33" fmla="*/ 12 h 181"/>
                <a:gd name="T34" fmla="*/ 130 w 180"/>
                <a:gd name="T35" fmla="*/ 57 h 181"/>
                <a:gd name="T36" fmla="*/ 57 w 180"/>
                <a:gd name="T37" fmla="*/ 131 h 181"/>
                <a:gd name="T38" fmla="*/ 12 w 180"/>
                <a:gd name="T39" fmla="*/ 86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0" h="181">
                  <a:moveTo>
                    <a:pt x="142" y="56"/>
                  </a:moveTo>
                  <a:cubicBezTo>
                    <a:pt x="141" y="56"/>
                    <a:pt x="141" y="56"/>
                    <a:pt x="141" y="56"/>
                  </a:cubicBezTo>
                  <a:cubicBezTo>
                    <a:pt x="141" y="55"/>
                    <a:pt x="141" y="55"/>
                    <a:pt x="141" y="55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6" y="0"/>
                    <a:pt x="84" y="0"/>
                    <a:pt x="83" y="2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0" y="85"/>
                    <a:pt x="0" y="87"/>
                    <a:pt x="1" y="88"/>
                  </a:cubicBezTo>
                  <a:cubicBezTo>
                    <a:pt x="55" y="141"/>
                    <a:pt x="55" y="141"/>
                    <a:pt x="55" y="141"/>
                  </a:cubicBezTo>
                  <a:cubicBezTo>
                    <a:pt x="55" y="141"/>
                    <a:pt x="55" y="141"/>
                    <a:pt x="55" y="142"/>
                  </a:cubicBezTo>
                  <a:cubicBezTo>
                    <a:pt x="55" y="142"/>
                    <a:pt x="55" y="142"/>
                    <a:pt x="55" y="142"/>
                  </a:cubicBezTo>
                  <a:cubicBezTo>
                    <a:pt x="50" y="180"/>
                    <a:pt x="50" y="180"/>
                    <a:pt x="50" y="180"/>
                  </a:cubicBezTo>
                  <a:cubicBezTo>
                    <a:pt x="52" y="181"/>
                    <a:pt x="53" y="181"/>
                    <a:pt x="55" y="180"/>
                  </a:cubicBezTo>
                  <a:cubicBezTo>
                    <a:pt x="179" y="55"/>
                    <a:pt x="179" y="55"/>
                    <a:pt x="179" y="55"/>
                  </a:cubicBezTo>
                  <a:cubicBezTo>
                    <a:pt x="180" y="54"/>
                    <a:pt x="180" y="52"/>
                    <a:pt x="179" y="51"/>
                  </a:cubicBezTo>
                  <a:lnTo>
                    <a:pt x="142" y="56"/>
                  </a:lnTo>
                  <a:close/>
                  <a:moveTo>
                    <a:pt x="12" y="86"/>
                  </a:moveTo>
                  <a:cubicBezTo>
                    <a:pt x="85" y="12"/>
                    <a:pt x="85" y="12"/>
                    <a:pt x="85" y="12"/>
                  </a:cubicBezTo>
                  <a:cubicBezTo>
                    <a:pt x="130" y="57"/>
                    <a:pt x="130" y="57"/>
                    <a:pt x="130" y="57"/>
                  </a:cubicBezTo>
                  <a:cubicBezTo>
                    <a:pt x="57" y="131"/>
                    <a:pt x="57" y="131"/>
                    <a:pt x="57" y="131"/>
                  </a:cubicBezTo>
                  <a:lnTo>
                    <a:pt x="12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09" name="Freeform: Shape 237"/>
            <p:cNvSpPr/>
            <p:nvPr/>
          </p:nvSpPr>
          <p:spPr bwMode="auto">
            <a:xfrm>
              <a:off x="1320" y="938"/>
              <a:ext cx="185" cy="110"/>
            </a:xfrm>
            <a:custGeom>
              <a:avLst/>
              <a:gdLst>
                <a:gd name="T0" fmla="*/ 152 w 183"/>
                <a:gd name="T1" fmla="*/ 80 h 108"/>
                <a:gd name="T2" fmla="*/ 152 w 183"/>
                <a:gd name="T3" fmla="*/ 79 h 108"/>
                <a:gd name="T4" fmla="*/ 152 w 183"/>
                <a:gd name="T5" fmla="*/ 79 h 108"/>
                <a:gd name="T6" fmla="*/ 151 w 183"/>
                <a:gd name="T7" fmla="*/ 3 h 108"/>
                <a:gd name="T8" fmla="*/ 148 w 183"/>
                <a:gd name="T9" fmla="*/ 0 h 108"/>
                <a:gd name="T10" fmla="*/ 32 w 183"/>
                <a:gd name="T11" fmla="*/ 2 h 108"/>
                <a:gd name="T12" fmla="*/ 29 w 183"/>
                <a:gd name="T13" fmla="*/ 5 h 108"/>
                <a:gd name="T14" fmla="*/ 30 w 183"/>
                <a:gd name="T15" fmla="*/ 81 h 108"/>
                <a:gd name="T16" fmla="*/ 30 w 183"/>
                <a:gd name="T17" fmla="*/ 81 h 108"/>
                <a:gd name="T18" fmla="*/ 30 w 183"/>
                <a:gd name="T19" fmla="*/ 81 h 108"/>
                <a:gd name="T20" fmla="*/ 0 w 183"/>
                <a:gd name="T21" fmla="*/ 105 h 108"/>
                <a:gd name="T22" fmla="*/ 3 w 183"/>
                <a:gd name="T23" fmla="*/ 108 h 108"/>
                <a:gd name="T24" fmla="*/ 180 w 183"/>
                <a:gd name="T25" fmla="*/ 106 h 108"/>
                <a:gd name="T26" fmla="*/ 183 w 183"/>
                <a:gd name="T27" fmla="*/ 103 h 108"/>
                <a:gd name="T28" fmla="*/ 152 w 183"/>
                <a:gd name="T29" fmla="*/ 80 h 108"/>
                <a:gd name="T30" fmla="*/ 38 w 183"/>
                <a:gd name="T31" fmla="*/ 11 h 108"/>
                <a:gd name="T32" fmla="*/ 142 w 183"/>
                <a:gd name="T33" fmla="*/ 9 h 108"/>
                <a:gd name="T34" fmla="*/ 143 w 183"/>
                <a:gd name="T35" fmla="*/ 73 h 108"/>
                <a:gd name="T36" fmla="*/ 39 w 183"/>
                <a:gd name="T37" fmla="*/ 75 h 108"/>
                <a:gd name="T38" fmla="*/ 38 w 183"/>
                <a:gd name="T39" fmla="*/ 1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3" h="108">
                  <a:moveTo>
                    <a:pt x="152" y="80"/>
                  </a:moveTo>
                  <a:cubicBezTo>
                    <a:pt x="152" y="80"/>
                    <a:pt x="152" y="80"/>
                    <a:pt x="152" y="79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51" y="3"/>
                    <a:pt x="151" y="3"/>
                    <a:pt x="151" y="3"/>
                  </a:cubicBezTo>
                  <a:cubicBezTo>
                    <a:pt x="151" y="2"/>
                    <a:pt x="150" y="0"/>
                    <a:pt x="148" y="0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1" y="2"/>
                    <a:pt x="29" y="3"/>
                    <a:pt x="29" y="5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07"/>
                    <a:pt x="2" y="108"/>
                    <a:pt x="3" y="108"/>
                  </a:cubicBezTo>
                  <a:cubicBezTo>
                    <a:pt x="180" y="106"/>
                    <a:pt x="180" y="106"/>
                    <a:pt x="180" y="106"/>
                  </a:cubicBezTo>
                  <a:cubicBezTo>
                    <a:pt x="181" y="106"/>
                    <a:pt x="183" y="104"/>
                    <a:pt x="183" y="103"/>
                  </a:cubicBezTo>
                  <a:lnTo>
                    <a:pt x="152" y="80"/>
                  </a:lnTo>
                  <a:close/>
                  <a:moveTo>
                    <a:pt x="38" y="11"/>
                  </a:moveTo>
                  <a:cubicBezTo>
                    <a:pt x="142" y="9"/>
                    <a:pt x="142" y="9"/>
                    <a:pt x="142" y="9"/>
                  </a:cubicBezTo>
                  <a:cubicBezTo>
                    <a:pt x="143" y="73"/>
                    <a:pt x="143" y="73"/>
                    <a:pt x="143" y="73"/>
                  </a:cubicBezTo>
                  <a:cubicBezTo>
                    <a:pt x="39" y="75"/>
                    <a:pt x="39" y="75"/>
                    <a:pt x="39" y="75"/>
                  </a:cubicBezTo>
                  <a:lnTo>
                    <a:pt x="38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6672064" y="1738295"/>
            <a:ext cx="3875369" cy="1193169"/>
            <a:chOff x="7274836" y="3306922"/>
            <a:chExt cx="3875369" cy="1193169"/>
          </a:xfrm>
        </p:grpSpPr>
        <p:sp>
          <p:nvSpPr>
            <p:cNvPr id="111" name="文本框 110"/>
            <p:cNvSpPr txBox="1"/>
            <p:nvPr/>
          </p:nvSpPr>
          <p:spPr>
            <a:xfrm>
              <a:off x="7274836" y="3306922"/>
              <a:ext cx="230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</a:t>
              </a:r>
              <a:endParaRPr lang="zh-CN" altLang="en-US" sz="16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2" name="矩形 111"/>
            <p:cNvSpPr/>
            <p:nvPr/>
          </p:nvSpPr>
          <p:spPr>
            <a:xfrm>
              <a:off x="7274836" y="3576761"/>
              <a:ext cx="387536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spc="12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点击输入文字内容，根据具体情况灵活应用语言简洁概括，提炼主要关键词做到合乎逻辑，层次分明语言简练。</a:t>
              </a:r>
              <a:endParaRPr lang="zh-CN" altLang="en-US" sz="1200" spc="12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6672064" y="3346046"/>
            <a:ext cx="3875369" cy="1193169"/>
            <a:chOff x="7274836" y="3306922"/>
            <a:chExt cx="3875369" cy="1193169"/>
          </a:xfrm>
        </p:grpSpPr>
        <p:sp>
          <p:nvSpPr>
            <p:cNvPr id="114" name="文本框 113"/>
            <p:cNvSpPr txBox="1"/>
            <p:nvPr/>
          </p:nvSpPr>
          <p:spPr>
            <a:xfrm>
              <a:off x="7274836" y="3306922"/>
              <a:ext cx="230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</a:t>
              </a:r>
              <a:endParaRPr lang="zh-CN" altLang="en-US" sz="16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5" name="矩形 114"/>
            <p:cNvSpPr/>
            <p:nvPr/>
          </p:nvSpPr>
          <p:spPr>
            <a:xfrm>
              <a:off x="7274836" y="3576761"/>
              <a:ext cx="387536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spc="12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点击输入文字内容，根据具体情况灵活应用语言简洁概括，提炼主要关键词做到合乎逻辑，层次分明语言简练。</a:t>
              </a:r>
              <a:endParaRPr lang="zh-CN" altLang="en-US" sz="1200" spc="12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6672064" y="4953797"/>
            <a:ext cx="3875369" cy="1193169"/>
            <a:chOff x="7274836" y="3306922"/>
            <a:chExt cx="3875369" cy="1193169"/>
          </a:xfrm>
        </p:grpSpPr>
        <p:sp>
          <p:nvSpPr>
            <p:cNvPr id="117" name="文本框 116"/>
            <p:cNvSpPr txBox="1"/>
            <p:nvPr/>
          </p:nvSpPr>
          <p:spPr>
            <a:xfrm>
              <a:off x="7274836" y="3306922"/>
              <a:ext cx="230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</a:t>
              </a:r>
              <a:endParaRPr lang="zh-CN" altLang="en-US" sz="16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8" name="矩形 117"/>
            <p:cNvSpPr/>
            <p:nvPr/>
          </p:nvSpPr>
          <p:spPr>
            <a:xfrm>
              <a:off x="7274836" y="3576761"/>
              <a:ext cx="387536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spc="12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点击输入文字内容，根据具体情况灵活应用语言简洁概括，提炼主要关键词做到合乎逻辑，层次分明语言简练。</a:t>
              </a:r>
              <a:endParaRPr lang="zh-CN" altLang="en-US" sz="1200" spc="12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新见解与发现</a:t>
            </a:r>
            <a:endParaRPr lang="zh-CN" altLang="en-US" dirty="0"/>
          </a:p>
        </p:txBody>
      </p:sp>
    </p:spTree>
  </p:cSld>
  <p:clrMapOvr>
    <a:masterClrMapping/>
  </p:clrMapOvr>
  <p:transition spd="slow" advClick="0" advTm="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4619625" y="4171951"/>
            <a:ext cx="3106738" cy="1338263"/>
            <a:chOff x="4619625" y="4171951"/>
            <a:chExt cx="3106738" cy="1338263"/>
          </a:xfrm>
        </p:grpSpPr>
        <p:sp>
          <p:nvSpPr>
            <p:cNvPr id="10" name="MH_Other_4"/>
            <p:cNvSpPr/>
            <p:nvPr>
              <p:custDataLst>
                <p:tags r:id="rId1"/>
              </p:custDataLst>
            </p:nvPr>
          </p:nvSpPr>
          <p:spPr>
            <a:xfrm rot="10800000" flipV="1">
              <a:off x="4619625" y="4171951"/>
              <a:ext cx="3106738" cy="1338263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MH_SubTitle_3"/>
            <p:cNvSpPr/>
            <p:nvPr>
              <p:custDataLst>
                <p:tags r:id="rId2"/>
              </p:custDataLst>
            </p:nvPr>
          </p:nvSpPr>
          <p:spPr>
            <a:xfrm rot="10800000" flipV="1">
              <a:off x="4724400" y="4271963"/>
              <a:ext cx="2897188" cy="1238250"/>
            </a:xfrm>
            <a:prstGeom prst="triangle">
              <a:avLst/>
            </a:prstGeom>
            <a:solidFill>
              <a:srgbClr val="DE1E2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24000" anchor="ctr">
              <a:normAutofit fontScale="92500" lnSpcReduction="20000"/>
            </a:bodyPr>
            <a:lstStyle/>
            <a:p>
              <a:pPr algn="ctr">
                <a:defRPr/>
              </a:pPr>
              <a:endPara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619625" y="2397125"/>
            <a:ext cx="3106738" cy="1338264"/>
            <a:chOff x="4619625" y="2397125"/>
            <a:chExt cx="3106738" cy="1338264"/>
          </a:xfrm>
        </p:grpSpPr>
        <p:sp>
          <p:nvSpPr>
            <p:cNvPr id="8" name="MH_Other_2"/>
            <p:cNvSpPr/>
            <p:nvPr>
              <p:custDataLst>
                <p:tags r:id="rId3"/>
              </p:custDataLst>
            </p:nvPr>
          </p:nvSpPr>
          <p:spPr>
            <a:xfrm rot="10800000">
              <a:off x="4619625" y="2397126"/>
              <a:ext cx="3106738" cy="1338263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5400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MH_SubTitle_1"/>
            <p:cNvSpPr/>
            <p:nvPr>
              <p:custDataLst>
                <p:tags r:id="rId4"/>
              </p:custDataLst>
            </p:nvPr>
          </p:nvSpPr>
          <p:spPr>
            <a:xfrm>
              <a:off x="4724400" y="2397125"/>
              <a:ext cx="2897188" cy="1238250"/>
            </a:xfrm>
            <a:custGeom>
              <a:avLst/>
              <a:gdLst>
                <a:gd name="connsiteX0" fmla="*/ 0 w 2896552"/>
                <a:gd name="connsiteY0" fmla="*/ 0 h 1238199"/>
                <a:gd name="connsiteX1" fmla="*/ 2896552 w 2896552"/>
                <a:gd name="connsiteY1" fmla="*/ 0 h 1238199"/>
                <a:gd name="connsiteX2" fmla="*/ 1448276 w 2896552"/>
                <a:gd name="connsiteY2" fmla="*/ 1238199 h 123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6552" h="1238199">
                  <a:moveTo>
                    <a:pt x="0" y="0"/>
                  </a:moveTo>
                  <a:lnTo>
                    <a:pt x="2896552" y="0"/>
                  </a:lnTo>
                  <a:lnTo>
                    <a:pt x="1448276" y="1238199"/>
                  </a:lnTo>
                  <a:close/>
                </a:path>
              </a:pathLst>
            </a:custGeom>
            <a:solidFill>
              <a:srgbClr val="DE1E2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96000" anchor="ctr">
              <a:normAutofit/>
            </a:bodyPr>
            <a:lstStyle/>
            <a:p>
              <a:pPr algn="ctr">
                <a:defRPr/>
              </a:pPr>
              <a:endPara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388100" y="2400301"/>
            <a:ext cx="1338263" cy="3106738"/>
            <a:chOff x="6388100" y="2400301"/>
            <a:chExt cx="1338263" cy="3106738"/>
          </a:xfrm>
        </p:grpSpPr>
        <p:sp>
          <p:nvSpPr>
            <p:cNvPr id="9" name="MH_Other_3"/>
            <p:cNvSpPr/>
            <p:nvPr>
              <p:custDataLst>
                <p:tags r:id="rId5"/>
              </p:custDataLst>
            </p:nvPr>
          </p:nvSpPr>
          <p:spPr>
            <a:xfrm rot="16200000">
              <a:off x="5503863" y="3284538"/>
              <a:ext cx="3106738" cy="1338263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MH_SubTitle_2"/>
            <p:cNvSpPr/>
            <p:nvPr>
              <p:custDataLst>
                <p:tags r:id="rId6"/>
              </p:custDataLst>
            </p:nvPr>
          </p:nvSpPr>
          <p:spPr>
            <a:xfrm>
              <a:off x="6488113" y="2505075"/>
              <a:ext cx="1238250" cy="2895600"/>
            </a:xfrm>
            <a:custGeom>
              <a:avLst/>
              <a:gdLst>
                <a:gd name="connsiteX0" fmla="*/ 1238199 w 1238199"/>
                <a:gd name="connsiteY0" fmla="*/ 0 h 2896553"/>
                <a:gd name="connsiteX1" fmla="*/ 1238199 w 1238199"/>
                <a:gd name="connsiteY1" fmla="*/ 2896553 h 2896553"/>
                <a:gd name="connsiteX2" fmla="*/ 0 w 1238199"/>
                <a:gd name="connsiteY2" fmla="*/ 1448277 h 289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199" h="2896553">
                  <a:moveTo>
                    <a:pt x="1238199" y="0"/>
                  </a:moveTo>
                  <a:lnTo>
                    <a:pt x="1238199" y="2896553"/>
                  </a:lnTo>
                  <a:lnTo>
                    <a:pt x="0" y="1448277"/>
                  </a:lnTo>
                  <a:close/>
                </a:path>
              </a:pathLst>
            </a:custGeom>
            <a:solidFill>
              <a:srgbClr val="41441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72000" anchor="ctr">
              <a:normAutofit/>
            </a:bodyPr>
            <a:lstStyle/>
            <a:p>
              <a:pPr algn="ctr">
                <a:defRPr/>
              </a:pPr>
              <a:endPara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619625" y="2400301"/>
            <a:ext cx="1338263" cy="3106738"/>
            <a:chOff x="4619625" y="2400301"/>
            <a:chExt cx="1338263" cy="3106738"/>
          </a:xfrm>
        </p:grpSpPr>
        <p:sp>
          <p:nvSpPr>
            <p:cNvPr id="7" name="MH_Other_1"/>
            <p:cNvSpPr/>
            <p:nvPr>
              <p:custDataLst>
                <p:tags r:id="rId7"/>
              </p:custDataLst>
            </p:nvPr>
          </p:nvSpPr>
          <p:spPr>
            <a:xfrm rot="5400000" flipH="1">
              <a:off x="3735388" y="3284538"/>
              <a:ext cx="3106738" cy="1338263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algn="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MH_SubTitle_4"/>
            <p:cNvSpPr/>
            <p:nvPr>
              <p:custDataLst>
                <p:tags r:id="rId8"/>
              </p:custDataLst>
            </p:nvPr>
          </p:nvSpPr>
          <p:spPr>
            <a:xfrm>
              <a:off x="4619625" y="2511425"/>
              <a:ext cx="1238250" cy="2897188"/>
            </a:xfrm>
            <a:custGeom>
              <a:avLst/>
              <a:gdLst>
                <a:gd name="connsiteX0" fmla="*/ 0 w 1238199"/>
                <a:gd name="connsiteY0" fmla="*/ 0 h 2896553"/>
                <a:gd name="connsiteX1" fmla="*/ 1238199 w 1238199"/>
                <a:gd name="connsiteY1" fmla="*/ 1448277 h 2896553"/>
                <a:gd name="connsiteX2" fmla="*/ 0 w 1238199"/>
                <a:gd name="connsiteY2" fmla="*/ 2896553 h 289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199" h="2896553">
                  <a:moveTo>
                    <a:pt x="0" y="0"/>
                  </a:moveTo>
                  <a:lnTo>
                    <a:pt x="1238199" y="1448277"/>
                  </a:lnTo>
                  <a:lnTo>
                    <a:pt x="0" y="2896553"/>
                  </a:lnTo>
                  <a:close/>
                </a:path>
              </a:pathLst>
            </a:custGeom>
            <a:solidFill>
              <a:srgbClr val="41441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144000" anchor="ctr">
              <a:normAutofit/>
            </a:bodyPr>
            <a:lstStyle/>
            <a:p>
              <a:pPr algn="ctr">
                <a:defRPr/>
              </a:pPr>
              <a:endPara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244324" y="1801535"/>
            <a:ext cx="2919910" cy="1699473"/>
            <a:chOff x="1244324" y="1394977"/>
            <a:chExt cx="2919910" cy="1699473"/>
          </a:xfrm>
        </p:grpSpPr>
        <p:sp>
          <p:nvSpPr>
            <p:cNvPr id="16" name="文本框 15"/>
            <p:cNvSpPr txBox="1"/>
            <p:nvPr/>
          </p:nvSpPr>
          <p:spPr>
            <a:xfrm>
              <a:off x="2418613" y="1394977"/>
              <a:ext cx="1745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sz="20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244324" y="1709455"/>
              <a:ext cx="29199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spc="12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 分明，语言简练</a:t>
              </a:r>
              <a:endParaRPr lang="zh-CN" altLang="en-US" sz="1400" spc="12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420097" y="1774895"/>
            <a:ext cx="2919910" cy="1699473"/>
            <a:chOff x="8420097" y="1368337"/>
            <a:chExt cx="2919910" cy="1699473"/>
          </a:xfrm>
        </p:grpSpPr>
        <p:sp>
          <p:nvSpPr>
            <p:cNvPr id="19" name="文本框 18"/>
            <p:cNvSpPr txBox="1"/>
            <p:nvPr/>
          </p:nvSpPr>
          <p:spPr>
            <a:xfrm>
              <a:off x="8420097" y="1368337"/>
              <a:ext cx="216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sz="20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420097" y="1682815"/>
              <a:ext cx="29199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spc="12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点击输入文字内容，根据具体情况灵活应用语言简洁概括，提炼主要关键词做到合乎逻辑，层次分明，语言简练</a:t>
              </a:r>
              <a:r>
                <a:rPr lang="zh-CN" altLang="en-US" sz="1400" spc="12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1400" spc="12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266770" y="4609847"/>
            <a:ext cx="2919910" cy="1699473"/>
            <a:chOff x="1244324" y="1394977"/>
            <a:chExt cx="2919910" cy="1699473"/>
          </a:xfrm>
        </p:grpSpPr>
        <p:sp>
          <p:nvSpPr>
            <p:cNvPr id="22" name="文本框 21"/>
            <p:cNvSpPr txBox="1"/>
            <p:nvPr/>
          </p:nvSpPr>
          <p:spPr>
            <a:xfrm>
              <a:off x="2418613" y="1394977"/>
              <a:ext cx="1745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sz="20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244324" y="1709455"/>
              <a:ext cx="29199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spc="12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 分明，语言简练</a:t>
              </a:r>
              <a:endParaRPr lang="zh-CN" altLang="en-US" sz="1400" spc="12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442543" y="4583207"/>
            <a:ext cx="2919910" cy="1699473"/>
            <a:chOff x="8420097" y="1368337"/>
            <a:chExt cx="2919910" cy="1699473"/>
          </a:xfrm>
        </p:grpSpPr>
        <p:sp>
          <p:nvSpPr>
            <p:cNvPr id="25" name="文本框 24"/>
            <p:cNvSpPr txBox="1"/>
            <p:nvPr/>
          </p:nvSpPr>
          <p:spPr>
            <a:xfrm>
              <a:off x="8420097" y="1368337"/>
              <a:ext cx="216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sz="20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8420097" y="1682815"/>
              <a:ext cx="29199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spc="12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点击输入文字内容，根据具体情况灵活应用语言简洁概括，提炼主要关键词做到合乎逻辑，层次分明，语言简练</a:t>
              </a:r>
              <a:r>
                <a:rPr lang="zh-CN" altLang="en-US" sz="1400" spc="12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1400" spc="12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" name="文本占位符 2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主要难点</a:t>
            </a:r>
            <a:endParaRPr lang="zh-CN" altLang="en-US" dirty="0"/>
          </a:p>
        </p:txBody>
      </p:sp>
    </p:spTree>
  </p:cSld>
  <p:clrMapOvr>
    <a:masterClrMapping/>
  </p:clrMapOvr>
  <p:transition spd="slow" advClick="0" advTm="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4275250" y="2221906"/>
            <a:ext cx="3641501" cy="3655366"/>
            <a:chOff x="4830763" y="2824163"/>
            <a:chExt cx="2501900" cy="2511426"/>
          </a:xfrm>
        </p:grpSpPr>
        <p:sp>
          <p:nvSpPr>
            <p:cNvPr id="7" name="MH_Other_1"/>
            <p:cNvSpPr/>
            <p:nvPr>
              <p:custDataLst>
                <p:tags r:id="rId1"/>
              </p:custDataLst>
            </p:nvPr>
          </p:nvSpPr>
          <p:spPr>
            <a:xfrm>
              <a:off x="4903788" y="2833688"/>
              <a:ext cx="995362" cy="2501900"/>
            </a:xfrm>
            <a:custGeom>
              <a:avLst/>
              <a:gdLst>
                <a:gd name="connsiteX0" fmla="*/ 510521 w 994844"/>
                <a:gd name="connsiteY0" fmla="*/ 0 h 2502000"/>
                <a:gd name="connsiteX1" fmla="*/ 994840 w 994844"/>
                <a:gd name="connsiteY1" fmla="*/ 1251953 h 2502000"/>
                <a:gd name="connsiteX2" fmla="*/ 504537 w 994844"/>
                <a:gd name="connsiteY2" fmla="*/ 2502000 h 2502000"/>
                <a:gd name="connsiteX3" fmla="*/ 0 w 994844"/>
                <a:gd name="connsiteY3" fmla="*/ 1923955 h 2502000"/>
                <a:gd name="connsiteX4" fmla="*/ 230475 w 994844"/>
                <a:gd name="connsiteY4" fmla="*/ 1249977 h 2502000"/>
                <a:gd name="connsiteX5" fmla="*/ 2976 w 994844"/>
                <a:gd name="connsiteY5" fmla="*/ 575428 h 250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4844" h="2502000">
                  <a:moveTo>
                    <a:pt x="510521" y="0"/>
                  </a:moveTo>
                  <a:cubicBezTo>
                    <a:pt x="820962" y="327803"/>
                    <a:pt x="995859" y="779906"/>
                    <a:pt x="994840" y="1251953"/>
                  </a:cubicBezTo>
                  <a:cubicBezTo>
                    <a:pt x="993820" y="1724307"/>
                    <a:pt x="816745" y="2175767"/>
                    <a:pt x="504537" y="2502000"/>
                  </a:cubicBezTo>
                  <a:lnTo>
                    <a:pt x="0" y="1923955"/>
                  </a:lnTo>
                  <a:cubicBezTo>
                    <a:pt x="147412" y="1743065"/>
                    <a:pt x="230013" y="1501514"/>
                    <a:pt x="230475" y="1249977"/>
                  </a:cubicBezTo>
                  <a:cubicBezTo>
                    <a:pt x="230937" y="998734"/>
                    <a:pt x="149416" y="757017"/>
                    <a:pt x="2976" y="575428"/>
                  </a:cubicBezTo>
                  <a:close/>
                </a:path>
              </a:pathLst>
            </a:custGeom>
            <a:solidFill>
              <a:srgbClr val="41441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r="5280000" sx="101000" sy="101000" algn="ctr" rotWithShape="0">
                <a:prstClr val="black">
                  <a:alpha val="24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 sz="2400" kern="0" dirty="0">
                <a:solidFill>
                  <a:srgbClr val="FFFFFF"/>
                </a:solidFill>
                <a:latin typeface="Bodoni MT Black" panose="02070A03080606020203" pitchFamily="18" charset="0"/>
              </a:endParaRPr>
            </a:p>
          </p:txBody>
        </p:sp>
        <p:sp>
          <p:nvSpPr>
            <p:cNvPr id="8" name="MH_Other_2"/>
            <p:cNvSpPr/>
            <p:nvPr>
              <p:custDataLst>
                <p:tags r:id="rId2"/>
              </p:custDataLst>
            </p:nvPr>
          </p:nvSpPr>
          <p:spPr>
            <a:xfrm>
              <a:off x="6264276" y="2833688"/>
              <a:ext cx="995363" cy="2501900"/>
            </a:xfrm>
            <a:custGeom>
              <a:avLst/>
              <a:gdLst>
                <a:gd name="connsiteX0" fmla="*/ 484323 w 994844"/>
                <a:gd name="connsiteY0" fmla="*/ 0 h 2502000"/>
                <a:gd name="connsiteX1" fmla="*/ 991868 w 994844"/>
                <a:gd name="connsiteY1" fmla="*/ 575428 h 2502000"/>
                <a:gd name="connsiteX2" fmla="*/ 764369 w 994844"/>
                <a:gd name="connsiteY2" fmla="*/ 1249977 h 2502000"/>
                <a:gd name="connsiteX3" fmla="*/ 994844 w 994844"/>
                <a:gd name="connsiteY3" fmla="*/ 1923955 h 2502000"/>
                <a:gd name="connsiteX4" fmla="*/ 490307 w 994844"/>
                <a:gd name="connsiteY4" fmla="*/ 2502000 h 2502000"/>
                <a:gd name="connsiteX5" fmla="*/ 4 w 994844"/>
                <a:gd name="connsiteY5" fmla="*/ 1251953 h 2502000"/>
                <a:gd name="connsiteX6" fmla="*/ 484323 w 994844"/>
                <a:gd name="connsiteY6" fmla="*/ 0 h 250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4844" h="2502000">
                  <a:moveTo>
                    <a:pt x="484323" y="0"/>
                  </a:moveTo>
                  <a:lnTo>
                    <a:pt x="991868" y="575428"/>
                  </a:lnTo>
                  <a:cubicBezTo>
                    <a:pt x="845428" y="757017"/>
                    <a:pt x="763907" y="998734"/>
                    <a:pt x="764369" y="1249977"/>
                  </a:cubicBezTo>
                  <a:cubicBezTo>
                    <a:pt x="764831" y="1501514"/>
                    <a:pt x="847432" y="1743065"/>
                    <a:pt x="994844" y="1923955"/>
                  </a:cubicBezTo>
                  <a:lnTo>
                    <a:pt x="490307" y="2502000"/>
                  </a:lnTo>
                  <a:cubicBezTo>
                    <a:pt x="178099" y="2175767"/>
                    <a:pt x="1024" y="1724307"/>
                    <a:pt x="4" y="1251953"/>
                  </a:cubicBezTo>
                  <a:cubicBezTo>
                    <a:pt x="-1015" y="779906"/>
                    <a:pt x="173882" y="327803"/>
                    <a:pt x="484323" y="0"/>
                  </a:cubicBezTo>
                  <a:close/>
                </a:path>
              </a:pathLst>
            </a:custGeom>
            <a:solidFill>
              <a:srgbClr val="41441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r="5280000" sx="101000" sy="101000" algn="ctr" rotWithShape="0">
                <a:prstClr val="black">
                  <a:alpha val="24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 sz="2400" kern="0" dirty="0">
                <a:solidFill>
                  <a:srgbClr val="FFFFFF"/>
                </a:solidFill>
                <a:latin typeface="Bodoni MT Black" panose="02070A03080606020203" pitchFamily="18" charset="0"/>
              </a:endParaRPr>
            </a:p>
          </p:txBody>
        </p:sp>
        <p:sp>
          <p:nvSpPr>
            <p:cNvPr id="9" name="MH_Other_3"/>
            <p:cNvSpPr/>
            <p:nvPr>
              <p:custDataLst>
                <p:tags r:id="rId3"/>
              </p:custDataLst>
            </p:nvPr>
          </p:nvSpPr>
          <p:spPr>
            <a:xfrm>
              <a:off x="4830763" y="2824163"/>
              <a:ext cx="2501900" cy="995362"/>
            </a:xfrm>
            <a:custGeom>
              <a:avLst/>
              <a:gdLst>
                <a:gd name="connsiteX0" fmla="*/ 578045 w 2502000"/>
                <a:gd name="connsiteY0" fmla="*/ 0 h 994844"/>
                <a:gd name="connsiteX1" fmla="*/ 1252023 w 2502000"/>
                <a:gd name="connsiteY1" fmla="*/ 230475 h 994844"/>
                <a:gd name="connsiteX2" fmla="*/ 1926572 w 2502000"/>
                <a:gd name="connsiteY2" fmla="*/ 2976 h 994844"/>
                <a:gd name="connsiteX3" fmla="*/ 2502000 w 2502000"/>
                <a:gd name="connsiteY3" fmla="*/ 510521 h 994844"/>
                <a:gd name="connsiteX4" fmla="*/ 1250047 w 2502000"/>
                <a:gd name="connsiteY4" fmla="*/ 994840 h 994844"/>
                <a:gd name="connsiteX5" fmla="*/ 0 w 2502000"/>
                <a:gd name="connsiteY5" fmla="*/ 504537 h 994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2000" h="994844">
                  <a:moveTo>
                    <a:pt x="578045" y="0"/>
                  </a:moveTo>
                  <a:cubicBezTo>
                    <a:pt x="758935" y="147412"/>
                    <a:pt x="1000486" y="230013"/>
                    <a:pt x="1252023" y="230475"/>
                  </a:cubicBezTo>
                  <a:cubicBezTo>
                    <a:pt x="1503266" y="230937"/>
                    <a:pt x="1744983" y="149416"/>
                    <a:pt x="1926572" y="2976"/>
                  </a:cubicBezTo>
                  <a:lnTo>
                    <a:pt x="2502000" y="510521"/>
                  </a:lnTo>
                  <a:cubicBezTo>
                    <a:pt x="2174197" y="820962"/>
                    <a:pt x="1722094" y="995859"/>
                    <a:pt x="1250047" y="994840"/>
                  </a:cubicBezTo>
                  <a:cubicBezTo>
                    <a:pt x="777693" y="993820"/>
                    <a:pt x="326233" y="816745"/>
                    <a:pt x="0" y="504537"/>
                  </a:cubicBezTo>
                  <a:close/>
                </a:path>
              </a:pathLst>
            </a:custGeom>
            <a:solidFill>
              <a:srgbClr val="DE1E2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r="5280000" sx="101000" sy="101000" algn="ctr" rotWithShape="0">
                <a:prstClr val="black">
                  <a:alpha val="24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 sz="2400" kern="0" dirty="0">
                <a:solidFill>
                  <a:srgbClr val="FFFFFF"/>
                </a:solidFill>
                <a:latin typeface="Bodoni MT Black" panose="02070A03080606020203" pitchFamily="18" charset="0"/>
              </a:endParaRPr>
            </a:p>
          </p:txBody>
        </p:sp>
        <p:sp>
          <p:nvSpPr>
            <p:cNvPr id="10" name="MH_Other_4"/>
            <p:cNvSpPr/>
            <p:nvPr>
              <p:custDataLst>
                <p:tags r:id="rId4"/>
              </p:custDataLst>
            </p:nvPr>
          </p:nvSpPr>
          <p:spPr>
            <a:xfrm>
              <a:off x="4830763" y="4340226"/>
              <a:ext cx="2501900" cy="995363"/>
            </a:xfrm>
            <a:custGeom>
              <a:avLst/>
              <a:gdLst>
                <a:gd name="connsiteX0" fmla="*/ 1250047 w 2502000"/>
                <a:gd name="connsiteY0" fmla="*/ 4 h 994844"/>
                <a:gd name="connsiteX1" fmla="*/ 2502000 w 2502000"/>
                <a:gd name="connsiteY1" fmla="*/ 484323 h 994844"/>
                <a:gd name="connsiteX2" fmla="*/ 1926572 w 2502000"/>
                <a:gd name="connsiteY2" fmla="*/ 991868 h 994844"/>
                <a:gd name="connsiteX3" fmla="*/ 1252023 w 2502000"/>
                <a:gd name="connsiteY3" fmla="*/ 764369 h 994844"/>
                <a:gd name="connsiteX4" fmla="*/ 578045 w 2502000"/>
                <a:gd name="connsiteY4" fmla="*/ 994844 h 994844"/>
                <a:gd name="connsiteX5" fmla="*/ 0 w 2502000"/>
                <a:gd name="connsiteY5" fmla="*/ 490307 h 994844"/>
                <a:gd name="connsiteX6" fmla="*/ 1250047 w 2502000"/>
                <a:gd name="connsiteY6" fmla="*/ 4 h 994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02000" h="994844">
                  <a:moveTo>
                    <a:pt x="1250047" y="4"/>
                  </a:moveTo>
                  <a:cubicBezTo>
                    <a:pt x="1722094" y="-1015"/>
                    <a:pt x="2174197" y="173882"/>
                    <a:pt x="2502000" y="484323"/>
                  </a:cubicBezTo>
                  <a:lnTo>
                    <a:pt x="1926572" y="991868"/>
                  </a:lnTo>
                  <a:cubicBezTo>
                    <a:pt x="1744983" y="845428"/>
                    <a:pt x="1503266" y="763907"/>
                    <a:pt x="1252023" y="764369"/>
                  </a:cubicBezTo>
                  <a:cubicBezTo>
                    <a:pt x="1000486" y="764831"/>
                    <a:pt x="758935" y="847432"/>
                    <a:pt x="578045" y="994844"/>
                  </a:cubicBezTo>
                  <a:lnTo>
                    <a:pt x="0" y="490307"/>
                  </a:lnTo>
                  <a:cubicBezTo>
                    <a:pt x="326233" y="178099"/>
                    <a:pt x="777693" y="1024"/>
                    <a:pt x="1250047" y="4"/>
                  </a:cubicBezTo>
                  <a:close/>
                </a:path>
              </a:pathLst>
            </a:custGeom>
            <a:solidFill>
              <a:srgbClr val="DE1E2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dir="5280000" sx="101000" sy="101000" algn="ctr" rotWithShape="0">
                <a:prstClr val="black">
                  <a:alpha val="24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 sz="2400" kern="0" dirty="0">
                <a:solidFill>
                  <a:srgbClr val="FFFFFF"/>
                </a:solidFill>
                <a:latin typeface="Bodoni MT Black" panose="02070A03080606020203" pitchFamily="18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112885" y="1801535"/>
            <a:ext cx="2919910" cy="1699473"/>
            <a:chOff x="1244324" y="1394977"/>
            <a:chExt cx="2919910" cy="1699473"/>
          </a:xfrm>
        </p:grpSpPr>
        <p:sp>
          <p:nvSpPr>
            <p:cNvPr id="13" name="文本框 12"/>
            <p:cNvSpPr txBox="1"/>
            <p:nvPr/>
          </p:nvSpPr>
          <p:spPr>
            <a:xfrm>
              <a:off x="2418613" y="1394977"/>
              <a:ext cx="1745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sz="20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244324" y="1709455"/>
              <a:ext cx="29199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spc="12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 分明，语言简练</a:t>
              </a:r>
              <a:endParaRPr lang="zh-CN" altLang="en-US" sz="1400" spc="12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184232" y="1774895"/>
            <a:ext cx="2919910" cy="1699473"/>
            <a:chOff x="8420097" y="1368337"/>
            <a:chExt cx="2919910" cy="1699473"/>
          </a:xfrm>
        </p:grpSpPr>
        <p:sp>
          <p:nvSpPr>
            <p:cNvPr id="16" name="文本框 15"/>
            <p:cNvSpPr txBox="1"/>
            <p:nvPr/>
          </p:nvSpPr>
          <p:spPr>
            <a:xfrm>
              <a:off x="8420097" y="1368337"/>
              <a:ext cx="216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sz="20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8420097" y="1682815"/>
              <a:ext cx="29199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spc="12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点击输入文字内容，根据具体情况灵活应用语言简洁概括，提炼主要关键词做到合乎逻辑，层次分明，语言简练</a:t>
              </a:r>
              <a:r>
                <a:rPr lang="zh-CN" altLang="en-US" sz="1400" spc="12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1400" spc="12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112885" y="4641273"/>
            <a:ext cx="2919910" cy="1699473"/>
            <a:chOff x="1244324" y="1394977"/>
            <a:chExt cx="2919910" cy="1699473"/>
          </a:xfrm>
        </p:grpSpPr>
        <p:sp>
          <p:nvSpPr>
            <p:cNvPr id="19" name="文本框 18"/>
            <p:cNvSpPr txBox="1"/>
            <p:nvPr/>
          </p:nvSpPr>
          <p:spPr>
            <a:xfrm>
              <a:off x="2418613" y="1394977"/>
              <a:ext cx="1745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sz="20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244324" y="1709455"/>
              <a:ext cx="29199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spc="12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 分明，语言简练</a:t>
              </a:r>
              <a:endParaRPr lang="zh-CN" altLang="en-US" sz="1400" spc="12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184232" y="4614633"/>
            <a:ext cx="2919910" cy="1699473"/>
            <a:chOff x="8420097" y="1368337"/>
            <a:chExt cx="2919910" cy="1699473"/>
          </a:xfrm>
        </p:grpSpPr>
        <p:sp>
          <p:nvSpPr>
            <p:cNvPr id="22" name="文本框 21"/>
            <p:cNvSpPr txBox="1"/>
            <p:nvPr/>
          </p:nvSpPr>
          <p:spPr>
            <a:xfrm>
              <a:off x="8420097" y="1368337"/>
              <a:ext cx="216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sz="20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420097" y="1682815"/>
              <a:ext cx="29199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spc="12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点击输入文字内容，根据具体情况灵活应用语言简洁概括，提炼主要关键词做到合乎逻辑，层次分明，语言简练</a:t>
              </a:r>
              <a:r>
                <a:rPr lang="zh-CN" altLang="en-US" sz="1400" spc="12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1400" spc="12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文本占位符 2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 smtClean="0"/>
              <a:t>输入标题</a:t>
            </a:r>
            <a:endParaRPr lang="zh-CN" altLang="en-US" dirty="0"/>
          </a:p>
        </p:txBody>
      </p:sp>
    </p:spTree>
  </p:cSld>
  <p:clrMapOvr>
    <a:masterClrMapping/>
  </p:clrMapOvr>
  <p:transition spd="slow" advClick="0" advTm="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4115"/>
            <a:ext cx="10058400" cy="234826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096423" y="2406897"/>
            <a:ext cx="447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zh-CN" altLang="en-US" sz="4000" dirty="0">
                <a:solidFill>
                  <a:srgbClr val="DE1E25"/>
                </a:solidFill>
              </a:rPr>
              <a:t>研究成果与应用</a:t>
            </a:r>
            <a:endParaRPr lang="zh-CN" altLang="en-US" sz="4000" dirty="0">
              <a:solidFill>
                <a:srgbClr val="DE1E25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96423" y="3114783"/>
            <a:ext cx="473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altLang="zh-CN" sz="1800" dirty="0">
                <a:solidFill>
                  <a:schemeClr val="tx1"/>
                </a:solidFill>
              </a:rPr>
              <a:t>The research results and Application</a:t>
            </a:r>
            <a:endParaRPr lang="en-US" altLang="zh-CN" sz="1800" dirty="0">
              <a:solidFill>
                <a:schemeClr val="tx1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494652" y="2448801"/>
            <a:ext cx="1140051" cy="1133954"/>
            <a:chOff x="1494652" y="2448801"/>
            <a:chExt cx="1140051" cy="1133954"/>
          </a:xfrm>
        </p:grpSpPr>
        <p:pic>
          <p:nvPicPr>
            <p:cNvPr id="1061" name="图片 106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4652" y="2448801"/>
              <a:ext cx="1140051" cy="1133954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674152" y="2600280"/>
              <a:ext cx="7810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 smtClean="0">
                  <a:solidFill>
                    <a:srgbClr val="DE1E25"/>
                  </a:solidFill>
                  <a:latin typeface="+mn-ea"/>
                </a:rPr>
                <a:t>叁</a:t>
              </a:r>
              <a:endParaRPr lang="zh-CN" altLang="en-US" sz="4800" dirty="0">
                <a:solidFill>
                  <a:srgbClr val="DE1E25"/>
                </a:solidFill>
                <a:latin typeface="+mn-ea"/>
              </a:endParaRPr>
            </a:p>
          </p:txBody>
        </p:sp>
      </p:grpSp>
      <p:pic>
        <p:nvPicPr>
          <p:cNvPr id="1065" name="图片 10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1590107"/>
            <a:ext cx="4991100" cy="5061331"/>
          </a:xfrm>
          <a:custGeom>
            <a:avLst/>
            <a:gdLst>
              <a:gd name="connsiteX0" fmla="*/ 0 w 2431689"/>
              <a:gd name="connsiteY0" fmla="*/ 0 h 4011320"/>
              <a:gd name="connsiteX1" fmla="*/ 2431689 w 2431689"/>
              <a:gd name="connsiteY1" fmla="*/ 0 h 4011320"/>
              <a:gd name="connsiteX2" fmla="*/ 2431689 w 2431689"/>
              <a:gd name="connsiteY2" fmla="*/ 4011320 h 4011320"/>
              <a:gd name="connsiteX3" fmla="*/ 0 w 2431689"/>
              <a:gd name="connsiteY3" fmla="*/ 4011320 h 4011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89" h="4011320">
                <a:moveTo>
                  <a:pt x="0" y="0"/>
                </a:moveTo>
                <a:lnTo>
                  <a:pt x="2431689" y="0"/>
                </a:lnTo>
                <a:lnTo>
                  <a:pt x="2431689" y="4011320"/>
                </a:lnTo>
                <a:lnTo>
                  <a:pt x="0" y="4011320"/>
                </a:lnTo>
                <a:close/>
              </a:path>
            </a:pathLst>
          </a:custGeom>
        </p:spPr>
      </p:pic>
    </p:spTree>
  </p:cSld>
  <p:clrMapOvr>
    <a:masterClrMapping/>
  </p:clrMapOvr>
  <p:transition spd="slow" advClick="0" advTm="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879508" y="2100893"/>
            <a:ext cx="10440449" cy="2785531"/>
            <a:chOff x="879508" y="2064281"/>
            <a:chExt cx="10440449" cy="2785531"/>
          </a:xfrm>
        </p:grpSpPr>
        <p:sp>
          <p:nvSpPr>
            <p:cNvPr id="7" name="任意多边形: 形状 2"/>
            <p:cNvSpPr/>
            <p:nvPr/>
          </p:nvSpPr>
          <p:spPr bwMode="auto">
            <a:xfrm>
              <a:off x="3092416" y="2772333"/>
              <a:ext cx="3070829" cy="1369427"/>
            </a:xfrm>
            <a:custGeom>
              <a:avLst/>
              <a:gdLst>
                <a:gd name="T0" fmla="*/ 204 w 296"/>
                <a:gd name="T1" fmla="*/ 132 h 132"/>
                <a:gd name="T2" fmla="*/ 296 w 296"/>
                <a:gd name="T3" fmla="*/ 0 h 132"/>
                <a:gd name="T4" fmla="*/ 95 w 296"/>
                <a:gd name="T5" fmla="*/ 0 h 132"/>
                <a:gd name="T6" fmla="*/ 0 w 296"/>
                <a:gd name="T7" fmla="*/ 132 h 132"/>
                <a:gd name="T8" fmla="*/ 204 w 296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132">
                  <a:moveTo>
                    <a:pt x="204" y="132"/>
                  </a:moveTo>
                  <a:lnTo>
                    <a:pt x="296" y="0"/>
                  </a:lnTo>
                  <a:lnTo>
                    <a:pt x="95" y="0"/>
                  </a:lnTo>
                  <a:lnTo>
                    <a:pt x="0" y="132"/>
                  </a:lnTo>
                  <a:lnTo>
                    <a:pt x="204" y="132"/>
                  </a:lnTo>
                  <a:close/>
                </a:path>
              </a:pathLst>
            </a:custGeom>
            <a:solidFill>
              <a:srgbClr val="DE1E25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8" name="任意多边形: 形状 3"/>
            <p:cNvSpPr/>
            <p:nvPr/>
          </p:nvSpPr>
          <p:spPr bwMode="auto">
            <a:xfrm>
              <a:off x="5305324" y="2772333"/>
              <a:ext cx="3070829" cy="1369427"/>
            </a:xfrm>
            <a:custGeom>
              <a:avLst/>
              <a:gdLst>
                <a:gd name="T0" fmla="*/ 204 w 296"/>
                <a:gd name="T1" fmla="*/ 132 h 132"/>
                <a:gd name="T2" fmla="*/ 296 w 296"/>
                <a:gd name="T3" fmla="*/ 0 h 132"/>
                <a:gd name="T4" fmla="*/ 95 w 296"/>
                <a:gd name="T5" fmla="*/ 0 h 132"/>
                <a:gd name="T6" fmla="*/ 0 w 296"/>
                <a:gd name="T7" fmla="*/ 132 h 132"/>
                <a:gd name="T8" fmla="*/ 204 w 296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132">
                  <a:moveTo>
                    <a:pt x="204" y="132"/>
                  </a:moveTo>
                  <a:lnTo>
                    <a:pt x="296" y="0"/>
                  </a:lnTo>
                  <a:lnTo>
                    <a:pt x="95" y="0"/>
                  </a:lnTo>
                  <a:lnTo>
                    <a:pt x="0" y="132"/>
                  </a:lnTo>
                  <a:lnTo>
                    <a:pt x="204" y="132"/>
                  </a:lnTo>
                  <a:close/>
                </a:path>
              </a:pathLst>
            </a:custGeom>
            <a:solidFill>
              <a:srgbClr val="41441C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9" name="任意多边形: 形状 4"/>
            <p:cNvSpPr/>
            <p:nvPr/>
          </p:nvSpPr>
          <p:spPr bwMode="auto">
            <a:xfrm>
              <a:off x="879508" y="2772333"/>
              <a:ext cx="3070829" cy="1369427"/>
            </a:xfrm>
            <a:custGeom>
              <a:avLst/>
              <a:gdLst>
                <a:gd name="T0" fmla="*/ 204 w 296"/>
                <a:gd name="T1" fmla="*/ 132 h 132"/>
                <a:gd name="T2" fmla="*/ 296 w 296"/>
                <a:gd name="T3" fmla="*/ 0 h 132"/>
                <a:gd name="T4" fmla="*/ 95 w 296"/>
                <a:gd name="T5" fmla="*/ 0 h 132"/>
                <a:gd name="T6" fmla="*/ 0 w 296"/>
                <a:gd name="T7" fmla="*/ 132 h 132"/>
                <a:gd name="T8" fmla="*/ 204 w 296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132">
                  <a:moveTo>
                    <a:pt x="204" y="132"/>
                  </a:moveTo>
                  <a:lnTo>
                    <a:pt x="296" y="0"/>
                  </a:lnTo>
                  <a:lnTo>
                    <a:pt x="95" y="0"/>
                  </a:lnTo>
                  <a:lnTo>
                    <a:pt x="0" y="132"/>
                  </a:lnTo>
                  <a:lnTo>
                    <a:pt x="204" y="132"/>
                  </a:lnTo>
                  <a:close/>
                </a:path>
              </a:pathLst>
            </a:custGeom>
            <a:solidFill>
              <a:srgbClr val="41441C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0" name="任意多边形: 形状 5"/>
            <p:cNvSpPr/>
            <p:nvPr/>
          </p:nvSpPr>
          <p:spPr bwMode="auto">
            <a:xfrm>
              <a:off x="7518232" y="2064281"/>
              <a:ext cx="3801725" cy="2785531"/>
            </a:xfrm>
            <a:custGeom>
              <a:avLst/>
              <a:gdLst>
                <a:gd name="connsiteX0" fmla="*/ 1818396 w 3294359"/>
                <a:gd name="connsiteY0" fmla="*/ 0 h 2413783"/>
                <a:gd name="connsiteX1" fmla="*/ 3294359 w 3294359"/>
                <a:gd name="connsiteY1" fmla="*/ 1206892 h 2413783"/>
                <a:gd name="connsiteX2" fmla="*/ 1818396 w 3294359"/>
                <a:gd name="connsiteY2" fmla="*/ 2413783 h 2413783"/>
                <a:gd name="connsiteX3" fmla="*/ 1818396 w 3294359"/>
                <a:gd name="connsiteY3" fmla="*/ 1800225 h 2413783"/>
                <a:gd name="connsiteX4" fmla="*/ 0 w 3294359"/>
                <a:gd name="connsiteY4" fmla="*/ 1800225 h 2413783"/>
                <a:gd name="connsiteX5" fmla="*/ 853917 w 3294359"/>
                <a:gd name="connsiteY5" fmla="*/ 613557 h 2413783"/>
                <a:gd name="connsiteX6" fmla="*/ 1818396 w 3294359"/>
                <a:gd name="connsiteY6" fmla="*/ 619645 h 2413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94359" h="2413783">
                  <a:moveTo>
                    <a:pt x="1818396" y="0"/>
                  </a:moveTo>
                  <a:lnTo>
                    <a:pt x="3294359" y="1206892"/>
                  </a:lnTo>
                  <a:lnTo>
                    <a:pt x="1818396" y="2413783"/>
                  </a:lnTo>
                  <a:lnTo>
                    <a:pt x="1818396" y="1800225"/>
                  </a:lnTo>
                  <a:lnTo>
                    <a:pt x="0" y="1800225"/>
                  </a:lnTo>
                  <a:lnTo>
                    <a:pt x="853917" y="613557"/>
                  </a:lnTo>
                  <a:lnTo>
                    <a:pt x="1818396" y="619645"/>
                  </a:lnTo>
                  <a:close/>
                </a:path>
              </a:pathLst>
            </a:custGeom>
            <a:solidFill>
              <a:srgbClr val="DE1E25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266770" y="1359808"/>
            <a:ext cx="2919910" cy="1514807"/>
            <a:chOff x="1127448" y="3645476"/>
            <a:chExt cx="2919910" cy="1514807"/>
          </a:xfrm>
        </p:grpSpPr>
        <p:sp>
          <p:nvSpPr>
            <p:cNvPr id="29" name="文本框 28"/>
            <p:cNvSpPr txBox="1"/>
            <p:nvPr/>
          </p:nvSpPr>
          <p:spPr>
            <a:xfrm>
              <a:off x="1857232" y="3645476"/>
              <a:ext cx="16293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1127448" y="3959954"/>
              <a:ext cx="29199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spc="12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点击输入文字内容，根据具体情况灵活应用语言简洁概括，提炼主要关键词做到合乎逻辑，层次分明，语言简练</a:t>
              </a:r>
              <a:r>
                <a:rPr lang="zh-CN" altLang="en-US" sz="1200" spc="12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1200" spc="12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807968" y="1326775"/>
            <a:ext cx="2919910" cy="1514807"/>
            <a:chOff x="1127448" y="3645476"/>
            <a:chExt cx="2919910" cy="1514807"/>
          </a:xfrm>
        </p:grpSpPr>
        <p:sp>
          <p:nvSpPr>
            <p:cNvPr id="32" name="文本框 31"/>
            <p:cNvSpPr txBox="1"/>
            <p:nvPr/>
          </p:nvSpPr>
          <p:spPr>
            <a:xfrm>
              <a:off x="1857232" y="3645476"/>
              <a:ext cx="16293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1127448" y="3959954"/>
              <a:ext cx="29199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spc="12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点击输入文字内容，根据具体情况灵活应用语言简洁概括，提炼主要关键词做到合乎逻辑，层次分明，语言简练</a:t>
              </a:r>
              <a:r>
                <a:rPr lang="zh-CN" altLang="en-US" sz="1200" spc="12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1200" spc="12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490382" y="4243615"/>
            <a:ext cx="2919910" cy="1514807"/>
            <a:chOff x="1127448" y="3645476"/>
            <a:chExt cx="2919910" cy="1514807"/>
          </a:xfrm>
        </p:grpSpPr>
        <p:sp>
          <p:nvSpPr>
            <p:cNvPr id="35" name="文本框 34"/>
            <p:cNvSpPr txBox="1"/>
            <p:nvPr/>
          </p:nvSpPr>
          <p:spPr>
            <a:xfrm>
              <a:off x="1857232" y="3645476"/>
              <a:ext cx="16293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1127448" y="3959954"/>
              <a:ext cx="29199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spc="12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点击输入文字内容，根据具体情况灵活应用语言简洁概括，提炼主要关键词做到合乎逻辑，层次分明，语言简练</a:t>
              </a:r>
              <a:r>
                <a:rPr lang="zh-CN" altLang="en-US" sz="1200" spc="12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1200" spc="12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888088" y="4307216"/>
            <a:ext cx="2919910" cy="1514807"/>
            <a:chOff x="1127448" y="3645476"/>
            <a:chExt cx="2919910" cy="1514807"/>
          </a:xfrm>
        </p:grpSpPr>
        <p:sp>
          <p:nvSpPr>
            <p:cNvPr id="38" name="文本框 37"/>
            <p:cNvSpPr txBox="1"/>
            <p:nvPr/>
          </p:nvSpPr>
          <p:spPr>
            <a:xfrm>
              <a:off x="1857232" y="3645476"/>
              <a:ext cx="16293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1127448" y="3959954"/>
              <a:ext cx="29199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spc="12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点击输入文字内容，根据具体情况灵活应用语言简洁概括，提炼主要关键词做到合乎逻辑，层次分明，语言简练</a:t>
              </a:r>
              <a:r>
                <a:rPr lang="zh-CN" altLang="en-US" sz="1200" spc="12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1200" spc="12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b="1" dirty="0"/>
              <a:t>应用价值</a:t>
            </a:r>
            <a:endParaRPr lang="zh-CN" altLang="en-US" b="1" dirty="0"/>
          </a:p>
        </p:txBody>
      </p:sp>
    </p:spTree>
  </p:cSld>
  <p:clrMapOvr>
    <a:masterClrMapping/>
  </p:clrMapOvr>
  <p:transition spd="slow" advClick="0" advTm="0">
    <p:plu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组合 234"/>
          <p:cNvGrpSpPr/>
          <p:nvPr/>
        </p:nvGrpSpPr>
        <p:grpSpPr>
          <a:xfrm>
            <a:off x="885242" y="1268413"/>
            <a:ext cx="5529625" cy="5813138"/>
            <a:chOff x="5951983" y="1035896"/>
            <a:chExt cx="5529625" cy="5813138"/>
          </a:xfrm>
          <a:solidFill>
            <a:srgbClr val="DE1E25"/>
          </a:solidFill>
        </p:grpSpPr>
        <p:sp>
          <p:nvSpPr>
            <p:cNvPr id="8" name="Freeform: Shape 55"/>
            <p:cNvSpPr/>
            <p:nvPr/>
          </p:nvSpPr>
          <p:spPr bwMode="auto">
            <a:xfrm>
              <a:off x="10669005" y="4999698"/>
              <a:ext cx="140513" cy="140513"/>
            </a:xfrm>
            <a:custGeom>
              <a:avLst/>
              <a:gdLst>
                <a:gd name="T0" fmla="*/ 72 w 86"/>
                <a:gd name="T1" fmla="*/ 86 h 86"/>
                <a:gd name="T2" fmla="*/ 0 w 86"/>
                <a:gd name="T3" fmla="*/ 18 h 86"/>
                <a:gd name="T4" fmla="*/ 18 w 86"/>
                <a:gd name="T5" fmla="*/ 0 h 86"/>
                <a:gd name="T6" fmla="*/ 86 w 86"/>
                <a:gd name="T7" fmla="*/ 72 h 86"/>
                <a:gd name="T8" fmla="*/ 72 w 86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86">
                  <a:moveTo>
                    <a:pt x="72" y="86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86" y="72"/>
                  </a:lnTo>
                  <a:lnTo>
                    <a:pt x="72" y="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9" name="Group 56"/>
            <p:cNvGrpSpPr/>
            <p:nvPr/>
          </p:nvGrpSpPr>
          <p:grpSpPr>
            <a:xfrm>
              <a:off x="6793445" y="1843022"/>
              <a:ext cx="3803693" cy="3661505"/>
              <a:chOff x="3200445" y="1228386"/>
              <a:chExt cx="2852761" cy="2746150"/>
            </a:xfrm>
            <a:grpFill/>
          </p:grpSpPr>
          <p:sp>
            <p:nvSpPr>
              <p:cNvPr id="170" name="Freeform: Shape 218"/>
              <p:cNvSpPr/>
              <p:nvPr/>
            </p:nvSpPr>
            <p:spPr bwMode="auto">
              <a:xfrm>
                <a:off x="3871972" y="1364407"/>
                <a:ext cx="162980" cy="164205"/>
              </a:xfrm>
              <a:custGeom>
                <a:avLst/>
                <a:gdLst>
                  <a:gd name="T0" fmla="*/ 18 w 37"/>
                  <a:gd name="T1" fmla="*/ 37 h 37"/>
                  <a:gd name="T2" fmla="*/ 19 w 37"/>
                  <a:gd name="T3" fmla="*/ 37 h 37"/>
                  <a:gd name="T4" fmla="*/ 37 w 37"/>
                  <a:gd name="T5" fmla="*/ 18 h 37"/>
                  <a:gd name="T6" fmla="*/ 23 w 37"/>
                  <a:gd name="T7" fmla="*/ 0 h 37"/>
                  <a:gd name="T8" fmla="*/ 1 w 37"/>
                  <a:gd name="T9" fmla="*/ 12 h 37"/>
                  <a:gd name="T10" fmla="*/ 0 w 37"/>
                  <a:gd name="T11" fmla="*/ 18 h 37"/>
                  <a:gd name="T12" fmla="*/ 10 w 37"/>
                  <a:gd name="T13" fmla="*/ 24 h 37"/>
                  <a:gd name="T14" fmla="*/ 18 w 37"/>
                  <a:gd name="T1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37">
                    <a:moveTo>
                      <a:pt x="18" y="37"/>
                    </a:moveTo>
                    <a:cubicBezTo>
                      <a:pt x="18" y="37"/>
                      <a:pt x="18" y="37"/>
                      <a:pt x="19" y="37"/>
                    </a:cubicBezTo>
                    <a:cubicBezTo>
                      <a:pt x="29" y="37"/>
                      <a:pt x="37" y="29"/>
                      <a:pt x="37" y="18"/>
                    </a:cubicBezTo>
                    <a:cubicBezTo>
                      <a:pt x="37" y="10"/>
                      <a:pt x="31" y="2"/>
                      <a:pt x="23" y="0"/>
                    </a:cubicBezTo>
                    <a:cubicBezTo>
                      <a:pt x="16" y="4"/>
                      <a:pt x="8" y="8"/>
                      <a:pt x="1" y="12"/>
                    </a:cubicBezTo>
                    <a:cubicBezTo>
                      <a:pt x="1" y="14"/>
                      <a:pt x="0" y="16"/>
                      <a:pt x="0" y="18"/>
                    </a:cubicBezTo>
                    <a:cubicBezTo>
                      <a:pt x="4" y="19"/>
                      <a:pt x="7" y="21"/>
                      <a:pt x="10" y="24"/>
                    </a:cubicBezTo>
                    <a:cubicBezTo>
                      <a:pt x="14" y="28"/>
                      <a:pt x="16" y="32"/>
                      <a:pt x="18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71" name="Freeform: Shape 219"/>
              <p:cNvSpPr/>
              <p:nvPr/>
            </p:nvSpPr>
            <p:spPr bwMode="auto">
              <a:xfrm>
                <a:off x="4048431" y="1422001"/>
                <a:ext cx="35537" cy="49017"/>
              </a:xfrm>
              <a:custGeom>
                <a:avLst/>
                <a:gdLst>
                  <a:gd name="T0" fmla="*/ 0 w 29"/>
                  <a:gd name="T1" fmla="*/ 40 h 40"/>
                  <a:gd name="T2" fmla="*/ 29 w 29"/>
                  <a:gd name="T3" fmla="*/ 18 h 40"/>
                  <a:gd name="T4" fmla="*/ 0 w 29"/>
                  <a:gd name="T5" fmla="*/ 0 h 40"/>
                  <a:gd name="T6" fmla="*/ 0 w 29"/>
                  <a:gd name="T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0">
                    <a:moveTo>
                      <a:pt x="0" y="40"/>
                    </a:moveTo>
                    <a:lnTo>
                      <a:pt x="29" y="18"/>
                    </a:lnTo>
                    <a:lnTo>
                      <a:pt x="0" y="0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72" name="Freeform: Shape 220"/>
              <p:cNvSpPr/>
              <p:nvPr/>
            </p:nvSpPr>
            <p:spPr bwMode="auto">
              <a:xfrm>
                <a:off x="3845012" y="1426903"/>
                <a:ext cx="18381" cy="13480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3 h 3"/>
                  <a:gd name="T4" fmla="*/ 4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3"/>
                      <a:pt x="2" y="3"/>
                      <a:pt x="4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1"/>
                      <a:pt x="1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73" name="Freeform: Shape 221"/>
              <p:cNvSpPr/>
              <p:nvPr/>
            </p:nvSpPr>
            <p:spPr bwMode="auto">
              <a:xfrm>
                <a:off x="4004316" y="1355829"/>
                <a:ext cx="40439" cy="40439"/>
              </a:xfrm>
              <a:custGeom>
                <a:avLst/>
                <a:gdLst>
                  <a:gd name="T0" fmla="*/ 0 w 33"/>
                  <a:gd name="T1" fmla="*/ 7 h 33"/>
                  <a:gd name="T2" fmla="*/ 25 w 33"/>
                  <a:gd name="T3" fmla="*/ 33 h 33"/>
                  <a:gd name="T4" fmla="*/ 33 w 33"/>
                  <a:gd name="T5" fmla="*/ 0 h 33"/>
                  <a:gd name="T6" fmla="*/ 0 w 33"/>
                  <a:gd name="T7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33">
                    <a:moveTo>
                      <a:pt x="0" y="7"/>
                    </a:moveTo>
                    <a:lnTo>
                      <a:pt x="25" y="33"/>
                    </a:lnTo>
                    <a:lnTo>
                      <a:pt x="33" y="0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74" name="Freeform: Shape 222"/>
              <p:cNvSpPr/>
              <p:nvPr/>
            </p:nvSpPr>
            <p:spPr bwMode="auto">
              <a:xfrm>
                <a:off x="4004316" y="1493075"/>
                <a:ext cx="40439" cy="44115"/>
              </a:xfrm>
              <a:custGeom>
                <a:avLst/>
                <a:gdLst>
                  <a:gd name="T0" fmla="*/ 25 w 33"/>
                  <a:gd name="T1" fmla="*/ 0 h 36"/>
                  <a:gd name="T2" fmla="*/ 0 w 33"/>
                  <a:gd name="T3" fmla="*/ 29 h 36"/>
                  <a:gd name="T4" fmla="*/ 33 w 33"/>
                  <a:gd name="T5" fmla="*/ 36 h 36"/>
                  <a:gd name="T6" fmla="*/ 25 w 33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36">
                    <a:moveTo>
                      <a:pt x="25" y="0"/>
                    </a:moveTo>
                    <a:lnTo>
                      <a:pt x="0" y="29"/>
                    </a:lnTo>
                    <a:lnTo>
                      <a:pt x="33" y="36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75" name="Freeform: Shape 223"/>
              <p:cNvSpPr/>
              <p:nvPr/>
            </p:nvSpPr>
            <p:spPr bwMode="auto">
              <a:xfrm>
                <a:off x="3690610" y="1448960"/>
                <a:ext cx="357820" cy="220574"/>
              </a:xfrm>
              <a:custGeom>
                <a:avLst/>
                <a:gdLst>
                  <a:gd name="T0" fmla="*/ 66 w 81"/>
                  <a:gd name="T1" fmla="*/ 21 h 50"/>
                  <a:gd name="T2" fmla="*/ 64 w 81"/>
                  <a:gd name="T3" fmla="*/ 21 h 50"/>
                  <a:gd name="T4" fmla="*/ 57 w 81"/>
                  <a:gd name="T5" fmla="*/ 24 h 50"/>
                  <a:gd name="T6" fmla="*/ 57 w 81"/>
                  <a:gd name="T7" fmla="*/ 20 h 50"/>
                  <a:gd name="T8" fmla="*/ 56 w 81"/>
                  <a:gd name="T9" fmla="*/ 18 h 50"/>
                  <a:gd name="T10" fmla="*/ 41 w 81"/>
                  <a:gd name="T11" fmla="*/ 1 h 50"/>
                  <a:gd name="T12" fmla="*/ 39 w 81"/>
                  <a:gd name="T13" fmla="*/ 1 h 50"/>
                  <a:gd name="T14" fmla="*/ 32 w 81"/>
                  <a:gd name="T15" fmla="*/ 0 h 50"/>
                  <a:gd name="T16" fmla="*/ 31 w 81"/>
                  <a:gd name="T17" fmla="*/ 0 h 50"/>
                  <a:gd name="T18" fmla="*/ 31 w 81"/>
                  <a:gd name="T19" fmla="*/ 0 h 50"/>
                  <a:gd name="T20" fmla="*/ 9 w 81"/>
                  <a:gd name="T21" fmla="*/ 15 h 50"/>
                  <a:gd name="T22" fmla="*/ 7 w 81"/>
                  <a:gd name="T23" fmla="*/ 25 h 50"/>
                  <a:gd name="T24" fmla="*/ 8 w 81"/>
                  <a:gd name="T25" fmla="*/ 32 h 50"/>
                  <a:gd name="T26" fmla="*/ 0 w 81"/>
                  <a:gd name="T27" fmla="*/ 41 h 50"/>
                  <a:gd name="T28" fmla="*/ 9 w 81"/>
                  <a:gd name="T29" fmla="*/ 50 h 50"/>
                  <a:gd name="T30" fmla="*/ 32 w 81"/>
                  <a:gd name="T31" fmla="*/ 50 h 50"/>
                  <a:gd name="T32" fmla="*/ 33 w 81"/>
                  <a:gd name="T33" fmla="*/ 50 h 50"/>
                  <a:gd name="T34" fmla="*/ 66 w 81"/>
                  <a:gd name="T35" fmla="*/ 50 h 50"/>
                  <a:gd name="T36" fmla="*/ 81 w 81"/>
                  <a:gd name="T37" fmla="*/ 35 h 50"/>
                  <a:gd name="T38" fmla="*/ 66 w 81"/>
                  <a:gd name="T39" fmla="*/ 2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1" h="50">
                    <a:moveTo>
                      <a:pt x="66" y="21"/>
                    </a:moveTo>
                    <a:cubicBezTo>
                      <a:pt x="66" y="21"/>
                      <a:pt x="65" y="21"/>
                      <a:pt x="64" y="21"/>
                    </a:cubicBezTo>
                    <a:cubicBezTo>
                      <a:pt x="62" y="21"/>
                      <a:pt x="59" y="23"/>
                      <a:pt x="57" y="24"/>
                    </a:cubicBezTo>
                    <a:cubicBezTo>
                      <a:pt x="57" y="23"/>
                      <a:pt x="57" y="22"/>
                      <a:pt x="57" y="20"/>
                    </a:cubicBezTo>
                    <a:cubicBezTo>
                      <a:pt x="57" y="19"/>
                      <a:pt x="56" y="18"/>
                      <a:pt x="56" y="18"/>
                    </a:cubicBezTo>
                    <a:cubicBezTo>
                      <a:pt x="54" y="10"/>
                      <a:pt x="48" y="4"/>
                      <a:pt x="41" y="1"/>
                    </a:cubicBezTo>
                    <a:cubicBezTo>
                      <a:pt x="40" y="1"/>
                      <a:pt x="40" y="1"/>
                      <a:pt x="39" y="1"/>
                    </a:cubicBezTo>
                    <a:cubicBezTo>
                      <a:pt x="37" y="0"/>
                      <a:pt x="35" y="0"/>
                      <a:pt x="32" y="0"/>
                    </a:cubicBezTo>
                    <a:cubicBezTo>
                      <a:pt x="32" y="0"/>
                      <a:pt x="32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4" y="5"/>
                      <a:pt x="16" y="10"/>
                      <a:pt x="9" y="15"/>
                    </a:cubicBezTo>
                    <a:cubicBezTo>
                      <a:pt x="8" y="18"/>
                      <a:pt x="7" y="21"/>
                      <a:pt x="7" y="25"/>
                    </a:cubicBezTo>
                    <a:cubicBezTo>
                      <a:pt x="7" y="27"/>
                      <a:pt x="8" y="30"/>
                      <a:pt x="8" y="32"/>
                    </a:cubicBezTo>
                    <a:cubicBezTo>
                      <a:pt x="4" y="32"/>
                      <a:pt x="0" y="36"/>
                      <a:pt x="0" y="41"/>
                    </a:cubicBezTo>
                    <a:cubicBezTo>
                      <a:pt x="0" y="46"/>
                      <a:pt x="4" y="50"/>
                      <a:pt x="9" y="50"/>
                    </a:cubicBezTo>
                    <a:cubicBezTo>
                      <a:pt x="32" y="50"/>
                      <a:pt x="32" y="50"/>
                      <a:pt x="32" y="50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66" y="50"/>
                      <a:pt x="66" y="50"/>
                      <a:pt x="66" y="50"/>
                    </a:cubicBezTo>
                    <a:cubicBezTo>
                      <a:pt x="74" y="50"/>
                      <a:pt x="81" y="43"/>
                      <a:pt x="81" y="35"/>
                    </a:cubicBezTo>
                    <a:cubicBezTo>
                      <a:pt x="81" y="27"/>
                      <a:pt x="74" y="21"/>
                      <a:pt x="66" y="21"/>
                    </a:cubicBezTo>
                    <a:close/>
                  </a:path>
                </a:pathLst>
              </a:custGeom>
              <a:solidFill>
                <a:srgbClr val="41441C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76" name="Freeform: Shape 224"/>
              <p:cNvSpPr/>
              <p:nvPr/>
            </p:nvSpPr>
            <p:spPr bwMode="auto">
              <a:xfrm>
                <a:off x="5028761" y="3524809"/>
                <a:ext cx="318607" cy="344341"/>
              </a:xfrm>
              <a:custGeom>
                <a:avLst/>
                <a:gdLst>
                  <a:gd name="T0" fmla="*/ 60 w 72"/>
                  <a:gd name="T1" fmla="*/ 2 h 78"/>
                  <a:gd name="T2" fmla="*/ 60 w 72"/>
                  <a:gd name="T3" fmla="*/ 26 h 78"/>
                  <a:gd name="T4" fmla="*/ 64 w 72"/>
                  <a:gd name="T5" fmla="*/ 37 h 78"/>
                  <a:gd name="T6" fmla="*/ 66 w 72"/>
                  <a:gd name="T7" fmla="*/ 43 h 78"/>
                  <a:gd name="T8" fmla="*/ 60 w 72"/>
                  <a:gd name="T9" fmla="*/ 50 h 78"/>
                  <a:gd name="T10" fmla="*/ 56 w 72"/>
                  <a:gd name="T11" fmla="*/ 53 h 78"/>
                  <a:gd name="T12" fmla="*/ 60 w 72"/>
                  <a:gd name="T13" fmla="*/ 50 h 78"/>
                  <a:gd name="T14" fmla="*/ 60 w 72"/>
                  <a:gd name="T15" fmla="*/ 44 h 78"/>
                  <a:gd name="T16" fmla="*/ 56 w 72"/>
                  <a:gd name="T17" fmla="*/ 33 h 78"/>
                  <a:gd name="T18" fmla="*/ 60 w 72"/>
                  <a:gd name="T19" fmla="*/ 26 h 78"/>
                  <a:gd name="T20" fmla="*/ 55 w 72"/>
                  <a:gd name="T21" fmla="*/ 46 h 78"/>
                  <a:gd name="T22" fmla="*/ 55 w 72"/>
                  <a:gd name="T23" fmla="*/ 53 h 78"/>
                  <a:gd name="T24" fmla="*/ 55 w 72"/>
                  <a:gd name="T25" fmla="*/ 1 h 78"/>
                  <a:gd name="T26" fmla="*/ 55 w 72"/>
                  <a:gd name="T27" fmla="*/ 9 h 78"/>
                  <a:gd name="T28" fmla="*/ 55 w 72"/>
                  <a:gd name="T29" fmla="*/ 16 h 78"/>
                  <a:gd name="T30" fmla="*/ 60 w 72"/>
                  <a:gd name="T31" fmla="*/ 21 h 78"/>
                  <a:gd name="T32" fmla="*/ 31 w 72"/>
                  <a:gd name="T33" fmla="*/ 71 h 78"/>
                  <a:gd name="T34" fmla="*/ 55 w 72"/>
                  <a:gd name="T35" fmla="*/ 46 h 78"/>
                  <a:gd name="T36" fmla="*/ 50 w 72"/>
                  <a:gd name="T37" fmla="*/ 28 h 78"/>
                  <a:gd name="T38" fmla="*/ 55 w 72"/>
                  <a:gd name="T39" fmla="*/ 27 h 78"/>
                  <a:gd name="T40" fmla="*/ 55 w 72"/>
                  <a:gd name="T41" fmla="*/ 21 h 78"/>
                  <a:gd name="T42" fmla="*/ 50 w 72"/>
                  <a:gd name="T43" fmla="*/ 10 h 78"/>
                  <a:gd name="T44" fmla="*/ 55 w 72"/>
                  <a:gd name="T45" fmla="*/ 4 h 78"/>
                  <a:gd name="T46" fmla="*/ 44 w 72"/>
                  <a:gd name="T47" fmla="*/ 4 h 78"/>
                  <a:gd name="T48" fmla="*/ 22 w 72"/>
                  <a:gd name="T49" fmla="*/ 55 h 78"/>
                  <a:gd name="T50" fmla="*/ 22 w 72"/>
                  <a:gd name="T51" fmla="*/ 60 h 78"/>
                  <a:gd name="T52" fmla="*/ 26 w 72"/>
                  <a:gd name="T53" fmla="*/ 71 h 78"/>
                  <a:gd name="T54" fmla="*/ 22 w 72"/>
                  <a:gd name="T55" fmla="*/ 76 h 78"/>
                  <a:gd name="T56" fmla="*/ 22 w 72"/>
                  <a:gd name="T57" fmla="*/ 72 h 78"/>
                  <a:gd name="T58" fmla="*/ 22 w 72"/>
                  <a:gd name="T59" fmla="*/ 66 h 78"/>
                  <a:gd name="T60" fmla="*/ 16 w 72"/>
                  <a:gd name="T61" fmla="*/ 61 h 78"/>
                  <a:gd name="T62" fmla="*/ 20 w 72"/>
                  <a:gd name="T63" fmla="*/ 29 h 78"/>
                  <a:gd name="T64" fmla="*/ 17 w 72"/>
                  <a:gd name="T65" fmla="*/ 37 h 78"/>
                  <a:gd name="T66" fmla="*/ 16 w 72"/>
                  <a:gd name="T67" fmla="*/ 43 h 78"/>
                  <a:gd name="T68" fmla="*/ 20 w 72"/>
                  <a:gd name="T69" fmla="*/ 49 h 78"/>
                  <a:gd name="T70" fmla="*/ 22 w 72"/>
                  <a:gd name="T71" fmla="*/ 54 h 78"/>
                  <a:gd name="T72" fmla="*/ 11 w 72"/>
                  <a:gd name="T73" fmla="*/ 12 h 78"/>
                  <a:gd name="T74" fmla="*/ 10 w 72"/>
                  <a:gd name="T75" fmla="*/ 20 h 78"/>
                  <a:gd name="T76" fmla="*/ 14 w 72"/>
                  <a:gd name="T77" fmla="*/ 26 h 78"/>
                  <a:gd name="T78" fmla="*/ 16 w 72"/>
                  <a:gd name="T79" fmla="*/ 31 h 78"/>
                  <a:gd name="T80" fmla="*/ 16 w 72"/>
                  <a:gd name="T81" fmla="*/ 11 h 78"/>
                  <a:gd name="T82" fmla="*/ 16 w 72"/>
                  <a:gd name="T83" fmla="*/ 78 h 78"/>
                  <a:gd name="T84" fmla="*/ 15 w 72"/>
                  <a:gd name="T85" fmla="*/ 55 h 78"/>
                  <a:gd name="T86" fmla="*/ 13 w 72"/>
                  <a:gd name="T87" fmla="*/ 50 h 78"/>
                  <a:gd name="T88" fmla="*/ 16 w 72"/>
                  <a:gd name="T89" fmla="*/ 37 h 78"/>
                  <a:gd name="T90" fmla="*/ 10 w 72"/>
                  <a:gd name="T91" fmla="*/ 56 h 78"/>
                  <a:gd name="T92" fmla="*/ 4 w 72"/>
                  <a:gd name="T93" fmla="*/ 14 h 78"/>
                  <a:gd name="T94" fmla="*/ 10 w 72"/>
                  <a:gd name="T95" fmla="*/ 38 h 78"/>
                  <a:gd name="T96" fmla="*/ 10 w 72"/>
                  <a:gd name="T97" fmla="*/ 27 h 78"/>
                  <a:gd name="T98" fmla="*/ 10 w 72"/>
                  <a:gd name="T99" fmla="*/ 2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2" h="78">
                    <a:moveTo>
                      <a:pt x="60" y="55"/>
                    </a:moveTo>
                    <a:cubicBezTo>
                      <a:pt x="64" y="53"/>
                      <a:pt x="68" y="50"/>
                      <a:pt x="72" y="48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3" y="31"/>
                      <a:pt x="63" y="31"/>
                      <a:pt x="63" y="31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7" y="49"/>
                      <a:pt x="67" y="49"/>
                      <a:pt x="67" y="49"/>
                    </a:cubicBezTo>
                    <a:cubicBezTo>
                      <a:pt x="60" y="51"/>
                      <a:pt x="60" y="51"/>
                      <a:pt x="60" y="51"/>
                    </a:cubicBezTo>
                    <a:cubicBezTo>
                      <a:pt x="60" y="50"/>
                      <a:pt x="60" y="50"/>
                      <a:pt x="60" y="50"/>
                    </a:cubicBezTo>
                    <a:lnTo>
                      <a:pt x="60" y="55"/>
                    </a:lnTo>
                    <a:close/>
                    <a:moveTo>
                      <a:pt x="55" y="53"/>
                    </a:moveTo>
                    <a:cubicBezTo>
                      <a:pt x="56" y="53"/>
                      <a:pt x="56" y="53"/>
                      <a:pt x="56" y="53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8" y="56"/>
                      <a:pt x="59" y="56"/>
                      <a:pt x="60" y="55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58" y="39"/>
                      <a:pt x="58" y="39"/>
                      <a:pt x="58" y="39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53"/>
                      <a:pt x="55" y="53"/>
                      <a:pt x="55" y="53"/>
                    </a:cubicBezTo>
                    <a:close/>
                    <a:moveTo>
                      <a:pt x="60" y="2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60" y="21"/>
                      <a:pt x="60" y="21"/>
                      <a:pt x="60" y="21"/>
                    </a:cubicBezTo>
                    <a:lnTo>
                      <a:pt x="60" y="2"/>
                    </a:lnTo>
                    <a:close/>
                    <a:moveTo>
                      <a:pt x="22" y="76"/>
                    </a:moveTo>
                    <a:cubicBezTo>
                      <a:pt x="25" y="74"/>
                      <a:pt x="28" y="73"/>
                      <a:pt x="31" y="71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8" y="22"/>
                      <a:pt x="48" y="22"/>
                      <a:pt x="48" y="22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24" y="65"/>
                      <a:pt x="24" y="65"/>
                      <a:pt x="24" y="65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2" y="72"/>
                      <a:pt x="22" y="72"/>
                      <a:pt x="22" y="72"/>
                    </a:cubicBezTo>
                    <a:lnTo>
                      <a:pt x="22" y="76"/>
                    </a:lnTo>
                    <a:close/>
                    <a:moveTo>
                      <a:pt x="16" y="78"/>
                    </a:moveTo>
                    <a:cubicBezTo>
                      <a:pt x="18" y="77"/>
                      <a:pt x="20" y="76"/>
                      <a:pt x="22" y="76"/>
                    </a:cubicBezTo>
                    <a:cubicBezTo>
                      <a:pt x="22" y="72"/>
                      <a:pt x="22" y="72"/>
                      <a:pt x="22" y="72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17" y="67"/>
                      <a:pt x="17" y="67"/>
                      <a:pt x="17" y="67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16" y="62"/>
                      <a:pt x="16" y="62"/>
                      <a:pt x="16" y="62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16" y="78"/>
                      <a:pt x="16" y="78"/>
                      <a:pt x="16" y="78"/>
                    </a:cubicBezTo>
                    <a:close/>
                    <a:moveTo>
                      <a:pt x="22" y="28"/>
                    </a:moveTo>
                    <a:cubicBezTo>
                      <a:pt x="20" y="29"/>
                      <a:pt x="20" y="29"/>
                      <a:pt x="20" y="29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2" y="55"/>
                      <a:pt x="22" y="55"/>
                      <a:pt x="22" y="55"/>
                    </a:cubicBezTo>
                    <a:lnTo>
                      <a:pt x="22" y="28"/>
                    </a:lnTo>
                    <a:close/>
                    <a:moveTo>
                      <a:pt x="11" y="12"/>
                    </a:moveTo>
                    <a:cubicBezTo>
                      <a:pt x="12" y="14"/>
                      <a:pt x="12" y="14"/>
                      <a:pt x="12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1" y="12"/>
                      <a:pt x="11" y="12"/>
                      <a:pt x="11" y="12"/>
                    </a:cubicBezTo>
                    <a:close/>
                    <a:moveTo>
                      <a:pt x="10" y="56"/>
                    </a:moveTo>
                    <a:cubicBezTo>
                      <a:pt x="16" y="78"/>
                      <a:pt x="16" y="78"/>
                      <a:pt x="16" y="78"/>
                    </a:cubicBezTo>
                    <a:cubicBezTo>
                      <a:pt x="16" y="78"/>
                      <a:pt x="16" y="78"/>
                      <a:pt x="16" y="78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8"/>
                      <a:pt x="10" y="38"/>
                      <a:pt x="10" y="38"/>
                    </a:cubicBezTo>
                    <a:lnTo>
                      <a:pt x="10" y="56"/>
                    </a:lnTo>
                    <a:close/>
                    <a:moveTo>
                      <a:pt x="10" y="15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10" y="20"/>
                      <a:pt x="10" y="20"/>
                      <a:pt x="10" y="20"/>
                    </a:cubicBezTo>
                    <a:lnTo>
                      <a:pt x="10" y="1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77" name="Freeform: Shape 225"/>
              <p:cNvSpPr/>
              <p:nvPr/>
            </p:nvSpPr>
            <p:spPr bwMode="auto">
              <a:xfrm>
                <a:off x="4397674" y="3767441"/>
                <a:ext cx="283070" cy="207095"/>
              </a:xfrm>
              <a:custGeom>
                <a:avLst/>
                <a:gdLst>
                  <a:gd name="T0" fmla="*/ 16 w 64"/>
                  <a:gd name="T1" fmla="*/ 46 h 47"/>
                  <a:gd name="T2" fmla="*/ 16 w 64"/>
                  <a:gd name="T3" fmla="*/ 16 h 47"/>
                  <a:gd name="T4" fmla="*/ 56 w 64"/>
                  <a:gd name="T5" fmla="*/ 16 h 47"/>
                  <a:gd name="T6" fmla="*/ 56 w 64"/>
                  <a:gd name="T7" fmla="*/ 45 h 47"/>
                  <a:gd name="T8" fmla="*/ 51 w 64"/>
                  <a:gd name="T9" fmla="*/ 44 h 47"/>
                  <a:gd name="T10" fmla="*/ 43 w 64"/>
                  <a:gd name="T11" fmla="*/ 47 h 47"/>
                  <a:gd name="T12" fmla="*/ 64 w 64"/>
                  <a:gd name="T13" fmla="*/ 46 h 47"/>
                  <a:gd name="T14" fmla="*/ 64 w 64"/>
                  <a:gd name="T15" fmla="*/ 16 h 47"/>
                  <a:gd name="T16" fmla="*/ 64 w 64"/>
                  <a:gd name="T17" fmla="*/ 0 h 47"/>
                  <a:gd name="T18" fmla="*/ 56 w 64"/>
                  <a:gd name="T19" fmla="*/ 0 h 47"/>
                  <a:gd name="T20" fmla="*/ 16 w 64"/>
                  <a:gd name="T21" fmla="*/ 0 h 47"/>
                  <a:gd name="T22" fmla="*/ 8 w 64"/>
                  <a:gd name="T23" fmla="*/ 0 h 47"/>
                  <a:gd name="T24" fmla="*/ 8 w 64"/>
                  <a:gd name="T25" fmla="*/ 16 h 47"/>
                  <a:gd name="T26" fmla="*/ 8 w 64"/>
                  <a:gd name="T27" fmla="*/ 45 h 47"/>
                  <a:gd name="T28" fmla="*/ 3 w 64"/>
                  <a:gd name="T29" fmla="*/ 44 h 47"/>
                  <a:gd name="T30" fmla="*/ 0 w 64"/>
                  <a:gd name="T31" fmla="*/ 44 h 47"/>
                  <a:gd name="T32" fmla="*/ 16 w 64"/>
                  <a:gd name="T33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47">
                    <a:moveTo>
                      <a:pt x="16" y="46"/>
                    </a:moveTo>
                    <a:cubicBezTo>
                      <a:pt x="16" y="16"/>
                      <a:pt x="16" y="16"/>
                      <a:pt x="16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45"/>
                      <a:pt x="56" y="45"/>
                      <a:pt x="56" y="45"/>
                    </a:cubicBezTo>
                    <a:cubicBezTo>
                      <a:pt x="54" y="44"/>
                      <a:pt x="53" y="44"/>
                      <a:pt x="51" y="44"/>
                    </a:cubicBezTo>
                    <a:cubicBezTo>
                      <a:pt x="48" y="44"/>
                      <a:pt x="45" y="45"/>
                      <a:pt x="43" y="47"/>
                    </a:cubicBezTo>
                    <a:cubicBezTo>
                      <a:pt x="50" y="47"/>
                      <a:pt x="57" y="47"/>
                      <a:pt x="64" y="46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6" y="44"/>
                      <a:pt x="5" y="44"/>
                      <a:pt x="3" y="44"/>
                    </a:cubicBezTo>
                    <a:cubicBezTo>
                      <a:pt x="2" y="44"/>
                      <a:pt x="1" y="44"/>
                      <a:pt x="0" y="44"/>
                    </a:cubicBezTo>
                    <a:cubicBezTo>
                      <a:pt x="5" y="45"/>
                      <a:pt x="10" y="46"/>
                      <a:pt x="16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78" name="Freeform: Shape 226"/>
              <p:cNvSpPr/>
              <p:nvPr/>
            </p:nvSpPr>
            <p:spPr bwMode="auto">
              <a:xfrm>
                <a:off x="5333889" y="1660957"/>
                <a:ext cx="273267" cy="159304"/>
              </a:xfrm>
              <a:custGeom>
                <a:avLst/>
                <a:gdLst>
                  <a:gd name="T0" fmla="*/ 35 w 62"/>
                  <a:gd name="T1" fmla="*/ 0 h 36"/>
                  <a:gd name="T2" fmla="*/ 35 w 62"/>
                  <a:gd name="T3" fmla="*/ 6 h 36"/>
                  <a:gd name="T4" fmla="*/ 0 w 62"/>
                  <a:gd name="T5" fmla="*/ 36 h 36"/>
                  <a:gd name="T6" fmla="*/ 35 w 62"/>
                  <a:gd name="T7" fmla="*/ 29 h 36"/>
                  <a:gd name="T8" fmla="*/ 35 w 62"/>
                  <a:gd name="T9" fmla="*/ 36 h 36"/>
                  <a:gd name="T10" fmla="*/ 62 w 62"/>
                  <a:gd name="T11" fmla="*/ 18 h 36"/>
                  <a:gd name="T12" fmla="*/ 35 w 62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36">
                    <a:moveTo>
                      <a:pt x="35" y="0"/>
                    </a:moveTo>
                    <a:cubicBezTo>
                      <a:pt x="35" y="6"/>
                      <a:pt x="35" y="6"/>
                      <a:pt x="35" y="6"/>
                    </a:cubicBezTo>
                    <a:cubicBezTo>
                      <a:pt x="4" y="6"/>
                      <a:pt x="0" y="36"/>
                      <a:pt x="0" y="36"/>
                    </a:cubicBezTo>
                    <a:cubicBezTo>
                      <a:pt x="0" y="36"/>
                      <a:pt x="10" y="29"/>
                      <a:pt x="35" y="29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62" y="18"/>
                      <a:pt x="62" y="18"/>
                      <a:pt x="62" y="18"/>
                    </a:cubicBezTo>
                    <a:lnTo>
                      <a:pt x="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79" name="Freeform: Shape 227"/>
              <p:cNvSpPr/>
              <p:nvPr/>
            </p:nvSpPr>
            <p:spPr bwMode="auto">
              <a:xfrm>
                <a:off x="5306930" y="1801879"/>
                <a:ext cx="269591" cy="159304"/>
              </a:xfrm>
              <a:custGeom>
                <a:avLst/>
                <a:gdLst>
                  <a:gd name="T0" fmla="*/ 27 w 61"/>
                  <a:gd name="T1" fmla="*/ 36 h 36"/>
                  <a:gd name="T2" fmla="*/ 27 w 61"/>
                  <a:gd name="T3" fmla="*/ 30 h 36"/>
                  <a:gd name="T4" fmla="*/ 61 w 61"/>
                  <a:gd name="T5" fmla="*/ 0 h 36"/>
                  <a:gd name="T6" fmla="*/ 27 w 61"/>
                  <a:gd name="T7" fmla="*/ 7 h 36"/>
                  <a:gd name="T8" fmla="*/ 27 w 61"/>
                  <a:gd name="T9" fmla="*/ 1 h 36"/>
                  <a:gd name="T10" fmla="*/ 0 w 61"/>
                  <a:gd name="T11" fmla="*/ 19 h 36"/>
                  <a:gd name="T12" fmla="*/ 27 w 61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36">
                    <a:moveTo>
                      <a:pt x="27" y="36"/>
                    </a:moveTo>
                    <a:cubicBezTo>
                      <a:pt x="27" y="30"/>
                      <a:pt x="27" y="30"/>
                      <a:pt x="27" y="30"/>
                    </a:cubicBezTo>
                    <a:cubicBezTo>
                      <a:pt x="58" y="30"/>
                      <a:pt x="61" y="0"/>
                      <a:pt x="61" y="0"/>
                    </a:cubicBezTo>
                    <a:cubicBezTo>
                      <a:pt x="61" y="0"/>
                      <a:pt x="52" y="7"/>
                      <a:pt x="27" y="7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27" y="3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80" name="Freeform: Shape 228"/>
              <p:cNvSpPr/>
              <p:nvPr/>
            </p:nvSpPr>
            <p:spPr bwMode="auto">
              <a:xfrm>
                <a:off x="5885324" y="2977050"/>
                <a:ext cx="4902" cy="8578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81" name="Freeform: Shape 229"/>
              <p:cNvSpPr/>
              <p:nvPr/>
            </p:nvSpPr>
            <p:spPr bwMode="auto">
              <a:xfrm>
                <a:off x="5885324" y="2880242"/>
                <a:ext cx="26959" cy="79652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2 w 6"/>
                  <a:gd name="T5" fmla="*/ 18 h 18"/>
                  <a:gd name="T6" fmla="*/ 6 w 6"/>
                  <a:gd name="T7" fmla="*/ 1 h 18"/>
                  <a:gd name="T8" fmla="*/ 6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cubicBezTo>
                      <a:pt x="3" y="5"/>
                      <a:pt x="1" y="11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4" y="12"/>
                      <a:pt x="5" y="7"/>
                      <a:pt x="6" y="1"/>
                    </a:cubicBezTo>
                    <a:cubicBezTo>
                      <a:pt x="6" y="1"/>
                      <a:pt x="6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82" name="Freeform: Shape 230"/>
              <p:cNvSpPr/>
              <p:nvPr/>
            </p:nvSpPr>
            <p:spPr bwMode="auto">
              <a:xfrm>
                <a:off x="5841210" y="2848382"/>
                <a:ext cx="53918" cy="111513"/>
              </a:xfrm>
              <a:custGeom>
                <a:avLst/>
                <a:gdLst>
                  <a:gd name="T0" fmla="*/ 0 w 12"/>
                  <a:gd name="T1" fmla="*/ 0 h 25"/>
                  <a:gd name="T2" fmla="*/ 0 w 12"/>
                  <a:gd name="T3" fmla="*/ 25 h 25"/>
                  <a:gd name="T4" fmla="*/ 6 w 12"/>
                  <a:gd name="T5" fmla="*/ 25 h 25"/>
                  <a:gd name="T6" fmla="*/ 12 w 12"/>
                  <a:gd name="T7" fmla="*/ 4 h 25"/>
                  <a:gd name="T8" fmla="*/ 0 w 12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17"/>
                      <a:pt x="9" y="10"/>
                      <a:pt x="12" y="4"/>
                    </a:cubicBezTo>
                    <a:cubicBezTo>
                      <a:pt x="9" y="2"/>
                      <a:pt x="4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83" name="Freeform: Shape 231"/>
              <p:cNvSpPr/>
              <p:nvPr/>
            </p:nvSpPr>
            <p:spPr bwMode="auto">
              <a:xfrm>
                <a:off x="5766459" y="2977050"/>
                <a:ext cx="52693" cy="110287"/>
              </a:xfrm>
              <a:custGeom>
                <a:avLst/>
                <a:gdLst>
                  <a:gd name="T0" fmla="*/ 12 w 12"/>
                  <a:gd name="T1" fmla="*/ 25 h 25"/>
                  <a:gd name="T2" fmla="*/ 12 w 12"/>
                  <a:gd name="T3" fmla="*/ 0 h 25"/>
                  <a:gd name="T4" fmla="*/ 6 w 12"/>
                  <a:gd name="T5" fmla="*/ 0 h 25"/>
                  <a:gd name="T6" fmla="*/ 0 w 12"/>
                  <a:gd name="T7" fmla="*/ 21 h 25"/>
                  <a:gd name="T8" fmla="*/ 12 w 12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">
                    <a:moveTo>
                      <a:pt x="12" y="25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9"/>
                      <a:pt x="3" y="16"/>
                      <a:pt x="0" y="21"/>
                    </a:cubicBezTo>
                    <a:cubicBezTo>
                      <a:pt x="3" y="23"/>
                      <a:pt x="8" y="25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84" name="Freeform: Shape 232"/>
              <p:cNvSpPr/>
              <p:nvPr/>
            </p:nvSpPr>
            <p:spPr bwMode="auto">
              <a:xfrm>
                <a:off x="5766459" y="2848382"/>
                <a:ext cx="52693" cy="111513"/>
              </a:xfrm>
              <a:custGeom>
                <a:avLst/>
                <a:gdLst>
                  <a:gd name="T0" fmla="*/ 6 w 12"/>
                  <a:gd name="T1" fmla="*/ 25 h 25"/>
                  <a:gd name="T2" fmla="*/ 12 w 12"/>
                  <a:gd name="T3" fmla="*/ 25 h 25"/>
                  <a:gd name="T4" fmla="*/ 12 w 12"/>
                  <a:gd name="T5" fmla="*/ 0 h 25"/>
                  <a:gd name="T6" fmla="*/ 0 w 12"/>
                  <a:gd name="T7" fmla="*/ 5 h 25"/>
                  <a:gd name="T8" fmla="*/ 6 w 12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">
                    <a:moveTo>
                      <a:pt x="6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3" y="2"/>
                      <a:pt x="0" y="5"/>
                    </a:cubicBezTo>
                    <a:cubicBezTo>
                      <a:pt x="3" y="10"/>
                      <a:pt x="6" y="17"/>
                      <a:pt x="6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85" name="Freeform: Shape 233"/>
              <p:cNvSpPr/>
              <p:nvPr/>
            </p:nvSpPr>
            <p:spPr bwMode="auto">
              <a:xfrm>
                <a:off x="5713767" y="2977050"/>
                <a:ext cx="61271" cy="79652"/>
              </a:xfrm>
              <a:custGeom>
                <a:avLst/>
                <a:gdLst>
                  <a:gd name="T0" fmla="*/ 8 w 14"/>
                  <a:gd name="T1" fmla="*/ 18 h 18"/>
                  <a:gd name="T2" fmla="*/ 14 w 14"/>
                  <a:gd name="T3" fmla="*/ 0 h 18"/>
                  <a:gd name="T4" fmla="*/ 0 w 14"/>
                  <a:gd name="T5" fmla="*/ 0 h 18"/>
                  <a:gd name="T6" fmla="*/ 8 w 14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8">
                    <a:moveTo>
                      <a:pt x="8" y="18"/>
                    </a:moveTo>
                    <a:cubicBezTo>
                      <a:pt x="11" y="14"/>
                      <a:pt x="13" y="7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3" y="13"/>
                      <a:pt x="8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86" name="Freeform: Shape 234"/>
              <p:cNvSpPr/>
              <p:nvPr/>
            </p:nvSpPr>
            <p:spPr bwMode="auto">
              <a:xfrm>
                <a:off x="5713767" y="2880242"/>
                <a:ext cx="61271" cy="79652"/>
              </a:xfrm>
              <a:custGeom>
                <a:avLst/>
                <a:gdLst>
                  <a:gd name="T0" fmla="*/ 8 w 14"/>
                  <a:gd name="T1" fmla="*/ 0 h 18"/>
                  <a:gd name="T2" fmla="*/ 0 w 14"/>
                  <a:gd name="T3" fmla="*/ 18 h 18"/>
                  <a:gd name="T4" fmla="*/ 14 w 14"/>
                  <a:gd name="T5" fmla="*/ 18 h 18"/>
                  <a:gd name="T6" fmla="*/ 8 w 1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8">
                    <a:moveTo>
                      <a:pt x="8" y="0"/>
                    </a:moveTo>
                    <a:cubicBezTo>
                      <a:pt x="3" y="5"/>
                      <a:pt x="0" y="11"/>
                      <a:pt x="0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1"/>
                      <a:pt x="11" y="5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87" name="Freeform: Shape 235"/>
              <p:cNvSpPr/>
              <p:nvPr/>
            </p:nvSpPr>
            <p:spPr bwMode="auto">
              <a:xfrm>
                <a:off x="5841210" y="2977050"/>
                <a:ext cx="35537" cy="110287"/>
              </a:xfrm>
              <a:custGeom>
                <a:avLst/>
                <a:gdLst>
                  <a:gd name="T0" fmla="*/ 0 w 8"/>
                  <a:gd name="T1" fmla="*/ 25 h 25"/>
                  <a:gd name="T2" fmla="*/ 3 w 8"/>
                  <a:gd name="T3" fmla="*/ 25 h 25"/>
                  <a:gd name="T4" fmla="*/ 8 w 8"/>
                  <a:gd name="T5" fmla="*/ 11 h 25"/>
                  <a:gd name="T6" fmla="*/ 6 w 8"/>
                  <a:gd name="T7" fmla="*/ 0 h 25"/>
                  <a:gd name="T8" fmla="*/ 0 w 8"/>
                  <a:gd name="T9" fmla="*/ 0 h 25"/>
                  <a:gd name="T10" fmla="*/ 0 w 8"/>
                  <a:gd name="T11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cubicBezTo>
                      <a:pt x="1" y="25"/>
                      <a:pt x="2" y="25"/>
                      <a:pt x="3" y="25"/>
                    </a:cubicBezTo>
                    <a:cubicBezTo>
                      <a:pt x="5" y="20"/>
                      <a:pt x="6" y="16"/>
                      <a:pt x="8" y="11"/>
                    </a:cubicBezTo>
                    <a:cubicBezTo>
                      <a:pt x="7" y="8"/>
                      <a:pt x="6" y="4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88" name="Oval 236"/>
              <p:cNvSpPr/>
              <p:nvPr/>
            </p:nvSpPr>
            <p:spPr bwMode="auto">
              <a:xfrm>
                <a:off x="4746916" y="3312813"/>
                <a:ext cx="61271" cy="61271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89" name="Freeform: Shape 237"/>
              <p:cNvSpPr/>
              <p:nvPr/>
            </p:nvSpPr>
            <p:spPr bwMode="auto">
              <a:xfrm>
                <a:off x="4507961" y="3494174"/>
                <a:ext cx="132345" cy="132345"/>
              </a:xfrm>
              <a:custGeom>
                <a:avLst/>
                <a:gdLst>
                  <a:gd name="T0" fmla="*/ 15 w 30"/>
                  <a:gd name="T1" fmla="*/ 30 h 30"/>
                  <a:gd name="T2" fmla="*/ 30 w 30"/>
                  <a:gd name="T3" fmla="*/ 15 h 30"/>
                  <a:gd name="T4" fmla="*/ 15 w 30"/>
                  <a:gd name="T5" fmla="*/ 0 h 30"/>
                  <a:gd name="T6" fmla="*/ 15 w 30"/>
                  <a:gd name="T7" fmla="*/ 7 h 30"/>
                  <a:gd name="T8" fmla="*/ 23 w 30"/>
                  <a:gd name="T9" fmla="*/ 15 h 30"/>
                  <a:gd name="T10" fmla="*/ 15 w 30"/>
                  <a:gd name="T11" fmla="*/ 23 h 30"/>
                  <a:gd name="T12" fmla="*/ 15 w 30"/>
                  <a:gd name="T13" fmla="*/ 30 h 30"/>
                  <a:gd name="T14" fmla="*/ 15 w 30"/>
                  <a:gd name="T15" fmla="*/ 0 h 30"/>
                  <a:gd name="T16" fmla="*/ 0 w 30"/>
                  <a:gd name="T17" fmla="*/ 15 h 30"/>
                  <a:gd name="T18" fmla="*/ 15 w 30"/>
                  <a:gd name="T19" fmla="*/ 30 h 30"/>
                  <a:gd name="T20" fmla="*/ 15 w 30"/>
                  <a:gd name="T21" fmla="*/ 30 h 30"/>
                  <a:gd name="T22" fmla="*/ 15 w 30"/>
                  <a:gd name="T23" fmla="*/ 23 h 30"/>
                  <a:gd name="T24" fmla="*/ 15 w 30"/>
                  <a:gd name="T25" fmla="*/ 23 h 30"/>
                  <a:gd name="T26" fmla="*/ 15 w 30"/>
                  <a:gd name="T27" fmla="*/ 23 h 30"/>
                  <a:gd name="T28" fmla="*/ 7 w 30"/>
                  <a:gd name="T29" fmla="*/ 15 h 30"/>
                  <a:gd name="T30" fmla="*/ 15 w 30"/>
                  <a:gd name="T31" fmla="*/ 7 h 30"/>
                  <a:gd name="T32" fmla="*/ 15 w 30"/>
                  <a:gd name="T33" fmla="*/ 7 h 30"/>
                  <a:gd name="T34" fmla="*/ 15 w 30"/>
                  <a:gd name="T3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cubicBezTo>
                      <a:pt x="23" y="30"/>
                      <a:pt x="30" y="23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9" y="7"/>
                      <a:pt x="23" y="10"/>
                      <a:pt x="23" y="15"/>
                    </a:cubicBezTo>
                    <a:cubicBezTo>
                      <a:pt x="23" y="20"/>
                      <a:pt x="19" y="23"/>
                      <a:pt x="15" y="23"/>
                    </a:cubicBezTo>
                    <a:lnTo>
                      <a:pt x="15" y="30"/>
                    </a:lnTo>
                    <a:close/>
                    <a:moveTo>
                      <a:pt x="15" y="0"/>
                    </a:moveTo>
                    <a:cubicBezTo>
                      <a:pt x="7" y="0"/>
                      <a:pt x="0" y="7"/>
                      <a:pt x="0" y="15"/>
                    </a:cubicBezTo>
                    <a:cubicBezTo>
                      <a:pt x="0" y="23"/>
                      <a:pt x="7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0" y="23"/>
                      <a:pt x="7" y="20"/>
                      <a:pt x="7" y="15"/>
                    </a:cubicBezTo>
                    <a:cubicBezTo>
                      <a:pt x="7" y="10"/>
                      <a:pt x="10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0"/>
                      <a:pt x="15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0" name="Freeform: Shape 238"/>
              <p:cNvSpPr/>
              <p:nvPr/>
            </p:nvSpPr>
            <p:spPr bwMode="auto">
              <a:xfrm>
                <a:off x="4494481" y="3462313"/>
                <a:ext cx="159304" cy="57594"/>
              </a:xfrm>
              <a:custGeom>
                <a:avLst/>
                <a:gdLst>
                  <a:gd name="T0" fmla="*/ 3 w 36"/>
                  <a:gd name="T1" fmla="*/ 13 h 13"/>
                  <a:gd name="T2" fmla="*/ 5 w 36"/>
                  <a:gd name="T3" fmla="*/ 12 h 13"/>
                  <a:gd name="T4" fmla="*/ 18 w 36"/>
                  <a:gd name="T5" fmla="*/ 4 h 13"/>
                  <a:gd name="T6" fmla="*/ 31 w 36"/>
                  <a:gd name="T7" fmla="*/ 12 h 13"/>
                  <a:gd name="T8" fmla="*/ 35 w 36"/>
                  <a:gd name="T9" fmla="*/ 12 h 13"/>
                  <a:gd name="T10" fmla="*/ 35 w 36"/>
                  <a:gd name="T11" fmla="*/ 9 h 13"/>
                  <a:gd name="T12" fmla="*/ 18 w 36"/>
                  <a:gd name="T13" fmla="*/ 0 h 13"/>
                  <a:gd name="T14" fmla="*/ 1 w 36"/>
                  <a:gd name="T15" fmla="*/ 9 h 13"/>
                  <a:gd name="T16" fmla="*/ 1 w 36"/>
                  <a:gd name="T17" fmla="*/ 12 h 13"/>
                  <a:gd name="T18" fmla="*/ 3 w 36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13">
                    <a:moveTo>
                      <a:pt x="3" y="13"/>
                    </a:moveTo>
                    <a:cubicBezTo>
                      <a:pt x="3" y="13"/>
                      <a:pt x="4" y="12"/>
                      <a:pt x="5" y="12"/>
                    </a:cubicBezTo>
                    <a:cubicBezTo>
                      <a:pt x="8" y="7"/>
                      <a:pt x="13" y="4"/>
                      <a:pt x="18" y="4"/>
                    </a:cubicBezTo>
                    <a:cubicBezTo>
                      <a:pt x="23" y="4"/>
                      <a:pt x="28" y="7"/>
                      <a:pt x="31" y="12"/>
                    </a:cubicBezTo>
                    <a:cubicBezTo>
                      <a:pt x="32" y="13"/>
                      <a:pt x="34" y="13"/>
                      <a:pt x="35" y="12"/>
                    </a:cubicBezTo>
                    <a:cubicBezTo>
                      <a:pt x="36" y="11"/>
                      <a:pt x="36" y="10"/>
                      <a:pt x="35" y="9"/>
                    </a:cubicBezTo>
                    <a:cubicBezTo>
                      <a:pt x="31" y="3"/>
                      <a:pt x="25" y="0"/>
                      <a:pt x="18" y="0"/>
                    </a:cubicBezTo>
                    <a:cubicBezTo>
                      <a:pt x="11" y="0"/>
                      <a:pt x="5" y="3"/>
                      <a:pt x="1" y="9"/>
                    </a:cubicBezTo>
                    <a:cubicBezTo>
                      <a:pt x="0" y="10"/>
                      <a:pt x="0" y="11"/>
                      <a:pt x="1" y="12"/>
                    </a:cubicBezTo>
                    <a:cubicBezTo>
                      <a:pt x="2" y="12"/>
                      <a:pt x="2" y="13"/>
                      <a:pt x="3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1" name="Freeform: Shape 239"/>
              <p:cNvSpPr/>
              <p:nvPr/>
            </p:nvSpPr>
            <p:spPr bwMode="auto">
              <a:xfrm>
                <a:off x="4750592" y="3494174"/>
                <a:ext cx="132345" cy="132345"/>
              </a:xfrm>
              <a:custGeom>
                <a:avLst/>
                <a:gdLst>
                  <a:gd name="T0" fmla="*/ 15 w 30"/>
                  <a:gd name="T1" fmla="*/ 0 h 30"/>
                  <a:gd name="T2" fmla="*/ 15 w 30"/>
                  <a:gd name="T3" fmla="*/ 0 h 30"/>
                  <a:gd name="T4" fmla="*/ 15 w 30"/>
                  <a:gd name="T5" fmla="*/ 7 h 30"/>
                  <a:gd name="T6" fmla="*/ 15 w 30"/>
                  <a:gd name="T7" fmla="*/ 7 h 30"/>
                  <a:gd name="T8" fmla="*/ 23 w 30"/>
                  <a:gd name="T9" fmla="*/ 15 h 30"/>
                  <a:gd name="T10" fmla="*/ 15 w 30"/>
                  <a:gd name="T11" fmla="*/ 23 h 30"/>
                  <a:gd name="T12" fmla="*/ 15 w 30"/>
                  <a:gd name="T13" fmla="*/ 23 h 30"/>
                  <a:gd name="T14" fmla="*/ 15 w 30"/>
                  <a:gd name="T15" fmla="*/ 23 h 30"/>
                  <a:gd name="T16" fmla="*/ 15 w 30"/>
                  <a:gd name="T17" fmla="*/ 30 h 30"/>
                  <a:gd name="T18" fmla="*/ 15 w 30"/>
                  <a:gd name="T19" fmla="*/ 30 h 30"/>
                  <a:gd name="T20" fmla="*/ 30 w 30"/>
                  <a:gd name="T21" fmla="*/ 15 h 30"/>
                  <a:gd name="T22" fmla="*/ 15 w 30"/>
                  <a:gd name="T23" fmla="*/ 0 h 30"/>
                  <a:gd name="T24" fmla="*/ 15 w 30"/>
                  <a:gd name="T25" fmla="*/ 0 h 30"/>
                  <a:gd name="T26" fmla="*/ 0 w 30"/>
                  <a:gd name="T27" fmla="*/ 15 h 30"/>
                  <a:gd name="T28" fmla="*/ 15 w 30"/>
                  <a:gd name="T29" fmla="*/ 30 h 30"/>
                  <a:gd name="T30" fmla="*/ 15 w 30"/>
                  <a:gd name="T31" fmla="*/ 23 h 30"/>
                  <a:gd name="T32" fmla="*/ 7 w 30"/>
                  <a:gd name="T33" fmla="*/ 15 h 30"/>
                  <a:gd name="T34" fmla="*/ 15 w 30"/>
                  <a:gd name="T35" fmla="*/ 7 h 30"/>
                  <a:gd name="T36" fmla="*/ 15 w 30"/>
                  <a:gd name="T3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0" h="30">
                    <a:moveTo>
                      <a:pt x="1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9" y="7"/>
                      <a:pt x="23" y="10"/>
                      <a:pt x="23" y="15"/>
                    </a:cubicBezTo>
                    <a:cubicBezTo>
                      <a:pt x="23" y="20"/>
                      <a:pt x="19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23" y="30"/>
                      <a:pt x="30" y="23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lose/>
                    <a:moveTo>
                      <a:pt x="15" y="0"/>
                    </a:moveTo>
                    <a:cubicBezTo>
                      <a:pt x="6" y="0"/>
                      <a:pt x="0" y="7"/>
                      <a:pt x="0" y="15"/>
                    </a:cubicBezTo>
                    <a:cubicBezTo>
                      <a:pt x="0" y="23"/>
                      <a:pt x="6" y="30"/>
                      <a:pt x="15" y="30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0" y="23"/>
                      <a:pt x="7" y="20"/>
                      <a:pt x="7" y="15"/>
                    </a:cubicBezTo>
                    <a:cubicBezTo>
                      <a:pt x="7" y="10"/>
                      <a:pt x="10" y="7"/>
                      <a:pt x="15" y="7"/>
                    </a:cubicBez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2" name="Freeform: Shape 240"/>
              <p:cNvSpPr/>
              <p:nvPr/>
            </p:nvSpPr>
            <p:spPr bwMode="auto">
              <a:xfrm>
                <a:off x="4737113" y="3462313"/>
                <a:ext cx="159304" cy="57594"/>
              </a:xfrm>
              <a:custGeom>
                <a:avLst/>
                <a:gdLst>
                  <a:gd name="T0" fmla="*/ 18 w 36"/>
                  <a:gd name="T1" fmla="*/ 0 h 13"/>
                  <a:gd name="T2" fmla="*/ 1 w 36"/>
                  <a:gd name="T3" fmla="*/ 9 h 13"/>
                  <a:gd name="T4" fmla="*/ 1 w 36"/>
                  <a:gd name="T5" fmla="*/ 12 h 13"/>
                  <a:gd name="T6" fmla="*/ 3 w 36"/>
                  <a:gd name="T7" fmla="*/ 13 h 13"/>
                  <a:gd name="T8" fmla="*/ 4 w 36"/>
                  <a:gd name="T9" fmla="*/ 12 h 13"/>
                  <a:gd name="T10" fmla="*/ 18 w 36"/>
                  <a:gd name="T11" fmla="*/ 4 h 13"/>
                  <a:gd name="T12" fmla="*/ 31 w 36"/>
                  <a:gd name="T13" fmla="*/ 12 h 13"/>
                  <a:gd name="T14" fmla="*/ 35 w 36"/>
                  <a:gd name="T15" fmla="*/ 12 h 13"/>
                  <a:gd name="T16" fmla="*/ 35 w 36"/>
                  <a:gd name="T17" fmla="*/ 9 h 13"/>
                  <a:gd name="T18" fmla="*/ 18 w 36"/>
                  <a:gd name="T1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13">
                    <a:moveTo>
                      <a:pt x="18" y="0"/>
                    </a:moveTo>
                    <a:cubicBezTo>
                      <a:pt x="11" y="0"/>
                      <a:pt x="4" y="3"/>
                      <a:pt x="1" y="9"/>
                    </a:cubicBezTo>
                    <a:cubicBezTo>
                      <a:pt x="0" y="10"/>
                      <a:pt x="0" y="11"/>
                      <a:pt x="1" y="12"/>
                    </a:cubicBezTo>
                    <a:cubicBezTo>
                      <a:pt x="2" y="12"/>
                      <a:pt x="2" y="13"/>
                      <a:pt x="3" y="13"/>
                    </a:cubicBezTo>
                    <a:cubicBezTo>
                      <a:pt x="3" y="13"/>
                      <a:pt x="4" y="12"/>
                      <a:pt x="4" y="12"/>
                    </a:cubicBezTo>
                    <a:cubicBezTo>
                      <a:pt x="7" y="7"/>
                      <a:pt x="12" y="4"/>
                      <a:pt x="18" y="4"/>
                    </a:cubicBezTo>
                    <a:cubicBezTo>
                      <a:pt x="23" y="4"/>
                      <a:pt x="28" y="7"/>
                      <a:pt x="31" y="12"/>
                    </a:cubicBezTo>
                    <a:cubicBezTo>
                      <a:pt x="32" y="13"/>
                      <a:pt x="33" y="13"/>
                      <a:pt x="35" y="12"/>
                    </a:cubicBezTo>
                    <a:cubicBezTo>
                      <a:pt x="36" y="11"/>
                      <a:pt x="36" y="10"/>
                      <a:pt x="35" y="9"/>
                    </a:cubicBezTo>
                    <a:cubicBezTo>
                      <a:pt x="31" y="3"/>
                      <a:pt x="25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3" name="Freeform: Shape 241"/>
              <p:cNvSpPr/>
              <p:nvPr/>
            </p:nvSpPr>
            <p:spPr bwMode="auto">
              <a:xfrm>
                <a:off x="4618248" y="3348350"/>
                <a:ext cx="234054" cy="273267"/>
              </a:xfrm>
              <a:custGeom>
                <a:avLst/>
                <a:gdLst>
                  <a:gd name="T0" fmla="*/ 36 w 53"/>
                  <a:gd name="T1" fmla="*/ 22 h 62"/>
                  <a:gd name="T2" fmla="*/ 37 w 53"/>
                  <a:gd name="T3" fmla="*/ 23 h 62"/>
                  <a:gd name="T4" fmla="*/ 51 w 53"/>
                  <a:gd name="T5" fmla="*/ 17 h 62"/>
                  <a:gd name="T6" fmla="*/ 53 w 53"/>
                  <a:gd name="T7" fmla="*/ 12 h 62"/>
                  <a:gd name="T8" fmla="*/ 48 w 53"/>
                  <a:gd name="T9" fmla="*/ 11 h 62"/>
                  <a:gd name="T10" fmla="*/ 39 w 53"/>
                  <a:gd name="T11" fmla="*/ 15 h 62"/>
                  <a:gd name="T12" fmla="*/ 38 w 53"/>
                  <a:gd name="T13" fmla="*/ 15 h 62"/>
                  <a:gd name="T14" fmla="*/ 23 w 53"/>
                  <a:gd name="T15" fmla="*/ 0 h 62"/>
                  <a:gd name="T16" fmla="*/ 21 w 53"/>
                  <a:gd name="T17" fmla="*/ 0 h 62"/>
                  <a:gd name="T18" fmla="*/ 0 w 53"/>
                  <a:gd name="T19" fmla="*/ 21 h 62"/>
                  <a:gd name="T20" fmla="*/ 0 w 53"/>
                  <a:gd name="T21" fmla="*/ 22 h 62"/>
                  <a:gd name="T22" fmla="*/ 15 w 53"/>
                  <a:gd name="T23" fmla="*/ 35 h 62"/>
                  <a:gd name="T24" fmla="*/ 15 w 53"/>
                  <a:gd name="T25" fmla="*/ 36 h 62"/>
                  <a:gd name="T26" fmla="*/ 8 w 53"/>
                  <a:gd name="T27" fmla="*/ 52 h 62"/>
                  <a:gd name="T28" fmla="*/ 8 w 53"/>
                  <a:gd name="T29" fmla="*/ 54 h 62"/>
                  <a:gd name="T30" fmla="*/ 13 w 53"/>
                  <a:gd name="T31" fmla="*/ 60 h 62"/>
                  <a:gd name="T32" fmla="*/ 16 w 53"/>
                  <a:gd name="T33" fmla="*/ 62 h 62"/>
                  <a:gd name="T34" fmla="*/ 19 w 53"/>
                  <a:gd name="T35" fmla="*/ 61 h 62"/>
                  <a:gd name="T36" fmla="*/ 20 w 53"/>
                  <a:gd name="T37" fmla="*/ 55 h 62"/>
                  <a:gd name="T38" fmla="*/ 18 w 53"/>
                  <a:gd name="T39" fmla="*/ 53 h 62"/>
                  <a:gd name="T40" fmla="*/ 18 w 53"/>
                  <a:gd name="T41" fmla="*/ 51 h 62"/>
                  <a:gd name="T42" fmla="*/ 25 w 53"/>
                  <a:gd name="T43" fmla="*/ 34 h 62"/>
                  <a:gd name="T44" fmla="*/ 25 w 53"/>
                  <a:gd name="T45" fmla="*/ 32 h 62"/>
                  <a:gd name="T46" fmla="*/ 17 w 53"/>
                  <a:gd name="T47" fmla="*/ 25 h 62"/>
                  <a:gd name="T48" fmla="*/ 17 w 53"/>
                  <a:gd name="T49" fmla="*/ 23 h 62"/>
                  <a:gd name="T50" fmla="*/ 26 w 53"/>
                  <a:gd name="T51" fmla="*/ 14 h 62"/>
                  <a:gd name="T52" fmla="*/ 27 w 53"/>
                  <a:gd name="T53" fmla="*/ 15 h 62"/>
                  <a:gd name="T54" fmla="*/ 36 w 53"/>
                  <a:gd name="T55" fmla="*/ 2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3" h="62">
                    <a:moveTo>
                      <a:pt x="36" y="22"/>
                    </a:moveTo>
                    <a:cubicBezTo>
                      <a:pt x="36" y="23"/>
                      <a:pt x="37" y="23"/>
                      <a:pt x="37" y="23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3" y="16"/>
                      <a:pt x="53" y="14"/>
                      <a:pt x="53" y="12"/>
                    </a:cubicBezTo>
                    <a:cubicBezTo>
                      <a:pt x="52" y="11"/>
                      <a:pt x="50" y="10"/>
                      <a:pt x="48" y="11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9" y="15"/>
                      <a:pt x="38" y="15"/>
                      <a:pt x="38" y="1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0"/>
                      <a:pt x="22" y="0"/>
                      <a:pt x="21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2"/>
                      <a:pt x="0" y="22"/>
                    </a:cubicBezTo>
                    <a:cubicBezTo>
                      <a:pt x="3" y="25"/>
                      <a:pt x="12" y="32"/>
                      <a:pt x="15" y="35"/>
                    </a:cubicBezTo>
                    <a:cubicBezTo>
                      <a:pt x="15" y="35"/>
                      <a:pt x="15" y="36"/>
                      <a:pt x="15" y="36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8" y="52"/>
                      <a:pt x="8" y="53"/>
                      <a:pt x="8" y="54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4" y="61"/>
                      <a:pt x="15" y="62"/>
                      <a:pt x="16" y="62"/>
                    </a:cubicBezTo>
                    <a:cubicBezTo>
                      <a:pt x="17" y="62"/>
                      <a:pt x="18" y="62"/>
                      <a:pt x="19" y="61"/>
                    </a:cubicBezTo>
                    <a:cubicBezTo>
                      <a:pt x="21" y="60"/>
                      <a:pt x="21" y="57"/>
                      <a:pt x="20" y="55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8" y="52"/>
                      <a:pt x="18" y="51"/>
                      <a:pt x="18" y="51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5" y="33"/>
                      <a:pt x="25" y="33"/>
                      <a:pt x="25" y="32"/>
                    </a:cubicBezTo>
                    <a:cubicBezTo>
                      <a:pt x="23" y="31"/>
                      <a:pt x="19" y="27"/>
                      <a:pt x="17" y="25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7" y="14"/>
                      <a:pt x="27" y="15"/>
                    </a:cubicBezTo>
                    <a:lnTo>
                      <a:pt x="36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4" name="Freeform: Shape 242"/>
              <p:cNvSpPr/>
              <p:nvPr/>
            </p:nvSpPr>
            <p:spPr bwMode="auto">
              <a:xfrm>
                <a:off x="3514151" y="1696494"/>
                <a:ext cx="26959" cy="30635"/>
              </a:xfrm>
              <a:custGeom>
                <a:avLst/>
                <a:gdLst>
                  <a:gd name="T0" fmla="*/ 0 w 6"/>
                  <a:gd name="T1" fmla="*/ 7 h 7"/>
                  <a:gd name="T2" fmla="*/ 6 w 6"/>
                  <a:gd name="T3" fmla="*/ 7 h 7"/>
                  <a:gd name="T4" fmla="*/ 6 w 6"/>
                  <a:gd name="T5" fmla="*/ 0 h 7"/>
                  <a:gd name="T6" fmla="*/ 0 w 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3"/>
                      <a:pt x="2" y="5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5" name="Freeform: Shape 243"/>
              <p:cNvSpPr/>
              <p:nvPr/>
            </p:nvSpPr>
            <p:spPr bwMode="auto">
              <a:xfrm>
                <a:off x="4097447" y="3582404"/>
                <a:ext cx="145824" cy="145824"/>
              </a:xfrm>
              <a:custGeom>
                <a:avLst/>
                <a:gdLst>
                  <a:gd name="T0" fmla="*/ 8 w 33"/>
                  <a:gd name="T1" fmla="*/ 30 h 33"/>
                  <a:gd name="T2" fmla="*/ 17 w 33"/>
                  <a:gd name="T3" fmla="*/ 33 h 33"/>
                  <a:gd name="T4" fmla="*/ 33 w 33"/>
                  <a:gd name="T5" fmla="*/ 17 h 33"/>
                  <a:gd name="T6" fmla="*/ 17 w 33"/>
                  <a:gd name="T7" fmla="*/ 0 h 33"/>
                  <a:gd name="T8" fmla="*/ 0 w 33"/>
                  <a:gd name="T9" fmla="*/ 14 h 33"/>
                  <a:gd name="T10" fmla="*/ 17 w 33"/>
                  <a:gd name="T11" fmla="*/ 14 h 33"/>
                  <a:gd name="T12" fmla="*/ 22 w 33"/>
                  <a:gd name="T13" fmla="*/ 14 h 33"/>
                  <a:gd name="T14" fmla="*/ 18 w 33"/>
                  <a:gd name="T15" fmla="*/ 18 h 33"/>
                  <a:gd name="T16" fmla="*/ 8 w 33"/>
                  <a:gd name="T17" fmla="*/ 3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3">
                    <a:moveTo>
                      <a:pt x="8" y="30"/>
                    </a:moveTo>
                    <a:cubicBezTo>
                      <a:pt x="10" y="32"/>
                      <a:pt x="13" y="33"/>
                      <a:pt x="17" y="33"/>
                    </a:cubicBezTo>
                    <a:cubicBezTo>
                      <a:pt x="26" y="33"/>
                      <a:pt x="33" y="26"/>
                      <a:pt x="33" y="17"/>
                    </a:cubicBezTo>
                    <a:cubicBezTo>
                      <a:pt x="33" y="7"/>
                      <a:pt x="26" y="0"/>
                      <a:pt x="17" y="0"/>
                    </a:cubicBezTo>
                    <a:cubicBezTo>
                      <a:pt x="8" y="0"/>
                      <a:pt x="1" y="6"/>
                      <a:pt x="0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18" y="18"/>
                      <a:pt x="18" y="18"/>
                      <a:pt x="18" y="18"/>
                    </a:cubicBezTo>
                    <a:lnTo>
                      <a:pt x="8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6" name="Freeform: Shape 244"/>
              <p:cNvSpPr/>
              <p:nvPr/>
            </p:nvSpPr>
            <p:spPr bwMode="auto">
              <a:xfrm>
                <a:off x="3871972" y="3657154"/>
                <a:ext cx="300226" cy="211996"/>
              </a:xfrm>
              <a:custGeom>
                <a:avLst/>
                <a:gdLst>
                  <a:gd name="T0" fmla="*/ 30 w 68"/>
                  <a:gd name="T1" fmla="*/ 34 h 48"/>
                  <a:gd name="T2" fmla="*/ 30 w 68"/>
                  <a:gd name="T3" fmla="*/ 35 h 48"/>
                  <a:gd name="T4" fmla="*/ 30 w 68"/>
                  <a:gd name="T5" fmla="*/ 37 h 48"/>
                  <a:gd name="T6" fmla="*/ 30 w 68"/>
                  <a:gd name="T7" fmla="*/ 44 h 48"/>
                  <a:gd name="T8" fmla="*/ 37 w 68"/>
                  <a:gd name="T9" fmla="*/ 48 h 48"/>
                  <a:gd name="T10" fmla="*/ 37 w 68"/>
                  <a:gd name="T11" fmla="*/ 37 h 48"/>
                  <a:gd name="T12" fmla="*/ 37 w 68"/>
                  <a:gd name="T13" fmla="*/ 35 h 48"/>
                  <a:gd name="T14" fmla="*/ 37 w 68"/>
                  <a:gd name="T15" fmla="*/ 34 h 48"/>
                  <a:gd name="T16" fmla="*/ 57 w 68"/>
                  <a:gd name="T17" fmla="*/ 12 h 48"/>
                  <a:gd name="T18" fmla="*/ 68 w 68"/>
                  <a:gd name="T19" fmla="*/ 0 h 48"/>
                  <a:gd name="T20" fmla="*/ 51 w 68"/>
                  <a:gd name="T21" fmla="*/ 0 h 48"/>
                  <a:gd name="T22" fmla="*/ 0 w 68"/>
                  <a:gd name="T23" fmla="*/ 0 h 48"/>
                  <a:gd name="T24" fmla="*/ 30 w 68"/>
                  <a:gd name="T25" fmla="*/ 3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48">
                    <a:moveTo>
                      <a:pt x="30" y="34"/>
                    </a:move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3" y="45"/>
                      <a:pt x="35" y="47"/>
                      <a:pt x="37" y="48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" y="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7" name="Freeform: Shape 245"/>
              <p:cNvSpPr/>
              <p:nvPr/>
            </p:nvSpPr>
            <p:spPr bwMode="auto">
              <a:xfrm>
                <a:off x="3266618" y="1903588"/>
                <a:ext cx="238955" cy="269591"/>
              </a:xfrm>
              <a:custGeom>
                <a:avLst/>
                <a:gdLst>
                  <a:gd name="T0" fmla="*/ 0 w 54"/>
                  <a:gd name="T1" fmla="*/ 61 h 61"/>
                  <a:gd name="T2" fmla="*/ 11 w 54"/>
                  <a:gd name="T3" fmla="*/ 50 h 61"/>
                  <a:gd name="T4" fmla="*/ 11 w 54"/>
                  <a:gd name="T5" fmla="*/ 50 h 61"/>
                  <a:gd name="T6" fmla="*/ 11 w 54"/>
                  <a:gd name="T7" fmla="*/ 32 h 61"/>
                  <a:gd name="T8" fmla="*/ 0 w 54"/>
                  <a:gd name="T9" fmla="*/ 61 h 61"/>
                  <a:gd name="T10" fmla="*/ 0 w 54"/>
                  <a:gd name="T11" fmla="*/ 61 h 61"/>
                  <a:gd name="T12" fmla="*/ 20 w 54"/>
                  <a:gd name="T13" fmla="*/ 14 h 61"/>
                  <a:gd name="T14" fmla="*/ 47 w 54"/>
                  <a:gd name="T15" fmla="*/ 14 h 61"/>
                  <a:gd name="T16" fmla="*/ 47 w 54"/>
                  <a:gd name="T17" fmla="*/ 40 h 61"/>
                  <a:gd name="T18" fmla="*/ 43 w 54"/>
                  <a:gd name="T19" fmla="*/ 39 h 61"/>
                  <a:gd name="T20" fmla="*/ 32 w 54"/>
                  <a:gd name="T21" fmla="*/ 50 h 61"/>
                  <a:gd name="T22" fmla="*/ 43 w 54"/>
                  <a:gd name="T23" fmla="*/ 61 h 61"/>
                  <a:gd name="T24" fmla="*/ 54 w 54"/>
                  <a:gd name="T25" fmla="*/ 50 h 61"/>
                  <a:gd name="T26" fmla="*/ 54 w 54"/>
                  <a:gd name="T27" fmla="*/ 50 h 61"/>
                  <a:gd name="T28" fmla="*/ 54 w 54"/>
                  <a:gd name="T29" fmla="*/ 50 h 61"/>
                  <a:gd name="T30" fmla="*/ 54 w 54"/>
                  <a:gd name="T31" fmla="*/ 14 h 61"/>
                  <a:gd name="T32" fmla="*/ 54 w 54"/>
                  <a:gd name="T33" fmla="*/ 0 h 61"/>
                  <a:gd name="T34" fmla="*/ 47 w 54"/>
                  <a:gd name="T35" fmla="*/ 0 h 61"/>
                  <a:gd name="T36" fmla="*/ 28 w 54"/>
                  <a:gd name="T37" fmla="*/ 0 h 61"/>
                  <a:gd name="T38" fmla="*/ 20 w 54"/>
                  <a:gd name="T39" fmla="*/ 1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4" h="61">
                    <a:moveTo>
                      <a:pt x="0" y="61"/>
                    </a:moveTo>
                    <a:cubicBezTo>
                      <a:pt x="6" y="61"/>
                      <a:pt x="11" y="56"/>
                      <a:pt x="11" y="50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7" y="42"/>
                      <a:pt x="3" y="51"/>
                      <a:pt x="0" y="61"/>
                    </a:cubicBezTo>
                    <a:cubicBezTo>
                      <a:pt x="0" y="61"/>
                      <a:pt x="0" y="61"/>
                      <a:pt x="0" y="61"/>
                    </a:cubicBezTo>
                    <a:close/>
                    <a:moveTo>
                      <a:pt x="20" y="14"/>
                    </a:move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6" y="39"/>
                      <a:pt x="44" y="39"/>
                      <a:pt x="43" y="39"/>
                    </a:cubicBezTo>
                    <a:cubicBezTo>
                      <a:pt x="37" y="39"/>
                      <a:pt x="32" y="44"/>
                      <a:pt x="32" y="50"/>
                    </a:cubicBezTo>
                    <a:cubicBezTo>
                      <a:pt x="32" y="56"/>
                      <a:pt x="37" y="61"/>
                      <a:pt x="43" y="61"/>
                    </a:cubicBezTo>
                    <a:cubicBezTo>
                      <a:pt x="49" y="61"/>
                      <a:pt x="54" y="56"/>
                      <a:pt x="54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5"/>
                      <a:pt x="22" y="9"/>
                      <a:pt x="20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8" name="Freeform: Shape 246"/>
              <p:cNvSpPr/>
              <p:nvPr/>
            </p:nvSpPr>
            <p:spPr bwMode="auto">
              <a:xfrm>
                <a:off x="4838822" y="1276177"/>
                <a:ext cx="340665" cy="274492"/>
              </a:xfrm>
              <a:custGeom>
                <a:avLst/>
                <a:gdLst>
                  <a:gd name="T0" fmla="*/ 11 w 77"/>
                  <a:gd name="T1" fmla="*/ 48 h 62"/>
                  <a:gd name="T2" fmla="*/ 32 w 77"/>
                  <a:gd name="T3" fmla="*/ 37 h 62"/>
                  <a:gd name="T4" fmla="*/ 36 w 77"/>
                  <a:gd name="T5" fmla="*/ 37 h 62"/>
                  <a:gd name="T6" fmla="*/ 36 w 77"/>
                  <a:gd name="T7" fmla="*/ 41 h 62"/>
                  <a:gd name="T8" fmla="*/ 36 w 77"/>
                  <a:gd name="T9" fmla="*/ 50 h 62"/>
                  <a:gd name="T10" fmla="*/ 35 w 77"/>
                  <a:gd name="T11" fmla="*/ 62 h 62"/>
                  <a:gd name="T12" fmla="*/ 42 w 77"/>
                  <a:gd name="T13" fmla="*/ 62 h 62"/>
                  <a:gd name="T14" fmla="*/ 41 w 77"/>
                  <a:gd name="T15" fmla="*/ 50 h 62"/>
                  <a:gd name="T16" fmla="*/ 41 w 77"/>
                  <a:gd name="T17" fmla="*/ 41 h 62"/>
                  <a:gd name="T18" fmla="*/ 41 w 77"/>
                  <a:gd name="T19" fmla="*/ 37 h 62"/>
                  <a:gd name="T20" fmla="*/ 45 w 77"/>
                  <a:gd name="T21" fmla="*/ 37 h 62"/>
                  <a:gd name="T22" fmla="*/ 66 w 77"/>
                  <a:gd name="T23" fmla="*/ 48 h 62"/>
                  <a:gd name="T24" fmla="*/ 74 w 77"/>
                  <a:gd name="T25" fmla="*/ 40 h 62"/>
                  <a:gd name="T26" fmla="*/ 74 w 77"/>
                  <a:gd name="T27" fmla="*/ 20 h 62"/>
                  <a:gd name="T28" fmla="*/ 60 w 77"/>
                  <a:gd name="T29" fmla="*/ 14 h 62"/>
                  <a:gd name="T30" fmla="*/ 43 w 77"/>
                  <a:gd name="T31" fmla="*/ 30 h 62"/>
                  <a:gd name="T32" fmla="*/ 42 w 77"/>
                  <a:gd name="T33" fmla="*/ 28 h 62"/>
                  <a:gd name="T34" fmla="*/ 46 w 77"/>
                  <a:gd name="T35" fmla="*/ 19 h 62"/>
                  <a:gd name="T36" fmla="*/ 52 w 77"/>
                  <a:gd name="T37" fmla="*/ 11 h 62"/>
                  <a:gd name="T38" fmla="*/ 22 w 77"/>
                  <a:gd name="T39" fmla="*/ 0 h 62"/>
                  <a:gd name="T40" fmla="*/ 30 w 77"/>
                  <a:gd name="T41" fmla="*/ 19 h 62"/>
                  <a:gd name="T42" fmla="*/ 35 w 77"/>
                  <a:gd name="T43" fmla="*/ 28 h 62"/>
                  <a:gd name="T44" fmla="*/ 34 w 77"/>
                  <a:gd name="T45" fmla="*/ 30 h 62"/>
                  <a:gd name="T46" fmla="*/ 8 w 77"/>
                  <a:gd name="T47" fmla="*/ 13 h 62"/>
                  <a:gd name="T48" fmla="*/ 2 w 77"/>
                  <a:gd name="T49" fmla="*/ 40 h 62"/>
                  <a:gd name="T50" fmla="*/ 11 w 77"/>
                  <a:gd name="T51" fmla="*/ 4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7" h="62">
                    <a:moveTo>
                      <a:pt x="11" y="48"/>
                    </a:moveTo>
                    <a:cubicBezTo>
                      <a:pt x="19" y="49"/>
                      <a:pt x="25" y="41"/>
                      <a:pt x="32" y="37"/>
                    </a:cubicBezTo>
                    <a:cubicBezTo>
                      <a:pt x="33" y="37"/>
                      <a:pt x="35" y="35"/>
                      <a:pt x="36" y="37"/>
                    </a:cubicBezTo>
                    <a:cubicBezTo>
                      <a:pt x="36" y="38"/>
                      <a:pt x="36" y="40"/>
                      <a:pt x="36" y="41"/>
                    </a:cubicBezTo>
                    <a:cubicBezTo>
                      <a:pt x="36" y="44"/>
                      <a:pt x="36" y="47"/>
                      <a:pt x="36" y="50"/>
                    </a:cubicBezTo>
                    <a:cubicBezTo>
                      <a:pt x="36" y="53"/>
                      <a:pt x="35" y="59"/>
                      <a:pt x="35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1" y="59"/>
                      <a:pt x="41" y="53"/>
                      <a:pt x="41" y="50"/>
                    </a:cubicBezTo>
                    <a:cubicBezTo>
                      <a:pt x="41" y="47"/>
                      <a:pt x="41" y="44"/>
                      <a:pt x="41" y="41"/>
                    </a:cubicBezTo>
                    <a:cubicBezTo>
                      <a:pt x="41" y="40"/>
                      <a:pt x="40" y="38"/>
                      <a:pt x="41" y="37"/>
                    </a:cubicBezTo>
                    <a:cubicBezTo>
                      <a:pt x="42" y="35"/>
                      <a:pt x="44" y="37"/>
                      <a:pt x="45" y="37"/>
                    </a:cubicBezTo>
                    <a:cubicBezTo>
                      <a:pt x="51" y="41"/>
                      <a:pt x="58" y="49"/>
                      <a:pt x="66" y="48"/>
                    </a:cubicBezTo>
                    <a:cubicBezTo>
                      <a:pt x="70" y="48"/>
                      <a:pt x="73" y="44"/>
                      <a:pt x="74" y="40"/>
                    </a:cubicBezTo>
                    <a:cubicBezTo>
                      <a:pt x="76" y="35"/>
                      <a:pt x="77" y="26"/>
                      <a:pt x="74" y="20"/>
                    </a:cubicBezTo>
                    <a:cubicBezTo>
                      <a:pt x="70" y="18"/>
                      <a:pt x="65" y="16"/>
                      <a:pt x="60" y="14"/>
                    </a:cubicBezTo>
                    <a:cubicBezTo>
                      <a:pt x="54" y="18"/>
                      <a:pt x="50" y="29"/>
                      <a:pt x="43" y="30"/>
                    </a:cubicBezTo>
                    <a:cubicBezTo>
                      <a:pt x="41" y="30"/>
                      <a:pt x="41" y="29"/>
                      <a:pt x="42" y="28"/>
                    </a:cubicBezTo>
                    <a:cubicBezTo>
                      <a:pt x="43" y="24"/>
                      <a:pt x="44" y="21"/>
                      <a:pt x="46" y="19"/>
                    </a:cubicBezTo>
                    <a:cubicBezTo>
                      <a:pt x="48" y="16"/>
                      <a:pt x="50" y="14"/>
                      <a:pt x="52" y="11"/>
                    </a:cubicBezTo>
                    <a:cubicBezTo>
                      <a:pt x="42" y="7"/>
                      <a:pt x="32" y="3"/>
                      <a:pt x="22" y="0"/>
                    </a:cubicBezTo>
                    <a:cubicBezTo>
                      <a:pt x="21" y="7"/>
                      <a:pt x="27" y="14"/>
                      <a:pt x="30" y="19"/>
                    </a:cubicBezTo>
                    <a:cubicBezTo>
                      <a:pt x="32" y="21"/>
                      <a:pt x="34" y="24"/>
                      <a:pt x="35" y="28"/>
                    </a:cubicBezTo>
                    <a:cubicBezTo>
                      <a:pt x="36" y="29"/>
                      <a:pt x="36" y="30"/>
                      <a:pt x="34" y="30"/>
                    </a:cubicBezTo>
                    <a:cubicBezTo>
                      <a:pt x="24" y="29"/>
                      <a:pt x="20" y="6"/>
                      <a:pt x="8" y="13"/>
                    </a:cubicBezTo>
                    <a:cubicBezTo>
                      <a:pt x="0" y="18"/>
                      <a:pt x="0" y="32"/>
                      <a:pt x="2" y="40"/>
                    </a:cubicBezTo>
                    <a:cubicBezTo>
                      <a:pt x="4" y="44"/>
                      <a:pt x="6" y="48"/>
                      <a:pt x="11" y="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9" name="Freeform: Shape 247"/>
              <p:cNvSpPr/>
              <p:nvPr/>
            </p:nvSpPr>
            <p:spPr bwMode="auto">
              <a:xfrm>
                <a:off x="5832632" y="2464827"/>
                <a:ext cx="101709" cy="101709"/>
              </a:xfrm>
              <a:custGeom>
                <a:avLst/>
                <a:gdLst>
                  <a:gd name="T0" fmla="*/ 11 w 23"/>
                  <a:gd name="T1" fmla="*/ 23 h 23"/>
                  <a:gd name="T2" fmla="*/ 11 w 23"/>
                  <a:gd name="T3" fmla="*/ 23 h 23"/>
                  <a:gd name="T4" fmla="*/ 23 w 23"/>
                  <a:gd name="T5" fmla="*/ 11 h 23"/>
                  <a:gd name="T6" fmla="*/ 11 w 23"/>
                  <a:gd name="T7" fmla="*/ 0 h 23"/>
                  <a:gd name="T8" fmla="*/ 0 w 23"/>
                  <a:gd name="T9" fmla="*/ 11 h 23"/>
                  <a:gd name="T10" fmla="*/ 6 w 23"/>
                  <a:gd name="T11" fmla="*/ 15 h 23"/>
                  <a:gd name="T12" fmla="*/ 11 w 23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3">
                    <a:moveTo>
                      <a:pt x="11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8" y="23"/>
                      <a:pt x="23" y="17"/>
                      <a:pt x="23" y="11"/>
                    </a:cubicBezTo>
                    <a:cubicBezTo>
                      <a:pt x="23" y="5"/>
                      <a:pt x="18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2" y="12"/>
                      <a:pt x="4" y="13"/>
                      <a:pt x="6" y="15"/>
                    </a:cubicBezTo>
                    <a:cubicBezTo>
                      <a:pt x="8" y="17"/>
                      <a:pt x="10" y="20"/>
                      <a:pt x="11" y="23"/>
                    </a:cubicBezTo>
                    <a:close/>
                  </a:path>
                </a:pathLst>
              </a:custGeom>
              <a:solidFill>
                <a:srgbClr val="41441C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00" name="Freeform: Shape 248"/>
              <p:cNvSpPr/>
              <p:nvPr/>
            </p:nvSpPr>
            <p:spPr bwMode="auto">
              <a:xfrm>
                <a:off x="5868169" y="2434192"/>
                <a:ext cx="26959" cy="22057"/>
              </a:xfrm>
              <a:custGeom>
                <a:avLst/>
                <a:gdLst>
                  <a:gd name="T0" fmla="*/ 22 w 22"/>
                  <a:gd name="T1" fmla="*/ 18 h 18"/>
                  <a:gd name="T2" fmla="*/ 11 w 22"/>
                  <a:gd name="T3" fmla="*/ 0 h 18"/>
                  <a:gd name="T4" fmla="*/ 0 w 22"/>
                  <a:gd name="T5" fmla="*/ 18 h 18"/>
                  <a:gd name="T6" fmla="*/ 22 w 22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">
                    <a:moveTo>
                      <a:pt x="22" y="18"/>
                    </a:moveTo>
                    <a:lnTo>
                      <a:pt x="11" y="0"/>
                    </a:lnTo>
                    <a:lnTo>
                      <a:pt x="0" y="18"/>
                    </a:lnTo>
                    <a:lnTo>
                      <a:pt x="22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01" name="Freeform: Shape 249"/>
              <p:cNvSpPr/>
              <p:nvPr/>
            </p:nvSpPr>
            <p:spPr bwMode="auto">
              <a:xfrm>
                <a:off x="5939243" y="2500364"/>
                <a:ext cx="3676" cy="25734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6 h 6"/>
                  <a:gd name="T4" fmla="*/ 0 w 1"/>
                  <a:gd name="T5" fmla="*/ 0 h 6"/>
                  <a:gd name="T6" fmla="*/ 0 w 1"/>
                  <a:gd name="T7" fmla="*/ 0 h 6"/>
                  <a:gd name="T8" fmla="*/ 0 w 1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02" name="Freeform: Shape 250"/>
              <p:cNvSpPr/>
              <p:nvPr/>
            </p:nvSpPr>
            <p:spPr bwMode="auto">
              <a:xfrm>
                <a:off x="5810574" y="2500364"/>
                <a:ext cx="13480" cy="8578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3" y="2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03" name="Freeform: Shape 251"/>
              <p:cNvSpPr/>
              <p:nvPr/>
            </p:nvSpPr>
            <p:spPr bwMode="auto">
              <a:xfrm>
                <a:off x="5912283" y="2456249"/>
                <a:ext cx="26959" cy="25734"/>
              </a:xfrm>
              <a:custGeom>
                <a:avLst/>
                <a:gdLst>
                  <a:gd name="T0" fmla="*/ 0 w 6"/>
                  <a:gd name="T1" fmla="*/ 2 h 6"/>
                  <a:gd name="T2" fmla="*/ 5 w 6"/>
                  <a:gd name="T3" fmla="*/ 6 h 6"/>
                  <a:gd name="T4" fmla="*/ 6 w 6"/>
                  <a:gd name="T5" fmla="*/ 2 h 6"/>
                  <a:gd name="T6" fmla="*/ 6 w 6"/>
                  <a:gd name="T7" fmla="*/ 0 h 6"/>
                  <a:gd name="T8" fmla="*/ 0 w 6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2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04" name="Freeform: Shape 252"/>
              <p:cNvSpPr/>
              <p:nvPr/>
            </p:nvSpPr>
            <p:spPr bwMode="auto">
              <a:xfrm>
                <a:off x="5912283" y="2544479"/>
                <a:ext cx="26959" cy="25734"/>
              </a:xfrm>
              <a:custGeom>
                <a:avLst/>
                <a:gdLst>
                  <a:gd name="T0" fmla="*/ 18 w 22"/>
                  <a:gd name="T1" fmla="*/ 0 h 21"/>
                  <a:gd name="T2" fmla="*/ 0 w 22"/>
                  <a:gd name="T3" fmla="*/ 18 h 21"/>
                  <a:gd name="T4" fmla="*/ 22 w 22"/>
                  <a:gd name="T5" fmla="*/ 21 h 21"/>
                  <a:gd name="T6" fmla="*/ 18 w 22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">
                    <a:moveTo>
                      <a:pt x="18" y="0"/>
                    </a:moveTo>
                    <a:lnTo>
                      <a:pt x="0" y="18"/>
                    </a:lnTo>
                    <a:lnTo>
                      <a:pt x="22" y="21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05" name="Freeform: Shape 253"/>
              <p:cNvSpPr/>
              <p:nvPr/>
            </p:nvSpPr>
            <p:spPr bwMode="auto">
              <a:xfrm>
                <a:off x="5824054" y="2456249"/>
                <a:ext cx="26959" cy="25734"/>
              </a:xfrm>
              <a:custGeom>
                <a:avLst/>
                <a:gdLst>
                  <a:gd name="T0" fmla="*/ 7 w 22"/>
                  <a:gd name="T1" fmla="*/ 21 h 21"/>
                  <a:gd name="T2" fmla="*/ 22 w 22"/>
                  <a:gd name="T3" fmla="*/ 7 h 21"/>
                  <a:gd name="T4" fmla="*/ 0 w 22"/>
                  <a:gd name="T5" fmla="*/ 0 h 21"/>
                  <a:gd name="T6" fmla="*/ 7 w 22"/>
                  <a:gd name="T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">
                    <a:moveTo>
                      <a:pt x="7" y="21"/>
                    </a:moveTo>
                    <a:lnTo>
                      <a:pt x="22" y="7"/>
                    </a:lnTo>
                    <a:lnTo>
                      <a:pt x="0" y="0"/>
                    </a:lnTo>
                    <a:lnTo>
                      <a:pt x="7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06" name="Freeform: Shape 254"/>
              <p:cNvSpPr/>
              <p:nvPr/>
            </p:nvSpPr>
            <p:spPr bwMode="auto">
              <a:xfrm>
                <a:off x="5717443" y="2513844"/>
                <a:ext cx="221800" cy="136021"/>
              </a:xfrm>
              <a:custGeom>
                <a:avLst/>
                <a:gdLst>
                  <a:gd name="T0" fmla="*/ 41 w 50"/>
                  <a:gd name="T1" fmla="*/ 13 h 31"/>
                  <a:gd name="T2" fmla="*/ 40 w 50"/>
                  <a:gd name="T3" fmla="*/ 14 h 31"/>
                  <a:gd name="T4" fmla="*/ 36 w 50"/>
                  <a:gd name="T5" fmla="*/ 16 h 31"/>
                  <a:gd name="T6" fmla="*/ 35 w 50"/>
                  <a:gd name="T7" fmla="*/ 13 h 31"/>
                  <a:gd name="T8" fmla="*/ 35 w 50"/>
                  <a:gd name="T9" fmla="*/ 11 h 31"/>
                  <a:gd name="T10" fmla="*/ 26 w 50"/>
                  <a:gd name="T11" fmla="*/ 1 h 31"/>
                  <a:gd name="T12" fmla="*/ 24 w 50"/>
                  <a:gd name="T13" fmla="*/ 1 h 31"/>
                  <a:gd name="T14" fmla="*/ 20 w 50"/>
                  <a:gd name="T15" fmla="*/ 0 h 31"/>
                  <a:gd name="T16" fmla="*/ 19 w 50"/>
                  <a:gd name="T17" fmla="*/ 0 h 31"/>
                  <a:gd name="T18" fmla="*/ 5 w 50"/>
                  <a:gd name="T19" fmla="*/ 16 h 31"/>
                  <a:gd name="T20" fmla="*/ 5 w 50"/>
                  <a:gd name="T21" fmla="*/ 20 h 31"/>
                  <a:gd name="T22" fmla="*/ 0 w 50"/>
                  <a:gd name="T23" fmla="*/ 26 h 31"/>
                  <a:gd name="T24" fmla="*/ 5 w 50"/>
                  <a:gd name="T25" fmla="*/ 31 h 31"/>
                  <a:gd name="T26" fmla="*/ 20 w 50"/>
                  <a:gd name="T27" fmla="*/ 31 h 31"/>
                  <a:gd name="T28" fmla="*/ 21 w 50"/>
                  <a:gd name="T29" fmla="*/ 31 h 31"/>
                  <a:gd name="T30" fmla="*/ 41 w 50"/>
                  <a:gd name="T31" fmla="*/ 31 h 31"/>
                  <a:gd name="T32" fmla="*/ 50 w 50"/>
                  <a:gd name="T33" fmla="*/ 22 h 31"/>
                  <a:gd name="T34" fmla="*/ 41 w 50"/>
                  <a:gd name="T35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0" h="31">
                    <a:moveTo>
                      <a:pt x="41" y="13"/>
                    </a:moveTo>
                    <a:cubicBezTo>
                      <a:pt x="41" y="13"/>
                      <a:pt x="41" y="14"/>
                      <a:pt x="40" y="14"/>
                    </a:cubicBezTo>
                    <a:cubicBezTo>
                      <a:pt x="38" y="14"/>
                      <a:pt x="37" y="15"/>
                      <a:pt x="36" y="16"/>
                    </a:cubicBezTo>
                    <a:cubicBezTo>
                      <a:pt x="36" y="15"/>
                      <a:pt x="36" y="14"/>
                      <a:pt x="35" y="13"/>
                    </a:cubicBezTo>
                    <a:cubicBezTo>
                      <a:pt x="35" y="13"/>
                      <a:pt x="35" y="12"/>
                      <a:pt x="35" y="11"/>
                    </a:cubicBezTo>
                    <a:cubicBezTo>
                      <a:pt x="34" y="7"/>
                      <a:pt x="30" y="3"/>
                      <a:pt x="26" y="1"/>
                    </a:cubicBezTo>
                    <a:cubicBezTo>
                      <a:pt x="25" y="1"/>
                      <a:pt x="25" y="1"/>
                      <a:pt x="24" y="1"/>
                    </a:cubicBezTo>
                    <a:cubicBezTo>
                      <a:pt x="23" y="1"/>
                      <a:pt x="21" y="0"/>
                      <a:pt x="20" y="0"/>
                    </a:cubicBezTo>
                    <a:cubicBezTo>
                      <a:pt x="20" y="0"/>
                      <a:pt x="20" y="0"/>
                      <a:pt x="19" y="0"/>
                    </a:cubicBezTo>
                    <a:cubicBezTo>
                      <a:pt x="11" y="1"/>
                      <a:pt x="5" y="8"/>
                      <a:pt x="5" y="16"/>
                    </a:cubicBezTo>
                    <a:cubicBezTo>
                      <a:pt x="5" y="17"/>
                      <a:pt x="5" y="19"/>
                      <a:pt x="5" y="20"/>
                    </a:cubicBezTo>
                    <a:cubicBezTo>
                      <a:pt x="2" y="21"/>
                      <a:pt x="0" y="23"/>
                      <a:pt x="0" y="26"/>
                    </a:cubicBezTo>
                    <a:cubicBezTo>
                      <a:pt x="0" y="29"/>
                      <a:pt x="2" y="31"/>
                      <a:pt x="5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6" y="31"/>
                      <a:pt x="50" y="27"/>
                      <a:pt x="50" y="22"/>
                    </a:cubicBezTo>
                    <a:cubicBezTo>
                      <a:pt x="50" y="18"/>
                      <a:pt x="46" y="13"/>
                      <a:pt x="41" y="13"/>
                    </a:cubicBezTo>
                    <a:close/>
                  </a:path>
                </a:pathLst>
              </a:custGeom>
              <a:solidFill>
                <a:srgbClr val="41441C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07" name="Freeform: Shape 255"/>
              <p:cNvSpPr/>
              <p:nvPr/>
            </p:nvSpPr>
            <p:spPr bwMode="auto">
              <a:xfrm>
                <a:off x="3456557" y="3361830"/>
                <a:ext cx="150726" cy="215673"/>
              </a:xfrm>
              <a:custGeom>
                <a:avLst/>
                <a:gdLst>
                  <a:gd name="T0" fmla="*/ 34 w 34"/>
                  <a:gd name="T1" fmla="*/ 49 h 49"/>
                  <a:gd name="T2" fmla="*/ 34 w 34"/>
                  <a:gd name="T3" fmla="*/ 21 h 49"/>
                  <a:gd name="T4" fmla="*/ 33 w 34"/>
                  <a:gd name="T5" fmla="*/ 13 h 49"/>
                  <a:gd name="T6" fmla="*/ 28 w 34"/>
                  <a:gd name="T7" fmla="*/ 7 h 49"/>
                  <a:gd name="T8" fmla="*/ 28 w 34"/>
                  <a:gd name="T9" fmla="*/ 2 h 49"/>
                  <a:gd name="T10" fmla="*/ 28 w 34"/>
                  <a:gd name="T11" fmla="*/ 0 h 49"/>
                  <a:gd name="T12" fmla="*/ 26 w 34"/>
                  <a:gd name="T13" fmla="*/ 0 h 49"/>
                  <a:gd name="T14" fmla="*/ 5 w 34"/>
                  <a:gd name="T15" fmla="*/ 0 h 49"/>
                  <a:gd name="T16" fmla="*/ 3 w 34"/>
                  <a:gd name="T17" fmla="*/ 0 h 49"/>
                  <a:gd name="T18" fmla="*/ 3 w 34"/>
                  <a:gd name="T19" fmla="*/ 2 h 49"/>
                  <a:gd name="T20" fmla="*/ 3 w 34"/>
                  <a:gd name="T21" fmla="*/ 7 h 49"/>
                  <a:gd name="T22" fmla="*/ 0 w 34"/>
                  <a:gd name="T23" fmla="*/ 9 h 49"/>
                  <a:gd name="T24" fmla="*/ 5 w 34"/>
                  <a:gd name="T25" fmla="*/ 17 h 49"/>
                  <a:gd name="T26" fmla="*/ 5 w 34"/>
                  <a:gd name="T27" fmla="*/ 6 h 49"/>
                  <a:gd name="T28" fmla="*/ 5 w 34"/>
                  <a:gd name="T29" fmla="*/ 6 h 49"/>
                  <a:gd name="T30" fmla="*/ 5 w 34"/>
                  <a:gd name="T31" fmla="*/ 6 h 49"/>
                  <a:gd name="T32" fmla="*/ 5 w 34"/>
                  <a:gd name="T33" fmla="*/ 2 h 49"/>
                  <a:gd name="T34" fmla="*/ 26 w 34"/>
                  <a:gd name="T35" fmla="*/ 2 h 49"/>
                  <a:gd name="T36" fmla="*/ 26 w 34"/>
                  <a:gd name="T37" fmla="*/ 6 h 49"/>
                  <a:gd name="T38" fmla="*/ 26 w 34"/>
                  <a:gd name="T39" fmla="*/ 34 h 49"/>
                  <a:gd name="T40" fmla="*/ 16 w 34"/>
                  <a:gd name="T41" fmla="*/ 24 h 49"/>
                  <a:gd name="T42" fmla="*/ 13 w 34"/>
                  <a:gd name="T43" fmla="*/ 26 h 49"/>
                  <a:gd name="T44" fmla="*/ 34 w 34"/>
                  <a:gd name="T4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4" h="49">
                    <a:moveTo>
                      <a:pt x="34" y="49"/>
                    </a:moveTo>
                    <a:cubicBezTo>
                      <a:pt x="34" y="38"/>
                      <a:pt x="34" y="27"/>
                      <a:pt x="34" y="21"/>
                    </a:cubicBezTo>
                    <a:cubicBezTo>
                      <a:pt x="34" y="19"/>
                      <a:pt x="34" y="15"/>
                      <a:pt x="33" y="13"/>
                    </a:cubicBezTo>
                    <a:cubicBezTo>
                      <a:pt x="32" y="10"/>
                      <a:pt x="30" y="8"/>
                      <a:pt x="28" y="7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0" y="9"/>
                    </a:cubicBezTo>
                    <a:cubicBezTo>
                      <a:pt x="2" y="12"/>
                      <a:pt x="3" y="14"/>
                      <a:pt x="5" y="1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20" y="34"/>
                      <a:pt x="26" y="42"/>
                      <a:pt x="34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08" name="Freeform: Shape 256"/>
              <p:cNvSpPr/>
              <p:nvPr/>
            </p:nvSpPr>
            <p:spPr bwMode="auto">
              <a:xfrm>
                <a:off x="3615860" y="3383887"/>
                <a:ext cx="162980" cy="339439"/>
              </a:xfrm>
              <a:custGeom>
                <a:avLst/>
                <a:gdLst>
                  <a:gd name="T0" fmla="*/ 22 w 37"/>
                  <a:gd name="T1" fmla="*/ 66 h 77"/>
                  <a:gd name="T2" fmla="*/ 36 w 37"/>
                  <a:gd name="T3" fmla="*/ 74 h 77"/>
                  <a:gd name="T4" fmla="*/ 37 w 37"/>
                  <a:gd name="T5" fmla="*/ 74 h 77"/>
                  <a:gd name="T6" fmla="*/ 37 w 37"/>
                  <a:gd name="T7" fmla="*/ 16 h 77"/>
                  <a:gd name="T8" fmla="*/ 36 w 37"/>
                  <a:gd name="T9" fmla="*/ 8 h 77"/>
                  <a:gd name="T10" fmla="*/ 18 w 37"/>
                  <a:gd name="T11" fmla="*/ 0 h 77"/>
                  <a:gd name="T12" fmla="*/ 1 w 37"/>
                  <a:gd name="T13" fmla="*/ 8 h 77"/>
                  <a:gd name="T14" fmla="*/ 0 w 37"/>
                  <a:gd name="T15" fmla="*/ 16 h 77"/>
                  <a:gd name="T16" fmla="*/ 0 w 37"/>
                  <a:gd name="T17" fmla="*/ 46 h 77"/>
                  <a:gd name="T18" fmla="*/ 22 w 37"/>
                  <a:gd name="T19" fmla="*/ 6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77">
                    <a:moveTo>
                      <a:pt x="22" y="66"/>
                    </a:moveTo>
                    <a:cubicBezTo>
                      <a:pt x="29" y="66"/>
                      <a:pt x="34" y="69"/>
                      <a:pt x="36" y="74"/>
                    </a:cubicBezTo>
                    <a:cubicBezTo>
                      <a:pt x="37" y="77"/>
                      <a:pt x="37" y="77"/>
                      <a:pt x="37" y="74"/>
                    </a:cubicBezTo>
                    <a:cubicBezTo>
                      <a:pt x="37" y="62"/>
                      <a:pt x="37" y="28"/>
                      <a:pt x="37" y="16"/>
                    </a:cubicBezTo>
                    <a:cubicBezTo>
                      <a:pt x="37" y="14"/>
                      <a:pt x="37" y="10"/>
                      <a:pt x="36" y="8"/>
                    </a:cubicBezTo>
                    <a:cubicBezTo>
                      <a:pt x="34" y="1"/>
                      <a:pt x="27" y="0"/>
                      <a:pt x="18" y="0"/>
                    </a:cubicBezTo>
                    <a:cubicBezTo>
                      <a:pt x="10" y="0"/>
                      <a:pt x="3" y="1"/>
                      <a:pt x="1" y="8"/>
                    </a:cubicBezTo>
                    <a:cubicBezTo>
                      <a:pt x="0" y="10"/>
                      <a:pt x="0" y="14"/>
                      <a:pt x="0" y="1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7" y="53"/>
                      <a:pt x="15" y="60"/>
                      <a:pt x="22" y="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09" name="Freeform: Shape 257"/>
              <p:cNvSpPr/>
              <p:nvPr/>
            </p:nvSpPr>
            <p:spPr bwMode="auto">
              <a:xfrm>
                <a:off x="5550787" y="3472117"/>
                <a:ext cx="25734" cy="91906"/>
              </a:xfrm>
              <a:custGeom>
                <a:avLst/>
                <a:gdLst>
                  <a:gd name="T0" fmla="*/ 6 w 6"/>
                  <a:gd name="T1" fmla="*/ 1 h 21"/>
                  <a:gd name="T2" fmla="*/ 3 w 6"/>
                  <a:gd name="T3" fmla="*/ 0 h 21"/>
                  <a:gd name="T4" fmla="*/ 3 w 6"/>
                  <a:gd name="T5" fmla="*/ 0 h 21"/>
                  <a:gd name="T6" fmla="*/ 0 w 6"/>
                  <a:gd name="T7" fmla="*/ 1 h 21"/>
                  <a:gd name="T8" fmla="*/ 0 w 6"/>
                  <a:gd name="T9" fmla="*/ 21 h 21"/>
                  <a:gd name="T10" fmla="*/ 6 w 6"/>
                  <a:gd name="T11" fmla="*/ 15 h 21"/>
                  <a:gd name="T12" fmla="*/ 6 w 6"/>
                  <a:gd name="T1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1">
                    <a:moveTo>
                      <a:pt x="6" y="1"/>
                    </a:moveTo>
                    <a:cubicBezTo>
                      <a:pt x="5" y="1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19"/>
                      <a:pt x="4" y="17"/>
                      <a:pt x="6" y="15"/>
                    </a:cubicBezTo>
                    <a:lnTo>
                      <a:pt x="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0" name="Freeform: Shape 258"/>
              <p:cNvSpPr/>
              <p:nvPr/>
            </p:nvSpPr>
            <p:spPr bwMode="auto">
              <a:xfrm>
                <a:off x="5550787" y="3290756"/>
                <a:ext cx="25734" cy="17156"/>
              </a:xfrm>
              <a:custGeom>
                <a:avLst/>
                <a:gdLst>
                  <a:gd name="T0" fmla="*/ 4 w 6"/>
                  <a:gd name="T1" fmla="*/ 4 h 4"/>
                  <a:gd name="T2" fmla="*/ 4 w 6"/>
                  <a:gd name="T3" fmla="*/ 4 h 4"/>
                  <a:gd name="T4" fmla="*/ 6 w 6"/>
                  <a:gd name="T5" fmla="*/ 4 h 4"/>
                  <a:gd name="T6" fmla="*/ 6 w 6"/>
                  <a:gd name="T7" fmla="*/ 0 h 4"/>
                  <a:gd name="T8" fmla="*/ 0 w 6"/>
                  <a:gd name="T9" fmla="*/ 0 h 4"/>
                  <a:gd name="T10" fmla="*/ 0 w 6"/>
                  <a:gd name="T11" fmla="*/ 4 h 4"/>
                  <a:gd name="T12" fmla="*/ 4 w 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4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1" name="Freeform: Shape 259"/>
              <p:cNvSpPr/>
              <p:nvPr/>
            </p:nvSpPr>
            <p:spPr bwMode="auto">
              <a:xfrm>
                <a:off x="5439274" y="3316489"/>
                <a:ext cx="243857" cy="177685"/>
              </a:xfrm>
              <a:custGeom>
                <a:avLst/>
                <a:gdLst>
                  <a:gd name="T0" fmla="*/ 31 w 55"/>
                  <a:gd name="T1" fmla="*/ 0 h 40"/>
                  <a:gd name="T2" fmla="*/ 29 w 55"/>
                  <a:gd name="T3" fmla="*/ 0 h 40"/>
                  <a:gd name="T4" fmla="*/ 29 w 55"/>
                  <a:gd name="T5" fmla="*/ 0 h 40"/>
                  <a:gd name="T6" fmla="*/ 25 w 55"/>
                  <a:gd name="T7" fmla="*/ 0 h 40"/>
                  <a:gd name="T8" fmla="*/ 0 w 55"/>
                  <a:gd name="T9" fmla="*/ 27 h 40"/>
                  <a:gd name="T10" fmla="*/ 2 w 55"/>
                  <a:gd name="T11" fmla="*/ 38 h 40"/>
                  <a:gd name="T12" fmla="*/ 3 w 55"/>
                  <a:gd name="T13" fmla="*/ 39 h 40"/>
                  <a:gd name="T14" fmla="*/ 5 w 55"/>
                  <a:gd name="T15" fmla="*/ 37 h 40"/>
                  <a:gd name="T16" fmla="*/ 12 w 55"/>
                  <a:gd name="T17" fmla="*/ 33 h 40"/>
                  <a:gd name="T18" fmla="*/ 12 w 55"/>
                  <a:gd name="T19" fmla="*/ 33 h 40"/>
                  <a:gd name="T20" fmla="*/ 19 w 55"/>
                  <a:gd name="T21" fmla="*/ 38 h 40"/>
                  <a:gd name="T22" fmla="*/ 20 w 55"/>
                  <a:gd name="T23" fmla="*/ 39 h 40"/>
                  <a:gd name="T24" fmla="*/ 21 w 55"/>
                  <a:gd name="T25" fmla="*/ 38 h 40"/>
                  <a:gd name="T26" fmla="*/ 25 w 55"/>
                  <a:gd name="T27" fmla="*/ 34 h 40"/>
                  <a:gd name="T28" fmla="*/ 28 w 55"/>
                  <a:gd name="T29" fmla="*/ 33 h 40"/>
                  <a:gd name="T30" fmla="*/ 28 w 55"/>
                  <a:gd name="T31" fmla="*/ 33 h 40"/>
                  <a:gd name="T32" fmla="*/ 31 w 55"/>
                  <a:gd name="T33" fmla="*/ 34 h 40"/>
                  <a:gd name="T34" fmla="*/ 36 w 55"/>
                  <a:gd name="T35" fmla="*/ 38 h 40"/>
                  <a:gd name="T36" fmla="*/ 36 w 55"/>
                  <a:gd name="T37" fmla="*/ 40 h 40"/>
                  <a:gd name="T38" fmla="*/ 37 w 55"/>
                  <a:gd name="T39" fmla="*/ 38 h 40"/>
                  <a:gd name="T40" fmla="*/ 44 w 55"/>
                  <a:gd name="T41" fmla="*/ 34 h 40"/>
                  <a:gd name="T42" fmla="*/ 44 w 55"/>
                  <a:gd name="T43" fmla="*/ 34 h 40"/>
                  <a:gd name="T44" fmla="*/ 45 w 55"/>
                  <a:gd name="T45" fmla="*/ 34 h 40"/>
                  <a:gd name="T46" fmla="*/ 55 w 55"/>
                  <a:gd name="T47" fmla="*/ 20 h 40"/>
                  <a:gd name="T48" fmla="*/ 31 w 55"/>
                  <a:gd name="T4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5" h="40">
                    <a:moveTo>
                      <a:pt x="31" y="0"/>
                    </a:moveTo>
                    <a:cubicBezTo>
                      <a:pt x="30" y="0"/>
                      <a:pt x="30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7" y="0"/>
                      <a:pt x="26" y="0"/>
                      <a:pt x="25" y="0"/>
                    </a:cubicBezTo>
                    <a:cubicBezTo>
                      <a:pt x="11" y="2"/>
                      <a:pt x="1" y="13"/>
                      <a:pt x="0" y="27"/>
                    </a:cubicBezTo>
                    <a:cubicBezTo>
                      <a:pt x="0" y="31"/>
                      <a:pt x="1" y="34"/>
                      <a:pt x="2" y="38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39"/>
                      <a:pt x="4" y="38"/>
                      <a:pt x="5" y="37"/>
                    </a:cubicBezTo>
                    <a:cubicBezTo>
                      <a:pt x="6" y="35"/>
                      <a:pt x="9" y="33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5" y="33"/>
                      <a:pt x="18" y="35"/>
                      <a:pt x="19" y="38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39"/>
                      <a:pt x="20" y="39"/>
                      <a:pt x="21" y="38"/>
                    </a:cubicBezTo>
                    <a:cubicBezTo>
                      <a:pt x="22" y="36"/>
                      <a:pt x="23" y="35"/>
                      <a:pt x="25" y="34"/>
                    </a:cubicBezTo>
                    <a:cubicBezTo>
                      <a:pt x="26" y="34"/>
                      <a:pt x="27" y="33"/>
                      <a:pt x="28" y="33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9" y="33"/>
                      <a:pt x="30" y="34"/>
                      <a:pt x="31" y="34"/>
                    </a:cubicBezTo>
                    <a:cubicBezTo>
                      <a:pt x="33" y="35"/>
                      <a:pt x="35" y="36"/>
                      <a:pt x="36" y="38"/>
                    </a:cubicBezTo>
                    <a:cubicBezTo>
                      <a:pt x="36" y="39"/>
                      <a:pt x="36" y="40"/>
                      <a:pt x="36" y="40"/>
                    </a:cubicBezTo>
                    <a:cubicBezTo>
                      <a:pt x="37" y="40"/>
                      <a:pt x="37" y="39"/>
                      <a:pt x="37" y="38"/>
                    </a:cubicBezTo>
                    <a:cubicBezTo>
                      <a:pt x="39" y="36"/>
                      <a:pt x="41" y="34"/>
                      <a:pt x="44" y="34"/>
                    </a:cubicBezTo>
                    <a:cubicBezTo>
                      <a:pt x="44" y="34"/>
                      <a:pt x="44" y="34"/>
                      <a:pt x="44" y="34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8" y="29"/>
                      <a:pt x="52" y="25"/>
                      <a:pt x="55" y="20"/>
                    </a:cubicBezTo>
                    <a:cubicBezTo>
                      <a:pt x="52" y="9"/>
                      <a:pt x="43" y="1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2" name="Freeform: Shape 260"/>
              <p:cNvSpPr/>
              <p:nvPr/>
            </p:nvSpPr>
            <p:spPr bwMode="auto">
              <a:xfrm>
                <a:off x="4295964" y="1228386"/>
                <a:ext cx="322284" cy="256111"/>
              </a:xfrm>
              <a:custGeom>
                <a:avLst/>
                <a:gdLst>
                  <a:gd name="T0" fmla="*/ 71 w 73"/>
                  <a:gd name="T1" fmla="*/ 14 h 58"/>
                  <a:gd name="T2" fmla="*/ 57 w 73"/>
                  <a:gd name="T3" fmla="*/ 20 h 58"/>
                  <a:gd name="T4" fmla="*/ 51 w 73"/>
                  <a:gd name="T5" fmla="*/ 20 h 58"/>
                  <a:gd name="T6" fmla="*/ 48 w 73"/>
                  <a:gd name="T7" fmla="*/ 13 h 58"/>
                  <a:gd name="T8" fmla="*/ 52 w 73"/>
                  <a:gd name="T9" fmla="*/ 9 h 58"/>
                  <a:gd name="T10" fmla="*/ 67 w 73"/>
                  <a:gd name="T11" fmla="*/ 3 h 58"/>
                  <a:gd name="T12" fmla="*/ 51 w 73"/>
                  <a:gd name="T13" fmla="*/ 1 h 58"/>
                  <a:gd name="T14" fmla="*/ 50 w 73"/>
                  <a:gd name="T15" fmla="*/ 3 h 58"/>
                  <a:gd name="T16" fmla="*/ 43 w 73"/>
                  <a:gd name="T17" fmla="*/ 13 h 58"/>
                  <a:gd name="T18" fmla="*/ 44 w 73"/>
                  <a:gd name="T19" fmla="*/ 2 h 58"/>
                  <a:gd name="T20" fmla="*/ 38 w 73"/>
                  <a:gd name="T21" fmla="*/ 1 h 58"/>
                  <a:gd name="T22" fmla="*/ 34 w 73"/>
                  <a:gd name="T23" fmla="*/ 7 h 58"/>
                  <a:gd name="T24" fmla="*/ 27 w 73"/>
                  <a:gd name="T25" fmla="*/ 10 h 58"/>
                  <a:gd name="T26" fmla="*/ 23 w 73"/>
                  <a:gd name="T27" fmla="*/ 3 h 58"/>
                  <a:gd name="T28" fmla="*/ 22 w 73"/>
                  <a:gd name="T29" fmla="*/ 3 h 58"/>
                  <a:gd name="T30" fmla="*/ 19 w 73"/>
                  <a:gd name="T31" fmla="*/ 7 h 58"/>
                  <a:gd name="T32" fmla="*/ 17 w 73"/>
                  <a:gd name="T33" fmla="*/ 13 h 58"/>
                  <a:gd name="T34" fmla="*/ 25 w 73"/>
                  <a:gd name="T35" fmla="*/ 20 h 58"/>
                  <a:gd name="T36" fmla="*/ 14 w 73"/>
                  <a:gd name="T37" fmla="*/ 18 h 58"/>
                  <a:gd name="T38" fmla="*/ 4 w 73"/>
                  <a:gd name="T39" fmla="*/ 11 h 58"/>
                  <a:gd name="T40" fmla="*/ 0 w 73"/>
                  <a:gd name="T41" fmla="*/ 20 h 58"/>
                  <a:gd name="T42" fmla="*/ 1 w 73"/>
                  <a:gd name="T43" fmla="*/ 30 h 58"/>
                  <a:gd name="T44" fmla="*/ 16 w 73"/>
                  <a:gd name="T45" fmla="*/ 24 h 58"/>
                  <a:gd name="T46" fmla="*/ 22 w 73"/>
                  <a:gd name="T47" fmla="*/ 24 h 58"/>
                  <a:gd name="T48" fmla="*/ 24 w 73"/>
                  <a:gd name="T49" fmla="*/ 31 h 58"/>
                  <a:gd name="T50" fmla="*/ 20 w 73"/>
                  <a:gd name="T51" fmla="*/ 35 h 58"/>
                  <a:gd name="T52" fmla="*/ 6 w 73"/>
                  <a:gd name="T53" fmla="*/ 41 h 58"/>
                  <a:gd name="T54" fmla="*/ 12 w 73"/>
                  <a:gd name="T55" fmla="*/ 49 h 58"/>
                  <a:gd name="T56" fmla="*/ 22 w 73"/>
                  <a:gd name="T57" fmla="*/ 53 h 58"/>
                  <a:gd name="T58" fmla="*/ 23 w 73"/>
                  <a:gd name="T59" fmla="*/ 41 h 58"/>
                  <a:gd name="T60" fmla="*/ 30 w 73"/>
                  <a:gd name="T61" fmla="*/ 31 h 58"/>
                  <a:gd name="T62" fmla="*/ 29 w 73"/>
                  <a:gd name="T63" fmla="*/ 42 h 58"/>
                  <a:gd name="T64" fmla="*/ 34 w 73"/>
                  <a:gd name="T65" fmla="*/ 45 h 58"/>
                  <a:gd name="T66" fmla="*/ 34 w 73"/>
                  <a:gd name="T67" fmla="*/ 51 h 58"/>
                  <a:gd name="T68" fmla="*/ 38 w 73"/>
                  <a:gd name="T69" fmla="*/ 51 h 58"/>
                  <a:gd name="T70" fmla="*/ 38 w 73"/>
                  <a:gd name="T71" fmla="*/ 45 h 58"/>
                  <a:gd name="T72" fmla="*/ 44 w 73"/>
                  <a:gd name="T73" fmla="*/ 42 h 58"/>
                  <a:gd name="T74" fmla="*/ 43 w 73"/>
                  <a:gd name="T75" fmla="*/ 31 h 58"/>
                  <a:gd name="T76" fmla="*/ 50 w 73"/>
                  <a:gd name="T77" fmla="*/ 41 h 58"/>
                  <a:gd name="T78" fmla="*/ 51 w 73"/>
                  <a:gd name="T79" fmla="*/ 53 h 58"/>
                  <a:gd name="T80" fmla="*/ 61 w 73"/>
                  <a:gd name="T81" fmla="*/ 49 h 58"/>
                  <a:gd name="T82" fmla="*/ 67 w 73"/>
                  <a:gd name="T83" fmla="*/ 41 h 58"/>
                  <a:gd name="T84" fmla="*/ 52 w 73"/>
                  <a:gd name="T85" fmla="*/ 35 h 58"/>
                  <a:gd name="T86" fmla="*/ 48 w 73"/>
                  <a:gd name="T87" fmla="*/ 31 h 58"/>
                  <a:gd name="T88" fmla="*/ 51 w 73"/>
                  <a:gd name="T89" fmla="*/ 24 h 58"/>
                  <a:gd name="T90" fmla="*/ 57 w 73"/>
                  <a:gd name="T91" fmla="*/ 24 h 58"/>
                  <a:gd name="T92" fmla="*/ 71 w 73"/>
                  <a:gd name="T93" fmla="*/ 30 h 58"/>
                  <a:gd name="T94" fmla="*/ 73 w 73"/>
                  <a:gd name="T95" fmla="*/ 2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3" h="58">
                    <a:moveTo>
                      <a:pt x="73" y="20"/>
                    </a:moveTo>
                    <a:cubicBezTo>
                      <a:pt x="65" y="20"/>
                      <a:pt x="65" y="20"/>
                      <a:pt x="65" y="20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7" y="18"/>
                      <a:pt x="46" y="17"/>
                      <a:pt x="46" y="16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4" y="7"/>
                      <a:pt x="54" y="7"/>
                      <a:pt x="54" y="7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58" y="0"/>
                      <a:pt x="54" y="0"/>
                      <a:pt x="51" y="1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1" y="12"/>
                      <a:pt x="40" y="11"/>
                      <a:pt x="38" y="11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1" y="1"/>
                      <a:pt x="40" y="1"/>
                      <a:pt x="39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3" y="11"/>
                      <a:pt x="31" y="12"/>
                      <a:pt x="30" y="13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3" y="3"/>
                      <a:pt x="23" y="3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6" y="4"/>
                      <a:pt x="11" y="5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6" y="17"/>
                      <a:pt x="26" y="18"/>
                      <a:pt x="25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6" y="26"/>
                      <a:pt x="26" y="27"/>
                      <a:pt x="27" y="28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31" y="32"/>
                      <a:pt x="33" y="33"/>
                      <a:pt x="34" y="33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25" y="54"/>
                      <a:pt x="25" y="54"/>
                      <a:pt x="25" y="54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8" y="58"/>
                      <a:pt x="38" y="58"/>
                      <a:pt x="38" y="58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40" y="33"/>
                      <a:pt x="41" y="32"/>
                      <a:pt x="43" y="31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38"/>
                      <a:pt x="50" y="38"/>
                      <a:pt x="50" y="38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44"/>
                      <a:pt x="55" y="44"/>
                      <a:pt x="55" y="44"/>
                    </a:cubicBezTo>
                    <a:cubicBezTo>
                      <a:pt x="61" y="49"/>
                      <a:pt x="61" y="49"/>
                      <a:pt x="61" y="49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8" y="41"/>
                      <a:pt x="58" y="41"/>
                      <a:pt x="58" y="41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52" y="35"/>
                      <a:pt x="52" y="35"/>
                      <a:pt x="52" y="35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56" y="31"/>
                      <a:pt x="56" y="31"/>
                      <a:pt x="56" y="31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6" y="27"/>
                      <a:pt x="47" y="26"/>
                      <a:pt x="47" y="24"/>
                    </a:cubicBezTo>
                    <a:cubicBezTo>
                      <a:pt x="51" y="24"/>
                      <a:pt x="51" y="24"/>
                      <a:pt x="51" y="24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59" y="24"/>
                      <a:pt x="59" y="24"/>
                      <a:pt x="59" y="24"/>
                    </a:cubicBezTo>
                    <a:cubicBezTo>
                      <a:pt x="69" y="33"/>
                      <a:pt x="69" y="33"/>
                      <a:pt x="69" y="33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73" y="24"/>
                      <a:pt x="73" y="24"/>
                      <a:pt x="73" y="24"/>
                    </a:cubicBezTo>
                    <a:lnTo>
                      <a:pt x="73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3" name="Freeform: Shape 261"/>
              <p:cNvSpPr/>
              <p:nvPr/>
            </p:nvSpPr>
            <p:spPr bwMode="auto">
              <a:xfrm>
                <a:off x="3320536" y="2283466"/>
                <a:ext cx="259787" cy="256111"/>
              </a:xfrm>
              <a:custGeom>
                <a:avLst/>
                <a:gdLst>
                  <a:gd name="T0" fmla="*/ 52 w 59"/>
                  <a:gd name="T1" fmla="*/ 41 h 58"/>
                  <a:gd name="T2" fmla="*/ 55 w 59"/>
                  <a:gd name="T3" fmla="*/ 44 h 58"/>
                  <a:gd name="T4" fmla="*/ 48 w 59"/>
                  <a:gd name="T5" fmla="*/ 52 h 58"/>
                  <a:gd name="T6" fmla="*/ 45 w 59"/>
                  <a:gd name="T7" fmla="*/ 49 h 58"/>
                  <a:gd name="T8" fmla="*/ 37 w 59"/>
                  <a:gd name="T9" fmla="*/ 53 h 58"/>
                  <a:gd name="T10" fmla="*/ 37 w 59"/>
                  <a:gd name="T11" fmla="*/ 58 h 58"/>
                  <a:gd name="T12" fmla="*/ 29 w 59"/>
                  <a:gd name="T13" fmla="*/ 58 h 58"/>
                  <a:gd name="T14" fmla="*/ 29 w 59"/>
                  <a:gd name="T15" fmla="*/ 46 h 58"/>
                  <a:gd name="T16" fmla="*/ 42 w 59"/>
                  <a:gd name="T17" fmla="*/ 40 h 58"/>
                  <a:gd name="T18" fmla="*/ 40 w 59"/>
                  <a:gd name="T19" fmla="*/ 16 h 58"/>
                  <a:gd name="T20" fmla="*/ 40 w 59"/>
                  <a:gd name="T21" fmla="*/ 16 h 58"/>
                  <a:gd name="T22" fmla="*/ 34 w 59"/>
                  <a:gd name="T23" fmla="*/ 13 h 58"/>
                  <a:gd name="T24" fmla="*/ 29 w 59"/>
                  <a:gd name="T25" fmla="*/ 12 h 58"/>
                  <a:gd name="T26" fmla="*/ 29 w 59"/>
                  <a:gd name="T27" fmla="*/ 0 h 58"/>
                  <a:gd name="T28" fmla="*/ 32 w 59"/>
                  <a:gd name="T29" fmla="*/ 0 h 58"/>
                  <a:gd name="T30" fmla="*/ 33 w 59"/>
                  <a:gd name="T31" fmla="*/ 4 h 58"/>
                  <a:gd name="T32" fmla="*/ 41 w 59"/>
                  <a:gd name="T33" fmla="*/ 7 h 58"/>
                  <a:gd name="T34" fmla="*/ 44 w 59"/>
                  <a:gd name="T35" fmla="*/ 3 h 58"/>
                  <a:gd name="T36" fmla="*/ 52 w 59"/>
                  <a:gd name="T37" fmla="*/ 10 h 58"/>
                  <a:gd name="T38" fmla="*/ 49 w 59"/>
                  <a:gd name="T39" fmla="*/ 14 h 58"/>
                  <a:gd name="T40" fmla="*/ 53 w 59"/>
                  <a:gd name="T41" fmla="*/ 22 h 58"/>
                  <a:gd name="T42" fmla="*/ 58 w 59"/>
                  <a:gd name="T43" fmla="*/ 21 h 58"/>
                  <a:gd name="T44" fmla="*/ 59 w 59"/>
                  <a:gd name="T45" fmla="*/ 32 h 58"/>
                  <a:gd name="T46" fmla="*/ 54 w 59"/>
                  <a:gd name="T47" fmla="*/ 32 h 58"/>
                  <a:gd name="T48" fmla="*/ 52 w 59"/>
                  <a:gd name="T49" fmla="*/ 41 h 58"/>
                  <a:gd name="T50" fmla="*/ 29 w 59"/>
                  <a:gd name="T51" fmla="*/ 58 h 58"/>
                  <a:gd name="T52" fmla="*/ 26 w 59"/>
                  <a:gd name="T53" fmla="*/ 58 h 58"/>
                  <a:gd name="T54" fmla="*/ 26 w 59"/>
                  <a:gd name="T55" fmla="*/ 54 h 58"/>
                  <a:gd name="T56" fmla="*/ 18 w 59"/>
                  <a:gd name="T57" fmla="*/ 51 h 58"/>
                  <a:gd name="T58" fmla="*/ 15 w 59"/>
                  <a:gd name="T59" fmla="*/ 55 h 58"/>
                  <a:gd name="T60" fmla="*/ 7 w 59"/>
                  <a:gd name="T61" fmla="*/ 48 h 58"/>
                  <a:gd name="T62" fmla="*/ 9 w 59"/>
                  <a:gd name="T63" fmla="*/ 45 h 58"/>
                  <a:gd name="T64" fmla="*/ 5 w 59"/>
                  <a:gd name="T65" fmla="*/ 37 h 58"/>
                  <a:gd name="T66" fmla="*/ 1 w 59"/>
                  <a:gd name="T67" fmla="*/ 37 h 58"/>
                  <a:gd name="T68" fmla="*/ 0 w 59"/>
                  <a:gd name="T69" fmla="*/ 26 h 58"/>
                  <a:gd name="T70" fmla="*/ 4 w 59"/>
                  <a:gd name="T71" fmla="*/ 26 h 58"/>
                  <a:gd name="T72" fmla="*/ 7 w 59"/>
                  <a:gd name="T73" fmla="*/ 17 h 58"/>
                  <a:gd name="T74" fmla="*/ 4 w 59"/>
                  <a:gd name="T75" fmla="*/ 15 h 58"/>
                  <a:gd name="T76" fmla="*/ 11 w 59"/>
                  <a:gd name="T77" fmla="*/ 6 h 58"/>
                  <a:gd name="T78" fmla="*/ 14 w 59"/>
                  <a:gd name="T79" fmla="*/ 9 h 58"/>
                  <a:gd name="T80" fmla="*/ 22 w 59"/>
                  <a:gd name="T81" fmla="*/ 5 h 58"/>
                  <a:gd name="T82" fmla="*/ 21 w 59"/>
                  <a:gd name="T83" fmla="*/ 1 h 58"/>
                  <a:gd name="T84" fmla="*/ 29 w 59"/>
                  <a:gd name="T85" fmla="*/ 0 h 58"/>
                  <a:gd name="T86" fmla="*/ 29 w 59"/>
                  <a:gd name="T87" fmla="*/ 12 h 58"/>
                  <a:gd name="T88" fmla="*/ 16 w 59"/>
                  <a:gd name="T89" fmla="*/ 18 h 58"/>
                  <a:gd name="T90" fmla="*/ 18 w 59"/>
                  <a:gd name="T91" fmla="*/ 42 h 58"/>
                  <a:gd name="T92" fmla="*/ 24 w 59"/>
                  <a:gd name="T93" fmla="*/ 45 h 58"/>
                  <a:gd name="T94" fmla="*/ 29 w 59"/>
                  <a:gd name="T95" fmla="*/ 46 h 58"/>
                  <a:gd name="T96" fmla="*/ 29 w 59"/>
                  <a:gd name="T9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9" h="58">
                    <a:moveTo>
                      <a:pt x="52" y="41"/>
                    </a:moveTo>
                    <a:cubicBezTo>
                      <a:pt x="55" y="44"/>
                      <a:pt x="55" y="44"/>
                      <a:pt x="55" y="44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45" y="49"/>
                      <a:pt x="45" y="49"/>
                      <a:pt x="45" y="49"/>
                    </a:cubicBezTo>
                    <a:cubicBezTo>
                      <a:pt x="42" y="51"/>
                      <a:pt x="40" y="52"/>
                      <a:pt x="37" y="53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34" y="46"/>
                      <a:pt x="39" y="44"/>
                      <a:pt x="42" y="40"/>
                    </a:cubicBezTo>
                    <a:cubicBezTo>
                      <a:pt x="48" y="33"/>
                      <a:pt x="47" y="22"/>
                      <a:pt x="4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38" y="15"/>
                      <a:pt x="36" y="14"/>
                      <a:pt x="34" y="13"/>
                    </a:cubicBezTo>
                    <a:cubicBezTo>
                      <a:pt x="33" y="12"/>
                      <a:pt x="31" y="12"/>
                      <a:pt x="29" y="12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6" y="4"/>
                      <a:pt x="38" y="5"/>
                      <a:pt x="41" y="7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51" y="16"/>
                      <a:pt x="53" y="19"/>
                      <a:pt x="53" y="22"/>
                    </a:cubicBezTo>
                    <a:cubicBezTo>
                      <a:pt x="58" y="21"/>
                      <a:pt x="58" y="21"/>
                      <a:pt x="58" y="21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54" y="35"/>
                      <a:pt x="53" y="38"/>
                      <a:pt x="52" y="41"/>
                    </a:cubicBezTo>
                    <a:close/>
                    <a:moveTo>
                      <a:pt x="29" y="58"/>
                    </a:moveTo>
                    <a:cubicBezTo>
                      <a:pt x="26" y="58"/>
                      <a:pt x="26" y="58"/>
                      <a:pt x="26" y="58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3" y="54"/>
                      <a:pt x="20" y="53"/>
                      <a:pt x="18" y="51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8" y="42"/>
                      <a:pt x="6" y="40"/>
                      <a:pt x="5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5" y="23"/>
                      <a:pt x="6" y="20"/>
                      <a:pt x="7" y="17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6" y="7"/>
                      <a:pt x="19" y="6"/>
                      <a:pt x="22" y="5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4" y="12"/>
                      <a:pt x="20" y="14"/>
                      <a:pt x="16" y="18"/>
                    </a:cubicBezTo>
                    <a:cubicBezTo>
                      <a:pt x="10" y="25"/>
                      <a:pt x="11" y="36"/>
                      <a:pt x="18" y="42"/>
                    </a:cubicBezTo>
                    <a:cubicBezTo>
                      <a:pt x="20" y="44"/>
                      <a:pt x="22" y="45"/>
                      <a:pt x="24" y="45"/>
                    </a:cubicBezTo>
                    <a:cubicBezTo>
                      <a:pt x="26" y="46"/>
                      <a:pt x="28" y="46"/>
                      <a:pt x="29" y="46"/>
                    </a:cubicBezTo>
                    <a:lnTo>
                      <a:pt x="29" y="58"/>
                    </a:lnTo>
                    <a:close/>
                  </a:path>
                </a:pathLst>
              </a:custGeom>
              <a:solidFill>
                <a:srgbClr val="41441C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4" name="Freeform: Shape 262"/>
              <p:cNvSpPr/>
              <p:nvPr/>
            </p:nvSpPr>
            <p:spPr bwMode="auto">
              <a:xfrm>
                <a:off x="3205347" y="2729517"/>
                <a:ext cx="13480" cy="22057"/>
              </a:xfrm>
              <a:custGeom>
                <a:avLst/>
                <a:gdLst>
                  <a:gd name="T0" fmla="*/ 0 w 3"/>
                  <a:gd name="T1" fmla="*/ 5 h 5"/>
                  <a:gd name="T2" fmla="*/ 3 w 3"/>
                  <a:gd name="T3" fmla="*/ 1 h 5"/>
                  <a:gd name="T4" fmla="*/ 0 w 3"/>
                  <a:gd name="T5" fmla="*/ 0 h 5"/>
                  <a:gd name="T6" fmla="*/ 0 w 3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ubicBezTo>
                      <a:pt x="0" y="2"/>
                      <a:pt x="0" y="3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5" name="Freeform: Shape 263"/>
              <p:cNvSpPr/>
              <p:nvPr/>
            </p:nvSpPr>
            <p:spPr bwMode="auto">
              <a:xfrm>
                <a:off x="3200445" y="2671922"/>
                <a:ext cx="49017" cy="53918"/>
              </a:xfrm>
              <a:custGeom>
                <a:avLst/>
                <a:gdLst>
                  <a:gd name="T0" fmla="*/ 5 w 11"/>
                  <a:gd name="T1" fmla="*/ 12 h 12"/>
                  <a:gd name="T2" fmla="*/ 6 w 11"/>
                  <a:gd name="T3" fmla="*/ 12 h 12"/>
                  <a:gd name="T4" fmla="*/ 6 w 11"/>
                  <a:gd name="T5" fmla="*/ 12 h 12"/>
                  <a:gd name="T6" fmla="*/ 11 w 11"/>
                  <a:gd name="T7" fmla="*/ 6 h 12"/>
                  <a:gd name="T8" fmla="*/ 11 w 11"/>
                  <a:gd name="T9" fmla="*/ 6 h 12"/>
                  <a:gd name="T10" fmla="*/ 11 w 11"/>
                  <a:gd name="T11" fmla="*/ 5 h 12"/>
                  <a:gd name="T12" fmla="*/ 5 w 11"/>
                  <a:gd name="T13" fmla="*/ 0 h 12"/>
                  <a:gd name="T14" fmla="*/ 4 w 11"/>
                  <a:gd name="T15" fmla="*/ 0 h 12"/>
                  <a:gd name="T16" fmla="*/ 0 w 11"/>
                  <a:gd name="T17" fmla="*/ 3 h 12"/>
                  <a:gd name="T18" fmla="*/ 1 w 11"/>
                  <a:gd name="T19" fmla="*/ 9 h 12"/>
                  <a:gd name="T20" fmla="*/ 5 w 11"/>
                  <a:gd name="T2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12">
                    <a:moveTo>
                      <a:pt x="5" y="12"/>
                    </a:moveTo>
                    <a:cubicBezTo>
                      <a:pt x="5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9" y="11"/>
                      <a:pt x="11" y="8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5"/>
                      <a:pt x="0" y="7"/>
                      <a:pt x="1" y="9"/>
                    </a:cubicBezTo>
                    <a:cubicBezTo>
                      <a:pt x="2" y="11"/>
                      <a:pt x="3" y="12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6" name="Freeform: Shape 264"/>
              <p:cNvSpPr/>
              <p:nvPr/>
            </p:nvSpPr>
            <p:spPr bwMode="auto">
              <a:xfrm>
                <a:off x="3293577" y="2712361"/>
                <a:ext cx="96808" cy="91906"/>
              </a:xfrm>
              <a:custGeom>
                <a:avLst/>
                <a:gdLst>
                  <a:gd name="T0" fmla="*/ 12 w 22"/>
                  <a:gd name="T1" fmla="*/ 21 h 21"/>
                  <a:gd name="T2" fmla="*/ 22 w 22"/>
                  <a:gd name="T3" fmla="*/ 21 h 21"/>
                  <a:gd name="T4" fmla="*/ 6 w 22"/>
                  <a:gd name="T5" fmla="*/ 0 h 21"/>
                  <a:gd name="T6" fmla="*/ 0 w 22"/>
                  <a:gd name="T7" fmla="*/ 5 h 21"/>
                  <a:gd name="T8" fmla="*/ 12 w 22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1">
                    <a:moveTo>
                      <a:pt x="12" y="21"/>
                    </a:moveTo>
                    <a:cubicBezTo>
                      <a:pt x="22" y="21"/>
                      <a:pt x="22" y="21"/>
                      <a:pt x="22" y="2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3"/>
                      <a:pt x="2" y="5"/>
                      <a:pt x="0" y="5"/>
                    </a:cubicBezTo>
                    <a:lnTo>
                      <a:pt x="12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7" name="Freeform: Shape 265"/>
              <p:cNvSpPr/>
              <p:nvPr/>
            </p:nvSpPr>
            <p:spPr bwMode="auto">
              <a:xfrm>
                <a:off x="3258040" y="2671922"/>
                <a:ext cx="52693" cy="53918"/>
              </a:xfrm>
              <a:custGeom>
                <a:avLst/>
                <a:gdLst>
                  <a:gd name="T0" fmla="*/ 8 w 12"/>
                  <a:gd name="T1" fmla="*/ 0 h 12"/>
                  <a:gd name="T2" fmla="*/ 6 w 12"/>
                  <a:gd name="T3" fmla="*/ 0 h 12"/>
                  <a:gd name="T4" fmla="*/ 1 w 12"/>
                  <a:gd name="T5" fmla="*/ 5 h 12"/>
                  <a:gd name="T6" fmla="*/ 1 w 12"/>
                  <a:gd name="T7" fmla="*/ 6 h 12"/>
                  <a:gd name="T8" fmla="*/ 1 w 12"/>
                  <a:gd name="T9" fmla="*/ 6 h 12"/>
                  <a:gd name="T10" fmla="*/ 5 w 12"/>
                  <a:gd name="T11" fmla="*/ 12 h 12"/>
                  <a:gd name="T12" fmla="*/ 6 w 12"/>
                  <a:gd name="T13" fmla="*/ 12 h 12"/>
                  <a:gd name="T14" fmla="*/ 6 w 12"/>
                  <a:gd name="T15" fmla="*/ 12 h 12"/>
                  <a:gd name="T16" fmla="*/ 12 w 12"/>
                  <a:gd name="T17" fmla="*/ 7 h 12"/>
                  <a:gd name="T18" fmla="*/ 12 w 12"/>
                  <a:gd name="T19" fmla="*/ 7 h 12"/>
                  <a:gd name="T20" fmla="*/ 8 w 12"/>
                  <a:gd name="T2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2">
                    <a:moveTo>
                      <a:pt x="8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4" y="0"/>
                      <a:pt x="1" y="2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8"/>
                      <a:pt x="2" y="11"/>
                      <a:pt x="5" y="12"/>
                    </a:cubicBezTo>
                    <a:cubicBezTo>
                      <a:pt x="5" y="12"/>
                      <a:pt x="5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9" y="12"/>
                      <a:pt x="11" y="10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4"/>
                      <a:pt x="11" y="1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8" name="Freeform: Shape 266"/>
              <p:cNvSpPr/>
              <p:nvPr/>
            </p:nvSpPr>
            <p:spPr bwMode="auto">
              <a:xfrm>
                <a:off x="3213925" y="2814070"/>
                <a:ext cx="220574" cy="180136"/>
              </a:xfrm>
              <a:custGeom>
                <a:avLst/>
                <a:gdLst>
                  <a:gd name="T0" fmla="*/ 9 w 50"/>
                  <a:gd name="T1" fmla="*/ 41 h 41"/>
                  <a:gd name="T2" fmla="*/ 39 w 50"/>
                  <a:gd name="T3" fmla="*/ 41 h 41"/>
                  <a:gd name="T4" fmla="*/ 50 w 50"/>
                  <a:gd name="T5" fmla="*/ 0 h 41"/>
                  <a:gd name="T6" fmla="*/ 41 w 50"/>
                  <a:gd name="T7" fmla="*/ 0 h 41"/>
                  <a:gd name="T8" fmla="*/ 31 w 50"/>
                  <a:gd name="T9" fmla="*/ 0 h 41"/>
                  <a:gd name="T10" fmla="*/ 0 w 50"/>
                  <a:gd name="T11" fmla="*/ 0 h 41"/>
                  <a:gd name="T12" fmla="*/ 9 w 50"/>
                  <a:gd name="T1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41">
                    <a:moveTo>
                      <a:pt x="9" y="41"/>
                    </a:moveTo>
                    <a:cubicBezTo>
                      <a:pt x="39" y="41"/>
                      <a:pt x="39" y="41"/>
                      <a:pt x="39" y="41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4"/>
                      <a:pt x="5" y="28"/>
                      <a:pt x="9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9" name="Freeform: Shape 267"/>
              <p:cNvSpPr/>
              <p:nvPr/>
            </p:nvSpPr>
            <p:spPr bwMode="auto">
              <a:xfrm>
                <a:off x="5735824" y="2010199"/>
                <a:ext cx="88230" cy="88230"/>
              </a:xfrm>
              <a:custGeom>
                <a:avLst/>
                <a:gdLst>
                  <a:gd name="T0" fmla="*/ 17 w 20"/>
                  <a:gd name="T1" fmla="*/ 0 h 20"/>
                  <a:gd name="T2" fmla="*/ 9 w 20"/>
                  <a:gd name="T3" fmla="*/ 0 h 20"/>
                  <a:gd name="T4" fmla="*/ 0 w 20"/>
                  <a:gd name="T5" fmla="*/ 9 h 20"/>
                  <a:gd name="T6" fmla="*/ 0 w 20"/>
                  <a:gd name="T7" fmla="*/ 20 h 20"/>
                  <a:gd name="T8" fmla="*/ 7 w 20"/>
                  <a:gd name="T9" fmla="*/ 20 h 20"/>
                  <a:gd name="T10" fmla="*/ 7 w 20"/>
                  <a:gd name="T11" fmla="*/ 9 h 20"/>
                  <a:gd name="T12" fmla="*/ 9 w 20"/>
                  <a:gd name="T13" fmla="*/ 7 h 20"/>
                  <a:gd name="T14" fmla="*/ 20 w 20"/>
                  <a:gd name="T15" fmla="*/ 7 h 20"/>
                  <a:gd name="T16" fmla="*/ 17 w 20"/>
                  <a:gd name="T1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0">
                    <a:moveTo>
                      <a:pt x="17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8" y="7"/>
                      <a:pt x="9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4"/>
                      <a:pt x="18" y="2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20" name="Freeform: Shape 268"/>
              <p:cNvSpPr/>
              <p:nvPr/>
            </p:nvSpPr>
            <p:spPr bwMode="auto">
              <a:xfrm>
                <a:off x="5708865" y="2142544"/>
                <a:ext cx="198517" cy="149500"/>
              </a:xfrm>
              <a:custGeom>
                <a:avLst/>
                <a:gdLst>
                  <a:gd name="T0" fmla="*/ 35 w 45"/>
                  <a:gd name="T1" fmla="*/ 0 h 34"/>
                  <a:gd name="T2" fmla="*/ 29 w 45"/>
                  <a:gd name="T3" fmla="*/ 0 h 34"/>
                  <a:gd name="T4" fmla="*/ 29 w 45"/>
                  <a:gd name="T5" fmla="*/ 9 h 34"/>
                  <a:gd name="T6" fmla="*/ 34 w 45"/>
                  <a:gd name="T7" fmla="*/ 15 h 34"/>
                  <a:gd name="T8" fmla="*/ 31 w 45"/>
                  <a:gd name="T9" fmla="*/ 19 h 34"/>
                  <a:gd name="T10" fmla="*/ 31 w 45"/>
                  <a:gd name="T11" fmla="*/ 19 h 34"/>
                  <a:gd name="T12" fmla="*/ 31 w 45"/>
                  <a:gd name="T13" fmla="*/ 27 h 34"/>
                  <a:gd name="T14" fmla="*/ 29 w 45"/>
                  <a:gd name="T15" fmla="*/ 27 h 34"/>
                  <a:gd name="T16" fmla="*/ 29 w 45"/>
                  <a:gd name="T17" fmla="*/ 34 h 34"/>
                  <a:gd name="T18" fmla="*/ 45 w 45"/>
                  <a:gd name="T19" fmla="*/ 34 h 34"/>
                  <a:gd name="T20" fmla="*/ 35 w 45"/>
                  <a:gd name="T21" fmla="*/ 0 h 34"/>
                  <a:gd name="T22" fmla="*/ 29 w 45"/>
                  <a:gd name="T23" fmla="*/ 0 h 34"/>
                  <a:gd name="T24" fmla="*/ 0 w 45"/>
                  <a:gd name="T25" fmla="*/ 0 h 34"/>
                  <a:gd name="T26" fmla="*/ 0 w 45"/>
                  <a:gd name="T27" fmla="*/ 34 h 34"/>
                  <a:gd name="T28" fmla="*/ 29 w 45"/>
                  <a:gd name="T29" fmla="*/ 34 h 34"/>
                  <a:gd name="T30" fmla="*/ 29 w 45"/>
                  <a:gd name="T31" fmla="*/ 27 h 34"/>
                  <a:gd name="T32" fmla="*/ 27 w 45"/>
                  <a:gd name="T33" fmla="*/ 27 h 34"/>
                  <a:gd name="T34" fmla="*/ 27 w 45"/>
                  <a:gd name="T35" fmla="*/ 19 h 34"/>
                  <a:gd name="T36" fmla="*/ 24 w 45"/>
                  <a:gd name="T37" fmla="*/ 15 h 34"/>
                  <a:gd name="T38" fmla="*/ 29 w 45"/>
                  <a:gd name="T39" fmla="*/ 9 h 34"/>
                  <a:gd name="T40" fmla="*/ 29 w 45"/>
                  <a:gd name="T41" fmla="*/ 9 h 34"/>
                  <a:gd name="T42" fmla="*/ 29 w 45"/>
                  <a:gd name="T4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" h="34">
                    <a:moveTo>
                      <a:pt x="35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32" y="9"/>
                      <a:pt x="34" y="12"/>
                      <a:pt x="34" y="15"/>
                    </a:cubicBezTo>
                    <a:cubicBezTo>
                      <a:pt x="34" y="17"/>
                      <a:pt x="33" y="19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2" y="22"/>
                      <a:pt x="39" y="11"/>
                      <a:pt x="35" y="0"/>
                    </a:cubicBezTo>
                    <a:close/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5" y="19"/>
                      <a:pt x="24" y="17"/>
                      <a:pt x="24" y="15"/>
                    </a:cubicBezTo>
                    <a:cubicBezTo>
                      <a:pt x="24" y="12"/>
                      <a:pt x="26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lnTo>
                      <a:pt x="2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21" name="Freeform: Shape 269"/>
              <p:cNvSpPr/>
              <p:nvPr/>
            </p:nvSpPr>
            <p:spPr bwMode="auto">
              <a:xfrm>
                <a:off x="4269005" y="1537190"/>
                <a:ext cx="155627" cy="66172"/>
              </a:xfrm>
              <a:custGeom>
                <a:avLst/>
                <a:gdLst>
                  <a:gd name="T0" fmla="*/ 0 w 127"/>
                  <a:gd name="T1" fmla="*/ 29 h 54"/>
                  <a:gd name="T2" fmla="*/ 51 w 127"/>
                  <a:gd name="T3" fmla="*/ 54 h 54"/>
                  <a:gd name="T4" fmla="*/ 127 w 127"/>
                  <a:gd name="T5" fmla="*/ 54 h 54"/>
                  <a:gd name="T6" fmla="*/ 15 w 127"/>
                  <a:gd name="T7" fmla="*/ 0 h 54"/>
                  <a:gd name="T8" fmla="*/ 0 w 127"/>
                  <a:gd name="T9" fmla="*/ 2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54">
                    <a:moveTo>
                      <a:pt x="0" y="29"/>
                    </a:moveTo>
                    <a:lnTo>
                      <a:pt x="51" y="54"/>
                    </a:lnTo>
                    <a:lnTo>
                      <a:pt x="127" y="54"/>
                    </a:lnTo>
                    <a:lnTo>
                      <a:pt x="15" y="0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22" name="Freeform: Shape 270"/>
              <p:cNvSpPr/>
              <p:nvPr/>
            </p:nvSpPr>
            <p:spPr bwMode="auto">
              <a:xfrm>
                <a:off x="4269005" y="1611940"/>
                <a:ext cx="376202" cy="189939"/>
              </a:xfrm>
              <a:custGeom>
                <a:avLst/>
                <a:gdLst>
                  <a:gd name="T0" fmla="*/ 123 w 307"/>
                  <a:gd name="T1" fmla="*/ 155 h 155"/>
                  <a:gd name="T2" fmla="*/ 245 w 307"/>
                  <a:gd name="T3" fmla="*/ 155 h 155"/>
                  <a:gd name="T4" fmla="*/ 245 w 307"/>
                  <a:gd name="T5" fmla="*/ 123 h 155"/>
                  <a:gd name="T6" fmla="*/ 307 w 307"/>
                  <a:gd name="T7" fmla="*/ 123 h 155"/>
                  <a:gd name="T8" fmla="*/ 307 w 307"/>
                  <a:gd name="T9" fmla="*/ 33 h 155"/>
                  <a:gd name="T10" fmla="*/ 245 w 307"/>
                  <a:gd name="T11" fmla="*/ 33 h 155"/>
                  <a:gd name="T12" fmla="*/ 245 w 307"/>
                  <a:gd name="T13" fmla="*/ 0 h 155"/>
                  <a:gd name="T14" fmla="*/ 145 w 307"/>
                  <a:gd name="T15" fmla="*/ 0 h 155"/>
                  <a:gd name="T16" fmla="*/ 123 w 307"/>
                  <a:gd name="T17" fmla="*/ 0 h 155"/>
                  <a:gd name="T18" fmla="*/ 123 w 307"/>
                  <a:gd name="T19" fmla="*/ 62 h 155"/>
                  <a:gd name="T20" fmla="*/ 184 w 307"/>
                  <a:gd name="T21" fmla="*/ 62 h 155"/>
                  <a:gd name="T22" fmla="*/ 184 w 307"/>
                  <a:gd name="T23" fmla="*/ 94 h 155"/>
                  <a:gd name="T24" fmla="*/ 123 w 307"/>
                  <a:gd name="T25" fmla="*/ 94 h 155"/>
                  <a:gd name="T26" fmla="*/ 123 w 307"/>
                  <a:gd name="T27" fmla="*/ 155 h 155"/>
                  <a:gd name="T28" fmla="*/ 0 w 307"/>
                  <a:gd name="T29" fmla="*/ 155 h 155"/>
                  <a:gd name="T30" fmla="*/ 123 w 307"/>
                  <a:gd name="T31" fmla="*/ 155 h 155"/>
                  <a:gd name="T32" fmla="*/ 123 w 307"/>
                  <a:gd name="T33" fmla="*/ 94 h 155"/>
                  <a:gd name="T34" fmla="*/ 62 w 307"/>
                  <a:gd name="T35" fmla="*/ 94 h 155"/>
                  <a:gd name="T36" fmla="*/ 62 w 307"/>
                  <a:gd name="T37" fmla="*/ 62 h 155"/>
                  <a:gd name="T38" fmla="*/ 62 w 307"/>
                  <a:gd name="T39" fmla="*/ 62 h 155"/>
                  <a:gd name="T40" fmla="*/ 123 w 307"/>
                  <a:gd name="T41" fmla="*/ 62 h 155"/>
                  <a:gd name="T42" fmla="*/ 123 w 307"/>
                  <a:gd name="T43" fmla="*/ 0 h 155"/>
                  <a:gd name="T44" fmla="*/ 65 w 307"/>
                  <a:gd name="T45" fmla="*/ 0 h 155"/>
                  <a:gd name="T46" fmla="*/ 0 w 307"/>
                  <a:gd name="T47" fmla="*/ 0 h 155"/>
                  <a:gd name="T48" fmla="*/ 0 w 307"/>
                  <a:gd name="T49" fmla="*/ 15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07" h="155">
                    <a:moveTo>
                      <a:pt x="123" y="155"/>
                    </a:moveTo>
                    <a:lnTo>
                      <a:pt x="245" y="155"/>
                    </a:lnTo>
                    <a:lnTo>
                      <a:pt x="245" y="123"/>
                    </a:lnTo>
                    <a:lnTo>
                      <a:pt x="307" y="123"/>
                    </a:lnTo>
                    <a:lnTo>
                      <a:pt x="307" y="33"/>
                    </a:lnTo>
                    <a:lnTo>
                      <a:pt x="245" y="33"/>
                    </a:lnTo>
                    <a:lnTo>
                      <a:pt x="245" y="0"/>
                    </a:lnTo>
                    <a:lnTo>
                      <a:pt x="145" y="0"/>
                    </a:lnTo>
                    <a:lnTo>
                      <a:pt x="123" y="0"/>
                    </a:lnTo>
                    <a:lnTo>
                      <a:pt x="123" y="62"/>
                    </a:lnTo>
                    <a:lnTo>
                      <a:pt x="184" y="62"/>
                    </a:lnTo>
                    <a:lnTo>
                      <a:pt x="184" y="94"/>
                    </a:lnTo>
                    <a:lnTo>
                      <a:pt x="123" y="94"/>
                    </a:lnTo>
                    <a:lnTo>
                      <a:pt x="123" y="155"/>
                    </a:lnTo>
                    <a:close/>
                    <a:moveTo>
                      <a:pt x="0" y="155"/>
                    </a:moveTo>
                    <a:lnTo>
                      <a:pt x="123" y="155"/>
                    </a:lnTo>
                    <a:lnTo>
                      <a:pt x="123" y="94"/>
                    </a:lnTo>
                    <a:lnTo>
                      <a:pt x="62" y="94"/>
                    </a:lnTo>
                    <a:lnTo>
                      <a:pt x="62" y="62"/>
                    </a:lnTo>
                    <a:lnTo>
                      <a:pt x="62" y="62"/>
                    </a:lnTo>
                    <a:lnTo>
                      <a:pt x="123" y="62"/>
                    </a:lnTo>
                    <a:lnTo>
                      <a:pt x="123" y="0"/>
                    </a:lnTo>
                    <a:lnTo>
                      <a:pt x="65" y="0"/>
                    </a:lnTo>
                    <a:lnTo>
                      <a:pt x="0" y="0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41441C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23" name="Freeform: Shape 271"/>
              <p:cNvSpPr/>
              <p:nvPr/>
            </p:nvSpPr>
            <p:spPr bwMode="auto">
              <a:xfrm>
                <a:off x="3637918" y="1788400"/>
                <a:ext cx="84553" cy="142148"/>
              </a:xfrm>
              <a:custGeom>
                <a:avLst/>
                <a:gdLst>
                  <a:gd name="T0" fmla="*/ 0 w 19"/>
                  <a:gd name="T1" fmla="*/ 22 h 32"/>
                  <a:gd name="T2" fmla="*/ 0 w 19"/>
                  <a:gd name="T3" fmla="*/ 27 h 32"/>
                  <a:gd name="T4" fmla="*/ 6 w 19"/>
                  <a:gd name="T5" fmla="*/ 32 h 32"/>
                  <a:gd name="T6" fmla="*/ 14 w 19"/>
                  <a:gd name="T7" fmla="*/ 32 h 32"/>
                  <a:gd name="T8" fmla="*/ 19 w 19"/>
                  <a:gd name="T9" fmla="*/ 27 h 32"/>
                  <a:gd name="T10" fmla="*/ 19 w 19"/>
                  <a:gd name="T11" fmla="*/ 22 h 32"/>
                  <a:gd name="T12" fmla="*/ 12 w 19"/>
                  <a:gd name="T13" fmla="*/ 22 h 32"/>
                  <a:gd name="T14" fmla="*/ 12 w 19"/>
                  <a:gd name="T15" fmla="*/ 18 h 32"/>
                  <a:gd name="T16" fmla="*/ 19 w 19"/>
                  <a:gd name="T17" fmla="*/ 18 h 32"/>
                  <a:gd name="T18" fmla="*/ 19 w 19"/>
                  <a:gd name="T19" fmla="*/ 12 h 32"/>
                  <a:gd name="T20" fmla="*/ 12 w 19"/>
                  <a:gd name="T21" fmla="*/ 12 h 32"/>
                  <a:gd name="T22" fmla="*/ 12 w 19"/>
                  <a:gd name="T23" fmla="*/ 8 h 32"/>
                  <a:gd name="T24" fmla="*/ 19 w 19"/>
                  <a:gd name="T25" fmla="*/ 8 h 32"/>
                  <a:gd name="T26" fmla="*/ 19 w 19"/>
                  <a:gd name="T27" fmla="*/ 6 h 32"/>
                  <a:gd name="T28" fmla="*/ 14 w 19"/>
                  <a:gd name="T29" fmla="*/ 0 h 32"/>
                  <a:gd name="T30" fmla="*/ 6 w 19"/>
                  <a:gd name="T31" fmla="*/ 0 h 32"/>
                  <a:gd name="T32" fmla="*/ 0 w 19"/>
                  <a:gd name="T33" fmla="*/ 6 h 32"/>
                  <a:gd name="T34" fmla="*/ 0 w 19"/>
                  <a:gd name="T35" fmla="*/ 8 h 32"/>
                  <a:gd name="T36" fmla="*/ 7 w 19"/>
                  <a:gd name="T37" fmla="*/ 8 h 32"/>
                  <a:gd name="T38" fmla="*/ 7 w 19"/>
                  <a:gd name="T39" fmla="*/ 12 h 32"/>
                  <a:gd name="T40" fmla="*/ 0 w 19"/>
                  <a:gd name="T41" fmla="*/ 12 h 32"/>
                  <a:gd name="T42" fmla="*/ 0 w 19"/>
                  <a:gd name="T43" fmla="*/ 18 h 32"/>
                  <a:gd name="T44" fmla="*/ 7 w 19"/>
                  <a:gd name="T45" fmla="*/ 18 h 32"/>
                  <a:gd name="T46" fmla="*/ 7 w 19"/>
                  <a:gd name="T47" fmla="*/ 22 h 32"/>
                  <a:gd name="T48" fmla="*/ 0 w 19"/>
                  <a:gd name="T49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32">
                    <a:moveTo>
                      <a:pt x="0" y="22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30"/>
                      <a:pt x="3" y="32"/>
                      <a:pt x="6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7" y="32"/>
                      <a:pt x="19" y="30"/>
                      <a:pt x="19" y="27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3"/>
                      <a:pt x="17" y="0"/>
                      <a:pt x="14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22"/>
                      <a:pt x="7" y="22"/>
                      <a:pt x="7" y="22"/>
                    </a:cubicBez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24" name="Freeform: Shape 272"/>
              <p:cNvSpPr/>
              <p:nvPr/>
            </p:nvSpPr>
            <p:spPr bwMode="auto">
              <a:xfrm>
                <a:off x="3615860" y="1917068"/>
                <a:ext cx="132345" cy="83328"/>
              </a:xfrm>
              <a:custGeom>
                <a:avLst/>
                <a:gdLst>
                  <a:gd name="T0" fmla="*/ 0 w 30"/>
                  <a:gd name="T1" fmla="*/ 0 h 19"/>
                  <a:gd name="T2" fmla="*/ 10 w 30"/>
                  <a:gd name="T3" fmla="*/ 9 h 19"/>
                  <a:gd name="T4" fmla="*/ 13 w 30"/>
                  <a:gd name="T5" fmla="*/ 9 h 19"/>
                  <a:gd name="T6" fmla="*/ 13 w 30"/>
                  <a:gd name="T7" fmla="*/ 15 h 19"/>
                  <a:gd name="T8" fmla="*/ 9 w 30"/>
                  <a:gd name="T9" fmla="*/ 15 h 19"/>
                  <a:gd name="T10" fmla="*/ 9 w 30"/>
                  <a:gd name="T11" fmla="*/ 19 h 19"/>
                  <a:gd name="T12" fmla="*/ 21 w 30"/>
                  <a:gd name="T13" fmla="*/ 19 h 19"/>
                  <a:gd name="T14" fmla="*/ 21 w 30"/>
                  <a:gd name="T15" fmla="*/ 15 h 19"/>
                  <a:gd name="T16" fmla="*/ 17 w 30"/>
                  <a:gd name="T17" fmla="*/ 15 h 19"/>
                  <a:gd name="T18" fmla="*/ 17 w 30"/>
                  <a:gd name="T19" fmla="*/ 9 h 19"/>
                  <a:gd name="T20" fmla="*/ 20 w 30"/>
                  <a:gd name="T21" fmla="*/ 9 h 19"/>
                  <a:gd name="T22" fmla="*/ 30 w 30"/>
                  <a:gd name="T23" fmla="*/ 0 h 19"/>
                  <a:gd name="T24" fmla="*/ 26 w 30"/>
                  <a:gd name="T25" fmla="*/ 0 h 19"/>
                  <a:gd name="T26" fmla="*/ 20 w 30"/>
                  <a:gd name="T27" fmla="*/ 5 h 19"/>
                  <a:gd name="T28" fmla="*/ 10 w 30"/>
                  <a:gd name="T29" fmla="*/ 5 h 19"/>
                  <a:gd name="T30" fmla="*/ 4 w 30"/>
                  <a:gd name="T31" fmla="*/ 0 h 19"/>
                  <a:gd name="T32" fmla="*/ 0 w 30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19">
                    <a:moveTo>
                      <a:pt x="0" y="0"/>
                    </a:moveTo>
                    <a:cubicBezTo>
                      <a:pt x="1" y="5"/>
                      <a:pt x="5" y="9"/>
                      <a:pt x="10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5" y="9"/>
                      <a:pt x="29" y="5"/>
                      <a:pt x="30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5" y="2"/>
                      <a:pt x="23" y="5"/>
                      <a:pt x="2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7" y="5"/>
                      <a:pt x="4" y="2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25" name="Freeform: Shape 273"/>
              <p:cNvSpPr/>
              <p:nvPr/>
            </p:nvSpPr>
            <p:spPr bwMode="auto">
              <a:xfrm>
                <a:off x="5369426" y="2200138"/>
                <a:ext cx="269591" cy="136021"/>
              </a:xfrm>
              <a:custGeom>
                <a:avLst/>
                <a:gdLst>
                  <a:gd name="T0" fmla="*/ 53 w 61"/>
                  <a:gd name="T1" fmla="*/ 22 h 31"/>
                  <a:gd name="T2" fmla="*/ 61 w 61"/>
                  <a:gd name="T3" fmla="*/ 11 h 31"/>
                  <a:gd name="T4" fmla="*/ 53 w 61"/>
                  <a:gd name="T5" fmla="*/ 1 h 31"/>
                  <a:gd name="T6" fmla="*/ 53 w 61"/>
                  <a:gd name="T7" fmla="*/ 5 h 31"/>
                  <a:gd name="T8" fmla="*/ 57 w 61"/>
                  <a:gd name="T9" fmla="*/ 11 h 31"/>
                  <a:gd name="T10" fmla="*/ 53 w 61"/>
                  <a:gd name="T11" fmla="*/ 17 h 31"/>
                  <a:gd name="T12" fmla="*/ 53 w 61"/>
                  <a:gd name="T13" fmla="*/ 22 h 31"/>
                  <a:gd name="T14" fmla="*/ 26 w 61"/>
                  <a:gd name="T15" fmla="*/ 31 h 31"/>
                  <a:gd name="T16" fmla="*/ 46 w 61"/>
                  <a:gd name="T17" fmla="*/ 21 h 31"/>
                  <a:gd name="T18" fmla="*/ 51 w 61"/>
                  <a:gd name="T19" fmla="*/ 22 h 31"/>
                  <a:gd name="T20" fmla="*/ 53 w 61"/>
                  <a:gd name="T21" fmla="*/ 22 h 31"/>
                  <a:gd name="T22" fmla="*/ 53 w 61"/>
                  <a:gd name="T23" fmla="*/ 17 h 31"/>
                  <a:gd name="T24" fmla="*/ 51 w 61"/>
                  <a:gd name="T25" fmla="*/ 17 h 31"/>
                  <a:gd name="T26" fmla="*/ 49 w 61"/>
                  <a:gd name="T27" fmla="*/ 17 h 31"/>
                  <a:gd name="T28" fmla="*/ 52 w 61"/>
                  <a:gd name="T29" fmla="*/ 5 h 31"/>
                  <a:gd name="T30" fmla="*/ 52 w 61"/>
                  <a:gd name="T31" fmla="*/ 5 h 31"/>
                  <a:gd name="T32" fmla="*/ 52 w 61"/>
                  <a:gd name="T33" fmla="*/ 5 h 31"/>
                  <a:gd name="T34" fmla="*/ 53 w 61"/>
                  <a:gd name="T35" fmla="*/ 5 h 31"/>
                  <a:gd name="T36" fmla="*/ 53 w 61"/>
                  <a:gd name="T37" fmla="*/ 1 h 31"/>
                  <a:gd name="T38" fmla="*/ 51 w 61"/>
                  <a:gd name="T39" fmla="*/ 0 h 31"/>
                  <a:gd name="T40" fmla="*/ 51 w 61"/>
                  <a:gd name="T41" fmla="*/ 0 h 31"/>
                  <a:gd name="T42" fmla="*/ 1 w 61"/>
                  <a:gd name="T43" fmla="*/ 0 h 31"/>
                  <a:gd name="T44" fmla="*/ 0 w 61"/>
                  <a:gd name="T45" fmla="*/ 5 h 31"/>
                  <a:gd name="T46" fmla="*/ 26 w 61"/>
                  <a:gd name="T4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1" h="31">
                    <a:moveTo>
                      <a:pt x="53" y="22"/>
                    </a:moveTo>
                    <a:cubicBezTo>
                      <a:pt x="58" y="21"/>
                      <a:pt x="61" y="16"/>
                      <a:pt x="61" y="11"/>
                    </a:cubicBezTo>
                    <a:cubicBezTo>
                      <a:pt x="61" y="6"/>
                      <a:pt x="58" y="1"/>
                      <a:pt x="53" y="1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5" y="6"/>
                      <a:pt x="57" y="8"/>
                      <a:pt x="57" y="11"/>
                    </a:cubicBezTo>
                    <a:cubicBezTo>
                      <a:pt x="57" y="14"/>
                      <a:pt x="55" y="16"/>
                      <a:pt x="53" y="17"/>
                    </a:cubicBezTo>
                    <a:lnTo>
                      <a:pt x="53" y="22"/>
                    </a:lnTo>
                    <a:close/>
                    <a:moveTo>
                      <a:pt x="26" y="31"/>
                    </a:moveTo>
                    <a:cubicBezTo>
                      <a:pt x="34" y="31"/>
                      <a:pt x="41" y="27"/>
                      <a:pt x="46" y="21"/>
                    </a:cubicBezTo>
                    <a:cubicBezTo>
                      <a:pt x="47" y="22"/>
                      <a:pt x="49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7"/>
                      <a:pt x="51" y="17"/>
                      <a:pt x="51" y="17"/>
                    </a:cubicBezTo>
                    <a:cubicBezTo>
                      <a:pt x="50" y="17"/>
                      <a:pt x="49" y="17"/>
                      <a:pt x="49" y="17"/>
                    </a:cubicBezTo>
                    <a:cubicBezTo>
                      <a:pt x="51" y="13"/>
                      <a:pt x="52" y="9"/>
                      <a:pt x="52" y="5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5"/>
                      <a:pt x="52" y="5"/>
                      <a:pt x="53" y="5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0"/>
                      <a:pt x="52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3"/>
                      <a:pt x="0" y="5"/>
                    </a:cubicBezTo>
                    <a:cubicBezTo>
                      <a:pt x="0" y="19"/>
                      <a:pt x="12" y="31"/>
                      <a:pt x="26" y="31"/>
                    </a:cubicBezTo>
                    <a:close/>
                  </a:path>
                </a:pathLst>
              </a:custGeom>
              <a:solidFill>
                <a:srgbClr val="41441C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26" name="Rectangle 274"/>
              <p:cNvSpPr/>
              <p:nvPr/>
            </p:nvSpPr>
            <p:spPr bwMode="auto">
              <a:xfrm>
                <a:off x="5369426" y="2345962"/>
                <a:ext cx="247533" cy="22057"/>
              </a:xfrm>
              <a:prstGeom prst="rect">
                <a:avLst/>
              </a:prstGeom>
              <a:solidFill>
                <a:srgbClr val="41441C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27" name="Freeform: Shape 275"/>
              <p:cNvSpPr/>
              <p:nvPr/>
            </p:nvSpPr>
            <p:spPr bwMode="auto">
              <a:xfrm>
                <a:off x="5427020" y="2080048"/>
                <a:ext cx="44115" cy="115189"/>
              </a:xfrm>
              <a:custGeom>
                <a:avLst/>
                <a:gdLst>
                  <a:gd name="T0" fmla="*/ 3 w 10"/>
                  <a:gd name="T1" fmla="*/ 19 h 26"/>
                  <a:gd name="T2" fmla="*/ 5 w 10"/>
                  <a:gd name="T3" fmla="*/ 25 h 26"/>
                  <a:gd name="T4" fmla="*/ 9 w 10"/>
                  <a:gd name="T5" fmla="*/ 16 h 26"/>
                  <a:gd name="T6" fmla="*/ 7 w 10"/>
                  <a:gd name="T7" fmla="*/ 11 h 26"/>
                  <a:gd name="T8" fmla="*/ 6 w 10"/>
                  <a:gd name="T9" fmla="*/ 7 h 26"/>
                  <a:gd name="T10" fmla="*/ 4 w 10"/>
                  <a:gd name="T11" fmla="*/ 2 h 26"/>
                  <a:gd name="T12" fmla="*/ 1 w 10"/>
                  <a:gd name="T13" fmla="*/ 11 h 26"/>
                  <a:gd name="T14" fmla="*/ 3 w 10"/>
                  <a:gd name="T15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26">
                    <a:moveTo>
                      <a:pt x="3" y="19"/>
                    </a:moveTo>
                    <a:cubicBezTo>
                      <a:pt x="0" y="21"/>
                      <a:pt x="2" y="26"/>
                      <a:pt x="5" y="25"/>
                    </a:cubicBezTo>
                    <a:cubicBezTo>
                      <a:pt x="9" y="23"/>
                      <a:pt x="10" y="19"/>
                      <a:pt x="9" y="16"/>
                    </a:cubicBezTo>
                    <a:cubicBezTo>
                      <a:pt x="9" y="14"/>
                      <a:pt x="7" y="12"/>
                      <a:pt x="7" y="11"/>
                    </a:cubicBezTo>
                    <a:cubicBezTo>
                      <a:pt x="6" y="10"/>
                      <a:pt x="5" y="7"/>
                      <a:pt x="6" y="7"/>
                    </a:cubicBezTo>
                    <a:cubicBezTo>
                      <a:pt x="9" y="5"/>
                      <a:pt x="7" y="0"/>
                      <a:pt x="4" y="2"/>
                    </a:cubicBezTo>
                    <a:cubicBezTo>
                      <a:pt x="1" y="4"/>
                      <a:pt x="0" y="8"/>
                      <a:pt x="1" y="11"/>
                    </a:cubicBezTo>
                    <a:cubicBezTo>
                      <a:pt x="1" y="12"/>
                      <a:pt x="6" y="19"/>
                      <a:pt x="3" y="19"/>
                    </a:cubicBezTo>
                    <a:close/>
                  </a:path>
                </a:pathLst>
              </a:custGeom>
              <a:solidFill>
                <a:srgbClr val="41441C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28" name="Freeform: Shape 276"/>
              <p:cNvSpPr/>
              <p:nvPr/>
            </p:nvSpPr>
            <p:spPr bwMode="auto">
              <a:xfrm>
                <a:off x="5488291" y="2080048"/>
                <a:ext cx="44115" cy="115189"/>
              </a:xfrm>
              <a:custGeom>
                <a:avLst/>
                <a:gdLst>
                  <a:gd name="T0" fmla="*/ 4 w 10"/>
                  <a:gd name="T1" fmla="*/ 19 h 26"/>
                  <a:gd name="T2" fmla="*/ 5 w 10"/>
                  <a:gd name="T3" fmla="*/ 25 h 26"/>
                  <a:gd name="T4" fmla="*/ 9 w 10"/>
                  <a:gd name="T5" fmla="*/ 16 h 26"/>
                  <a:gd name="T6" fmla="*/ 7 w 10"/>
                  <a:gd name="T7" fmla="*/ 11 h 26"/>
                  <a:gd name="T8" fmla="*/ 7 w 10"/>
                  <a:gd name="T9" fmla="*/ 7 h 26"/>
                  <a:gd name="T10" fmla="*/ 4 w 10"/>
                  <a:gd name="T11" fmla="*/ 2 h 26"/>
                  <a:gd name="T12" fmla="*/ 1 w 10"/>
                  <a:gd name="T13" fmla="*/ 11 h 26"/>
                  <a:gd name="T14" fmla="*/ 4 w 10"/>
                  <a:gd name="T15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26">
                    <a:moveTo>
                      <a:pt x="4" y="19"/>
                    </a:moveTo>
                    <a:cubicBezTo>
                      <a:pt x="1" y="21"/>
                      <a:pt x="2" y="26"/>
                      <a:pt x="5" y="25"/>
                    </a:cubicBezTo>
                    <a:cubicBezTo>
                      <a:pt x="9" y="23"/>
                      <a:pt x="10" y="19"/>
                      <a:pt x="9" y="16"/>
                    </a:cubicBezTo>
                    <a:cubicBezTo>
                      <a:pt x="9" y="14"/>
                      <a:pt x="8" y="12"/>
                      <a:pt x="7" y="11"/>
                    </a:cubicBezTo>
                    <a:cubicBezTo>
                      <a:pt x="6" y="10"/>
                      <a:pt x="5" y="7"/>
                      <a:pt x="7" y="7"/>
                    </a:cubicBezTo>
                    <a:cubicBezTo>
                      <a:pt x="10" y="5"/>
                      <a:pt x="7" y="0"/>
                      <a:pt x="4" y="2"/>
                    </a:cubicBezTo>
                    <a:cubicBezTo>
                      <a:pt x="1" y="4"/>
                      <a:pt x="0" y="8"/>
                      <a:pt x="1" y="11"/>
                    </a:cubicBezTo>
                    <a:cubicBezTo>
                      <a:pt x="2" y="12"/>
                      <a:pt x="6" y="19"/>
                      <a:pt x="4" y="19"/>
                    </a:cubicBezTo>
                    <a:close/>
                  </a:path>
                </a:pathLst>
              </a:custGeom>
              <a:solidFill>
                <a:srgbClr val="41441C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29" name="Freeform: Shape 277"/>
              <p:cNvSpPr/>
              <p:nvPr/>
            </p:nvSpPr>
            <p:spPr bwMode="auto">
              <a:xfrm>
                <a:off x="4794707" y="1638899"/>
                <a:ext cx="220574" cy="220574"/>
              </a:xfrm>
              <a:custGeom>
                <a:avLst/>
                <a:gdLst>
                  <a:gd name="T0" fmla="*/ 25 w 50"/>
                  <a:gd name="T1" fmla="*/ 47 h 50"/>
                  <a:gd name="T2" fmla="*/ 29 w 50"/>
                  <a:gd name="T3" fmla="*/ 46 h 50"/>
                  <a:gd name="T4" fmla="*/ 30 w 50"/>
                  <a:gd name="T5" fmla="*/ 50 h 50"/>
                  <a:gd name="T6" fmla="*/ 39 w 50"/>
                  <a:gd name="T7" fmla="*/ 46 h 50"/>
                  <a:gd name="T8" fmla="*/ 38 w 50"/>
                  <a:gd name="T9" fmla="*/ 43 h 50"/>
                  <a:gd name="T10" fmla="*/ 43 w 50"/>
                  <a:gd name="T11" fmla="*/ 37 h 50"/>
                  <a:gd name="T12" fmla="*/ 46 w 50"/>
                  <a:gd name="T13" fmla="*/ 39 h 50"/>
                  <a:gd name="T14" fmla="*/ 50 w 50"/>
                  <a:gd name="T15" fmla="*/ 30 h 50"/>
                  <a:gd name="T16" fmla="*/ 46 w 50"/>
                  <a:gd name="T17" fmla="*/ 29 h 50"/>
                  <a:gd name="T18" fmla="*/ 46 w 50"/>
                  <a:gd name="T19" fmla="*/ 21 h 50"/>
                  <a:gd name="T20" fmla="*/ 50 w 50"/>
                  <a:gd name="T21" fmla="*/ 20 h 50"/>
                  <a:gd name="T22" fmla="*/ 46 w 50"/>
                  <a:gd name="T23" fmla="*/ 11 h 50"/>
                  <a:gd name="T24" fmla="*/ 43 w 50"/>
                  <a:gd name="T25" fmla="*/ 12 h 50"/>
                  <a:gd name="T26" fmla="*/ 37 w 50"/>
                  <a:gd name="T27" fmla="*/ 7 h 50"/>
                  <a:gd name="T28" fmla="*/ 39 w 50"/>
                  <a:gd name="T29" fmla="*/ 4 h 50"/>
                  <a:gd name="T30" fmla="*/ 30 w 50"/>
                  <a:gd name="T31" fmla="*/ 0 h 50"/>
                  <a:gd name="T32" fmla="*/ 29 w 50"/>
                  <a:gd name="T33" fmla="*/ 4 h 50"/>
                  <a:gd name="T34" fmla="*/ 25 w 50"/>
                  <a:gd name="T35" fmla="*/ 3 h 50"/>
                  <a:gd name="T36" fmla="*/ 25 w 50"/>
                  <a:gd name="T37" fmla="*/ 10 h 50"/>
                  <a:gd name="T38" fmla="*/ 38 w 50"/>
                  <a:gd name="T39" fmla="*/ 19 h 50"/>
                  <a:gd name="T40" fmla="*/ 31 w 50"/>
                  <a:gd name="T41" fmla="*/ 38 h 50"/>
                  <a:gd name="T42" fmla="*/ 25 w 50"/>
                  <a:gd name="T43" fmla="*/ 40 h 50"/>
                  <a:gd name="T44" fmla="*/ 25 w 50"/>
                  <a:gd name="T45" fmla="*/ 40 h 50"/>
                  <a:gd name="T46" fmla="*/ 25 w 50"/>
                  <a:gd name="T47" fmla="*/ 47 h 50"/>
                  <a:gd name="T48" fmla="*/ 4 w 50"/>
                  <a:gd name="T49" fmla="*/ 29 h 50"/>
                  <a:gd name="T50" fmla="*/ 0 w 50"/>
                  <a:gd name="T51" fmla="*/ 31 h 50"/>
                  <a:gd name="T52" fmla="*/ 4 w 50"/>
                  <a:gd name="T53" fmla="*/ 39 h 50"/>
                  <a:gd name="T54" fmla="*/ 7 w 50"/>
                  <a:gd name="T55" fmla="*/ 38 h 50"/>
                  <a:gd name="T56" fmla="*/ 13 w 50"/>
                  <a:gd name="T57" fmla="*/ 43 h 50"/>
                  <a:gd name="T58" fmla="*/ 11 w 50"/>
                  <a:gd name="T59" fmla="*/ 46 h 50"/>
                  <a:gd name="T60" fmla="*/ 20 w 50"/>
                  <a:gd name="T61" fmla="*/ 50 h 50"/>
                  <a:gd name="T62" fmla="*/ 21 w 50"/>
                  <a:gd name="T63" fmla="*/ 46 h 50"/>
                  <a:gd name="T64" fmla="*/ 25 w 50"/>
                  <a:gd name="T65" fmla="*/ 47 h 50"/>
                  <a:gd name="T66" fmla="*/ 25 w 50"/>
                  <a:gd name="T67" fmla="*/ 40 h 50"/>
                  <a:gd name="T68" fmla="*/ 12 w 50"/>
                  <a:gd name="T69" fmla="*/ 31 h 50"/>
                  <a:gd name="T70" fmla="*/ 19 w 50"/>
                  <a:gd name="T71" fmla="*/ 12 h 50"/>
                  <a:gd name="T72" fmla="*/ 19 w 50"/>
                  <a:gd name="T73" fmla="*/ 12 h 50"/>
                  <a:gd name="T74" fmla="*/ 25 w 50"/>
                  <a:gd name="T75" fmla="*/ 10 h 50"/>
                  <a:gd name="T76" fmla="*/ 25 w 50"/>
                  <a:gd name="T77" fmla="*/ 10 h 50"/>
                  <a:gd name="T78" fmla="*/ 25 w 50"/>
                  <a:gd name="T79" fmla="*/ 3 h 50"/>
                  <a:gd name="T80" fmla="*/ 21 w 50"/>
                  <a:gd name="T81" fmla="*/ 4 h 50"/>
                  <a:gd name="T82" fmla="*/ 19 w 50"/>
                  <a:gd name="T83" fmla="*/ 0 h 50"/>
                  <a:gd name="T84" fmla="*/ 11 w 50"/>
                  <a:gd name="T85" fmla="*/ 4 h 50"/>
                  <a:gd name="T86" fmla="*/ 12 w 50"/>
                  <a:gd name="T87" fmla="*/ 7 h 50"/>
                  <a:gd name="T88" fmla="*/ 7 w 50"/>
                  <a:gd name="T89" fmla="*/ 13 h 50"/>
                  <a:gd name="T90" fmla="*/ 4 w 50"/>
                  <a:gd name="T91" fmla="*/ 11 h 50"/>
                  <a:gd name="T92" fmla="*/ 0 w 50"/>
                  <a:gd name="T93" fmla="*/ 20 h 50"/>
                  <a:gd name="T94" fmla="*/ 4 w 50"/>
                  <a:gd name="T95" fmla="*/ 21 h 50"/>
                  <a:gd name="T96" fmla="*/ 4 w 50"/>
                  <a:gd name="T97" fmla="*/ 2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0" h="50">
                    <a:moveTo>
                      <a:pt x="25" y="47"/>
                    </a:moveTo>
                    <a:cubicBezTo>
                      <a:pt x="26" y="47"/>
                      <a:pt x="28" y="47"/>
                      <a:pt x="29" y="46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0" y="41"/>
                      <a:pt x="41" y="39"/>
                      <a:pt x="43" y="37"/>
                    </a:cubicBezTo>
                    <a:cubicBezTo>
                      <a:pt x="46" y="39"/>
                      <a:pt x="46" y="39"/>
                      <a:pt x="46" y="39"/>
                    </a:cubicBezTo>
                    <a:cubicBezTo>
                      <a:pt x="50" y="30"/>
                      <a:pt x="50" y="30"/>
                      <a:pt x="50" y="30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7" y="26"/>
                      <a:pt x="47" y="24"/>
                      <a:pt x="46" y="21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1" y="10"/>
                      <a:pt x="39" y="9"/>
                      <a:pt x="37" y="7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7" y="3"/>
                      <a:pt x="26" y="3"/>
                      <a:pt x="25" y="3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31" y="10"/>
                      <a:pt x="36" y="14"/>
                      <a:pt x="38" y="19"/>
                    </a:cubicBezTo>
                    <a:cubicBezTo>
                      <a:pt x="42" y="27"/>
                      <a:pt x="38" y="35"/>
                      <a:pt x="31" y="38"/>
                    </a:cubicBezTo>
                    <a:cubicBezTo>
                      <a:pt x="29" y="39"/>
                      <a:pt x="27" y="40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lnTo>
                      <a:pt x="25" y="47"/>
                    </a:lnTo>
                    <a:close/>
                    <a:moveTo>
                      <a:pt x="4" y="29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9" y="40"/>
                      <a:pt x="11" y="42"/>
                      <a:pt x="13" y="43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3" y="47"/>
                      <a:pt x="24" y="47"/>
                      <a:pt x="25" y="47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19" y="40"/>
                      <a:pt x="14" y="36"/>
                      <a:pt x="12" y="31"/>
                    </a:cubicBezTo>
                    <a:cubicBezTo>
                      <a:pt x="8" y="23"/>
                      <a:pt x="12" y="15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21" y="11"/>
                      <a:pt x="23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4" y="3"/>
                      <a:pt x="22" y="3"/>
                      <a:pt x="21" y="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0" y="9"/>
                      <a:pt x="8" y="11"/>
                      <a:pt x="7" y="13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4"/>
                      <a:pt x="3" y="27"/>
                      <a:pt x="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30" name="Freeform: Shape 278"/>
              <p:cNvSpPr/>
              <p:nvPr/>
            </p:nvSpPr>
            <p:spPr bwMode="auto">
              <a:xfrm>
                <a:off x="4163620" y="3246641"/>
                <a:ext cx="225476" cy="229152"/>
              </a:xfrm>
              <a:custGeom>
                <a:avLst/>
                <a:gdLst>
                  <a:gd name="T0" fmla="*/ 38 w 51"/>
                  <a:gd name="T1" fmla="*/ 52 h 52"/>
                  <a:gd name="T2" fmla="*/ 35 w 51"/>
                  <a:gd name="T3" fmla="*/ 52 h 52"/>
                  <a:gd name="T4" fmla="*/ 34 w 51"/>
                  <a:gd name="T5" fmla="*/ 51 h 52"/>
                  <a:gd name="T6" fmla="*/ 30 w 51"/>
                  <a:gd name="T7" fmla="*/ 49 h 52"/>
                  <a:gd name="T8" fmla="*/ 12 w 51"/>
                  <a:gd name="T9" fmla="*/ 49 h 52"/>
                  <a:gd name="T10" fmla="*/ 8 w 51"/>
                  <a:gd name="T11" fmla="*/ 47 h 52"/>
                  <a:gd name="T12" fmla="*/ 1 w 51"/>
                  <a:gd name="T13" fmla="*/ 25 h 52"/>
                  <a:gd name="T14" fmla="*/ 4 w 51"/>
                  <a:gd name="T15" fmla="*/ 20 h 52"/>
                  <a:gd name="T16" fmla="*/ 20 w 51"/>
                  <a:gd name="T17" fmla="*/ 20 h 52"/>
                  <a:gd name="T18" fmla="*/ 19 w 51"/>
                  <a:gd name="T19" fmla="*/ 15 h 52"/>
                  <a:gd name="T20" fmla="*/ 16 w 51"/>
                  <a:gd name="T21" fmla="*/ 7 h 52"/>
                  <a:gd name="T22" fmla="*/ 18 w 51"/>
                  <a:gd name="T23" fmla="*/ 3 h 52"/>
                  <a:gd name="T24" fmla="*/ 24 w 51"/>
                  <a:gd name="T25" fmla="*/ 3 h 52"/>
                  <a:gd name="T26" fmla="*/ 28 w 51"/>
                  <a:gd name="T27" fmla="*/ 13 h 52"/>
                  <a:gd name="T28" fmla="*/ 38 w 51"/>
                  <a:gd name="T29" fmla="*/ 25 h 52"/>
                  <a:gd name="T30" fmla="*/ 40 w 51"/>
                  <a:gd name="T31" fmla="*/ 27 h 52"/>
                  <a:gd name="T32" fmla="*/ 50 w 51"/>
                  <a:gd name="T33" fmla="*/ 37 h 52"/>
                  <a:gd name="T34" fmla="*/ 50 w 51"/>
                  <a:gd name="T35" fmla="*/ 40 h 52"/>
                  <a:gd name="T36" fmla="*/ 38 w 51"/>
                  <a:gd name="T3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1" h="52">
                    <a:moveTo>
                      <a:pt x="38" y="52"/>
                    </a:moveTo>
                    <a:cubicBezTo>
                      <a:pt x="37" y="52"/>
                      <a:pt x="36" y="52"/>
                      <a:pt x="35" y="52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3" y="50"/>
                      <a:pt x="31" y="49"/>
                      <a:pt x="30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0" y="49"/>
                      <a:pt x="9" y="48"/>
                      <a:pt x="8" y="47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22"/>
                      <a:pt x="1" y="20"/>
                      <a:pt x="4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18"/>
                      <a:pt x="20" y="16"/>
                      <a:pt x="19" y="15"/>
                    </a:cubicBezTo>
                    <a:cubicBezTo>
                      <a:pt x="18" y="14"/>
                      <a:pt x="16" y="11"/>
                      <a:pt x="16" y="7"/>
                    </a:cubicBezTo>
                    <a:cubicBezTo>
                      <a:pt x="16" y="6"/>
                      <a:pt x="17" y="4"/>
                      <a:pt x="18" y="3"/>
                    </a:cubicBezTo>
                    <a:cubicBezTo>
                      <a:pt x="20" y="0"/>
                      <a:pt x="24" y="0"/>
                      <a:pt x="24" y="3"/>
                    </a:cubicBezTo>
                    <a:cubicBezTo>
                      <a:pt x="24" y="6"/>
                      <a:pt x="22" y="10"/>
                      <a:pt x="28" y="13"/>
                    </a:cubicBezTo>
                    <a:cubicBezTo>
                      <a:pt x="34" y="17"/>
                      <a:pt x="38" y="25"/>
                      <a:pt x="38" y="25"/>
                    </a:cubicBezTo>
                    <a:cubicBezTo>
                      <a:pt x="38" y="25"/>
                      <a:pt x="39" y="26"/>
                      <a:pt x="40" y="27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51" y="38"/>
                      <a:pt x="51" y="39"/>
                      <a:pt x="50" y="40"/>
                    </a:cubicBezTo>
                    <a:lnTo>
                      <a:pt x="38" y="5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31" name="Freeform: Shape 279"/>
              <p:cNvSpPr/>
              <p:nvPr/>
            </p:nvSpPr>
            <p:spPr bwMode="auto">
              <a:xfrm>
                <a:off x="4335177" y="3428002"/>
                <a:ext cx="71074" cy="69849"/>
              </a:xfrm>
              <a:custGeom>
                <a:avLst/>
                <a:gdLst>
                  <a:gd name="T0" fmla="*/ 47 w 58"/>
                  <a:gd name="T1" fmla="*/ 0 h 57"/>
                  <a:gd name="T2" fmla="*/ 0 w 58"/>
                  <a:gd name="T3" fmla="*/ 46 h 57"/>
                  <a:gd name="T4" fmla="*/ 11 w 58"/>
                  <a:gd name="T5" fmla="*/ 57 h 57"/>
                  <a:gd name="T6" fmla="*/ 58 w 58"/>
                  <a:gd name="T7" fmla="*/ 10 h 57"/>
                  <a:gd name="T8" fmla="*/ 47 w 58"/>
                  <a:gd name="T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7">
                    <a:moveTo>
                      <a:pt x="47" y="0"/>
                    </a:moveTo>
                    <a:lnTo>
                      <a:pt x="0" y="46"/>
                    </a:lnTo>
                    <a:lnTo>
                      <a:pt x="11" y="57"/>
                    </a:lnTo>
                    <a:lnTo>
                      <a:pt x="58" y="10"/>
                    </a:lnTo>
                    <a:lnTo>
                      <a:pt x="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32" name="Oval 280"/>
              <p:cNvSpPr/>
              <p:nvPr/>
            </p:nvSpPr>
            <p:spPr bwMode="auto">
              <a:xfrm>
                <a:off x="6017669" y="2646188"/>
                <a:ext cx="35537" cy="34312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33" name="Freeform: Shape 281"/>
              <p:cNvSpPr/>
              <p:nvPr/>
            </p:nvSpPr>
            <p:spPr bwMode="auto">
              <a:xfrm>
                <a:off x="3634242" y="1364407"/>
                <a:ext cx="74750" cy="75976"/>
              </a:xfrm>
              <a:custGeom>
                <a:avLst/>
                <a:gdLst>
                  <a:gd name="T0" fmla="*/ 9 w 17"/>
                  <a:gd name="T1" fmla="*/ 17 h 17"/>
                  <a:gd name="T2" fmla="*/ 17 w 17"/>
                  <a:gd name="T3" fmla="*/ 9 h 17"/>
                  <a:gd name="T4" fmla="*/ 9 w 17"/>
                  <a:gd name="T5" fmla="*/ 0 h 17"/>
                  <a:gd name="T6" fmla="*/ 9 w 17"/>
                  <a:gd name="T7" fmla="*/ 3 h 17"/>
                  <a:gd name="T8" fmla="*/ 14 w 17"/>
                  <a:gd name="T9" fmla="*/ 9 h 17"/>
                  <a:gd name="T10" fmla="*/ 9 w 17"/>
                  <a:gd name="T11" fmla="*/ 14 h 17"/>
                  <a:gd name="T12" fmla="*/ 9 w 17"/>
                  <a:gd name="T13" fmla="*/ 17 h 17"/>
                  <a:gd name="T14" fmla="*/ 9 w 17"/>
                  <a:gd name="T15" fmla="*/ 0 h 17"/>
                  <a:gd name="T16" fmla="*/ 0 w 17"/>
                  <a:gd name="T17" fmla="*/ 9 h 17"/>
                  <a:gd name="T18" fmla="*/ 9 w 17"/>
                  <a:gd name="T19" fmla="*/ 17 h 17"/>
                  <a:gd name="T20" fmla="*/ 9 w 17"/>
                  <a:gd name="T21" fmla="*/ 17 h 17"/>
                  <a:gd name="T22" fmla="*/ 9 w 17"/>
                  <a:gd name="T23" fmla="*/ 14 h 17"/>
                  <a:gd name="T24" fmla="*/ 9 w 17"/>
                  <a:gd name="T25" fmla="*/ 14 h 17"/>
                  <a:gd name="T26" fmla="*/ 9 w 17"/>
                  <a:gd name="T27" fmla="*/ 14 h 17"/>
                  <a:gd name="T28" fmla="*/ 3 w 17"/>
                  <a:gd name="T29" fmla="*/ 9 h 17"/>
                  <a:gd name="T30" fmla="*/ 9 w 17"/>
                  <a:gd name="T31" fmla="*/ 3 h 17"/>
                  <a:gd name="T32" fmla="*/ 9 w 17"/>
                  <a:gd name="T33" fmla="*/ 3 h 17"/>
                  <a:gd name="T34" fmla="*/ 9 w 17"/>
                  <a:gd name="T3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17">
                    <a:moveTo>
                      <a:pt x="9" y="17"/>
                    </a:moveTo>
                    <a:cubicBezTo>
                      <a:pt x="13" y="17"/>
                      <a:pt x="17" y="13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3"/>
                      <a:pt x="14" y="5"/>
                      <a:pt x="14" y="9"/>
                    </a:cubicBezTo>
                    <a:cubicBezTo>
                      <a:pt x="14" y="12"/>
                      <a:pt x="12" y="14"/>
                      <a:pt x="9" y="14"/>
                    </a:cubicBezTo>
                    <a:lnTo>
                      <a:pt x="9" y="17"/>
                    </a:lnTo>
                    <a:close/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5" y="14"/>
                      <a:pt x="3" y="12"/>
                      <a:pt x="3" y="9"/>
                    </a:cubicBezTo>
                    <a:cubicBezTo>
                      <a:pt x="3" y="5"/>
                      <a:pt x="5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0"/>
                      <a:pt x="9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34" name="Freeform: Shape 282"/>
              <p:cNvSpPr/>
              <p:nvPr/>
            </p:nvSpPr>
            <p:spPr bwMode="auto">
              <a:xfrm>
                <a:off x="3588901" y="3533387"/>
                <a:ext cx="18381" cy="44115"/>
              </a:xfrm>
              <a:custGeom>
                <a:avLst/>
                <a:gdLst>
                  <a:gd name="T0" fmla="*/ 1 w 4"/>
                  <a:gd name="T1" fmla="*/ 8 h 10"/>
                  <a:gd name="T2" fmla="*/ 4 w 4"/>
                  <a:gd name="T3" fmla="*/ 3 h 10"/>
                  <a:gd name="T4" fmla="*/ 1 w 4"/>
                  <a:gd name="T5" fmla="*/ 0 h 10"/>
                  <a:gd name="T6" fmla="*/ 1 w 4"/>
                  <a:gd name="T7" fmla="*/ 8 h 10"/>
                  <a:gd name="T8" fmla="*/ 1 w 4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0">
                    <a:moveTo>
                      <a:pt x="1" y="8"/>
                    </a:moveTo>
                    <a:cubicBezTo>
                      <a:pt x="2" y="6"/>
                      <a:pt x="3" y="5"/>
                      <a:pt x="4" y="3"/>
                    </a:cubicBezTo>
                    <a:cubicBezTo>
                      <a:pt x="3" y="2"/>
                      <a:pt x="2" y="1"/>
                      <a:pt x="1" y="0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0"/>
                      <a:pt x="1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10" name="Group 57"/>
            <p:cNvGrpSpPr/>
            <p:nvPr/>
          </p:nvGrpSpPr>
          <p:grpSpPr>
            <a:xfrm>
              <a:off x="5951983" y="1035896"/>
              <a:ext cx="5334632" cy="5300318"/>
              <a:chOff x="2569358" y="623032"/>
              <a:chExt cx="4000972" cy="3975239"/>
            </a:xfrm>
            <a:grpFill/>
          </p:grpSpPr>
          <p:sp>
            <p:nvSpPr>
              <p:cNvPr id="82" name="Freeform: Shape 130"/>
              <p:cNvSpPr/>
              <p:nvPr/>
            </p:nvSpPr>
            <p:spPr bwMode="auto">
              <a:xfrm>
                <a:off x="6256624" y="2084949"/>
                <a:ext cx="225476" cy="145824"/>
              </a:xfrm>
              <a:custGeom>
                <a:avLst/>
                <a:gdLst>
                  <a:gd name="T0" fmla="*/ 0 w 51"/>
                  <a:gd name="T1" fmla="*/ 1 h 33"/>
                  <a:gd name="T2" fmla="*/ 17 w 51"/>
                  <a:gd name="T3" fmla="*/ 15 h 33"/>
                  <a:gd name="T4" fmla="*/ 22 w 51"/>
                  <a:gd name="T5" fmla="*/ 15 h 33"/>
                  <a:gd name="T6" fmla="*/ 22 w 51"/>
                  <a:gd name="T7" fmla="*/ 26 h 33"/>
                  <a:gd name="T8" fmla="*/ 16 w 51"/>
                  <a:gd name="T9" fmla="*/ 26 h 33"/>
                  <a:gd name="T10" fmla="*/ 16 w 51"/>
                  <a:gd name="T11" fmla="*/ 33 h 33"/>
                  <a:gd name="T12" fmla="*/ 36 w 51"/>
                  <a:gd name="T13" fmla="*/ 33 h 33"/>
                  <a:gd name="T14" fmla="*/ 36 w 51"/>
                  <a:gd name="T15" fmla="*/ 26 h 33"/>
                  <a:gd name="T16" fmla="*/ 29 w 51"/>
                  <a:gd name="T17" fmla="*/ 26 h 33"/>
                  <a:gd name="T18" fmla="*/ 29 w 51"/>
                  <a:gd name="T19" fmla="*/ 15 h 33"/>
                  <a:gd name="T20" fmla="*/ 35 w 51"/>
                  <a:gd name="T21" fmla="*/ 15 h 33"/>
                  <a:gd name="T22" fmla="*/ 51 w 51"/>
                  <a:gd name="T23" fmla="*/ 1 h 33"/>
                  <a:gd name="T24" fmla="*/ 45 w 51"/>
                  <a:gd name="T25" fmla="*/ 0 h 33"/>
                  <a:gd name="T26" fmla="*/ 35 w 51"/>
                  <a:gd name="T27" fmla="*/ 9 h 33"/>
                  <a:gd name="T28" fmla="*/ 17 w 51"/>
                  <a:gd name="T29" fmla="*/ 9 h 33"/>
                  <a:gd name="T30" fmla="*/ 7 w 51"/>
                  <a:gd name="T31" fmla="*/ 0 h 33"/>
                  <a:gd name="T32" fmla="*/ 0 w 51"/>
                  <a:gd name="T33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" h="33">
                    <a:moveTo>
                      <a:pt x="0" y="1"/>
                    </a:moveTo>
                    <a:cubicBezTo>
                      <a:pt x="2" y="9"/>
                      <a:pt x="9" y="15"/>
                      <a:pt x="17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43" y="15"/>
                      <a:pt x="50" y="8"/>
                      <a:pt x="51" y="1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4" y="4"/>
                      <a:pt x="39" y="9"/>
                      <a:pt x="35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3" y="9"/>
                      <a:pt x="8" y="5"/>
                      <a:pt x="7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1441C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3" name="Freeform: Shape 131"/>
              <p:cNvSpPr/>
              <p:nvPr/>
            </p:nvSpPr>
            <p:spPr bwMode="auto">
              <a:xfrm>
                <a:off x="6151239" y="1925646"/>
                <a:ext cx="100484" cy="110287"/>
              </a:xfrm>
              <a:custGeom>
                <a:avLst/>
                <a:gdLst>
                  <a:gd name="T0" fmla="*/ 19 w 23"/>
                  <a:gd name="T1" fmla="*/ 17 h 25"/>
                  <a:gd name="T2" fmla="*/ 20 w 23"/>
                  <a:gd name="T3" fmla="*/ 16 h 25"/>
                  <a:gd name="T4" fmla="*/ 22 w 23"/>
                  <a:gd name="T5" fmla="*/ 16 h 25"/>
                  <a:gd name="T6" fmla="*/ 23 w 23"/>
                  <a:gd name="T7" fmla="*/ 13 h 25"/>
                  <a:gd name="T8" fmla="*/ 22 w 23"/>
                  <a:gd name="T9" fmla="*/ 7 h 25"/>
                  <a:gd name="T10" fmla="*/ 17 w 23"/>
                  <a:gd name="T11" fmla="*/ 12 h 25"/>
                  <a:gd name="T12" fmla="*/ 15 w 23"/>
                  <a:gd name="T13" fmla="*/ 14 h 25"/>
                  <a:gd name="T14" fmla="*/ 15 w 23"/>
                  <a:gd name="T15" fmla="*/ 12 h 25"/>
                  <a:gd name="T16" fmla="*/ 17 w 23"/>
                  <a:gd name="T17" fmla="*/ 8 h 25"/>
                  <a:gd name="T18" fmla="*/ 15 w 23"/>
                  <a:gd name="T19" fmla="*/ 5 h 25"/>
                  <a:gd name="T20" fmla="*/ 11 w 23"/>
                  <a:gd name="T21" fmla="*/ 0 h 25"/>
                  <a:gd name="T22" fmla="*/ 11 w 23"/>
                  <a:gd name="T23" fmla="*/ 0 h 25"/>
                  <a:gd name="T24" fmla="*/ 11 w 23"/>
                  <a:gd name="T25" fmla="*/ 0 h 25"/>
                  <a:gd name="T26" fmla="*/ 11 w 23"/>
                  <a:gd name="T27" fmla="*/ 0 h 25"/>
                  <a:gd name="T28" fmla="*/ 11 w 23"/>
                  <a:gd name="T29" fmla="*/ 0 h 25"/>
                  <a:gd name="T30" fmla="*/ 7 w 23"/>
                  <a:gd name="T31" fmla="*/ 5 h 25"/>
                  <a:gd name="T32" fmla="*/ 5 w 23"/>
                  <a:gd name="T33" fmla="*/ 8 h 25"/>
                  <a:gd name="T34" fmla="*/ 7 w 23"/>
                  <a:gd name="T35" fmla="*/ 12 h 25"/>
                  <a:gd name="T36" fmla="*/ 7 w 23"/>
                  <a:gd name="T37" fmla="*/ 14 h 25"/>
                  <a:gd name="T38" fmla="*/ 5 w 23"/>
                  <a:gd name="T39" fmla="*/ 12 h 25"/>
                  <a:gd name="T40" fmla="*/ 0 w 23"/>
                  <a:gd name="T41" fmla="*/ 7 h 25"/>
                  <a:gd name="T42" fmla="*/ 0 w 23"/>
                  <a:gd name="T43" fmla="*/ 13 h 25"/>
                  <a:gd name="T44" fmla="*/ 0 w 23"/>
                  <a:gd name="T45" fmla="*/ 16 h 25"/>
                  <a:gd name="T46" fmla="*/ 2 w 23"/>
                  <a:gd name="T47" fmla="*/ 16 h 25"/>
                  <a:gd name="T48" fmla="*/ 4 w 23"/>
                  <a:gd name="T49" fmla="*/ 17 h 25"/>
                  <a:gd name="T50" fmla="*/ 3 w 23"/>
                  <a:gd name="T51" fmla="*/ 18 h 25"/>
                  <a:gd name="T52" fmla="*/ 0 w 23"/>
                  <a:gd name="T53" fmla="*/ 17 h 25"/>
                  <a:gd name="T54" fmla="*/ 5 w 23"/>
                  <a:gd name="T55" fmla="*/ 24 h 25"/>
                  <a:gd name="T56" fmla="*/ 7 w 23"/>
                  <a:gd name="T57" fmla="*/ 24 h 25"/>
                  <a:gd name="T58" fmla="*/ 10 w 23"/>
                  <a:gd name="T59" fmla="*/ 22 h 25"/>
                  <a:gd name="T60" fmla="*/ 11 w 23"/>
                  <a:gd name="T61" fmla="*/ 22 h 25"/>
                  <a:gd name="T62" fmla="*/ 11 w 23"/>
                  <a:gd name="T63" fmla="*/ 21 h 25"/>
                  <a:gd name="T64" fmla="*/ 11 w 23"/>
                  <a:gd name="T65" fmla="*/ 11 h 25"/>
                  <a:gd name="T66" fmla="*/ 12 w 23"/>
                  <a:gd name="T67" fmla="*/ 21 h 25"/>
                  <a:gd name="T68" fmla="*/ 12 w 23"/>
                  <a:gd name="T69" fmla="*/ 22 h 25"/>
                  <a:gd name="T70" fmla="*/ 12 w 23"/>
                  <a:gd name="T71" fmla="*/ 22 h 25"/>
                  <a:gd name="T72" fmla="*/ 15 w 23"/>
                  <a:gd name="T73" fmla="*/ 24 h 25"/>
                  <a:gd name="T74" fmla="*/ 17 w 23"/>
                  <a:gd name="T75" fmla="*/ 24 h 25"/>
                  <a:gd name="T76" fmla="*/ 23 w 23"/>
                  <a:gd name="T77" fmla="*/ 17 h 25"/>
                  <a:gd name="T78" fmla="*/ 19 w 23"/>
                  <a:gd name="T79" fmla="*/ 18 h 25"/>
                  <a:gd name="T80" fmla="*/ 19 w 23"/>
                  <a:gd name="T81" fmla="*/ 1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25">
                    <a:moveTo>
                      <a:pt x="19" y="17"/>
                    </a:moveTo>
                    <a:cubicBezTo>
                      <a:pt x="19" y="17"/>
                      <a:pt x="20" y="17"/>
                      <a:pt x="20" y="16"/>
                    </a:cubicBezTo>
                    <a:cubicBezTo>
                      <a:pt x="21" y="16"/>
                      <a:pt x="22" y="16"/>
                      <a:pt x="22" y="16"/>
                    </a:cubicBezTo>
                    <a:cubicBezTo>
                      <a:pt x="23" y="15"/>
                      <a:pt x="23" y="14"/>
                      <a:pt x="23" y="13"/>
                    </a:cubicBezTo>
                    <a:cubicBezTo>
                      <a:pt x="22" y="11"/>
                      <a:pt x="22" y="9"/>
                      <a:pt x="22" y="7"/>
                    </a:cubicBezTo>
                    <a:cubicBezTo>
                      <a:pt x="20" y="9"/>
                      <a:pt x="17" y="9"/>
                      <a:pt x="17" y="12"/>
                    </a:cubicBezTo>
                    <a:cubicBezTo>
                      <a:pt x="17" y="12"/>
                      <a:pt x="16" y="14"/>
                      <a:pt x="15" y="14"/>
                    </a:cubicBezTo>
                    <a:cubicBezTo>
                      <a:pt x="14" y="13"/>
                      <a:pt x="15" y="12"/>
                      <a:pt x="15" y="12"/>
                    </a:cubicBezTo>
                    <a:cubicBezTo>
                      <a:pt x="16" y="11"/>
                      <a:pt x="17" y="10"/>
                      <a:pt x="17" y="8"/>
                    </a:cubicBezTo>
                    <a:cubicBezTo>
                      <a:pt x="17" y="7"/>
                      <a:pt x="16" y="6"/>
                      <a:pt x="15" y="5"/>
                    </a:cubicBezTo>
                    <a:cubicBezTo>
                      <a:pt x="14" y="3"/>
                      <a:pt x="12" y="2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2"/>
                      <a:pt x="8" y="3"/>
                      <a:pt x="7" y="5"/>
                    </a:cubicBezTo>
                    <a:cubicBezTo>
                      <a:pt x="6" y="6"/>
                      <a:pt x="5" y="7"/>
                      <a:pt x="5" y="8"/>
                    </a:cubicBezTo>
                    <a:cubicBezTo>
                      <a:pt x="5" y="10"/>
                      <a:pt x="6" y="11"/>
                      <a:pt x="7" y="12"/>
                    </a:cubicBezTo>
                    <a:cubicBezTo>
                      <a:pt x="7" y="12"/>
                      <a:pt x="8" y="13"/>
                      <a:pt x="7" y="14"/>
                    </a:cubicBezTo>
                    <a:cubicBezTo>
                      <a:pt x="6" y="14"/>
                      <a:pt x="6" y="12"/>
                      <a:pt x="5" y="12"/>
                    </a:cubicBezTo>
                    <a:cubicBezTo>
                      <a:pt x="5" y="9"/>
                      <a:pt x="2" y="9"/>
                      <a:pt x="0" y="7"/>
                    </a:cubicBezTo>
                    <a:cubicBezTo>
                      <a:pt x="0" y="9"/>
                      <a:pt x="0" y="11"/>
                      <a:pt x="0" y="13"/>
                    </a:cubicBezTo>
                    <a:cubicBezTo>
                      <a:pt x="0" y="14"/>
                      <a:pt x="0" y="15"/>
                      <a:pt x="0" y="16"/>
                    </a:cubicBezTo>
                    <a:cubicBezTo>
                      <a:pt x="1" y="16"/>
                      <a:pt x="1" y="16"/>
                      <a:pt x="2" y="16"/>
                    </a:cubicBezTo>
                    <a:cubicBezTo>
                      <a:pt x="2" y="17"/>
                      <a:pt x="3" y="17"/>
                      <a:pt x="4" y="17"/>
                    </a:cubicBezTo>
                    <a:cubicBezTo>
                      <a:pt x="4" y="18"/>
                      <a:pt x="4" y="18"/>
                      <a:pt x="3" y="18"/>
                    </a:cubicBezTo>
                    <a:cubicBezTo>
                      <a:pt x="2" y="18"/>
                      <a:pt x="1" y="17"/>
                      <a:pt x="0" y="17"/>
                    </a:cubicBezTo>
                    <a:cubicBezTo>
                      <a:pt x="0" y="20"/>
                      <a:pt x="2" y="23"/>
                      <a:pt x="5" y="24"/>
                    </a:cubicBezTo>
                    <a:cubicBezTo>
                      <a:pt x="6" y="25"/>
                      <a:pt x="6" y="25"/>
                      <a:pt x="7" y="24"/>
                    </a:cubicBezTo>
                    <a:cubicBezTo>
                      <a:pt x="8" y="23"/>
                      <a:pt x="9" y="23"/>
                      <a:pt x="10" y="22"/>
                    </a:cubicBezTo>
                    <a:cubicBezTo>
                      <a:pt x="10" y="22"/>
                      <a:pt x="10" y="23"/>
                      <a:pt x="11" y="22"/>
                    </a:cubicBezTo>
                    <a:cubicBezTo>
                      <a:pt x="11" y="22"/>
                      <a:pt x="11" y="21"/>
                      <a:pt x="11" y="21"/>
                    </a:cubicBezTo>
                    <a:cubicBezTo>
                      <a:pt x="11" y="17"/>
                      <a:pt x="11" y="15"/>
                      <a:pt x="11" y="11"/>
                    </a:cubicBezTo>
                    <a:cubicBezTo>
                      <a:pt x="11" y="15"/>
                      <a:pt x="12" y="17"/>
                      <a:pt x="12" y="21"/>
                    </a:cubicBezTo>
                    <a:cubicBezTo>
                      <a:pt x="12" y="21"/>
                      <a:pt x="12" y="22"/>
                      <a:pt x="12" y="22"/>
                    </a:cubicBezTo>
                    <a:cubicBezTo>
                      <a:pt x="12" y="23"/>
                      <a:pt x="12" y="22"/>
                      <a:pt x="12" y="22"/>
                    </a:cubicBezTo>
                    <a:cubicBezTo>
                      <a:pt x="13" y="23"/>
                      <a:pt x="14" y="23"/>
                      <a:pt x="15" y="24"/>
                    </a:cubicBezTo>
                    <a:cubicBezTo>
                      <a:pt x="16" y="25"/>
                      <a:pt x="16" y="25"/>
                      <a:pt x="17" y="24"/>
                    </a:cubicBezTo>
                    <a:cubicBezTo>
                      <a:pt x="20" y="23"/>
                      <a:pt x="22" y="20"/>
                      <a:pt x="23" y="17"/>
                    </a:cubicBezTo>
                    <a:cubicBezTo>
                      <a:pt x="21" y="17"/>
                      <a:pt x="20" y="18"/>
                      <a:pt x="19" y="18"/>
                    </a:cubicBezTo>
                    <a:cubicBezTo>
                      <a:pt x="18" y="18"/>
                      <a:pt x="18" y="18"/>
                      <a:pt x="19" y="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grpSp>
            <p:nvGrpSpPr>
              <p:cNvPr id="84" name="Group 132"/>
              <p:cNvGrpSpPr/>
              <p:nvPr/>
            </p:nvGrpSpPr>
            <p:grpSpPr>
              <a:xfrm>
                <a:off x="2569358" y="623032"/>
                <a:ext cx="4000972" cy="3975239"/>
                <a:chOff x="2569358" y="623032"/>
                <a:chExt cx="4000972" cy="3975239"/>
              </a:xfrm>
              <a:grpFill/>
            </p:grpSpPr>
            <p:sp>
              <p:nvSpPr>
                <p:cNvPr id="85" name="Freeform: Shape 133"/>
                <p:cNvSpPr/>
                <p:nvPr/>
              </p:nvSpPr>
              <p:spPr bwMode="auto">
                <a:xfrm>
                  <a:off x="6256624" y="2680500"/>
                  <a:ext cx="300226" cy="301452"/>
                </a:xfrm>
                <a:custGeom>
                  <a:avLst/>
                  <a:gdLst>
                    <a:gd name="T0" fmla="*/ 67 w 68"/>
                    <a:gd name="T1" fmla="*/ 26 h 68"/>
                    <a:gd name="T2" fmla="*/ 53 w 68"/>
                    <a:gd name="T3" fmla="*/ 32 h 68"/>
                    <a:gd name="T4" fmla="*/ 48 w 68"/>
                    <a:gd name="T5" fmla="*/ 32 h 68"/>
                    <a:gd name="T6" fmla="*/ 45 w 68"/>
                    <a:gd name="T7" fmla="*/ 25 h 68"/>
                    <a:gd name="T8" fmla="*/ 49 w 68"/>
                    <a:gd name="T9" fmla="*/ 21 h 68"/>
                    <a:gd name="T10" fmla="*/ 63 w 68"/>
                    <a:gd name="T11" fmla="*/ 16 h 68"/>
                    <a:gd name="T12" fmla="*/ 56 w 68"/>
                    <a:gd name="T13" fmla="*/ 8 h 68"/>
                    <a:gd name="T14" fmla="*/ 48 w 68"/>
                    <a:gd name="T15" fmla="*/ 5 h 68"/>
                    <a:gd name="T16" fmla="*/ 46 w 68"/>
                    <a:gd name="T17" fmla="*/ 16 h 68"/>
                    <a:gd name="T18" fmla="*/ 40 w 68"/>
                    <a:gd name="T19" fmla="*/ 25 h 68"/>
                    <a:gd name="T20" fmla="*/ 40 w 68"/>
                    <a:gd name="T21" fmla="*/ 15 h 68"/>
                    <a:gd name="T22" fmla="*/ 36 w 68"/>
                    <a:gd name="T23" fmla="*/ 12 h 68"/>
                    <a:gd name="T24" fmla="*/ 36 w 68"/>
                    <a:gd name="T25" fmla="*/ 7 h 68"/>
                    <a:gd name="T26" fmla="*/ 32 w 68"/>
                    <a:gd name="T27" fmla="*/ 7 h 68"/>
                    <a:gd name="T28" fmla="*/ 32 w 68"/>
                    <a:gd name="T29" fmla="*/ 12 h 68"/>
                    <a:gd name="T30" fmla="*/ 27 w 68"/>
                    <a:gd name="T31" fmla="*/ 15 h 68"/>
                    <a:gd name="T32" fmla="*/ 28 w 68"/>
                    <a:gd name="T33" fmla="*/ 25 h 68"/>
                    <a:gd name="T34" fmla="*/ 21 w 68"/>
                    <a:gd name="T35" fmla="*/ 16 h 68"/>
                    <a:gd name="T36" fmla="*/ 20 w 68"/>
                    <a:gd name="T37" fmla="*/ 5 h 68"/>
                    <a:gd name="T38" fmla="*/ 11 w 68"/>
                    <a:gd name="T39" fmla="*/ 8 h 68"/>
                    <a:gd name="T40" fmla="*/ 5 w 68"/>
                    <a:gd name="T41" fmla="*/ 16 h 68"/>
                    <a:gd name="T42" fmla="*/ 19 w 68"/>
                    <a:gd name="T43" fmla="*/ 21 h 68"/>
                    <a:gd name="T44" fmla="*/ 22 w 68"/>
                    <a:gd name="T45" fmla="*/ 25 h 68"/>
                    <a:gd name="T46" fmla="*/ 20 w 68"/>
                    <a:gd name="T47" fmla="*/ 32 h 68"/>
                    <a:gd name="T48" fmla="*/ 14 w 68"/>
                    <a:gd name="T49" fmla="*/ 32 h 68"/>
                    <a:gd name="T50" fmla="*/ 1 w 68"/>
                    <a:gd name="T51" fmla="*/ 26 h 68"/>
                    <a:gd name="T52" fmla="*/ 0 w 68"/>
                    <a:gd name="T53" fmla="*/ 36 h 68"/>
                    <a:gd name="T54" fmla="*/ 3 w 68"/>
                    <a:gd name="T55" fmla="*/ 44 h 68"/>
                    <a:gd name="T56" fmla="*/ 12 w 68"/>
                    <a:gd name="T57" fmla="*/ 38 h 68"/>
                    <a:gd name="T58" fmla="*/ 23 w 68"/>
                    <a:gd name="T59" fmla="*/ 36 h 68"/>
                    <a:gd name="T60" fmla="*/ 16 w 68"/>
                    <a:gd name="T61" fmla="*/ 42 h 68"/>
                    <a:gd name="T62" fmla="*/ 17 w 68"/>
                    <a:gd name="T63" fmla="*/ 48 h 68"/>
                    <a:gd name="T64" fmla="*/ 13 w 68"/>
                    <a:gd name="T65" fmla="*/ 52 h 68"/>
                    <a:gd name="T66" fmla="*/ 16 w 68"/>
                    <a:gd name="T67" fmla="*/ 54 h 68"/>
                    <a:gd name="T68" fmla="*/ 20 w 68"/>
                    <a:gd name="T69" fmla="*/ 50 h 68"/>
                    <a:gd name="T70" fmla="*/ 25 w 68"/>
                    <a:gd name="T71" fmla="*/ 52 h 68"/>
                    <a:gd name="T72" fmla="*/ 32 w 68"/>
                    <a:gd name="T73" fmla="*/ 44 h 68"/>
                    <a:gd name="T74" fmla="*/ 30 w 68"/>
                    <a:gd name="T75" fmla="*/ 55 h 68"/>
                    <a:gd name="T76" fmla="*/ 23 w 68"/>
                    <a:gd name="T77" fmla="*/ 64 h 68"/>
                    <a:gd name="T78" fmla="*/ 32 w 68"/>
                    <a:gd name="T79" fmla="*/ 68 h 68"/>
                    <a:gd name="T80" fmla="*/ 42 w 68"/>
                    <a:gd name="T81" fmla="*/ 67 h 68"/>
                    <a:gd name="T82" fmla="*/ 36 w 68"/>
                    <a:gd name="T83" fmla="*/ 53 h 68"/>
                    <a:gd name="T84" fmla="*/ 36 w 68"/>
                    <a:gd name="T85" fmla="*/ 48 h 68"/>
                    <a:gd name="T86" fmla="*/ 42 w 68"/>
                    <a:gd name="T87" fmla="*/ 45 h 68"/>
                    <a:gd name="T88" fmla="*/ 46 w 68"/>
                    <a:gd name="T89" fmla="*/ 49 h 68"/>
                    <a:gd name="T90" fmla="*/ 52 w 68"/>
                    <a:gd name="T91" fmla="*/ 63 h 68"/>
                    <a:gd name="T92" fmla="*/ 59 w 68"/>
                    <a:gd name="T93" fmla="*/ 56 h 68"/>
                    <a:gd name="T94" fmla="*/ 63 w 68"/>
                    <a:gd name="T95" fmla="*/ 48 h 68"/>
                    <a:gd name="T96" fmla="*/ 52 w 68"/>
                    <a:gd name="T97" fmla="*/ 46 h 68"/>
                    <a:gd name="T98" fmla="*/ 42 w 68"/>
                    <a:gd name="T99" fmla="*/ 40 h 68"/>
                    <a:gd name="T100" fmla="*/ 53 w 68"/>
                    <a:gd name="T101" fmla="*/ 40 h 68"/>
                    <a:gd name="T102" fmla="*/ 55 w 68"/>
                    <a:gd name="T103" fmla="*/ 36 h 68"/>
                    <a:gd name="T104" fmla="*/ 61 w 68"/>
                    <a:gd name="T105" fmla="*/ 36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68" h="68">
                      <a:moveTo>
                        <a:pt x="68" y="32"/>
                      </a:moveTo>
                      <a:cubicBezTo>
                        <a:pt x="61" y="32"/>
                        <a:pt x="61" y="32"/>
                        <a:pt x="61" y="32"/>
                      </a:cubicBezTo>
                      <a:cubicBezTo>
                        <a:pt x="67" y="26"/>
                        <a:pt x="67" y="26"/>
                        <a:pt x="67" y="26"/>
                      </a:cubicBezTo>
                      <a:cubicBezTo>
                        <a:pt x="64" y="23"/>
                        <a:pt x="64" y="23"/>
                        <a:pt x="64" y="23"/>
                      </a:cubicBezTo>
                      <a:cubicBezTo>
                        <a:pt x="55" y="32"/>
                        <a:pt x="55" y="32"/>
                        <a:pt x="55" y="32"/>
                      </a:cubicBezTo>
                      <a:cubicBezTo>
                        <a:pt x="53" y="32"/>
                        <a:pt x="53" y="32"/>
                        <a:pt x="53" y="32"/>
                      </a:cubicBezTo>
                      <a:cubicBezTo>
                        <a:pt x="55" y="30"/>
                        <a:pt x="55" y="30"/>
                        <a:pt x="55" y="30"/>
                      </a:cubicBezTo>
                      <a:cubicBezTo>
                        <a:pt x="53" y="27"/>
                        <a:pt x="53" y="27"/>
                        <a:pt x="53" y="27"/>
                      </a:cubicBezTo>
                      <a:cubicBezTo>
                        <a:pt x="48" y="32"/>
                        <a:pt x="48" y="32"/>
                        <a:pt x="48" y="32"/>
                      </a:cubicBezTo>
                      <a:cubicBezTo>
                        <a:pt x="44" y="32"/>
                        <a:pt x="44" y="32"/>
                        <a:pt x="44" y="32"/>
                      </a:cubicBezTo>
                      <a:cubicBezTo>
                        <a:pt x="44" y="30"/>
                        <a:pt x="43" y="29"/>
                        <a:pt x="42" y="28"/>
                      </a:cubicBezTo>
                      <a:cubicBezTo>
                        <a:pt x="45" y="25"/>
                        <a:pt x="45" y="25"/>
                        <a:pt x="45" y="25"/>
                      </a:cubicBezTo>
                      <a:cubicBezTo>
                        <a:pt x="52" y="25"/>
                        <a:pt x="52" y="25"/>
                        <a:pt x="52" y="25"/>
                      </a:cubicBezTo>
                      <a:cubicBezTo>
                        <a:pt x="52" y="21"/>
                        <a:pt x="52" y="21"/>
                        <a:pt x="52" y="21"/>
                      </a:cubicBezTo>
                      <a:cubicBezTo>
                        <a:pt x="49" y="21"/>
                        <a:pt x="49" y="21"/>
                        <a:pt x="49" y="21"/>
                      </a:cubicBezTo>
                      <a:cubicBezTo>
                        <a:pt x="50" y="20"/>
                        <a:pt x="50" y="20"/>
                        <a:pt x="50" y="20"/>
                      </a:cubicBezTo>
                      <a:cubicBezTo>
                        <a:pt x="63" y="20"/>
                        <a:pt x="63" y="20"/>
                        <a:pt x="63" y="20"/>
                      </a:cubicBezTo>
                      <a:cubicBezTo>
                        <a:pt x="63" y="16"/>
                        <a:pt x="63" y="16"/>
                        <a:pt x="63" y="16"/>
                      </a:cubicBezTo>
                      <a:cubicBezTo>
                        <a:pt x="54" y="16"/>
                        <a:pt x="54" y="16"/>
                        <a:pt x="54" y="16"/>
                      </a:cubicBezTo>
                      <a:cubicBezTo>
                        <a:pt x="59" y="11"/>
                        <a:pt x="59" y="11"/>
                        <a:pt x="59" y="11"/>
                      </a:cubicBezTo>
                      <a:cubicBezTo>
                        <a:pt x="56" y="8"/>
                        <a:pt x="56" y="8"/>
                        <a:pt x="56" y="8"/>
                      </a:cubicBezTo>
                      <a:cubicBezTo>
                        <a:pt x="52" y="13"/>
                        <a:pt x="52" y="13"/>
                        <a:pt x="52" y="13"/>
                      </a:cubicBezTo>
                      <a:cubicBezTo>
                        <a:pt x="52" y="5"/>
                        <a:pt x="52" y="5"/>
                        <a:pt x="52" y="5"/>
                      </a:cubicBezTo>
                      <a:cubicBezTo>
                        <a:pt x="48" y="5"/>
                        <a:pt x="48" y="5"/>
                        <a:pt x="48" y="5"/>
                      </a:cubicBezTo>
                      <a:cubicBezTo>
                        <a:pt x="48" y="17"/>
                        <a:pt x="48" y="17"/>
                        <a:pt x="48" y="17"/>
                      </a:cubicBezTo>
                      <a:cubicBezTo>
                        <a:pt x="46" y="19"/>
                        <a:pt x="46" y="19"/>
                        <a:pt x="46" y="19"/>
                      </a:cubicBezTo>
                      <a:cubicBezTo>
                        <a:pt x="46" y="16"/>
                        <a:pt x="46" y="16"/>
                        <a:pt x="46" y="16"/>
                      </a:cubicBezTo>
                      <a:cubicBezTo>
                        <a:pt x="42" y="16"/>
                        <a:pt x="42" y="16"/>
                        <a:pt x="42" y="16"/>
                      </a:cubicBezTo>
                      <a:cubicBezTo>
                        <a:pt x="42" y="22"/>
                        <a:pt x="42" y="22"/>
                        <a:pt x="42" y="22"/>
                      </a:cubicBezTo>
                      <a:cubicBezTo>
                        <a:pt x="40" y="25"/>
                        <a:pt x="40" y="25"/>
                        <a:pt x="40" y="25"/>
                      </a:cubicBezTo>
                      <a:cubicBezTo>
                        <a:pt x="38" y="24"/>
                        <a:pt x="37" y="24"/>
                        <a:pt x="36" y="23"/>
                      </a:cubicBezTo>
                      <a:cubicBezTo>
                        <a:pt x="36" y="20"/>
                        <a:pt x="36" y="20"/>
                        <a:pt x="36" y="20"/>
                      </a:cubicBezTo>
                      <a:cubicBezTo>
                        <a:pt x="40" y="15"/>
                        <a:pt x="40" y="15"/>
                        <a:pt x="40" y="15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6" y="14"/>
                        <a:pt x="36" y="14"/>
                        <a:pt x="36" y="14"/>
                      </a:cubicBezTo>
                      <a:cubicBezTo>
                        <a:pt x="36" y="12"/>
                        <a:pt x="36" y="12"/>
                        <a:pt x="36" y="12"/>
                      </a:cubicBezTo>
                      <a:cubicBezTo>
                        <a:pt x="44" y="3"/>
                        <a:pt x="44" y="3"/>
                        <a:pt x="44" y="3"/>
                      </a:cubicBezTo>
                      <a:cubicBezTo>
                        <a:pt x="42" y="1"/>
                        <a:pt x="42" y="1"/>
                        <a:pt x="42" y="1"/>
                      </a:cubicBezTo>
                      <a:cubicBezTo>
                        <a:pt x="36" y="7"/>
                        <a:pt x="36" y="7"/>
                        <a:pt x="36" y="7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2" y="7"/>
                        <a:pt x="32" y="7"/>
                        <a:pt x="32" y="7"/>
                      </a:cubicBezTo>
                      <a:cubicBezTo>
                        <a:pt x="26" y="1"/>
                        <a:pt x="26" y="1"/>
                        <a:pt x="26" y="1"/>
                      </a:cubicBez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32" y="12"/>
                        <a:pt x="32" y="12"/>
                        <a:pt x="32" y="12"/>
                      </a:cubicBezTo>
                      <a:cubicBezTo>
                        <a:pt x="32" y="14"/>
                        <a:pt x="32" y="14"/>
                        <a:pt x="32" y="14"/>
                      </a:cubicBezTo>
                      <a:cubicBezTo>
                        <a:pt x="30" y="12"/>
                        <a:pt x="30" y="12"/>
                        <a:pt x="30" y="12"/>
                      </a:cubicBezTo>
                      <a:cubicBezTo>
                        <a:pt x="27" y="15"/>
                        <a:pt x="27" y="15"/>
                        <a:pt x="27" y="15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32" y="23"/>
                        <a:pt x="32" y="23"/>
                        <a:pt x="32" y="23"/>
                      </a:cubicBezTo>
                      <a:cubicBezTo>
                        <a:pt x="30" y="24"/>
                        <a:pt x="29" y="24"/>
                        <a:pt x="28" y="25"/>
                      </a:cubicBezTo>
                      <a:cubicBezTo>
                        <a:pt x="25" y="22"/>
                        <a:pt x="25" y="22"/>
                        <a:pt x="25" y="22"/>
                      </a:cubicBezTo>
                      <a:cubicBezTo>
                        <a:pt x="25" y="16"/>
                        <a:pt x="25" y="16"/>
                        <a:pt x="25" y="16"/>
                      </a:cubicBezTo>
                      <a:cubicBezTo>
                        <a:pt x="21" y="16"/>
                        <a:pt x="21" y="16"/>
                        <a:pt x="21" y="16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20" y="17"/>
                        <a:pt x="20" y="17"/>
                        <a:pt x="20" y="17"/>
                      </a:cubicBezTo>
                      <a:cubicBezTo>
                        <a:pt x="20" y="5"/>
                        <a:pt x="20" y="5"/>
                        <a:pt x="20" y="5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6" y="13"/>
                        <a:pt x="16" y="13"/>
                        <a:pt x="16" y="13"/>
                      </a:cubicBezTo>
                      <a:cubicBezTo>
                        <a:pt x="11" y="8"/>
                        <a:pt x="11" y="8"/>
                        <a:pt x="11" y="8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13" y="16"/>
                        <a:pt x="13" y="16"/>
                        <a:pt x="13" y="16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5" y="20"/>
                        <a:pt x="5" y="20"/>
                        <a:pt x="5" y="20"/>
                      </a:cubicBezTo>
                      <a:cubicBezTo>
                        <a:pt x="17" y="20"/>
                        <a:pt x="17" y="20"/>
                        <a:pt x="17" y="20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22" y="25"/>
                        <a:pt x="22" y="25"/>
                        <a:pt x="22" y="25"/>
                      </a:cubicBezTo>
                      <a:cubicBezTo>
                        <a:pt x="25" y="28"/>
                        <a:pt x="25" y="28"/>
                        <a:pt x="25" y="28"/>
                      </a:cubicBezTo>
                      <a:cubicBezTo>
                        <a:pt x="24" y="29"/>
                        <a:pt x="24" y="30"/>
                        <a:pt x="23" y="32"/>
                      </a:cubicBezTo>
                      <a:cubicBezTo>
                        <a:pt x="20" y="32"/>
                        <a:pt x="20" y="32"/>
                        <a:pt x="20" y="32"/>
                      </a:cubicBezTo>
                      <a:cubicBezTo>
                        <a:pt x="15" y="27"/>
                        <a:pt x="15" y="27"/>
                        <a:pt x="15" y="27"/>
                      </a:cubicBezTo>
                      <a:cubicBezTo>
                        <a:pt x="12" y="30"/>
                        <a:pt x="12" y="30"/>
                        <a:pt x="12" y="30"/>
                      </a:cubicBezTo>
                      <a:cubicBezTo>
                        <a:pt x="14" y="32"/>
                        <a:pt x="14" y="32"/>
                        <a:pt x="14" y="32"/>
                      </a:cubicBezTo>
                      <a:cubicBezTo>
                        <a:pt x="12" y="32"/>
                        <a:pt x="12" y="32"/>
                        <a:pt x="12" y="32"/>
                      </a:cubicBezTo>
                      <a:cubicBezTo>
                        <a:pt x="3" y="23"/>
                        <a:pt x="3" y="23"/>
                        <a:pt x="3" y="23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7" y="32"/>
                        <a:pt x="7" y="32"/>
                        <a:pt x="7" y="32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1" y="42"/>
                        <a:pt x="1" y="42"/>
                        <a:pt x="1" y="42"/>
                      </a:cubicBezTo>
                      <a:cubicBezTo>
                        <a:pt x="3" y="44"/>
                        <a:pt x="3" y="44"/>
                        <a:pt x="3" y="44"/>
                      </a:cubicBezTo>
                      <a:cubicBezTo>
                        <a:pt x="12" y="36"/>
                        <a:pt x="12" y="36"/>
                        <a:pt x="12" y="36"/>
                      </a:cubicBezTo>
                      <a:cubicBezTo>
                        <a:pt x="14" y="36"/>
                        <a:pt x="14" y="36"/>
                        <a:pt x="14" y="36"/>
                      </a:cubicBezTo>
                      <a:cubicBezTo>
                        <a:pt x="12" y="38"/>
                        <a:pt x="12" y="38"/>
                        <a:pt x="12" y="38"/>
                      </a:cubicBezTo>
                      <a:cubicBezTo>
                        <a:pt x="15" y="40"/>
                        <a:pt x="15" y="40"/>
                        <a:pt x="15" y="40"/>
                      </a:cubicBezTo>
                      <a:cubicBezTo>
                        <a:pt x="20" y="36"/>
                        <a:pt x="20" y="36"/>
                        <a:pt x="20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24" y="37"/>
                        <a:pt x="24" y="38"/>
                        <a:pt x="25" y="40"/>
                      </a:cubicBezTo>
                      <a:cubicBezTo>
                        <a:pt x="22" y="42"/>
                        <a:pt x="22" y="42"/>
                        <a:pt x="22" y="42"/>
                      </a:cubicBezTo>
                      <a:cubicBezTo>
                        <a:pt x="16" y="42"/>
                        <a:pt x="16" y="42"/>
                        <a:pt x="16" y="42"/>
                      </a:cubicBezTo>
                      <a:cubicBezTo>
                        <a:pt x="16" y="46"/>
                        <a:pt x="16" y="46"/>
                        <a:pt x="16" y="46"/>
                      </a:cubicBezTo>
                      <a:cubicBezTo>
                        <a:pt x="19" y="46"/>
                        <a:pt x="19" y="46"/>
                        <a:pt x="19" y="46"/>
                      </a:cubicBezTo>
                      <a:cubicBezTo>
                        <a:pt x="17" y="48"/>
                        <a:pt x="17" y="48"/>
                        <a:pt x="17" y="48"/>
                      </a:cubicBezTo>
                      <a:cubicBezTo>
                        <a:pt x="5" y="48"/>
                        <a:pt x="5" y="48"/>
                        <a:pt x="5" y="48"/>
                      </a:cubicBezTo>
                      <a:cubicBezTo>
                        <a:pt x="5" y="52"/>
                        <a:pt x="5" y="52"/>
                        <a:pt x="5" y="52"/>
                      </a:cubicBezTo>
                      <a:cubicBezTo>
                        <a:pt x="13" y="52"/>
                        <a:pt x="13" y="52"/>
                        <a:pt x="13" y="52"/>
                      </a:cubicBezTo>
                      <a:cubicBezTo>
                        <a:pt x="8" y="56"/>
                        <a:pt x="8" y="56"/>
                        <a:pt x="8" y="56"/>
                      </a:cubicBezTo>
                      <a:cubicBezTo>
                        <a:pt x="11" y="59"/>
                        <a:pt x="11" y="59"/>
                        <a:pt x="11" y="59"/>
                      </a:cubicBezTo>
                      <a:cubicBezTo>
                        <a:pt x="16" y="54"/>
                        <a:pt x="16" y="54"/>
                        <a:pt x="16" y="54"/>
                      </a:cubicBezTo>
                      <a:cubicBezTo>
                        <a:pt x="16" y="63"/>
                        <a:pt x="16" y="63"/>
                        <a:pt x="16" y="63"/>
                      </a:cubicBezTo>
                      <a:cubicBezTo>
                        <a:pt x="20" y="63"/>
                        <a:pt x="20" y="63"/>
                        <a:pt x="20" y="63"/>
                      </a:cubicBezTo>
                      <a:cubicBezTo>
                        <a:pt x="20" y="50"/>
                        <a:pt x="20" y="50"/>
                        <a:pt x="20" y="50"/>
                      </a:cubicBezTo>
                      <a:cubicBezTo>
                        <a:pt x="21" y="49"/>
                        <a:pt x="21" y="49"/>
                        <a:pt x="21" y="49"/>
                      </a:cubicBezTo>
                      <a:cubicBezTo>
                        <a:pt x="21" y="52"/>
                        <a:pt x="21" y="52"/>
                        <a:pt x="21" y="52"/>
                      </a:cubicBezTo>
                      <a:cubicBezTo>
                        <a:pt x="25" y="52"/>
                        <a:pt x="25" y="52"/>
                        <a:pt x="25" y="52"/>
                      </a:cubicBezTo>
                      <a:cubicBezTo>
                        <a:pt x="25" y="45"/>
                        <a:pt x="25" y="45"/>
                        <a:pt x="25" y="45"/>
                      </a:cubicBezTo>
                      <a:cubicBezTo>
                        <a:pt x="28" y="42"/>
                        <a:pt x="28" y="42"/>
                        <a:pt x="28" y="42"/>
                      </a:cubicBezTo>
                      <a:cubicBezTo>
                        <a:pt x="29" y="43"/>
                        <a:pt x="30" y="44"/>
                        <a:pt x="32" y="44"/>
                      </a:cubicBezTo>
                      <a:cubicBezTo>
                        <a:pt x="32" y="48"/>
                        <a:pt x="32" y="48"/>
                        <a:pt x="32" y="48"/>
                      </a:cubicBezTo>
                      <a:cubicBezTo>
                        <a:pt x="27" y="53"/>
                        <a:pt x="27" y="53"/>
                        <a:pt x="27" y="53"/>
                      </a:cubicBezTo>
                      <a:cubicBezTo>
                        <a:pt x="30" y="55"/>
                        <a:pt x="30" y="55"/>
                        <a:pt x="30" y="55"/>
                      </a:cubicBezTo>
                      <a:cubicBezTo>
                        <a:pt x="32" y="53"/>
                        <a:pt x="32" y="53"/>
                        <a:pt x="32" y="53"/>
                      </a:cubicBezTo>
                      <a:cubicBezTo>
                        <a:pt x="32" y="55"/>
                        <a:pt x="32" y="55"/>
                        <a:pt x="32" y="55"/>
                      </a:cubicBezTo>
                      <a:cubicBezTo>
                        <a:pt x="23" y="64"/>
                        <a:pt x="23" y="64"/>
                        <a:pt x="23" y="64"/>
                      </a:cubicBezTo>
                      <a:cubicBezTo>
                        <a:pt x="26" y="67"/>
                        <a:pt x="26" y="67"/>
                        <a:pt x="26" y="67"/>
                      </a:cubicBezTo>
                      <a:cubicBezTo>
                        <a:pt x="32" y="61"/>
                        <a:pt x="32" y="61"/>
                        <a:pt x="32" y="61"/>
                      </a:cubicBezTo>
                      <a:cubicBezTo>
                        <a:pt x="32" y="68"/>
                        <a:pt x="32" y="68"/>
                        <a:pt x="32" y="68"/>
                      </a:cubicBezTo>
                      <a:cubicBezTo>
                        <a:pt x="36" y="68"/>
                        <a:pt x="36" y="68"/>
                        <a:pt x="36" y="68"/>
                      </a:cubicBezTo>
                      <a:cubicBezTo>
                        <a:pt x="36" y="61"/>
                        <a:pt x="36" y="61"/>
                        <a:pt x="36" y="61"/>
                      </a:cubicBezTo>
                      <a:cubicBezTo>
                        <a:pt x="42" y="67"/>
                        <a:pt x="42" y="67"/>
                        <a:pt x="42" y="67"/>
                      </a:cubicBezTo>
                      <a:cubicBezTo>
                        <a:pt x="44" y="64"/>
                        <a:pt x="44" y="64"/>
                        <a:pt x="44" y="64"/>
                      </a:cubicBezTo>
                      <a:cubicBezTo>
                        <a:pt x="36" y="55"/>
                        <a:pt x="36" y="55"/>
                        <a:pt x="36" y="55"/>
                      </a:cubicBezTo>
                      <a:cubicBezTo>
                        <a:pt x="36" y="53"/>
                        <a:pt x="36" y="53"/>
                        <a:pt x="36" y="53"/>
                      </a:cubicBezTo>
                      <a:cubicBezTo>
                        <a:pt x="38" y="55"/>
                        <a:pt x="38" y="55"/>
                        <a:pt x="38" y="55"/>
                      </a:cubicBezTo>
                      <a:cubicBezTo>
                        <a:pt x="40" y="53"/>
                        <a:pt x="40" y="53"/>
                        <a:pt x="40" y="53"/>
                      </a:cubicBezTo>
                      <a:cubicBezTo>
                        <a:pt x="36" y="48"/>
                        <a:pt x="36" y="48"/>
                        <a:pt x="36" y="48"/>
                      </a:cubicBezTo>
                      <a:cubicBezTo>
                        <a:pt x="36" y="44"/>
                        <a:pt x="36" y="44"/>
                        <a:pt x="36" y="44"/>
                      </a:cubicBezTo>
                      <a:cubicBezTo>
                        <a:pt x="37" y="44"/>
                        <a:pt x="38" y="43"/>
                        <a:pt x="40" y="42"/>
                      </a:cubicBezTo>
                      <a:cubicBezTo>
                        <a:pt x="42" y="45"/>
                        <a:pt x="42" y="45"/>
                        <a:pt x="42" y="45"/>
                      </a:cubicBezTo>
                      <a:cubicBezTo>
                        <a:pt x="42" y="52"/>
                        <a:pt x="42" y="52"/>
                        <a:pt x="42" y="52"/>
                      </a:cubicBezTo>
                      <a:cubicBezTo>
                        <a:pt x="46" y="52"/>
                        <a:pt x="46" y="52"/>
                        <a:pt x="46" y="52"/>
                      </a:cubicBezTo>
                      <a:cubicBezTo>
                        <a:pt x="46" y="49"/>
                        <a:pt x="46" y="49"/>
                        <a:pt x="46" y="49"/>
                      </a:cubicBezTo>
                      <a:cubicBezTo>
                        <a:pt x="48" y="50"/>
                        <a:pt x="48" y="50"/>
                        <a:pt x="48" y="50"/>
                      </a:cubicBezTo>
                      <a:cubicBezTo>
                        <a:pt x="48" y="63"/>
                        <a:pt x="48" y="63"/>
                        <a:pt x="48" y="63"/>
                      </a:cubicBezTo>
                      <a:cubicBezTo>
                        <a:pt x="52" y="63"/>
                        <a:pt x="52" y="63"/>
                        <a:pt x="52" y="63"/>
                      </a:cubicBezTo>
                      <a:cubicBezTo>
                        <a:pt x="52" y="54"/>
                        <a:pt x="52" y="54"/>
                        <a:pt x="52" y="54"/>
                      </a:cubicBezTo>
                      <a:cubicBezTo>
                        <a:pt x="56" y="59"/>
                        <a:pt x="56" y="59"/>
                        <a:pt x="56" y="59"/>
                      </a:cubicBezTo>
                      <a:cubicBezTo>
                        <a:pt x="59" y="56"/>
                        <a:pt x="59" y="56"/>
                        <a:pt x="59" y="56"/>
                      </a:cubicBezTo>
                      <a:cubicBezTo>
                        <a:pt x="54" y="52"/>
                        <a:pt x="54" y="52"/>
                        <a:pt x="54" y="52"/>
                      </a:cubicBezTo>
                      <a:cubicBezTo>
                        <a:pt x="63" y="52"/>
                        <a:pt x="63" y="52"/>
                        <a:pt x="63" y="52"/>
                      </a:cubicBezTo>
                      <a:cubicBezTo>
                        <a:pt x="63" y="48"/>
                        <a:pt x="63" y="48"/>
                        <a:pt x="63" y="48"/>
                      </a:cubicBezTo>
                      <a:cubicBezTo>
                        <a:pt x="50" y="48"/>
                        <a:pt x="50" y="48"/>
                        <a:pt x="50" y="48"/>
                      </a:cubicBezTo>
                      <a:cubicBezTo>
                        <a:pt x="49" y="46"/>
                        <a:pt x="49" y="46"/>
                        <a:pt x="49" y="46"/>
                      </a:cubicBezTo>
                      <a:cubicBezTo>
                        <a:pt x="52" y="46"/>
                        <a:pt x="52" y="46"/>
                        <a:pt x="52" y="46"/>
                      </a:cubicBezTo>
                      <a:cubicBezTo>
                        <a:pt x="52" y="42"/>
                        <a:pt x="52" y="42"/>
                        <a:pt x="52" y="42"/>
                      </a:cubicBezTo>
                      <a:cubicBezTo>
                        <a:pt x="45" y="42"/>
                        <a:pt x="45" y="42"/>
                        <a:pt x="45" y="42"/>
                      </a:cubicBezTo>
                      <a:cubicBezTo>
                        <a:pt x="42" y="40"/>
                        <a:pt x="42" y="40"/>
                        <a:pt x="42" y="40"/>
                      </a:cubicBezTo>
                      <a:cubicBezTo>
                        <a:pt x="43" y="38"/>
                        <a:pt x="44" y="37"/>
                        <a:pt x="44" y="36"/>
                      </a:cubicBezTo>
                      <a:cubicBezTo>
                        <a:pt x="48" y="36"/>
                        <a:pt x="48" y="36"/>
                        <a:pt x="48" y="36"/>
                      </a:cubicBezTo>
                      <a:cubicBezTo>
                        <a:pt x="53" y="40"/>
                        <a:pt x="53" y="40"/>
                        <a:pt x="53" y="40"/>
                      </a:cubicBezTo>
                      <a:cubicBezTo>
                        <a:pt x="55" y="38"/>
                        <a:pt x="55" y="38"/>
                        <a:pt x="55" y="38"/>
                      </a:cubicBezTo>
                      <a:cubicBezTo>
                        <a:pt x="53" y="36"/>
                        <a:pt x="53" y="36"/>
                        <a:pt x="53" y="36"/>
                      </a:cubicBezTo>
                      <a:cubicBezTo>
                        <a:pt x="55" y="36"/>
                        <a:pt x="55" y="36"/>
                        <a:pt x="55" y="36"/>
                      </a:cubicBezTo>
                      <a:cubicBezTo>
                        <a:pt x="64" y="44"/>
                        <a:pt x="64" y="44"/>
                        <a:pt x="64" y="44"/>
                      </a:cubicBezTo>
                      <a:cubicBezTo>
                        <a:pt x="67" y="42"/>
                        <a:pt x="67" y="42"/>
                        <a:pt x="67" y="42"/>
                      </a:cubicBezTo>
                      <a:cubicBezTo>
                        <a:pt x="61" y="36"/>
                        <a:pt x="61" y="36"/>
                        <a:pt x="61" y="36"/>
                      </a:cubicBezTo>
                      <a:cubicBezTo>
                        <a:pt x="68" y="36"/>
                        <a:pt x="68" y="36"/>
                        <a:pt x="68" y="36"/>
                      </a:cubicBezTo>
                      <a:lnTo>
                        <a:pt x="68" y="32"/>
                      </a:lnTo>
                      <a:close/>
                    </a:path>
                  </a:pathLst>
                </a:custGeom>
                <a:solidFill>
                  <a:srgbClr val="41441C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86" name="Freeform: Shape 134"/>
                <p:cNvSpPr/>
                <p:nvPr/>
              </p:nvSpPr>
              <p:spPr bwMode="auto">
                <a:xfrm>
                  <a:off x="2582838" y="2159700"/>
                  <a:ext cx="344341" cy="401935"/>
                </a:xfrm>
                <a:custGeom>
                  <a:avLst/>
                  <a:gdLst>
                    <a:gd name="T0" fmla="*/ 73 w 78"/>
                    <a:gd name="T1" fmla="*/ 84 h 91"/>
                    <a:gd name="T2" fmla="*/ 78 w 78"/>
                    <a:gd name="T3" fmla="*/ 16 h 91"/>
                    <a:gd name="T4" fmla="*/ 66 w 78"/>
                    <a:gd name="T5" fmla="*/ 12 h 91"/>
                    <a:gd name="T6" fmla="*/ 77 w 78"/>
                    <a:gd name="T7" fmla="*/ 1 h 91"/>
                    <a:gd name="T8" fmla="*/ 65 w 78"/>
                    <a:gd name="T9" fmla="*/ 7 h 91"/>
                    <a:gd name="T10" fmla="*/ 71 w 78"/>
                    <a:gd name="T11" fmla="*/ 23 h 91"/>
                    <a:gd name="T12" fmla="*/ 65 w 78"/>
                    <a:gd name="T13" fmla="*/ 63 h 91"/>
                    <a:gd name="T14" fmla="*/ 70 w 78"/>
                    <a:gd name="T15" fmla="*/ 74 h 91"/>
                    <a:gd name="T16" fmla="*/ 65 w 78"/>
                    <a:gd name="T17" fmla="*/ 91 h 91"/>
                    <a:gd name="T18" fmla="*/ 65 w 78"/>
                    <a:gd name="T19" fmla="*/ 7 h 91"/>
                    <a:gd name="T20" fmla="*/ 60 w 78"/>
                    <a:gd name="T21" fmla="*/ 8 h 91"/>
                    <a:gd name="T22" fmla="*/ 50 w 78"/>
                    <a:gd name="T23" fmla="*/ 4 h 91"/>
                    <a:gd name="T24" fmla="*/ 53 w 78"/>
                    <a:gd name="T25" fmla="*/ 12 h 91"/>
                    <a:gd name="T26" fmla="*/ 50 w 78"/>
                    <a:gd name="T27" fmla="*/ 16 h 91"/>
                    <a:gd name="T28" fmla="*/ 65 w 78"/>
                    <a:gd name="T29" fmla="*/ 23 h 91"/>
                    <a:gd name="T30" fmla="*/ 50 w 78"/>
                    <a:gd name="T31" fmla="*/ 84 h 91"/>
                    <a:gd name="T32" fmla="*/ 63 w 78"/>
                    <a:gd name="T33" fmla="*/ 91 h 91"/>
                    <a:gd name="T34" fmla="*/ 65 w 78"/>
                    <a:gd name="T35" fmla="*/ 78 h 91"/>
                    <a:gd name="T36" fmla="*/ 61 w 78"/>
                    <a:gd name="T37" fmla="*/ 74 h 91"/>
                    <a:gd name="T38" fmla="*/ 65 w 78"/>
                    <a:gd name="T39" fmla="*/ 69 h 91"/>
                    <a:gd name="T40" fmla="*/ 65 w 78"/>
                    <a:gd name="T41" fmla="*/ 63 h 91"/>
                    <a:gd name="T42" fmla="*/ 50 w 78"/>
                    <a:gd name="T43" fmla="*/ 69 h 91"/>
                    <a:gd name="T44" fmla="*/ 55 w 78"/>
                    <a:gd name="T45" fmla="*/ 74 h 91"/>
                    <a:gd name="T46" fmla="*/ 50 w 78"/>
                    <a:gd name="T47" fmla="*/ 78 h 91"/>
                    <a:gd name="T48" fmla="*/ 50 w 78"/>
                    <a:gd name="T49" fmla="*/ 84 h 91"/>
                    <a:gd name="T50" fmla="*/ 46 w 78"/>
                    <a:gd name="T51" fmla="*/ 0 h 91"/>
                    <a:gd name="T52" fmla="*/ 43 w 78"/>
                    <a:gd name="T53" fmla="*/ 4 h 91"/>
                    <a:gd name="T54" fmla="*/ 50 w 78"/>
                    <a:gd name="T55" fmla="*/ 4 h 91"/>
                    <a:gd name="T56" fmla="*/ 39 w 78"/>
                    <a:gd name="T57" fmla="*/ 16 h 91"/>
                    <a:gd name="T58" fmla="*/ 50 w 78"/>
                    <a:gd name="T59" fmla="*/ 23 h 91"/>
                    <a:gd name="T60" fmla="*/ 39 w 78"/>
                    <a:gd name="T61" fmla="*/ 84 h 91"/>
                    <a:gd name="T62" fmla="*/ 50 w 78"/>
                    <a:gd name="T63" fmla="*/ 78 h 91"/>
                    <a:gd name="T64" fmla="*/ 50 w 78"/>
                    <a:gd name="T65" fmla="*/ 69 h 91"/>
                    <a:gd name="T66" fmla="*/ 39 w 78"/>
                    <a:gd name="T67" fmla="*/ 63 h 91"/>
                    <a:gd name="T68" fmla="*/ 39 w 78"/>
                    <a:gd name="T69" fmla="*/ 16 h 91"/>
                    <a:gd name="T70" fmla="*/ 0 w 78"/>
                    <a:gd name="T71" fmla="*/ 84 h 91"/>
                    <a:gd name="T72" fmla="*/ 6 w 78"/>
                    <a:gd name="T73" fmla="*/ 91 h 91"/>
                    <a:gd name="T74" fmla="*/ 16 w 78"/>
                    <a:gd name="T75" fmla="*/ 84 h 91"/>
                    <a:gd name="T76" fmla="*/ 39 w 78"/>
                    <a:gd name="T77" fmla="*/ 63 h 91"/>
                    <a:gd name="T78" fmla="*/ 7 w 78"/>
                    <a:gd name="T79" fmla="*/ 23 h 91"/>
                    <a:gd name="T80" fmla="*/ 39 w 78"/>
                    <a:gd name="T81" fmla="*/ 23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8" h="91">
                      <a:moveTo>
                        <a:pt x="73" y="91"/>
                      </a:moveTo>
                      <a:cubicBezTo>
                        <a:pt x="73" y="84"/>
                        <a:pt x="73" y="84"/>
                        <a:pt x="73" y="84"/>
                      </a:cubicBezTo>
                      <a:cubicBezTo>
                        <a:pt x="78" y="84"/>
                        <a:pt x="78" y="84"/>
                        <a:pt x="78" y="84"/>
                      </a:cubicBezTo>
                      <a:cubicBezTo>
                        <a:pt x="78" y="16"/>
                        <a:pt x="78" y="16"/>
                        <a:pt x="78" y="16"/>
                      </a:cubicBezTo>
                      <a:cubicBezTo>
                        <a:pt x="67" y="16"/>
                        <a:pt x="67" y="16"/>
                        <a:pt x="67" y="16"/>
                      </a:cubicBezTo>
                      <a:cubicBezTo>
                        <a:pt x="67" y="15"/>
                        <a:pt x="67" y="13"/>
                        <a:pt x="66" y="12"/>
                      </a:cubicBezTo>
                      <a:cubicBezTo>
                        <a:pt x="77" y="4"/>
                        <a:pt x="77" y="4"/>
                        <a:pt x="77" y="4"/>
                      </a:cubicBezTo>
                      <a:cubicBezTo>
                        <a:pt x="78" y="3"/>
                        <a:pt x="78" y="2"/>
                        <a:pt x="77" y="1"/>
                      </a:cubicBezTo>
                      <a:cubicBezTo>
                        <a:pt x="76" y="0"/>
                        <a:pt x="75" y="0"/>
                        <a:pt x="74" y="0"/>
                      </a:cubicBezTo>
                      <a:cubicBezTo>
                        <a:pt x="65" y="7"/>
                        <a:pt x="65" y="7"/>
                        <a:pt x="65" y="7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71" y="23"/>
                        <a:pt x="71" y="23"/>
                        <a:pt x="71" y="23"/>
                      </a:cubicBezTo>
                      <a:cubicBezTo>
                        <a:pt x="71" y="63"/>
                        <a:pt x="71" y="63"/>
                        <a:pt x="71" y="63"/>
                      </a:cubicBezTo>
                      <a:cubicBezTo>
                        <a:pt x="65" y="63"/>
                        <a:pt x="65" y="63"/>
                        <a:pt x="65" y="63"/>
                      </a:cubicBezTo>
                      <a:cubicBezTo>
                        <a:pt x="65" y="69"/>
                        <a:pt x="65" y="69"/>
                        <a:pt x="65" y="69"/>
                      </a:cubicBezTo>
                      <a:cubicBezTo>
                        <a:pt x="68" y="69"/>
                        <a:pt x="70" y="71"/>
                        <a:pt x="70" y="74"/>
                      </a:cubicBezTo>
                      <a:cubicBezTo>
                        <a:pt x="70" y="76"/>
                        <a:pt x="68" y="78"/>
                        <a:pt x="65" y="78"/>
                      </a:cubicBezTo>
                      <a:cubicBezTo>
                        <a:pt x="65" y="91"/>
                        <a:pt x="65" y="91"/>
                        <a:pt x="65" y="91"/>
                      </a:cubicBezTo>
                      <a:lnTo>
                        <a:pt x="73" y="91"/>
                      </a:lnTo>
                      <a:close/>
                      <a:moveTo>
                        <a:pt x="65" y="7"/>
                      </a:moveTo>
                      <a:cubicBezTo>
                        <a:pt x="63" y="9"/>
                        <a:pt x="63" y="9"/>
                        <a:pt x="63" y="9"/>
                      </a:cubicBezTo>
                      <a:cubicBezTo>
                        <a:pt x="62" y="9"/>
                        <a:pt x="61" y="8"/>
                        <a:pt x="60" y="8"/>
                      </a:cubicBezTo>
                      <a:cubicBezTo>
                        <a:pt x="59" y="8"/>
                        <a:pt x="58" y="9"/>
                        <a:pt x="57" y="9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50" y="10"/>
                        <a:pt x="50" y="10"/>
                        <a:pt x="50" y="10"/>
                      </a:cubicBezTo>
                      <a:cubicBezTo>
                        <a:pt x="53" y="12"/>
                        <a:pt x="53" y="12"/>
                        <a:pt x="53" y="12"/>
                      </a:cubicBezTo>
                      <a:cubicBezTo>
                        <a:pt x="52" y="13"/>
                        <a:pt x="52" y="15"/>
                        <a:pt x="52" y="1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65" y="7"/>
                        <a:pt x="65" y="7"/>
                        <a:pt x="65" y="7"/>
                      </a:cubicBezTo>
                      <a:close/>
                      <a:moveTo>
                        <a:pt x="50" y="84"/>
                      </a:moveTo>
                      <a:cubicBezTo>
                        <a:pt x="63" y="84"/>
                        <a:pt x="63" y="84"/>
                        <a:pt x="63" y="84"/>
                      </a:cubicBezTo>
                      <a:cubicBezTo>
                        <a:pt x="63" y="91"/>
                        <a:pt x="63" y="91"/>
                        <a:pt x="63" y="91"/>
                      </a:cubicBezTo>
                      <a:cubicBezTo>
                        <a:pt x="65" y="91"/>
                        <a:pt x="65" y="91"/>
                        <a:pt x="65" y="91"/>
                      </a:cubicBezTo>
                      <a:cubicBezTo>
                        <a:pt x="65" y="78"/>
                        <a:pt x="65" y="78"/>
                        <a:pt x="65" y="78"/>
                      </a:cubicBezTo>
                      <a:cubicBezTo>
                        <a:pt x="65" y="78"/>
                        <a:pt x="65" y="78"/>
                        <a:pt x="65" y="78"/>
                      </a:cubicBezTo>
                      <a:cubicBezTo>
                        <a:pt x="63" y="78"/>
                        <a:pt x="61" y="76"/>
                        <a:pt x="61" y="74"/>
                      </a:cubicBezTo>
                      <a:cubicBezTo>
                        <a:pt x="61" y="74"/>
                        <a:pt x="61" y="74"/>
                        <a:pt x="61" y="74"/>
                      </a:cubicBezTo>
                      <a:cubicBezTo>
                        <a:pt x="61" y="71"/>
                        <a:pt x="63" y="69"/>
                        <a:pt x="65" y="69"/>
                      </a:cubicBezTo>
                      <a:cubicBezTo>
                        <a:pt x="65" y="69"/>
                        <a:pt x="65" y="69"/>
                        <a:pt x="65" y="69"/>
                      </a:cubicBezTo>
                      <a:cubicBezTo>
                        <a:pt x="65" y="63"/>
                        <a:pt x="65" y="63"/>
                        <a:pt x="65" y="63"/>
                      </a:cubicBezTo>
                      <a:cubicBezTo>
                        <a:pt x="50" y="63"/>
                        <a:pt x="50" y="63"/>
                        <a:pt x="50" y="63"/>
                      </a:cubicBezTo>
                      <a:cubicBezTo>
                        <a:pt x="50" y="69"/>
                        <a:pt x="50" y="69"/>
                        <a:pt x="50" y="69"/>
                      </a:cubicBezTo>
                      <a:cubicBezTo>
                        <a:pt x="50" y="69"/>
                        <a:pt x="50" y="69"/>
                        <a:pt x="50" y="69"/>
                      </a:cubicBezTo>
                      <a:cubicBezTo>
                        <a:pt x="53" y="69"/>
                        <a:pt x="55" y="71"/>
                        <a:pt x="55" y="74"/>
                      </a:cubicBezTo>
                      <a:cubicBezTo>
                        <a:pt x="55" y="76"/>
                        <a:pt x="53" y="78"/>
                        <a:pt x="50" y="78"/>
                      </a:cubicBezTo>
                      <a:cubicBezTo>
                        <a:pt x="50" y="78"/>
                        <a:pt x="50" y="78"/>
                        <a:pt x="50" y="78"/>
                      </a:cubicBezTo>
                      <a:cubicBezTo>
                        <a:pt x="50" y="78"/>
                        <a:pt x="50" y="78"/>
                        <a:pt x="50" y="78"/>
                      </a:cubicBezTo>
                      <a:lnTo>
                        <a:pt x="50" y="84"/>
                      </a:lnTo>
                      <a:close/>
                      <a:moveTo>
                        <a:pt x="50" y="4"/>
                      </a:move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5" y="0"/>
                        <a:pt x="43" y="0"/>
                        <a:pt x="42" y="1"/>
                      </a:cubicBezTo>
                      <a:cubicBezTo>
                        <a:pt x="42" y="2"/>
                        <a:pt x="42" y="3"/>
                        <a:pt x="43" y="4"/>
                      </a:cubicBezTo>
                      <a:cubicBezTo>
                        <a:pt x="50" y="10"/>
                        <a:pt x="50" y="10"/>
                        <a:pt x="50" y="10"/>
                      </a:cubicBezTo>
                      <a:cubicBezTo>
                        <a:pt x="50" y="4"/>
                        <a:pt x="50" y="4"/>
                        <a:pt x="50" y="4"/>
                      </a:cubicBezTo>
                      <a:close/>
                      <a:moveTo>
                        <a:pt x="50" y="16"/>
                      </a:moveTo>
                      <a:cubicBezTo>
                        <a:pt x="39" y="16"/>
                        <a:pt x="39" y="16"/>
                        <a:pt x="39" y="16"/>
                      </a:cubicBezTo>
                      <a:cubicBezTo>
                        <a:pt x="39" y="23"/>
                        <a:pt x="39" y="23"/>
                        <a:pt x="39" y="2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lose/>
                      <a:moveTo>
                        <a:pt x="39" y="84"/>
                      </a:moveTo>
                      <a:cubicBezTo>
                        <a:pt x="50" y="84"/>
                        <a:pt x="50" y="84"/>
                        <a:pt x="50" y="84"/>
                      </a:cubicBezTo>
                      <a:cubicBezTo>
                        <a:pt x="50" y="78"/>
                        <a:pt x="50" y="78"/>
                        <a:pt x="50" y="78"/>
                      </a:cubicBezTo>
                      <a:cubicBezTo>
                        <a:pt x="48" y="78"/>
                        <a:pt x="46" y="76"/>
                        <a:pt x="46" y="74"/>
                      </a:cubicBezTo>
                      <a:cubicBezTo>
                        <a:pt x="46" y="71"/>
                        <a:pt x="48" y="69"/>
                        <a:pt x="50" y="69"/>
                      </a:cubicBezTo>
                      <a:cubicBezTo>
                        <a:pt x="50" y="63"/>
                        <a:pt x="50" y="63"/>
                        <a:pt x="50" y="63"/>
                      </a:cubicBezTo>
                      <a:cubicBezTo>
                        <a:pt x="39" y="63"/>
                        <a:pt x="39" y="63"/>
                        <a:pt x="39" y="63"/>
                      </a:cubicBezTo>
                      <a:lnTo>
                        <a:pt x="39" y="84"/>
                      </a:lnTo>
                      <a:close/>
                      <a:moveTo>
                        <a:pt x="39" y="16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6" y="84"/>
                        <a:pt x="6" y="84"/>
                        <a:pt x="6" y="84"/>
                      </a:cubicBezTo>
                      <a:cubicBezTo>
                        <a:pt x="6" y="91"/>
                        <a:pt x="6" y="91"/>
                        <a:pt x="6" y="91"/>
                      </a:cubicBezTo>
                      <a:cubicBezTo>
                        <a:pt x="16" y="91"/>
                        <a:pt x="16" y="91"/>
                        <a:pt x="16" y="91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39" y="84"/>
                        <a:pt x="39" y="84"/>
                        <a:pt x="39" y="84"/>
                      </a:cubicBezTo>
                      <a:cubicBezTo>
                        <a:pt x="39" y="63"/>
                        <a:pt x="39" y="63"/>
                        <a:pt x="39" y="63"/>
                      </a:cubicBezTo>
                      <a:cubicBezTo>
                        <a:pt x="7" y="63"/>
                        <a:pt x="7" y="63"/>
                        <a:pt x="7" y="63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39" y="23"/>
                        <a:pt x="39" y="23"/>
                        <a:pt x="39" y="23"/>
                      </a:cubicBezTo>
                      <a:lnTo>
                        <a:pt x="39" y="16"/>
                      </a:lnTo>
                      <a:close/>
                    </a:path>
                  </a:pathLst>
                </a:custGeom>
                <a:solidFill>
                  <a:srgbClr val="41441C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87" name="Freeform: Shape 135"/>
                <p:cNvSpPr/>
                <p:nvPr/>
              </p:nvSpPr>
              <p:spPr bwMode="auto">
                <a:xfrm>
                  <a:off x="6110800" y="1687916"/>
                  <a:ext cx="208320" cy="122541"/>
                </a:xfrm>
                <a:custGeom>
                  <a:avLst/>
                  <a:gdLst>
                    <a:gd name="T0" fmla="*/ 170 w 170"/>
                    <a:gd name="T1" fmla="*/ 0 h 100"/>
                    <a:gd name="T2" fmla="*/ 11 w 170"/>
                    <a:gd name="T3" fmla="*/ 0 h 100"/>
                    <a:gd name="T4" fmla="*/ 11 w 170"/>
                    <a:gd name="T5" fmla="*/ 28 h 100"/>
                    <a:gd name="T6" fmla="*/ 0 w 170"/>
                    <a:gd name="T7" fmla="*/ 28 h 100"/>
                    <a:gd name="T8" fmla="*/ 0 w 170"/>
                    <a:gd name="T9" fmla="*/ 72 h 100"/>
                    <a:gd name="T10" fmla="*/ 11 w 170"/>
                    <a:gd name="T11" fmla="*/ 72 h 100"/>
                    <a:gd name="T12" fmla="*/ 11 w 170"/>
                    <a:gd name="T13" fmla="*/ 100 h 100"/>
                    <a:gd name="T14" fmla="*/ 170 w 170"/>
                    <a:gd name="T15" fmla="*/ 100 h 100"/>
                    <a:gd name="T16" fmla="*/ 170 w 170"/>
                    <a:gd name="T17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0" h="100">
                      <a:moveTo>
                        <a:pt x="170" y="0"/>
                      </a:moveTo>
                      <a:lnTo>
                        <a:pt x="11" y="0"/>
                      </a:lnTo>
                      <a:lnTo>
                        <a:pt x="11" y="28"/>
                      </a:lnTo>
                      <a:lnTo>
                        <a:pt x="0" y="28"/>
                      </a:lnTo>
                      <a:lnTo>
                        <a:pt x="0" y="72"/>
                      </a:lnTo>
                      <a:lnTo>
                        <a:pt x="11" y="72"/>
                      </a:lnTo>
                      <a:lnTo>
                        <a:pt x="11" y="100"/>
                      </a:lnTo>
                      <a:lnTo>
                        <a:pt x="170" y="100"/>
                      </a:lnTo>
                      <a:lnTo>
                        <a:pt x="170" y="0"/>
                      </a:lnTo>
                      <a:close/>
                    </a:path>
                  </a:pathLst>
                </a:custGeom>
                <a:solidFill>
                  <a:srgbClr val="41441C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88" name="Oval 136"/>
                <p:cNvSpPr/>
                <p:nvPr/>
              </p:nvSpPr>
              <p:spPr bwMode="auto">
                <a:xfrm>
                  <a:off x="5983357" y="1709973"/>
                  <a:ext cx="66172" cy="66172"/>
                </a:xfrm>
                <a:prstGeom prst="ellipse">
                  <a:avLst/>
                </a:prstGeom>
                <a:solidFill>
                  <a:srgbClr val="41441C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89" name="Freeform: Shape 137"/>
                <p:cNvSpPr/>
                <p:nvPr/>
              </p:nvSpPr>
              <p:spPr bwMode="auto">
                <a:xfrm>
                  <a:off x="5925763" y="1660957"/>
                  <a:ext cx="176459" cy="330861"/>
                </a:xfrm>
                <a:custGeom>
                  <a:avLst/>
                  <a:gdLst>
                    <a:gd name="T0" fmla="*/ 20 w 40"/>
                    <a:gd name="T1" fmla="*/ 75 h 75"/>
                    <a:gd name="T2" fmla="*/ 40 w 40"/>
                    <a:gd name="T3" fmla="*/ 75 h 75"/>
                    <a:gd name="T4" fmla="*/ 40 w 40"/>
                    <a:gd name="T5" fmla="*/ 26 h 75"/>
                    <a:gd name="T6" fmla="*/ 40 w 40"/>
                    <a:gd name="T7" fmla="*/ 14 h 75"/>
                    <a:gd name="T8" fmla="*/ 40 w 40"/>
                    <a:gd name="T9" fmla="*/ 0 h 75"/>
                    <a:gd name="T10" fmla="*/ 20 w 40"/>
                    <a:gd name="T11" fmla="*/ 0 h 75"/>
                    <a:gd name="T12" fmla="*/ 20 w 40"/>
                    <a:gd name="T13" fmla="*/ 4 h 75"/>
                    <a:gd name="T14" fmla="*/ 35 w 40"/>
                    <a:gd name="T15" fmla="*/ 19 h 75"/>
                    <a:gd name="T16" fmla="*/ 20 w 40"/>
                    <a:gd name="T17" fmla="*/ 33 h 75"/>
                    <a:gd name="T18" fmla="*/ 20 w 40"/>
                    <a:gd name="T19" fmla="*/ 75 h 75"/>
                    <a:gd name="T20" fmla="*/ 0 w 40"/>
                    <a:gd name="T21" fmla="*/ 75 h 75"/>
                    <a:gd name="T22" fmla="*/ 20 w 40"/>
                    <a:gd name="T23" fmla="*/ 75 h 75"/>
                    <a:gd name="T24" fmla="*/ 20 w 40"/>
                    <a:gd name="T25" fmla="*/ 33 h 75"/>
                    <a:gd name="T26" fmla="*/ 20 w 40"/>
                    <a:gd name="T27" fmla="*/ 33 h 75"/>
                    <a:gd name="T28" fmla="*/ 5 w 40"/>
                    <a:gd name="T29" fmla="*/ 19 h 75"/>
                    <a:gd name="T30" fmla="*/ 20 w 40"/>
                    <a:gd name="T31" fmla="*/ 4 h 75"/>
                    <a:gd name="T32" fmla="*/ 20 w 40"/>
                    <a:gd name="T33" fmla="*/ 4 h 75"/>
                    <a:gd name="T34" fmla="*/ 20 w 40"/>
                    <a:gd name="T35" fmla="*/ 4 h 75"/>
                    <a:gd name="T36" fmla="*/ 20 w 40"/>
                    <a:gd name="T37" fmla="*/ 0 h 75"/>
                    <a:gd name="T38" fmla="*/ 0 w 40"/>
                    <a:gd name="T39" fmla="*/ 0 h 75"/>
                    <a:gd name="T40" fmla="*/ 0 w 40"/>
                    <a:gd name="T41" fmla="*/ 7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0" h="75">
                      <a:moveTo>
                        <a:pt x="20" y="75"/>
                      </a:moveTo>
                      <a:cubicBezTo>
                        <a:pt x="40" y="75"/>
                        <a:pt x="40" y="75"/>
                        <a:pt x="40" y="75"/>
                      </a:cubicBezTo>
                      <a:cubicBezTo>
                        <a:pt x="40" y="26"/>
                        <a:pt x="40" y="26"/>
                        <a:pt x="40" y="26"/>
                      </a:cubicBezTo>
                      <a:cubicBezTo>
                        <a:pt x="40" y="14"/>
                        <a:pt x="40" y="14"/>
                        <a:pt x="40" y="14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8" y="4"/>
                        <a:pt x="35" y="10"/>
                        <a:pt x="35" y="19"/>
                      </a:cubicBezTo>
                      <a:cubicBezTo>
                        <a:pt x="35" y="27"/>
                        <a:pt x="28" y="33"/>
                        <a:pt x="20" y="33"/>
                      </a:cubicBezTo>
                      <a:lnTo>
                        <a:pt x="20" y="75"/>
                      </a:lnTo>
                      <a:close/>
                      <a:moveTo>
                        <a:pt x="0" y="75"/>
                      </a:moveTo>
                      <a:cubicBezTo>
                        <a:pt x="20" y="75"/>
                        <a:pt x="20" y="75"/>
                        <a:pt x="20" y="75"/>
                      </a:cubicBezTo>
                      <a:cubicBezTo>
                        <a:pt x="20" y="33"/>
                        <a:pt x="20" y="33"/>
                        <a:pt x="20" y="33"/>
                      </a:cubicBezTo>
                      <a:cubicBezTo>
                        <a:pt x="20" y="33"/>
                        <a:pt x="20" y="33"/>
                        <a:pt x="20" y="33"/>
                      </a:cubicBezTo>
                      <a:cubicBezTo>
                        <a:pt x="12" y="33"/>
                        <a:pt x="5" y="27"/>
                        <a:pt x="5" y="19"/>
                      </a:cubicBezTo>
                      <a:cubicBezTo>
                        <a:pt x="5" y="10"/>
                        <a:pt x="12" y="4"/>
                        <a:pt x="20" y="4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rgbClr val="41441C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90" name="Freeform: Shape 138"/>
                <p:cNvSpPr/>
                <p:nvPr/>
              </p:nvSpPr>
              <p:spPr bwMode="auto">
                <a:xfrm>
                  <a:off x="5360848" y="4169377"/>
                  <a:ext cx="202193" cy="203419"/>
                </a:xfrm>
                <a:custGeom>
                  <a:avLst/>
                  <a:gdLst>
                    <a:gd name="T0" fmla="*/ 41 w 46"/>
                    <a:gd name="T1" fmla="*/ 32 h 46"/>
                    <a:gd name="T2" fmla="*/ 43 w 46"/>
                    <a:gd name="T3" fmla="*/ 34 h 46"/>
                    <a:gd name="T4" fmla="*/ 38 w 46"/>
                    <a:gd name="T5" fmla="*/ 41 h 46"/>
                    <a:gd name="T6" fmla="*/ 35 w 46"/>
                    <a:gd name="T7" fmla="*/ 38 h 46"/>
                    <a:gd name="T8" fmla="*/ 29 w 46"/>
                    <a:gd name="T9" fmla="*/ 42 h 46"/>
                    <a:gd name="T10" fmla="*/ 29 w 46"/>
                    <a:gd name="T11" fmla="*/ 45 h 46"/>
                    <a:gd name="T12" fmla="*/ 23 w 46"/>
                    <a:gd name="T13" fmla="*/ 45 h 46"/>
                    <a:gd name="T14" fmla="*/ 23 w 46"/>
                    <a:gd name="T15" fmla="*/ 36 h 46"/>
                    <a:gd name="T16" fmla="*/ 33 w 46"/>
                    <a:gd name="T17" fmla="*/ 31 h 46"/>
                    <a:gd name="T18" fmla="*/ 32 w 46"/>
                    <a:gd name="T19" fmla="*/ 13 h 46"/>
                    <a:gd name="T20" fmla="*/ 32 w 46"/>
                    <a:gd name="T21" fmla="*/ 13 h 46"/>
                    <a:gd name="T22" fmla="*/ 27 w 46"/>
                    <a:gd name="T23" fmla="*/ 10 h 46"/>
                    <a:gd name="T24" fmla="*/ 23 w 46"/>
                    <a:gd name="T25" fmla="*/ 10 h 46"/>
                    <a:gd name="T26" fmla="*/ 23 w 46"/>
                    <a:gd name="T27" fmla="*/ 0 h 46"/>
                    <a:gd name="T28" fmla="*/ 26 w 46"/>
                    <a:gd name="T29" fmla="*/ 0 h 46"/>
                    <a:gd name="T30" fmla="*/ 26 w 46"/>
                    <a:gd name="T31" fmla="*/ 3 h 46"/>
                    <a:gd name="T32" fmla="*/ 32 w 46"/>
                    <a:gd name="T33" fmla="*/ 5 h 46"/>
                    <a:gd name="T34" fmla="*/ 35 w 46"/>
                    <a:gd name="T35" fmla="*/ 3 h 46"/>
                    <a:gd name="T36" fmla="*/ 41 w 46"/>
                    <a:gd name="T37" fmla="*/ 8 h 46"/>
                    <a:gd name="T38" fmla="*/ 39 w 46"/>
                    <a:gd name="T39" fmla="*/ 11 h 46"/>
                    <a:gd name="T40" fmla="*/ 42 w 46"/>
                    <a:gd name="T41" fmla="*/ 17 h 46"/>
                    <a:gd name="T42" fmla="*/ 45 w 46"/>
                    <a:gd name="T43" fmla="*/ 17 h 46"/>
                    <a:gd name="T44" fmla="*/ 46 w 46"/>
                    <a:gd name="T45" fmla="*/ 25 h 46"/>
                    <a:gd name="T46" fmla="*/ 43 w 46"/>
                    <a:gd name="T47" fmla="*/ 25 h 46"/>
                    <a:gd name="T48" fmla="*/ 41 w 46"/>
                    <a:gd name="T49" fmla="*/ 32 h 46"/>
                    <a:gd name="T50" fmla="*/ 23 w 46"/>
                    <a:gd name="T51" fmla="*/ 45 h 46"/>
                    <a:gd name="T52" fmla="*/ 21 w 46"/>
                    <a:gd name="T53" fmla="*/ 46 h 46"/>
                    <a:gd name="T54" fmla="*/ 21 w 46"/>
                    <a:gd name="T55" fmla="*/ 42 h 46"/>
                    <a:gd name="T56" fmla="*/ 14 w 46"/>
                    <a:gd name="T57" fmla="*/ 40 h 46"/>
                    <a:gd name="T58" fmla="*/ 12 w 46"/>
                    <a:gd name="T59" fmla="*/ 43 h 46"/>
                    <a:gd name="T60" fmla="*/ 6 w 46"/>
                    <a:gd name="T61" fmla="*/ 37 h 46"/>
                    <a:gd name="T62" fmla="*/ 8 w 46"/>
                    <a:gd name="T63" fmla="*/ 35 h 46"/>
                    <a:gd name="T64" fmla="*/ 5 w 46"/>
                    <a:gd name="T65" fmla="*/ 29 h 46"/>
                    <a:gd name="T66" fmla="*/ 1 w 46"/>
                    <a:gd name="T67" fmla="*/ 29 h 46"/>
                    <a:gd name="T68" fmla="*/ 0 w 46"/>
                    <a:gd name="T69" fmla="*/ 21 h 46"/>
                    <a:gd name="T70" fmla="*/ 4 w 46"/>
                    <a:gd name="T71" fmla="*/ 20 h 46"/>
                    <a:gd name="T72" fmla="*/ 6 w 46"/>
                    <a:gd name="T73" fmla="*/ 14 h 46"/>
                    <a:gd name="T74" fmla="*/ 3 w 46"/>
                    <a:gd name="T75" fmla="*/ 12 h 46"/>
                    <a:gd name="T76" fmla="*/ 9 w 46"/>
                    <a:gd name="T77" fmla="*/ 5 h 46"/>
                    <a:gd name="T78" fmla="*/ 11 w 46"/>
                    <a:gd name="T79" fmla="*/ 7 h 46"/>
                    <a:gd name="T80" fmla="*/ 17 w 46"/>
                    <a:gd name="T81" fmla="*/ 4 h 46"/>
                    <a:gd name="T82" fmla="*/ 17 w 46"/>
                    <a:gd name="T83" fmla="*/ 1 h 46"/>
                    <a:gd name="T84" fmla="*/ 23 w 46"/>
                    <a:gd name="T85" fmla="*/ 0 h 46"/>
                    <a:gd name="T86" fmla="*/ 23 w 46"/>
                    <a:gd name="T87" fmla="*/ 10 h 46"/>
                    <a:gd name="T88" fmla="*/ 13 w 46"/>
                    <a:gd name="T89" fmla="*/ 14 h 46"/>
                    <a:gd name="T90" fmla="*/ 15 w 46"/>
                    <a:gd name="T91" fmla="*/ 33 h 46"/>
                    <a:gd name="T92" fmla="*/ 19 w 46"/>
                    <a:gd name="T93" fmla="*/ 35 h 46"/>
                    <a:gd name="T94" fmla="*/ 23 w 46"/>
                    <a:gd name="T95" fmla="*/ 36 h 46"/>
                    <a:gd name="T96" fmla="*/ 23 w 46"/>
                    <a:gd name="T97" fmla="*/ 45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6" h="46">
                      <a:moveTo>
                        <a:pt x="41" y="32"/>
                      </a:move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38" y="41"/>
                        <a:pt x="38" y="41"/>
                        <a:pt x="38" y="41"/>
                      </a:cubicBezTo>
                      <a:cubicBezTo>
                        <a:pt x="35" y="38"/>
                        <a:pt x="35" y="38"/>
                        <a:pt x="35" y="38"/>
                      </a:cubicBezTo>
                      <a:cubicBezTo>
                        <a:pt x="33" y="40"/>
                        <a:pt x="31" y="41"/>
                        <a:pt x="29" y="42"/>
                      </a:cubicBezTo>
                      <a:cubicBezTo>
                        <a:pt x="29" y="45"/>
                        <a:pt x="29" y="45"/>
                        <a:pt x="29" y="45"/>
                      </a:cubicBezTo>
                      <a:cubicBezTo>
                        <a:pt x="23" y="45"/>
                        <a:pt x="23" y="45"/>
                        <a:pt x="23" y="45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27" y="36"/>
                        <a:pt x="31" y="34"/>
                        <a:pt x="33" y="31"/>
                      </a:cubicBezTo>
                      <a:cubicBezTo>
                        <a:pt x="38" y="26"/>
                        <a:pt x="37" y="17"/>
                        <a:pt x="32" y="13"/>
                      </a:cubicBezTo>
                      <a:cubicBezTo>
                        <a:pt x="32" y="13"/>
                        <a:pt x="32" y="13"/>
                        <a:pt x="32" y="13"/>
                      </a:cubicBezTo>
                      <a:cubicBezTo>
                        <a:pt x="30" y="12"/>
                        <a:pt x="29" y="11"/>
                        <a:pt x="27" y="10"/>
                      </a:cubicBezTo>
                      <a:cubicBezTo>
                        <a:pt x="26" y="10"/>
                        <a:pt x="25" y="10"/>
                        <a:pt x="23" y="1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8" y="4"/>
                        <a:pt x="30" y="4"/>
                        <a:pt x="32" y="5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41" y="8"/>
                        <a:pt x="41" y="8"/>
                        <a:pt x="41" y="8"/>
                      </a:cubicBezTo>
                      <a:cubicBezTo>
                        <a:pt x="39" y="11"/>
                        <a:pt x="39" y="11"/>
                        <a:pt x="39" y="11"/>
                      </a:cubicBezTo>
                      <a:cubicBezTo>
                        <a:pt x="40" y="13"/>
                        <a:pt x="41" y="15"/>
                        <a:pt x="42" y="17"/>
                      </a:cubicBezTo>
                      <a:cubicBezTo>
                        <a:pt x="45" y="17"/>
                        <a:pt x="45" y="17"/>
                        <a:pt x="45" y="17"/>
                      </a:cubicBezTo>
                      <a:cubicBezTo>
                        <a:pt x="46" y="25"/>
                        <a:pt x="46" y="25"/>
                        <a:pt x="46" y="25"/>
                      </a:cubicBezTo>
                      <a:cubicBezTo>
                        <a:pt x="43" y="25"/>
                        <a:pt x="43" y="25"/>
                        <a:pt x="43" y="25"/>
                      </a:cubicBezTo>
                      <a:cubicBezTo>
                        <a:pt x="42" y="28"/>
                        <a:pt x="42" y="30"/>
                        <a:pt x="41" y="32"/>
                      </a:cubicBezTo>
                      <a:close/>
                      <a:moveTo>
                        <a:pt x="23" y="45"/>
                      </a:moveTo>
                      <a:cubicBezTo>
                        <a:pt x="21" y="46"/>
                        <a:pt x="21" y="46"/>
                        <a:pt x="21" y="46"/>
                      </a:cubicBezTo>
                      <a:cubicBezTo>
                        <a:pt x="21" y="42"/>
                        <a:pt x="21" y="42"/>
                        <a:pt x="21" y="42"/>
                      </a:cubicBezTo>
                      <a:cubicBezTo>
                        <a:pt x="18" y="42"/>
                        <a:pt x="16" y="41"/>
                        <a:pt x="14" y="40"/>
                      </a:cubicBezTo>
                      <a:cubicBezTo>
                        <a:pt x="12" y="43"/>
                        <a:pt x="12" y="43"/>
                        <a:pt x="12" y="43"/>
                      </a:cubicBezTo>
                      <a:cubicBezTo>
                        <a:pt x="6" y="37"/>
                        <a:pt x="6" y="37"/>
                        <a:pt x="6" y="37"/>
                      </a:cubicBezTo>
                      <a:cubicBezTo>
                        <a:pt x="8" y="35"/>
                        <a:pt x="8" y="35"/>
                        <a:pt x="8" y="35"/>
                      </a:cubicBezTo>
                      <a:cubicBezTo>
                        <a:pt x="6" y="33"/>
                        <a:pt x="5" y="31"/>
                        <a:pt x="5" y="29"/>
                      </a:cubicBezTo>
                      <a:cubicBezTo>
                        <a:pt x="1" y="29"/>
                        <a:pt x="1" y="29"/>
                        <a:pt x="1" y="29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4" y="18"/>
                        <a:pt x="5" y="16"/>
                        <a:pt x="6" y="14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3" y="6"/>
                        <a:pt x="15" y="5"/>
                        <a:pt x="17" y="4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3" y="10"/>
                        <a:pt x="23" y="10"/>
                        <a:pt x="23" y="10"/>
                      </a:cubicBezTo>
                      <a:cubicBezTo>
                        <a:pt x="19" y="10"/>
                        <a:pt x="16" y="11"/>
                        <a:pt x="13" y="14"/>
                      </a:cubicBezTo>
                      <a:cubicBezTo>
                        <a:pt x="9" y="20"/>
                        <a:pt x="9" y="28"/>
                        <a:pt x="15" y="33"/>
                      </a:cubicBezTo>
                      <a:cubicBezTo>
                        <a:pt x="16" y="34"/>
                        <a:pt x="18" y="35"/>
                        <a:pt x="19" y="35"/>
                      </a:cubicBezTo>
                      <a:cubicBezTo>
                        <a:pt x="21" y="36"/>
                        <a:pt x="22" y="36"/>
                        <a:pt x="23" y="36"/>
                      </a:cubicBezTo>
                      <a:lnTo>
                        <a:pt x="23" y="4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91" name="Freeform: Shape 139"/>
                <p:cNvSpPr/>
                <p:nvPr/>
              </p:nvSpPr>
              <p:spPr bwMode="auto">
                <a:xfrm>
                  <a:off x="6066685" y="3104493"/>
                  <a:ext cx="208320" cy="398259"/>
                </a:xfrm>
                <a:custGeom>
                  <a:avLst/>
                  <a:gdLst>
                    <a:gd name="T0" fmla="*/ 24 w 47"/>
                    <a:gd name="T1" fmla="*/ 90 h 90"/>
                    <a:gd name="T2" fmla="*/ 47 w 47"/>
                    <a:gd name="T3" fmla="*/ 90 h 90"/>
                    <a:gd name="T4" fmla="*/ 47 w 47"/>
                    <a:gd name="T5" fmla="*/ 0 h 90"/>
                    <a:gd name="T6" fmla="*/ 24 w 47"/>
                    <a:gd name="T7" fmla="*/ 0 h 90"/>
                    <a:gd name="T8" fmla="*/ 24 w 47"/>
                    <a:gd name="T9" fmla="*/ 5 h 90"/>
                    <a:gd name="T10" fmla="*/ 42 w 47"/>
                    <a:gd name="T11" fmla="*/ 5 h 90"/>
                    <a:gd name="T12" fmla="*/ 42 w 47"/>
                    <a:gd name="T13" fmla="*/ 23 h 90"/>
                    <a:gd name="T14" fmla="*/ 24 w 47"/>
                    <a:gd name="T15" fmla="*/ 23 h 90"/>
                    <a:gd name="T16" fmla="*/ 24 w 47"/>
                    <a:gd name="T17" fmla="*/ 27 h 90"/>
                    <a:gd name="T18" fmla="*/ 42 w 47"/>
                    <a:gd name="T19" fmla="*/ 27 h 90"/>
                    <a:gd name="T20" fmla="*/ 42 w 47"/>
                    <a:gd name="T21" fmla="*/ 44 h 90"/>
                    <a:gd name="T22" fmla="*/ 24 w 47"/>
                    <a:gd name="T23" fmla="*/ 44 h 90"/>
                    <a:gd name="T24" fmla="*/ 24 w 47"/>
                    <a:gd name="T25" fmla="*/ 51 h 90"/>
                    <a:gd name="T26" fmla="*/ 24 w 47"/>
                    <a:gd name="T27" fmla="*/ 51 h 90"/>
                    <a:gd name="T28" fmla="*/ 29 w 47"/>
                    <a:gd name="T29" fmla="*/ 57 h 90"/>
                    <a:gd name="T30" fmla="*/ 24 w 47"/>
                    <a:gd name="T31" fmla="*/ 62 h 90"/>
                    <a:gd name="T32" fmla="*/ 24 w 47"/>
                    <a:gd name="T33" fmla="*/ 62 h 90"/>
                    <a:gd name="T34" fmla="*/ 24 w 47"/>
                    <a:gd name="T35" fmla="*/ 62 h 90"/>
                    <a:gd name="T36" fmla="*/ 24 w 47"/>
                    <a:gd name="T37" fmla="*/ 71 h 90"/>
                    <a:gd name="T38" fmla="*/ 24 w 47"/>
                    <a:gd name="T39" fmla="*/ 71 h 90"/>
                    <a:gd name="T40" fmla="*/ 29 w 47"/>
                    <a:gd name="T41" fmla="*/ 77 h 90"/>
                    <a:gd name="T42" fmla="*/ 24 w 47"/>
                    <a:gd name="T43" fmla="*/ 82 h 90"/>
                    <a:gd name="T44" fmla="*/ 24 w 47"/>
                    <a:gd name="T45" fmla="*/ 82 h 90"/>
                    <a:gd name="T46" fmla="*/ 24 w 47"/>
                    <a:gd name="T47" fmla="*/ 82 h 90"/>
                    <a:gd name="T48" fmla="*/ 24 w 47"/>
                    <a:gd name="T49" fmla="*/ 90 h 90"/>
                    <a:gd name="T50" fmla="*/ 0 w 47"/>
                    <a:gd name="T51" fmla="*/ 90 h 90"/>
                    <a:gd name="T52" fmla="*/ 24 w 47"/>
                    <a:gd name="T53" fmla="*/ 90 h 90"/>
                    <a:gd name="T54" fmla="*/ 24 w 47"/>
                    <a:gd name="T55" fmla="*/ 82 h 90"/>
                    <a:gd name="T56" fmla="*/ 18 w 47"/>
                    <a:gd name="T57" fmla="*/ 77 h 90"/>
                    <a:gd name="T58" fmla="*/ 24 w 47"/>
                    <a:gd name="T59" fmla="*/ 71 h 90"/>
                    <a:gd name="T60" fmla="*/ 24 w 47"/>
                    <a:gd name="T61" fmla="*/ 62 h 90"/>
                    <a:gd name="T62" fmla="*/ 18 w 47"/>
                    <a:gd name="T63" fmla="*/ 57 h 90"/>
                    <a:gd name="T64" fmla="*/ 24 w 47"/>
                    <a:gd name="T65" fmla="*/ 51 h 90"/>
                    <a:gd name="T66" fmla="*/ 24 w 47"/>
                    <a:gd name="T67" fmla="*/ 44 h 90"/>
                    <a:gd name="T68" fmla="*/ 5 w 47"/>
                    <a:gd name="T69" fmla="*/ 44 h 90"/>
                    <a:gd name="T70" fmla="*/ 5 w 47"/>
                    <a:gd name="T71" fmla="*/ 27 h 90"/>
                    <a:gd name="T72" fmla="*/ 5 w 47"/>
                    <a:gd name="T73" fmla="*/ 27 h 90"/>
                    <a:gd name="T74" fmla="*/ 24 w 47"/>
                    <a:gd name="T75" fmla="*/ 27 h 90"/>
                    <a:gd name="T76" fmla="*/ 24 w 47"/>
                    <a:gd name="T77" fmla="*/ 23 h 90"/>
                    <a:gd name="T78" fmla="*/ 5 w 47"/>
                    <a:gd name="T79" fmla="*/ 23 h 90"/>
                    <a:gd name="T80" fmla="*/ 5 w 47"/>
                    <a:gd name="T81" fmla="*/ 5 h 90"/>
                    <a:gd name="T82" fmla="*/ 5 w 47"/>
                    <a:gd name="T83" fmla="*/ 5 h 90"/>
                    <a:gd name="T84" fmla="*/ 24 w 47"/>
                    <a:gd name="T85" fmla="*/ 5 h 90"/>
                    <a:gd name="T86" fmla="*/ 24 w 47"/>
                    <a:gd name="T87" fmla="*/ 0 h 90"/>
                    <a:gd name="T88" fmla="*/ 0 w 47"/>
                    <a:gd name="T89" fmla="*/ 0 h 90"/>
                    <a:gd name="T90" fmla="*/ 0 w 47"/>
                    <a:gd name="T91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7" h="90">
                      <a:moveTo>
                        <a:pt x="24" y="90"/>
                      </a:moveTo>
                      <a:cubicBezTo>
                        <a:pt x="47" y="90"/>
                        <a:pt x="47" y="90"/>
                        <a:pt x="47" y="90"/>
                      </a:cubicBezTo>
                      <a:cubicBezTo>
                        <a:pt x="47" y="0"/>
                        <a:pt x="47" y="0"/>
                        <a:pt x="47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42" y="23"/>
                        <a:pt x="42" y="23"/>
                        <a:pt x="42" y="23"/>
                      </a:cubicBezTo>
                      <a:cubicBezTo>
                        <a:pt x="24" y="23"/>
                        <a:pt x="24" y="23"/>
                        <a:pt x="24" y="23"/>
                      </a:cubicBezTo>
                      <a:cubicBezTo>
                        <a:pt x="24" y="27"/>
                        <a:pt x="24" y="27"/>
                        <a:pt x="24" y="27"/>
                      </a:cubicBezTo>
                      <a:cubicBezTo>
                        <a:pt x="42" y="27"/>
                        <a:pt x="42" y="27"/>
                        <a:pt x="42" y="27"/>
                      </a:cubicBezTo>
                      <a:cubicBezTo>
                        <a:pt x="42" y="44"/>
                        <a:pt x="42" y="44"/>
                        <a:pt x="42" y="44"/>
                      </a:cubicBezTo>
                      <a:cubicBezTo>
                        <a:pt x="24" y="44"/>
                        <a:pt x="24" y="44"/>
                        <a:pt x="24" y="44"/>
                      </a:cubicBezTo>
                      <a:cubicBezTo>
                        <a:pt x="24" y="51"/>
                        <a:pt x="24" y="51"/>
                        <a:pt x="24" y="51"/>
                      </a:cubicBezTo>
                      <a:cubicBezTo>
                        <a:pt x="24" y="51"/>
                        <a:pt x="24" y="51"/>
                        <a:pt x="24" y="51"/>
                      </a:cubicBezTo>
                      <a:cubicBezTo>
                        <a:pt x="27" y="51"/>
                        <a:pt x="29" y="54"/>
                        <a:pt x="29" y="57"/>
                      </a:cubicBezTo>
                      <a:cubicBezTo>
                        <a:pt x="29" y="60"/>
                        <a:pt x="27" y="62"/>
                        <a:pt x="24" y="62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4" y="71"/>
                        <a:pt x="24" y="71"/>
                        <a:pt x="24" y="71"/>
                      </a:cubicBezTo>
                      <a:cubicBezTo>
                        <a:pt x="24" y="71"/>
                        <a:pt x="24" y="71"/>
                        <a:pt x="24" y="71"/>
                      </a:cubicBezTo>
                      <a:cubicBezTo>
                        <a:pt x="27" y="71"/>
                        <a:pt x="29" y="74"/>
                        <a:pt x="29" y="77"/>
                      </a:cubicBezTo>
                      <a:cubicBezTo>
                        <a:pt x="29" y="80"/>
                        <a:pt x="27" y="82"/>
                        <a:pt x="24" y="82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lnTo>
                        <a:pt x="24" y="90"/>
                      </a:lnTo>
                      <a:close/>
                      <a:moveTo>
                        <a:pt x="0" y="90"/>
                      </a:moveTo>
                      <a:cubicBezTo>
                        <a:pt x="24" y="90"/>
                        <a:pt x="24" y="90"/>
                        <a:pt x="24" y="90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1" y="82"/>
                        <a:pt x="18" y="80"/>
                        <a:pt x="18" y="77"/>
                      </a:cubicBezTo>
                      <a:cubicBezTo>
                        <a:pt x="18" y="74"/>
                        <a:pt x="21" y="71"/>
                        <a:pt x="24" y="71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1" y="62"/>
                        <a:pt x="18" y="60"/>
                        <a:pt x="18" y="57"/>
                      </a:cubicBezTo>
                      <a:cubicBezTo>
                        <a:pt x="18" y="54"/>
                        <a:pt x="21" y="51"/>
                        <a:pt x="24" y="51"/>
                      </a:cubicBezTo>
                      <a:cubicBezTo>
                        <a:pt x="24" y="44"/>
                        <a:pt x="24" y="44"/>
                        <a:pt x="24" y="44"/>
                      </a:cubicBezTo>
                      <a:cubicBezTo>
                        <a:pt x="5" y="44"/>
                        <a:pt x="5" y="44"/>
                        <a:pt x="5" y="44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24" y="27"/>
                        <a:pt x="24" y="27"/>
                        <a:pt x="24" y="27"/>
                      </a:cubicBezTo>
                      <a:cubicBezTo>
                        <a:pt x="24" y="23"/>
                        <a:pt x="24" y="23"/>
                        <a:pt x="24" y="23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9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92" name="Freeform: Shape 140"/>
                <p:cNvSpPr/>
                <p:nvPr/>
              </p:nvSpPr>
              <p:spPr bwMode="auto">
                <a:xfrm>
                  <a:off x="6292161" y="3104493"/>
                  <a:ext cx="83328" cy="398259"/>
                </a:xfrm>
                <a:custGeom>
                  <a:avLst/>
                  <a:gdLst>
                    <a:gd name="T0" fmla="*/ 68 w 68"/>
                    <a:gd name="T1" fmla="*/ 307 h 325"/>
                    <a:gd name="T2" fmla="*/ 68 w 68"/>
                    <a:gd name="T3" fmla="*/ 55 h 325"/>
                    <a:gd name="T4" fmla="*/ 0 w 68"/>
                    <a:gd name="T5" fmla="*/ 0 h 325"/>
                    <a:gd name="T6" fmla="*/ 0 w 68"/>
                    <a:gd name="T7" fmla="*/ 325 h 325"/>
                    <a:gd name="T8" fmla="*/ 68 w 68"/>
                    <a:gd name="T9" fmla="*/ 307 h 3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25">
                      <a:moveTo>
                        <a:pt x="68" y="307"/>
                      </a:moveTo>
                      <a:lnTo>
                        <a:pt x="68" y="55"/>
                      </a:lnTo>
                      <a:lnTo>
                        <a:pt x="0" y="0"/>
                      </a:lnTo>
                      <a:lnTo>
                        <a:pt x="0" y="325"/>
                      </a:lnTo>
                      <a:lnTo>
                        <a:pt x="68" y="3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93" name="Rectangle 141"/>
                <p:cNvSpPr/>
                <p:nvPr/>
              </p:nvSpPr>
              <p:spPr bwMode="auto">
                <a:xfrm>
                  <a:off x="6102222" y="3140030"/>
                  <a:ext cx="140922" cy="53918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94" name="Rectangle 142"/>
                <p:cNvSpPr/>
                <p:nvPr/>
              </p:nvSpPr>
              <p:spPr bwMode="auto">
                <a:xfrm>
                  <a:off x="6102222" y="3233161"/>
                  <a:ext cx="140922" cy="52693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95" name="Freeform: Shape 143"/>
                <p:cNvSpPr/>
                <p:nvPr/>
              </p:nvSpPr>
              <p:spPr bwMode="auto">
                <a:xfrm>
                  <a:off x="6300739" y="1872953"/>
                  <a:ext cx="140922" cy="238955"/>
                </a:xfrm>
                <a:custGeom>
                  <a:avLst/>
                  <a:gdLst>
                    <a:gd name="T0" fmla="*/ 0 w 32"/>
                    <a:gd name="T1" fmla="*/ 37 h 54"/>
                    <a:gd name="T2" fmla="*/ 0 w 32"/>
                    <a:gd name="T3" fmla="*/ 45 h 54"/>
                    <a:gd name="T4" fmla="*/ 9 w 32"/>
                    <a:gd name="T5" fmla="*/ 54 h 54"/>
                    <a:gd name="T6" fmla="*/ 23 w 32"/>
                    <a:gd name="T7" fmla="*/ 54 h 54"/>
                    <a:gd name="T8" fmla="*/ 32 w 32"/>
                    <a:gd name="T9" fmla="*/ 45 h 54"/>
                    <a:gd name="T10" fmla="*/ 32 w 32"/>
                    <a:gd name="T11" fmla="*/ 37 h 54"/>
                    <a:gd name="T12" fmla="*/ 20 w 32"/>
                    <a:gd name="T13" fmla="*/ 37 h 54"/>
                    <a:gd name="T14" fmla="*/ 20 w 32"/>
                    <a:gd name="T15" fmla="*/ 30 h 54"/>
                    <a:gd name="T16" fmla="*/ 32 w 32"/>
                    <a:gd name="T17" fmla="*/ 30 h 54"/>
                    <a:gd name="T18" fmla="*/ 32 w 32"/>
                    <a:gd name="T19" fmla="*/ 20 h 54"/>
                    <a:gd name="T20" fmla="*/ 20 w 32"/>
                    <a:gd name="T21" fmla="*/ 20 h 54"/>
                    <a:gd name="T22" fmla="*/ 20 w 32"/>
                    <a:gd name="T23" fmla="*/ 13 h 54"/>
                    <a:gd name="T24" fmla="*/ 32 w 32"/>
                    <a:gd name="T25" fmla="*/ 13 h 54"/>
                    <a:gd name="T26" fmla="*/ 32 w 32"/>
                    <a:gd name="T27" fmla="*/ 9 h 54"/>
                    <a:gd name="T28" fmla="*/ 23 w 32"/>
                    <a:gd name="T29" fmla="*/ 0 h 54"/>
                    <a:gd name="T30" fmla="*/ 9 w 32"/>
                    <a:gd name="T31" fmla="*/ 0 h 54"/>
                    <a:gd name="T32" fmla="*/ 0 w 32"/>
                    <a:gd name="T33" fmla="*/ 9 h 54"/>
                    <a:gd name="T34" fmla="*/ 0 w 32"/>
                    <a:gd name="T35" fmla="*/ 13 h 54"/>
                    <a:gd name="T36" fmla="*/ 11 w 32"/>
                    <a:gd name="T37" fmla="*/ 13 h 54"/>
                    <a:gd name="T38" fmla="*/ 11 w 32"/>
                    <a:gd name="T39" fmla="*/ 20 h 54"/>
                    <a:gd name="T40" fmla="*/ 0 w 32"/>
                    <a:gd name="T41" fmla="*/ 20 h 54"/>
                    <a:gd name="T42" fmla="*/ 0 w 32"/>
                    <a:gd name="T43" fmla="*/ 30 h 54"/>
                    <a:gd name="T44" fmla="*/ 11 w 32"/>
                    <a:gd name="T45" fmla="*/ 30 h 54"/>
                    <a:gd name="T46" fmla="*/ 11 w 32"/>
                    <a:gd name="T47" fmla="*/ 37 h 54"/>
                    <a:gd name="T48" fmla="*/ 0 w 32"/>
                    <a:gd name="T49" fmla="*/ 37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2" h="54">
                      <a:moveTo>
                        <a:pt x="0" y="37"/>
                      </a:moveTo>
                      <a:cubicBezTo>
                        <a:pt x="0" y="45"/>
                        <a:pt x="0" y="45"/>
                        <a:pt x="0" y="45"/>
                      </a:cubicBezTo>
                      <a:cubicBezTo>
                        <a:pt x="0" y="50"/>
                        <a:pt x="4" y="54"/>
                        <a:pt x="9" y="54"/>
                      </a:cubicBezTo>
                      <a:cubicBezTo>
                        <a:pt x="23" y="54"/>
                        <a:pt x="23" y="54"/>
                        <a:pt x="23" y="54"/>
                      </a:cubicBezTo>
                      <a:cubicBezTo>
                        <a:pt x="28" y="54"/>
                        <a:pt x="32" y="50"/>
                        <a:pt x="32" y="45"/>
                      </a:cubicBezTo>
                      <a:cubicBezTo>
                        <a:pt x="32" y="37"/>
                        <a:pt x="32" y="37"/>
                        <a:pt x="32" y="37"/>
                      </a:cubicBezTo>
                      <a:cubicBezTo>
                        <a:pt x="20" y="37"/>
                        <a:pt x="20" y="37"/>
                        <a:pt x="20" y="37"/>
                      </a:cubicBezTo>
                      <a:cubicBezTo>
                        <a:pt x="20" y="30"/>
                        <a:pt x="20" y="30"/>
                        <a:pt x="20" y="30"/>
                      </a:cubicBezTo>
                      <a:cubicBezTo>
                        <a:pt x="32" y="30"/>
                        <a:pt x="32" y="30"/>
                        <a:pt x="32" y="30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20" y="20"/>
                        <a:pt x="20" y="20"/>
                        <a:pt x="20" y="20"/>
                      </a:cubicBezTo>
                      <a:cubicBezTo>
                        <a:pt x="20" y="13"/>
                        <a:pt x="20" y="13"/>
                        <a:pt x="20" y="13"/>
                      </a:cubicBezTo>
                      <a:cubicBezTo>
                        <a:pt x="32" y="13"/>
                        <a:pt x="32" y="13"/>
                        <a:pt x="32" y="13"/>
                      </a:cubicBezTo>
                      <a:cubicBezTo>
                        <a:pt x="32" y="9"/>
                        <a:pt x="32" y="9"/>
                        <a:pt x="32" y="9"/>
                      </a:cubicBezTo>
                      <a:cubicBezTo>
                        <a:pt x="32" y="4"/>
                        <a:pt x="28" y="0"/>
                        <a:pt x="23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11" y="30"/>
                        <a:pt x="11" y="30"/>
                        <a:pt x="11" y="30"/>
                      </a:cubicBezTo>
                      <a:cubicBezTo>
                        <a:pt x="11" y="37"/>
                        <a:pt x="11" y="37"/>
                        <a:pt x="11" y="37"/>
                      </a:cubicBez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41441C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96" name="Rectangle 144"/>
                <p:cNvSpPr/>
                <p:nvPr/>
              </p:nvSpPr>
              <p:spPr bwMode="auto">
                <a:xfrm>
                  <a:off x="4202833" y="680626"/>
                  <a:ext cx="44115" cy="101709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97" name="Rectangle 145"/>
                <p:cNvSpPr/>
                <p:nvPr/>
              </p:nvSpPr>
              <p:spPr bwMode="auto">
                <a:xfrm>
                  <a:off x="4202833" y="835028"/>
                  <a:ext cx="44115" cy="181361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98" name="Rectangle 146"/>
                <p:cNvSpPr/>
                <p:nvPr/>
              </p:nvSpPr>
              <p:spPr bwMode="auto">
                <a:xfrm>
                  <a:off x="4092546" y="680626"/>
                  <a:ext cx="49017" cy="185037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99" name="Rectangle 147"/>
                <p:cNvSpPr/>
                <p:nvPr/>
              </p:nvSpPr>
              <p:spPr bwMode="auto">
                <a:xfrm>
                  <a:off x="4092546" y="923258"/>
                  <a:ext cx="49017" cy="93131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00" name="Rectangle 148"/>
                <p:cNvSpPr/>
                <p:nvPr/>
              </p:nvSpPr>
              <p:spPr bwMode="auto">
                <a:xfrm>
                  <a:off x="3987160" y="680626"/>
                  <a:ext cx="44115" cy="30635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01" name="Rectangle 149"/>
                <p:cNvSpPr/>
                <p:nvPr/>
              </p:nvSpPr>
              <p:spPr bwMode="auto">
                <a:xfrm>
                  <a:off x="3987160" y="763954"/>
                  <a:ext cx="44115" cy="252435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02" name="Freeform: Shape 150"/>
                <p:cNvSpPr/>
                <p:nvPr/>
              </p:nvSpPr>
              <p:spPr bwMode="auto">
                <a:xfrm>
                  <a:off x="3968779" y="719840"/>
                  <a:ext cx="79652" cy="35537"/>
                </a:xfrm>
                <a:custGeom>
                  <a:avLst/>
                  <a:gdLst>
                    <a:gd name="T0" fmla="*/ 0 w 65"/>
                    <a:gd name="T1" fmla="*/ 0 h 29"/>
                    <a:gd name="T2" fmla="*/ 0 w 65"/>
                    <a:gd name="T3" fmla="*/ 29 h 29"/>
                    <a:gd name="T4" fmla="*/ 15 w 65"/>
                    <a:gd name="T5" fmla="*/ 29 h 29"/>
                    <a:gd name="T6" fmla="*/ 51 w 65"/>
                    <a:gd name="T7" fmla="*/ 29 h 29"/>
                    <a:gd name="T8" fmla="*/ 65 w 65"/>
                    <a:gd name="T9" fmla="*/ 29 h 29"/>
                    <a:gd name="T10" fmla="*/ 65 w 65"/>
                    <a:gd name="T11" fmla="*/ 0 h 29"/>
                    <a:gd name="T12" fmla="*/ 51 w 65"/>
                    <a:gd name="T13" fmla="*/ 0 h 29"/>
                    <a:gd name="T14" fmla="*/ 15 w 65"/>
                    <a:gd name="T15" fmla="*/ 0 h 29"/>
                    <a:gd name="T16" fmla="*/ 0 w 65"/>
                    <a:gd name="T1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5" h="29">
                      <a:moveTo>
                        <a:pt x="0" y="0"/>
                      </a:moveTo>
                      <a:lnTo>
                        <a:pt x="0" y="29"/>
                      </a:lnTo>
                      <a:lnTo>
                        <a:pt x="15" y="29"/>
                      </a:lnTo>
                      <a:lnTo>
                        <a:pt x="51" y="29"/>
                      </a:lnTo>
                      <a:lnTo>
                        <a:pt x="65" y="29"/>
                      </a:lnTo>
                      <a:lnTo>
                        <a:pt x="65" y="0"/>
                      </a:lnTo>
                      <a:lnTo>
                        <a:pt x="51" y="0"/>
                      </a:lnTo>
                      <a:lnTo>
                        <a:pt x="1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03" name="Freeform: Shape 151"/>
                <p:cNvSpPr/>
                <p:nvPr/>
              </p:nvSpPr>
              <p:spPr bwMode="auto">
                <a:xfrm>
                  <a:off x="4075390" y="874242"/>
                  <a:ext cx="83328" cy="35537"/>
                </a:xfrm>
                <a:custGeom>
                  <a:avLst/>
                  <a:gdLst>
                    <a:gd name="T0" fmla="*/ 0 w 68"/>
                    <a:gd name="T1" fmla="*/ 0 h 29"/>
                    <a:gd name="T2" fmla="*/ 0 w 68"/>
                    <a:gd name="T3" fmla="*/ 29 h 29"/>
                    <a:gd name="T4" fmla="*/ 14 w 68"/>
                    <a:gd name="T5" fmla="*/ 29 h 29"/>
                    <a:gd name="T6" fmla="*/ 54 w 68"/>
                    <a:gd name="T7" fmla="*/ 29 h 29"/>
                    <a:gd name="T8" fmla="*/ 68 w 68"/>
                    <a:gd name="T9" fmla="*/ 29 h 29"/>
                    <a:gd name="T10" fmla="*/ 68 w 68"/>
                    <a:gd name="T11" fmla="*/ 0 h 29"/>
                    <a:gd name="T12" fmla="*/ 54 w 68"/>
                    <a:gd name="T13" fmla="*/ 0 h 29"/>
                    <a:gd name="T14" fmla="*/ 14 w 68"/>
                    <a:gd name="T15" fmla="*/ 0 h 29"/>
                    <a:gd name="T16" fmla="*/ 0 w 68"/>
                    <a:gd name="T1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29">
                      <a:moveTo>
                        <a:pt x="0" y="0"/>
                      </a:moveTo>
                      <a:lnTo>
                        <a:pt x="0" y="29"/>
                      </a:lnTo>
                      <a:lnTo>
                        <a:pt x="14" y="29"/>
                      </a:lnTo>
                      <a:lnTo>
                        <a:pt x="54" y="29"/>
                      </a:lnTo>
                      <a:lnTo>
                        <a:pt x="68" y="29"/>
                      </a:lnTo>
                      <a:lnTo>
                        <a:pt x="68" y="0"/>
                      </a:lnTo>
                      <a:lnTo>
                        <a:pt x="54" y="0"/>
                      </a:lnTo>
                      <a:lnTo>
                        <a:pt x="1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04" name="Freeform: Shape 152"/>
                <p:cNvSpPr/>
                <p:nvPr/>
              </p:nvSpPr>
              <p:spPr bwMode="auto">
                <a:xfrm>
                  <a:off x="4185677" y="790914"/>
                  <a:ext cx="83328" cy="35537"/>
                </a:xfrm>
                <a:custGeom>
                  <a:avLst/>
                  <a:gdLst>
                    <a:gd name="T0" fmla="*/ 14 w 68"/>
                    <a:gd name="T1" fmla="*/ 0 h 29"/>
                    <a:gd name="T2" fmla="*/ 0 w 68"/>
                    <a:gd name="T3" fmla="*/ 0 h 29"/>
                    <a:gd name="T4" fmla="*/ 0 w 68"/>
                    <a:gd name="T5" fmla="*/ 29 h 29"/>
                    <a:gd name="T6" fmla="*/ 14 w 68"/>
                    <a:gd name="T7" fmla="*/ 29 h 29"/>
                    <a:gd name="T8" fmla="*/ 50 w 68"/>
                    <a:gd name="T9" fmla="*/ 29 h 29"/>
                    <a:gd name="T10" fmla="*/ 68 w 68"/>
                    <a:gd name="T11" fmla="*/ 29 h 29"/>
                    <a:gd name="T12" fmla="*/ 68 w 68"/>
                    <a:gd name="T13" fmla="*/ 0 h 29"/>
                    <a:gd name="T14" fmla="*/ 50 w 68"/>
                    <a:gd name="T15" fmla="*/ 0 h 29"/>
                    <a:gd name="T16" fmla="*/ 14 w 68"/>
                    <a:gd name="T1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29">
                      <a:moveTo>
                        <a:pt x="14" y="0"/>
                      </a:moveTo>
                      <a:lnTo>
                        <a:pt x="0" y="0"/>
                      </a:lnTo>
                      <a:lnTo>
                        <a:pt x="0" y="29"/>
                      </a:lnTo>
                      <a:lnTo>
                        <a:pt x="14" y="29"/>
                      </a:lnTo>
                      <a:lnTo>
                        <a:pt x="50" y="29"/>
                      </a:lnTo>
                      <a:lnTo>
                        <a:pt x="68" y="29"/>
                      </a:lnTo>
                      <a:lnTo>
                        <a:pt x="68" y="0"/>
                      </a:lnTo>
                      <a:lnTo>
                        <a:pt x="50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05" name="Freeform: Shape 153"/>
                <p:cNvSpPr/>
                <p:nvPr/>
              </p:nvSpPr>
              <p:spPr bwMode="auto">
                <a:xfrm>
                  <a:off x="4335177" y="623032"/>
                  <a:ext cx="442374" cy="344341"/>
                </a:xfrm>
                <a:custGeom>
                  <a:avLst/>
                  <a:gdLst>
                    <a:gd name="T0" fmla="*/ 89 w 100"/>
                    <a:gd name="T1" fmla="*/ 17 h 78"/>
                    <a:gd name="T2" fmla="*/ 81 w 100"/>
                    <a:gd name="T3" fmla="*/ 18 h 78"/>
                    <a:gd name="T4" fmla="*/ 81 w 100"/>
                    <a:gd name="T5" fmla="*/ 22 h 78"/>
                    <a:gd name="T6" fmla="*/ 91 w 100"/>
                    <a:gd name="T7" fmla="*/ 44 h 78"/>
                    <a:gd name="T8" fmla="*/ 91 w 100"/>
                    <a:gd name="T9" fmla="*/ 55 h 78"/>
                    <a:gd name="T10" fmla="*/ 81 w 100"/>
                    <a:gd name="T11" fmla="*/ 78 h 78"/>
                    <a:gd name="T12" fmla="*/ 100 w 100"/>
                    <a:gd name="T13" fmla="*/ 74 h 78"/>
                    <a:gd name="T14" fmla="*/ 100 w 100"/>
                    <a:gd name="T15" fmla="*/ 28 h 78"/>
                    <a:gd name="T16" fmla="*/ 80 w 100"/>
                    <a:gd name="T17" fmla="*/ 0 h 78"/>
                    <a:gd name="T18" fmla="*/ 50 w 100"/>
                    <a:gd name="T19" fmla="*/ 6 h 78"/>
                    <a:gd name="T20" fmla="*/ 81 w 100"/>
                    <a:gd name="T21" fmla="*/ 18 h 78"/>
                    <a:gd name="T22" fmla="*/ 50 w 100"/>
                    <a:gd name="T23" fmla="*/ 63 h 78"/>
                    <a:gd name="T24" fmla="*/ 76 w 100"/>
                    <a:gd name="T25" fmla="*/ 74 h 78"/>
                    <a:gd name="T26" fmla="*/ 81 w 100"/>
                    <a:gd name="T27" fmla="*/ 78 h 78"/>
                    <a:gd name="T28" fmla="*/ 71 w 100"/>
                    <a:gd name="T29" fmla="*/ 55 h 78"/>
                    <a:gd name="T30" fmla="*/ 81 w 100"/>
                    <a:gd name="T31" fmla="*/ 44 h 78"/>
                    <a:gd name="T32" fmla="*/ 50 w 100"/>
                    <a:gd name="T33" fmla="*/ 22 h 78"/>
                    <a:gd name="T34" fmla="*/ 50 w 100"/>
                    <a:gd name="T35" fmla="*/ 0 h 78"/>
                    <a:gd name="T36" fmla="*/ 19 w 100"/>
                    <a:gd name="T37" fmla="*/ 1 h 78"/>
                    <a:gd name="T38" fmla="*/ 25 w 100"/>
                    <a:gd name="T39" fmla="*/ 6 h 78"/>
                    <a:gd name="T40" fmla="*/ 50 w 100"/>
                    <a:gd name="T41" fmla="*/ 6 h 78"/>
                    <a:gd name="T42" fmla="*/ 19 w 100"/>
                    <a:gd name="T43" fmla="*/ 78 h 78"/>
                    <a:gd name="T44" fmla="*/ 24 w 100"/>
                    <a:gd name="T45" fmla="*/ 74 h 78"/>
                    <a:gd name="T46" fmla="*/ 50 w 100"/>
                    <a:gd name="T47" fmla="*/ 63 h 78"/>
                    <a:gd name="T48" fmla="*/ 19 w 100"/>
                    <a:gd name="T49" fmla="*/ 22 h 78"/>
                    <a:gd name="T50" fmla="*/ 29 w 100"/>
                    <a:gd name="T51" fmla="*/ 44 h 78"/>
                    <a:gd name="T52" fmla="*/ 29 w 100"/>
                    <a:gd name="T53" fmla="*/ 55 h 78"/>
                    <a:gd name="T54" fmla="*/ 19 w 100"/>
                    <a:gd name="T55" fmla="*/ 78 h 78"/>
                    <a:gd name="T56" fmla="*/ 10 w 100"/>
                    <a:gd name="T57" fmla="*/ 17 h 78"/>
                    <a:gd name="T58" fmla="*/ 0 w 100"/>
                    <a:gd name="T59" fmla="*/ 60 h 78"/>
                    <a:gd name="T60" fmla="*/ 0 w 100"/>
                    <a:gd name="T61" fmla="*/ 74 h 78"/>
                    <a:gd name="T62" fmla="*/ 19 w 100"/>
                    <a:gd name="T63" fmla="*/ 78 h 78"/>
                    <a:gd name="T64" fmla="*/ 9 w 100"/>
                    <a:gd name="T65" fmla="*/ 55 h 78"/>
                    <a:gd name="T66" fmla="*/ 19 w 100"/>
                    <a:gd name="T67" fmla="*/ 44 h 78"/>
                    <a:gd name="T68" fmla="*/ 17 w 100"/>
                    <a:gd name="T69" fmla="*/ 22 h 78"/>
                    <a:gd name="T70" fmla="*/ 19 w 100"/>
                    <a:gd name="T71" fmla="*/ 1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00" h="78">
                      <a:moveTo>
                        <a:pt x="100" y="28"/>
                      </a:moveTo>
                      <a:cubicBezTo>
                        <a:pt x="89" y="17"/>
                        <a:pt x="89" y="17"/>
                        <a:pt x="89" y="17"/>
                      </a:cubicBezTo>
                      <a:cubicBezTo>
                        <a:pt x="81" y="1"/>
                        <a:pt x="81" y="1"/>
                        <a:pt x="81" y="1"/>
                      </a:cubicBezTo>
                      <a:cubicBezTo>
                        <a:pt x="81" y="18"/>
                        <a:pt x="81" y="18"/>
                        <a:pt x="81" y="18"/>
                      </a:cubicBezTo>
                      <a:cubicBezTo>
                        <a:pt x="83" y="22"/>
                        <a:pt x="83" y="22"/>
                        <a:pt x="83" y="22"/>
                      </a:cubicBezTo>
                      <a:cubicBezTo>
                        <a:pt x="81" y="22"/>
                        <a:pt x="81" y="22"/>
                        <a:pt x="81" y="22"/>
                      </a:cubicBezTo>
                      <a:cubicBezTo>
                        <a:pt x="81" y="44"/>
                        <a:pt x="81" y="44"/>
                        <a:pt x="81" y="44"/>
                      </a:cubicBezTo>
                      <a:cubicBezTo>
                        <a:pt x="91" y="44"/>
                        <a:pt x="91" y="44"/>
                        <a:pt x="91" y="44"/>
                      </a:cubicBezTo>
                      <a:cubicBezTo>
                        <a:pt x="91" y="55"/>
                        <a:pt x="91" y="55"/>
                        <a:pt x="91" y="55"/>
                      </a:cubicBezTo>
                      <a:cubicBezTo>
                        <a:pt x="91" y="55"/>
                        <a:pt x="91" y="55"/>
                        <a:pt x="91" y="55"/>
                      </a:cubicBezTo>
                      <a:cubicBezTo>
                        <a:pt x="81" y="55"/>
                        <a:pt x="81" y="55"/>
                        <a:pt x="81" y="55"/>
                      </a:cubicBezTo>
                      <a:cubicBezTo>
                        <a:pt x="81" y="78"/>
                        <a:pt x="81" y="78"/>
                        <a:pt x="81" y="78"/>
                      </a:cubicBezTo>
                      <a:cubicBezTo>
                        <a:pt x="95" y="78"/>
                        <a:pt x="95" y="78"/>
                        <a:pt x="95" y="78"/>
                      </a:cubicBezTo>
                      <a:cubicBezTo>
                        <a:pt x="97" y="78"/>
                        <a:pt x="100" y="76"/>
                        <a:pt x="100" y="74"/>
                      </a:cubicBezTo>
                      <a:cubicBezTo>
                        <a:pt x="100" y="63"/>
                        <a:pt x="100" y="63"/>
                        <a:pt x="100" y="63"/>
                      </a:cubicBezTo>
                      <a:lnTo>
                        <a:pt x="100" y="28"/>
                      </a:lnTo>
                      <a:close/>
                      <a:moveTo>
                        <a:pt x="81" y="1"/>
                      </a:moveTo>
                      <a:cubicBezTo>
                        <a:pt x="80" y="0"/>
                        <a:pt x="80" y="0"/>
                        <a:pt x="80" y="0"/>
                      </a:cubicBezTo>
                      <a:cubicBezTo>
                        <a:pt x="50" y="0"/>
                        <a:pt x="50" y="0"/>
                        <a:pt x="50" y="0"/>
                      </a:cubicBezTo>
                      <a:cubicBezTo>
                        <a:pt x="50" y="6"/>
                        <a:pt x="50" y="6"/>
                        <a:pt x="50" y="6"/>
                      </a:cubicBezTo>
                      <a:cubicBezTo>
                        <a:pt x="75" y="6"/>
                        <a:pt x="75" y="6"/>
                        <a:pt x="75" y="6"/>
                      </a:cubicBezTo>
                      <a:cubicBezTo>
                        <a:pt x="81" y="18"/>
                        <a:pt x="81" y="18"/>
                        <a:pt x="81" y="18"/>
                      </a:cubicBezTo>
                      <a:cubicBezTo>
                        <a:pt x="81" y="1"/>
                        <a:pt x="81" y="1"/>
                        <a:pt x="81" y="1"/>
                      </a:cubicBezTo>
                      <a:close/>
                      <a:moveTo>
                        <a:pt x="50" y="63"/>
                      </a:moveTo>
                      <a:cubicBezTo>
                        <a:pt x="76" y="63"/>
                        <a:pt x="76" y="63"/>
                        <a:pt x="76" y="63"/>
                      </a:cubicBezTo>
                      <a:cubicBezTo>
                        <a:pt x="76" y="74"/>
                        <a:pt x="76" y="74"/>
                        <a:pt x="76" y="74"/>
                      </a:cubicBezTo>
                      <a:cubicBezTo>
                        <a:pt x="76" y="76"/>
                        <a:pt x="78" y="78"/>
                        <a:pt x="80" y="78"/>
                      </a:cubicBezTo>
                      <a:cubicBezTo>
                        <a:pt x="81" y="78"/>
                        <a:pt x="81" y="78"/>
                        <a:pt x="81" y="78"/>
                      </a:cubicBezTo>
                      <a:cubicBezTo>
                        <a:pt x="81" y="55"/>
                        <a:pt x="81" y="55"/>
                        <a:pt x="81" y="55"/>
                      </a:cubicBezTo>
                      <a:cubicBezTo>
                        <a:pt x="71" y="55"/>
                        <a:pt x="71" y="55"/>
                        <a:pt x="71" y="55"/>
                      </a:cubicBezTo>
                      <a:cubicBezTo>
                        <a:pt x="71" y="44"/>
                        <a:pt x="71" y="44"/>
                        <a:pt x="71" y="44"/>
                      </a:cubicBezTo>
                      <a:cubicBezTo>
                        <a:pt x="81" y="44"/>
                        <a:pt x="81" y="44"/>
                        <a:pt x="81" y="44"/>
                      </a:cubicBezTo>
                      <a:cubicBezTo>
                        <a:pt x="81" y="22"/>
                        <a:pt x="81" y="22"/>
                        <a:pt x="81" y="22"/>
                      </a:cubicBezTo>
                      <a:cubicBezTo>
                        <a:pt x="50" y="22"/>
                        <a:pt x="50" y="22"/>
                        <a:pt x="50" y="22"/>
                      </a:cubicBezTo>
                      <a:lnTo>
                        <a:pt x="50" y="63"/>
                      </a:lnTo>
                      <a:close/>
                      <a:moveTo>
                        <a:pt x="50" y="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1"/>
                        <a:pt x="19" y="1"/>
                        <a:pt x="19" y="1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50" y="6"/>
                        <a:pt x="50" y="6"/>
                        <a:pt x="50" y="6"/>
                      </a:cubicBezTo>
                      <a:cubicBezTo>
                        <a:pt x="50" y="0"/>
                        <a:pt x="50" y="0"/>
                        <a:pt x="50" y="0"/>
                      </a:cubicBezTo>
                      <a:close/>
                      <a:moveTo>
                        <a:pt x="19" y="78"/>
                      </a:moveTo>
                      <a:cubicBezTo>
                        <a:pt x="19" y="78"/>
                        <a:pt x="19" y="78"/>
                        <a:pt x="19" y="78"/>
                      </a:cubicBezTo>
                      <a:cubicBezTo>
                        <a:pt x="22" y="78"/>
                        <a:pt x="24" y="76"/>
                        <a:pt x="24" y="74"/>
                      </a:cubicBezTo>
                      <a:cubicBezTo>
                        <a:pt x="24" y="63"/>
                        <a:pt x="24" y="63"/>
                        <a:pt x="24" y="63"/>
                      </a:cubicBezTo>
                      <a:cubicBezTo>
                        <a:pt x="50" y="63"/>
                        <a:pt x="50" y="63"/>
                        <a:pt x="50" y="63"/>
                      </a:cubicBezTo>
                      <a:cubicBezTo>
                        <a:pt x="50" y="22"/>
                        <a:pt x="50" y="22"/>
                        <a:pt x="50" y="22"/>
                      </a:cubicBez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9" y="44"/>
                        <a:pt x="19" y="44"/>
                        <a:pt x="19" y="44"/>
                      </a:cubicBezTo>
                      <a:cubicBezTo>
                        <a:pt x="29" y="44"/>
                        <a:pt x="29" y="44"/>
                        <a:pt x="29" y="44"/>
                      </a:cubicBezTo>
                      <a:cubicBezTo>
                        <a:pt x="29" y="55"/>
                        <a:pt x="29" y="55"/>
                        <a:pt x="29" y="55"/>
                      </a:cubicBezTo>
                      <a:cubicBezTo>
                        <a:pt x="29" y="55"/>
                        <a:pt x="29" y="55"/>
                        <a:pt x="29" y="55"/>
                      </a:cubicBezTo>
                      <a:cubicBezTo>
                        <a:pt x="19" y="55"/>
                        <a:pt x="19" y="55"/>
                        <a:pt x="19" y="55"/>
                      </a:cubicBezTo>
                      <a:lnTo>
                        <a:pt x="19" y="78"/>
                      </a:lnTo>
                      <a:close/>
                      <a:moveTo>
                        <a:pt x="19" y="1"/>
                      </a:moveTo>
                      <a:cubicBezTo>
                        <a:pt x="10" y="17"/>
                        <a:pt x="10" y="17"/>
                        <a:pt x="10" y="17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60"/>
                        <a:pt x="0" y="60"/>
                        <a:pt x="0" y="60"/>
                      </a:cubicBezTo>
                      <a:cubicBezTo>
                        <a:pt x="0" y="63"/>
                        <a:pt x="0" y="63"/>
                        <a:pt x="0" y="63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76"/>
                        <a:pt x="2" y="78"/>
                        <a:pt x="5" y="78"/>
                      </a:cubicBezTo>
                      <a:cubicBezTo>
                        <a:pt x="19" y="78"/>
                        <a:pt x="19" y="78"/>
                        <a:pt x="19" y="78"/>
                      </a:cubicBezTo>
                      <a:cubicBezTo>
                        <a:pt x="19" y="55"/>
                        <a:pt x="19" y="55"/>
                        <a:pt x="19" y="55"/>
                      </a:cubicBezTo>
                      <a:cubicBezTo>
                        <a:pt x="9" y="55"/>
                        <a:pt x="9" y="55"/>
                        <a:pt x="9" y="55"/>
                      </a:cubicBezTo>
                      <a:cubicBezTo>
                        <a:pt x="9" y="44"/>
                        <a:pt x="9" y="44"/>
                        <a:pt x="9" y="44"/>
                      </a:cubicBezTo>
                      <a:cubicBezTo>
                        <a:pt x="19" y="44"/>
                        <a:pt x="19" y="44"/>
                        <a:pt x="19" y="44"/>
                      </a:cubicBez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lnTo>
                        <a:pt x="19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06" name="Freeform: Shape 154"/>
                <p:cNvSpPr/>
                <p:nvPr/>
              </p:nvSpPr>
              <p:spPr bwMode="auto">
                <a:xfrm>
                  <a:off x="2913699" y="3453735"/>
                  <a:ext cx="374976" cy="379878"/>
                </a:xfrm>
                <a:custGeom>
                  <a:avLst/>
                  <a:gdLst>
                    <a:gd name="T0" fmla="*/ 64 w 85"/>
                    <a:gd name="T1" fmla="*/ 80 h 86"/>
                    <a:gd name="T2" fmla="*/ 79 w 85"/>
                    <a:gd name="T3" fmla="*/ 64 h 86"/>
                    <a:gd name="T4" fmla="*/ 84 w 85"/>
                    <a:gd name="T5" fmla="*/ 52 h 86"/>
                    <a:gd name="T6" fmla="*/ 84 w 85"/>
                    <a:gd name="T7" fmla="*/ 34 h 86"/>
                    <a:gd name="T8" fmla="*/ 79 w 85"/>
                    <a:gd name="T9" fmla="*/ 22 h 86"/>
                    <a:gd name="T10" fmla="*/ 64 w 85"/>
                    <a:gd name="T11" fmla="*/ 6 h 86"/>
                    <a:gd name="T12" fmla="*/ 58 w 85"/>
                    <a:gd name="T13" fmla="*/ 3 h 86"/>
                    <a:gd name="T14" fmla="*/ 45 w 85"/>
                    <a:gd name="T15" fmla="*/ 0 h 86"/>
                    <a:gd name="T16" fmla="*/ 47 w 85"/>
                    <a:gd name="T17" fmla="*/ 5 h 86"/>
                    <a:gd name="T18" fmla="*/ 53 w 85"/>
                    <a:gd name="T19" fmla="*/ 5 h 86"/>
                    <a:gd name="T20" fmla="*/ 57 w 85"/>
                    <a:gd name="T21" fmla="*/ 6 h 86"/>
                    <a:gd name="T22" fmla="*/ 56 w 85"/>
                    <a:gd name="T23" fmla="*/ 7 h 86"/>
                    <a:gd name="T24" fmla="*/ 49 w 85"/>
                    <a:gd name="T25" fmla="*/ 9 h 86"/>
                    <a:gd name="T26" fmla="*/ 50 w 85"/>
                    <a:gd name="T27" fmla="*/ 14 h 86"/>
                    <a:gd name="T28" fmla="*/ 54 w 85"/>
                    <a:gd name="T29" fmla="*/ 17 h 86"/>
                    <a:gd name="T30" fmla="*/ 60 w 85"/>
                    <a:gd name="T31" fmla="*/ 9 h 86"/>
                    <a:gd name="T32" fmla="*/ 65 w 85"/>
                    <a:gd name="T33" fmla="*/ 10 h 86"/>
                    <a:gd name="T34" fmla="*/ 68 w 85"/>
                    <a:gd name="T35" fmla="*/ 12 h 86"/>
                    <a:gd name="T36" fmla="*/ 70 w 85"/>
                    <a:gd name="T37" fmla="*/ 18 h 86"/>
                    <a:gd name="T38" fmla="*/ 69 w 85"/>
                    <a:gd name="T39" fmla="*/ 21 h 86"/>
                    <a:gd name="T40" fmla="*/ 67 w 85"/>
                    <a:gd name="T41" fmla="*/ 19 h 86"/>
                    <a:gd name="T42" fmla="*/ 61 w 85"/>
                    <a:gd name="T43" fmla="*/ 19 h 86"/>
                    <a:gd name="T44" fmla="*/ 65 w 85"/>
                    <a:gd name="T45" fmla="*/ 21 h 86"/>
                    <a:gd name="T46" fmla="*/ 56 w 85"/>
                    <a:gd name="T47" fmla="*/ 25 h 86"/>
                    <a:gd name="T48" fmla="*/ 52 w 85"/>
                    <a:gd name="T49" fmla="*/ 28 h 86"/>
                    <a:gd name="T50" fmla="*/ 46 w 85"/>
                    <a:gd name="T51" fmla="*/ 33 h 86"/>
                    <a:gd name="T52" fmla="*/ 49 w 85"/>
                    <a:gd name="T53" fmla="*/ 51 h 86"/>
                    <a:gd name="T54" fmla="*/ 54 w 85"/>
                    <a:gd name="T55" fmla="*/ 52 h 86"/>
                    <a:gd name="T56" fmla="*/ 59 w 85"/>
                    <a:gd name="T57" fmla="*/ 54 h 86"/>
                    <a:gd name="T58" fmla="*/ 66 w 85"/>
                    <a:gd name="T59" fmla="*/ 58 h 86"/>
                    <a:gd name="T60" fmla="*/ 71 w 85"/>
                    <a:gd name="T61" fmla="*/ 62 h 86"/>
                    <a:gd name="T62" fmla="*/ 77 w 85"/>
                    <a:gd name="T63" fmla="*/ 64 h 86"/>
                    <a:gd name="T64" fmla="*/ 49 w 85"/>
                    <a:gd name="T65" fmla="*/ 75 h 86"/>
                    <a:gd name="T66" fmla="*/ 0 w 85"/>
                    <a:gd name="T67" fmla="*/ 36 h 86"/>
                    <a:gd name="T68" fmla="*/ 1 w 85"/>
                    <a:gd name="T69" fmla="*/ 54 h 86"/>
                    <a:gd name="T70" fmla="*/ 9 w 85"/>
                    <a:gd name="T71" fmla="*/ 69 h 86"/>
                    <a:gd name="T72" fmla="*/ 27 w 85"/>
                    <a:gd name="T73" fmla="*/ 83 h 86"/>
                    <a:gd name="T74" fmla="*/ 43 w 85"/>
                    <a:gd name="T75" fmla="*/ 68 h 86"/>
                    <a:gd name="T76" fmla="*/ 42 w 85"/>
                    <a:gd name="T77" fmla="*/ 61 h 86"/>
                    <a:gd name="T78" fmla="*/ 44 w 85"/>
                    <a:gd name="T79" fmla="*/ 55 h 86"/>
                    <a:gd name="T80" fmla="*/ 39 w 85"/>
                    <a:gd name="T81" fmla="*/ 53 h 86"/>
                    <a:gd name="T82" fmla="*/ 33 w 85"/>
                    <a:gd name="T83" fmla="*/ 49 h 86"/>
                    <a:gd name="T84" fmla="*/ 24 w 85"/>
                    <a:gd name="T85" fmla="*/ 46 h 86"/>
                    <a:gd name="T86" fmla="*/ 21 w 85"/>
                    <a:gd name="T87" fmla="*/ 38 h 86"/>
                    <a:gd name="T88" fmla="*/ 18 w 85"/>
                    <a:gd name="T89" fmla="*/ 37 h 86"/>
                    <a:gd name="T90" fmla="*/ 18 w 85"/>
                    <a:gd name="T91" fmla="*/ 39 h 86"/>
                    <a:gd name="T92" fmla="*/ 15 w 85"/>
                    <a:gd name="T93" fmla="*/ 32 h 86"/>
                    <a:gd name="T94" fmla="*/ 15 w 85"/>
                    <a:gd name="T95" fmla="*/ 25 h 86"/>
                    <a:gd name="T96" fmla="*/ 19 w 85"/>
                    <a:gd name="T97" fmla="*/ 17 h 86"/>
                    <a:gd name="T98" fmla="*/ 18 w 85"/>
                    <a:gd name="T99" fmla="*/ 12 h 86"/>
                    <a:gd name="T100" fmla="*/ 38 w 85"/>
                    <a:gd name="T101" fmla="*/ 3 h 86"/>
                    <a:gd name="T102" fmla="*/ 45 w 85"/>
                    <a:gd name="T103" fmla="*/ 0 h 86"/>
                    <a:gd name="T104" fmla="*/ 26 w 85"/>
                    <a:gd name="T105" fmla="*/ 3 h 86"/>
                    <a:gd name="T106" fmla="*/ 12 w 85"/>
                    <a:gd name="T107" fmla="*/ 13 h 86"/>
                    <a:gd name="T108" fmla="*/ 3 w 85"/>
                    <a:gd name="T109" fmla="*/ 27 h 86"/>
                    <a:gd name="T110" fmla="*/ 45 w 85"/>
                    <a:gd name="T111" fmla="*/ 54 h 86"/>
                    <a:gd name="T112" fmla="*/ 39 w 85"/>
                    <a:gd name="T113" fmla="*/ 47 h 86"/>
                    <a:gd name="T114" fmla="*/ 38 w 85"/>
                    <a:gd name="T115" fmla="*/ 44 h 86"/>
                    <a:gd name="T116" fmla="*/ 30 w 85"/>
                    <a:gd name="T117" fmla="*/ 45 h 86"/>
                    <a:gd name="T118" fmla="*/ 34 w 85"/>
                    <a:gd name="T119" fmla="*/ 36 h 86"/>
                    <a:gd name="T120" fmla="*/ 42 w 85"/>
                    <a:gd name="T121" fmla="*/ 36 h 86"/>
                    <a:gd name="T122" fmla="*/ 44 w 85"/>
                    <a:gd name="T123" fmla="*/ 3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85" h="86">
                      <a:moveTo>
                        <a:pt x="45" y="85"/>
                      </a:moveTo>
                      <a:cubicBezTo>
                        <a:pt x="48" y="85"/>
                        <a:pt x="50" y="85"/>
                        <a:pt x="52" y="84"/>
                      </a:cubicBezTo>
                      <a:cubicBezTo>
                        <a:pt x="53" y="84"/>
                        <a:pt x="55" y="84"/>
                        <a:pt x="56" y="83"/>
                      </a:cubicBezTo>
                      <a:cubicBezTo>
                        <a:pt x="57" y="83"/>
                        <a:pt x="57" y="83"/>
                        <a:pt x="58" y="83"/>
                      </a:cubicBezTo>
                      <a:cubicBezTo>
                        <a:pt x="59" y="82"/>
                        <a:pt x="61" y="82"/>
                        <a:pt x="62" y="81"/>
                      </a:cubicBezTo>
                      <a:cubicBezTo>
                        <a:pt x="63" y="81"/>
                        <a:pt x="63" y="80"/>
                        <a:pt x="64" y="80"/>
                      </a:cubicBezTo>
                      <a:cubicBezTo>
                        <a:pt x="66" y="78"/>
                        <a:pt x="69" y="77"/>
                        <a:pt x="71" y="74"/>
                      </a:cubicBezTo>
                      <a:cubicBezTo>
                        <a:pt x="72" y="74"/>
                        <a:pt x="72" y="74"/>
                        <a:pt x="73" y="73"/>
                      </a:cubicBezTo>
                      <a:cubicBezTo>
                        <a:pt x="73" y="73"/>
                        <a:pt x="74" y="72"/>
                        <a:pt x="74" y="72"/>
                      </a:cubicBezTo>
                      <a:cubicBezTo>
                        <a:pt x="75" y="71"/>
                        <a:pt x="75" y="70"/>
                        <a:pt x="76" y="69"/>
                      </a:cubicBezTo>
                      <a:cubicBezTo>
                        <a:pt x="77" y="68"/>
                        <a:pt x="78" y="67"/>
                        <a:pt x="79" y="65"/>
                      </a:cubicBezTo>
                      <a:cubicBezTo>
                        <a:pt x="79" y="65"/>
                        <a:pt x="79" y="65"/>
                        <a:pt x="79" y="64"/>
                      </a:cubicBezTo>
                      <a:cubicBezTo>
                        <a:pt x="80" y="64"/>
                        <a:pt x="80" y="63"/>
                        <a:pt x="80" y="62"/>
                      </a:cubicBezTo>
                      <a:cubicBezTo>
                        <a:pt x="81" y="62"/>
                        <a:pt x="81" y="62"/>
                        <a:pt x="81" y="61"/>
                      </a:cubicBezTo>
                      <a:cubicBezTo>
                        <a:pt x="81" y="61"/>
                        <a:pt x="82" y="60"/>
                        <a:pt x="82" y="60"/>
                      </a:cubicBezTo>
                      <a:cubicBezTo>
                        <a:pt x="82" y="59"/>
                        <a:pt x="82" y="58"/>
                        <a:pt x="83" y="58"/>
                      </a:cubicBezTo>
                      <a:cubicBezTo>
                        <a:pt x="83" y="56"/>
                        <a:pt x="83" y="55"/>
                        <a:pt x="84" y="54"/>
                      </a:cubicBezTo>
                      <a:cubicBezTo>
                        <a:pt x="84" y="53"/>
                        <a:pt x="84" y="52"/>
                        <a:pt x="84" y="52"/>
                      </a:cubicBezTo>
                      <a:cubicBezTo>
                        <a:pt x="84" y="51"/>
                        <a:pt x="85" y="50"/>
                        <a:pt x="85" y="49"/>
                      </a:cubicBezTo>
                      <a:cubicBezTo>
                        <a:pt x="85" y="49"/>
                        <a:pt x="85" y="48"/>
                        <a:pt x="85" y="47"/>
                      </a:cubicBezTo>
                      <a:cubicBezTo>
                        <a:pt x="85" y="46"/>
                        <a:pt x="85" y="44"/>
                        <a:pt x="85" y="43"/>
                      </a:cubicBezTo>
                      <a:cubicBezTo>
                        <a:pt x="85" y="41"/>
                        <a:pt x="85" y="40"/>
                        <a:pt x="85" y="39"/>
                      </a:cubicBezTo>
                      <a:cubicBezTo>
                        <a:pt x="85" y="38"/>
                        <a:pt x="85" y="37"/>
                        <a:pt x="85" y="36"/>
                      </a:cubicBezTo>
                      <a:cubicBezTo>
                        <a:pt x="85" y="36"/>
                        <a:pt x="84" y="35"/>
                        <a:pt x="84" y="34"/>
                      </a:cubicBezTo>
                      <a:cubicBezTo>
                        <a:pt x="84" y="34"/>
                        <a:pt x="84" y="33"/>
                        <a:pt x="84" y="32"/>
                      </a:cubicBezTo>
                      <a:cubicBezTo>
                        <a:pt x="83" y="31"/>
                        <a:pt x="83" y="30"/>
                        <a:pt x="83" y="28"/>
                      </a:cubicBezTo>
                      <a:cubicBezTo>
                        <a:pt x="82" y="28"/>
                        <a:pt x="82" y="28"/>
                        <a:pt x="82" y="27"/>
                      </a:cubicBezTo>
                      <a:cubicBezTo>
                        <a:pt x="82" y="26"/>
                        <a:pt x="81" y="25"/>
                        <a:pt x="81" y="24"/>
                      </a:cubicBezTo>
                      <a:cubicBezTo>
                        <a:pt x="81" y="24"/>
                        <a:pt x="81" y="24"/>
                        <a:pt x="80" y="23"/>
                      </a:cubicBezTo>
                      <a:cubicBezTo>
                        <a:pt x="80" y="23"/>
                        <a:pt x="80" y="22"/>
                        <a:pt x="79" y="22"/>
                      </a:cubicBezTo>
                      <a:cubicBezTo>
                        <a:pt x="78" y="20"/>
                        <a:pt x="77" y="18"/>
                        <a:pt x="76" y="17"/>
                      </a:cubicBezTo>
                      <a:cubicBezTo>
                        <a:pt x="75" y="16"/>
                        <a:pt x="75" y="15"/>
                        <a:pt x="74" y="14"/>
                      </a:cubicBezTo>
                      <a:cubicBezTo>
                        <a:pt x="74" y="14"/>
                        <a:pt x="73" y="13"/>
                        <a:pt x="73" y="13"/>
                      </a:cubicBezTo>
                      <a:cubicBezTo>
                        <a:pt x="72" y="12"/>
                        <a:pt x="72" y="12"/>
                        <a:pt x="71" y="11"/>
                      </a:cubicBezTo>
                      <a:cubicBezTo>
                        <a:pt x="70" y="10"/>
                        <a:pt x="69" y="10"/>
                        <a:pt x="68" y="9"/>
                      </a:cubicBezTo>
                      <a:cubicBezTo>
                        <a:pt x="67" y="8"/>
                        <a:pt x="65" y="7"/>
                        <a:pt x="64" y="6"/>
                      </a:cubicBezTo>
                      <a:cubicBezTo>
                        <a:pt x="63" y="6"/>
                        <a:pt x="63" y="5"/>
                        <a:pt x="62" y="5"/>
                      </a:cubicBezTo>
                      <a:cubicBezTo>
                        <a:pt x="62" y="5"/>
                        <a:pt x="61" y="5"/>
                        <a:pt x="61" y="5"/>
                      </a:cubicBezTo>
                      <a:cubicBezTo>
                        <a:pt x="61" y="4"/>
                        <a:pt x="60" y="4"/>
                        <a:pt x="60" y="4"/>
                      </a:cubicBezTo>
                      <a:cubicBezTo>
                        <a:pt x="60" y="4"/>
                        <a:pt x="60" y="4"/>
                        <a:pt x="60" y="4"/>
                      </a:cubicBezTo>
                      <a:cubicBezTo>
                        <a:pt x="59" y="4"/>
                        <a:pt x="59" y="3"/>
                        <a:pt x="58" y="3"/>
                      </a:cubicBezTo>
                      <a:cubicBezTo>
                        <a:pt x="58" y="3"/>
                        <a:pt x="58" y="3"/>
                        <a:pt x="58" y="3"/>
                      </a:cubicBezTo>
                      <a:cubicBezTo>
                        <a:pt x="58" y="3"/>
                        <a:pt x="57" y="3"/>
                        <a:pt x="56" y="3"/>
                      </a:cubicBezTo>
                      <a:cubicBezTo>
                        <a:pt x="56" y="3"/>
                        <a:pt x="56" y="3"/>
                        <a:pt x="56" y="3"/>
                      </a:cubicBezTo>
                      <a:cubicBezTo>
                        <a:pt x="55" y="2"/>
                        <a:pt x="54" y="2"/>
                        <a:pt x="52" y="1"/>
                      </a:cubicBezTo>
                      <a:cubicBezTo>
                        <a:pt x="52" y="1"/>
                        <a:pt x="51" y="1"/>
                        <a:pt x="51" y="1"/>
                      </a:cubicBezTo>
                      <a:cubicBezTo>
                        <a:pt x="51" y="1"/>
                        <a:pt x="50" y="1"/>
                        <a:pt x="50" y="1"/>
                      </a:cubicBezTo>
                      <a:cubicBezTo>
                        <a:pt x="49" y="1"/>
                        <a:pt x="47" y="0"/>
                        <a:pt x="45" y="0"/>
                      </a:cubicBezTo>
                      <a:cubicBezTo>
                        <a:pt x="45" y="3"/>
                        <a:pt x="45" y="3"/>
                        <a:pt x="45" y="3"/>
                      </a:cubicBezTo>
                      <a:cubicBezTo>
                        <a:pt x="47" y="3"/>
                        <a:pt x="49" y="3"/>
                        <a:pt x="51" y="3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49" y="4"/>
                        <a:pt x="49" y="4"/>
                        <a:pt x="49" y="4"/>
                      </a:cubicBezTo>
                      <a:cubicBezTo>
                        <a:pt x="48" y="4"/>
                        <a:pt x="48" y="4"/>
                        <a:pt x="47" y="4"/>
                      </a:cubicBezTo>
                      <a:cubicBezTo>
                        <a:pt x="47" y="4"/>
                        <a:pt x="47" y="4"/>
                        <a:pt x="47" y="5"/>
                      </a:cubicBezTo>
                      <a:cubicBezTo>
                        <a:pt x="48" y="5"/>
                        <a:pt x="49" y="5"/>
                        <a:pt x="49" y="5"/>
                      </a:cubicBezTo>
                      <a:cubicBezTo>
                        <a:pt x="50" y="5"/>
                        <a:pt x="51" y="5"/>
                        <a:pt x="51" y="5"/>
                      </a:cubicBezTo>
                      <a:cubicBezTo>
                        <a:pt x="51" y="4"/>
                        <a:pt x="51" y="4"/>
                        <a:pt x="51" y="4"/>
                      </a:cubicBezTo>
                      <a:cubicBezTo>
                        <a:pt x="51" y="4"/>
                        <a:pt x="52" y="4"/>
                        <a:pt x="52" y="4"/>
                      </a:cubicBezTo>
                      <a:cubicBezTo>
                        <a:pt x="52" y="4"/>
                        <a:pt x="53" y="4"/>
                        <a:pt x="53" y="4"/>
                      </a:cubicBezTo>
                      <a:cubicBezTo>
                        <a:pt x="53" y="4"/>
                        <a:pt x="53" y="4"/>
                        <a:pt x="53" y="5"/>
                      </a:cubicBezTo>
                      <a:cubicBezTo>
                        <a:pt x="53" y="5"/>
                        <a:pt x="54" y="5"/>
                        <a:pt x="54" y="4"/>
                      </a:cubicBezTo>
                      <a:cubicBezTo>
                        <a:pt x="54" y="4"/>
                        <a:pt x="54" y="4"/>
                        <a:pt x="54" y="4"/>
                      </a:cubicBezTo>
                      <a:cubicBezTo>
                        <a:pt x="55" y="4"/>
                        <a:pt x="55" y="5"/>
                        <a:pt x="56" y="5"/>
                      </a:cubicBezTo>
                      <a:cubicBezTo>
                        <a:pt x="57" y="5"/>
                        <a:pt x="58" y="6"/>
                        <a:pt x="59" y="6"/>
                      </a:cubicBezTo>
                      <a:cubicBezTo>
                        <a:pt x="59" y="6"/>
                        <a:pt x="58" y="6"/>
                        <a:pt x="58" y="6"/>
                      </a:cubicBezTo>
                      <a:cubicBezTo>
                        <a:pt x="58" y="6"/>
                        <a:pt x="58" y="6"/>
                        <a:pt x="57" y="6"/>
                      </a:cubicBezTo>
                      <a:cubicBezTo>
                        <a:pt x="57" y="6"/>
                        <a:pt x="58" y="7"/>
                        <a:pt x="58" y="7"/>
                      </a:cubicBezTo>
                      <a:cubicBezTo>
                        <a:pt x="59" y="7"/>
                        <a:pt x="59" y="7"/>
                        <a:pt x="59" y="8"/>
                      </a:cubicBezTo>
                      <a:cubicBezTo>
                        <a:pt x="59" y="9"/>
                        <a:pt x="58" y="8"/>
                        <a:pt x="58" y="8"/>
                      </a:cubicBezTo>
                      <a:cubicBezTo>
                        <a:pt x="57" y="8"/>
                        <a:pt x="56" y="9"/>
                        <a:pt x="55" y="8"/>
                      </a:cubicBezTo>
                      <a:cubicBezTo>
                        <a:pt x="56" y="7"/>
                        <a:pt x="56" y="7"/>
                        <a:pt x="56" y="7"/>
                      </a:cubicBezTo>
                      <a:cubicBezTo>
                        <a:pt x="56" y="7"/>
                        <a:pt x="56" y="7"/>
                        <a:pt x="56" y="7"/>
                      </a:cubicBezTo>
                      <a:cubicBezTo>
                        <a:pt x="56" y="7"/>
                        <a:pt x="55" y="7"/>
                        <a:pt x="55" y="7"/>
                      </a:cubicBezTo>
                      <a:cubicBezTo>
                        <a:pt x="55" y="7"/>
                        <a:pt x="55" y="8"/>
                        <a:pt x="54" y="8"/>
                      </a:cubicBezTo>
                      <a:cubicBezTo>
                        <a:pt x="54" y="8"/>
                        <a:pt x="54" y="8"/>
                        <a:pt x="53" y="8"/>
                      </a:cubicBezTo>
                      <a:cubicBezTo>
                        <a:pt x="53" y="8"/>
                        <a:pt x="52" y="8"/>
                        <a:pt x="52" y="9"/>
                      </a:cubicBezTo>
                      <a:cubicBezTo>
                        <a:pt x="52" y="9"/>
                        <a:pt x="51" y="9"/>
                        <a:pt x="51" y="9"/>
                      </a:cubicBezTo>
                      <a:cubicBezTo>
                        <a:pt x="51" y="9"/>
                        <a:pt x="50" y="9"/>
                        <a:pt x="49" y="9"/>
                      </a:cubicBezTo>
                      <a:cubicBezTo>
                        <a:pt x="49" y="10"/>
                        <a:pt x="48" y="10"/>
                        <a:pt x="48" y="10"/>
                      </a:cubicBezTo>
                      <a:cubicBezTo>
                        <a:pt x="48" y="11"/>
                        <a:pt x="47" y="11"/>
                        <a:pt x="47" y="11"/>
                      </a:cubicBezTo>
                      <a:cubicBezTo>
                        <a:pt x="47" y="12"/>
                        <a:pt x="48" y="12"/>
                        <a:pt x="48" y="12"/>
                      </a:cubicBezTo>
                      <a:cubicBezTo>
                        <a:pt x="48" y="12"/>
                        <a:pt x="47" y="13"/>
                        <a:pt x="48" y="13"/>
                      </a:cubicBezTo>
                      <a:cubicBezTo>
                        <a:pt x="48" y="13"/>
                        <a:pt x="48" y="13"/>
                        <a:pt x="48" y="13"/>
                      </a:cubicBezTo>
                      <a:cubicBezTo>
                        <a:pt x="49" y="13"/>
                        <a:pt x="50" y="14"/>
                        <a:pt x="50" y="14"/>
                      </a:cubicBezTo>
                      <a:cubicBezTo>
                        <a:pt x="51" y="14"/>
                        <a:pt x="51" y="14"/>
                        <a:pt x="52" y="14"/>
                      </a:cubicBezTo>
                      <a:cubicBezTo>
                        <a:pt x="52" y="14"/>
                        <a:pt x="53" y="14"/>
                        <a:pt x="53" y="15"/>
                      </a:cubicBezTo>
                      <a:cubicBezTo>
                        <a:pt x="53" y="15"/>
                        <a:pt x="52" y="15"/>
                        <a:pt x="52" y="16"/>
                      </a:cubicBezTo>
                      <a:cubicBezTo>
                        <a:pt x="53" y="16"/>
                        <a:pt x="52" y="16"/>
                        <a:pt x="52" y="17"/>
                      </a:cubicBezTo>
                      <a:cubicBezTo>
                        <a:pt x="52" y="17"/>
                        <a:pt x="53" y="18"/>
                        <a:pt x="53" y="18"/>
                      </a:cubicBezTo>
                      <a:cubicBezTo>
                        <a:pt x="53" y="18"/>
                        <a:pt x="54" y="17"/>
                        <a:pt x="54" y="17"/>
                      </a:cubicBezTo>
                      <a:cubicBezTo>
                        <a:pt x="54" y="16"/>
                        <a:pt x="54" y="15"/>
                        <a:pt x="55" y="15"/>
                      </a:cubicBezTo>
                      <a:cubicBezTo>
                        <a:pt x="57" y="15"/>
                        <a:pt x="59" y="14"/>
                        <a:pt x="59" y="12"/>
                      </a:cubicBezTo>
                      <a:cubicBezTo>
                        <a:pt x="59" y="12"/>
                        <a:pt x="58" y="11"/>
                        <a:pt x="59" y="11"/>
                      </a:cubicBezTo>
                      <a:cubicBezTo>
                        <a:pt x="59" y="11"/>
                        <a:pt x="59" y="10"/>
                        <a:pt x="59" y="10"/>
                      </a:cubicBezTo>
                      <a:cubicBezTo>
                        <a:pt x="59" y="10"/>
                        <a:pt x="59" y="10"/>
                        <a:pt x="60" y="10"/>
                      </a:cubicBezTo>
                      <a:cubicBezTo>
                        <a:pt x="60" y="9"/>
                        <a:pt x="60" y="9"/>
                        <a:pt x="60" y="9"/>
                      </a:cubicBezTo>
                      <a:cubicBezTo>
                        <a:pt x="60" y="9"/>
                        <a:pt x="60" y="9"/>
                        <a:pt x="60" y="9"/>
                      </a:cubicBezTo>
                      <a:cubicBezTo>
                        <a:pt x="60" y="9"/>
                        <a:pt x="61" y="9"/>
                        <a:pt x="61" y="9"/>
                      </a:cubicBezTo>
                      <a:cubicBezTo>
                        <a:pt x="61" y="9"/>
                        <a:pt x="62" y="9"/>
                        <a:pt x="62" y="9"/>
                      </a:cubicBezTo>
                      <a:cubicBezTo>
                        <a:pt x="62" y="9"/>
                        <a:pt x="63" y="9"/>
                        <a:pt x="63" y="9"/>
                      </a:cubicBezTo>
                      <a:cubicBezTo>
                        <a:pt x="63" y="9"/>
                        <a:pt x="64" y="9"/>
                        <a:pt x="64" y="10"/>
                      </a:cubicBezTo>
                      <a:cubicBezTo>
                        <a:pt x="64" y="10"/>
                        <a:pt x="64" y="10"/>
                        <a:pt x="65" y="10"/>
                      </a:cubicBezTo>
                      <a:cubicBezTo>
                        <a:pt x="64" y="11"/>
                        <a:pt x="64" y="11"/>
                        <a:pt x="64" y="11"/>
                      </a:cubicBezTo>
                      <a:cubicBezTo>
                        <a:pt x="64" y="11"/>
                        <a:pt x="64" y="11"/>
                        <a:pt x="64" y="11"/>
                      </a:cubicBezTo>
                      <a:cubicBezTo>
                        <a:pt x="64" y="12"/>
                        <a:pt x="65" y="12"/>
                        <a:pt x="65" y="12"/>
                      </a:cubicBezTo>
                      <a:cubicBezTo>
                        <a:pt x="65" y="12"/>
                        <a:pt x="66" y="12"/>
                        <a:pt x="66" y="12"/>
                      </a:cubicBezTo>
                      <a:cubicBezTo>
                        <a:pt x="66" y="11"/>
                        <a:pt x="67" y="11"/>
                        <a:pt x="67" y="11"/>
                      </a:cubicBezTo>
                      <a:cubicBezTo>
                        <a:pt x="67" y="11"/>
                        <a:pt x="68" y="12"/>
                        <a:pt x="68" y="12"/>
                      </a:cubicBezTo>
                      <a:cubicBezTo>
                        <a:pt x="68" y="12"/>
                        <a:pt x="68" y="12"/>
                        <a:pt x="68" y="12"/>
                      </a:cubicBezTo>
                      <a:cubicBezTo>
                        <a:pt x="68" y="13"/>
                        <a:pt x="68" y="13"/>
                        <a:pt x="68" y="14"/>
                      </a:cubicBezTo>
                      <a:cubicBezTo>
                        <a:pt x="68" y="15"/>
                        <a:pt x="69" y="14"/>
                        <a:pt x="70" y="15"/>
                      </a:cubicBezTo>
                      <a:cubicBezTo>
                        <a:pt x="70" y="15"/>
                        <a:pt x="70" y="15"/>
                        <a:pt x="70" y="15"/>
                      </a:cubicBezTo>
                      <a:cubicBezTo>
                        <a:pt x="70" y="16"/>
                        <a:pt x="71" y="16"/>
                        <a:pt x="71" y="16"/>
                      </a:cubicBezTo>
                      <a:cubicBezTo>
                        <a:pt x="71" y="17"/>
                        <a:pt x="70" y="17"/>
                        <a:pt x="70" y="18"/>
                      </a:cubicBezTo>
                      <a:cubicBezTo>
                        <a:pt x="70" y="18"/>
                        <a:pt x="70" y="18"/>
                        <a:pt x="70" y="19"/>
                      </a:cubicBezTo>
                      <a:cubicBezTo>
                        <a:pt x="70" y="19"/>
                        <a:pt x="71" y="19"/>
                        <a:pt x="71" y="19"/>
                      </a:cubicBezTo>
                      <a:cubicBezTo>
                        <a:pt x="71" y="20"/>
                        <a:pt x="71" y="20"/>
                        <a:pt x="71" y="20"/>
                      </a:cubicBezTo>
                      <a:cubicBezTo>
                        <a:pt x="71" y="21"/>
                        <a:pt x="71" y="21"/>
                        <a:pt x="71" y="21"/>
                      </a:cubicBezTo>
                      <a:cubicBezTo>
                        <a:pt x="70" y="21"/>
                        <a:pt x="70" y="21"/>
                        <a:pt x="70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8" y="21"/>
                        <a:pt x="68" y="21"/>
                      </a:cubicBezTo>
                      <a:cubicBezTo>
                        <a:pt x="68" y="21"/>
                        <a:pt x="67" y="21"/>
                        <a:pt x="67" y="20"/>
                      </a:cubicBezTo>
                      <a:cubicBezTo>
                        <a:pt x="67" y="20"/>
                        <a:pt x="68" y="19"/>
                        <a:pt x="69" y="18"/>
                      </a:cubicBezTo>
                      <a:cubicBezTo>
                        <a:pt x="69" y="18"/>
                        <a:pt x="69" y="18"/>
                        <a:pt x="69" y="18"/>
                      </a:cubicBezTo>
                      <a:cubicBezTo>
                        <a:pt x="69" y="17"/>
                        <a:pt x="68" y="18"/>
                        <a:pt x="68" y="18"/>
                      </a:cubicBezTo>
                      <a:cubicBezTo>
                        <a:pt x="68" y="18"/>
                        <a:pt x="67" y="18"/>
                        <a:pt x="67" y="19"/>
                      </a:cubicBezTo>
                      <a:cubicBezTo>
                        <a:pt x="66" y="19"/>
                        <a:pt x="65" y="18"/>
                        <a:pt x="64" y="19"/>
                      </a:cubicBezTo>
                      <a:cubicBezTo>
                        <a:pt x="64" y="19"/>
                        <a:pt x="65" y="19"/>
                        <a:pt x="65" y="19"/>
                      </a:cubicBezTo>
                      <a:cubicBezTo>
                        <a:pt x="65" y="19"/>
                        <a:pt x="64" y="20"/>
                        <a:pt x="64" y="19"/>
                      </a:cubicBezTo>
                      <a:cubicBezTo>
                        <a:pt x="64" y="19"/>
                        <a:pt x="64" y="19"/>
                        <a:pt x="64" y="19"/>
                      </a:cubicBezTo>
                      <a:cubicBezTo>
                        <a:pt x="64" y="19"/>
                        <a:pt x="63" y="18"/>
                        <a:pt x="62" y="19"/>
                      </a:cubicBezTo>
                      <a:cubicBezTo>
                        <a:pt x="62" y="19"/>
                        <a:pt x="61" y="19"/>
                        <a:pt x="61" y="19"/>
                      </a:cubicBezTo>
                      <a:cubicBezTo>
                        <a:pt x="62" y="20"/>
                        <a:pt x="63" y="19"/>
                        <a:pt x="63" y="20"/>
                      </a:cubicBezTo>
                      <a:cubicBezTo>
                        <a:pt x="63" y="20"/>
                        <a:pt x="62" y="21"/>
                        <a:pt x="62" y="21"/>
                      </a:cubicBezTo>
                      <a:cubicBezTo>
                        <a:pt x="62" y="22"/>
                        <a:pt x="62" y="22"/>
                        <a:pt x="63" y="22"/>
                      </a:cubicBezTo>
                      <a:cubicBezTo>
                        <a:pt x="63" y="22"/>
                        <a:pt x="63" y="22"/>
                        <a:pt x="63" y="22"/>
                      </a:cubicBezTo>
                      <a:cubicBezTo>
                        <a:pt x="64" y="22"/>
                        <a:pt x="64" y="22"/>
                        <a:pt x="64" y="22"/>
                      </a:cubicBezTo>
                      <a:cubicBezTo>
                        <a:pt x="64" y="22"/>
                        <a:pt x="65" y="21"/>
                        <a:pt x="65" y="21"/>
                      </a:cubicBezTo>
                      <a:cubicBezTo>
                        <a:pt x="66" y="22"/>
                        <a:pt x="65" y="22"/>
                        <a:pt x="64" y="23"/>
                      </a:cubicBezTo>
                      <a:cubicBezTo>
                        <a:pt x="63" y="23"/>
                        <a:pt x="62" y="23"/>
                        <a:pt x="62" y="23"/>
                      </a:cubicBezTo>
                      <a:cubicBezTo>
                        <a:pt x="61" y="23"/>
                        <a:pt x="60" y="25"/>
                        <a:pt x="60" y="24"/>
                      </a:cubicBezTo>
                      <a:cubicBezTo>
                        <a:pt x="60" y="23"/>
                        <a:pt x="61" y="23"/>
                        <a:pt x="61" y="23"/>
                      </a:cubicBezTo>
                      <a:cubicBezTo>
                        <a:pt x="60" y="23"/>
                        <a:pt x="59" y="23"/>
                        <a:pt x="59" y="23"/>
                      </a:cubicBezTo>
                      <a:cubicBezTo>
                        <a:pt x="58" y="24"/>
                        <a:pt x="56" y="24"/>
                        <a:pt x="56" y="25"/>
                      </a:cubicBezTo>
                      <a:cubicBezTo>
                        <a:pt x="56" y="25"/>
                        <a:pt x="56" y="26"/>
                        <a:pt x="56" y="26"/>
                      </a:cubicBezTo>
                      <a:cubicBezTo>
                        <a:pt x="56" y="26"/>
                        <a:pt x="55" y="26"/>
                        <a:pt x="55" y="26"/>
                      </a:cubicBezTo>
                      <a:cubicBezTo>
                        <a:pt x="55" y="26"/>
                        <a:pt x="54" y="26"/>
                        <a:pt x="54" y="26"/>
                      </a:cubicBezTo>
                      <a:cubicBezTo>
                        <a:pt x="54" y="27"/>
                        <a:pt x="53" y="27"/>
                        <a:pt x="53" y="27"/>
                      </a:cubicBezTo>
                      <a:cubicBezTo>
                        <a:pt x="53" y="27"/>
                        <a:pt x="53" y="27"/>
                        <a:pt x="52" y="28"/>
                      </a:cubicBezTo>
                      <a:cubicBezTo>
                        <a:pt x="52" y="28"/>
                        <a:pt x="52" y="28"/>
                        <a:pt x="52" y="28"/>
                      </a:cubicBezTo>
                      <a:cubicBezTo>
                        <a:pt x="51" y="28"/>
                        <a:pt x="51" y="29"/>
                        <a:pt x="51" y="29"/>
                      </a:cubicBezTo>
                      <a:cubicBezTo>
                        <a:pt x="51" y="29"/>
                        <a:pt x="50" y="29"/>
                        <a:pt x="50" y="29"/>
                      </a:cubicBezTo>
                      <a:cubicBezTo>
                        <a:pt x="50" y="29"/>
                        <a:pt x="50" y="30"/>
                        <a:pt x="50" y="31"/>
                      </a:cubicBezTo>
                      <a:cubicBezTo>
                        <a:pt x="50" y="31"/>
                        <a:pt x="49" y="31"/>
                        <a:pt x="48" y="32"/>
                      </a:cubicBezTo>
                      <a:cubicBezTo>
                        <a:pt x="48" y="32"/>
                        <a:pt x="48" y="32"/>
                        <a:pt x="47" y="32"/>
                      </a:cubicBezTo>
                      <a:cubicBezTo>
                        <a:pt x="47" y="33"/>
                        <a:pt x="46" y="33"/>
                        <a:pt x="46" y="33"/>
                      </a:cubicBezTo>
                      <a:cubicBezTo>
                        <a:pt x="46" y="33"/>
                        <a:pt x="46" y="33"/>
                        <a:pt x="45" y="34"/>
                      </a:cubicBezTo>
                      <a:cubicBezTo>
                        <a:pt x="45" y="53"/>
                        <a:pt x="45" y="53"/>
                        <a:pt x="45" y="53"/>
                      </a:cubicBezTo>
                      <a:cubicBezTo>
                        <a:pt x="46" y="53"/>
                        <a:pt x="46" y="53"/>
                        <a:pt x="46" y="53"/>
                      </a:cubicBezTo>
                      <a:cubicBezTo>
                        <a:pt x="46" y="52"/>
                        <a:pt x="46" y="52"/>
                        <a:pt x="47" y="52"/>
                      </a:cubicBezTo>
                      <a:cubicBezTo>
                        <a:pt x="47" y="51"/>
                        <a:pt x="48" y="52"/>
                        <a:pt x="48" y="51"/>
                      </a:cubicBezTo>
                      <a:cubicBezTo>
                        <a:pt x="49" y="51"/>
                        <a:pt x="49" y="51"/>
                        <a:pt x="49" y="51"/>
                      </a:cubicBezTo>
                      <a:cubicBezTo>
                        <a:pt x="49" y="51"/>
                        <a:pt x="49" y="50"/>
                        <a:pt x="50" y="51"/>
                      </a:cubicBezTo>
                      <a:cubicBezTo>
                        <a:pt x="50" y="51"/>
                        <a:pt x="49" y="51"/>
                        <a:pt x="50" y="52"/>
                      </a:cubicBezTo>
                      <a:cubicBezTo>
                        <a:pt x="50" y="52"/>
                        <a:pt x="51" y="51"/>
                        <a:pt x="51" y="51"/>
                      </a:cubicBezTo>
                      <a:cubicBezTo>
                        <a:pt x="51" y="51"/>
                        <a:pt x="52" y="51"/>
                        <a:pt x="52" y="51"/>
                      </a:cubicBezTo>
                      <a:cubicBezTo>
                        <a:pt x="52" y="52"/>
                        <a:pt x="52" y="52"/>
                        <a:pt x="53" y="52"/>
                      </a:cubicBezTo>
                      <a:cubicBezTo>
                        <a:pt x="53" y="52"/>
                        <a:pt x="53" y="52"/>
                        <a:pt x="54" y="52"/>
                      </a:cubicBezTo>
                      <a:cubicBezTo>
                        <a:pt x="54" y="52"/>
                        <a:pt x="55" y="52"/>
                        <a:pt x="55" y="52"/>
                      </a:cubicBezTo>
                      <a:cubicBezTo>
                        <a:pt x="55" y="52"/>
                        <a:pt x="56" y="52"/>
                        <a:pt x="56" y="52"/>
                      </a:cubicBezTo>
                      <a:cubicBezTo>
                        <a:pt x="57" y="52"/>
                        <a:pt x="57" y="52"/>
                        <a:pt x="57" y="52"/>
                      </a:cubicBezTo>
                      <a:cubicBezTo>
                        <a:pt x="58" y="53"/>
                        <a:pt x="58" y="52"/>
                        <a:pt x="58" y="52"/>
                      </a:cubicBezTo>
                      <a:cubicBezTo>
                        <a:pt x="58" y="53"/>
                        <a:pt x="58" y="53"/>
                        <a:pt x="58" y="53"/>
                      </a:cubicBezTo>
                      <a:cubicBezTo>
                        <a:pt x="59" y="53"/>
                        <a:pt x="59" y="53"/>
                        <a:pt x="59" y="54"/>
                      </a:cubicBezTo>
                      <a:cubicBezTo>
                        <a:pt x="59" y="54"/>
                        <a:pt x="59" y="54"/>
                        <a:pt x="60" y="54"/>
                      </a:cubicBezTo>
                      <a:cubicBezTo>
                        <a:pt x="60" y="54"/>
                        <a:pt x="60" y="55"/>
                        <a:pt x="60" y="55"/>
                      </a:cubicBezTo>
                      <a:cubicBezTo>
                        <a:pt x="61" y="55"/>
                        <a:pt x="62" y="56"/>
                        <a:pt x="62" y="56"/>
                      </a:cubicBezTo>
                      <a:cubicBezTo>
                        <a:pt x="63" y="56"/>
                        <a:pt x="63" y="56"/>
                        <a:pt x="63" y="56"/>
                      </a:cubicBezTo>
                      <a:cubicBezTo>
                        <a:pt x="64" y="56"/>
                        <a:pt x="65" y="56"/>
                        <a:pt x="66" y="57"/>
                      </a:cubicBezTo>
                      <a:cubicBezTo>
                        <a:pt x="66" y="57"/>
                        <a:pt x="66" y="57"/>
                        <a:pt x="66" y="58"/>
                      </a:cubicBezTo>
                      <a:cubicBezTo>
                        <a:pt x="67" y="58"/>
                        <a:pt x="66" y="58"/>
                        <a:pt x="67" y="59"/>
                      </a:cubicBezTo>
                      <a:cubicBezTo>
                        <a:pt x="67" y="59"/>
                        <a:pt x="68" y="59"/>
                        <a:pt x="67" y="60"/>
                      </a:cubicBezTo>
                      <a:cubicBezTo>
                        <a:pt x="67" y="61"/>
                        <a:pt x="68" y="61"/>
                        <a:pt x="68" y="61"/>
                      </a:cubicBezTo>
                      <a:cubicBezTo>
                        <a:pt x="68" y="61"/>
                        <a:pt x="69" y="62"/>
                        <a:pt x="69" y="62"/>
                      </a:cubicBezTo>
                      <a:cubicBezTo>
                        <a:pt x="69" y="62"/>
                        <a:pt x="69" y="62"/>
                        <a:pt x="69" y="62"/>
                      </a:cubicBezTo>
                      <a:cubicBezTo>
                        <a:pt x="70" y="62"/>
                        <a:pt x="70" y="62"/>
                        <a:pt x="71" y="62"/>
                      </a:cubicBezTo>
                      <a:cubicBezTo>
                        <a:pt x="71" y="62"/>
                        <a:pt x="71" y="62"/>
                        <a:pt x="72" y="62"/>
                      </a:cubicBezTo>
                      <a:cubicBezTo>
                        <a:pt x="72" y="62"/>
                        <a:pt x="72" y="63"/>
                        <a:pt x="72" y="63"/>
                      </a:cubicBezTo>
                      <a:cubicBezTo>
                        <a:pt x="72" y="63"/>
                        <a:pt x="73" y="63"/>
                        <a:pt x="73" y="63"/>
                      </a:cubicBezTo>
                      <a:cubicBezTo>
                        <a:pt x="74" y="63"/>
                        <a:pt x="74" y="63"/>
                        <a:pt x="75" y="63"/>
                      </a:cubicBezTo>
                      <a:cubicBezTo>
                        <a:pt x="75" y="63"/>
                        <a:pt x="75" y="63"/>
                        <a:pt x="75" y="63"/>
                      </a:cubicBezTo>
                      <a:cubicBezTo>
                        <a:pt x="76" y="63"/>
                        <a:pt x="76" y="64"/>
                        <a:pt x="77" y="64"/>
                      </a:cubicBezTo>
                      <a:cubicBezTo>
                        <a:pt x="71" y="73"/>
                        <a:pt x="62" y="80"/>
                        <a:pt x="52" y="82"/>
                      </a:cubicBezTo>
                      <a:cubicBezTo>
                        <a:pt x="52" y="82"/>
                        <a:pt x="52" y="81"/>
                        <a:pt x="52" y="81"/>
                      </a:cubicBezTo>
                      <a:cubicBezTo>
                        <a:pt x="52" y="80"/>
                        <a:pt x="52" y="79"/>
                        <a:pt x="52" y="79"/>
                      </a:cubicBezTo>
                      <a:cubicBezTo>
                        <a:pt x="52" y="78"/>
                        <a:pt x="52" y="77"/>
                        <a:pt x="51" y="77"/>
                      </a:cubicBezTo>
                      <a:cubicBezTo>
                        <a:pt x="51" y="76"/>
                        <a:pt x="50" y="76"/>
                        <a:pt x="50" y="75"/>
                      </a:cubicBezTo>
                      <a:cubicBezTo>
                        <a:pt x="49" y="75"/>
                        <a:pt x="49" y="75"/>
                        <a:pt x="49" y="75"/>
                      </a:cubicBezTo>
                      <a:cubicBezTo>
                        <a:pt x="48" y="75"/>
                        <a:pt x="46" y="74"/>
                        <a:pt x="46" y="73"/>
                      </a:cubicBezTo>
                      <a:cubicBezTo>
                        <a:pt x="46" y="73"/>
                        <a:pt x="46" y="73"/>
                        <a:pt x="46" y="72"/>
                      </a:cubicBezTo>
                      <a:cubicBezTo>
                        <a:pt x="46" y="72"/>
                        <a:pt x="46" y="72"/>
                        <a:pt x="45" y="72"/>
                      </a:cubicBezTo>
                      <a:lnTo>
                        <a:pt x="45" y="85"/>
                      </a:lnTo>
                      <a:close/>
                      <a:moveTo>
                        <a:pt x="1" y="34"/>
                      </a:moveTo>
                      <a:cubicBezTo>
                        <a:pt x="1" y="35"/>
                        <a:pt x="0" y="36"/>
                        <a:pt x="0" y="36"/>
                      </a:cubicBezTo>
                      <a:cubicBezTo>
                        <a:pt x="0" y="37"/>
                        <a:pt x="0" y="38"/>
                        <a:pt x="0" y="39"/>
                      </a:cubicBezTo>
                      <a:cubicBezTo>
                        <a:pt x="0" y="40"/>
                        <a:pt x="0" y="41"/>
                        <a:pt x="0" y="43"/>
                      </a:cubicBezTo>
                      <a:cubicBezTo>
                        <a:pt x="0" y="44"/>
                        <a:pt x="0" y="46"/>
                        <a:pt x="0" y="47"/>
                      </a:cubicBezTo>
                      <a:cubicBezTo>
                        <a:pt x="0" y="48"/>
                        <a:pt x="0" y="49"/>
                        <a:pt x="0" y="49"/>
                      </a:cubicBezTo>
                      <a:cubicBezTo>
                        <a:pt x="0" y="50"/>
                        <a:pt x="1" y="51"/>
                        <a:pt x="1" y="52"/>
                      </a:cubicBezTo>
                      <a:cubicBezTo>
                        <a:pt x="1" y="52"/>
                        <a:pt x="1" y="53"/>
                        <a:pt x="1" y="54"/>
                      </a:cubicBezTo>
                      <a:cubicBezTo>
                        <a:pt x="2" y="55"/>
                        <a:pt x="2" y="56"/>
                        <a:pt x="2" y="58"/>
                      </a:cubicBezTo>
                      <a:cubicBezTo>
                        <a:pt x="3" y="58"/>
                        <a:pt x="3" y="59"/>
                        <a:pt x="3" y="60"/>
                      </a:cubicBezTo>
                      <a:cubicBezTo>
                        <a:pt x="3" y="60"/>
                        <a:pt x="4" y="61"/>
                        <a:pt x="4" y="61"/>
                      </a:cubicBezTo>
                      <a:cubicBezTo>
                        <a:pt x="4" y="62"/>
                        <a:pt x="4" y="62"/>
                        <a:pt x="5" y="62"/>
                      </a:cubicBezTo>
                      <a:cubicBezTo>
                        <a:pt x="5" y="63"/>
                        <a:pt x="5" y="64"/>
                        <a:pt x="5" y="64"/>
                      </a:cubicBezTo>
                      <a:cubicBezTo>
                        <a:pt x="7" y="66"/>
                        <a:pt x="8" y="68"/>
                        <a:pt x="9" y="69"/>
                      </a:cubicBezTo>
                      <a:cubicBezTo>
                        <a:pt x="10" y="70"/>
                        <a:pt x="10" y="71"/>
                        <a:pt x="11" y="72"/>
                      </a:cubicBezTo>
                      <a:cubicBezTo>
                        <a:pt x="11" y="72"/>
                        <a:pt x="12" y="73"/>
                        <a:pt x="12" y="73"/>
                      </a:cubicBezTo>
                      <a:cubicBezTo>
                        <a:pt x="13" y="74"/>
                        <a:pt x="13" y="74"/>
                        <a:pt x="14" y="74"/>
                      </a:cubicBezTo>
                      <a:cubicBezTo>
                        <a:pt x="16" y="77"/>
                        <a:pt x="19" y="78"/>
                        <a:pt x="21" y="80"/>
                      </a:cubicBezTo>
                      <a:cubicBezTo>
                        <a:pt x="22" y="80"/>
                        <a:pt x="22" y="81"/>
                        <a:pt x="23" y="81"/>
                      </a:cubicBezTo>
                      <a:cubicBezTo>
                        <a:pt x="24" y="82"/>
                        <a:pt x="26" y="82"/>
                        <a:pt x="27" y="83"/>
                      </a:cubicBezTo>
                      <a:cubicBezTo>
                        <a:pt x="27" y="83"/>
                        <a:pt x="28" y="83"/>
                        <a:pt x="29" y="83"/>
                      </a:cubicBezTo>
                      <a:cubicBezTo>
                        <a:pt x="33" y="85"/>
                        <a:pt x="38" y="86"/>
                        <a:pt x="42" y="86"/>
                      </a:cubicBezTo>
                      <a:cubicBezTo>
                        <a:pt x="43" y="86"/>
                        <a:pt x="44" y="86"/>
                        <a:pt x="45" y="85"/>
                      </a:cubicBezTo>
                      <a:cubicBezTo>
                        <a:pt x="45" y="72"/>
                        <a:pt x="45" y="72"/>
                        <a:pt x="45" y="72"/>
                      </a:cubicBezTo>
                      <a:cubicBezTo>
                        <a:pt x="45" y="71"/>
                        <a:pt x="45" y="71"/>
                        <a:pt x="45" y="71"/>
                      </a:cubicBezTo>
                      <a:cubicBezTo>
                        <a:pt x="44" y="70"/>
                        <a:pt x="44" y="69"/>
                        <a:pt x="43" y="68"/>
                      </a:cubicBezTo>
                      <a:cubicBezTo>
                        <a:pt x="43" y="68"/>
                        <a:pt x="43" y="67"/>
                        <a:pt x="42" y="67"/>
                      </a:cubicBezTo>
                      <a:cubicBezTo>
                        <a:pt x="42" y="67"/>
                        <a:pt x="42" y="66"/>
                        <a:pt x="42" y="66"/>
                      </a:cubicBezTo>
                      <a:cubicBezTo>
                        <a:pt x="41" y="66"/>
                        <a:pt x="41" y="65"/>
                        <a:pt x="41" y="65"/>
                      </a:cubicBezTo>
                      <a:cubicBezTo>
                        <a:pt x="41" y="64"/>
                        <a:pt x="42" y="64"/>
                        <a:pt x="42" y="64"/>
                      </a:cubicBezTo>
                      <a:cubicBezTo>
                        <a:pt x="42" y="63"/>
                        <a:pt x="42" y="63"/>
                        <a:pt x="42" y="63"/>
                      </a:cubicBezTo>
                      <a:cubicBezTo>
                        <a:pt x="41" y="62"/>
                        <a:pt x="42" y="62"/>
                        <a:pt x="42" y="61"/>
                      </a:cubicBezTo>
                      <a:cubicBezTo>
                        <a:pt x="42" y="61"/>
                        <a:pt x="42" y="61"/>
                        <a:pt x="42" y="60"/>
                      </a:cubicBezTo>
                      <a:cubicBezTo>
                        <a:pt x="42" y="60"/>
                        <a:pt x="43" y="60"/>
                        <a:pt x="43" y="60"/>
                      </a:cubicBezTo>
                      <a:cubicBezTo>
                        <a:pt x="43" y="60"/>
                        <a:pt x="43" y="59"/>
                        <a:pt x="43" y="59"/>
                      </a:cubicBezTo>
                      <a:cubicBezTo>
                        <a:pt x="44" y="59"/>
                        <a:pt x="44" y="58"/>
                        <a:pt x="44" y="58"/>
                      </a:cubicBezTo>
                      <a:cubicBezTo>
                        <a:pt x="45" y="58"/>
                        <a:pt x="45" y="56"/>
                        <a:pt x="44" y="55"/>
                      </a:cubicBezTo>
                      <a:cubicBezTo>
                        <a:pt x="44" y="55"/>
                        <a:pt x="44" y="55"/>
                        <a:pt x="44" y="55"/>
                      </a:cubicBezTo>
                      <a:cubicBezTo>
                        <a:pt x="44" y="54"/>
                        <a:pt x="44" y="53"/>
                        <a:pt x="43" y="53"/>
                      </a:cubicBezTo>
                      <a:cubicBezTo>
                        <a:pt x="43" y="53"/>
                        <a:pt x="43" y="54"/>
                        <a:pt x="42" y="54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1" y="55"/>
                        <a:pt x="41" y="54"/>
                        <a:pt x="41" y="54"/>
                      </a:cubicBezTo>
                      <a:cubicBezTo>
                        <a:pt x="40" y="54"/>
                        <a:pt x="40" y="54"/>
                        <a:pt x="40" y="54"/>
                      </a:cubicBezTo>
                      <a:cubicBezTo>
                        <a:pt x="39" y="54"/>
                        <a:pt x="39" y="53"/>
                        <a:pt x="39" y="53"/>
                      </a:cubicBezTo>
                      <a:cubicBezTo>
                        <a:pt x="38" y="53"/>
                        <a:pt x="38" y="53"/>
                        <a:pt x="38" y="52"/>
                      </a:cubicBezTo>
                      <a:cubicBezTo>
                        <a:pt x="38" y="52"/>
                        <a:pt x="38" y="52"/>
                        <a:pt x="38" y="51"/>
                      </a:cubicBezTo>
                      <a:cubicBezTo>
                        <a:pt x="37" y="51"/>
                        <a:pt x="37" y="50"/>
                        <a:pt x="36" y="50"/>
                      </a:cubicBezTo>
                      <a:cubicBezTo>
                        <a:pt x="36" y="50"/>
                        <a:pt x="35" y="50"/>
                        <a:pt x="35" y="50"/>
                      </a:cubicBezTo>
                      <a:cubicBezTo>
                        <a:pt x="35" y="49"/>
                        <a:pt x="34" y="49"/>
                        <a:pt x="34" y="49"/>
                      </a:cubicBezTo>
                      <a:cubicBezTo>
                        <a:pt x="34" y="49"/>
                        <a:pt x="34" y="49"/>
                        <a:pt x="33" y="49"/>
                      </a:cubicBezTo>
                      <a:cubicBezTo>
                        <a:pt x="32" y="49"/>
                        <a:pt x="32" y="47"/>
                        <a:pt x="31" y="47"/>
                      </a:cubicBezTo>
                      <a:cubicBezTo>
                        <a:pt x="30" y="47"/>
                        <a:pt x="30" y="48"/>
                        <a:pt x="29" y="48"/>
                      </a:cubicBezTo>
                      <a:cubicBezTo>
                        <a:pt x="29" y="48"/>
                        <a:pt x="28" y="47"/>
                        <a:pt x="28" y="47"/>
                      </a:cubicBezTo>
                      <a:cubicBezTo>
                        <a:pt x="27" y="47"/>
                        <a:pt x="27" y="47"/>
                        <a:pt x="26" y="46"/>
                      </a:cubicBezTo>
                      <a:cubicBezTo>
                        <a:pt x="26" y="46"/>
                        <a:pt x="25" y="46"/>
                        <a:pt x="25" y="46"/>
                      </a:cubicBezTo>
                      <a:cubicBezTo>
                        <a:pt x="25" y="46"/>
                        <a:pt x="25" y="46"/>
                        <a:pt x="24" y="46"/>
                      </a:cubicBezTo>
                      <a:cubicBezTo>
                        <a:pt x="24" y="45"/>
                        <a:pt x="24" y="45"/>
                        <a:pt x="23" y="45"/>
                      </a:cubicBezTo>
                      <a:cubicBezTo>
                        <a:pt x="23" y="45"/>
                        <a:pt x="23" y="44"/>
                        <a:pt x="23" y="44"/>
                      </a:cubicBezTo>
                      <a:cubicBezTo>
                        <a:pt x="23" y="44"/>
                        <a:pt x="23" y="43"/>
                        <a:pt x="23" y="43"/>
                      </a:cubicBezTo>
                      <a:cubicBezTo>
                        <a:pt x="23" y="42"/>
                        <a:pt x="22" y="41"/>
                        <a:pt x="22" y="40"/>
                      </a:cubicBezTo>
                      <a:cubicBezTo>
                        <a:pt x="21" y="40"/>
                        <a:pt x="21" y="40"/>
                        <a:pt x="21" y="39"/>
                      </a:cubicBezTo>
                      <a:cubicBezTo>
                        <a:pt x="21" y="39"/>
                        <a:pt x="21" y="39"/>
                        <a:pt x="21" y="38"/>
                      </a:cubicBezTo>
                      <a:cubicBezTo>
                        <a:pt x="20" y="38"/>
                        <a:pt x="20" y="38"/>
                        <a:pt x="20" y="37"/>
                      </a:cubicBezTo>
                      <a:cubicBezTo>
                        <a:pt x="19" y="37"/>
                        <a:pt x="19" y="37"/>
                        <a:pt x="19" y="36"/>
                      </a:cubicBezTo>
                      <a:cubicBezTo>
                        <a:pt x="19" y="36"/>
                        <a:pt x="19" y="35"/>
                        <a:pt x="19" y="35"/>
                      </a:cubicBezTo>
                      <a:cubicBezTo>
                        <a:pt x="19" y="34"/>
                        <a:pt x="17" y="34"/>
                        <a:pt x="18" y="35"/>
                      </a:cubicBezTo>
                      <a:cubicBezTo>
                        <a:pt x="18" y="36"/>
                        <a:pt x="18" y="36"/>
                        <a:pt x="18" y="36"/>
                      </a:cubicBezTo>
                      <a:cubicBezTo>
                        <a:pt x="18" y="37"/>
                        <a:pt x="18" y="37"/>
                        <a:pt x="18" y="37"/>
                      </a:cubicBezTo>
                      <a:cubicBezTo>
                        <a:pt x="19" y="38"/>
                        <a:pt x="19" y="38"/>
                        <a:pt x="19" y="38"/>
                      </a:cubicBezTo>
                      <a:cubicBezTo>
                        <a:pt x="19" y="39"/>
                        <a:pt x="19" y="40"/>
                        <a:pt x="19" y="40"/>
                      </a:cubicBezTo>
                      <a:cubicBezTo>
                        <a:pt x="20" y="40"/>
                        <a:pt x="20" y="41"/>
                        <a:pt x="20" y="41"/>
                      </a:cubicBezTo>
                      <a:cubicBezTo>
                        <a:pt x="19" y="41"/>
                        <a:pt x="19" y="41"/>
                        <a:pt x="19" y="41"/>
                      </a:cubicBezTo>
                      <a:cubicBezTo>
                        <a:pt x="19" y="41"/>
                        <a:pt x="18" y="40"/>
                        <a:pt x="18" y="40"/>
                      </a:cubicBezTo>
                      <a:cubicBezTo>
                        <a:pt x="18" y="40"/>
                        <a:pt x="18" y="39"/>
                        <a:pt x="18" y="39"/>
                      </a:cubicBezTo>
                      <a:cubicBezTo>
                        <a:pt x="18" y="38"/>
                        <a:pt x="17" y="38"/>
                        <a:pt x="17" y="38"/>
                      </a:cubicBezTo>
                      <a:cubicBezTo>
                        <a:pt x="17" y="37"/>
                        <a:pt x="17" y="37"/>
                        <a:pt x="17" y="37"/>
                      </a:cubicBezTo>
                      <a:cubicBezTo>
                        <a:pt x="17" y="36"/>
                        <a:pt x="17" y="36"/>
                        <a:pt x="17" y="36"/>
                      </a:cubicBezTo>
                      <a:cubicBezTo>
                        <a:pt x="16" y="35"/>
                        <a:pt x="16" y="35"/>
                        <a:pt x="16" y="34"/>
                      </a:cubicBezTo>
                      <a:cubicBezTo>
                        <a:pt x="16" y="34"/>
                        <a:pt x="16" y="33"/>
                        <a:pt x="16" y="33"/>
                      </a:cubicBezTo>
                      <a:cubicBezTo>
                        <a:pt x="16" y="33"/>
                        <a:pt x="16" y="32"/>
                        <a:pt x="15" y="32"/>
                      </a:cubicBezTo>
                      <a:cubicBezTo>
                        <a:pt x="15" y="32"/>
                        <a:pt x="15" y="32"/>
                        <a:pt x="14" y="32"/>
                      </a:cubicBezTo>
                      <a:cubicBezTo>
                        <a:pt x="14" y="31"/>
                        <a:pt x="14" y="31"/>
                        <a:pt x="14" y="30"/>
                      </a:cubicBezTo>
                      <a:cubicBezTo>
                        <a:pt x="14" y="30"/>
                        <a:pt x="14" y="29"/>
                        <a:pt x="14" y="29"/>
                      </a:cubicBezTo>
                      <a:cubicBezTo>
                        <a:pt x="14" y="28"/>
                        <a:pt x="14" y="27"/>
                        <a:pt x="14" y="27"/>
                      </a:cubicBezTo>
                      <a:cubicBezTo>
                        <a:pt x="14" y="26"/>
                        <a:pt x="15" y="26"/>
                        <a:pt x="15" y="26"/>
                      </a:cubicBezTo>
                      <a:cubicBezTo>
                        <a:pt x="15" y="25"/>
                        <a:pt x="15" y="25"/>
                        <a:pt x="15" y="25"/>
                      </a:cubicBezTo>
                      <a:cubicBezTo>
                        <a:pt x="16" y="24"/>
                        <a:pt x="16" y="24"/>
                        <a:pt x="17" y="23"/>
                      </a:cubicBezTo>
                      <a:cubicBezTo>
                        <a:pt x="17" y="22"/>
                        <a:pt x="18" y="22"/>
                        <a:pt x="18" y="21"/>
                      </a:cubicBezTo>
                      <a:cubicBezTo>
                        <a:pt x="18" y="21"/>
                        <a:pt x="19" y="20"/>
                        <a:pt x="19" y="20"/>
                      </a:cubicBezTo>
                      <a:cubicBezTo>
                        <a:pt x="19" y="19"/>
                        <a:pt x="18" y="19"/>
                        <a:pt x="18" y="19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cubicBezTo>
                        <a:pt x="19" y="18"/>
                        <a:pt x="19" y="17"/>
                        <a:pt x="19" y="17"/>
                      </a:cubicBezTo>
                      <a:cubicBezTo>
                        <a:pt x="19" y="17"/>
                        <a:pt x="18" y="16"/>
                        <a:pt x="18" y="16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9" y="14"/>
                        <a:pt x="18" y="15"/>
                        <a:pt x="18" y="15"/>
                      </a:cubicBezTo>
                      <a:cubicBezTo>
                        <a:pt x="17" y="14"/>
                        <a:pt x="18" y="14"/>
                        <a:pt x="18" y="14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18" y="13"/>
                        <a:pt x="18" y="12"/>
                        <a:pt x="18" y="12"/>
                      </a:cubicBezTo>
                      <a:cubicBezTo>
                        <a:pt x="18" y="12"/>
                        <a:pt x="18" y="12"/>
                        <a:pt x="17" y="11"/>
                      </a:cubicBezTo>
                      <a:cubicBezTo>
                        <a:pt x="22" y="7"/>
                        <a:pt x="29" y="4"/>
                        <a:pt x="35" y="3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35" y="3"/>
                        <a:pt x="35" y="4"/>
                        <a:pt x="36" y="4"/>
                      </a:cubicBezTo>
                      <a:cubicBezTo>
                        <a:pt x="36" y="3"/>
                        <a:pt x="36" y="4"/>
                        <a:pt x="37" y="4"/>
                      </a:cubicBezTo>
                      <a:cubicBezTo>
                        <a:pt x="37" y="4"/>
                        <a:pt x="38" y="3"/>
                        <a:pt x="38" y="3"/>
                      </a:cubicBezTo>
                      <a:cubicBezTo>
                        <a:pt x="39" y="4"/>
                        <a:pt x="40" y="4"/>
                        <a:pt x="41" y="4"/>
                      </a:cubicBezTo>
                      <a:cubicBezTo>
                        <a:pt x="41" y="4"/>
                        <a:pt x="41" y="4"/>
                        <a:pt x="41" y="3"/>
                      </a:cubicBezTo>
                      <a:cubicBezTo>
                        <a:pt x="41" y="3"/>
                        <a:pt x="41" y="3"/>
                        <a:pt x="41" y="3"/>
                      </a:cubicBezTo>
                      <a:cubicBezTo>
                        <a:pt x="42" y="3"/>
                        <a:pt x="42" y="3"/>
                        <a:pt x="42" y="3"/>
                      </a:cubicBezTo>
                      <a:cubicBezTo>
                        <a:pt x="43" y="3"/>
                        <a:pt x="44" y="3"/>
                        <a:pt x="45" y="3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45" y="0"/>
                        <a:pt x="44" y="0"/>
                        <a:pt x="43" y="0"/>
                      </a:cubicBezTo>
                      <a:cubicBezTo>
                        <a:pt x="43" y="0"/>
                        <a:pt x="43" y="0"/>
                        <a:pt x="42" y="0"/>
                      </a:cubicBezTo>
                      <a:cubicBezTo>
                        <a:pt x="42" y="0"/>
                        <a:pt x="42" y="0"/>
                        <a:pt x="41" y="0"/>
                      </a:cubicBezTo>
                      <a:cubicBezTo>
                        <a:pt x="37" y="0"/>
                        <a:pt x="33" y="1"/>
                        <a:pt x="29" y="3"/>
                      </a:cubicBezTo>
                      <a:cubicBezTo>
                        <a:pt x="28" y="3"/>
                        <a:pt x="27" y="3"/>
                        <a:pt x="27" y="3"/>
                      </a:cubicBezTo>
                      <a:cubicBezTo>
                        <a:pt x="27" y="3"/>
                        <a:pt x="26" y="3"/>
                        <a:pt x="26" y="3"/>
                      </a:cubicBezTo>
                      <a:cubicBezTo>
                        <a:pt x="26" y="4"/>
                        <a:pt x="25" y="4"/>
                        <a:pt x="25" y="4"/>
                      </a:cubicBezTo>
                      <a:cubicBezTo>
                        <a:pt x="24" y="4"/>
                        <a:pt x="24" y="5"/>
                        <a:pt x="23" y="5"/>
                      </a:cubicBezTo>
                      <a:cubicBezTo>
                        <a:pt x="22" y="5"/>
                        <a:pt x="22" y="6"/>
                        <a:pt x="21" y="6"/>
                      </a:cubicBezTo>
                      <a:cubicBezTo>
                        <a:pt x="19" y="7"/>
                        <a:pt x="17" y="9"/>
                        <a:pt x="15" y="11"/>
                      </a:cubicBez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3" y="12"/>
                        <a:pt x="13" y="12"/>
                        <a:pt x="12" y="13"/>
                      </a:cubicBezTo>
                      <a:cubicBezTo>
                        <a:pt x="12" y="13"/>
                        <a:pt x="11" y="14"/>
                        <a:pt x="11" y="14"/>
                      </a:cubicBezTo>
                      <a:cubicBezTo>
                        <a:pt x="10" y="15"/>
                        <a:pt x="10" y="16"/>
                        <a:pt x="9" y="17"/>
                      </a:cubicBezTo>
                      <a:cubicBezTo>
                        <a:pt x="8" y="18"/>
                        <a:pt x="7" y="20"/>
                        <a:pt x="5" y="22"/>
                      </a:cubicBezTo>
                      <a:cubicBezTo>
                        <a:pt x="5" y="22"/>
                        <a:pt x="5" y="23"/>
                        <a:pt x="5" y="23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4" y="25"/>
                        <a:pt x="3" y="26"/>
                        <a:pt x="3" y="27"/>
                      </a:cubicBezTo>
                      <a:cubicBezTo>
                        <a:pt x="3" y="28"/>
                        <a:pt x="3" y="28"/>
                        <a:pt x="2" y="28"/>
                      </a:cubicBezTo>
                      <a:cubicBezTo>
                        <a:pt x="2" y="30"/>
                        <a:pt x="2" y="31"/>
                        <a:pt x="1" y="32"/>
                      </a:cubicBezTo>
                      <a:cubicBezTo>
                        <a:pt x="1" y="33"/>
                        <a:pt x="1" y="34"/>
                        <a:pt x="1" y="34"/>
                      </a:cubicBezTo>
                      <a:close/>
                      <a:moveTo>
                        <a:pt x="45" y="34"/>
                      </a:moveTo>
                      <a:cubicBezTo>
                        <a:pt x="45" y="53"/>
                        <a:pt x="45" y="53"/>
                        <a:pt x="45" y="53"/>
                      </a:cubicBezTo>
                      <a:cubicBezTo>
                        <a:pt x="45" y="54"/>
                        <a:pt x="45" y="54"/>
                        <a:pt x="45" y="54"/>
                      </a:cubicBezTo>
                      <a:cubicBezTo>
                        <a:pt x="45" y="54"/>
                        <a:pt x="44" y="53"/>
                        <a:pt x="44" y="53"/>
                      </a:cubicBezTo>
                      <a:cubicBezTo>
                        <a:pt x="43" y="53"/>
                        <a:pt x="42" y="53"/>
                        <a:pt x="41" y="53"/>
                      </a:cubicBezTo>
                      <a:cubicBezTo>
                        <a:pt x="41" y="53"/>
                        <a:pt x="40" y="52"/>
                        <a:pt x="40" y="51"/>
                      </a:cubicBezTo>
                      <a:cubicBezTo>
                        <a:pt x="40" y="51"/>
                        <a:pt x="40" y="50"/>
                        <a:pt x="40" y="50"/>
                      </a:cubicBezTo>
                      <a:cubicBezTo>
                        <a:pt x="40" y="49"/>
                        <a:pt x="40" y="49"/>
                        <a:pt x="40" y="49"/>
                      </a:cubicBezTo>
                      <a:cubicBezTo>
                        <a:pt x="40" y="48"/>
                        <a:pt x="40" y="48"/>
                        <a:pt x="39" y="47"/>
                      </a:cubicBezTo>
                      <a:cubicBezTo>
                        <a:pt x="38" y="47"/>
                        <a:pt x="37" y="48"/>
                        <a:pt x="36" y="47"/>
                      </a:cubicBezTo>
                      <a:cubicBezTo>
                        <a:pt x="36" y="47"/>
                        <a:pt x="36" y="47"/>
                        <a:pt x="36" y="47"/>
                      </a:cubicBezTo>
                      <a:cubicBezTo>
                        <a:pt x="37" y="46"/>
                        <a:pt x="36" y="46"/>
                        <a:pt x="37" y="46"/>
                      </a:cubicBezTo>
                      <a:cubicBezTo>
                        <a:pt x="37" y="46"/>
                        <a:pt x="37" y="45"/>
                        <a:pt x="37" y="45"/>
                      </a:cubicBezTo>
                      <a:cubicBezTo>
                        <a:pt x="37" y="45"/>
                        <a:pt x="37" y="45"/>
                        <a:pt x="37" y="44"/>
                      </a:cubicBezTo>
                      <a:cubicBezTo>
                        <a:pt x="37" y="44"/>
                        <a:pt x="38" y="44"/>
                        <a:pt x="38" y="44"/>
                      </a:cubicBezTo>
                      <a:cubicBezTo>
                        <a:pt x="38" y="43"/>
                        <a:pt x="38" y="43"/>
                        <a:pt x="37" y="43"/>
                      </a:cubicBezTo>
                      <a:cubicBezTo>
                        <a:pt x="37" y="43"/>
                        <a:pt x="36" y="43"/>
                        <a:pt x="36" y="43"/>
                      </a:cubicBezTo>
                      <a:cubicBezTo>
                        <a:pt x="35" y="43"/>
                        <a:pt x="35" y="45"/>
                        <a:pt x="34" y="45"/>
                      </a:cubicBezTo>
                      <a:cubicBezTo>
                        <a:pt x="34" y="45"/>
                        <a:pt x="33" y="45"/>
                        <a:pt x="33" y="45"/>
                      </a:cubicBezTo>
                      <a:cubicBezTo>
                        <a:pt x="32" y="45"/>
                        <a:pt x="32" y="45"/>
                        <a:pt x="32" y="45"/>
                      </a:cubicBezTo>
                      <a:cubicBezTo>
                        <a:pt x="31" y="45"/>
                        <a:pt x="31" y="45"/>
                        <a:pt x="30" y="45"/>
                      </a:cubicBezTo>
                      <a:cubicBezTo>
                        <a:pt x="30" y="45"/>
                        <a:pt x="30" y="43"/>
                        <a:pt x="30" y="43"/>
                      </a:cubicBezTo>
                      <a:cubicBezTo>
                        <a:pt x="29" y="42"/>
                        <a:pt x="30" y="41"/>
                        <a:pt x="30" y="40"/>
                      </a:cubicBezTo>
                      <a:cubicBezTo>
                        <a:pt x="30" y="40"/>
                        <a:pt x="30" y="39"/>
                        <a:pt x="30" y="39"/>
                      </a:cubicBezTo>
                      <a:cubicBezTo>
                        <a:pt x="31" y="39"/>
                        <a:pt x="30" y="38"/>
                        <a:pt x="31" y="38"/>
                      </a:cubicBezTo>
                      <a:cubicBezTo>
                        <a:pt x="31" y="37"/>
                        <a:pt x="32" y="37"/>
                        <a:pt x="32" y="37"/>
                      </a:cubicBezTo>
                      <a:cubicBezTo>
                        <a:pt x="33" y="36"/>
                        <a:pt x="33" y="36"/>
                        <a:pt x="34" y="36"/>
                      </a:cubicBezTo>
                      <a:cubicBezTo>
                        <a:pt x="35" y="36"/>
                        <a:pt x="35" y="36"/>
                        <a:pt x="36" y="36"/>
                      </a:cubicBezTo>
                      <a:cubicBezTo>
                        <a:pt x="36" y="36"/>
                        <a:pt x="36" y="36"/>
                        <a:pt x="36" y="36"/>
                      </a:cubicBezTo>
                      <a:cubicBezTo>
                        <a:pt x="37" y="36"/>
                        <a:pt x="37" y="36"/>
                        <a:pt x="38" y="35"/>
                      </a:cubicBezTo>
                      <a:cubicBezTo>
                        <a:pt x="39" y="35"/>
                        <a:pt x="39" y="35"/>
                        <a:pt x="40" y="35"/>
                      </a:cubicBezTo>
                      <a:cubicBezTo>
                        <a:pt x="40" y="35"/>
                        <a:pt x="41" y="36"/>
                        <a:pt x="41" y="36"/>
                      </a:cubicBezTo>
                      <a:cubicBezTo>
                        <a:pt x="41" y="36"/>
                        <a:pt x="42" y="35"/>
                        <a:pt x="42" y="36"/>
                      </a:cubicBezTo>
                      <a:cubicBezTo>
                        <a:pt x="42" y="36"/>
                        <a:pt x="43" y="36"/>
                        <a:pt x="43" y="36"/>
                      </a:cubicBezTo>
                      <a:cubicBezTo>
                        <a:pt x="43" y="37"/>
                        <a:pt x="42" y="37"/>
                        <a:pt x="43" y="38"/>
                      </a:cubicBezTo>
                      <a:cubicBezTo>
                        <a:pt x="43" y="38"/>
                        <a:pt x="44" y="38"/>
                        <a:pt x="44" y="38"/>
                      </a:cubicBezTo>
                      <a:cubicBezTo>
                        <a:pt x="45" y="38"/>
                        <a:pt x="44" y="38"/>
                        <a:pt x="44" y="37"/>
                      </a:cubicBezTo>
                      <a:cubicBezTo>
                        <a:pt x="44" y="37"/>
                        <a:pt x="44" y="37"/>
                        <a:pt x="44" y="36"/>
                      </a:cubicBezTo>
                      <a:cubicBezTo>
                        <a:pt x="44" y="36"/>
                        <a:pt x="44" y="36"/>
                        <a:pt x="44" y="36"/>
                      </a:cubicBezTo>
                      <a:cubicBezTo>
                        <a:pt x="44" y="35"/>
                        <a:pt x="45" y="34"/>
                        <a:pt x="45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07" name="Freeform: Shape 155"/>
                <p:cNvSpPr/>
                <p:nvPr/>
              </p:nvSpPr>
              <p:spPr bwMode="auto">
                <a:xfrm>
                  <a:off x="2569358" y="2646188"/>
                  <a:ext cx="137246" cy="388456"/>
                </a:xfrm>
                <a:custGeom>
                  <a:avLst/>
                  <a:gdLst>
                    <a:gd name="T0" fmla="*/ 4 w 31"/>
                    <a:gd name="T1" fmla="*/ 11 h 88"/>
                    <a:gd name="T2" fmla="*/ 1 w 31"/>
                    <a:gd name="T3" fmla="*/ 22 h 88"/>
                    <a:gd name="T4" fmla="*/ 3 w 31"/>
                    <a:gd name="T5" fmla="*/ 31 h 88"/>
                    <a:gd name="T6" fmla="*/ 11 w 31"/>
                    <a:gd name="T7" fmla="*/ 40 h 88"/>
                    <a:gd name="T8" fmla="*/ 11 w 31"/>
                    <a:gd name="T9" fmla="*/ 88 h 88"/>
                    <a:gd name="T10" fmla="*/ 20 w 31"/>
                    <a:gd name="T11" fmla="*/ 88 h 88"/>
                    <a:gd name="T12" fmla="*/ 20 w 31"/>
                    <a:gd name="T13" fmla="*/ 40 h 88"/>
                    <a:gd name="T14" fmla="*/ 28 w 31"/>
                    <a:gd name="T15" fmla="*/ 31 h 88"/>
                    <a:gd name="T16" fmla="*/ 30 w 31"/>
                    <a:gd name="T17" fmla="*/ 22 h 88"/>
                    <a:gd name="T18" fmla="*/ 27 w 31"/>
                    <a:gd name="T19" fmla="*/ 11 h 88"/>
                    <a:gd name="T20" fmla="*/ 20 w 31"/>
                    <a:gd name="T21" fmla="*/ 0 h 88"/>
                    <a:gd name="T22" fmla="*/ 23 w 31"/>
                    <a:gd name="T23" fmla="*/ 21 h 88"/>
                    <a:gd name="T24" fmla="*/ 20 w 31"/>
                    <a:gd name="T25" fmla="*/ 21 h 88"/>
                    <a:gd name="T26" fmla="*/ 18 w 31"/>
                    <a:gd name="T27" fmla="*/ 0 h 88"/>
                    <a:gd name="T28" fmla="*/ 15 w 31"/>
                    <a:gd name="T29" fmla="*/ 0 h 88"/>
                    <a:gd name="T30" fmla="*/ 13 w 31"/>
                    <a:gd name="T31" fmla="*/ 0 h 88"/>
                    <a:gd name="T32" fmla="*/ 11 w 31"/>
                    <a:gd name="T33" fmla="*/ 21 h 88"/>
                    <a:gd name="T34" fmla="*/ 8 w 31"/>
                    <a:gd name="T35" fmla="*/ 21 h 88"/>
                    <a:gd name="T36" fmla="*/ 10 w 31"/>
                    <a:gd name="T37" fmla="*/ 0 h 88"/>
                    <a:gd name="T38" fmla="*/ 4 w 31"/>
                    <a:gd name="T39" fmla="*/ 11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1" h="88">
                      <a:moveTo>
                        <a:pt x="4" y="11"/>
                      </a:moveTo>
                      <a:cubicBezTo>
                        <a:pt x="2" y="14"/>
                        <a:pt x="1" y="18"/>
                        <a:pt x="1" y="22"/>
                      </a:cubicBezTo>
                      <a:cubicBezTo>
                        <a:pt x="0" y="25"/>
                        <a:pt x="1" y="28"/>
                        <a:pt x="3" y="31"/>
                      </a:cubicBezTo>
                      <a:cubicBezTo>
                        <a:pt x="4" y="34"/>
                        <a:pt x="8" y="38"/>
                        <a:pt x="11" y="40"/>
                      </a:cubicBezTo>
                      <a:cubicBezTo>
                        <a:pt x="11" y="88"/>
                        <a:pt x="11" y="88"/>
                        <a:pt x="11" y="88"/>
                      </a:cubicBezTo>
                      <a:cubicBezTo>
                        <a:pt x="20" y="88"/>
                        <a:pt x="20" y="88"/>
                        <a:pt x="20" y="88"/>
                      </a:cubicBez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23" y="38"/>
                        <a:pt x="26" y="34"/>
                        <a:pt x="28" y="31"/>
                      </a:cubicBezTo>
                      <a:cubicBezTo>
                        <a:pt x="30" y="28"/>
                        <a:pt x="31" y="25"/>
                        <a:pt x="30" y="22"/>
                      </a:cubicBezTo>
                      <a:cubicBezTo>
                        <a:pt x="30" y="18"/>
                        <a:pt x="28" y="14"/>
                        <a:pt x="27" y="11"/>
                      </a:cubicBezTo>
                      <a:cubicBezTo>
                        <a:pt x="26" y="8"/>
                        <a:pt x="24" y="1"/>
                        <a:pt x="20" y="0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ubicBezTo>
                        <a:pt x="20" y="21"/>
                        <a:pt x="20" y="21"/>
                        <a:pt x="20" y="21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1" y="21"/>
                        <a:pt x="11" y="21"/>
                        <a:pt x="11" y="21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7" y="1"/>
                        <a:pt x="5" y="8"/>
                        <a:pt x="4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08" name="Freeform: Shape 156"/>
                <p:cNvSpPr/>
                <p:nvPr/>
              </p:nvSpPr>
              <p:spPr bwMode="auto">
                <a:xfrm>
                  <a:off x="2745817" y="2636385"/>
                  <a:ext cx="140922" cy="398259"/>
                </a:xfrm>
                <a:custGeom>
                  <a:avLst/>
                  <a:gdLst>
                    <a:gd name="T0" fmla="*/ 20 w 32"/>
                    <a:gd name="T1" fmla="*/ 90 h 90"/>
                    <a:gd name="T2" fmla="*/ 20 w 32"/>
                    <a:gd name="T3" fmla="*/ 43 h 90"/>
                    <a:gd name="T4" fmla="*/ 32 w 32"/>
                    <a:gd name="T5" fmla="*/ 24 h 90"/>
                    <a:gd name="T6" fmla="*/ 16 w 32"/>
                    <a:gd name="T7" fmla="*/ 0 h 90"/>
                    <a:gd name="T8" fmla="*/ 0 w 32"/>
                    <a:gd name="T9" fmla="*/ 24 h 90"/>
                    <a:gd name="T10" fmla="*/ 12 w 32"/>
                    <a:gd name="T11" fmla="*/ 43 h 90"/>
                    <a:gd name="T12" fmla="*/ 12 w 32"/>
                    <a:gd name="T13" fmla="*/ 90 h 90"/>
                    <a:gd name="T14" fmla="*/ 20 w 32"/>
                    <a:gd name="T15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2" h="90">
                      <a:moveTo>
                        <a:pt x="20" y="90"/>
                      </a:moveTo>
                      <a:cubicBezTo>
                        <a:pt x="20" y="43"/>
                        <a:pt x="20" y="43"/>
                        <a:pt x="20" y="43"/>
                      </a:cubicBezTo>
                      <a:cubicBezTo>
                        <a:pt x="27" y="41"/>
                        <a:pt x="32" y="33"/>
                        <a:pt x="32" y="24"/>
                      </a:cubicBezTo>
                      <a:cubicBezTo>
                        <a:pt x="32" y="14"/>
                        <a:pt x="25" y="0"/>
                        <a:pt x="16" y="0"/>
                      </a:cubicBezTo>
                      <a:cubicBezTo>
                        <a:pt x="7" y="0"/>
                        <a:pt x="0" y="14"/>
                        <a:pt x="0" y="24"/>
                      </a:cubicBezTo>
                      <a:cubicBezTo>
                        <a:pt x="0" y="33"/>
                        <a:pt x="5" y="41"/>
                        <a:pt x="12" y="43"/>
                      </a:cubicBezTo>
                      <a:cubicBezTo>
                        <a:pt x="12" y="90"/>
                        <a:pt x="12" y="90"/>
                        <a:pt x="12" y="90"/>
                      </a:cubicBezTo>
                      <a:lnTo>
                        <a:pt x="20" y="9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09" name="Freeform: Shape 157"/>
                <p:cNvSpPr/>
                <p:nvPr/>
              </p:nvSpPr>
              <p:spPr bwMode="auto">
                <a:xfrm>
                  <a:off x="2896543" y="3078759"/>
                  <a:ext cx="162980" cy="167882"/>
                </a:xfrm>
                <a:custGeom>
                  <a:avLst/>
                  <a:gdLst>
                    <a:gd name="T0" fmla="*/ 8 w 37"/>
                    <a:gd name="T1" fmla="*/ 35 h 38"/>
                    <a:gd name="T2" fmla="*/ 18 w 37"/>
                    <a:gd name="T3" fmla="*/ 38 h 38"/>
                    <a:gd name="T4" fmla="*/ 37 w 37"/>
                    <a:gd name="T5" fmla="*/ 19 h 38"/>
                    <a:gd name="T6" fmla="*/ 18 w 37"/>
                    <a:gd name="T7" fmla="*/ 0 h 38"/>
                    <a:gd name="T8" fmla="*/ 0 w 37"/>
                    <a:gd name="T9" fmla="*/ 17 h 38"/>
                    <a:gd name="T10" fmla="*/ 18 w 37"/>
                    <a:gd name="T11" fmla="*/ 17 h 38"/>
                    <a:gd name="T12" fmla="*/ 24 w 37"/>
                    <a:gd name="T13" fmla="*/ 17 h 38"/>
                    <a:gd name="T14" fmla="*/ 20 w 37"/>
                    <a:gd name="T15" fmla="*/ 21 h 38"/>
                    <a:gd name="T16" fmla="*/ 8 w 37"/>
                    <a:gd name="T17" fmla="*/ 35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8">
                      <a:moveTo>
                        <a:pt x="8" y="35"/>
                      </a:moveTo>
                      <a:cubicBezTo>
                        <a:pt x="11" y="37"/>
                        <a:pt x="14" y="38"/>
                        <a:pt x="18" y="38"/>
                      </a:cubicBezTo>
                      <a:cubicBezTo>
                        <a:pt x="29" y="38"/>
                        <a:pt x="37" y="30"/>
                        <a:pt x="37" y="19"/>
                      </a:cubicBezTo>
                      <a:cubicBezTo>
                        <a:pt x="37" y="9"/>
                        <a:pt x="29" y="0"/>
                        <a:pt x="18" y="0"/>
                      </a:cubicBezTo>
                      <a:cubicBezTo>
                        <a:pt x="9" y="0"/>
                        <a:pt x="1" y="7"/>
                        <a:pt x="0" y="17"/>
                      </a:cubicBezTo>
                      <a:cubicBezTo>
                        <a:pt x="18" y="17"/>
                        <a:pt x="18" y="17"/>
                        <a:pt x="18" y="17"/>
                      </a:cubicBezTo>
                      <a:cubicBezTo>
                        <a:pt x="24" y="17"/>
                        <a:pt x="24" y="17"/>
                        <a:pt x="24" y="17"/>
                      </a:cubicBezTo>
                      <a:cubicBezTo>
                        <a:pt x="20" y="21"/>
                        <a:pt x="20" y="21"/>
                        <a:pt x="20" y="21"/>
                      </a:cubicBezTo>
                      <a:lnTo>
                        <a:pt x="8" y="35"/>
                      </a:lnTo>
                      <a:close/>
                    </a:path>
                  </a:pathLst>
                </a:custGeom>
                <a:solidFill>
                  <a:srgbClr val="41441C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10" name="Freeform: Shape 158"/>
                <p:cNvSpPr/>
                <p:nvPr/>
              </p:nvSpPr>
              <p:spPr bwMode="auto">
                <a:xfrm>
                  <a:off x="2635530" y="3162087"/>
                  <a:ext cx="340665" cy="322284"/>
                </a:xfrm>
                <a:custGeom>
                  <a:avLst/>
                  <a:gdLst>
                    <a:gd name="T0" fmla="*/ 34 w 77"/>
                    <a:gd name="T1" fmla="*/ 39 h 73"/>
                    <a:gd name="T2" fmla="*/ 34 w 77"/>
                    <a:gd name="T3" fmla="*/ 41 h 73"/>
                    <a:gd name="T4" fmla="*/ 34 w 77"/>
                    <a:gd name="T5" fmla="*/ 43 h 73"/>
                    <a:gd name="T6" fmla="*/ 34 w 77"/>
                    <a:gd name="T7" fmla="*/ 67 h 73"/>
                    <a:gd name="T8" fmla="*/ 25 w 77"/>
                    <a:gd name="T9" fmla="*/ 73 h 73"/>
                    <a:gd name="T10" fmla="*/ 51 w 77"/>
                    <a:gd name="T11" fmla="*/ 73 h 73"/>
                    <a:gd name="T12" fmla="*/ 43 w 77"/>
                    <a:gd name="T13" fmla="*/ 67 h 73"/>
                    <a:gd name="T14" fmla="*/ 43 w 77"/>
                    <a:gd name="T15" fmla="*/ 43 h 73"/>
                    <a:gd name="T16" fmla="*/ 43 w 77"/>
                    <a:gd name="T17" fmla="*/ 41 h 73"/>
                    <a:gd name="T18" fmla="*/ 43 w 77"/>
                    <a:gd name="T19" fmla="*/ 39 h 73"/>
                    <a:gd name="T20" fmla="*/ 65 w 77"/>
                    <a:gd name="T21" fmla="*/ 14 h 73"/>
                    <a:gd name="T22" fmla="*/ 77 w 77"/>
                    <a:gd name="T23" fmla="*/ 0 h 73"/>
                    <a:gd name="T24" fmla="*/ 58 w 77"/>
                    <a:gd name="T25" fmla="*/ 0 h 73"/>
                    <a:gd name="T26" fmla="*/ 0 w 77"/>
                    <a:gd name="T27" fmla="*/ 0 h 73"/>
                    <a:gd name="T28" fmla="*/ 34 w 77"/>
                    <a:gd name="T29" fmla="*/ 39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7" h="73">
                      <a:moveTo>
                        <a:pt x="34" y="39"/>
                      </a:moveTo>
                      <a:cubicBezTo>
                        <a:pt x="34" y="41"/>
                        <a:pt x="34" y="41"/>
                        <a:pt x="34" y="41"/>
                      </a:cubicBezTo>
                      <a:cubicBezTo>
                        <a:pt x="34" y="43"/>
                        <a:pt x="34" y="43"/>
                        <a:pt x="34" y="43"/>
                      </a:cubicBezTo>
                      <a:cubicBezTo>
                        <a:pt x="34" y="67"/>
                        <a:pt x="34" y="67"/>
                        <a:pt x="34" y="67"/>
                      </a:cubicBezTo>
                      <a:cubicBezTo>
                        <a:pt x="29" y="68"/>
                        <a:pt x="25" y="70"/>
                        <a:pt x="25" y="73"/>
                      </a:cubicBezTo>
                      <a:cubicBezTo>
                        <a:pt x="51" y="73"/>
                        <a:pt x="51" y="73"/>
                        <a:pt x="51" y="73"/>
                      </a:cubicBezTo>
                      <a:cubicBezTo>
                        <a:pt x="51" y="70"/>
                        <a:pt x="47" y="68"/>
                        <a:pt x="43" y="67"/>
                      </a:cubicBezTo>
                      <a:cubicBezTo>
                        <a:pt x="43" y="43"/>
                        <a:pt x="43" y="43"/>
                        <a:pt x="43" y="43"/>
                      </a:cubicBezTo>
                      <a:cubicBezTo>
                        <a:pt x="43" y="41"/>
                        <a:pt x="43" y="41"/>
                        <a:pt x="43" y="41"/>
                      </a:cubicBezTo>
                      <a:cubicBezTo>
                        <a:pt x="43" y="39"/>
                        <a:pt x="43" y="39"/>
                        <a:pt x="43" y="39"/>
                      </a:cubicBezTo>
                      <a:cubicBezTo>
                        <a:pt x="65" y="14"/>
                        <a:pt x="65" y="14"/>
                        <a:pt x="65" y="14"/>
                      </a:cubicBezTo>
                      <a:cubicBezTo>
                        <a:pt x="77" y="0"/>
                        <a:pt x="77" y="0"/>
                        <a:pt x="77" y="0"/>
                      </a:cubicBez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4" y="39"/>
                      </a:lnTo>
                      <a:close/>
                    </a:path>
                  </a:pathLst>
                </a:custGeom>
                <a:solidFill>
                  <a:srgbClr val="41441C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11" name="Freeform: Shape 159"/>
                <p:cNvSpPr/>
                <p:nvPr/>
              </p:nvSpPr>
              <p:spPr bwMode="auto">
                <a:xfrm>
                  <a:off x="4879261" y="892623"/>
                  <a:ext cx="366398" cy="93131"/>
                </a:xfrm>
                <a:custGeom>
                  <a:avLst/>
                  <a:gdLst>
                    <a:gd name="T0" fmla="*/ 198 w 299"/>
                    <a:gd name="T1" fmla="*/ 39 h 76"/>
                    <a:gd name="T2" fmla="*/ 104 w 299"/>
                    <a:gd name="T3" fmla="*/ 39 h 76"/>
                    <a:gd name="T4" fmla="*/ 104 w 299"/>
                    <a:gd name="T5" fmla="*/ 0 h 76"/>
                    <a:gd name="T6" fmla="*/ 0 w 299"/>
                    <a:gd name="T7" fmla="*/ 0 h 76"/>
                    <a:gd name="T8" fmla="*/ 0 w 299"/>
                    <a:gd name="T9" fmla="*/ 76 h 76"/>
                    <a:gd name="T10" fmla="*/ 299 w 299"/>
                    <a:gd name="T11" fmla="*/ 76 h 76"/>
                    <a:gd name="T12" fmla="*/ 299 w 299"/>
                    <a:gd name="T13" fmla="*/ 0 h 76"/>
                    <a:gd name="T14" fmla="*/ 198 w 299"/>
                    <a:gd name="T15" fmla="*/ 0 h 76"/>
                    <a:gd name="T16" fmla="*/ 198 w 299"/>
                    <a:gd name="T17" fmla="*/ 39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9" h="76">
                      <a:moveTo>
                        <a:pt x="198" y="39"/>
                      </a:moveTo>
                      <a:lnTo>
                        <a:pt x="104" y="39"/>
                      </a:lnTo>
                      <a:lnTo>
                        <a:pt x="104" y="0"/>
                      </a:lnTo>
                      <a:lnTo>
                        <a:pt x="0" y="0"/>
                      </a:lnTo>
                      <a:lnTo>
                        <a:pt x="0" y="76"/>
                      </a:lnTo>
                      <a:lnTo>
                        <a:pt x="299" y="76"/>
                      </a:lnTo>
                      <a:lnTo>
                        <a:pt x="299" y="0"/>
                      </a:lnTo>
                      <a:lnTo>
                        <a:pt x="198" y="0"/>
                      </a:lnTo>
                      <a:lnTo>
                        <a:pt x="198" y="39"/>
                      </a:lnTo>
                      <a:close/>
                    </a:path>
                  </a:pathLst>
                </a:custGeom>
                <a:solidFill>
                  <a:srgbClr val="41441C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12" name="Rectangle 160"/>
                <p:cNvSpPr/>
                <p:nvPr/>
              </p:nvSpPr>
              <p:spPr bwMode="auto">
                <a:xfrm>
                  <a:off x="5028761" y="892623"/>
                  <a:ext cx="71074" cy="25734"/>
                </a:xfrm>
                <a:prstGeom prst="rect">
                  <a:avLst/>
                </a:prstGeom>
                <a:solidFill>
                  <a:srgbClr val="41441C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13" name="Freeform: Shape 161"/>
                <p:cNvSpPr/>
                <p:nvPr/>
              </p:nvSpPr>
              <p:spPr bwMode="auto">
                <a:xfrm>
                  <a:off x="4879261" y="675725"/>
                  <a:ext cx="366398" cy="194841"/>
                </a:xfrm>
                <a:custGeom>
                  <a:avLst/>
                  <a:gdLst>
                    <a:gd name="T0" fmla="*/ 223 w 299"/>
                    <a:gd name="T1" fmla="*/ 0 h 159"/>
                    <a:gd name="T2" fmla="*/ 151 w 299"/>
                    <a:gd name="T3" fmla="*/ 0 h 159"/>
                    <a:gd name="T4" fmla="*/ 151 w 299"/>
                    <a:gd name="T5" fmla="*/ 29 h 159"/>
                    <a:gd name="T6" fmla="*/ 198 w 299"/>
                    <a:gd name="T7" fmla="*/ 29 h 159"/>
                    <a:gd name="T8" fmla="*/ 198 w 299"/>
                    <a:gd name="T9" fmla="*/ 58 h 159"/>
                    <a:gd name="T10" fmla="*/ 151 w 299"/>
                    <a:gd name="T11" fmla="*/ 58 h 159"/>
                    <a:gd name="T12" fmla="*/ 151 w 299"/>
                    <a:gd name="T13" fmla="*/ 159 h 159"/>
                    <a:gd name="T14" fmla="*/ 198 w 299"/>
                    <a:gd name="T15" fmla="*/ 159 h 159"/>
                    <a:gd name="T16" fmla="*/ 299 w 299"/>
                    <a:gd name="T17" fmla="*/ 159 h 159"/>
                    <a:gd name="T18" fmla="*/ 299 w 299"/>
                    <a:gd name="T19" fmla="*/ 58 h 159"/>
                    <a:gd name="T20" fmla="*/ 223 w 299"/>
                    <a:gd name="T21" fmla="*/ 58 h 159"/>
                    <a:gd name="T22" fmla="*/ 223 w 299"/>
                    <a:gd name="T23" fmla="*/ 0 h 159"/>
                    <a:gd name="T24" fmla="*/ 151 w 299"/>
                    <a:gd name="T25" fmla="*/ 0 h 159"/>
                    <a:gd name="T26" fmla="*/ 79 w 299"/>
                    <a:gd name="T27" fmla="*/ 0 h 159"/>
                    <a:gd name="T28" fmla="*/ 79 w 299"/>
                    <a:gd name="T29" fmla="*/ 58 h 159"/>
                    <a:gd name="T30" fmla="*/ 0 w 299"/>
                    <a:gd name="T31" fmla="*/ 58 h 159"/>
                    <a:gd name="T32" fmla="*/ 0 w 299"/>
                    <a:gd name="T33" fmla="*/ 159 h 159"/>
                    <a:gd name="T34" fmla="*/ 104 w 299"/>
                    <a:gd name="T35" fmla="*/ 159 h 159"/>
                    <a:gd name="T36" fmla="*/ 151 w 299"/>
                    <a:gd name="T37" fmla="*/ 159 h 159"/>
                    <a:gd name="T38" fmla="*/ 151 w 299"/>
                    <a:gd name="T39" fmla="*/ 58 h 159"/>
                    <a:gd name="T40" fmla="*/ 104 w 299"/>
                    <a:gd name="T41" fmla="*/ 58 h 159"/>
                    <a:gd name="T42" fmla="*/ 104 w 299"/>
                    <a:gd name="T43" fmla="*/ 58 h 159"/>
                    <a:gd name="T44" fmla="*/ 104 w 299"/>
                    <a:gd name="T45" fmla="*/ 29 h 159"/>
                    <a:gd name="T46" fmla="*/ 151 w 299"/>
                    <a:gd name="T47" fmla="*/ 29 h 159"/>
                    <a:gd name="T48" fmla="*/ 151 w 299"/>
                    <a:gd name="T49" fmla="*/ 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99" h="159">
                      <a:moveTo>
                        <a:pt x="223" y="0"/>
                      </a:moveTo>
                      <a:lnTo>
                        <a:pt x="151" y="0"/>
                      </a:lnTo>
                      <a:lnTo>
                        <a:pt x="151" y="29"/>
                      </a:lnTo>
                      <a:lnTo>
                        <a:pt x="198" y="29"/>
                      </a:lnTo>
                      <a:lnTo>
                        <a:pt x="198" y="58"/>
                      </a:lnTo>
                      <a:lnTo>
                        <a:pt x="151" y="58"/>
                      </a:lnTo>
                      <a:lnTo>
                        <a:pt x="151" y="159"/>
                      </a:lnTo>
                      <a:lnTo>
                        <a:pt x="198" y="159"/>
                      </a:lnTo>
                      <a:lnTo>
                        <a:pt x="299" y="159"/>
                      </a:lnTo>
                      <a:lnTo>
                        <a:pt x="299" y="58"/>
                      </a:lnTo>
                      <a:lnTo>
                        <a:pt x="223" y="58"/>
                      </a:lnTo>
                      <a:lnTo>
                        <a:pt x="223" y="0"/>
                      </a:lnTo>
                      <a:close/>
                      <a:moveTo>
                        <a:pt x="151" y="0"/>
                      </a:moveTo>
                      <a:lnTo>
                        <a:pt x="79" y="0"/>
                      </a:lnTo>
                      <a:lnTo>
                        <a:pt x="79" y="58"/>
                      </a:lnTo>
                      <a:lnTo>
                        <a:pt x="0" y="58"/>
                      </a:lnTo>
                      <a:lnTo>
                        <a:pt x="0" y="159"/>
                      </a:lnTo>
                      <a:lnTo>
                        <a:pt x="104" y="159"/>
                      </a:lnTo>
                      <a:lnTo>
                        <a:pt x="151" y="159"/>
                      </a:lnTo>
                      <a:lnTo>
                        <a:pt x="151" y="58"/>
                      </a:lnTo>
                      <a:lnTo>
                        <a:pt x="104" y="58"/>
                      </a:lnTo>
                      <a:lnTo>
                        <a:pt x="104" y="58"/>
                      </a:lnTo>
                      <a:lnTo>
                        <a:pt x="104" y="29"/>
                      </a:lnTo>
                      <a:lnTo>
                        <a:pt x="151" y="29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rgbClr val="41441C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14" name="Freeform: Shape 162"/>
                <p:cNvSpPr/>
                <p:nvPr/>
              </p:nvSpPr>
              <p:spPr bwMode="auto">
                <a:xfrm>
                  <a:off x="2908797" y="1272501"/>
                  <a:ext cx="371300" cy="379878"/>
                </a:xfrm>
                <a:custGeom>
                  <a:avLst/>
                  <a:gdLst>
                    <a:gd name="T0" fmla="*/ 42 w 84"/>
                    <a:gd name="T1" fmla="*/ 0 h 86"/>
                    <a:gd name="T2" fmla="*/ 33 w 84"/>
                    <a:gd name="T3" fmla="*/ 18 h 86"/>
                    <a:gd name="T4" fmla="*/ 33 w 84"/>
                    <a:gd name="T5" fmla="*/ 32 h 86"/>
                    <a:gd name="T6" fmla="*/ 0 w 84"/>
                    <a:gd name="T7" fmla="*/ 46 h 86"/>
                    <a:gd name="T8" fmla="*/ 0 w 84"/>
                    <a:gd name="T9" fmla="*/ 55 h 86"/>
                    <a:gd name="T10" fmla="*/ 33 w 84"/>
                    <a:gd name="T11" fmla="*/ 48 h 86"/>
                    <a:gd name="T12" fmla="*/ 33 w 84"/>
                    <a:gd name="T13" fmla="*/ 67 h 86"/>
                    <a:gd name="T14" fmla="*/ 19 w 84"/>
                    <a:gd name="T15" fmla="*/ 77 h 86"/>
                    <a:gd name="T16" fmla="*/ 19 w 84"/>
                    <a:gd name="T17" fmla="*/ 86 h 86"/>
                    <a:gd name="T18" fmla="*/ 42 w 84"/>
                    <a:gd name="T19" fmla="*/ 78 h 86"/>
                    <a:gd name="T20" fmla="*/ 65 w 84"/>
                    <a:gd name="T21" fmla="*/ 86 h 86"/>
                    <a:gd name="T22" fmla="*/ 65 w 84"/>
                    <a:gd name="T23" fmla="*/ 77 h 86"/>
                    <a:gd name="T24" fmla="*/ 52 w 84"/>
                    <a:gd name="T25" fmla="*/ 67 h 86"/>
                    <a:gd name="T26" fmla="*/ 52 w 84"/>
                    <a:gd name="T27" fmla="*/ 48 h 86"/>
                    <a:gd name="T28" fmla="*/ 84 w 84"/>
                    <a:gd name="T29" fmla="*/ 55 h 86"/>
                    <a:gd name="T30" fmla="*/ 84 w 84"/>
                    <a:gd name="T31" fmla="*/ 46 h 86"/>
                    <a:gd name="T32" fmla="*/ 52 w 84"/>
                    <a:gd name="T33" fmla="*/ 32 h 86"/>
                    <a:gd name="T34" fmla="*/ 52 w 84"/>
                    <a:gd name="T35" fmla="*/ 18 h 86"/>
                    <a:gd name="T36" fmla="*/ 42 w 84"/>
                    <a:gd name="T37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84" h="86">
                      <a:moveTo>
                        <a:pt x="42" y="0"/>
                      </a:moveTo>
                      <a:cubicBezTo>
                        <a:pt x="37" y="0"/>
                        <a:pt x="33" y="13"/>
                        <a:pt x="33" y="18"/>
                      </a:cubicBezTo>
                      <a:cubicBezTo>
                        <a:pt x="33" y="32"/>
                        <a:pt x="33" y="32"/>
                        <a:pt x="33" y="32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33" y="48"/>
                        <a:pt x="33" y="48"/>
                        <a:pt x="33" y="48"/>
                      </a:cubicBezTo>
                      <a:cubicBezTo>
                        <a:pt x="33" y="67"/>
                        <a:pt x="33" y="67"/>
                        <a:pt x="33" y="67"/>
                      </a:cubicBezTo>
                      <a:cubicBezTo>
                        <a:pt x="19" y="77"/>
                        <a:pt x="19" y="77"/>
                        <a:pt x="19" y="77"/>
                      </a:cubicBezTo>
                      <a:cubicBezTo>
                        <a:pt x="19" y="86"/>
                        <a:pt x="19" y="86"/>
                        <a:pt x="19" y="86"/>
                      </a:cubicBezTo>
                      <a:cubicBezTo>
                        <a:pt x="42" y="78"/>
                        <a:pt x="42" y="78"/>
                        <a:pt x="42" y="78"/>
                      </a:cubicBezTo>
                      <a:cubicBezTo>
                        <a:pt x="65" y="86"/>
                        <a:pt x="65" y="86"/>
                        <a:pt x="65" y="86"/>
                      </a:cubicBezTo>
                      <a:cubicBezTo>
                        <a:pt x="65" y="77"/>
                        <a:pt x="65" y="77"/>
                        <a:pt x="65" y="77"/>
                      </a:cubicBezTo>
                      <a:cubicBezTo>
                        <a:pt x="52" y="67"/>
                        <a:pt x="52" y="67"/>
                        <a:pt x="52" y="67"/>
                      </a:cubicBezTo>
                      <a:cubicBezTo>
                        <a:pt x="52" y="48"/>
                        <a:pt x="52" y="48"/>
                        <a:pt x="52" y="48"/>
                      </a:cubicBezTo>
                      <a:cubicBezTo>
                        <a:pt x="84" y="55"/>
                        <a:pt x="84" y="55"/>
                        <a:pt x="84" y="55"/>
                      </a:cubicBezTo>
                      <a:cubicBezTo>
                        <a:pt x="84" y="46"/>
                        <a:pt x="84" y="46"/>
                        <a:pt x="84" y="46"/>
                      </a:cubicBezTo>
                      <a:cubicBezTo>
                        <a:pt x="52" y="32"/>
                        <a:pt x="52" y="32"/>
                        <a:pt x="52" y="32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52" y="13"/>
                        <a:pt x="48" y="0"/>
                        <a:pt x="4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15" name="Freeform: Shape 163"/>
                <p:cNvSpPr/>
                <p:nvPr/>
              </p:nvSpPr>
              <p:spPr bwMode="auto">
                <a:xfrm>
                  <a:off x="6251723" y="2292044"/>
                  <a:ext cx="269591" cy="216898"/>
                </a:xfrm>
                <a:custGeom>
                  <a:avLst/>
                  <a:gdLst>
                    <a:gd name="T0" fmla="*/ 48 w 61"/>
                    <a:gd name="T1" fmla="*/ 49 h 49"/>
                    <a:gd name="T2" fmla="*/ 48 w 61"/>
                    <a:gd name="T3" fmla="*/ 32 h 49"/>
                    <a:gd name="T4" fmla="*/ 56 w 61"/>
                    <a:gd name="T5" fmla="*/ 24 h 49"/>
                    <a:gd name="T6" fmla="*/ 61 w 61"/>
                    <a:gd name="T7" fmla="*/ 24 h 49"/>
                    <a:gd name="T8" fmla="*/ 61 w 61"/>
                    <a:gd name="T9" fmla="*/ 6 h 49"/>
                    <a:gd name="T10" fmla="*/ 54 w 61"/>
                    <a:gd name="T11" fmla="*/ 0 h 49"/>
                    <a:gd name="T12" fmla="*/ 39 w 61"/>
                    <a:gd name="T13" fmla="*/ 0 h 49"/>
                    <a:gd name="T14" fmla="*/ 39 w 61"/>
                    <a:gd name="T15" fmla="*/ 8 h 49"/>
                    <a:gd name="T16" fmla="*/ 45 w 61"/>
                    <a:gd name="T17" fmla="*/ 13 h 49"/>
                    <a:gd name="T18" fmla="*/ 39 w 61"/>
                    <a:gd name="T19" fmla="*/ 19 h 49"/>
                    <a:gd name="T20" fmla="*/ 39 w 61"/>
                    <a:gd name="T21" fmla="*/ 22 h 49"/>
                    <a:gd name="T22" fmla="*/ 45 w 61"/>
                    <a:gd name="T23" fmla="*/ 28 h 49"/>
                    <a:gd name="T24" fmla="*/ 39 w 61"/>
                    <a:gd name="T25" fmla="*/ 33 h 49"/>
                    <a:gd name="T26" fmla="*/ 39 w 61"/>
                    <a:gd name="T27" fmla="*/ 49 h 49"/>
                    <a:gd name="T28" fmla="*/ 48 w 61"/>
                    <a:gd name="T29" fmla="*/ 49 h 49"/>
                    <a:gd name="T30" fmla="*/ 39 w 61"/>
                    <a:gd name="T31" fmla="*/ 0 h 49"/>
                    <a:gd name="T32" fmla="*/ 22 w 61"/>
                    <a:gd name="T33" fmla="*/ 0 h 49"/>
                    <a:gd name="T34" fmla="*/ 22 w 61"/>
                    <a:gd name="T35" fmla="*/ 8 h 49"/>
                    <a:gd name="T36" fmla="*/ 22 w 61"/>
                    <a:gd name="T37" fmla="*/ 8 h 49"/>
                    <a:gd name="T38" fmla="*/ 22 w 61"/>
                    <a:gd name="T39" fmla="*/ 8 h 49"/>
                    <a:gd name="T40" fmla="*/ 27 w 61"/>
                    <a:gd name="T41" fmla="*/ 13 h 49"/>
                    <a:gd name="T42" fmla="*/ 22 w 61"/>
                    <a:gd name="T43" fmla="*/ 19 h 49"/>
                    <a:gd name="T44" fmla="*/ 22 w 61"/>
                    <a:gd name="T45" fmla="*/ 19 h 49"/>
                    <a:gd name="T46" fmla="*/ 22 w 61"/>
                    <a:gd name="T47" fmla="*/ 22 h 49"/>
                    <a:gd name="T48" fmla="*/ 22 w 61"/>
                    <a:gd name="T49" fmla="*/ 22 h 49"/>
                    <a:gd name="T50" fmla="*/ 22 w 61"/>
                    <a:gd name="T51" fmla="*/ 22 h 49"/>
                    <a:gd name="T52" fmla="*/ 27 w 61"/>
                    <a:gd name="T53" fmla="*/ 28 h 49"/>
                    <a:gd name="T54" fmla="*/ 22 w 61"/>
                    <a:gd name="T55" fmla="*/ 33 h 49"/>
                    <a:gd name="T56" fmla="*/ 22 w 61"/>
                    <a:gd name="T57" fmla="*/ 33 h 49"/>
                    <a:gd name="T58" fmla="*/ 22 w 61"/>
                    <a:gd name="T59" fmla="*/ 49 h 49"/>
                    <a:gd name="T60" fmla="*/ 39 w 61"/>
                    <a:gd name="T61" fmla="*/ 49 h 49"/>
                    <a:gd name="T62" fmla="*/ 39 w 61"/>
                    <a:gd name="T63" fmla="*/ 33 h 49"/>
                    <a:gd name="T64" fmla="*/ 39 w 61"/>
                    <a:gd name="T65" fmla="*/ 33 h 49"/>
                    <a:gd name="T66" fmla="*/ 34 w 61"/>
                    <a:gd name="T67" fmla="*/ 28 h 49"/>
                    <a:gd name="T68" fmla="*/ 39 w 61"/>
                    <a:gd name="T69" fmla="*/ 22 h 49"/>
                    <a:gd name="T70" fmla="*/ 39 w 61"/>
                    <a:gd name="T71" fmla="*/ 22 h 49"/>
                    <a:gd name="T72" fmla="*/ 39 w 61"/>
                    <a:gd name="T73" fmla="*/ 22 h 49"/>
                    <a:gd name="T74" fmla="*/ 39 w 61"/>
                    <a:gd name="T75" fmla="*/ 19 h 49"/>
                    <a:gd name="T76" fmla="*/ 39 w 61"/>
                    <a:gd name="T77" fmla="*/ 19 h 49"/>
                    <a:gd name="T78" fmla="*/ 34 w 61"/>
                    <a:gd name="T79" fmla="*/ 13 h 49"/>
                    <a:gd name="T80" fmla="*/ 39 w 61"/>
                    <a:gd name="T81" fmla="*/ 8 h 49"/>
                    <a:gd name="T82" fmla="*/ 39 w 61"/>
                    <a:gd name="T83" fmla="*/ 8 h 49"/>
                    <a:gd name="T84" fmla="*/ 39 w 61"/>
                    <a:gd name="T85" fmla="*/ 8 h 49"/>
                    <a:gd name="T86" fmla="*/ 39 w 61"/>
                    <a:gd name="T87" fmla="*/ 0 h 49"/>
                    <a:gd name="T88" fmla="*/ 22 w 61"/>
                    <a:gd name="T89" fmla="*/ 0 h 49"/>
                    <a:gd name="T90" fmla="*/ 6 w 61"/>
                    <a:gd name="T91" fmla="*/ 0 h 49"/>
                    <a:gd name="T92" fmla="*/ 0 w 61"/>
                    <a:gd name="T93" fmla="*/ 6 h 49"/>
                    <a:gd name="T94" fmla="*/ 0 w 61"/>
                    <a:gd name="T95" fmla="*/ 24 h 49"/>
                    <a:gd name="T96" fmla="*/ 5 w 61"/>
                    <a:gd name="T97" fmla="*/ 24 h 49"/>
                    <a:gd name="T98" fmla="*/ 13 w 61"/>
                    <a:gd name="T99" fmla="*/ 32 h 49"/>
                    <a:gd name="T100" fmla="*/ 13 w 61"/>
                    <a:gd name="T101" fmla="*/ 49 h 49"/>
                    <a:gd name="T102" fmla="*/ 22 w 61"/>
                    <a:gd name="T103" fmla="*/ 49 h 49"/>
                    <a:gd name="T104" fmla="*/ 22 w 61"/>
                    <a:gd name="T105" fmla="*/ 33 h 49"/>
                    <a:gd name="T106" fmla="*/ 16 w 61"/>
                    <a:gd name="T107" fmla="*/ 28 h 49"/>
                    <a:gd name="T108" fmla="*/ 22 w 61"/>
                    <a:gd name="T109" fmla="*/ 22 h 49"/>
                    <a:gd name="T110" fmla="*/ 22 w 61"/>
                    <a:gd name="T111" fmla="*/ 19 h 49"/>
                    <a:gd name="T112" fmla="*/ 16 w 61"/>
                    <a:gd name="T113" fmla="*/ 13 h 49"/>
                    <a:gd name="T114" fmla="*/ 22 w 61"/>
                    <a:gd name="T115" fmla="*/ 8 h 49"/>
                    <a:gd name="T116" fmla="*/ 22 w 61"/>
                    <a:gd name="T117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61" h="49">
                      <a:moveTo>
                        <a:pt x="48" y="49"/>
                      </a:moveTo>
                      <a:cubicBezTo>
                        <a:pt x="48" y="32"/>
                        <a:pt x="48" y="32"/>
                        <a:pt x="48" y="32"/>
                      </a:cubicBezTo>
                      <a:cubicBezTo>
                        <a:pt x="48" y="27"/>
                        <a:pt x="51" y="24"/>
                        <a:pt x="56" y="24"/>
                      </a:cubicBezTo>
                      <a:cubicBezTo>
                        <a:pt x="61" y="24"/>
                        <a:pt x="61" y="24"/>
                        <a:pt x="61" y="24"/>
                      </a:cubicBezTo>
                      <a:cubicBezTo>
                        <a:pt x="61" y="6"/>
                        <a:pt x="61" y="6"/>
                        <a:pt x="61" y="6"/>
                      </a:cubicBezTo>
                      <a:cubicBezTo>
                        <a:pt x="61" y="3"/>
                        <a:pt x="58" y="0"/>
                        <a:pt x="54" y="0"/>
                      </a:cubicBezTo>
                      <a:cubicBezTo>
                        <a:pt x="39" y="0"/>
                        <a:pt x="39" y="0"/>
                        <a:pt x="39" y="0"/>
                      </a:cubicBezTo>
                      <a:cubicBezTo>
                        <a:pt x="39" y="8"/>
                        <a:pt x="39" y="8"/>
                        <a:pt x="39" y="8"/>
                      </a:cubicBezTo>
                      <a:cubicBezTo>
                        <a:pt x="42" y="8"/>
                        <a:pt x="45" y="10"/>
                        <a:pt x="45" y="13"/>
                      </a:cubicBezTo>
                      <a:cubicBezTo>
                        <a:pt x="45" y="16"/>
                        <a:pt x="42" y="19"/>
                        <a:pt x="39" y="19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42" y="22"/>
                        <a:pt x="45" y="25"/>
                        <a:pt x="45" y="28"/>
                      </a:cubicBezTo>
                      <a:cubicBezTo>
                        <a:pt x="45" y="31"/>
                        <a:pt x="42" y="33"/>
                        <a:pt x="39" y="33"/>
                      </a:cubicBezTo>
                      <a:cubicBezTo>
                        <a:pt x="39" y="49"/>
                        <a:pt x="39" y="49"/>
                        <a:pt x="39" y="49"/>
                      </a:cubicBezTo>
                      <a:lnTo>
                        <a:pt x="48" y="49"/>
                      </a:lnTo>
                      <a:close/>
                      <a:moveTo>
                        <a:pt x="39" y="0"/>
                      </a:move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5" y="8"/>
                        <a:pt x="27" y="10"/>
                        <a:pt x="27" y="13"/>
                      </a:cubicBezTo>
                      <a:cubicBezTo>
                        <a:pt x="27" y="16"/>
                        <a:pt x="25" y="19"/>
                        <a:pt x="22" y="19"/>
                      </a:cubicBezTo>
                      <a:cubicBezTo>
                        <a:pt x="22" y="19"/>
                        <a:pt x="22" y="19"/>
                        <a:pt x="22" y="19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2"/>
                        <a:pt x="27" y="25"/>
                        <a:pt x="27" y="28"/>
                      </a:cubicBezTo>
                      <a:cubicBezTo>
                        <a:pt x="27" y="31"/>
                        <a:pt x="25" y="33"/>
                        <a:pt x="22" y="33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22" y="49"/>
                        <a:pt x="22" y="49"/>
                        <a:pt x="22" y="49"/>
                      </a:cubicBezTo>
                      <a:cubicBezTo>
                        <a:pt x="39" y="49"/>
                        <a:pt x="39" y="49"/>
                        <a:pt x="39" y="49"/>
                      </a:cubicBezTo>
                      <a:cubicBezTo>
                        <a:pt x="39" y="33"/>
                        <a:pt x="39" y="33"/>
                        <a:pt x="39" y="33"/>
                      </a:cubicBezTo>
                      <a:cubicBezTo>
                        <a:pt x="39" y="33"/>
                        <a:pt x="39" y="33"/>
                        <a:pt x="39" y="33"/>
                      </a:cubicBezTo>
                      <a:cubicBezTo>
                        <a:pt x="36" y="33"/>
                        <a:pt x="34" y="31"/>
                        <a:pt x="34" y="28"/>
                      </a:cubicBezTo>
                      <a:cubicBezTo>
                        <a:pt x="34" y="25"/>
                        <a:pt x="36" y="22"/>
                        <a:pt x="39" y="22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39" y="19"/>
                        <a:pt x="39" y="19"/>
                        <a:pt x="39" y="19"/>
                      </a:cubicBezTo>
                      <a:cubicBezTo>
                        <a:pt x="39" y="19"/>
                        <a:pt x="39" y="19"/>
                        <a:pt x="39" y="19"/>
                      </a:cubicBezTo>
                      <a:cubicBezTo>
                        <a:pt x="36" y="19"/>
                        <a:pt x="34" y="16"/>
                        <a:pt x="34" y="13"/>
                      </a:cubicBezTo>
                      <a:cubicBezTo>
                        <a:pt x="34" y="10"/>
                        <a:pt x="36" y="8"/>
                        <a:pt x="39" y="8"/>
                      </a:cubicBezTo>
                      <a:cubicBezTo>
                        <a:pt x="39" y="8"/>
                        <a:pt x="39" y="8"/>
                        <a:pt x="39" y="8"/>
                      </a:cubicBezTo>
                      <a:cubicBezTo>
                        <a:pt x="39" y="8"/>
                        <a:pt x="39" y="8"/>
                        <a:pt x="39" y="8"/>
                      </a:cubicBezTo>
                      <a:lnTo>
                        <a:pt x="39" y="0"/>
                      </a:lnTo>
                      <a:close/>
                      <a:moveTo>
                        <a:pt x="22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5" y="24"/>
                        <a:pt x="5" y="24"/>
                        <a:pt x="5" y="24"/>
                      </a:cubicBezTo>
                      <a:cubicBezTo>
                        <a:pt x="10" y="24"/>
                        <a:pt x="13" y="27"/>
                        <a:pt x="13" y="32"/>
                      </a:cubicBezTo>
                      <a:cubicBezTo>
                        <a:pt x="13" y="49"/>
                        <a:pt x="13" y="49"/>
                        <a:pt x="13" y="49"/>
                      </a:cubicBezTo>
                      <a:cubicBezTo>
                        <a:pt x="22" y="49"/>
                        <a:pt x="22" y="49"/>
                        <a:pt x="22" y="49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19" y="33"/>
                        <a:pt x="16" y="31"/>
                        <a:pt x="16" y="28"/>
                      </a:cubicBezTo>
                      <a:cubicBezTo>
                        <a:pt x="16" y="25"/>
                        <a:pt x="19" y="22"/>
                        <a:pt x="22" y="22"/>
                      </a:cubicBezTo>
                      <a:cubicBezTo>
                        <a:pt x="22" y="19"/>
                        <a:pt x="22" y="19"/>
                        <a:pt x="22" y="19"/>
                      </a:cubicBezTo>
                      <a:cubicBezTo>
                        <a:pt x="19" y="19"/>
                        <a:pt x="16" y="16"/>
                        <a:pt x="16" y="13"/>
                      </a:cubicBezTo>
                      <a:cubicBezTo>
                        <a:pt x="16" y="10"/>
                        <a:pt x="19" y="8"/>
                        <a:pt x="22" y="8"/>
                      </a:cubicBezTo>
                      <a:lnTo>
                        <a:pt x="2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16" name="Freeform: Shape 164"/>
                <p:cNvSpPr/>
                <p:nvPr/>
              </p:nvSpPr>
              <p:spPr bwMode="auto">
                <a:xfrm>
                  <a:off x="6203932" y="2412135"/>
                  <a:ext cx="366398" cy="193615"/>
                </a:xfrm>
                <a:custGeom>
                  <a:avLst/>
                  <a:gdLst>
                    <a:gd name="T0" fmla="*/ 78 w 83"/>
                    <a:gd name="T1" fmla="*/ 0 h 44"/>
                    <a:gd name="T2" fmla="*/ 72 w 83"/>
                    <a:gd name="T3" fmla="*/ 0 h 44"/>
                    <a:gd name="T4" fmla="*/ 67 w 83"/>
                    <a:gd name="T5" fmla="*/ 0 h 44"/>
                    <a:gd name="T6" fmla="*/ 61 w 83"/>
                    <a:gd name="T7" fmla="*/ 5 h 44"/>
                    <a:gd name="T8" fmla="*/ 61 w 83"/>
                    <a:gd name="T9" fmla="*/ 24 h 44"/>
                    <a:gd name="T10" fmla="*/ 21 w 83"/>
                    <a:gd name="T11" fmla="*/ 24 h 44"/>
                    <a:gd name="T12" fmla="*/ 21 w 83"/>
                    <a:gd name="T13" fmla="*/ 5 h 44"/>
                    <a:gd name="T14" fmla="*/ 16 w 83"/>
                    <a:gd name="T15" fmla="*/ 0 h 44"/>
                    <a:gd name="T16" fmla="*/ 11 w 83"/>
                    <a:gd name="T17" fmla="*/ 0 h 44"/>
                    <a:gd name="T18" fmla="*/ 6 w 83"/>
                    <a:gd name="T19" fmla="*/ 0 h 44"/>
                    <a:gd name="T20" fmla="*/ 0 w 83"/>
                    <a:gd name="T21" fmla="*/ 5 h 44"/>
                    <a:gd name="T22" fmla="*/ 0 w 83"/>
                    <a:gd name="T23" fmla="*/ 33 h 44"/>
                    <a:gd name="T24" fmla="*/ 8 w 83"/>
                    <a:gd name="T25" fmla="*/ 41 h 44"/>
                    <a:gd name="T26" fmla="*/ 8 w 83"/>
                    <a:gd name="T27" fmla="*/ 41 h 44"/>
                    <a:gd name="T28" fmla="*/ 9 w 83"/>
                    <a:gd name="T29" fmla="*/ 43 h 44"/>
                    <a:gd name="T30" fmla="*/ 11 w 83"/>
                    <a:gd name="T31" fmla="*/ 44 h 44"/>
                    <a:gd name="T32" fmla="*/ 13 w 83"/>
                    <a:gd name="T33" fmla="*/ 44 h 44"/>
                    <a:gd name="T34" fmla="*/ 15 w 83"/>
                    <a:gd name="T35" fmla="*/ 43 h 44"/>
                    <a:gd name="T36" fmla="*/ 16 w 83"/>
                    <a:gd name="T37" fmla="*/ 41 h 44"/>
                    <a:gd name="T38" fmla="*/ 16 w 83"/>
                    <a:gd name="T39" fmla="*/ 41 h 44"/>
                    <a:gd name="T40" fmla="*/ 67 w 83"/>
                    <a:gd name="T41" fmla="*/ 41 h 44"/>
                    <a:gd name="T42" fmla="*/ 67 w 83"/>
                    <a:gd name="T43" fmla="*/ 41 h 44"/>
                    <a:gd name="T44" fmla="*/ 68 w 83"/>
                    <a:gd name="T45" fmla="*/ 43 h 44"/>
                    <a:gd name="T46" fmla="*/ 70 w 83"/>
                    <a:gd name="T47" fmla="*/ 44 h 44"/>
                    <a:gd name="T48" fmla="*/ 72 w 83"/>
                    <a:gd name="T49" fmla="*/ 44 h 44"/>
                    <a:gd name="T50" fmla="*/ 74 w 83"/>
                    <a:gd name="T51" fmla="*/ 43 h 44"/>
                    <a:gd name="T52" fmla="*/ 75 w 83"/>
                    <a:gd name="T53" fmla="*/ 41 h 44"/>
                    <a:gd name="T54" fmla="*/ 75 w 83"/>
                    <a:gd name="T55" fmla="*/ 41 h 44"/>
                    <a:gd name="T56" fmla="*/ 78 w 83"/>
                    <a:gd name="T57" fmla="*/ 41 h 44"/>
                    <a:gd name="T58" fmla="*/ 83 w 83"/>
                    <a:gd name="T59" fmla="*/ 33 h 44"/>
                    <a:gd name="T60" fmla="*/ 83 w 83"/>
                    <a:gd name="T61" fmla="*/ 5 h 44"/>
                    <a:gd name="T62" fmla="*/ 78 w 83"/>
                    <a:gd name="T6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3" h="44">
                      <a:moveTo>
                        <a:pt x="78" y="0"/>
                      </a:moveTo>
                      <a:cubicBezTo>
                        <a:pt x="72" y="0"/>
                        <a:pt x="72" y="0"/>
                        <a:pt x="72" y="0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64" y="0"/>
                        <a:pt x="61" y="1"/>
                        <a:pt x="61" y="5"/>
                      </a:cubicBezTo>
                      <a:cubicBezTo>
                        <a:pt x="61" y="24"/>
                        <a:pt x="61" y="24"/>
                        <a:pt x="61" y="24"/>
                      </a:cubicBezTo>
                      <a:cubicBezTo>
                        <a:pt x="21" y="24"/>
                        <a:pt x="21" y="24"/>
                        <a:pt x="21" y="24"/>
                      </a:cubicBezTo>
                      <a:cubicBezTo>
                        <a:pt x="21" y="5"/>
                        <a:pt x="21" y="5"/>
                        <a:pt x="21" y="5"/>
                      </a:cubicBezTo>
                      <a:cubicBezTo>
                        <a:pt x="21" y="1"/>
                        <a:pt x="20" y="0"/>
                        <a:pt x="16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0"/>
                        <a:pt x="0" y="1"/>
                        <a:pt x="0" y="5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0" y="36"/>
                        <a:pt x="4" y="41"/>
                        <a:pt x="8" y="41"/>
                      </a:cubicBezTo>
                      <a:cubicBezTo>
                        <a:pt x="8" y="41"/>
                        <a:pt x="8" y="41"/>
                        <a:pt x="8" y="41"/>
                      </a:cubicBezTo>
                      <a:cubicBezTo>
                        <a:pt x="8" y="42"/>
                        <a:pt x="8" y="42"/>
                        <a:pt x="9" y="43"/>
                      </a:cubicBezTo>
                      <a:cubicBezTo>
                        <a:pt x="9" y="44"/>
                        <a:pt x="10" y="44"/>
                        <a:pt x="11" y="44"/>
                      </a:cubicBezTo>
                      <a:cubicBezTo>
                        <a:pt x="13" y="44"/>
                        <a:pt x="13" y="44"/>
                        <a:pt x="13" y="44"/>
                      </a:cubicBezTo>
                      <a:cubicBezTo>
                        <a:pt x="14" y="44"/>
                        <a:pt x="15" y="44"/>
                        <a:pt x="15" y="43"/>
                      </a:cubicBezTo>
                      <a:cubicBezTo>
                        <a:pt x="16" y="42"/>
                        <a:pt x="16" y="42"/>
                        <a:pt x="16" y="41"/>
                      </a:cubicBezTo>
                      <a:cubicBezTo>
                        <a:pt x="16" y="41"/>
                        <a:pt x="16" y="41"/>
                        <a:pt x="16" y="41"/>
                      </a:cubicBezTo>
                      <a:cubicBezTo>
                        <a:pt x="67" y="41"/>
                        <a:pt x="67" y="41"/>
                        <a:pt x="67" y="41"/>
                      </a:cubicBezTo>
                      <a:cubicBezTo>
                        <a:pt x="67" y="41"/>
                        <a:pt x="67" y="41"/>
                        <a:pt x="67" y="41"/>
                      </a:cubicBezTo>
                      <a:cubicBezTo>
                        <a:pt x="67" y="42"/>
                        <a:pt x="67" y="42"/>
                        <a:pt x="68" y="43"/>
                      </a:cubicBezTo>
                      <a:cubicBezTo>
                        <a:pt x="68" y="44"/>
                        <a:pt x="69" y="44"/>
                        <a:pt x="70" y="44"/>
                      </a:cubicBezTo>
                      <a:cubicBezTo>
                        <a:pt x="72" y="44"/>
                        <a:pt x="72" y="44"/>
                        <a:pt x="72" y="44"/>
                      </a:cubicBezTo>
                      <a:cubicBezTo>
                        <a:pt x="73" y="44"/>
                        <a:pt x="74" y="44"/>
                        <a:pt x="74" y="43"/>
                      </a:cubicBezTo>
                      <a:cubicBezTo>
                        <a:pt x="75" y="42"/>
                        <a:pt x="75" y="42"/>
                        <a:pt x="75" y="41"/>
                      </a:cubicBezTo>
                      <a:cubicBezTo>
                        <a:pt x="75" y="41"/>
                        <a:pt x="75" y="41"/>
                        <a:pt x="75" y="41"/>
                      </a:cubicBezTo>
                      <a:cubicBezTo>
                        <a:pt x="78" y="41"/>
                        <a:pt x="78" y="41"/>
                        <a:pt x="78" y="41"/>
                      </a:cubicBezTo>
                      <a:cubicBezTo>
                        <a:pt x="81" y="41"/>
                        <a:pt x="83" y="36"/>
                        <a:pt x="83" y="33"/>
                      </a:cubicBezTo>
                      <a:cubicBezTo>
                        <a:pt x="83" y="5"/>
                        <a:pt x="83" y="5"/>
                        <a:pt x="83" y="5"/>
                      </a:cubicBezTo>
                      <a:cubicBezTo>
                        <a:pt x="83" y="1"/>
                        <a:pt x="81" y="0"/>
                        <a:pt x="7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17" name="Oval 165"/>
                <p:cNvSpPr/>
                <p:nvPr/>
              </p:nvSpPr>
              <p:spPr bwMode="auto">
                <a:xfrm>
                  <a:off x="6331375" y="2336159"/>
                  <a:ext cx="31861" cy="2695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18" name="Oval 166"/>
                <p:cNvSpPr/>
                <p:nvPr/>
              </p:nvSpPr>
              <p:spPr bwMode="auto">
                <a:xfrm>
                  <a:off x="6411026" y="2336159"/>
                  <a:ext cx="30635" cy="2695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19" name="Oval 167"/>
                <p:cNvSpPr/>
                <p:nvPr/>
              </p:nvSpPr>
              <p:spPr bwMode="auto">
                <a:xfrm>
                  <a:off x="6331375" y="2398655"/>
                  <a:ext cx="31861" cy="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20" name="Oval 168"/>
                <p:cNvSpPr/>
                <p:nvPr/>
              </p:nvSpPr>
              <p:spPr bwMode="auto">
                <a:xfrm>
                  <a:off x="6411026" y="2398655"/>
                  <a:ext cx="30635" cy="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21" name="Freeform: Shape 169"/>
                <p:cNvSpPr/>
                <p:nvPr/>
              </p:nvSpPr>
              <p:spPr bwMode="auto">
                <a:xfrm>
                  <a:off x="3514151" y="808069"/>
                  <a:ext cx="384780" cy="322284"/>
                </a:xfrm>
                <a:custGeom>
                  <a:avLst/>
                  <a:gdLst>
                    <a:gd name="T0" fmla="*/ 58 w 87"/>
                    <a:gd name="T1" fmla="*/ 0 h 73"/>
                    <a:gd name="T2" fmla="*/ 31 w 87"/>
                    <a:gd name="T3" fmla="*/ 0 h 73"/>
                    <a:gd name="T4" fmla="*/ 0 w 87"/>
                    <a:gd name="T5" fmla="*/ 26 h 73"/>
                    <a:gd name="T6" fmla="*/ 9 w 87"/>
                    <a:gd name="T7" fmla="*/ 38 h 73"/>
                    <a:gd name="T8" fmla="*/ 20 w 87"/>
                    <a:gd name="T9" fmla="*/ 27 h 73"/>
                    <a:gd name="T10" fmla="*/ 20 w 87"/>
                    <a:gd name="T11" fmla="*/ 73 h 73"/>
                    <a:gd name="T12" fmla="*/ 44 w 87"/>
                    <a:gd name="T13" fmla="*/ 73 h 73"/>
                    <a:gd name="T14" fmla="*/ 68 w 87"/>
                    <a:gd name="T15" fmla="*/ 73 h 73"/>
                    <a:gd name="T16" fmla="*/ 67 w 87"/>
                    <a:gd name="T17" fmla="*/ 27 h 73"/>
                    <a:gd name="T18" fmla="*/ 79 w 87"/>
                    <a:gd name="T19" fmla="*/ 38 h 73"/>
                    <a:gd name="T20" fmla="*/ 87 w 87"/>
                    <a:gd name="T21" fmla="*/ 26 h 73"/>
                    <a:gd name="T22" fmla="*/ 58 w 87"/>
                    <a:gd name="T2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7" h="73">
                      <a:moveTo>
                        <a:pt x="58" y="0"/>
                      </a:moveTo>
                      <a:cubicBezTo>
                        <a:pt x="53" y="8"/>
                        <a:pt x="36" y="8"/>
                        <a:pt x="31" y="0"/>
                      </a:cubicBezTo>
                      <a:cubicBezTo>
                        <a:pt x="31" y="0"/>
                        <a:pt x="5" y="15"/>
                        <a:pt x="0" y="26"/>
                      </a:cubicBezTo>
                      <a:cubicBezTo>
                        <a:pt x="9" y="38"/>
                        <a:pt x="9" y="38"/>
                        <a:pt x="9" y="38"/>
                      </a:cubicBezTo>
                      <a:cubicBezTo>
                        <a:pt x="9" y="38"/>
                        <a:pt x="16" y="30"/>
                        <a:pt x="20" y="27"/>
                      </a:cubicBezTo>
                      <a:cubicBezTo>
                        <a:pt x="20" y="73"/>
                        <a:pt x="20" y="73"/>
                        <a:pt x="20" y="73"/>
                      </a:cubicBezTo>
                      <a:cubicBezTo>
                        <a:pt x="44" y="73"/>
                        <a:pt x="44" y="73"/>
                        <a:pt x="44" y="73"/>
                      </a:cubicBezTo>
                      <a:cubicBezTo>
                        <a:pt x="68" y="73"/>
                        <a:pt x="68" y="73"/>
                        <a:pt x="68" y="73"/>
                      </a:cubicBezTo>
                      <a:cubicBezTo>
                        <a:pt x="67" y="27"/>
                        <a:pt x="67" y="27"/>
                        <a:pt x="67" y="27"/>
                      </a:cubicBezTo>
                      <a:cubicBezTo>
                        <a:pt x="71" y="30"/>
                        <a:pt x="79" y="38"/>
                        <a:pt x="79" y="38"/>
                      </a:cubicBezTo>
                      <a:cubicBezTo>
                        <a:pt x="87" y="26"/>
                        <a:pt x="87" y="26"/>
                        <a:pt x="87" y="26"/>
                      </a:cubicBezTo>
                      <a:cubicBezTo>
                        <a:pt x="82" y="15"/>
                        <a:pt x="58" y="0"/>
                        <a:pt x="5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22" name="Freeform: Shape 170"/>
                <p:cNvSpPr/>
                <p:nvPr/>
              </p:nvSpPr>
              <p:spPr bwMode="auto">
                <a:xfrm>
                  <a:off x="3656299" y="795815"/>
                  <a:ext cx="110287" cy="30635"/>
                </a:xfrm>
                <a:custGeom>
                  <a:avLst/>
                  <a:gdLst>
                    <a:gd name="T0" fmla="*/ 13 w 25"/>
                    <a:gd name="T1" fmla="*/ 7 h 7"/>
                    <a:gd name="T2" fmla="*/ 24 w 25"/>
                    <a:gd name="T3" fmla="*/ 2 h 7"/>
                    <a:gd name="T4" fmla="*/ 24 w 25"/>
                    <a:gd name="T5" fmla="*/ 0 h 7"/>
                    <a:gd name="T6" fmla="*/ 22 w 25"/>
                    <a:gd name="T7" fmla="*/ 1 h 7"/>
                    <a:gd name="T8" fmla="*/ 13 w 25"/>
                    <a:gd name="T9" fmla="*/ 5 h 7"/>
                    <a:gd name="T10" fmla="*/ 3 w 25"/>
                    <a:gd name="T11" fmla="*/ 1 h 7"/>
                    <a:gd name="T12" fmla="*/ 1 w 25"/>
                    <a:gd name="T13" fmla="*/ 0 h 7"/>
                    <a:gd name="T14" fmla="*/ 1 w 25"/>
                    <a:gd name="T15" fmla="*/ 2 h 7"/>
                    <a:gd name="T16" fmla="*/ 13 w 25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7">
                      <a:moveTo>
                        <a:pt x="13" y="7"/>
                      </a:moveTo>
                      <a:cubicBezTo>
                        <a:pt x="18" y="7"/>
                        <a:pt x="23" y="5"/>
                        <a:pt x="24" y="2"/>
                      </a:cubicBezTo>
                      <a:cubicBezTo>
                        <a:pt x="25" y="2"/>
                        <a:pt x="24" y="1"/>
                        <a:pt x="24" y="0"/>
                      </a:cubicBezTo>
                      <a:cubicBezTo>
                        <a:pt x="23" y="0"/>
                        <a:pt x="22" y="0"/>
                        <a:pt x="22" y="1"/>
                      </a:cubicBezTo>
                      <a:cubicBezTo>
                        <a:pt x="21" y="3"/>
                        <a:pt x="17" y="5"/>
                        <a:pt x="13" y="5"/>
                      </a:cubicBezTo>
                      <a:cubicBezTo>
                        <a:pt x="8" y="5"/>
                        <a:pt x="4" y="3"/>
                        <a:pt x="3" y="1"/>
                      </a:cubicBezTo>
                      <a:cubicBezTo>
                        <a:pt x="3" y="0"/>
                        <a:pt x="2" y="0"/>
                        <a:pt x="1" y="0"/>
                      </a:cubicBezTo>
                      <a:cubicBezTo>
                        <a:pt x="1" y="1"/>
                        <a:pt x="0" y="2"/>
                        <a:pt x="1" y="2"/>
                      </a:cubicBezTo>
                      <a:cubicBezTo>
                        <a:pt x="2" y="5"/>
                        <a:pt x="7" y="7"/>
                        <a:pt x="1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23" name="Freeform: Shape 171"/>
                <p:cNvSpPr/>
                <p:nvPr/>
              </p:nvSpPr>
              <p:spPr bwMode="auto">
                <a:xfrm>
                  <a:off x="5859591" y="3626519"/>
                  <a:ext cx="322284" cy="335763"/>
                </a:xfrm>
                <a:custGeom>
                  <a:avLst/>
                  <a:gdLst>
                    <a:gd name="T0" fmla="*/ 56 w 73"/>
                    <a:gd name="T1" fmla="*/ 2 h 76"/>
                    <a:gd name="T2" fmla="*/ 51 w 73"/>
                    <a:gd name="T3" fmla="*/ 2 h 76"/>
                    <a:gd name="T4" fmla="*/ 50 w 73"/>
                    <a:gd name="T5" fmla="*/ 3 h 76"/>
                    <a:gd name="T6" fmla="*/ 44 w 73"/>
                    <a:gd name="T7" fmla="*/ 5 h 76"/>
                    <a:gd name="T8" fmla="*/ 17 w 73"/>
                    <a:gd name="T9" fmla="*/ 5 h 76"/>
                    <a:gd name="T10" fmla="*/ 13 w 73"/>
                    <a:gd name="T11" fmla="*/ 8 h 76"/>
                    <a:gd name="T12" fmla="*/ 1 w 73"/>
                    <a:gd name="T13" fmla="*/ 40 h 76"/>
                    <a:gd name="T14" fmla="*/ 7 w 73"/>
                    <a:gd name="T15" fmla="*/ 47 h 76"/>
                    <a:gd name="T16" fmla="*/ 29 w 73"/>
                    <a:gd name="T17" fmla="*/ 47 h 76"/>
                    <a:gd name="T18" fmla="*/ 28 w 73"/>
                    <a:gd name="T19" fmla="*/ 54 h 76"/>
                    <a:gd name="T20" fmla="*/ 24 w 73"/>
                    <a:gd name="T21" fmla="*/ 66 h 76"/>
                    <a:gd name="T22" fmla="*/ 26 w 73"/>
                    <a:gd name="T23" fmla="*/ 72 h 76"/>
                    <a:gd name="T24" fmla="*/ 34 w 73"/>
                    <a:gd name="T25" fmla="*/ 72 h 76"/>
                    <a:gd name="T26" fmla="*/ 41 w 73"/>
                    <a:gd name="T27" fmla="*/ 57 h 76"/>
                    <a:gd name="T28" fmla="*/ 55 w 73"/>
                    <a:gd name="T29" fmla="*/ 40 h 76"/>
                    <a:gd name="T30" fmla="*/ 57 w 73"/>
                    <a:gd name="T31" fmla="*/ 37 h 76"/>
                    <a:gd name="T32" fmla="*/ 72 w 73"/>
                    <a:gd name="T33" fmla="*/ 23 h 76"/>
                    <a:gd name="T34" fmla="*/ 72 w 73"/>
                    <a:gd name="T35" fmla="*/ 18 h 76"/>
                    <a:gd name="T36" fmla="*/ 56 w 73"/>
                    <a:gd name="T37" fmla="*/ 2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3" h="76">
                      <a:moveTo>
                        <a:pt x="56" y="2"/>
                      </a:moveTo>
                      <a:cubicBezTo>
                        <a:pt x="54" y="0"/>
                        <a:pt x="52" y="0"/>
                        <a:pt x="51" y="2"/>
                      </a:cubicBezTo>
                      <a:cubicBezTo>
                        <a:pt x="50" y="3"/>
                        <a:pt x="50" y="3"/>
                        <a:pt x="50" y="3"/>
                      </a:cubicBezTo>
                      <a:cubicBezTo>
                        <a:pt x="48" y="4"/>
                        <a:pt x="46" y="5"/>
                        <a:pt x="44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5" y="5"/>
                        <a:pt x="13" y="7"/>
                        <a:pt x="13" y="8"/>
                      </a:cubicBezTo>
                      <a:cubicBezTo>
                        <a:pt x="1" y="40"/>
                        <a:pt x="1" y="40"/>
                        <a:pt x="1" y="40"/>
                      </a:cubicBezTo>
                      <a:cubicBezTo>
                        <a:pt x="0" y="44"/>
                        <a:pt x="2" y="47"/>
                        <a:pt x="7" y="47"/>
                      </a:cubicBezTo>
                      <a:cubicBezTo>
                        <a:pt x="29" y="47"/>
                        <a:pt x="29" y="47"/>
                        <a:pt x="29" y="47"/>
                      </a:cubicBezTo>
                      <a:cubicBezTo>
                        <a:pt x="30" y="50"/>
                        <a:pt x="29" y="53"/>
                        <a:pt x="28" y="54"/>
                      </a:cubicBezTo>
                      <a:cubicBezTo>
                        <a:pt x="27" y="56"/>
                        <a:pt x="23" y="60"/>
                        <a:pt x="24" y="66"/>
                      </a:cubicBezTo>
                      <a:cubicBezTo>
                        <a:pt x="24" y="68"/>
                        <a:pt x="25" y="71"/>
                        <a:pt x="26" y="72"/>
                      </a:cubicBezTo>
                      <a:cubicBezTo>
                        <a:pt x="30" y="76"/>
                        <a:pt x="34" y="75"/>
                        <a:pt x="34" y="72"/>
                      </a:cubicBezTo>
                      <a:cubicBezTo>
                        <a:pt x="34" y="67"/>
                        <a:pt x="32" y="62"/>
                        <a:pt x="41" y="57"/>
                      </a:cubicBezTo>
                      <a:cubicBezTo>
                        <a:pt x="49" y="51"/>
                        <a:pt x="55" y="40"/>
                        <a:pt x="55" y="40"/>
                      </a:cubicBezTo>
                      <a:cubicBezTo>
                        <a:pt x="55" y="40"/>
                        <a:pt x="56" y="39"/>
                        <a:pt x="57" y="37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cubicBezTo>
                        <a:pt x="73" y="22"/>
                        <a:pt x="73" y="19"/>
                        <a:pt x="72" y="18"/>
                      </a:cubicBezTo>
                      <a:lnTo>
                        <a:pt x="56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24" name="Freeform: Shape 172"/>
                <p:cNvSpPr/>
                <p:nvPr/>
              </p:nvSpPr>
              <p:spPr bwMode="auto">
                <a:xfrm>
                  <a:off x="3183290" y="1029869"/>
                  <a:ext cx="366398" cy="348017"/>
                </a:xfrm>
                <a:custGeom>
                  <a:avLst/>
                  <a:gdLst>
                    <a:gd name="T0" fmla="*/ 11 w 83"/>
                    <a:gd name="T1" fmla="*/ 63 h 79"/>
                    <a:gd name="T2" fmla="*/ 34 w 83"/>
                    <a:gd name="T3" fmla="*/ 52 h 79"/>
                    <a:gd name="T4" fmla="*/ 38 w 83"/>
                    <a:gd name="T5" fmla="*/ 51 h 79"/>
                    <a:gd name="T6" fmla="*/ 39 w 83"/>
                    <a:gd name="T7" fmla="*/ 55 h 79"/>
                    <a:gd name="T8" fmla="*/ 38 w 83"/>
                    <a:gd name="T9" fmla="*/ 65 h 79"/>
                    <a:gd name="T10" fmla="*/ 38 w 83"/>
                    <a:gd name="T11" fmla="*/ 79 h 79"/>
                    <a:gd name="T12" fmla="*/ 45 w 83"/>
                    <a:gd name="T13" fmla="*/ 79 h 79"/>
                    <a:gd name="T14" fmla="*/ 44 w 83"/>
                    <a:gd name="T15" fmla="*/ 65 h 79"/>
                    <a:gd name="T16" fmla="*/ 44 w 83"/>
                    <a:gd name="T17" fmla="*/ 55 h 79"/>
                    <a:gd name="T18" fmla="*/ 44 w 83"/>
                    <a:gd name="T19" fmla="*/ 51 h 79"/>
                    <a:gd name="T20" fmla="*/ 48 w 83"/>
                    <a:gd name="T21" fmla="*/ 52 h 79"/>
                    <a:gd name="T22" fmla="*/ 71 w 83"/>
                    <a:gd name="T23" fmla="*/ 63 h 79"/>
                    <a:gd name="T24" fmla="*/ 80 w 83"/>
                    <a:gd name="T25" fmla="*/ 54 h 79"/>
                    <a:gd name="T26" fmla="*/ 74 w 83"/>
                    <a:gd name="T27" fmla="*/ 26 h 79"/>
                    <a:gd name="T28" fmla="*/ 46 w 83"/>
                    <a:gd name="T29" fmla="*/ 44 h 79"/>
                    <a:gd name="T30" fmla="*/ 45 w 83"/>
                    <a:gd name="T31" fmla="*/ 41 h 79"/>
                    <a:gd name="T32" fmla="*/ 50 w 83"/>
                    <a:gd name="T33" fmla="*/ 32 h 79"/>
                    <a:gd name="T34" fmla="*/ 59 w 83"/>
                    <a:gd name="T35" fmla="*/ 10 h 79"/>
                    <a:gd name="T36" fmla="*/ 41 w 83"/>
                    <a:gd name="T37" fmla="*/ 0 h 79"/>
                    <a:gd name="T38" fmla="*/ 23 w 83"/>
                    <a:gd name="T39" fmla="*/ 10 h 79"/>
                    <a:gd name="T40" fmla="*/ 33 w 83"/>
                    <a:gd name="T41" fmla="*/ 32 h 79"/>
                    <a:gd name="T42" fmla="*/ 38 w 83"/>
                    <a:gd name="T43" fmla="*/ 41 h 79"/>
                    <a:gd name="T44" fmla="*/ 36 w 83"/>
                    <a:gd name="T45" fmla="*/ 44 h 79"/>
                    <a:gd name="T46" fmla="*/ 8 w 83"/>
                    <a:gd name="T47" fmla="*/ 26 h 79"/>
                    <a:gd name="T48" fmla="*/ 2 w 83"/>
                    <a:gd name="T49" fmla="*/ 54 h 79"/>
                    <a:gd name="T50" fmla="*/ 11 w 83"/>
                    <a:gd name="T51" fmla="*/ 63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3" h="79">
                      <a:moveTo>
                        <a:pt x="11" y="63"/>
                      </a:moveTo>
                      <a:cubicBezTo>
                        <a:pt x="20" y="64"/>
                        <a:pt x="27" y="55"/>
                        <a:pt x="34" y="52"/>
                      </a:cubicBezTo>
                      <a:cubicBezTo>
                        <a:pt x="35" y="51"/>
                        <a:pt x="38" y="50"/>
                        <a:pt x="38" y="51"/>
                      </a:cubicBezTo>
                      <a:cubicBezTo>
                        <a:pt x="39" y="52"/>
                        <a:pt x="39" y="54"/>
                        <a:pt x="39" y="55"/>
                      </a:cubicBezTo>
                      <a:cubicBezTo>
                        <a:pt x="39" y="59"/>
                        <a:pt x="38" y="62"/>
                        <a:pt x="38" y="65"/>
                      </a:cubicBezTo>
                      <a:cubicBezTo>
                        <a:pt x="38" y="69"/>
                        <a:pt x="38" y="75"/>
                        <a:pt x="38" y="79"/>
                      </a:cubicBezTo>
                      <a:cubicBezTo>
                        <a:pt x="45" y="79"/>
                        <a:pt x="45" y="79"/>
                        <a:pt x="45" y="79"/>
                      </a:cubicBezTo>
                      <a:cubicBezTo>
                        <a:pt x="44" y="75"/>
                        <a:pt x="44" y="69"/>
                        <a:pt x="44" y="65"/>
                      </a:cubicBezTo>
                      <a:cubicBezTo>
                        <a:pt x="44" y="62"/>
                        <a:pt x="44" y="59"/>
                        <a:pt x="44" y="55"/>
                      </a:cubicBezTo>
                      <a:cubicBezTo>
                        <a:pt x="44" y="54"/>
                        <a:pt x="43" y="52"/>
                        <a:pt x="44" y="51"/>
                      </a:cubicBezTo>
                      <a:cubicBezTo>
                        <a:pt x="45" y="50"/>
                        <a:pt x="47" y="51"/>
                        <a:pt x="48" y="52"/>
                      </a:cubicBezTo>
                      <a:cubicBezTo>
                        <a:pt x="55" y="55"/>
                        <a:pt x="62" y="64"/>
                        <a:pt x="71" y="63"/>
                      </a:cubicBezTo>
                      <a:cubicBezTo>
                        <a:pt x="76" y="63"/>
                        <a:pt x="78" y="59"/>
                        <a:pt x="80" y="54"/>
                      </a:cubicBezTo>
                      <a:cubicBezTo>
                        <a:pt x="83" y="46"/>
                        <a:pt x="83" y="31"/>
                        <a:pt x="74" y="26"/>
                      </a:cubicBezTo>
                      <a:cubicBezTo>
                        <a:pt x="61" y="18"/>
                        <a:pt x="57" y="43"/>
                        <a:pt x="46" y="44"/>
                      </a:cubicBezTo>
                      <a:cubicBezTo>
                        <a:pt x="44" y="44"/>
                        <a:pt x="44" y="43"/>
                        <a:pt x="45" y="41"/>
                      </a:cubicBezTo>
                      <a:cubicBezTo>
                        <a:pt x="46" y="38"/>
                        <a:pt x="48" y="35"/>
                        <a:pt x="50" y="32"/>
                      </a:cubicBezTo>
                      <a:cubicBezTo>
                        <a:pt x="54" y="26"/>
                        <a:pt x="60" y="18"/>
                        <a:pt x="59" y="10"/>
                      </a:cubicBezTo>
                      <a:cubicBezTo>
                        <a:pt x="58" y="2"/>
                        <a:pt x="49" y="0"/>
                        <a:pt x="41" y="0"/>
                      </a:cubicBezTo>
                      <a:cubicBezTo>
                        <a:pt x="33" y="0"/>
                        <a:pt x="24" y="2"/>
                        <a:pt x="23" y="10"/>
                      </a:cubicBezTo>
                      <a:cubicBezTo>
                        <a:pt x="22" y="18"/>
                        <a:pt x="28" y="26"/>
                        <a:pt x="33" y="32"/>
                      </a:cubicBezTo>
                      <a:cubicBezTo>
                        <a:pt x="35" y="35"/>
                        <a:pt x="37" y="38"/>
                        <a:pt x="38" y="41"/>
                      </a:cubicBezTo>
                      <a:cubicBezTo>
                        <a:pt x="38" y="43"/>
                        <a:pt x="39" y="44"/>
                        <a:pt x="36" y="44"/>
                      </a:cubicBezTo>
                      <a:cubicBezTo>
                        <a:pt x="25" y="43"/>
                        <a:pt x="21" y="18"/>
                        <a:pt x="8" y="26"/>
                      </a:cubicBezTo>
                      <a:cubicBezTo>
                        <a:pt x="0" y="31"/>
                        <a:pt x="0" y="46"/>
                        <a:pt x="2" y="54"/>
                      </a:cubicBezTo>
                      <a:cubicBezTo>
                        <a:pt x="4" y="59"/>
                        <a:pt x="7" y="63"/>
                        <a:pt x="11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25" name="Freeform: Shape 173"/>
                <p:cNvSpPr/>
                <p:nvPr/>
              </p:nvSpPr>
              <p:spPr bwMode="auto">
                <a:xfrm>
                  <a:off x="2732338" y="1652379"/>
                  <a:ext cx="318607" cy="339439"/>
                </a:xfrm>
                <a:custGeom>
                  <a:avLst/>
                  <a:gdLst>
                    <a:gd name="T0" fmla="*/ 59 w 72"/>
                    <a:gd name="T1" fmla="*/ 53 h 77"/>
                    <a:gd name="T2" fmla="*/ 64 w 72"/>
                    <a:gd name="T3" fmla="*/ 50 h 77"/>
                    <a:gd name="T4" fmla="*/ 71 w 72"/>
                    <a:gd name="T5" fmla="*/ 48 h 77"/>
                    <a:gd name="T6" fmla="*/ 71 w 72"/>
                    <a:gd name="T7" fmla="*/ 38 h 77"/>
                    <a:gd name="T8" fmla="*/ 70 w 72"/>
                    <a:gd name="T9" fmla="*/ 22 h 77"/>
                    <a:gd name="T10" fmla="*/ 53 w 72"/>
                    <a:gd name="T11" fmla="*/ 36 h 77"/>
                    <a:gd name="T12" fmla="*/ 48 w 72"/>
                    <a:gd name="T13" fmla="*/ 42 h 77"/>
                    <a:gd name="T14" fmla="*/ 48 w 72"/>
                    <a:gd name="T15" fmla="*/ 36 h 77"/>
                    <a:gd name="T16" fmla="*/ 54 w 72"/>
                    <a:gd name="T17" fmla="*/ 25 h 77"/>
                    <a:gd name="T18" fmla="*/ 49 w 72"/>
                    <a:gd name="T19" fmla="*/ 15 h 77"/>
                    <a:gd name="T20" fmla="*/ 36 w 72"/>
                    <a:gd name="T21" fmla="*/ 0 h 77"/>
                    <a:gd name="T22" fmla="*/ 36 w 72"/>
                    <a:gd name="T23" fmla="*/ 0 h 77"/>
                    <a:gd name="T24" fmla="*/ 36 w 72"/>
                    <a:gd name="T25" fmla="*/ 0 h 77"/>
                    <a:gd name="T26" fmla="*/ 36 w 72"/>
                    <a:gd name="T27" fmla="*/ 0 h 77"/>
                    <a:gd name="T28" fmla="*/ 36 w 72"/>
                    <a:gd name="T29" fmla="*/ 0 h 77"/>
                    <a:gd name="T30" fmla="*/ 23 w 72"/>
                    <a:gd name="T31" fmla="*/ 15 h 77"/>
                    <a:gd name="T32" fmla="*/ 18 w 72"/>
                    <a:gd name="T33" fmla="*/ 25 h 77"/>
                    <a:gd name="T34" fmla="*/ 23 w 72"/>
                    <a:gd name="T35" fmla="*/ 36 h 77"/>
                    <a:gd name="T36" fmla="*/ 24 w 72"/>
                    <a:gd name="T37" fmla="*/ 42 h 77"/>
                    <a:gd name="T38" fmla="*/ 18 w 72"/>
                    <a:gd name="T39" fmla="*/ 36 h 77"/>
                    <a:gd name="T40" fmla="*/ 2 w 72"/>
                    <a:gd name="T41" fmla="*/ 22 h 77"/>
                    <a:gd name="T42" fmla="*/ 0 w 72"/>
                    <a:gd name="T43" fmla="*/ 38 h 77"/>
                    <a:gd name="T44" fmla="*/ 1 w 72"/>
                    <a:gd name="T45" fmla="*/ 48 h 77"/>
                    <a:gd name="T46" fmla="*/ 7 w 72"/>
                    <a:gd name="T47" fmla="*/ 50 h 77"/>
                    <a:gd name="T48" fmla="*/ 12 w 72"/>
                    <a:gd name="T49" fmla="*/ 53 h 77"/>
                    <a:gd name="T50" fmla="*/ 11 w 72"/>
                    <a:gd name="T51" fmla="*/ 56 h 77"/>
                    <a:gd name="T52" fmla="*/ 0 w 72"/>
                    <a:gd name="T53" fmla="*/ 53 h 77"/>
                    <a:gd name="T54" fmla="*/ 16 w 72"/>
                    <a:gd name="T55" fmla="*/ 75 h 77"/>
                    <a:gd name="T56" fmla="*/ 24 w 72"/>
                    <a:gd name="T57" fmla="*/ 74 h 77"/>
                    <a:gd name="T58" fmla="*/ 31 w 72"/>
                    <a:gd name="T59" fmla="*/ 69 h 77"/>
                    <a:gd name="T60" fmla="*/ 34 w 72"/>
                    <a:gd name="T61" fmla="*/ 68 h 77"/>
                    <a:gd name="T62" fmla="*/ 34 w 72"/>
                    <a:gd name="T63" fmla="*/ 65 h 77"/>
                    <a:gd name="T64" fmla="*/ 36 w 72"/>
                    <a:gd name="T65" fmla="*/ 34 h 77"/>
                    <a:gd name="T66" fmla="*/ 38 w 72"/>
                    <a:gd name="T67" fmla="*/ 65 h 77"/>
                    <a:gd name="T68" fmla="*/ 38 w 72"/>
                    <a:gd name="T69" fmla="*/ 68 h 77"/>
                    <a:gd name="T70" fmla="*/ 40 w 72"/>
                    <a:gd name="T71" fmla="*/ 69 h 77"/>
                    <a:gd name="T72" fmla="*/ 47 w 72"/>
                    <a:gd name="T73" fmla="*/ 74 h 77"/>
                    <a:gd name="T74" fmla="*/ 55 w 72"/>
                    <a:gd name="T75" fmla="*/ 75 h 77"/>
                    <a:gd name="T76" fmla="*/ 71 w 72"/>
                    <a:gd name="T77" fmla="*/ 53 h 77"/>
                    <a:gd name="T78" fmla="*/ 60 w 72"/>
                    <a:gd name="T79" fmla="*/ 56 h 77"/>
                    <a:gd name="T80" fmla="*/ 59 w 72"/>
                    <a:gd name="T81" fmla="*/ 53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2" h="77">
                      <a:moveTo>
                        <a:pt x="59" y="53"/>
                      </a:moveTo>
                      <a:cubicBezTo>
                        <a:pt x="61" y="51"/>
                        <a:pt x="63" y="51"/>
                        <a:pt x="64" y="50"/>
                      </a:cubicBezTo>
                      <a:cubicBezTo>
                        <a:pt x="66" y="49"/>
                        <a:pt x="69" y="49"/>
                        <a:pt x="71" y="48"/>
                      </a:cubicBezTo>
                      <a:cubicBezTo>
                        <a:pt x="71" y="45"/>
                        <a:pt x="72" y="42"/>
                        <a:pt x="71" y="38"/>
                      </a:cubicBezTo>
                      <a:cubicBezTo>
                        <a:pt x="71" y="33"/>
                        <a:pt x="70" y="28"/>
                        <a:pt x="70" y="22"/>
                      </a:cubicBezTo>
                      <a:cubicBezTo>
                        <a:pt x="63" y="26"/>
                        <a:pt x="56" y="28"/>
                        <a:pt x="53" y="36"/>
                      </a:cubicBezTo>
                      <a:cubicBezTo>
                        <a:pt x="53" y="38"/>
                        <a:pt x="51" y="43"/>
                        <a:pt x="48" y="42"/>
                      </a:cubicBezTo>
                      <a:cubicBezTo>
                        <a:pt x="46" y="40"/>
                        <a:pt x="47" y="37"/>
                        <a:pt x="48" y="36"/>
                      </a:cubicBezTo>
                      <a:cubicBezTo>
                        <a:pt x="51" y="32"/>
                        <a:pt x="54" y="30"/>
                        <a:pt x="54" y="25"/>
                      </a:cubicBezTo>
                      <a:cubicBezTo>
                        <a:pt x="54" y="21"/>
                        <a:pt x="51" y="18"/>
                        <a:pt x="49" y="15"/>
                      </a:cubicBezTo>
                      <a:cubicBezTo>
                        <a:pt x="45" y="10"/>
                        <a:pt x="40" y="6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2" y="6"/>
                        <a:pt x="27" y="10"/>
                        <a:pt x="23" y="15"/>
                      </a:cubicBezTo>
                      <a:cubicBezTo>
                        <a:pt x="20" y="18"/>
                        <a:pt x="18" y="21"/>
                        <a:pt x="18" y="25"/>
                      </a:cubicBezTo>
                      <a:cubicBezTo>
                        <a:pt x="18" y="30"/>
                        <a:pt x="21" y="32"/>
                        <a:pt x="23" y="36"/>
                      </a:cubicBezTo>
                      <a:cubicBezTo>
                        <a:pt x="24" y="37"/>
                        <a:pt x="26" y="40"/>
                        <a:pt x="24" y="42"/>
                      </a:cubicBezTo>
                      <a:cubicBezTo>
                        <a:pt x="21" y="43"/>
                        <a:pt x="19" y="38"/>
                        <a:pt x="18" y="36"/>
                      </a:cubicBezTo>
                      <a:cubicBezTo>
                        <a:pt x="16" y="28"/>
                        <a:pt x="9" y="26"/>
                        <a:pt x="2" y="22"/>
                      </a:cubicBezTo>
                      <a:cubicBezTo>
                        <a:pt x="2" y="28"/>
                        <a:pt x="1" y="33"/>
                        <a:pt x="0" y="38"/>
                      </a:cubicBezTo>
                      <a:cubicBezTo>
                        <a:pt x="0" y="42"/>
                        <a:pt x="0" y="45"/>
                        <a:pt x="1" y="48"/>
                      </a:cubicBezTo>
                      <a:cubicBezTo>
                        <a:pt x="3" y="49"/>
                        <a:pt x="5" y="49"/>
                        <a:pt x="7" y="50"/>
                      </a:cubicBezTo>
                      <a:cubicBezTo>
                        <a:pt x="9" y="51"/>
                        <a:pt x="11" y="51"/>
                        <a:pt x="12" y="53"/>
                      </a:cubicBezTo>
                      <a:cubicBezTo>
                        <a:pt x="14" y="54"/>
                        <a:pt x="14" y="57"/>
                        <a:pt x="11" y="56"/>
                      </a:cubicBezTo>
                      <a:cubicBezTo>
                        <a:pt x="8" y="56"/>
                        <a:pt x="4" y="52"/>
                        <a:pt x="0" y="53"/>
                      </a:cubicBezTo>
                      <a:cubicBezTo>
                        <a:pt x="2" y="62"/>
                        <a:pt x="7" y="71"/>
                        <a:pt x="16" y="75"/>
                      </a:cubicBezTo>
                      <a:cubicBezTo>
                        <a:pt x="20" y="77"/>
                        <a:pt x="21" y="76"/>
                        <a:pt x="24" y="74"/>
                      </a:cubicBezTo>
                      <a:cubicBezTo>
                        <a:pt x="27" y="72"/>
                        <a:pt x="28" y="70"/>
                        <a:pt x="31" y="69"/>
                      </a:cubicBezTo>
                      <a:cubicBezTo>
                        <a:pt x="33" y="69"/>
                        <a:pt x="34" y="70"/>
                        <a:pt x="34" y="68"/>
                      </a:cubicBezTo>
                      <a:cubicBezTo>
                        <a:pt x="34" y="67"/>
                        <a:pt x="34" y="66"/>
                        <a:pt x="34" y="65"/>
                      </a:cubicBezTo>
                      <a:cubicBezTo>
                        <a:pt x="35" y="53"/>
                        <a:pt x="35" y="46"/>
                        <a:pt x="36" y="34"/>
                      </a:cubicBezTo>
                      <a:cubicBezTo>
                        <a:pt x="36" y="46"/>
                        <a:pt x="37" y="53"/>
                        <a:pt x="38" y="65"/>
                      </a:cubicBezTo>
                      <a:cubicBezTo>
                        <a:pt x="38" y="66"/>
                        <a:pt x="38" y="67"/>
                        <a:pt x="38" y="68"/>
                      </a:cubicBezTo>
                      <a:cubicBezTo>
                        <a:pt x="38" y="70"/>
                        <a:pt x="39" y="69"/>
                        <a:pt x="40" y="69"/>
                      </a:cubicBezTo>
                      <a:cubicBezTo>
                        <a:pt x="43" y="70"/>
                        <a:pt x="45" y="72"/>
                        <a:pt x="47" y="74"/>
                      </a:cubicBezTo>
                      <a:cubicBezTo>
                        <a:pt x="50" y="76"/>
                        <a:pt x="52" y="77"/>
                        <a:pt x="55" y="75"/>
                      </a:cubicBezTo>
                      <a:cubicBezTo>
                        <a:pt x="65" y="71"/>
                        <a:pt x="70" y="62"/>
                        <a:pt x="71" y="53"/>
                      </a:cubicBezTo>
                      <a:cubicBezTo>
                        <a:pt x="68" y="52"/>
                        <a:pt x="64" y="56"/>
                        <a:pt x="60" y="56"/>
                      </a:cubicBezTo>
                      <a:cubicBezTo>
                        <a:pt x="58" y="57"/>
                        <a:pt x="58" y="54"/>
                        <a:pt x="59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26" name="Rectangle 174"/>
                <p:cNvSpPr/>
                <p:nvPr/>
              </p:nvSpPr>
              <p:spPr bwMode="auto">
                <a:xfrm>
                  <a:off x="2878162" y="1966084"/>
                  <a:ext cx="22057" cy="105385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27" name="Freeform: Shape 175"/>
                <p:cNvSpPr/>
                <p:nvPr/>
              </p:nvSpPr>
              <p:spPr bwMode="auto">
                <a:xfrm>
                  <a:off x="5920861" y="1413423"/>
                  <a:ext cx="30635" cy="162980"/>
                </a:xfrm>
                <a:custGeom>
                  <a:avLst/>
                  <a:gdLst>
                    <a:gd name="T0" fmla="*/ 7 w 7"/>
                    <a:gd name="T1" fmla="*/ 1 h 37"/>
                    <a:gd name="T2" fmla="*/ 4 w 7"/>
                    <a:gd name="T3" fmla="*/ 0 h 37"/>
                    <a:gd name="T4" fmla="*/ 4 w 7"/>
                    <a:gd name="T5" fmla="*/ 0 h 37"/>
                    <a:gd name="T6" fmla="*/ 0 w 7"/>
                    <a:gd name="T7" fmla="*/ 1 h 37"/>
                    <a:gd name="T8" fmla="*/ 0 w 7"/>
                    <a:gd name="T9" fmla="*/ 37 h 37"/>
                    <a:gd name="T10" fmla="*/ 7 w 7"/>
                    <a:gd name="T11" fmla="*/ 37 h 37"/>
                    <a:gd name="T12" fmla="*/ 7 w 7"/>
                    <a:gd name="T13" fmla="*/ 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37">
                      <a:moveTo>
                        <a:pt x="7" y="1"/>
                      </a:moveTo>
                      <a:cubicBezTo>
                        <a:pt x="6" y="1"/>
                        <a:pt x="5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1" y="1"/>
                        <a:pt x="0" y="1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7" y="37"/>
                        <a:pt x="7" y="37"/>
                        <a:pt x="7" y="37"/>
                      </a:cubicBezTo>
                      <a:lnTo>
                        <a:pt x="7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28" name="Freeform: Shape 176"/>
                <p:cNvSpPr/>
                <p:nvPr/>
              </p:nvSpPr>
              <p:spPr bwMode="auto">
                <a:xfrm>
                  <a:off x="5920861" y="1192849"/>
                  <a:ext cx="30635" cy="22057"/>
                </a:xfrm>
                <a:custGeom>
                  <a:avLst/>
                  <a:gdLst>
                    <a:gd name="T0" fmla="*/ 5 w 7"/>
                    <a:gd name="T1" fmla="*/ 5 h 5"/>
                    <a:gd name="T2" fmla="*/ 5 w 7"/>
                    <a:gd name="T3" fmla="*/ 5 h 5"/>
                    <a:gd name="T4" fmla="*/ 7 w 7"/>
                    <a:gd name="T5" fmla="*/ 5 h 5"/>
                    <a:gd name="T6" fmla="*/ 7 w 7"/>
                    <a:gd name="T7" fmla="*/ 0 h 5"/>
                    <a:gd name="T8" fmla="*/ 0 w 7"/>
                    <a:gd name="T9" fmla="*/ 0 h 5"/>
                    <a:gd name="T10" fmla="*/ 0 w 7"/>
                    <a:gd name="T11" fmla="*/ 5 h 5"/>
                    <a:gd name="T12" fmla="*/ 5 w 7"/>
                    <a:gd name="T1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5">
                      <a:moveTo>
                        <a:pt x="5" y="5"/>
                      </a:move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6" y="5"/>
                        <a:pt x="7" y="5"/>
                        <a:pt x="7" y="5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2" y="5"/>
                        <a:pt x="3" y="5"/>
                        <a:pt x="5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29" name="Freeform: Shape 177"/>
                <p:cNvSpPr/>
                <p:nvPr/>
              </p:nvSpPr>
              <p:spPr bwMode="auto">
                <a:xfrm>
                  <a:off x="5788517" y="1223484"/>
                  <a:ext cx="305128" cy="220574"/>
                </a:xfrm>
                <a:custGeom>
                  <a:avLst/>
                  <a:gdLst>
                    <a:gd name="T0" fmla="*/ 37 w 69"/>
                    <a:gd name="T1" fmla="*/ 0 h 50"/>
                    <a:gd name="T2" fmla="*/ 35 w 69"/>
                    <a:gd name="T3" fmla="*/ 0 h 50"/>
                    <a:gd name="T4" fmla="*/ 35 w 69"/>
                    <a:gd name="T5" fmla="*/ 0 h 50"/>
                    <a:gd name="T6" fmla="*/ 30 w 69"/>
                    <a:gd name="T7" fmla="*/ 0 h 50"/>
                    <a:gd name="T8" fmla="*/ 1 w 69"/>
                    <a:gd name="T9" fmla="*/ 33 h 50"/>
                    <a:gd name="T10" fmla="*/ 3 w 69"/>
                    <a:gd name="T11" fmla="*/ 46 h 50"/>
                    <a:gd name="T12" fmla="*/ 4 w 69"/>
                    <a:gd name="T13" fmla="*/ 48 h 50"/>
                    <a:gd name="T14" fmla="*/ 6 w 69"/>
                    <a:gd name="T15" fmla="*/ 46 h 50"/>
                    <a:gd name="T16" fmla="*/ 14 w 69"/>
                    <a:gd name="T17" fmla="*/ 40 h 50"/>
                    <a:gd name="T18" fmla="*/ 15 w 69"/>
                    <a:gd name="T19" fmla="*/ 40 h 50"/>
                    <a:gd name="T20" fmla="*/ 23 w 69"/>
                    <a:gd name="T21" fmla="*/ 46 h 50"/>
                    <a:gd name="T22" fmla="*/ 24 w 69"/>
                    <a:gd name="T23" fmla="*/ 48 h 50"/>
                    <a:gd name="T24" fmla="*/ 25 w 69"/>
                    <a:gd name="T25" fmla="*/ 46 h 50"/>
                    <a:gd name="T26" fmla="*/ 30 w 69"/>
                    <a:gd name="T27" fmla="*/ 42 h 50"/>
                    <a:gd name="T28" fmla="*/ 34 w 69"/>
                    <a:gd name="T29" fmla="*/ 41 h 50"/>
                    <a:gd name="T30" fmla="*/ 34 w 69"/>
                    <a:gd name="T31" fmla="*/ 41 h 50"/>
                    <a:gd name="T32" fmla="*/ 37 w 69"/>
                    <a:gd name="T33" fmla="*/ 42 h 50"/>
                    <a:gd name="T34" fmla="*/ 43 w 69"/>
                    <a:gd name="T35" fmla="*/ 47 h 50"/>
                    <a:gd name="T36" fmla="*/ 44 w 69"/>
                    <a:gd name="T37" fmla="*/ 48 h 50"/>
                    <a:gd name="T38" fmla="*/ 45 w 69"/>
                    <a:gd name="T39" fmla="*/ 47 h 50"/>
                    <a:gd name="T40" fmla="*/ 54 w 69"/>
                    <a:gd name="T41" fmla="*/ 41 h 50"/>
                    <a:gd name="T42" fmla="*/ 54 w 69"/>
                    <a:gd name="T43" fmla="*/ 41 h 50"/>
                    <a:gd name="T44" fmla="*/ 62 w 69"/>
                    <a:gd name="T45" fmla="*/ 47 h 50"/>
                    <a:gd name="T46" fmla="*/ 63 w 69"/>
                    <a:gd name="T47" fmla="*/ 49 h 50"/>
                    <a:gd name="T48" fmla="*/ 64 w 69"/>
                    <a:gd name="T49" fmla="*/ 50 h 50"/>
                    <a:gd name="T50" fmla="*/ 64 w 69"/>
                    <a:gd name="T51" fmla="*/ 49 h 50"/>
                    <a:gd name="T52" fmla="*/ 65 w 69"/>
                    <a:gd name="T53" fmla="*/ 47 h 50"/>
                    <a:gd name="T54" fmla="*/ 68 w 69"/>
                    <a:gd name="T55" fmla="*/ 35 h 50"/>
                    <a:gd name="T56" fmla="*/ 37 w 69"/>
                    <a:gd name="T57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69" h="50">
                      <a:moveTo>
                        <a:pt x="37" y="0"/>
                      </a:moveTo>
                      <a:cubicBezTo>
                        <a:pt x="37" y="0"/>
                        <a:pt x="36" y="0"/>
                        <a:pt x="3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0"/>
                        <a:pt x="32" y="0"/>
                        <a:pt x="30" y="0"/>
                      </a:cubicBezTo>
                      <a:cubicBezTo>
                        <a:pt x="14" y="2"/>
                        <a:pt x="1" y="16"/>
                        <a:pt x="1" y="33"/>
                      </a:cubicBezTo>
                      <a:cubicBezTo>
                        <a:pt x="0" y="38"/>
                        <a:pt x="1" y="42"/>
                        <a:pt x="3" y="46"/>
                      </a:cubicBezTo>
                      <a:cubicBezTo>
                        <a:pt x="3" y="47"/>
                        <a:pt x="4" y="48"/>
                        <a:pt x="4" y="48"/>
                      </a:cubicBezTo>
                      <a:cubicBezTo>
                        <a:pt x="5" y="48"/>
                        <a:pt x="5" y="47"/>
                        <a:pt x="6" y="46"/>
                      </a:cubicBezTo>
                      <a:cubicBezTo>
                        <a:pt x="7" y="43"/>
                        <a:pt x="11" y="40"/>
                        <a:pt x="14" y="40"/>
                      </a:cubicBezTo>
                      <a:cubicBezTo>
                        <a:pt x="14" y="40"/>
                        <a:pt x="15" y="40"/>
                        <a:pt x="15" y="40"/>
                      </a:cubicBezTo>
                      <a:cubicBezTo>
                        <a:pt x="18" y="41"/>
                        <a:pt x="22" y="43"/>
                        <a:pt x="23" y="46"/>
                      </a:cubicBezTo>
                      <a:cubicBezTo>
                        <a:pt x="24" y="47"/>
                        <a:pt x="24" y="48"/>
                        <a:pt x="24" y="48"/>
                      </a:cubicBezTo>
                      <a:cubicBezTo>
                        <a:pt x="24" y="48"/>
                        <a:pt x="25" y="47"/>
                        <a:pt x="25" y="46"/>
                      </a:cubicBezTo>
                      <a:cubicBezTo>
                        <a:pt x="26" y="44"/>
                        <a:pt x="28" y="42"/>
                        <a:pt x="30" y="42"/>
                      </a:cubicBezTo>
                      <a:cubicBezTo>
                        <a:pt x="31" y="41"/>
                        <a:pt x="33" y="41"/>
                        <a:pt x="34" y="41"/>
                      </a:cubicBezTo>
                      <a:cubicBezTo>
                        <a:pt x="34" y="41"/>
                        <a:pt x="34" y="41"/>
                        <a:pt x="34" y="41"/>
                      </a:cubicBezTo>
                      <a:cubicBezTo>
                        <a:pt x="35" y="41"/>
                        <a:pt x="36" y="41"/>
                        <a:pt x="37" y="42"/>
                      </a:cubicBezTo>
                      <a:cubicBezTo>
                        <a:pt x="40" y="42"/>
                        <a:pt x="42" y="44"/>
                        <a:pt x="43" y="47"/>
                      </a:cubicBezTo>
                      <a:cubicBezTo>
                        <a:pt x="44" y="48"/>
                        <a:pt x="44" y="48"/>
                        <a:pt x="44" y="48"/>
                      </a:cubicBezTo>
                      <a:cubicBezTo>
                        <a:pt x="44" y="48"/>
                        <a:pt x="44" y="48"/>
                        <a:pt x="45" y="47"/>
                      </a:cubicBezTo>
                      <a:cubicBezTo>
                        <a:pt x="47" y="44"/>
                        <a:pt x="50" y="41"/>
                        <a:pt x="54" y="41"/>
                      </a:cubicBezTo>
                      <a:cubicBezTo>
                        <a:pt x="54" y="41"/>
                        <a:pt x="54" y="41"/>
                        <a:pt x="54" y="41"/>
                      </a:cubicBezTo>
                      <a:cubicBezTo>
                        <a:pt x="58" y="41"/>
                        <a:pt x="61" y="44"/>
                        <a:pt x="62" y="47"/>
                      </a:cubicBezTo>
                      <a:cubicBezTo>
                        <a:pt x="63" y="48"/>
                        <a:pt x="63" y="49"/>
                        <a:pt x="63" y="49"/>
                      </a:cubicBezTo>
                      <a:cubicBezTo>
                        <a:pt x="63" y="50"/>
                        <a:pt x="63" y="50"/>
                        <a:pt x="64" y="50"/>
                      </a:cubicBezTo>
                      <a:cubicBezTo>
                        <a:pt x="64" y="50"/>
                        <a:pt x="64" y="50"/>
                        <a:pt x="64" y="49"/>
                      </a:cubicBezTo>
                      <a:cubicBezTo>
                        <a:pt x="65" y="49"/>
                        <a:pt x="65" y="48"/>
                        <a:pt x="65" y="47"/>
                      </a:cubicBezTo>
                      <a:cubicBezTo>
                        <a:pt x="67" y="44"/>
                        <a:pt x="68" y="39"/>
                        <a:pt x="68" y="35"/>
                      </a:cubicBezTo>
                      <a:cubicBezTo>
                        <a:pt x="69" y="17"/>
                        <a:pt x="55" y="2"/>
                        <a:pt x="3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30" name="Freeform: Shape 178"/>
                <p:cNvSpPr/>
                <p:nvPr/>
              </p:nvSpPr>
              <p:spPr bwMode="auto">
                <a:xfrm>
                  <a:off x="4601092" y="4491660"/>
                  <a:ext cx="118865" cy="84553"/>
                </a:xfrm>
                <a:custGeom>
                  <a:avLst/>
                  <a:gdLst>
                    <a:gd name="T0" fmla="*/ 17 w 27"/>
                    <a:gd name="T1" fmla="*/ 5 h 19"/>
                    <a:gd name="T2" fmla="*/ 24 w 27"/>
                    <a:gd name="T3" fmla="*/ 1 h 19"/>
                    <a:gd name="T4" fmla="*/ 27 w 27"/>
                    <a:gd name="T5" fmla="*/ 0 h 19"/>
                    <a:gd name="T6" fmla="*/ 16 w 27"/>
                    <a:gd name="T7" fmla="*/ 1 h 19"/>
                    <a:gd name="T8" fmla="*/ 9 w 27"/>
                    <a:gd name="T9" fmla="*/ 7 h 19"/>
                    <a:gd name="T10" fmla="*/ 5 w 27"/>
                    <a:gd name="T11" fmla="*/ 12 h 19"/>
                    <a:gd name="T12" fmla="*/ 0 w 27"/>
                    <a:gd name="T13" fmla="*/ 19 h 19"/>
                    <a:gd name="T14" fmla="*/ 9 w 27"/>
                    <a:gd name="T15" fmla="*/ 15 h 19"/>
                    <a:gd name="T16" fmla="*/ 17 w 27"/>
                    <a:gd name="T17" fmla="*/ 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" h="19">
                      <a:moveTo>
                        <a:pt x="17" y="5"/>
                      </a:moveTo>
                      <a:cubicBezTo>
                        <a:pt x="19" y="4"/>
                        <a:pt x="21" y="2"/>
                        <a:pt x="24" y="1"/>
                      </a:cubicBezTo>
                      <a:cubicBezTo>
                        <a:pt x="24" y="1"/>
                        <a:pt x="26" y="0"/>
                        <a:pt x="27" y="0"/>
                      </a:cubicBezTo>
                      <a:cubicBezTo>
                        <a:pt x="23" y="0"/>
                        <a:pt x="19" y="0"/>
                        <a:pt x="16" y="1"/>
                      </a:cubicBezTo>
                      <a:cubicBezTo>
                        <a:pt x="13" y="2"/>
                        <a:pt x="10" y="4"/>
                        <a:pt x="9" y="7"/>
                      </a:cubicBezTo>
                      <a:cubicBezTo>
                        <a:pt x="7" y="9"/>
                        <a:pt x="6" y="11"/>
                        <a:pt x="5" y="12"/>
                      </a:cubicBezTo>
                      <a:cubicBezTo>
                        <a:pt x="4" y="15"/>
                        <a:pt x="3" y="18"/>
                        <a:pt x="0" y="19"/>
                      </a:cubicBezTo>
                      <a:cubicBezTo>
                        <a:pt x="3" y="19"/>
                        <a:pt x="7" y="17"/>
                        <a:pt x="9" y="15"/>
                      </a:cubicBezTo>
                      <a:cubicBezTo>
                        <a:pt x="13" y="12"/>
                        <a:pt x="15" y="9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31" name="Freeform: Shape 179"/>
                <p:cNvSpPr/>
                <p:nvPr/>
              </p:nvSpPr>
              <p:spPr bwMode="auto">
                <a:xfrm>
                  <a:off x="4609670" y="4491660"/>
                  <a:ext cx="154402" cy="106611"/>
                </a:xfrm>
                <a:custGeom>
                  <a:avLst/>
                  <a:gdLst>
                    <a:gd name="T0" fmla="*/ 23 w 35"/>
                    <a:gd name="T1" fmla="*/ 3 h 24"/>
                    <a:gd name="T2" fmla="*/ 14 w 35"/>
                    <a:gd name="T3" fmla="*/ 11 h 24"/>
                    <a:gd name="T4" fmla="*/ 8 w 35"/>
                    <a:gd name="T5" fmla="*/ 17 h 24"/>
                    <a:gd name="T6" fmla="*/ 0 w 35"/>
                    <a:gd name="T7" fmla="*/ 20 h 24"/>
                    <a:gd name="T8" fmla="*/ 19 w 35"/>
                    <a:gd name="T9" fmla="*/ 20 h 24"/>
                    <a:gd name="T10" fmla="*/ 30 w 35"/>
                    <a:gd name="T11" fmla="*/ 6 h 24"/>
                    <a:gd name="T12" fmla="*/ 33 w 35"/>
                    <a:gd name="T13" fmla="*/ 2 h 24"/>
                    <a:gd name="T14" fmla="*/ 35 w 35"/>
                    <a:gd name="T15" fmla="*/ 1 h 24"/>
                    <a:gd name="T16" fmla="*/ 23 w 35"/>
                    <a:gd name="T17" fmla="*/ 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24">
                      <a:moveTo>
                        <a:pt x="23" y="3"/>
                      </a:moveTo>
                      <a:cubicBezTo>
                        <a:pt x="19" y="5"/>
                        <a:pt x="17" y="7"/>
                        <a:pt x="14" y="11"/>
                      </a:cubicBezTo>
                      <a:cubicBezTo>
                        <a:pt x="12" y="13"/>
                        <a:pt x="10" y="16"/>
                        <a:pt x="8" y="17"/>
                      </a:cubicBezTo>
                      <a:cubicBezTo>
                        <a:pt x="5" y="19"/>
                        <a:pt x="3" y="20"/>
                        <a:pt x="0" y="20"/>
                      </a:cubicBezTo>
                      <a:cubicBezTo>
                        <a:pt x="6" y="24"/>
                        <a:pt x="13" y="24"/>
                        <a:pt x="19" y="20"/>
                      </a:cubicBezTo>
                      <a:cubicBezTo>
                        <a:pt x="25" y="17"/>
                        <a:pt x="27" y="12"/>
                        <a:pt x="30" y="6"/>
                      </a:cubicBezTo>
                      <a:cubicBezTo>
                        <a:pt x="31" y="5"/>
                        <a:pt x="32" y="3"/>
                        <a:pt x="33" y="2"/>
                      </a:cubicBezTo>
                      <a:cubicBezTo>
                        <a:pt x="34" y="2"/>
                        <a:pt x="35" y="1"/>
                        <a:pt x="35" y="1"/>
                      </a:cubicBezTo>
                      <a:cubicBezTo>
                        <a:pt x="31" y="0"/>
                        <a:pt x="27" y="1"/>
                        <a:pt x="23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32" name="Freeform: Shape 180"/>
                <p:cNvSpPr/>
                <p:nvPr/>
              </p:nvSpPr>
              <p:spPr bwMode="auto">
                <a:xfrm>
                  <a:off x="4601092" y="4403430"/>
                  <a:ext cx="101709" cy="71074"/>
                </a:xfrm>
                <a:custGeom>
                  <a:avLst/>
                  <a:gdLst>
                    <a:gd name="T0" fmla="*/ 8 w 23"/>
                    <a:gd name="T1" fmla="*/ 6 h 16"/>
                    <a:gd name="T2" fmla="*/ 5 w 23"/>
                    <a:gd name="T3" fmla="*/ 11 h 16"/>
                    <a:gd name="T4" fmla="*/ 0 w 23"/>
                    <a:gd name="T5" fmla="*/ 16 h 16"/>
                    <a:gd name="T6" fmla="*/ 8 w 23"/>
                    <a:gd name="T7" fmla="*/ 13 h 16"/>
                    <a:gd name="T8" fmla="*/ 15 w 23"/>
                    <a:gd name="T9" fmla="*/ 5 h 16"/>
                    <a:gd name="T10" fmla="*/ 20 w 23"/>
                    <a:gd name="T11" fmla="*/ 1 h 16"/>
                    <a:gd name="T12" fmla="*/ 23 w 23"/>
                    <a:gd name="T13" fmla="*/ 0 h 16"/>
                    <a:gd name="T14" fmla="*/ 14 w 23"/>
                    <a:gd name="T15" fmla="*/ 1 h 16"/>
                    <a:gd name="T16" fmla="*/ 8 w 23"/>
                    <a:gd name="T17" fmla="*/ 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16">
                      <a:moveTo>
                        <a:pt x="8" y="6"/>
                      </a:moveTo>
                      <a:cubicBezTo>
                        <a:pt x="6" y="8"/>
                        <a:pt x="6" y="9"/>
                        <a:pt x="5" y="11"/>
                      </a:cubicBezTo>
                      <a:cubicBezTo>
                        <a:pt x="4" y="13"/>
                        <a:pt x="2" y="15"/>
                        <a:pt x="0" y="16"/>
                      </a:cubicBezTo>
                      <a:cubicBezTo>
                        <a:pt x="3" y="16"/>
                        <a:pt x="6" y="15"/>
                        <a:pt x="8" y="13"/>
                      </a:cubicBezTo>
                      <a:cubicBezTo>
                        <a:pt x="11" y="11"/>
                        <a:pt x="13" y="7"/>
                        <a:pt x="15" y="5"/>
                      </a:cubicBezTo>
                      <a:cubicBezTo>
                        <a:pt x="17" y="3"/>
                        <a:pt x="18" y="2"/>
                        <a:pt x="20" y="1"/>
                      </a:cubicBezTo>
                      <a:cubicBezTo>
                        <a:pt x="21" y="1"/>
                        <a:pt x="22" y="0"/>
                        <a:pt x="23" y="0"/>
                      </a:cubicBezTo>
                      <a:cubicBezTo>
                        <a:pt x="20" y="0"/>
                        <a:pt x="17" y="0"/>
                        <a:pt x="14" y="1"/>
                      </a:cubicBezTo>
                      <a:cubicBezTo>
                        <a:pt x="11" y="2"/>
                        <a:pt x="9" y="4"/>
                        <a:pt x="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33" name="Freeform: Shape 181"/>
                <p:cNvSpPr/>
                <p:nvPr/>
              </p:nvSpPr>
              <p:spPr bwMode="auto">
                <a:xfrm>
                  <a:off x="4609670" y="4403430"/>
                  <a:ext cx="132345" cy="93131"/>
                </a:xfrm>
                <a:custGeom>
                  <a:avLst/>
                  <a:gdLst>
                    <a:gd name="T0" fmla="*/ 28 w 30"/>
                    <a:gd name="T1" fmla="*/ 2 h 21"/>
                    <a:gd name="T2" fmla="*/ 30 w 30"/>
                    <a:gd name="T3" fmla="*/ 1 h 21"/>
                    <a:gd name="T4" fmla="*/ 19 w 30"/>
                    <a:gd name="T5" fmla="*/ 2 h 21"/>
                    <a:gd name="T6" fmla="*/ 12 w 30"/>
                    <a:gd name="T7" fmla="*/ 9 h 21"/>
                    <a:gd name="T8" fmla="*/ 6 w 30"/>
                    <a:gd name="T9" fmla="*/ 15 h 21"/>
                    <a:gd name="T10" fmla="*/ 0 w 30"/>
                    <a:gd name="T11" fmla="*/ 18 h 21"/>
                    <a:gd name="T12" fmla="*/ 16 w 30"/>
                    <a:gd name="T13" fmla="*/ 17 h 21"/>
                    <a:gd name="T14" fmla="*/ 25 w 30"/>
                    <a:gd name="T15" fmla="*/ 6 h 21"/>
                    <a:gd name="T16" fmla="*/ 28 w 30"/>
                    <a:gd name="T17" fmla="*/ 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21">
                      <a:moveTo>
                        <a:pt x="28" y="2"/>
                      </a:moveTo>
                      <a:cubicBezTo>
                        <a:pt x="29" y="2"/>
                        <a:pt x="30" y="1"/>
                        <a:pt x="30" y="1"/>
                      </a:cubicBezTo>
                      <a:cubicBezTo>
                        <a:pt x="26" y="0"/>
                        <a:pt x="23" y="1"/>
                        <a:pt x="19" y="2"/>
                      </a:cubicBezTo>
                      <a:cubicBezTo>
                        <a:pt x="16" y="4"/>
                        <a:pt x="14" y="6"/>
                        <a:pt x="12" y="9"/>
                      </a:cubicBezTo>
                      <a:cubicBezTo>
                        <a:pt x="10" y="11"/>
                        <a:pt x="9" y="14"/>
                        <a:pt x="6" y="15"/>
                      </a:cubicBezTo>
                      <a:cubicBezTo>
                        <a:pt x="5" y="16"/>
                        <a:pt x="2" y="17"/>
                        <a:pt x="0" y="18"/>
                      </a:cubicBezTo>
                      <a:cubicBezTo>
                        <a:pt x="5" y="21"/>
                        <a:pt x="11" y="21"/>
                        <a:pt x="16" y="17"/>
                      </a:cubicBezTo>
                      <a:cubicBezTo>
                        <a:pt x="21" y="15"/>
                        <a:pt x="23" y="10"/>
                        <a:pt x="25" y="6"/>
                      </a:cubicBezTo>
                      <a:cubicBezTo>
                        <a:pt x="26" y="4"/>
                        <a:pt x="27" y="3"/>
                        <a:pt x="28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34" name="Freeform: Shape 182"/>
                <p:cNvSpPr/>
                <p:nvPr/>
              </p:nvSpPr>
              <p:spPr bwMode="auto">
                <a:xfrm>
                  <a:off x="4472424" y="4491660"/>
                  <a:ext cx="115189" cy="84553"/>
                </a:xfrm>
                <a:custGeom>
                  <a:avLst/>
                  <a:gdLst>
                    <a:gd name="T0" fmla="*/ 9 w 26"/>
                    <a:gd name="T1" fmla="*/ 5 h 19"/>
                    <a:gd name="T2" fmla="*/ 17 w 26"/>
                    <a:gd name="T3" fmla="*/ 15 h 19"/>
                    <a:gd name="T4" fmla="*/ 26 w 26"/>
                    <a:gd name="T5" fmla="*/ 19 h 19"/>
                    <a:gd name="T6" fmla="*/ 21 w 26"/>
                    <a:gd name="T7" fmla="*/ 12 h 19"/>
                    <a:gd name="T8" fmla="*/ 18 w 26"/>
                    <a:gd name="T9" fmla="*/ 7 h 19"/>
                    <a:gd name="T10" fmla="*/ 11 w 26"/>
                    <a:gd name="T11" fmla="*/ 1 h 19"/>
                    <a:gd name="T12" fmla="*/ 0 w 26"/>
                    <a:gd name="T13" fmla="*/ 0 h 19"/>
                    <a:gd name="T14" fmla="*/ 3 w 26"/>
                    <a:gd name="T15" fmla="*/ 1 h 19"/>
                    <a:gd name="T16" fmla="*/ 9 w 26"/>
                    <a:gd name="T17" fmla="*/ 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9">
                      <a:moveTo>
                        <a:pt x="9" y="5"/>
                      </a:moveTo>
                      <a:cubicBezTo>
                        <a:pt x="12" y="9"/>
                        <a:pt x="14" y="12"/>
                        <a:pt x="17" y="15"/>
                      </a:cubicBezTo>
                      <a:cubicBezTo>
                        <a:pt x="20" y="17"/>
                        <a:pt x="23" y="19"/>
                        <a:pt x="26" y="19"/>
                      </a:cubicBezTo>
                      <a:cubicBezTo>
                        <a:pt x="24" y="18"/>
                        <a:pt x="22" y="15"/>
                        <a:pt x="21" y="12"/>
                      </a:cubicBezTo>
                      <a:cubicBezTo>
                        <a:pt x="20" y="11"/>
                        <a:pt x="19" y="9"/>
                        <a:pt x="18" y="7"/>
                      </a:cubicBezTo>
                      <a:cubicBezTo>
                        <a:pt x="16" y="4"/>
                        <a:pt x="14" y="2"/>
                        <a:pt x="11" y="1"/>
                      </a:cubicBezTo>
                      <a:cubicBezTo>
                        <a:pt x="7" y="0"/>
                        <a:pt x="3" y="0"/>
                        <a:pt x="0" y="0"/>
                      </a:cubicBezTo>
                      <a:cubicBezTo>
                        <a:pt x="1" y="0"/>
                        <a:pt x="2" y="1"/>
                        <a:pt x="3" y="1"/>
                      </a:cubicBezTo>
                      <a:cubicBezTo>
                        <a:pt x="5" y="2"/>
                        <a:pt x="7" y="4"/>
                        <a:pt x="9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35" name="Freeform: Shape 183"/>
                <p:cNvSpPr/>
                <p:nvPr/>
              </p:nvSpPr>
              <p:spPr bwMode="auto">
                <a:xfrm>
                  <a:off x="4424633" y="4491660"/>
                  <a:ext cx="154402" cy="106611"/>
                </a:xfrm>
                <a:custGeom>
                  <a:avLst/>
                  <a:gdLst>
                    <a:gd name="T0" fmla="*/ 6 w 35"/>
                    <a:gd name="T1" fmla="*/ 6 h 24"/>
                    <a:gd name="T2" fmla="*/ 16 w 35"/>
                    <a:gd name="T3" fmla="*/ 20 h 24"/>
                    <a:gd name="T4" fmla="*/ 35 w 35"/>
                    <a:gd name="T5" fmla="*/ 20 h 24"/>
                    <a:gd name="T6" fmla="*/ 28 w 35"/>
                    <a:gd name="T7" fmla="*/ 17 h 24"/>
                    <a:gd name="T8" fmla="*/ 21 w 35"/>
                    <a:gd name="T9" fmla="*/ 11 h 24"/>
                    <a:gd name="T10" fmla="*/ 13 w 35"/>
                    <a:gd name="T11" fmla="*/ 3 h 24"/>
                    <a:gd name="T12" fmla="*/ 0 w 35"/>
                    <a:gd name="T13" fmla="*/ 1 h 24"/>
                    <a:gd name="T14" fmla="*/ 2 w 35"/>
                    <a:gd name="T15" fmla="*/ 2 h 24"/>
                    <a:gd name="T16" fmla="*/ 6 w 35"/>
                    <a:gd name="T17" fmla="*/ 6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24">
                      <a:moveTo>
                        <a:pt x="6" y="6"/>
                      </a:moveTo>
                      <a:cubicBezTo>
                        <a:pt x="9" y="12"/>
                        <a:pt x="11" y="17"/>
                        <a:pt x="16" y="20"/>
                      </a:cubicBezTo>
                      <a:cubicBezTo>
                        <a:pt x="22" y="24"/>
                        <a:pt x="30" y="24"/>
                        <a:pt x="35" y="20"/>
                      </a:cubicBezTo>
                      <a:cubicBezTo>
                        <a:pt x="33" y="20"/>
                        <a:pt x="30" y="19"/>
                        <a:pt x="28" y="17"/>
                      </a:cubicBezTo>
                      <a:cubicBezTo>
                        <a:pt x="25" y="16"/>
                        <a:pt x="23" y="13"/>
                        <a:pt x="21" y="11"/>
                      </a:cubicBezTo>
                      <a:cubicBezTo>
                        <a:pt x="19" y="7"/>
                        <a:pt x="16" y="5"/>
                        <a:pt x="13" y="3"/>
                      </a:cubicBezTo>
                      <a:cubicBezTo>
                        <a:pt x="9" y="1"/>
                        <a:pt x="4" y="0"/>
                        <a:pt x="0" y="1"/>
                      </a:cubicBezTo>
                      <a:cubicBezTo>
                        <a:pt x="1" y="1"/>
                        <a:pt x="2" y="2"/>
                        <a:pt x="2" y="2"/>
                      </a:cubicBezTo>
                      <a:cubicBezTo>
                        <a:pt x="4" y="3"/>
                        <a:pt x="5" y="5"/>
                        <a:pt x="6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36" name="Freeform: Shape 184"/>
                <p:cNvSpPr/>
                <p:nvPr/>
              </p:nvSpPr>
              <p:spPr bwMode="auto">
                <a:xfrm>
                  <a:off x="4485903" y="4403430"/>
                  <a:ext cx="101709" cy="71074"/>
                </a:xfrm>
                <a:custGeom>
                  <a:avLst/>
                  <a:gdLst>
                    <a:gd name="T0" fmla="*/ 10 w 23"/>
                    <a:gd name="T1" fmla="*/ 1 h 16"/>
                    <a:gd name="T2" fmla="*/ 0 w 23"/>
                    <a:gd name="T3" fmla="*/ 0 h 16"/>
                    <a:gd name="T4" fmla="*/ 3 w 23"/>
                    <a:gd name="T5" fmla="*/ 1 h 16"/>
                    <a:gd name="T6" fmla="*/ 8 w 23"/>
                    <a:gd name="T7" fmla="*/ 5 h 16"/>
                    <a:gd name="T8" fmla="*/ 15 w 23"/>
                    <a:gd name="T9" fmla="*/ 13 h 16"/>
                    <a:gd name="T10" fmla="*/ 23 w 23"/>
                    <a:gd name="T11" fmla="*/ 16 h 16"/>
                    <a:gd name="T12" fmla="*/ 19 w 23"/>
                    <a:gd name="T13" fmla="*/ 11 h 16"/>
                    <a:gd name="T14" fmla="*/ 16 w 23"/>
                    <a:gd name="T15" fmla="*/ 6 h 16"/>
                    <a:gd name="T16" fmla="*/ 10 w 23"/>
                    <a:gd name="T17" fmla="*/ 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16">
                      <a:moveTo>
                        <a:pt x="10" y="1"/>
                      </a:moveTo>
                      <a:cubicBezTo>
                        <a:pt x="7" y="0"/>
                        <a:pt x="3" y="0"/>
                        <a:pt x="0" y="0"/>
                      </a:cubicBezTo>
                      <a:cubicBezTo>
                        <a:pt x="1" y="0"/>
                        <a:pt x="2" y="1"/>
                        <a:pt x="3" y="1"/>
                      </a:cubicBezTo>
                      <a:cubicBezTo>
                        <a:pt x="5" y="2"/>
                        <a:pt x="7" y="3"/>
                        <a:pt x="8" y="5"/>
                      </a:cubicBezTo>
                      <a:cubicBezTo>
                        <a:pt x="11" y="7"/>
                        <a:pt x="13" y="11"/>
                        <a:pt x="15" y="13"/>
                      </a:cubicBezTo>
                      <a:cubicBezTo>
                        <a:pt x="18" y="15"/>
                        <a:pt x="20" y="16"/>
                        <a:pt x="23" y="16"/>
                      </a:cubicBezTo>
                      <a:cubicBezTo>
                        <a:pt x="21" y="15"/>
                        <a:pt x="20" y="13"/>
                        <a:pt x="19" y="11"/>
                      </a:cubicBezTo>
                      <a:cubicBezTo>
                        <a:pt x="18" y="9"/>
                        <a:pt x="17" y="8"/>
                        <a:pt x="16" y="6"/>
                      </a:cubicBezTo>
                      <a:cubicBezTo>
                        <a:pt x="14" y="4"/>
                        <a:pt x="12" y="2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37" name="Freeform: Shape 185"/>
                <p:cNvSpPr/>
                <p:nvPr/>
              </p:nvSpPr>
              <p:spPr bwMode="auto">
                <a:xfrm>
                  <a:off x="4446690" y="4403430"/>
                  <a:ext cx="132345" cy="93131"/>
                </a:xfrm>
                <a:custGeom>
                  <a:avLst/>
                  <a:gdLst>
                    <a:gd name="T0" fmla="*/ 0 w 30"/>
                    <a:gd name="T1" fmla="*/ 1 h 21"/>
                    <a:gd name="T2" fmla="*/ 2 w 30"/>
                    <a:gd name="T3" fmla="*/ 2 h 21"/>
                    <a:gd name="T4" fmla="*/ 5 w 30"/>
                    <a:gd name="T5" fmla="*/ 6 h 21"/>
                    <a:gd name="T6" fmla="*/ 14 w 30"/>
                    <a:gd name="T7" fmla="*/ 17 h 21"/>
                    <a:gd name="T8" fmla="*/ 30 w 30"/>
                    <a:gd name="T9" fmla="*/ 18 h 21"/>
                    <a:gd name="T10" fmla="*/ 24 w 30"/>
                    <a:gd name="T11" fmla="*/ 15 h 21"/>
                    <a:gd name="T12" fmla="*/ 18 w 30"/>
                    <a:gd name="T13" fmla="*/ 9 h 21"/>
                    <a:gd name="T14" fmla="*/ 11 w 30"/>
                    <a:gd name="T15" fmla="*/ 2 h 21"/>
                    <a:gd name="T16" fmla="*/ 0 w 30"/>
                    <a:gd name="T17" fmla="*/ 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21">
                      <a:moveTo>
                        <a:pt x="0" y="1"/>
                      </a:moveTo>
                      <a:cubicBezTo>
                        <a:pt x="1" y="1"/>
                        <a:pt x="2" y="2"/>
                        <a:pt x="2" y="2"/>
                      </a:cubicBezTo>
                      <a:cubicBezTo>
                        <a:pt x="3" y="3"/>
                        <a:pt x="4" y="4"/>
                        <a:pt x="5" y="6"/>
                      </a:cubicBezTo>
                      <a:cubicBezTo>
                        <a:pt x="8" y="10"/>
                        <a:pt x="9" y="15"/>
                        <a:pt x="14" y="17"/>
                      </a:cubicBezTo>
                      <a:cubicBezTo>
                        <a:pt x="19" y="21"/>
                        <a:pt x="25" y="21"/>
                        <a:pt x="30" y="18"/>
                      </a:cubicBezTo>
                      <a:cubicBezTo>
                        <a:pt x="28" y="17"/>
                        <a:pt x="26" y="16"/>
                        <a:pt x="24" y="15"/>
                      </a:cubicBezTo>
                      <a:cubicBezTo>
                        <a:pt x="22" y="14"/>
                        <a:pt x="20" y="11"/>
                        <a:pt x="18" y="9"/>
                      </a:cubicBezTo>
                      <a:cubicBezTo>
                        <a:pt x="16" y="6"/>
                        <a:pt x="14" y="4"/>
                        <a:pt x="11" y="2"/>
                      </a:cubicBezTo>
                      <a:cubicBezTo>
                        <a:pt x="8" y="1"/>
                        <a:pt x="4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38" name="Freeform: Shape 186"/>
                <p:cNvSpPr/>
                <p:nvPr/>
              </p:nvSpPr>
              <p:spPr bwMode="auto">
                <a:xfrm>
                  <a:off x="4592514" y="4342160"/>
                  <a:ext cx="56369" cy="113963"/>
                </a:xfrm>
                <a:custGeom>
                  <a:avLst/>
                  <a:gdLst>
                    <a:gd name="T0" fmla="*/ 9 w 13"/>
                    <a:gd name="T1" fmla="*/ 8 h 26"/>
                    <a:gd name="T2" fmla="*/ 2 w 13"/>
                    <a:gd name="T3" fmla="*/ 17 h 26"/>
                    <a:gd name="T4" fmla="*/ 1 w 13"/>
                    <a:gd name="T5" fmla="*/ 26 h 26"/>
                    <a:gd name="T6" fmla="*/ 5 w 13"/>
                    <a:gd name="T7" fmla="*/ 20 h 26"/>
                    <a:gd name="T8" fmla="*/ 9 w 13"/>
                    <a:gd name="T9" fmla="*/ 16 h 26"/>
                    <a:gd name="T10" fmla="*/ 12 w 13"/>
                    <a:gd name="T11" fmla="*/ 9 h 26"/>
                    <a:gd name="T12" fmla="*/ 11 w 13"/>
                    <a:gd name="T13" fmla="*/ 0 h 26"/>
                    <a:gd name="T14" fmla="*/ 11 w 13"/>
                    <a:gd name="T15" fmla="*/ 3 h 26"/>
                    <a:gd name="T16" fmla="*/ 9 w 13"/>
                    <a:gd name="T17" fmla="*/ 8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26">
                      <a:moveTo>
                        <a:pt x="9" y="8"/>
                      </a:moveTo>
                      <a:cubicBezTo>
                        <a:pt x="6" y="11"/>
                        <a:pt x="4" y="14"/>
                        <a:pt x="2" y="17"/>
                      </a:cubicBezTo>
                      <a:cubicBezTo>
                        <a:pt x="1" y="20"/>
                        <a:pt x="0" y="23"/>
                        <a:pt x="1" y="26"/>
                      </a:cubicBezTo>
                      <a:cubicBezTo>
                        <a:pt x="1" y="23"/>
                        <a:pt x="3" y="21"/>
                        <a:pt x="5" y="20"/>
                      </a:cubicBezTo>
                      <a:cubicBezTo>
                        <a:pt x="6" y="19"/>
                        <a:pt x="8" y="18"/>
                        <a:pt x="9" y="16"/>
                      </a:cubicBezTo>
                      <a:cubicBezTo>
                        <a:pt x="11" y="14"/>
                        <a:pt x="12" y="12"/>
                        <a:pt x="12" y="9"/>
                      </a:cubicBezTo>
                      <a:cubicBezTo>
                        <a:pt x="13" y="6"/>
                        <a:pt x="12" y="3"/>
                        <a:pt x="11" y="0"/>
                      </a:cubicBezTo>
                      <a:cubicBezTo>
                        <a:pt x="11" y="0"/>
                        <a:pt x="11" y="2"/>
                        <a:pt x="11" y="3"/>
                      </a:cubicBezTo>
                      <a:cubicBezTo>
                        <a:pt x="10" y="5"/>
                        <a:pt x="10" y="7"/>
                        <a:pt x="9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39" name="Freeform: Shape 187"/>
                <p:cNvSpPr/>
                <p:nvPr/>
              </p:nvSpPr>
              <p:spPr bwMode="auto">
                <a:xfrm>
                  <a:off x="4560653" y="4301721"/>
                  <a:ext cx="75976" cy="145824"/>
                </a:xfrm>
                <a:custGeom>
                  <a:avLst/>
                  <a:gdLst>
                    <a:gd name="T0" fmla="*/ 6 w 17"/>
                    <a:gd name="T1" fmla="*/ 33 h 33"/>
                    <a:gd name="T2" fmla="*/ 7 w 17"/>
                    <a:gd name="T3" fmla="*/ 27 h 33"/>
                    <a:gd name="T4" fmla="*/ 11 w 17"/>
                    <a:gd name="T5" fmla="*/ 20 h 33"/>
                    <a:gd name="T6" fmla="*/ 16 w 17"/>
                    <a:gd name="T7" fmla="*/ 11 h 33"/>
                    <a:gd name="T8" fmla="*/ 16 w 17"/>
                    <a:gd name="T9" fmla="*/ 0 h 33"/>
                    <a:gd name="T10" fmla="*/ 15 w 17"/>
                    <a:gd name="T11" fmla="*/ 2 h 33"/>
                    <a:gd name="T12" fmla="*/ 12 w 17"/>
                    <a:gd name="T13" fmla="*/ 6 h 33"/>
                    <a:gd name="T14" fmla="*/ 2 w 17"/>
                    <a:gd name="T15" fmla="*/ 17 h 33"/>
                    <a:gd name="T16" fmla="*/ 6 w 17"/>
                    <a:gd name="T17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33">
                      <a:moveTo>
                        <a:pt x="6" y="33"/>
                      </a:moveTo>
                      <a:cubicBezTo>
                        <a:pt x="5" y="31"/>
                        <a:pt x="6" y="29"/>
                        <a:pt x="7" y="27"/>
                      </a:cubicBezTo>
                      <a:cubicBezTo>
                        <a:pt x="8" y="24"/>
                        <a:pt x="9" y="22"/>
                        <a:pt x="11" y="20"/>
                      </a:cubicBezTo>
                      <a:cubicBezTo>
                        <a:pt x="13" y="17"/>
                        <a:pt x="15" y="15"/>
                        <a:pt x="16" y="11"/>
                      </a:cubicBezTo>
                      <a:cubicBezTo>
                        <a:pt x="17" y="8"/>
                        <a:pt x="17" y="4"/>
                        <a:pt x="16" y="0"/>
                      </a:cubicBezTo>
                      <a:cubicBezTo>
                        <a:pt x="16" y="1"/>
                        <a:pt x="15" y="2"/>
                        <a:pt x="15" y="2"/>
                      </a:cubicBezTo>
                      <a:cubicBezTo>
                        <a:pt x="14" y="4"/>
                        <a:pt x="13" y="5"/>
                        <a:pt x="12" y="6"/>
                      </a:cubicBezTo>
                      <a:cubicBezTo>
                        <a:pt x="8" y="10"/>
                        <a:pt x="4" y="12"/>
                        <a:pt x="2" y="17"/>
                      </a:cubicBezTo>
                      <a:cubicBezTo>
                        <a:pt x="0" y="23"/>
                        <a:pt x="1" y="29"/>
                        <a:pt x="6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40" name="Freeform: Shape 188"/>
                <p:cNvSpPr/>
                <p:nvPr/>
              </p:nvSpPr>
              <p:spPr bwMode="auto">
                <a:xfrm>
                  <a:off x="5727246" y="1033545"/>
                  <a:ext cx="140922" cy="140922"/>
                </a:xfrm>
                <a:custGeom>
                  <a:avLst/>
                  <a:gdLst>
                    <a:gd name="T0" fmla="*/ 7 w 32"/>
                    <a:gd name="T1" fmla="*/ 30 h 32"/>
                    <a:gd name="T2" fmla="*/ 16 w 32"/>
                    <a:gd name="T3" fmla="*/ 32 h 32"/>
                    <a:gd name="T4" fmla="*/ 32 w 32"/>
                    <a:gd name="T5" fmla="*/ 16 h 32"/>
                    <a:gd name="T6" fmla="*/ 16 w 32"/>
                    <a:gd name="T7" fmla="*/ 0 h 32"/>
                    <a:gd name="T8" fmla="*/ 0 w 32"/>
                    <a:gd name="T9" fmla="*/ 14 h 32"/>
                    <a:gd name="T10" fmla="*/ 16 w 32"/>
                    <a:gd name="T11" fmla="*/ 14 h 32"/>
                    <a:gd name="T12" fmla="*/ 21 w 32"/>
                    <a:gd name="T13" fmla="*/ 14 h 32"/>
                    <a:gd name="T14" fmla="*/ 18 w 32"/>
                    <a:gd name="T15" fmla="*/ 18 h 32"/>
                    <a:gd name="T16" fmla="*/ 7 w 32"/>
                    <a:gd name="T17" fmla="*/ 3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32">
                      <a:moveTo>
                        <a:pt x="7" y="30"/>
                      </a:moveTo>
                      <a:cubicBezTo>
                        <a:pt x="10" y="31"/>
                        <a:pt x="13" y="32"/>
                        <a:pt x="16" y="32"/>
                      </a:cubicBezTo>
                      <a:cubicBezTo>
                        <a:pt x="25" y="32"/>
                        <a:pt x="32" y="25"/>
                        <a:pt x="32" y="16"/>
                      </a:cubicBezTo>
                      <a:cubicBezTo>
                        <a:pt x="32" y="7"/>
                        <a:pt x="25" y="0"/>
                        <a:pt x="16" y="0"/>
                      </a:cubicBezTo>
                      <a:cubicBezTo>
                        <a:pt x="8" y="0"/>
                        <a:pt x="1" y="6"/>
                        <a:pt x="0" y="14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21" y="14"/>
                        <a:pt x="21" y="14"/>
                        <a:pt x="21" y="14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lnTo>
                        <a:pt x="7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41" name="Freeform: Shape 189"/>
                <p:cNvSpPr/>
                <p:nvPr/>
              </p:nvSpPr>
              <p:spPr bwMode="auto">
                <a:xfrm>
                  <a:off x="5501770" y="1104619"/>
                  <a:ext cx="295324" cy="278169"/>
                </a:xfrm>
                <a:custGeom>
                  <a:avLst/>
                  <a:gdLst>
                    <a:gd name="T0" fmla="*/ 30 w 67"/>
                    <a:gd name="T1" fmla="*/ 34 h 63"/>
                    <a:gd name="T2" fmla="*/ 30 w 67"/>
                    <a:gd name="T3" fmla="*/ 36 h 63"/>
                    <a:gd name="T4" fmla="*/ 30 w 67"/>
                    <a:gd name="T5" fmla="*/ 37 h 63"/>
                    <a:gd name="T6" fmla="*/ 30 w 67"/>
                    <a:gd name="T7" fmla="*/ 58 h 63"/>
                    <a:gd name="T8" fmla="*/ 22 w 67"/>
                    <a:gd name="T9" fmla="*/ 63 h 63"/>
                    <a:gd name="T10" fmla="*/ 44 w 67"/>
                    <a:gd name="T11" fmla="*/ 63 h 63"/>
                    <a:gd name="T12" fmla="*/ 37 w 67"/>
                    <a:gd name="T13" fmla="*/ 58 h 63"/>
                    <a:gd name="T14" fmla="*/ 37 w 67"/>
                    <a:gd name="T15" fmla="*/ 37 h 63"/>
                    <a:gd name="T16" fmla="*/ 37 w 67"/>
                    <a:gd name="T17" fmla="*/ 36 h 63"/>
                    <a:gd name="T18" fmla="*/ 37 w 67"/>
                    <a:gd name="T19" fmla="*/ 34 h 63"/>
                    <a:gd name="T20" fmla="*/ 56 w 67"/>
                    <a:gd name="T21" fmla="*/ 12 h 63"/>
                    <a:gd name="T22" fmla="*/ 67 w 67"/>
                    <a:gd name="T23" fmla="*/ 0 h 63"/>
                    <a:gd name="T24" fmla="*/ 51 w 67"/>
                    <a:gd name="T25" fmla="*/ 0 h 63"/>
                    <a:gd name="T26" fmla="*/ 0 w 67"/>
                    <a:gd name="T27" fmla="*/ 0 h 63"/>
                    <a:gd name="T28" fmla="*/ 30 w 67"/>
                    <a:gd name="T29" fmla="*/ 34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7" h="63">
                      <a:moveTo>
                        <a:pt x="30" y="34"/>
                      </a:moveTo>
                      <a:cubicBezTo>
                        <a:pt x="30" y="36"/>
                        <a:pt x="30" y="36"/>
                        <a:pt x="30" y="36"/>
                      </a:cubicBezTo>
                      <a:cubicBezTo>
                        <a:pt x="30" y="37"/>
                        <a:pt x="30" y="37"/>
                        <a:pt x="30" y="37"/>
                      </a:cubicBezTo>
                      <a:cubicBezTo>
                        <a:pt x="30" y="58"/>
                        <a:pt x="30" y="58"/>
                        <a:pt x="30" y="58"/>
                      </a:cubicBezTo>
                      <a:cubicBezTo>
                        <a:pt x="25" y="58"/>
                        <a:pt x="22" y="61"/>
                        <a:pt x="22" y="63"/>
                      </a:cubicBezTo>
                      <a:cubicBezTo>
                        <a:pt x="44" y="63"/>
                        <a:pt x="44" y="63"/>
                        <a:pt x="44" y="63"/>
                      </a:cubicBezTo>
                      <a:cubicBezTo>
                        <a:pt x="44" y="61"/>
                        <a:pt x="41" y="59"/>
                        <a:pt x="37" y="58"/>
                      </a:cubicBezTo>
                      <a:cubicBezTo>
                        <a:pt x="37" y="37"/>
                        <a:pt x="37" y="37"/>
                        <a:pt x="37" y="37"/>
                      </a:cubicBezTo>
                      <a:cubicBezTo>
                        <a:pt x="37" y="36"/>
                        <a:pt x="37" y="36"/>
                        <a:pt x="37" y="36"/>
                      </a:cubicBezTo>
                      <a:cubicBezTo>
                        <a:pt x="37" y="34"/>
                        <a:pt x="37" y="34"/>
                        <a:pt x="37" y="34"/>
                      </a:cubicBezTo>
                      <a:cubicBezTo>
                        <a:pt x="56" y="12"/>
                        <a:pt x="56" y="12"/>
                        <a:pt x="56" y="12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0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42" name="Freeform: Shape 190"/>
                <p:cNvSpPr/>
                <p:nvPr/>
              </p:nvSpPr>
              <p:spPr bwMode="auto">
                <a:xfrm>
                  <a:off x="5364524" y="795815"/>
                  <a:ext cx="220574" cy="136021"/>
                </a:xfrm>
                <a:custGeom>
                  <a:avLst/>
                  <a:gdLst>
                    <a:gd name="T0" fmla="*/ 141 w 180"/>
                    <a:gd name="T1" fmla="*/ 61 h 111"/>
                    <a:gd name="T2" fmla="*/ 180 w 180"/>
                    <a:gd name="T3" fmla="*/ 61 h 111"/>
                    <a:gd name="T4" fmla="*/ 180 w 180"/>
                    <a:gd name="T5" fmla="*/ 111 h 111"/>
                    <a:gd name="T6" fmla="*/ 141 w 180"/>
                    <a:gd name="T7" fmla="*/ 111 h 111"/>
                    <a:gd name="T8" fmla="*/ 141 w 180"/>
                    <a:gd name="T9" fmla="*/ 100 h 111"/>
                    <a:gd name="T10" fmla="*/ 155 w 180"/>
                    <a:gd name="T11" fmla="*/ 100 h 111"/>
                    <a:gd name="T12" fmla="*/ 155 w 180"/>
                    <a:gd name="T13" fmla="*/ 79 h 111"/>
                    <a:gd name="T14" fmla="*/ 141 w 180"/>
                    <a:gd name="T15" fmla="*/ 79 h 111"/>
                    <a:gd name="T16" fmla="*/ 141 w 180"/>
                    <a:gd name="T17" fmla="*/ 61 h 111"/>
                    <a:gd name="T18" fmla="*/ 90 w 180"/>
                    <a:gd name="T19" fmla="*/ 61 h 111"/>
                    <a:gd name="T20" fmla="*/ 141 w 180"/>
                    <a:gd name="T21" fmla="*/ 61 h 111"/>
                    <a:gd name="T22" fmla="*/ 141 w 180"/>
                    <a:gd name="T23" fmla="*/ 79 h 111"/>
                    <a:gd name="T24" fmla="*/ 126 w 180"/>
                    <a:gd name="T25" fmla="*/ 79 h 111"/>
                    <a:gd name="T26" fmla="*/ 126 w 180"/>
                    <a:gd name="T27" fmla="*/ 100 h 111"/>
                    <a:gd name="T28" fmla="*/ 126 w 180"/>
                    <a:gd name="T29" fmla="*/ 100 h 111"/>
                    <a:gd name="T30" fmla="*/ 141 w 180"/>
                    <a:gd name="T31" fmla="*/ 100 h 111"/>
                    <a:gd name="T32" fmla="*/ 141 w 180"/>
                    <a:gd name="T33" fmla="*/ 111 h 111"/>
                    <a:gd name="T34" fmla="*/ 90 w 180"/>
                    <a:gd name="T35" fmla="*/ 111 h 111"/>
                    <a:gd name="T36" fmla="*/ 90 w 180"/>
                    <a:gd name="T37" fmla="*/ 100 h 111"/>
                    <a:gd name="T38" fmla="*/ 105 w 180"/>
                    <a:gd name="T39" fmla="*/ 100 h 111"/>
                    <a:gd name="T40" fmla="*/ 105 w 180"/>
                    <a:gd name="T41" fmla="*/ 79 h 111"/>
                    <a:gd name="T42" fmla="*/ 90 w 180"/>
                    <a:gd name="T43" fmla="*/ 79 h 111"/>
                    <a:gd name="T44" fmla="*/ 90 w 180"/>
                    <a:gd name="T45" fmla="*/ 61 h 111"/>
                    <a:gd name="T46" fmla="*/ 65 w 180"/>
                    <a:gd name="T47" fmla="*/ 0 h 111"/>
                    <a:gd name="T48" fmla="*/ 65 w 180"/>
                    <a:gd name="T49" fmla="*/ 61 h 111"/>
                    <a:gd name="T50" fmla="*/ 90 w 180"/>
                    <a:gd name="T51" fmla="*/ 61 h 111"/>
                    <a:gd name="T52" fmla="*/ 90 w 180"/>
                    <a:gd name="T53" fmla="*/ 79 h 111"/>
                    <a:gd name="T54" fmla="*/ 76 w 180"/>
                    <a:gd name="T55" fmla="*/ 79 h 111"/>
                    <a:gd name="T56" fmla="*/ 76 w 180"/>
                    <a:gd name="T57" fmla="*/ 100 h 111"/>
                    <a:gd name="T58" fmla="*/ 76 w 180"/>
                    <a:gd name="T59" fmla="*/ 100 h 111"/>
                    <a:gd name="T60" fmla="*/ 90 w 180"/>
                    <a:gd name="T61" fmla="*/ 100 h 111"/>
                    <a:gd name="T62" fmla="*/ 90 w 180"/>
                    <a:gd name="T63" fmla="*/ 111 h 111"/>
                    <a:gd name="T64" fmla="*/ 40 w 180"/>
                    <a:gd name="T65" fmla="*/ 111 h 111"/>
                    <a:gd name="T66" fmla="*/ 40 w 180"/>
                    <a:gd name="T67" fmla="*/ 100 h 111"/>
                    <a:gd name="T68" fmla="*/ 54 w 180"/>
                    <a:gd name="T69" fmla="*/ 100 h 111"/>
                    <a:gd name="T70" fmla="*/ 54 w 180"/>
                    <a:gd name="T71" fmla="*/ 79 h 111"/>
                    <a:gd name="T72" fmla="*/ 40 w 180"/>
                    <a:gd name="T73" fmla="*/ 79 h 111"/>
                    <a:gd name="T74" fmla="*/ 40 w 180"/>
                    <a:gd name="T75" fmla="*/ 0 h 111"/>
                    <a:gd name="T76" fmla="*/ 65 w 180"/>
                    <a:gd name="T77" fmla="*/ 0 h 111"/>
                    <a:gd name="T78" fmla="*/ 40 w 180"/>
                    <a:gd name="T79" fmla="*/ 111 h 111"/>
                    <a:gd name="T80" fmla="*/ 0 w 180"/>
                    <a:gd name="T81" fmla="*/ 111 h 111"/>
                    <a:gd name="T82" fmla="*/ 0 w 180"/>
                    <a:gd name="T83" fmla="*/ 61 h 111"/>
                    <a:gd name="T84" fmla="*/ 22 w 180"/>
                    <a:gd name="T85" fmla="*/ 61 h 111"/>
                    <a:gd name="T86" fmla="*/ 22 w 180"/>
                    <a:gd name="T87" fmla="*/ 0 h 111"/>
                    <a:gd name="T88" fmla="*/ 40 w 180"/>
                    <a:gd name="T89" fmla="*/ 0 h 111"/>
                    <a:gd name="T90" fmla="*/ 40 w 180"/>
                    <a:gd name="T91" fmla="*/ 79 h 111"/>
                    <a:gd name="T92" fmla="*/ 25 w 180"/>
                    <a:gd name="T93" fmla="*/ 79 h 111"/>
                    <a:gd name="T94" fmla="*/ 25 w 180"/>
                    <a:gd name="T95" fmla="*/ 100 h 111"/>
                    <a:gd name="T96" fmla="*/ 25 w 180"/>
                    <a:gd name="T97" fmla="*/ 100 h 111"/>
                    <a:gd name="T98" fmla="*/ 40 w 180"/>
                    <a:gd name="T99" fmla="*/ 100 h 111"/>
                    <a:gd name="T100" fmla="*/ 40 w 180"/>
                    <a:gd name="T101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80" h="111">
                      <a:moveTo>
                        <a:pt x="141" y="61"/>
                      </a:moveTo>
                      <a:lnTo>
                        <a:pt x="180" y="61"/>
                      </a:lnTo>
                      <a:lnTo>
                        <a:pt x="180" y="111"/>
                      </a:lnTo>
                      <a:lnTo>
                        <a:pt x="141" y="111"/>
                      </a:lnTo>
                      <a:lnTo>
                        <a:pt x="141" y="100"/>
                      </a:lnTo>
                      <a:lnTo>
                        <a:pt x="155" y="100"/>
                      </a:lnTo>
                      <a:lnTo>
                        <a:pt x="155" y="79"/>
                      </a:lnTo>
                      <a:lnTo>
                        <a:pt x="141" y="79"/>
                      </a:lnTo>
                      <a:lnTo>
                        <a:pt x="141" y="61"/>
                      </a:lnTo>
                      <a:close/>
                      <a:moveTo>
                        <a:pt x="90" y="61"/>
                      </a:moveTo>
                      <a:lnTo>
                        <a:pt x="141" y="61"/>
                      </a:lnTo>
                      <a:lnTo>
                        <a:pt x="141" y="79"/>
                      </a:lnTo>
                      <a:lnTo>
                        <a:pt x="126" y="79"/>
                      </a:lnTo>
                      <a:lnTo>
                        <a:pt x="126" y="100"/>
                      </a:lnTo>
                      <a:lnTo>
                        <a:pt x="126" y="100"/>
                      </a:lnTo>
                      <a:lnTo>
                        <a:pt x="141" y="100"/>
                      </a:lnTo>
                      <a:lnTo>
                        <a:pt x="141" y="111"/>
                      </a:lnTo>
                      <a:lnTo>
                        <a:pt x="90" y="111"/>
                      </a:lnTo>
                      <a:lnTo>
                        <a:pt x="90" y="100"/>
                      </a:lnTo>
                      <a:lnTo>
                        <a:pt x="105" y="100"/>
                      </a:lnTo>
                      <a:lnTo>
                        <a:pt x="105" y="79"/>
                      </a:lnTo>
                      <a:lnTo>
                        <a:pt x="90" y="79"/>
                      </a:lnTo>
                      <a:lnTo>
                        <a:pt x="90" y="61"/>
                      </a:lnTo>
                      <a:close/>
                      <a:moveTo>
                        <a:pt x="65" y="0"/>
                      </a:moveTo>
                      <a:lnTo>
                        <a:pt x="65" y="61"/>
                      </a:lnTo>
                      <a:lnTo>
                        <a:pt x="90" y="61"/>
                      </a:lnTo>
                      <a:lnTo>
                        <a:pt x="90" y="79"/>
                      </a:lnTo>
                      <a:lnTo>
                        <a:pt x="76" y="79"/>
                      </a:lnTo>
                      <a:lnTo>
                        <a:pt x="76" y="100"/>
                      </a:lnTo>
                      <a:lnTo>
                        <a:pt x="76" y="100"/>
                      </a:lnTo>
                      <a:lnTo>
                        <a:pt x="90" y="100"/>
                      </a:lnTo>
                      <a:lnTo>
                        <a:pt x="90" y="111"/>
                      </a:lnTo>
                      <a:lnTo>
                        <a:pt x="40" y="111"/>
                      </a:lnTo>
                      <a:lnTo>
                        <a:pt x="40" y="100"/>
                      </a:lnTo>
                      <a:lnTo>
                        <a:pt x="54" y="100"/>
                      </a:lnTo>
                      <a:lnTo>
                        <a:pt x="54" y="79"/>
                      </a:lnTo>
                      <a:lnTo>
                        <a:pt x="40" y="79"/>
                      </a:lnTo>
                      <a:lnTo>
                        <a:pt x="40" y="0"/>
                      </a:lnTo>
                      <a:lnTo>
                        <a:pt x="65" y="0"/>
                      </a:lnTo>
                      <a:close/>
                      <a:moveTo>
                        <a:pt x="40" y="111"/>
                      </a:moveTo>
                      <a:lnTo>
                        <a:pt x="0" y="111"/>
                      </a:lnTo>
                      <a:lnTo>
                        <a:pt x="0" y="61"/>
                      </a:lnTo>
                      <a:lnTo>
                        <a:pt x="22" y="61"/>
                      </a:lnTo>
                      <a:lnTo>
                        <a:pt x="22" y="0"/>
                      </a:lnTo>
                      <a:lnTo>
                        <a:pt x="40" y="0"/>
                      </a:lnTo>
                      <a:lnTo>
                        <a:pt x="40" y="79"/>
                      </a:lnTo>
                      <a:lnTo>
                        <a:pt x="25" y="79"/>
                      </a:lnTo>
                      <a:lnTo>
                        <a:pt x="25" y="100"/>
                      </a:lnTo>
                      <a:lnTo>
                        <a:pt x="25" y="100"/>
                      </a:lnTo>
                      <a:lnTo>
                        <a:pt x="40" y="100"/>
                      </a:lnTo>
                      <a:lnTo>
                        <a:pt x="40" y="1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43" name="Freeform: Shape 191"/>
                <p:cNvSpPr/>
                <p:nvPr/>
              </p:nvSpPr>
              <p:spPr bwMode="auto">
                <a:xfrm>
                  <a:off x="5342467" y="940414"/>
                  <a:ext cx="296550" cy="93131"/>
                </a:xfrm>
                <a:custGeom>
                  <a:avLst/>
                  <a:gdLst>
                    <a:gd name="T0" fmla="*/ 7 w 242"/>
                    <a:gd name="T1" fmla="*/ 76 h 76"/>
                    <a:gd name="T2" fmla="*/ 0 w 242"/>
                    <a:gd name="T3" fmla="*/ 0 h 76"/>
                    <a:gd name="T4" fmla="*/ 242 w 242"/>
                    <a:gd name="T5" fmla="*/ 0 h 76"/>
                    <a:gd name="T6" fmla="*/ 213 w 242"/>
                    <a:gd name="T7" fmla="*/ 76 h 76"/>
                    <a:gd name="T8" fmla="*/ 7 w 242"/>
                    <a:gd name="T9" fmla="*/ 7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2" h="76">
                      <a:moveTo>
                        <a:pt x="7" y="76"/>
                      </a:moveTo>
                      <a:lnTo>
                        <a:pt x="0" y="0"/>
                      </a:lnTo>
                      <a:lnTo>
                        <a:pt x="242" y="0"/>
                      </a:lnTo>
                      <a:lnTo>
                        <a:pt x="213" y="76"/>
                      </a:lnTo>
                      <a:lnTo>
                        <a:pt x="7" y="7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44" name="Freeform: Shape 192"/>
                <p:cNvSpPr/>
                <p:nvPr/>
              </p:nvSpPr>
              <p:spPr bwMode="auto">
                <a:xfrm>
                  <a:off x="3664877" y="4235549"/>
                  <a:ext cx="198517" cy="198517"/>
                </a:xfrm>
                <a:custGeom>
                  <a:avLst/>
                  <a:gdLst>
                    <a:gd name="T0" fmla="*/ 22 w 45"/>
                    <a:gd name="T1" fmla="*/ 42 h 45"/>
                    <a:gd name="T2" fmla="*/ 26 w 45"/>
                    <a:gd name="T3" fmla="*/ 42 h 45"/>
                    <a:gd name="T4" fmla="*/ 27 w 45"/>
                    <a:gd name="T5" fmla="*/ 45 h 45"/>
                    <a:gd name="T6" fmla="*/ 35 w 45"/>
                    <a:gd name="T7" fmla="*/ 41 h 45"/>
                    <a:gd name="T8" fmla="*/ 34 w 45"/>
                    <a:gd name="T9" fmla="*/ 38 h 45"/>
                    <a:gd name="T10" fmla="*/ 38 w 45"/>
                    <a:gd name="T11" fmla="*/ 33 h 45"/>
                    <a:gd name="T12" fmla="*/ 42 w 45"/>
                    <a:gd name="T13" fmla="*/ 35 h 45"/>
                    <a:gd name="T14" fmla="*/ 45 w 45"/>
                    <a:gd name="T15" fmla="*/ 27 h 45"/>
                    <a:gd name="T16" fmla="*/ 42 w 45"/>
                    <a:gd name="T17" fmla="*/ 26 h 45"/>
                    <a:gd name="T18" fmla="*/ 41 w 45"/>
                    <a:gd name="T19" fmla="*/ 19 h 45"/>
                    <a:gd name="T20" fmla="*/ 45 w 45"/>
                    <a:gd name="T21" fmla="*/ 17 h 45"/>
                    <a:gd name="T22" fmla="*/ 41 w 45"/>
                    <a:gd name="T23" fmla="*/ 10 h 45"/>
                    <a:gd name="T24" fmla="*/ 38 w 45"/>
                    <a:gd name="T25" fmla="*/ 11 h 45"/>
                    <a:gd name="T26" fmla="*/ 33 w 45"/>
                    <a:gd name="T27" fmla="*/ 6 h 45"/>
                    <a:gd name="T28" fmla="*/ 35 w 45"/>
                    <a:gd name="T29" fmla="*/ 3 h 45"/>
                    <a:gd name="T30" fmla="*/ 27 w 45"/>
                    <a:gd name="T31" fmla="*/ 0 h 45"/>
                    <a:gd name="T32" fmla="*/ 26 w 45"/>
                    <a:gd name="T33" fmla="*/ 3 h 45"/>
                    <a:gd name="T34" fmla="*/ 22 w 45"/>
                    <a:gd name="T35" fmla="*/ 3 h 45"/>
                    <a:gd name="T36" fmla="*/ 22 w 45"/>
                    <a:gd name="T37" fmla="*/ 9 h 45"/>
                    <a:gd name="T38" fmla="*/ 34 w 45"/>
                    <a:gd name="T39" fmla="*/ 17 h 45"/>
                    <a:gd name="T40" fmla="*/ 27 w 45"/>
                    <a:gd name="T41" fmla="*/ 34 h 45"/>
                    <a:gd name="T42" fmla="*/ 22 w 45"/>
                    <a:gd name="T43" fmla="*/ 35 h 45"/>
                    <a:gd name="T44" fmla="*/ 22 w 45"/>
                    <a:gd name="T45" fmla="*/ 35 h 45"/>
                    <a:gd name="T46" fmla="*/ 22 w 45"/>
                    <a:gd name="T47" fmla="*/ 42 h 45"/>
                    <a:gd name="T48" fmla="*/ 3 w 45"/>
                    <a:gd name="T49" fmla="*/ 26 h 45"/>
                    <a:gd name="T50" fmla="*/ 0 w 45"/>
                    <a:gd name="T51" fmla="*/ 27 h 45"/>
                    <a:gd name="T52" fmla="*/ 3 w 45"/>
                    <a:gd name="T53" fmla="*/ 35 h 45"/>
                    <a:gd name="T54" fmla="*/ 6 w 45"/>
                    <a:gd name="T55" fmla="*/ 34 h 45"/>
                    <a:gd name="T56" fmla="*/ 11 w 45"/>
                    <a:gd name="T57" fmla="*/ 38 h 45"/>
                    <a:gd name="T58" fmla="*/ 10 w 45"/>
                    <a:gd name="T59" fmla="*/ 42 h 45"/>
                    <a:gd name="T60" fmla="*/ 18 w 45"/>
                    <a:gd name="T61" fmla="*/ 45 h 45"/>
                    <a:gd name="T62" fmla="*/ 19 w 45"/>
                    <a:gd name="T63" fmla="*/ 42 h 45"/>
                    <a:gd name="T64" fmla="*/ 22 w 45"/>
                    <a:gd name="T65" fmla="*/ 42 h 45"/>
                    <a:gd name="T66" fmla="*/ 22 w 45"/>
                    <a:gd name="T67" fmla="*/ 35 h 45"/>
                    <a:gd name="T68" fmla="*/ 10 w 45"/>
                    <a:gd name="T69" fmla="*/ 28 h 45"/>
                    <a:gd name="T70" fmla="*/ 17 w 45"/>
                    <a:gd name="T71" fmla="*/ 10 h 45"/>
                    <a:gd name="T72" fmla="*/ 17 w 45"/>
                    <a:gd name="T73" fmla="*/ 10 h 45"/>
                    <a:gd name="T74" fmla="*/ 22 w 45"/>
                    <a:gd name="T75" fmla="*/ 9 h 45"/>
                    <a:gd name="T76" fmla="*/ 22 w 45"/>
                    <a:gd name="T77" fmla="*/ 9 h 45"/>
                    <a:gd name="T78" fmla="*/ 22 w 45"/>
                    <a:gd name="T79" fmla="*/ 3 h 45"/>
                    <a:gd name="T80" fmla="*/ 19 w 45"/>
                    <a:gd name="T81" fmla="*/ 3 h 45"/>
                    <a:gd name="T82" fmla="*/ 17 w 45"/>
                    <a:gd name="T83" fmla="*/ 0 h 45"/>
                    <a:gd name="T84" fmla="*/ 10 w 45"/>
                    <a:gd name="T85" fmla="*/ 3 h 45"/>
                    <a:gd name="T86" fmla="*/ 11 w 45"/>
                    <a:gd name="T87" fmla="*/ 7 h 45"/>
                    <a:gd name="T88" fmla="*/ 6 w 45"/>
                    <a:gd name="T89" fmla="*/ 11 h 45"/>
                    <a:gd name="T90" fmla="*/ 3 w 45"/>
                    <a:gd name="T91" fmla="*/ 10 h 45"/>
                    <a:gd name="T92" fmla="*/ 0 w 45"/>
                    <a:gd name="T93" fmla="*/ 18 h 45"/>
                    <a:gd name="T94" fmla="*/ 3 w 45"/>
                    <a:gd name="T95" fmla="*/ 19 h 45"/>
                    <a:gd name="T96" fmla="*/ 3 w 45"/>
                    <a:gd name="T97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5" h="45">
                      <a:moveTo>
                        <a:pt x="22" y="42"/>
                      </a:moveTo>
                      <a:cubicBezTo>
                        <a:pt x="24" y="42"/>
                        <a:pt x="25" y="42"/>
                        <a:pt x="26" y="42"/>
                      </a:cubicBezTo>
                      <a:cubicBezTo>
                        <a:pt x="27" y="45"/>
                        <a:pt x="27" y="45"/>
                        <a:pt x="27" y="45"/>
                      </a:cubicBezTo>
                      <a:cubicBezTo>
                        <a:pt x="35" y="41"/>
                        <a:pt x="35" y="41"/>
                        <a:pt x="35" y="41"/>
                      </a:cubicBezTo>
                      <a:cubicBezTo>
                        <a:pt x="34" y="38"/>
                        <a:pt x="34" y="38"/>
                        <a:pt x="34" y="38"/>
                      </a:cubicBezTo>
                      <a:cubicBezTo>
                        <a:pt x="36" y="37"/>
                        <a:pt x="37" y="35"/>
                        <a:pt x="38" y="33"/>
                      </a:cubicBezTo>
                      <a:cubicBezTo>
                        <a:pt x="42" y="35"/>
                        <a:pt x="42" y="35"/>
                        <a:pt x="42" y="35"/>
                      </a:cubicBezTo>
                      <a:cubicBezTo>
                        <a:pt x="45" y="27"/>
                        <a:pt x="45" y="27"/>
                        <a:pt x="45" y="27"/>
                      </a:cubicBezTo>
                      <a:cubicBezTo>
                        <a:pt x="42" y="26"/>
                        <a:pt x="42" y="26"/>
                        <a:pt x="42" y="26"/>
                      </a:cubicBezTo>
                      <a:cubicBezTo>
                        <a:pt x="42" y="23"/>
                        <a:pt x="42" y="21"/>
                        <a:pt x="41" y="19"/>
                      </a:cubicBezTo>
                      <a:cubicBezTo>
                        <a:pt x="45" y="17"/>
                        <a:pt x="45" y="17"/>
                        <a:pt x="45" y="17"/>
                      </a:cubicBezTo>
                      <a:cubicBezTo>
                        <a:pt x="41" y="10"/>
                        <a:pt x="41" y="10"/>
                        <a:pt x="41" y="10"/>
                      </a:cubicBezTo>
                      <a:cubicBezTo>
                        <a:pt x="38" y="11"/>
                        <a:pt x="38" y="11"/>
                        <a:pt x="38" y="11"/>
                      </a:cubicBezTo>
                      <a:cubicBezTo>
                        <a:pt x="37" y="9"/>
                        <a:pt x="35" y="8"/>
                        <a:pt x="33" y="6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4" y="3"/>
                        <a:pt x="23" y="3"/>
                        <a:pt x="22" y="3"/>
                      </a:cubicBez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8" y="9"/>
                        <a:pt x="32" y="12"/>
                        <a:pt x="34" y="17"/>
                      </a:cubicBezTo>
                      <a:cubicBezTo>
                        <a:pt x="37" y="24"/>
                        <a:pt x="34" y="32"/>
                        <a:pt x="27" y="34"/>
                      </a:cubicBezTo>
                      <a:cubicBezTo>
                        <a:pt x="26" y="35"/>
                        <a:pt x="24" y="35"/>
                        <a:pt x="22" y="35"/>
                      </a:cubicBezTo>
                      <a:cubicBezTo>
                        <a:pt x="22" y="35"/>
                        <a:pt x="22" y="35"/>
                        <a:pt x="22" y="35"/>
                      </a:cubicBezTo>
                      <a:lnTo>
                        <a:pt x="22" y="42"/>
                      </a:lnTo>
                      <a:close/>
                      <a:moveTo>
                        <a:pt x="3" y="26"/>
                      </a:move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3" y="35"/>
                        <a:pt x="3" y="35"/>
                        <a:pt x="3" y="35"/>
                      </a:cubicBezTo>
                      <a:cubicBezTo>
                        <a:pt x="6" y="34"/>
                        <a:pt x="6" y="34"/>
                        <a:pt x="6" y="34"/>
                      </a:cubicBezTo>
                      <a:cubicBezTo>
                        <a:pt x="8" y="36"/>
                        <a:pt x="9" y="37"/>
                        <a:pt x="11" y="38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8" y="45"/>
                        <a:pt x="18" y="45"/>
                        <a:pt x="18" y="45"/>
                      </a:cubicBezTo>
                      <a:cubicBezTo>
                        <a:pt x="19" y="42"/>
                        <a:pt x="19" y="42"/>
                        <a:pt x="19" y="42"/>
                      </a:cubicBezTo>
                      <a:cubicBezTo>
                        <a:pt x="20" y="42"/>
                        <a:pt x="21" y="42"/>
                        <a:pt x="22" y="42"/>
                      </a:cubicBezTo>
                      <a:cubicBezTo>
                        <a:pt x="22" y="35"/>
                        <a:pt x="22" y="35"/>
                        <a:pt x="22" y="35"/>
                      </a:cubicBezTo>
                      <a:cubicBezTo>
                        <a:pt x="17" y="35"/>
                        <a:pt x="12" y="32"/>
                        <a:pt x="10" y="28"/>
                      </a:cubicBezTo>
                      <a:cubicBezTo>
                        <a:pt x="7" y="21"/>
                        <a:pt x="11" y="13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9" y="10"/>
                        <a:pt x="21" y="9"/>
                        <a:pt x="22" y="9"/>
                      </a:cubicBez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1" y="3"/>
                        <a:pt x="20" y="3"/>
                        <a:pt x="19" y="3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9" y="8"/>
                        <a:pt x="8" y="9"/>
                        <a:pt x="6" y="11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3" y="19"/>
                        <a:pt x="3" y="19"/>
                        <a:pt x="3" y="19"/>
                      </a:cubicBezTo>
                      <a:cubicBezTo>
                        <a:pt x="3" y="21"/>
                        <a:pt x="3" y="24"/>
                        <a:pt x="3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45" name="Freeform: Shape 193"/>
                <p:cNvSpPr/>
                <p:nvPr/>
              </p:nvSpPr>
              <p:spPr bwMode="auto">
                <a:xfrm>
                  <a:off x="6380391" y="3029743"/>
                  <a:ext cx="110287" cy="106611"/>
                </a:xfrm>
                <a:custGeom>
                  <a:avLst/>
                  <a:gdLst>
                    <a:gd name="T0" fmla="*/ 4 w 25"/>
                    <a:gd name="T1" fmla="*/ 24 h 24"/>
                    <a:gd name="T2" fmla="*/ 8 w 25"/>
                    <a:gd name="T3" fmla="*/ 20 h 24"/>
                    <a:gd name="T4" fmla="*/ 8 w 25"/>
                    <a:gd name="T5" fmla="*/ 20 h 24"/>
                    <a:gd name="T6" fmla="*/ 8 w 25"/>
                    <a:gd name="T7" fmla="*/ 6 h 24"/>
                    <a:gd name="T8" fmla="*/ 23 w 25"/>
                    <a:gd name="T9" fmla="*/ 6 h 24"/>
                    <a:gd name="T10" fmla="*/ 23 w 25"/>
                    <a:gd name="T11" fmla="*/ 16 h 24"/>
                    <a:gd name="T12" fmla="*/ 21 w 25"/>
                    <a:gd name="T13" fmla="*/ 15 h 24"/>
                    <a:gd name="T14" fmla="*/ 17 w 25"/>
                    <a:gd name="T15" fmla="*/ 20 h 24"/>
                    <a:gd name="T16" fmla="*/ 21 w 25"/>
                    <a:gd name="T17" fmla="*/ 24 h 24"/>
                    <a:gd name="T18" fmla="*/ 25 w 25"/>
                    <a:gd name="T19" fmla="*/ 20 h 24"/>
                    <a:gd name="T20" fmla="*/ 25 w 25"/>
                    <a:gd name="T21" fmla="*/ 20 h 24"/>
                    <a:gd name="T22" fmla="*/ 25 w 25"/>
                    <a:gd name="T23" fmla="*/ 20 h 24"/>
                    <a:gd name="T24" fmla="*/ 25 w 25"/>
                    <a:gd name="T25" fmla="*/ 6 h 24"/>
                    <a:gd name="T26" fmla="*/ 25 w 25"/>
                    <a:gd name="T27" fmla="*/ 0 h 24"/>
                    <a:gd name="T28" fmla="*/ 23 w 25"/>
                    <a:gd name="T29" fmla="*/ 0 h 24"/>
                    <a:gd name="T30" fmla="*/ 8 w 25"/>
                    <a:gd name="T31" fmla="*/ 0 h 24"/>
                    <a:gd name="T32" fmla="*/ 6 w 25"/>
                    <a:gd name="T33" fmla="*/ 0 h 24"/>
                    <a:gd name="T34" fmla="*/ 6 w 25"/>
                    <a:gd name="T35" fmla="*/ 6 h 24"/>
                    <a:gd name="T36" fmla="*/ 6 w 25"/>
                    <a:gd name="T37" fmla="*/ 16 h 24"/>
                    <a:gd name="T38" fmla="*/ 4 w 25"/>
                    <a:gd name="T39" fmla="*/ 15 h 24"/>
                    <a:gd name="T40" fmla="*/ 0 w 25"/>
                    <a:gd name="T41" fmla="*/ 20 h 24"/>
                    <a:gd name="T42" fmla="*/ 4 w 25"/>
                    <a:gd name="T43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5" h="24">
                      <a:moveTo>
                        <a:pt x="4" y="24"/>
                      </a:moveTo>
                      <a:cubicBezTo>
                        <a:pt x="7" y="24"/>
                        <a:pt x="8" y="22"/>
                        <a:pt x="8" y="20"/>
                      </a:cubicBez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22" y="15"/>
                        <a:pt x="21" y="15"/>
                        <a:pt x="21" y="15"/>
                      </a:cubicBezTo>
                      <a:cubicBezTo>
                        <a:pt x="18" y="15"/>
                        <a:pt x="17" y="17"/>
                        <a:pt x="17" y="20"/>
                      </a:cubicBezTo>
                      <a:cubicBezTo>
                        <a:pt x="17" y="22"/>
                        <a:pt x="18" y="24"/>
                        <a:pt x="21" y="24"/>
                      </a:cubicBezTo>
                      <a:cubicBezTo>
                        <a:pt x="23" y="24"/>
                        <a:pt x="25" y="22"/>
                        <a:pt x="25" y="20"/>
                      </a:cubicBezTo>
                      <a:cubicBezTo>
                        <a:pt x="25" y="20"/>
                        <a:pt x="25" y="20"/>
                        <a:pt x="25" y="20"/>
                      </a:cubicBezTo>
                      <a:cubicBezTo>
                        <a:pt x="25" y="20"/>
                        <a:pt x="25" y="20"/>
                        <a:pt x="25" y="20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5" y="15"/>
                        <a:pt x="5" y="15"/>
                        <a:pt x="4" y="15"/>
                      </a:cubicBezTo>
                      <a:cubicBezTo>
                        <a:pt x="2" y="15"/>
                        <a:pt x="0" y="17"/>
                        <a:pt x="0" y="20"/>
                      </a:cubicBezTo>
                      <a:cubicBezTo>
                        <a:pt x="0" y="22"/>
                        <a:pt x="2" y="24"/>
                        <a:pt x="4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46" name="Freeform: Shape 194"/>
                <p:cNvSpPr/>
                <p:nvPr/>
              </p:nvSpPr>
              <p:spPr bwMode="auto">
                <a:xfrm>
                  <a:off x="6124280" y="1466116"/>
                  <a:ext cx="115189" cy="106611"/>
                </a:xfrm>
                <a:custGeom>
                  <a:avLst/>
                  <a:gdLst>
                    <a:gd name="T0" fmla="*/ 5 w 26"/>
                    <a:gd name="T1" fmla="*/ 24 h 24"/>
                    <a:gd name="T2" fmla="*/ 9 w 26"/>
                    <a:gd name="T3" fmla="*/ 20 h 24"/>
                    <a:gd name="T4" fmla="*/ 9 w 26"/>
                    <a:gd name="T5" fmla="*/ 20 h 24"/>
                    <a:gd name="T6" fmla="*/ 9 w 26"/>
                    <a:gd name="T7" fmla="*/ 6 h 24"/>
                    <a:gd name="T8" fmla="*/ 23 w 26"/>
                    <a:gd name="T9" fmla="*/ 6 h 24"/>
                    <a:gd name="T10" fmla="*/ 23 w 26"/>
                    <a:gd name="T11" fmla="*/ 16 h 24"/>
                    <a:gd name="T12" fmla="*/ 21 w 26"/>
                    <a:gd name="T13" fmla="*/ 15 h 24"/>
                    <a:gd name="T14" fmla="*/ 17 w 26"/>
                    <a:gd name="T15" fmla="*/ 20 h 24"/>
                    <a:gd name="T16" fmla="*/ 21 w 26"/>
                    <a:gd name="T17" fmla="*/ 24 h 24"/>
                    <a:gd name="T18" fmla="*/ 26 w 26"/>
                    <a:gd name="T19" fmla="*/ 20 h 24"/>
                    <a:gd name="T20" fmla="*/ 26 w 26"/>
                    <a:gd name="T21" fmla="*/ 20 h 24"/>
                    <a:gd name="T22" fmla="*/ 26 w 26"/>
                    <a:gd name="T23" fmla="*/ 20 h 24"/>
                    <a:gd name="T24" fmla="*/ 26 w 26"/>
                    <a:gd name="T25" fmla="*/ 6 h 24"/>
                    <a:gd name="T26" fmla="*/ 26 w 26"/>
                    <a:gd name="T27" fmla="*/ 0 h 24"/>
                    <a:gd name="T28" fmla="*/ 23 w 26"/>
                    <a:gd name="T29" fmla="*/ 0 h 24"/>
                    <a:gd name="T30" fmla="*/ 9 w 26"/>
                    <a:gd name="T31" fmla="*/ 0 h 24"/>
                    <a:gd name="T32" fmla="*/ 6 w 26"/>
                    <a:gd name="T33" fmla="*/ 0 h 24"/>
                    <a:gd name="T34" fmla="*/ 6 w 26"/>
                    <a:gd name="T35" fmla="*/ 6 h 24"/>
                    <a:gd name="T36" fmla="*/ 6 w 26"/>
                    <a:gd name="T37" fmla="*/ 16 h 24"/>
                    <a:gd name="T38" fmla="*/ 5 w 26"/>
                    <a:gd name="T39" fmla="*/ 15 h 24"/>
                    <a:gd name="T40" fmla="*/ 0 w 26"/>
                    <a:gd name="T41" fmla="*/ 20 h 24"/>
                    <a:gd name="T42" fmla="*/ 5 w 26"/>
                    <a:gd name="T43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6" h="24">
                      <a:moveTo>
                        <a:pt x="5" y="24"/>
                      </a:moveTo>
                      <a:cubicBezTo>
                        <a:pt x="7" y="24"/>
                        <a:pt x="9" y="22"/>
                        <a:pt x="9" y="20"/>
                      </a:cubicBezTo>
                      <a:cubicBezTo>
                        <a:pt x="9" y="20"/>
                        <a:pt x="9" y="20"/>
                        <a:pt x="9" y="20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23" y="16"/>
                        <a:pt x="22" y="15"/>
                        <a:pt x="21" y="15"/>
                      </a:cubicBezTo>
                      <a:cubicBezTo>
                        <a:pt x="19" y="15"/>
                        <a:pt x="17" y="17"/>
                        <a:pt x="17" y="20"/>
                      </a:cubicBezTo>
                      <a:cubicBezTo>
                        <a:pt x="17" y="22"/>
                        <a:pt x="19" y="24"/>
                        <a:pt x="21" y="24"/>
                      </a:cubicBezTo>
                      <a:cubicBezTo>
                        <a:pt x="24" y="24"/>
                        <a:pt x="26" y="22"/>
                        <a:pt x="26" y="20"/>
                      </a:cubicBezTo>
                      <a:cubicBezTo>
                        <a:pt x="26" y="20"/>
                        <a:pt x="26" y="20"/>
                        <a:pt x="26" y="20"/>
                      </a:cubicBezTo>
                      <a:cubicBezTo>
                        <a:pt x="26" y="20"/>
                        <a:pt x="26" y="20"/>
                        <a:pt x="26" y="20"/>
                      </a:cubicBezTo>
                      <a:cubicBezTo>
                        <a:pt x="26" y="6"/>
                        <a:pt x="26" y="6"/>
                        <a:pt x="26" y="6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6" y="16"/>
                        <a:pt x="5" y="15"/>
                        <a:pt x="5" y="15"/>
                      </a:cubicBezTo>
                      <a:cubicBezTo>
                        <a:pt x="2" y="15"/>
                        <a:pt x="0" y="17"/>
                        <a:pt x="0" y="20"/>
                      </a:cubicBezTo>
                      <a:cubicBezTo>
                        <a:pt x="0" y="22"/>
                        <a:pt x="2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47" name="Freeform: Shape 195"/>
                <p:cNvSpPr/>
                <p:nvPr/>
              </p:nvSpPr>
              <p:spPr bwMode="auto">
                <a:xfrm>
                  <a:off x="2652686" y="2010199"/>
                  <a:ext cx="133570" cy="123767"/>
                </a:xfrm>
                <a:custGeom>
                  <a:avLst/>
                  <a:gdLst>
                    <a:gd name="T0" fmla="*/ 5 w 30"/>
                    <a:gd name="T1" fmla="*/ 28 h 28"/>
                    <a:gd name="T2" fmla="*/ 10 w 30"/>
                    <a:gd name="T3" fmla="*/ 23 h 28"/>
                    <a:gd name="T4" fmla="*/ 10 w 30"/>
                    <a:gd name="T5" fmla="*/ 23 h 28"/>
                    <a:gd name="T6" fmla="*/ 10 w 30"/>
                    <a:gd name="T7" fmla="*/ 6 h 28"/>
                    <a:gd name="T8" fmla="*/ 27 w 30"/>
                    <a:gd name="T9" fmla="*/ 6 h 28"/>
                    <a:gd name="T10" fmla="*/ 27 w 30"/>
                    <a:gd name="T11" fmla="*/ 18 h 28"/>
                    <a:gd name="T12" fmla="*/ 25 w 30"/>
                    <a:gd name="T13" fmla="*/ 18 h 28"/>
                    <a:gd name="T14" fmla="*/ 20 w 30"/>
                    <a:gd name="T15" fmla="*/ 23 h 28"/>
                    <a:gd name="T16" fmla="*/ 25 w 30"/>
                    <a:gd name="T17" fmla="*/ 28 h 28"/>
                    <a:gd name="T18" fmla="*/ 30 w 30"/>
                    <a:gd name="T19" fmla="*/ 23 h 28"/>
                    <a:gd name="T20" fmla="*/ 30 w 30"/>
                    <a:gd name="T21" fmla="*/ 23 h 28"/>
                    <a:gd name="T22" fmla="*/ 30 w 30"/>
                    <a:gd name="T23" fmla="*/ 23 h 28"/>
                    <a:gd name="T24" fmla="*/ 30 w 30"/>
                    <a:gd name="T25" fmla="*/ 6 h 28"/>
                    <a:gd name="T26" fmla="*/ 30 w 30"/>
                    <a:gd name="T27" fmla="*/ 0 h 28"/>
                    <a:gd name="T28" fmla="*/ 27 w 30"/>
                    <a:gd name="T29" fmla="*/ 0 h 28"/>
                    <a:gd name="T30" fmla="*/ 10 w 30"/>
                    <a:gd name="T31" fmla="*/ 0 h 28"/>
                    <a:gd name="T32" fmla="*/ 7 w 30"/>
                    <a:gd name="T33" fmla="*/ 0 h 28"/>
                    <a:gd name="T34" fmla="*/ 7 w 30"/>
                    <a:gd name="T35" fmla="*/ 6 h 28"/>
                    <a:gd name="T36" fmla="*/ 7 w 30"/>
                    <a:gd name="T37" fmla="*/ 18 h 28"/>
                    <a:gd name="T38" fmla="*/ 5 w 30"/>
                    <a:gd name="T39" fmla="*/ 18 h 28"/>
                    <a:gd name="T40" fmla="*/ 0 w 30"/>
                    <a:gd name="T41" fmla="*/ 23 h 28"/>
                    <a:gd name="T42" fmla="*/ 5 w 30"/>
                    <a:gd name="T43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0" h="28">
                      <a:moveTo>
                        <a:pt x="5" y="28"/>
                      </a:moveTo>
                      <a:cubicBezTo>
                        <a:pt x="8" y="28"/>
                        <a:pt x="10" y="26"/>
                        <a:pt x="10" y="23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27" y="6"/>
                        <a:pt x="27" y="6"/>
                        <a:pt x="27" y="6"/>
                      </a:cubicBezTo>
                      <a:cubicBezTo>
                        <a:pt x="27" y="18"/>
                        <a:pt x="27" y="18"/>
                        <a:pt x="27" y="18"/>
                      </a:cubicBezTo>
                      <a:cubicBezTo>
                        <a:pt x="26" y="18"/>
                        <a:pt x="26" y="18"/>
                        <a:pt x="25" y="18"/>
                      </a:cubicBezTo>
                      <a:cubicBezTo>
                        <a:pt x="22" y="18"/>
                        <a:pt x="20" y="20"/>
                        <a:pt x="20" y="23"/>
                      </a:cubicBezTo>
                      <a:cubicBezTo>
                        <a:pt x="20" y="26"/>
                        <a:pt x="22" y="28"/>
                        <a:pt x="25" y="28"/>
                      </a:cubicBezTo>
                      <a:cubicBezTo>
                        <a:pt x="28" y="28"/>
                        <a:pt x="30" y="26"/>
                        <a:pt x="30" y="23"/>
                      </a:cubicBezTo>
                      <a:cubicBezTo>
                        <a:pt x="30" y="23"/>
                        <a:pt x="30" y="23"/>
                        <a:pt x="30" y="23"/>
                      </a:cubicBezTo>
                      <a:cubicBezTo>
                        <a:pt x="30" y="23"/>
                        <a:pt x="30" y="23"/>
                        <a:pt x="30" y="23"/>
                      </a:cubicBezTo>
                      <a:cubicBezTo>
                        <a:pt x="30" y="6"/>
                        <a:pt x="30" y="6"/>
                        <a:pt x="30" y="6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6" y="18"/>
                        <a:pt x="5" y="18"/>
                        <a:pt x="5" y="18"/>
                      </a:cubicBezTo>
                      <a:cubicBezTo>
                        <a:pt x="2" y="18"/>
                        <a:pt x="0" y="20"/>
                        <a:pt x="0" y="23"/>
                      </a:cubicBezTo>
                      <a:cubicBezTo>
                        <a:pt x="0" y="26"/>
                        <a:pt x="2" y="28"/>
                        <a:pt x="5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48" name="Freeform: Shape 196"/>
                <p:cNvSpPr/>
                <p:nvPr/>
              </p:nvSpPr>
              <p:spPr bwMode="auto">
                <a:xfrm>
                  <a:off x="3615860" y="4155897"/>
                  <a:ext cx="79652" cy="101709"/>
                </a:xfrm>
                <a:custGeom>
                  <a:avLst/>
                  <a:gdLst>
                    <a:gd name="T0" fmla="*/ 0 w 18"/>
                    <a:gd name="T1" fmla="*/ 0 h 23"/>
                    <a:gd name="T2" fmla="*/ 7 w 18"/>
                    <a:gd name="T3" fmla="*/ 23 h 23"/>
                    <a:gd name="T4" fmla="*/ 18 w 18"/>
                    <a:gd name="T5" fmla="*/ 0 h 23"/>
                    <a:gd name="T6" fmla="*/ 0 w 18"/>
                    <a:gd name="T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0" y="0"/>
                      </a:moveTo>
                      <a:cubicBezTo>
                        <a:pt x="1" y="9"/>
                        <a:pt x="3" y="17"/>
                        <a:pt x="7" y="23"/>
                      </a:cubicBezTo>
                      <a:cubicBezTo>
                        <a:pt x="13" y="17"/>
                        <a:pt x="18" y="9"/>
                        <a:pt x="18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49" name="Freeform: Shape 197"/>
                <p:cNvSpPr/>
                <p:nvPr/>
              </p:nvSpPr>
              <p:spPr bwMode="auto">
                <a:xfrm>
                  <a:off x="3615860" y="4028454"/>
                  <a:ext cx="79652" cy="101709"/>
                </a:xfrm>
                <a:custGeom>
                  <a:avLst/>
                  <a:gdLst>
                    <a:gd name="T0" fmla="*/ 7 w 18"/>
                    <a:gd name="T1" fmla="*/ 0 h 23"/>
                    <a:gd name="T2" fmla="*/ 0 w 18"/>
                    <a:gd name="T3" fmla="*/ 23 h 23"/>
                    <a:gd name="T4" fmla="*/ 18 w 18"/>
                    <a:gd name="T5" fmla="*/ 23 h 23"/>
                    <a:gd name="T6" fmla="*/ 7 w 18"/>
                    <a:gd name="T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7" y="0"/>
                      </a:moveTo>
                      <a:cubicBezTo>
                        <a:pt x="3" y="6"/>
                        <a:pt x="1" y="14"/>
                        <a:pt x="0" y="23"/>
                      </a:cubicBezTo>
                      <a:cubicBezTo>
                        <a:pt x="18" y="23"/>
                        <a:pt x="18" y="23"/>
                        <a:pt x="18" y="23"/>
                      </a:cubicBezTo>
                      <a:cubicBezTo>
                        <a:pt x="18" y="14"/>
                        <a:pt x="13" y="6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50" name="Freeform: Shape 198"/>
                <p:cNvSpPr/>
                <p:nvPr/>
              </p:nvSpPr>
              <p:spPr bwMode="auto">
                <a:xfrm>
                  <a:off x="3554590" y="3988015"/>
                  <a:ext cx="69849" cy="142148"/>
                </a:xfrm>
                <a:custGeom>
                  <a:avLst/>
                  <a:gdLst>
                    <a:gd name="T0" fmla="*/ 0 w 16"/>
                    <a:gd name="T1" fmla="*/ 0 h 32"/>
                    <a:gd name="T2" fmla="*/ 0 w 16"/>
                    <a:gd name="T3" fmla="*/ 32 h 32"/>
                    <a:gd name="T4" fmla="*/ 8 w 16"/>
                    <a:gd name="T5" fmla="*/ 32 h 32"/>
                    <a:gd name="T6" fmla="*/ 16 w 16"/>
                    <a:gd name="T7" fmla="*/ 5 h 32"/>
                    <a:gd name="T8" fmla="*/ 0 w 16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0" y="0"/>
                      </a:move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8" y="32"/>
                        <a:pt x="8" y="32"/>
                        <a:pt x="8" y="32"/>
                      </a:cubicBezTo>
                      <a:cubicBezTo>
                        <a:pt x="9" y="21"/>
                        <a:pt x="12" y="12"/>
                        <a:pt x="16" y="5"/>
                      </a:cubicBezTo>
                      <a:cubicBezTo>
                        <a:pt x="12" y="2"/>
                        <a:pt x="6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51" name="Freeform: Shape 199"/>
                <p:cNvSpPr/>
                <p:nvPr/>
              </p:nvSpPr>
              <p:spPr bwMode="auto">
                <a:xfrm>
                  <a:off x="3456557" y="4155897"/>
                  <a:ext cx="71074" cy="142148"/>
                </a:xfrm>
                <a:custGeom>
                  <a:avLst/>
                  <a:gdLst>
                    <a:gd name="T0" fmla="*/ 16 w 16"/>
                    <a:gd name="T1" fmla="*/ 32 h 32"/>
                    <a:gd name="T2" fmla="*/ 16 w 16"/>
                    <a:gd name="T3" fmla="*/ 0 h 32"/>
                    <a:gd name="T4" fmla="*/ 8 w 16"/>
                    <a:gd name="T5" fmla="*/ 0 h 32"/>
                    <a:gd name="T6" fmla="*/ 0 w 16"/>
                    <a:gd name="T7" fmla="*/ 27 h 32"/>
                    <a:gd name="T8" fmla="*/ 16 w 16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16" y="32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7" y="11"/>
                        <a:pt x="4" y="20"/>
                        <a:pt x="0" y="27"/>
                      </a:cubicBezTo>
                      <a:cubicBezTo>
                        <a:pt x="5" y="30"/>
                        <a:pt x="10" y="32"/>
                        <a:pt x="16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52" name="Freeform: Shape 200"/>
                <p:cNvSpPr/>
                <p:nvPr/>
              </p:nvSpPr>
              <p:spPr bwMode="auto">
                <a:xfrm>
                  <a:off x="3456557" y="3988015"/>
                  <a:ext cx="71074" cy="142148"/>
                </a:xfrm>
                <a:custGeom>
                  <a:avLst/>
                  <a:gdLst>
                    <a:gd name="T0" fmla="*/ 8 w 16"/>
                    <a:gd name="T1" fmla="*/ 32 h 32"/>
                    <a:gd name="T2" fmla="*/ 16 w 16"/>
                    <a:gd name="T3" fmla="*/ 32 h 32"/>
                    <a:gd name="T4" fmla="*/ 16 w 16"/>
                    <a:gd name="T5" fmla="*/ 0 h 32"/>
                    <a:gd name="T6" fmla="*/ 0 w 16"/>
                    <a:gd name="T7" fmla="*/ 6 h 32"/>
                    <a:gd name="T8" fmla="*/ 8 w 16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8" y="32"/>
                      </a:move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0" y="0"/>
                        <a:pt x="5" y="2"/>
                        <a:pt x="0" y="6"/>
                      </a:cubicBezTo>
                      <a:cubicBezTo>
                        <a:pt x="4" y="12"/>
                        <a:pt x="7" y="21"/>
                        <a:pt x="8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53" name="Freeform: Shape 201"/>
                <p:cNvSpPr/>
                <p:nvPr/>
              </p:nvSpPr>
              <p:spPr bwMode="auto">
                <a:xfrm>
                  <a:off x="3386708" y="4155897"/>
                  <a:ext cx="79652" cy="101709"/>
                </a:xfrm>
                <a:custGeom>
                  <a:avLst/>
                  <a:gdLst>
                    <a:gd name="T0" fmla="*/ 11 w 18"/>
                    <a:gd name="T1" fmla="*/ 23 h 23"/>
                    <a:gd name="T2" fmla="*/ 18 w 18"/>
                    <a:gd name="T3" fmla="*/ 0 h 23"/>
                    <a:gd name="T4" fmla="*/ 0 w 18"/>
                    <a:gd name="T5" fmla="*/ 0 h 23"/>
                    <a:gd name="T6" fmla="*/ 11 w 18"/>
                    <a:gd name="T7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11" y="23"/>
                      </a:moveTo>
                      <a:cubicBezTo>
                        <a:pt x="15" y="17"/>
                        <a:pt x="18" y="9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9"/>
                        <a:pt x="5" y="17"/>
                        <a:pt x="11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54" name="Freeform: Shape 202"/>
                <p:cNvSpPr/>
                <p:nvPr/>
              </p:nvSpPr>
              <p:spPr bwMode="auto">
                <a:xfrm>
                  <a:off x="3386708" y="4028454"/>
                  <a:ext cx="79652" cy="101709"/>
                </a:xfrm>
                <a:custGeom>
                  <a:avLst/>
                  <a:gdLst>
                    <a:gd name="T0" fmla="*/ 11 w 18"/>
                    <a:gd name="T1" fmla="*/ 0 h 23"/>
                    <a:gd name="T2" fmla="*/ 0 w 18"/>
                    <a:gd name="T3" fmla="*/ 23 h 23"/>
                    <a:gd name="T4" fmla="*/ 18 w 18"/>
                    <a:gd name="T5" fmla="*/ 23 h 23"/>
                    <a:gd name="T6" fmla="*/ 11 w 18"/>
                    <a:gd name="T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11" y="0"/>
                      </a:moveTo>
                      <a:cubicBezTo>
                        <a:pt x="5" y="6"/>
                        <a:pt x="1" y="14"/>
                        <a:pt x="0" y="23"/>
                      </a:cubicBezTo>
                      <a:cubicBezTo>
                        <a:pt x="18" y="23"/>
                        <a:pt x="18" y="23"/>
                        <a:pt x="18" y="23"/>
                      </a:cubicBezTo>
                      <a:cubicBezTo>
                        <a:pt x="18" y="14"/>
                        <a:pt x="15" y="6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55" name="Freeform: Shape 203"/>
                <p:cNvSpPr/>
                <p:nvPr/>
              </p:nvSpPr>
              <p:spPr bwMode="auto">
                <a:xfrm>
                  <a:off x="3554590" y="4155897"/>
                  <a:ext cx="69849" cy="142148"/>
                </a:xfrm>
                <a:custGeom>
                  <a:avLst/>
                  <a:gdLst>
                    <a:gd name="T0" fmla="*/ 0 w 16"/>
                    <a:gd name="T1" fmla="*/ 32 h 32"/>
                    <a:gd name="T2" fmla="*/ 16 w 16"/>
                    <a:gd name="T3" fmla="*/ 27 h 32"/>
                    <a:gd name="T4" fmla="*/ 8 w 16"/>
                    <a:gd name="T5" fmla="*/ 0 h 32"/>
                    <a:gd name="T6" fmla="*/ 0 w 16"/>
                    <a:gd name="T7" fmla="*/ 0 h 32"/>
                    <a:gd name="T8" fmla="*/ 0 w 16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0" y="32"/>
                      </a:moveTo>
                      <a:cubicBezTo>
                        <a:pt x="6" y="32"/>
                        <a:pt x="12" y="30"/>
                        <a:pt x="16" y="27"/>
                      </a:cubicBezTo>
                      <a:cubicBezTo>
                        <a:pt x="12" y="20"/>
                        <a:pt x="9" y="11"/>
                        <a:pt x="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56" name="Freeform: Shape 204"/>
                <p:cNvSpPr/>
                <p:nvPr/>
              </p:nvSpPr>
              <p:spPr bwMode="auto">
                <a:xfrm>
                  <a:off x="3152654" y="3882630"/>
                  <a:ext cx="207095" cy="198517"/>
                </a:xfrm>
                <a:custGeom>
                  <a:avLst/>
                  <a:gdLst>
                    <a:gd name="T0" fmla="*/ 34 w 47"/>
                    <a:gd name="T1" fmla="*/ 27 h 45"/>
                    <a:gd name="T2" fmla="*/ 32 w 47"/>
                    <a:gd name="T3" fmla="*/ 5 h 45"/>
                    <a:gd name="T4" fmla="*/ 19 w 47"/>
                    <a:gd name="T5" fmla="*/ 0 h 45"/>
                    <a:gd name="T6" fmla="*/ 19 w 47"/>
                    <a:gd name="T7" fmla="*/ 15 h 45"/>
                    <a:gd name="T8" fmla="*/ 30 w 47"/>
                    <a:gd name="T9" fmla="*/ 15 h 45"/>
                    <a:gd name="T10" fmla="*/ 30 w 47"/>
                    <a:gd name="T11" fmla="*/ 21 h 45"/>
                    <a:gd name="T12" fmla="*/ 30 w 47"/>
                    <a:gd name="T13" fmla="*/ 21 h 45"/>
                    <a:gd name="T14" fmla="*/ 30 w 47"/>
                    <a:gd name="T15" fmla="*/ 21 h 45"/>
                    <a:gd name="T16" fmla="*/ 19 w 47"/>
                    <a:gd name="T17" fmla="*/ 21 h 45"/>
                    <a:gd name="T18" fmla="*/ 19 w 47"/>
                    <a:gd name="T19" fmla="*/ 36 h 45"/>
                    <a:gd name="T20" fmla="*/ 28 w 47"/>
                    <a:gd name="T21" fmla="*/ 33 h 45"/>
                    <a:gd name="T22" fmla="*/ 41 w 47"/>
                    <a:gd name="T23" fmla="*/ 45 h 45"/>
                    <a:gd name="T24" fmla="*/ 47 w 47"/>
                    <a:gd name="T25" fmla="*/ 40 h 45"/>
                    <a:gd name="T26" fmla="*/ 34 w 47"/>
                    <a:gd name="T27" fmla="*/ 27 h 45"/>
                    <a:gd name="T28" fmla="*/ 19 w 47"/>
                    <a:gd name="T29" fmla="*/ 0 h 45"/>
                    <a:gd name="T30" fmla="*/ 7 w 47"/>
                    <a:gd name="T31" fmla="*/ 5 h 45"/>
                    <a:gd name="T32" fmla="*/ 7 w 47"/>
                    <a:gd name="T33" fmla="*/ 30 h 45"/>
                    <a:gd name="T34" fmla="*/ 19 w 47"/>
                    <a:gd name="T35" fmla="*/ 36 h 45"/>
                    <a:gd name="T36" fmla="*/ 19 w 47"/>
                    <a:gd name="T37" fmla="*/ 21 h 45"/>
                    <a:gd name="T38" fmla="*/ 8 w 47"/>
                    <a:gd name="T39" fmla="*/ 21 h 45"/>
                    <a:gd name="T40" fmla="*/ 8 w 47"/>
                    <a:gd name="T41" fmla="*/ 15 h 45"/>
                    <a:gd name="T42" fmla="*/ 19 w 47"/>
                    <a:gd name="T43" fmla="*/ 15 h 45"/>
                    <a:gd name="T44" fmla="*/ 19 w 47"/>
                    <a:gd name="T45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7" h="45">
                      <a:moveTo>
                        <a:pt x="34" y="27"/>
                      </a:moveTo>
                      <a:cubicBezTo>
                        <a:pt x="38" y="20"/>
                        <a:pt x="38" y="11"/>
                        <a:pt x="32" y="5"/>
                      </a:cubicBezTo>
                      <a:cubicBezTo>
                        <a:pt x="28" y="2"/>
                        <a:pt x="24" y="0"/>
                        <a:pt x="19" y="0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30" y="15"/>
                        <a:pt x="30" y="15"/>
                        <a:pt x="30" y="15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9" y="36"/>
                        <a:pt x="19" y="36"/>
                        <a:pt x="19" y="36"/>
                      </a:cubicBezTo>
                      <a:cubicBezTo>
                        <a:pt x="22" y="36"/>
                        <a:pt x="26" y="35"/>
                        <a:pt x="28" y="33"/>
                      </a:cubicBezTo>
                      <a:cubicBezTo>
                        <a:pt x="41" y="45"/>
                        <a:pt x="41" y="45"/>
                        <a:pt x="41" y="45"/>
                      </a:cubicBezTo>
                      <a:cubicBezTo>
                        <a:pt x="47" y="40"/>
                        <a:pt x="47" y="40"/>
                        <a:pt x="47" y="40"/>
                      </a:cubicBezTo>
                      <a:lnTo>
                        <a:pt x="34" y="27"/>
                      </a:lnTo>
                      <a:close/>
                      <a:moveTo>
                        <a:pt x="19" y="0"/>
                      </a:moveTo>
                      <a:cubicBezTo>
                        <a:pt x="15" y="0"/>
                        <a:pt x="10" y="2"/>
                        <a:pt x="7" y="5"/>
                      </a:cubicBezTo>
                      <a:cubicBezTo>
                        <a:pt x="0" y="12"/>
                        <a:pt x="0" y="23"/>
                        <a:pt x="7" y="30"/>
                      </a:cubicBezTo>
                      <a:cubicBezTo>
                        <a:pt x="10" y="34"/>
                        <a:pt x="15" y="36"/>
                        <a:pt x="19" y="36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57" name="Rectangle 205"/>
                <p:cNvSpPr/>
                <p:nvPr/>
              </p:nvSpPr>
              <p:spPr bwMode="auto">
                <a:xfrm>
                  <a:off x="4221214" y="4266184"/>
                  <a:ext cx="30635" cy="216898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58" name="Rectangle 206"/>
                <p:cNvSpPr/>
                <p:nvPr/>
              </p:nvSpPr>
              <p:spPr bwMode="auto">
                <a:xfrm>
                  <a:off x="4172198" y="4386274"/>
                  <a:ext cx="35537" cy="96808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59" name="Rectangle 207"/>
                <p:cNvSpPr/>
                <p:nvPr/>
              </p:nvSpPr>
              <p:spPr bwMode="auto">
                <a:xfrm>
                  <a:off x="4128083" y="4298045"/>
                  <a:ext cx="30635" cy="185037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60" name="Rectangle 208"/>
                <p:cNvSpPr/>
                <p:nvPr/>
              </p:nvSpPr>
              <p:spPr bwMode="auto">
                <a:xfrm>
                  <a:off x="4079066" y="4354414"/>
                  <a:ext cx="31861" cy="128668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61" name="Rectangle 209"/>
                <p:cNvSpPr/>
                <p:nvPr/>
              </p:nvSpPr>
              <p:spPr bwMode="auto">
                <a:xfrm>
                  <a:off x="4031275" y="4337258"/>
                  <a:ext cx="35537" cy="145824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62" name="Rectangle 210"/>
                <p:cNvSpPr/>
                <p:nvPr/>
              </p:nvSpPr>
              <p:spPr bwMode="auto">
                <a:xfrm>
                  <a:off x="4221214" y="4244126"/>
                  <a:ext cx="30635" cy="1348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63" name="Rectangle 211"/>
                <p:cNvSpPr/>
                <p:nvPr/>
              </p:nvSpPr>
              <p:spPr bwMode="auto">
                <a:xfrm>
                  <a:off x="4128083" y="4275987"/>
                  <a:ext cx="30635" cy="17156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64" name="Rectangle 212"/>
                <p:cNvSpPr/>
                <p:nvPr/>
              </p:nvSpPr>
              <p:spPr bwMode="auto">
                <a:xfrm>
                  <a:off x="4079066" y="4332356"/>
                  <a:ext cx="31861" cy="18381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65" name="Rectangle 213"/>
                <p:cNvSpPr/>
                <p:nvPr/>
              </p:nvSpPr>
              <p:spPr bwMode="auto">
                <a:xfrm>
                  <a:off x="4031275" y="4315200"/>
                  <a:ext cx="35537" cy="1348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66" name="Rectangle 214"/>
                <p:cNvSpPr/>
                <p:nvPr/>
              </p:nvSpPr>
              <p:spPr bwMode="auto">
                <a:xfrm>
                  <a:off x="4172198" y="4359315"/>
                  <a:ext cx="35537" cy="17156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67" name="Freeform: Shape 215"/>
                <p:cNvSpPr/>
                <p:nvPr/>
              </p:nvSpPr>
              <p:spPr bwMode="auto">
                <a:xfrm>
                  <a:off x="4901318" y="4345836"/>
                  <a:ext cx="286747" cy="132345"/>
                </a:xfrm>
                <a:custGeom>
                  <a:avLst/>
                  <a:gdLst>
                    <a:gd name="T0" fmla="*/ 209 w 234"/>
                    <a:gd name="T1" fmla="*/ 15 h 108"/>
                    <a:gd name="T2" fmla="*/ 191 w 234"/>
                    <a:gd name="T3" fmla="*/ 108 h 108"/>
                    <a:gd name="T4" fmla="*/ 198 w 234"/>
                    <a:gd name="T5" fmla="*/ 15 h 108"/>
                    <a:gd name="T6" fmla="*/ 202 w 234"/>
                    <a:gd name="T7" fmla="*/ 47 h 108"/>
                    <a:gd name="T8" fmla="*/ 191 w 234"/>
                    <a:gd name="T9" fmla="*/ 76 h 108"/>
                    <a:gd name="T10" fmla="*/ 176 w 234"/>
                    <a:gd name="T11" fmla="*/ 108 h 108"/>
                    <a:gd name="T12" fmla="*/ 176 w 234"/>
                    <a:gd name="T13" fmla="*/ 108 h 108"/>
                    <a:gd name="T14" fmla="*/ 187 w 234"/>
                    <a:gd name="T15" fmla="*/ 36 h 108"/>
                    <a:gd name="T16" fmla="*/ 180 w 234"/>
                    <a:gd name="T17" fmla="*/ 65 h 108"/>
                    <a:gd name="T18" fmla="*/ 176 w 234"/>
                    <a:gd name="T19" fmla="*/ 108 h 108"/>
                    <a:gd name="T20" fmla="*/ 176 w 234"/>
                    <a:gd name="T21" fmla="*/ 0 h 108"/>
                    <a:gd name="T22" fmla="*/ 162 w 234"/>
                    <a:gd name="T23" fmla="*/ 65 h 108"/>
                    <a:gd name="T24" fmla="*/ 166 w 234"/>
                    <a:gd name="T25" fmla="*/ 15 h 108"/>
                    <a:gd name="T26" fmla="*/ 162 w 234"/>
                    <a:gd name="T27" fmla="*/ 108 h 108"/>
                    <a:gd name="T28" fmla="*/ 162 w 234"/>
                    <a:gd name="T29" fmla="*/ 0 h 108"/>
                    <a:gd name="T30" fmla="*/ 148 w 234"/>
                    <a:gd name="T31" fmla="*/ 36 h 108"/>
                    <a:gd name="T32" fmla="*/ 151 w 234"/>
                    <a:gd name="T33" fmla="*/ 65 h 108"/>
                    <a:gd name="T34" fmla="*/ 148 w 234"/>
                    <a:gd name="T35" fmla="*/ 108 h 108"/>
                    <a:gd name="T36" fmla="*/ 148 w 234"/>
                    <a:gd name="T37" fmla="*/ 0 h 108"/>
                    <a:gd name="T38" fmla="*/ 129 w 234"/>
                    <a:gd name="T39" fmla="*/ 65 h 108"/>
                    <a:gd name="T40" fmla="*/ 137 w 234"/>
                    <a:gd name="T41" fmla="*/ 15 h 108"/>
                    <a:gd name="T42" fmla="*/ 129 w 234"/>
                    <a:gd name="T43" fmla="*/ 108 h 108"/>
                    <a:gd name="T44" fmla="*/ 129 w 234"/>
                    <a:gd name="T45" fmla="*/ 0 h 108"/>
                    <a:gd name="T46" fmla="*/ 115 w 234"/>
                    <a:gd name="T47" fmla="*/ 36 h 108"/>
                    <a:gd name="T48" fmla="*/ 122 w 234"/>
                    <a:gd name="T49" fmla="*/ 65 h 108"/>
                    <a:gd name="T50" fmla="*/ 115 w 234"/>
                    <a:gd name="T51" fmla="*/ 108 h 108"/>
                    <a:gd name="T52" fmla="*/ 115 w 234"/>
                    <a:gd name="T53" fmla="*/ 0 h 108"/>
                    <a:gd name="T54" fmla="*/ 101 w 234"/>
                    <a:gd name="T55" fmla="*/ 65 h 108"/>
                    <a:gd name="T56" fmla="*/ 104 w 234"/>
                    <a:gd name="T57" fmla="*/ 15 h 108"/>
                    <a:gd name="T58" fmla="*/ 101 w 234"/>
                    <a:gd name="T59" fmla="*/ 108 h 108"/>
                    <a:gd name="T60" fmla="*/ 101 w 234"/>
                    <a:gd name="T61" fmla="*/ 0 h 108"/>
                    <a:gd name="T62" fmla="*/ 86 w 234"/>
                    <a:gd name="T63" fmla="*/ 36 h 108"/>
                    <a:gd name="T64" fmla="*/ 90 w 234"/>
                    <a:gd name="T65" fmla="*/ 65 h 108"/>
                    <a:gd name="T66" fmla="*/ 86 w 234"/>
                    <a:gd name="T67" fmla="*/ 108 h 108"/>
                    <a:gd name="T68" fmla="*/ 86 w 234"/>
                    <a:gd name="T69" fmla="*/ 0 h 108"/>
                    <a:gd name="T70" fmla="*/ 68 w 234"/>
                    <a:gd name="T71" fmla="*/ 65 h 108"/>
                    <a:gd name="T72" fmla="*/ 75 w 234"/>
                    <a:gd name="T73" fmla="*/ 15 h 108"/>
                    <a:gd name="T74" fmla="*/ 68 w 234"/>
                    <a:gd name="T75" fmla="*/ 108 h 108"/>
                    <a:gd name="T76" fmla="*/ 68 w 234"/>
                    <a:gd name="T77" fmla="*/ 0 h 108"/>
                    <a:gd name="T78" fmla="*/ 54 w 234"/>
                    <a:gd name="T79" fmla="*/ 36 h 108"/>
                    <a:gd name="T80" fmla="*/ 61 w 234"/>
                    <a:gd name="T81" fmla="*/ 65 h 108"/>
                    <a:gd name="T82" fmla="*/ 54 w 234"/>
                    <a:gd name="T83" fmla="*/ 108 h 108"/>
                    <a:gd name="T84" fmla="*/ 54 w 234"/>
                    <a:gd name="T85" fmla="*/ 0 h 108"/>
                    <a:gd name="T86" fmla="*/ 39 w 234"/>
                    <a:gd name="T87" fmla="*/ 65 h 108"/>
                    <a:gd name="T88" fmla="*/ 43 w 234"/>
                    <a:gd name="T89" fmla="*/ 15 h 108"/>
                    <a:gd name="T90" fmla="*/ 39 w 234"/>
                    <a:gd name="T91" fmla="*/ 108 h 108"/>
                    <a:gd name="T92" fmla="*/ 39 w 234"/>
                    <a:gd name="T93" fmla="*/ 65 h 108"/>
                    <a:gd name="T94" fmla="*/ 39 w 234"/>
                    <a:gd name="T95" fmla="*/ 0 h 108"/>
                    <a:gd name="T96" fmla="*/ 25 w 234"/>
                    <a:gd name="T97" fmla="*/ 36 h 108"/>
                    <a:gd name="T98" fmla="*/ 14 w 234"/>
                    <a:gd name="T99" fmla="*/ 36 h 108"/>
                    <a:gd name="T100" fmla="*/ 0 w 234"/>
                    <a:gd name="T101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34" h="108">
                      <a:moveTo>
                        <a:pt x="209" y="108"/>
                      </a:moveTo>
                      <a:lnTo>
                        <a:pt x="234" y="108"/>
                      </a:lnTo>
                      <a:lnTo>
                        <a:pt x="234" y="0"/>
                      </a:lnTo>
                      <a:lnTo>
                        <a:pt x="209" y="0"/>
                      </a:lnTo>
                      <a:lnTo>
                        <a:pt x="209" y="15"/>
                      </a:lnTo>
                      <a:lnTo>
                        <a:pt x="216" y="15"/>
                      </a:lnTo>
                      <a:lnTo>
                        <a:pt x="216" y="36"/>
                      </a:lnTo>
                      <a:lnTo>
                        <a:pt x="209" y="36"/>
                      </a:lnTo>
                      <a:lnTo>
                        <a:pt x="209" y="108"/>
                      </a:lnTo>
                      <a:close/>
                      <a:moveTo>
                        <a:pt x="191" y="108"/>
                      </a:moveTo>
                      <a:lnTo>
                        <a:pt x="209" y="108"/>
                      </a:lnTo>
                      <a:lnTo>
                        <a:pt x="209" y="36"/>
                      </a:lnTo>
                      <a:lnTo>
                        <a:pt x="198" y="36"/>
                      </a:lnTo>
                      <a:lnTo>
                        <a:pt x="198" y="15"/>
                      </a:lnTo>
                      <a:lnTo>
                        <a:pt x="198" y="15"/>
                      </a:lnTo>
                      <a:lnTo>
                        <a:pt x="209" y="15"/>
                      </a:lnTo>
                      <a:lnTo>
                        <a:pt x="209" y="0"/>
                      </a:lnTo>
                      <a:lnTo>
                        <a:pt x="191" y="0"/>
                      </a:lnTo>
                      <a:lnTo>
                        <a:pt x="191" y="47"/>
                      </a:lnTo>
                      <a:lnTo>
                        <a:pt x="202" y="47"/>
                      </a:lnTo>
                      <a:lnTo>
                        <a:pt x="202" y="65"/>
                      </a:lnTo>
                      <a:lnTo>
                        <a:pt x="202" y="65"/>
                      </a:lnTo>
                      <a:lnTo>
                        <a:pt x="191" y="65"/>
                      </a:lnTo>
                      <a:lnTo>
                        <a:pt x="191" y="76"/>
                      </a:lnTo>
                      <a:lnTo>
                        <a:pt x="191" y="76"/>
                      </a:lnTo>
                      <a:lnTo>
                        <a:pt x="191" y="98"/>
                      </a:lnTo>
                      <a:lnTo>
                        <a:pt x="191" y="98"/>
                      </a:lnTo>
                      <a:lnTo>
                        <a:pt x="191" y="98"/>
                      </a:lnTo>
                      <a:lnTo>
                        <a:pt x="191" y="108"/>
                      </a:lnTo>
                      <a:close/>
                      <a:moveTo>
                        <a:pt x="176" y="108"/>
                      </a:moveTo>
                      <a:lnTo>
                        <a:pt x="191" y="108"/>
                      </a:lnTo>
                      <a:lnTo>
                        <a:pt x="191" y="98"/>
                      </a:lnTo>
                      <a:lnTo>
                        <a:pt x="176" y="98"/>
                      </a:lnTo>
                      <a:lnTo>
                        <a:pt x="176" y="108"/>
                      </a:lnTo>
                      <a:lnTo>
                        <a:pt x="176" y="108"/>
                      </a:lnTo>
                      <a:close/>
                      <a:moveTo>
                        <a:pt x="191" y="0"/>
                      </a:moveTo>
                      <a:lnTo>
                        <a:pt x="176" y="0"/>
                      </a:lnTo>
                      <a:lnTo>
                        <a:pt x="176" y="15"/>
                      </a:lnTo>
                      <a:lnTo>
                        <a:pt x="187" y="15"/>
                      </a:lnTo>
                      <a:lnTo>
                        <a:pt x="187" y="36"/>
                      </a:lnTo>
                      <a:lnTo>
                        <a:pt x="176" y="36"/>
                      </a:lnTo>
                      <a:lnTo>
                        <a:pt x="176" y="76"/>
                      </a:lnTo>
                      <a:lnTo>
                        <a:pt x="191" y="76"/>
                      </a:lnTo>
                      <a:lnTo>
                        <a:pt x="191" y="65"/>
                      </a:lnTo>
                      <a:lnTo>
                        <a:pt x="180" y="65"/>
                      </a:lnTo>
                      <a:lnTo>
                        <a:pt x="180" y="47"/>
                      </a:lnTo>
                      <a:lnTo>
                        <a:pt x="191" y="47"/>
                      </a:lnTo>
                      <a:lnTo>
                        <a:pt x="191" y="0"/>
                      </a:lnTo>
                      <a:close/>
                      <a:moveTo>
                        <a:pt x="162" y="108"/>
                      </a:moveTo>
                      <a:lnTo>
                        <a:pt x="176" y="108"/>
                      </a:lnTo>
                      <a:lnTo>
                        <a:pt x="176" y="98"/>
                      </a:lnTo>
                      <a:lnTo>
                        <a:pt x="162" y="98"/>
                      </a:lnTo>
                      <a:lnTo>
                        <a:pt x="162" y="108"/>
                      </a:lnTo>
                      <a:lnTo>
                        <a:pt x="162" y="108"/>
                      </a:lnTo>
                      <a:close/>
                      <a:moveTo>
                        <a:pt x="176" y="0"/>
                      </a:moveTo>
                      <a:lnTo>
                        <a:pt x="162" y="0"/>
                      </a:lnTo>
                      <a:lnTo>
                        <a:pt x="162" y="47"/>
                      </a:lnTo>
                      <a:lnTo>
                        <a:pt x="173" y="47"/>
                      </a:lnTo>
                      <a:lnTo>
                        <a:pt x="173" y="65"/>
                      </a:lnTo>
                      <a:lnTo>
                        <a:pt x="162" y="65"/>
                      </a:lnTo>
                      <a:lnTo>
                        <a:pt x="162" y="76"/>
                      </a:lnTo>
                      <a:lnTo>
                        <a:pt x="176" y="76"/>
                      </a:lnTo>
                      <a:lnTo>
                        <a:pt x="176" y="36"/>
                      </a:lnTo>
                      <a:lnTo>
                        <a:pt x="166" y="36"/>
                      </a:lnTo>
                      <a:lnTo>
                        <a:pt x="166" y="15"/>
                      </a:lnTo>
                      <a:lnTo>
                        <a:pt x="166" y="15"/>
                      </a:lnTo>
                      <a:lnTo>
                        <a:pt x="176" y="15"/>
                      </a:lnTo>
                      <a:lnTo>
                        <a:pt x="176" y="0"/>
                      </a:lnTo>
                      <a:close/>
                      <a:moveTo>
                        <a:pt x="148" y="108"/>
                      </a:moveTo>
                      <a:lnTo>
                        <a:pt x="162" y="108"/>
                      </a:lnTo>
                      <a:lnTo>
                        <a:pt x="162" y="98"/>
                      </a:lnTo>
                      <a:lnTo>
                        <a:pt x="148" y="98"/>
                      </a:lnTo>
                      <a:lnTo>
                        <a:pt x="148" y="108"/>
                      </a:lnTo>
                      <a:lnTo>
                        <a:pt x="148" y="108"/>
                      </a:lnTo>
                      <a:close/>
                      <a:moveTo>
                        <a:pt x="162" y="0"/>
                      </a:moveTo>
                      <a:lnTo>
                        <a:pt x="148" y="0"/>
                      </a:lnTo>
                      <a:lnTo>
                        <a:pt x="148" y="15"/>
                      </a:lnTo>
                      <a:lnTo>
                        <a:pt x="155" y="15"/>
                      </a:lnTo>
                      <a:lnTo>
                        <a:pt x="155" y="36"/>
                      </a:lnTo>
                      <a:lnTo>
                        <a:pt x="148" y="36"/>
                      </a:lnTo>
                      <a:lnTo>
                        <a:pt x="148" y="76"/>
                      </a:lnTo>
                      <a:lnTo>
                        <a:pt x="162" y="76"/>
                      </a:lnTo>
                      <a:lnTo>
                        <a:pt x="162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47"/>
                      </a:lnTo>
                      <a:lnTo>
                        <a:pt x="162" y="47"/>
                      </a:lnTo>
                      <a:lnTo>
                        <a:pt x="162" y="0"/>
                      </a:lnTo>
                      <a:close/>
                      <a:moveTo>
                        <a:pt x="129" y="108"/>
                      </a:moveTo>
                      <a:lnTo>
                        <a:pt x="148" y="108"/>
                      </a:lnTo>
                      <a:lnTo>
                        <a:pt x="148" y="98"/>
                      </a:lnTo>
                      <a:lnTo>
                        <a:pt x="129" y="98"/>
                      </a:lnTo>
                      <a:lnTo>
                        <a:pt x="129" y="108"/>
                      </a:lnTo>
                      <a:lnTo>
                        <a:pt x="129" y="108"/>
                      </a:lnTo>
                      <a:close/>
                      <a:moveTo>
                        <a:pt x="148" y="0"/>
                      </a:moveTo>
                      <a:lnTo>
                        <a:pt x="129" y="0"/>
                      </a:lnTo>
                      <a:lnTo>
                        <a:pt x="129" y="47"/>
                      </a:lnTo>
                      <a:lnTo>
                        <a:pt x="140" y="47"/>
                      </a:lnTo>
                      <a:lnTo>
                        <a:pt x="140" y="65"/>
                      </a:lnTo>
                      <a:lnTo>
                        <a:pt x="129" y="65"/>
                      </a:lnTo>
                      <a:lnTo>
                        <a:pt x="129" y="76"/>
                      </a:lnTo>
                      <a:lnTo>
                        <a:pt x="148" y="76"/>
                      </a:lnTo>
                      <a:lnTo>
                        <a:pt x="148" y="36"/>
                      </a:lnTo>
                      <a:lnTo>
                        <a:pt x="137" y="36"/>
                      </a:lnTo>
                      <a:lnTo>
                        <a:pt x="137" y="15"/>
                      </a:lnTo>
                      <a:lnTo>
                        <a:pt x="137" y="15"/>
                      </a:lnTo>
                      <a:lnTo>
                        <a:pt x="148" y="15"/>
                      </a:lnTo>
                      <a:lnTo>
                        <a:pt x="148" y="0"/>
                      </a:lnTo>
                      <a:close/>
                      <a:moveTo>
                        <a:pt x="115" y="108"/>
                      </a:moveTo>
                      <a:lnTo>
                        <a:pt x="129" y="108"/>
                      </a:lnTo>
                      <a:lnTo>
                        <a:pt x="129" y="98"/>
                      </a:lnTo>
                      <a:lnTo>
                        <a:pt x="115" y="98"/>
                      </a:lnTo>
                      <a:lnTo>
                        <a:pt x="115" y="108"/>
                      </a:lnTo>
                      <a:lnTo>
                        <a:pt x="115" y="108"/>
                      </a:lnTo>
                      <a:close/>
                      <a:moveTo>
                        <a:pt x="129" y="0"/>
                      </a:moveTo>
                      <a:lnTo>
                        <a:pt x="115" y="0"/>
                      </a:lnTo>
                      <a:lnTo>
                        <a:pt x="115" y="15"/>
                      </a:lnTo>
                      <a:lnTo>
                        <a:pt x="126" y="15"/>
                      </a:lnTo>
                      <a:lnTo>
                        <a:pt x="126" y="36"/>
                      </a:lnTo>
                      <a:lnTo>
                        <a:pt x="115" y="36"/>
                      </a:lnTo>
                      <a:lnTo>
                        <a:pt x="115" y="76"/>
                      </a:lnTo>
                      <a:lnTo>
                        <a:pt x="129" y="76"/>
                      </a:lnTo>
                      <a:lnTo>
                        <a:pt x="129" y="65"/>
                      </a:lnTo>
                      <a:lnTo>
                        <a:pt x="122" y="65"/>
                      </a:lnTo>
                      <a:lnTo>
                        <a:pt x="122" y="65"/>
                      </a:lnTo>
                      <a:lnTo>
                        <a:pt x="122" y="47"/>
                      </a:lnTo>
                      <a:lnTo>
                        <a:pt x="129" y="47"/>
                      </a:lnTo>
                      <a:lnTo>
                        <a:pt x="129" y="0"/>
                      </a:lnTo>
                      <a:close/>
                      <a:moveTo>
                        <a:pt x="101" y="108"/>
                      </a:moveTo>
                      <a:lnTo>
                        <a:pt x="115" y="108"/>
                      </a:lnTo>
                      <a:lnTo>
                        <a:pt x="115" y="98"/>
                      </a:lnTo>
                      <a:lnTo>
                        <a:pt x="101" y="98"/>
                      </a:lnTo>
                      <a:lnTo>
                        <a:pt x="101" y="108"/>
                      </a:lnTo>
                      <a:lnTo>
                        <a:pt x="101" y="108"/>
                      </a:lnTo>
                      <a:close/>
                      <a:moveTo>
                        <a:pt x="115" y="0"/>
                      </a:moveTo>
                      <a:lnTo>
                        <a:pt x="101" y="0"/>
                      </a:lnTo>
                      <a:lnTo>
                        <a:pt x="101" y="47"/>
                      </a:lnTo>
                      <a:lnTo>
                        <a:pt x="111" y="47"/>
                      </a:lnTo>
                      <a:lnTo>
                        <a:pt x="111" y="65"/>
                      </a:lnTo>
                      <a:lnTo>
                        <a:pt x="101" y="65"/>
                      </a:lnTo>
                      <a:lnTo>
                        <a:pt x="101" y="76"/>
                      </a:lnTo>
                      <a:lnTo>
                        <a:pt x="115" y="76"/>
                      </a:lnTo>
                      <a:lnTo>
                        <a:pt x="115" y="36"/>
                      </a:lnTo>
                      <a:lnTo>
                        <a:pt x="104" y="36"/>
                      </a:lnTo>
                      <a:lnTo>
                        <a:pt x="104" y="15"/>
                      </a:lnTo>
                      <a:lnTo>
                        <a:pt x="104" y="15"/>
                      </a:lnTo>
                      <a:lnTo>
                        <a:pt x="115" y="15"/>
                      </a:lnTo>
                      <a:lnTo>
                        <a:pt x="115" y="0"/>
                      </a:lnTo>
                      <a:close/>
                      <a:moveTo>
                        <a:pt x="86" y="108"/>
                      </a:moveTo>
                      <a:lnTo>
                        <a:pt x="101" y="108"/>
                      </a:lnTo>
                      <a:lnTo>
                        <a:pt x="101" y="98"/>
                      </a:lnTo>
                      <a:lnTo>
                        <a:pt x="86" y="98"/>
                      </a:lnTo>
                      <a:lnTo>
                        <a:pt x="86" y="108"/>
                      </a:lnTo>
                      <a:lnTo>
                        <a:pt x="86" y="108"/>
                      </a:lnTo>
                      <a:close/>
                      <a:moveTo>
                        <a:pt x="101" y="0"/>
                      </a:moveTo>
                      <a:lnTo>
                        <a:pt x="86" y="0"/>
                      </a:lnTo>
                      <a:lnTo>
                        <a:pt x="86" y="15"/>
                      </a:lnTo>
                      <a:lnTo>
                        <a:pt x="93" y="15"/>
                      </a:lnTo>
                      <a:lnTo>
                        <a:pt x="93" y="36"/>
                      </a:lnTo>
                      <a:lnTo>
                        <a:pt x="86" y="36"/>
                      </a:lnTo>
                      <a:lnTo>
                        <a:pt x="86" y="76"/>
                      </a:lnTo>
                      <a:lnTo>
                        <a:pt x="101" y="76"/>
                      </a:lnTo>
                      <a:lnTo>
                        <a:pt x="101" y="65"/>
                      </a:lnTo>
                      <a:lnTo>
                        <a:pt x="90" y="65"/>
                      </a:lnTo>
                      <a:lnTo>
                        <a:pt x="90" y="65"/>
                      </a:lnTo>
                      <a:lnTo>
                        <a:pt x="90" y="47"/>
                      </a:lnTo>
                      <a:lnTo>
                        <a:pt x="101" y="47"/>
                      </a:lnTo>
                      <a:lnTo>
                        <a:pt x="101" y="0"/>
                      </a:lnTo>
                      <a:close/>
                      <a:moveTo>
                        <a:pt x="68" y="108"/>
                      </a:moveTo>
                      <a:lnTo>
                        <a:pt x="86" y="108"/>
                      </a:lnTo>
                      <a:lnTo>
                        <a:pt x="86" y="98"/>
                      </a:lnTo>
                      <a:lnTo>
                        <a:pt x="68" y="98"/>
                      </a:lnTo>
                      <a:lnTo>
                        <a:pt x="68" y="108"/>
                      </a:lnTo>
                      <a:lnTo>
                        <a:pt x="68" y="108"/>
                      </a:lnTo>
                      <a:close/>
                      <a:moveTo>
                        <a:pt x="86" y="0"/>
                      </a:moveTo>
                      <a:lnTo>
                        <a:pt x="68" y="0"/>
                      </a:lnTo>
                      <a:lnTo>
                        <a:pt x="68" y="47"/>
                      </a:lnTo>
                      <a:lnTo>
                        <a:pt x="79" y="47"/>
                      </a:lnTo>
                      <a:lnTo>
                        <a:pt x="79" y="65"/>
                      </a:lnTo>
                      <a:lnTo>
                        <a:pt x="68" y="65"/>
                      </a:lnTo>
                      <a:lnTo>
                        <a:pt x="68" y="76"/>
                      </a:lnTo>
                      <a:lnTo>
                        <a:pt x="86" y="76"/>
                      </a:lnTo>
                      <a:lnTo>
                        <a:pt x="86" y="36"/>
                      </a:lnTo>
                      <a:lnTo>
                        <a:pt x="75" y="36"/>
                      </a:lnTo>
                      <a:lnTo>
                        <a:pt x="75" y="15"/>
                      </a:lnTo>
                      <a:lnTo>
                        <a:pt x="75" y="15"/>
                      </a:lnTo>
                      <a:lnTo>
                        <a:pt x="86" y="15"/>
                      </a:lnTo>
                      <a:lnTo>
                        <a:pt x="86" y="0"/>
                      </a:lnTo>
                      <a:close/>
                      <a:moveTo>
                        <a:pt x="54" y="108"/>
                      </a:moveTo>
                      <a:lnTo>
                        <a:pt x="68" y="108"/>
                      </a:lnTo>
                      <a:lnTo>
                        <a:pt x="68" y="98"/>
                      </a:lnTo>
                      <a:lnTo>
                        <a:pt x="54" y="98"/>
                      </a:lnTo>
                      <a:lnTo>
                        <a:pt x="54" y="108"/>
                      </a:lnTo>
                      <a:lnTo>
                        <a:pt x="54" y="108"/>
                      </a:lnTo>
                      <a:close/>
                      <a:moveTo>
                        <a:pt x="68" y="0"/>
                      </a:moveTo>
                      <a:lnTo>
                        <a:pt x="54" y="0"/>
                      </a:lnTo>
                      <a:lnTo>
                        <a:pt x="54" y="15"/>
                      </a:lnTo>
                      <a:lnTo>
                        <a:pt x="65" y="15"/>
                      </a:lnTo>
                      <a:lnTo>
                        <a:pt x="65" y="36"/>
                      </a:lnTo>
                      <a:lnTo>
                        <a:pt x="54" y="36"/>
                      </a:lnTo>
                      <a:lnTo>
                        <a:pt x="54" y="76"/>
                      </a:lnTo>
                      <a:lnTo>
                        <a:pt x="68" y="76"/>
                      </a:lnTo>
                      <a:lnTo>
                        <a:pt x="68" y="65"/>
                      </a:lnTo>
                      <a:lnTo>
                        <a:pt x="61" y="65"/>
                      </a:lnTo>
                      <a:lnTo>
                        <a:pt x="61" y="65"/>
                      </a:lnTo>
                      <a:lnTo>
                        <a:pt x="61" y="47"/>
                      </a:lnTo>
                      <a:lnTo>
                        <a:pt x="68" y="47"/>
                      </a:lnTo>
                      <a:lnTo>
                        <a:pt x="68" y="0"/>
                      </a:lnTo>
                      <a:close/>
                      <a:moveTo>
                        <a:pt x="39" y="108"/>
                      </a:moveTo>
                      <a:lnTo>
                        <a:pt x="54" y="108"/>
                      </a:lnTo>
                      <a:lnTo>
                        <a:pt x="54" y="98"/>
                      </a:lnTo>
                      <a:lnTo>
                        <a:pt x="39" y="98"/>
                      </a:lnTo>
                      <a:lnTo>
                        <a:pt x="39" y="108"/>
                      </a:lnTo>
                      <a:lnTo>
                        <a:pt x="39" y="108"/>
                      </a:lnTo>
                      <a:close/>
                      <a:moveTo>
                        <a:pt x="54" y="0"/>
                      </a:moveTo>
                      <a:lnTo>
                        <a:pt x="39" y="0"/>
                      </a:lnTo>
                      <a:lnTo>
                        <a:pt x="39" y="47"/>
                      </a:lnTo>
                      <a:lnTo>
                        <a:pt x="50" y="47"/>
                      </a:lnTo>
                      <a:lnTo>
                        <a:pt x="50" y="65"/>
                      </a:lnTo>
                      <a:lnTo>
                        <a:pt x="39" y="65"/>
                      </a:lnTo>
                      <a:lnTo>
                        <a:pt x="39" y="76"/>
                      </a:lnTo>
                      <a:lnTo>
                        <a:pt x="54" y="76"/>
                      </a:lnTo>
                      <a:lnTo>
                        <a:pt x="54" y="36"/>
                      </a:lnTo>
                      <a:lnTo>
                        <a:pt x="43" y="36"/>
                      </a:lnTo>
                      <a:lnTo>
                        <a:pt x="43" y="15"/>
                      </a:lnTo>
                      <a:lnTo>
                        <a:pt x="43" y="15"/>
                      </a:lnTo>
                      <a:lnTo>
                        <a:pt x="54" y="15"/>
                      </a:lnTo>
                      <a:lnTo>
                        <a:pt x="54" y="0"/>
                      </a:lnTo>
                      <a:close/>
                      <a:moveTo>
                        <a:pt x="25" y="108"/>
                      </a:moveTo>
                      <a:lnTo>
                        <a:pt x="39" y="108"/>
                      </a:lnTo>
                      <a:lnTo>
                        <a:pt x="39" y="98"/>
                      </a:lnTo>
                      <a:lnTo>
                        <a:pt x="39" y="98"/>
                      </a:lnTo>
                      <a:lnTo>
                        <a:pt x="39" y="76"/>
                      </a:lnTo>
                      <a:lnTo>
                        <a:pt x="39" y="76"/>
                      </a:lnTo>
                      <a:lnTo>
                        <a:pt x="39" y="65"/>
                      </a:lnTo>
                      <a:lnTo>
                        <a:pt x="29" y="65"/>
                      </a:lnTo>
                      <a:lnTo>
                        <a:pt x="29" y="65"/>
                      </a:lnTo>
                      <a:lnTo>
                        <a:pt x="29" y="47"/>
                      </a:lnTo>
                      <a:lnTo>
                        <a:pt x="39" y="47"/>
                      </a:lnTo>
                      <a:lnTo>
                        <a:pt x="39" y="0"/>
                      </a:lnTo>
                      <a:lnTo>
                        <a:pt x="25" y="0"/>
                      </a:lnTo>
                      <a:lnTo>
                        <a:pt x="25" y="15"/>
                      </a:lnTo>
                      <a:lnTo>
                        <a:pt x="36" y="15"/>
                      </a:lnTo>
                      <a:lnTo>
                        <a:pt x="36" y="36"/>
                      </a:lnTo>
                      <a:lnTo>
                        <a:pt x="25" y="36"/>
                      </a:lnTo>
                      <a:lnTo>
                        <a:pt x="25" y="108"/>
                      </a:lnTo>
                      <a:close/>
                      <a:moveTo>
                        <a:pt x="0" y="108"/>
                      </a:moveTo>
                      <a:lnTo>
                        <a:pt x="25" y="108"/>
                      </a:lnTo>
                      <a:lnTo>
                        <a:pt x="25" y="36"/>
                      </a:lnTo>
                      <a:lnTo>
                        <a:pt x="14" y="36"/>
                      </a:lnTo>
                      <a:lnTo>
                        <a:pt x="14" y="15"/>
                      </a:lnTo>
                      <a:lnTo>
                        <a:pt x="14" y="15"/>
                      </a:lnTo>
                      <a:lnTo>
                        <a:pt x="25" y="15"/>
                      </a:lnTo>
                      <a:lnTo>
                        <a:pt x="25" y="0"/>
                      </a:lnTo>
                      <a:lnTo>
                        <a:pt x="0" y="0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68" name="Freeform: Shape 216"/>
                <p:cNvSpPr/>
                <p:nvPr/>
              </p:nvSpPr>
              <p:spPr bwMode="auto">
                <a:xfrm>
                  <a:off x="4954011" y="4284565"/>
                  <a:ext cx="162980" cy="39213"/>
                </a:xfrm>
                <a:custGeom>
                  <a:avLst/>
                  <a:gdLst>
                    <a:gd name="T0" fmla="*/ 0 w 37"/>
                    <a:gd name="T1" fmla="*/ 5 h 9"/>
                    <a:gd name="T2" fmla="*/ 3 w 37"/>
                    <a:gd name="T3" fmla="*/ 9 h 9"/>
                    <a:gd name="T4" fmla="*/ 19 w 37"/>
                    <a:gd name="T5" fmla="*/ 5 h 9"/>
                    <a:gd name="T6" fmla="*/ 35 w 37"/>
                    <a:gd name="T7" fmla="*/ 9 h 9"/>
                    <a:gd name="T8" fmla="*/ 37 w 37"/>
                    <a:gd name="T9" fmla="*/ 5 h 9"/>
                    <a:gd name="T10" fmla="*/ 19 w 37"/>
                    <a:gd name="T11" fmla="*/ 0 h 9"/>
                    <a:gd name="T12" fmla="*/ 0 w 37"/>
                    <a:gd name="T1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">
                      <a:moveTo>
                        <a:pt x="0" y="5"/>
                      </a:move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7" y="7"/>
                        <a:pt x="13" y="5"/>
                        <a:pt x="19" y="5"/>
                      </a:cubicBezTo>
                      <a:cubicBezTo>
                        <a:pt x="25" y="5"/>
                        <a:pt x="30" y="7"/>
                        <a:pt x="35" y="9"/>
                      </a:cubicBez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32" y="2"/>
                        <a:pt x="25" y="0"/>
                        <a:pt x="19" y="0"/>
                      </a:cubicBezTo>
                      <a:cubicBezTo>
                        <a:pt x="12" y="0"/>
                        <a:pt x="5" y="2"/>
                        <a:pt x="0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169" name="Freeform: Shape 217"/>
                <p:cNvSpPr/>
                <p:nvPr/>
              </p:nvSpPr>
              <p:spPr bwMode="auto">
                <a:xfrm>
                  <a:off x="4927052" y="4240450"/>
                  <a:ext cx="221800" cy="47791"/>
                </a:xfrm>
                <a:custGeom>
                  <a:avLst/>
                  <a:gdLst>
                    <a:gd name="T0" fmla="*/ 50 w 50"/>
                    <a:gd name="T1" fmla="*/ 6 h 11"/>
                    <a:gd name="T2" fmla="*/ 25 w 50"/>
                    <a:gd name="T3" fmla="*/ 0 h 11"/>
                    <a:gd name="T4" fmla="*/ 0 w 50"/>
                    <a:gd name="T5" fmla="*/ 6 h 11"/>
                    <a:gd name="T6" fmla="*/ 2 w 50"/>
                    <a:gd name="T7" fmla="*/ 11 h 11"/>
                    <a:gd name="T8" fmla="*/ 25 w 50"/>
                    <a:gd name="T9" fmla="*/ 5 h 11"/>
                    <a:gd name="T10" fmla="*/ 47 w 50"/>
                    <a:gd name="T11" fmla="*/ 11 h 11"/>
                    <a:gd name="T12" fmla="*/ 50 w 50"/>
                    <a:gd name="T13" fmla="*/ 6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0" h="11">
                      <a:moveTo>
                        <a:pt x="50" y="6"/>
                      </a:moveTo>
                      <a:cubicBezTo>
                        <a:pt x="43" y="2"/>
                        <a:pt x="34" y="0"/>
                        <a:pt x="25" y="0"/>
                      </a:cubicBezTo>
                      <a:cubicBezTo>
                        <a:pt x="16" y="0"/>
                        <a:pt x="7" y="2"/>
                        <a:pt x="0" y="6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9" y="7"/>
                        <a:pt x="17" y="5"/>
                        <a:pt x="25" y="5"/>
                      </a:cubicBezTo>
                      <a:cubicBezTo>
                        <a:pt x="33" y="5"/>
                        <a:pt x="41" y="7"/>
                        <a:pt x="47" y="11"/>
                      </a:cubicBezTo>
                      <a:lnTo>
                        <a:pt x="5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</a:p>
              </p:txBody>
            </p:sp>
          </p:grpSp>
        </p:grpSp>
        <p:grpSp>
          <p:nvGrpSpPr>
            <p:cNvPr id="11" name="Group 58"/>
            <p:cNvGrpSpPr/>
            <p:nvPr/>
          </p:nvGrpSpPr>
          <p:grpSpPr>
            <a:xfrm>
              <a:off x="6458483" y="1501557"/>
              <a:ext cx="4303649" cy="4339605"/>
              <a:chOff x="2949236" y="972275"/>
              <a:chExt cx="3227736" cy="3254695"/>
            </a:xfrm>
            <a:grpFill/>
          </p:grpSpPr>
          <p:sp>
            <p:nvSpPr>
              <p:cNvPr id="17" name="Freeform: Shape 65"/>
              <p:cNvSpPr/>
              <p:nvPr/>
            </p:nvSpPr>
            <p:spPr bwMode="auto">
              <a:xfrm>
                <a:off x="3863394" y="3855671"/>
                <a:ext cx="305128" cy="137246"/>
              </a:xfrm>
              <a:custGeom>
                <a:avLst/>
                <a:gdLst>
                  <a:gd name="T0" fmla="*/ 54 w 69"/>
                  <a:gd name="T1" fmla="*/ 31 h 31"/>
                  <a:gd name="T2" fmla="*/ 69 w 69"/>
                  <a:gd name="T3" fmla="*/ 31 h 31"/>
                  <a:gd name="T4" fmla="*/ 69 w 69"/>
                  <a:gd name="T5" fmla="*/ 12 h 31"/>
                  <a:gd name="T6" fmla="*/ 61 w 69"/>
                  <a:gd name="T7" fmla="*/ 12 h 31"/>
                  <a:gd name="T8" fmla="*/ 61 w 69"/>
                  <a:gd name="T9" fmla="*/ 6 h 31"/>
                  <a:gd name="T10" fmla="*/ 54 w 69"/>
                  <a:gd name="T11" fmla="*/ 3 h 31"/>
                  <a:gd name="T12" fmla="*/ 54 w 69"/>
                  <a:gd name="T13" fmla="*/ 18 h 31"/>
                  <a:gd name="T14" fmla="*/ 60 w 69"/>
                  <a:gd name="T15" fmla="*/ 18 h 31"/>
                  <a:gd name="T16" fmla="*/ 60 w 69"/>
                  <a:gd name="T17" fmla="*/ 26 h 31"/>
                  <a:gd name="T18" fmla="*/ 60 w 69"/>
                  <a:gd name="T19" fmla="*/ 26 h 31"/>
                  <a:gd name="T20" fmla="*/ 54 w 69"/>
                  <a:gd name="T21" fmla="*/ 26 h 31"/>
                  <a:gd name="T22" fmla="*/ 54 w 69"/>
                  <a:gd name="T23" fmla="*/ 31 h 31"/>
                  <a:gd name="T24" fmla="*/ 45 w 69"/>
                  <a:gd name="T25" fmla="*/ 0 h 31"/>
                  <a:gd name="T26" fmla="*/ 45 w 69"/>
                  <a:gd name="T27" fmla="*/ 12 h 31"/>
                  <a:gd name="T28" fmla="*/ 34 w 69"/>
                  <a:gd name="T29" fmla="*/ 12 h 31"/>
                  <a:gd name="T30" fmla="*/ 34 w 69"/>
                  <a:gd name="T31" fmla="*/ 18 h 31"/>
                  <a:gd name="T32" fmla="*/ 40 w 69"/>
                  <a:gd name="T33" fmla="*/ 18 h 31"/>
                  <a:gd name="T34" fmla="*/ 40 w 69"/>
                  <a:gd name="T35" fmla="*/ 26 h 31"/>
                  <a:gd name="T36" fmla="*/ 40 w 69"/>
                  <a:gd name="T37" fmla="*/ 26 h 31"/>
                  <a:gd name="T38" fmla="*/ 34 w 69"/>
                  <a:gd name="T39" fmla="*/ 26 h 31"/>
                  <a:gd name="T40" fmla="*/ 34 w 69"/>
                  <a:gd name="T41" fmla="*/ 31 h 31"/>
                  <a:gd name="T42" fmla="*/ 54 w 69"/>
                  <a:gd name="T43" fmla="*/ 31 h 31"/>
                  <a:gd name="T44" fmla="*/ 54 w 69"/>
                  <a:gd name="T45" fmla="*/ 26 h 31"/>
                  <a:gd name="T46" fmla="*/ 48 w 69"/>
                  <a:gd name="T47" fmla="*/ 26 h 31"/>
                  <a:gd name="T48" fmla="*/ 48 w 69"/>
                  <a:gd name="T49" fmla="*/ 18 h 31"/>
                  <a:gd name="T50" fmla="*/ 54 w 69"/>
                  <a:gd name="T51" fmla="*/ 18 h 31"/>
                  <a:gd name="T52" fmla="*/ 54 w 69"/>
                  <a:gd name="T53" fmla="*/ 3 h 31"/>
                  <a:gd name="T54" fmla="*/ 45 w 69"/>
                  <a:gd name="T55" fmla="*/ 0 h 31"/>
                  <a:gd name="T56" fmla="*/ 34 w 69"/>
                  <a:gd name="T57" fmla="*/ 12 h 31"/>
                  <a:gd name="T58" fmla="*/ 15 w 69"/>
                  <a:gd name="T59" fmla="*/ 12 h 31"/>
                  <a:gd name="T60" fmla="*/ 15 w 69"/>
                  <a:gd name="T61" fmla="*/ 18 h 31"/>
                  <a:gd name="T62" fmla="*/ 21 w 69"/>
                  <a:gd name="T63" fmla="*/ 18 h 31"/>
                  <a:gd name="T64" fmla="*/ 21 w 69"/>
                  <a:gd name="T65" fmla="*/ 26 h 31"/>
                  <a:gd name="T66" fmla="*/ 21 w 69"/>
                  <a:gd name="T67" fmla="*/ 26 h 31"/>
                  <a:gd name="T68" fmla="*/ 15 w 69"/>
                  <a:gd name="T69" fmla="*/ 26 h 31"/>
                  <a:gd name="T70" fmla="*/ 15 w 69"/>
                  <a:gd name="T71" fmla="*/ 31 h 31"/>
                  <a:gd name="T72" fmla="*/ 34 w 69"/>
                  <a:gd name="T73" fmla="*/ 31 h 31"/>
                  <a:gd name="T74" fmla="*/ 34 w 69"/>
                  <a:gd name="T75" fmla="*/ 26 h 31"/>
                  <a:gd name="T76" fmla="*/ 29 w 69"/>
                  <a:gd name="T77" fmla="*/ 26 h 31"/>
                  <a:gd name="T78" fmla="*/ 29 w 69"/>
                  <a:gd name="T79" fmla="*/ 18 h 31"/>
                  <a:gd name="T80" fmla="*/ 34 w 69"/>
                  <a:gd name="T81" fmla="*/ 18 h 31"/>
                  <a:gd name="T82" fmla="*/ 34 w 69"/>
                  <a:gd name="T83" fmla="*/ 12 h 31"/>
                  <a:gd name="T84" fmla="*/ 15 w 69"/>
                  <a:gd name="T85" fmla="*/ 12 h 31"/>
                  <a:gd name="T86" fmla="*/ 0 w 69"/>
                  <a:gd name="T87" fmla="*/ 12 h 31"/>
                  <a:gd name="T88" fmla="*/ 0 w 69"/>
                  <a:gd name="T89" fmla="*/ 31 h 31"/>
                  <a:gd name="T90" fmla="*/ 15 w 69"/>
                  <a:gd name="T91" fmla="*/ 31 h 31"/>
                  <a:gd name="T92" fmla="*/ 15 w 69"/>
                  <a:gd name="T93" fmla="*/ 26 h 31"/>
                  <a:gd name="T94" fmla="*/ 9 w 69"/>
                  <a:gd name="T95" fmla="*/ 26 h 31"/>
                  <a:gd name="T96" fmla="*/ 9 w 69"/>
                  <a:gd name="T97" fmla="*/ 18 h 31"/>
                  <a:gd name="T98" fmla="*/ 15 w 69"/>
                  <a:gd name="T99" fmla="*/ 18 h 31"/>
                  <a:gd name="T100" fmla="*/ 15 w 69"/>
                  <a:gd name="T101" fmla="*/ 1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9" h="31">
                    <a:moveTo>
                      <a:pt x="54" y="31"/>
                    </a:moveTo>
                    <a:cubicBezTo>
                      <a:pt x="69" y="31"/>
                      <a:pt x="69" y="31"/>
                      <a:pt x="69" y="31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59" y="5"/>
                      <a:pt x="57" y="4"/>
                      <a:pt x="54" y="3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54" y="26"/>
                      <a:pt x="54" y="26"/>
                      <a:pt x="54" y="26"/>
                    </a:cubicBezTo>
                    <a:lnTo>
                      <a:pt x="54" y="31"/>
                    </a:lnTo>
                    <a:close/>
                    <a:moveTo>
                      <a:pt x="45" y="0"/>
                    </a:moveTo>
                    <a:cubicBezTo>
                      <a:pt x="45" y="12"/>
                      <a:pt x="45" y="12"/>
                      <a:pt x="45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1" y="2"/>
                      <a:pt x="48" y="1"/>
                      <a:pt x="45" y="0"/>
                    </a:cubicBezTo>
                    <a:close/>
                    <a:moveTo>
                      <a:pt x="34" y="12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4" y="18"/>
                      <a:pt x="34" y="18"/>
                      <a:pt x="34" y="18"/>
                    </a:cubicBezTo>
                    <a:lnTo>
                      <a:pt x="34" y="12"/>
                    </a:lnTo>
                    <a:close/>
                    <a:moveTo>
                      <a:pt x="15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5" y="18"/>
                      <a:pt x="15" y="18"/>
                      <a:pt x="15" y="18"/>
                    </a:cubicBezTo>
                    <a:lnTo>
                      <a:pt x="15" y="12"/>
                    </a:lnTo>
                    <a:close/>
                  </a:path>
                </a:pathLst>
              </a:custGeom>
              <a:solidFill>
                <a:srgbClr val="41441C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8" name="Freeform: Shape 66"/>
              <p:cNvSpPr/>
              <p:nvPr/>
            </p:nvSpPr>
            <p:spPr bwMode="auto">
              <a:xfrm>
                <a:off x="3788643" y="4001495"/>
                <a:ext cx="414189" cy="132345"/>
              </a:xfrm>
              <a:custGeom>
                <a:avLst/>
                <a:gdLst>
                  <a:gd name="T0" fmla="*/ 328 w 338"/>
                  <a:gd name="T1" fmla="*/ 108 h 108"/>
                  <a:gd name="T2" fmla="*/ 338 w 338"/>
                  <a:gd name="T3" fmla="*/ 0 h 108"/>
                  <a:gd name="T4" fmla="*/ 0 w 338"/>
                  <a:gd name="T5" fmla="*/ 0 h 108"/>
                  <a:gd name="T6" fmla="*/ 39 w 338"/>
                  <a:gd name="T7" fmla="*/ 108 h 108"/>
                  <a:gd name="T8" fmla="*/ 328 w 338"/>
                  <a:gd name="T9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08">
                    <a:moveTo>
                      <a:pt x="328" y="108"/>
                    </a:moveTo>
                    <a:lnTo>
                      <a:pt x="338" y="0"/>
                    </a:lnTo>
                    <a:lnTo>
                      <a:pt x="0" y="0"/>
                    </a:lnTo>
                    <a:lnTo>
                      <a:pt x="39" y="108"/>
                    </a:lnTo>
                    <a:lnTo>
                      <a:pt x="328" y="108"/>
                    </a:lnTo>
                    <a:close/>
                  </a:path>
                </a:pathLst>
              </a:custGeom>
              <a:solidFill>
                <a:srgbClr val="41441C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" name="Freeform: Shape 67"/>
              <p:cNvSpPr/>
              <p:nvPr/>
            </p:nvSpPr>
            <p:spPr bwMode="auto">
              <a:xfrm>
                <a:off x="3112216" y="3051800"/>
                <a:ext cx="194841" cy="278169"/>
              </a:xfrm>
              <a:custGeom>
                <a:avLst/>
                <a:gdLst>
                  <a:gd name="T0" fmla="*/ 41 w 44"/>
                  <a:gd name="T1" fmla="*/ 0 h 63"/>
                  <a:gd name="T2" fmla="*/ 0 w 44"/>
                  <a:gd name="T3" fmla="*/ 43 h 63"/>
                  <a:gd name="T4" fmla="*/ 5 w 44"/>
                  <a:gd name="T5" fmla="*/ 63 h 63"/>
                  <a:gd name="T6" fmla="*/ 5 w 44"/>
                  <a:gd name="T7" fmla="*/ 52 h 63"/>
                  <a:gd name="T8" fmla="*/ 7 w 44"/>
                  <a:gd name="T9" fmla="*/ 46 h 63"/>
                  <a:gd name="T10" fmla="*/ 7 w 44"/>
                  <a:gd name="T11" fmla="*/ 43 h 63"/>
                  <a:gd name="T12" fmla="*/ 43 w 44"/>
                  <a:gd name="T13" fmla="*/ 7 h 63"/>
                  <a:gd name="T14" fmla="*/ 44 w 44"/>
                  <a:gd name="T15" fmla="*/ 7 h 63"/>
                  <a:gd name="T16" fmla="*/ 41 w 44"/>
                  <a:gd name="T17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63">
                    <a:moveTo>
                      <a:pt x="41" y="0"/>
                    </a:moveTo>
                    <a:cubicBezTo>
                      <a:pt x="19" y="1"/>
                      <a:pt x="0" y="20"/>
                      <a:pt x="0" y="43"/>
                    </a:cubicBezTo>
                    <a:cubicBezTo>
                      <a:pt x="0" y="50"/>
                      <a:pt x="2" y="57"/>
                      <a:pt x="5" y="63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0"/>
                      <a:pt x="6" y="48"/>
                      <a:pt x="7" y="46"/>
                    </a:cubicBezTo>
                    <a:cubicBezTo>
                      <a:pt x="7" y="45"/>
                      <a:pt x="7" y="44"/>
                      <a:pt x="7" y="43"/>
                    </a:cubicBezTo>
                    <a:cubicBezTo>
                      <a:pt x="7" y="23"/>
                      <a:pt x="23" y="7"/>
                      <a:pt x="43" y="7"/>
                    </a:cubicBezTo>
                    <a:cubicBezTo>
                      <a:pt x="43" y="7"/>
                      <a:pt x="44" y="7"/>
                      <a:pt x="44" y="7"/>
                    </a:cubicBezTo>
                    <a:cubicBezTo>
                      <a:pt x="43" y="4"/>
                      <a:pt x="42" y="2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0" name="Freeform: Shape 68"/>
              <p:cNvSpPr/>
              <p:nvPr/>
            </p:nvSpPr>
            <p:spPr bwMode="auto">
              <a:xfrm>
                <a:off x="3147753" y="3241739"/>
                <a:ext cx="84553" cy="150726"/>
              </a:xfrm>
              <a:custGeom>
                <a:avLst/>
                <a:gdLst>
                  <a:gd name="T0" fmla="*/ 0 w 19"/>
                  <a:gd name="T1" fmla="*/ 7 h 34"/>
                  <a:gd name="T2" fmla="*/ 0 w 19"/>
                  <a:gd name="T3" fmla="*/ 9 h 34"/>
                  <a:gd name="T4" fmla="*/ 0 w 19"/>
                  <a:gd name="T5" fmla="*/ 20 h 34"/>
                  <a:gd name="T6" fmla="*/ 0 w 19"/>
                  <a:gd name="T7" fmla="*/ 25 h 34"/>
                  <a:gd name="T8" fmla="*/ 13 w 19"/>
                  <a:gd name="T9" fmla="*/ 34 h 34"/>
                  <a:gd name="T10" fmla="*/ 19 w 19"/>
                  <a:gd name="T11" fmla="*/ 34 h 34"/>
                  <a:gd name="T12" fmla="*/ 19 w 19"/>
                  <a:gd name="T13" fmla="*/ 0 h 34"/>
                  <a:gd name="T14" fmla="*/ 13 w 19"/>
                  <a:gd name="T15" fmla="*/ 0 h 34"/>
                  <a:gd name="T16" fmla="*/ 0 w 19"/>
                  <a:gd name="T17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34">
                    <a:moveTo>
                      <a:pt x="0" y="7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0"/>
                      <a:pt x="6" y="34"/>
                      <a:pt x="13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7" y="0"/>
                      <a:pt x="1" y="3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" name="Freeform: Shape 69"/>
              <p:cNvSpPr/>
              <p:nvPr/>
            </p:nvSpPr>
            <p:spPr bwMode="auto">
              <a:xfrm>
                <a:off x="3373229" y="3241739"/>
                <a:ext cx="79652" cy="150726"/>
              </a:xfrm>
              <a:custGeom>
                <a:avLst/>
                <a:gdLst>
                  <a:gd name="T0" fmla="*/ 1 w 18"/>
                  <a:gd name="T1" fmla="*/ 0 h 34"/>
                  <a:gd name="T2" fmla="*/ 0 w 18"/>
                  <a:gd name="T3" fmla="*/ 0 h 34"/>
                  <a:gd name="T4" fmla="*/ 0 w 18"/>
                  <a:gd name="T5" fmla="*/ 34 h 34"/>
                  <a:gd name="T6" fmla="*/ 6 w 18"/>
                  <a:gd name="T7" fmla="*/ 34 h 34"/>
                  <a:gd name="T8" fmla="*/ 18 w 18"/>
                  <a:gd name="T9" fmla="*/ 28 h 34"/>
                  <a:gd name="T10" fmla="*/ 1 w 18"/>
                  <a:gd name="T1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4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12" y="34"/>
                      <a:pt x="17" y="31"/>
                      <a:pt x="18" y="28"/>
                    </a:cubicBezTo>
                    <a:cubicBezTo>
                      <a:pt x="12" y="19"/>
                      <a:pt x="7" y="9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2" name="Rectangle 70"/>
              <p:cNvSpPr/>
              <p:nvPr/>
            </p:nvSpPr>
            <p:spPr bwMode="auto">
              <a:xfrm>
                <a:off x="4927052" y="1069082"/>
                <a:ext cx="62496" cy="2205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3" name="Freeform: Shape 71"/>
              <p:cNvSpPr/>
              <p:nvPr/>
            </p:nvSpPr>
            <p:spPr bwMode="auto">
              <a:xfrm>
                <a:off x="4697900" y="1104619"/>
                <a:ext cx="330861" cy="225476"/>
              </a:xfrm>
              <a:custGeom>
                <a:avLst/>
                <a:gdLst>
                  <a:gd name="T0" fmla="*/ 75 w 75"/>
                  <a:gd name="T1" fmla="*/ 51 h 51"/>
                  <a:gd name="T2" fmla="*/ 75 w 75"/>
                  <a:gd name="T3" fmla="*/ 0 h 51"/>
                  <a:gd name="T4" fmla="*/ 0 w 75"/>
                  <a:gd name="T5" fmla="*/ 0 h 51"/>
                  <a:gd name="T6" fmla="*/ 0 w 75"/>
                  <a:gd name="T7" fmla="*/ 34 h 51"/>
                  <a:gd name="T8" fmla="*/ 19 w 75"/>
                  <a:gd name="T9" fmla="*/ 37 h 51"/>
                  <a:gd name="T10" fmla="*/ 17 w 75"/>
                  <a:gd name="T11" fmla="*/ 27 h 51"/>
                  <a:gd name="T12" fmla="*/ 38 w 75"/>
                  <a:gd name="T13" fmla="*/ 6 h 51"/>
                  <a:gd name="T14" fmla="*/ 38 w 75"/>
                  <a:gd name="T15" fmla="*/ 6 h 51"/>
                  <a:gd name="T16" fmla="*/ 58 w 75"/>
                  <a:gd name="T17" fmla="*/ 27 h 51"/>
                  <a:gd name="T18" fmla="*/ 50 w 75"/>
                  <a:gd name="T19" fmla="*/ 43 h 51"/>
                  <a:gd name="T20" fmla="*/ 75 w 75"/>
                  <a:gd name="T2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51">
                    <a:moveTo>
                      <a:pt x="75" y="51"/>
                    </a:moveTo>
                    <a:cubicBezTo>
                      <a:pt x="75" y="0"/>
                      <a:pt x="75" y="0"/>
                      <a:pt x="7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7" y="35"/>
                      <a:pt x="13" y="36"/>
                      <a:pt x="19" y="37"/>
                    </a:cubicBezTo>
                    <a:cubicBezTo>
                      <a:pt x="18" y="34"/>
                      <a:pt x="17" y="30"/>
                      <a:pt x="17" y="27"/>
                    </a:cubicBezTo>
                    <a:cubicBezTo>
                      <a:pt x="17" y="15"/>
                      <a:pt x="26" y="6"/>
                      <a:pt x="38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49" y="6"/>
                      <a:pt x="58" y="15"/>
                      <a:pt x="58" y="27"/>
                    </a:cubicBezTo>
                    <a:cubicBezTo>
                      <a:pt x="58" y="33"/>
                      <a:pt x="55" y="39"/>
                      <a:pt x="50" y="43"/>
                    </a:cubicBezTo>
                    <a:cubicBezTo>
                      <a:pt x="59" y="46"/>
                      <a:pt x="67" y="48"/>
                      <a:pt x="75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4" name="Freeform: Shape 72"/>
              <p:cNvSpPr/>
              <p:nvPr/>
            </p:nvSpPr>
            <p:spPr bwMode="auto">
              <a:xfrm>
                <a:off x="4799609" y="1157312"/>
                <a:ext cx="127443" cy="128668"/>
              </a:xfrm>
              <a:custGeom>
                <a:avLst/>
                <a:gdLst>
                  <a:gd name="T0" fmla="*/ 16 w 29"/>
                  <a:gd name="T1" fmla="*/ 29 h 29"/>
                  <a:gd name="T2" fmla="*/ 29 w 29"/>
                  <a:gd name="T3" fmla="*/ 15 h 29"/>
                  <a:gd name="T4" fmla="*/ 15 w 29"/>
                  <a:gd name="T5" fmla="*/ 0 h 29"/>
                  <a:gd name="T6" fmla="*/ 0 w 29"/>
                  <a:gd name="T7" fmla="*/ 15 h 29"/>
                  <a:gd name="T8" fmla="*/ 8 w 29"/>
                  <a:gd name="T9" fmla="*/ 27 h 29"/>
                  <a:gd name="T10" fmla="*/ 16 w 29"/>
                  <a:gd name="T1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29">
                    <a:moveTo>
                      <a:pt x="16" y="29"/>
                    </a:moveTo>
                    <a:cubicBezTo>
                      <a:pt x="23" y="28"/>
                      <a:pt x="29" y="22"/>
                      <a:pt x="29" y="15"/>
                    </a:cubicBezTo>
                    <a:cubicBezTo>
                      <a:pt x="29" y="7"/>
                      <a:pt x="22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20"/>
                      <a:pt x="3" y="24"/>
                      <a:pt x="8" y="27"/>
                    </a:cubicBezTo>
                    <a:cubicBezTo>
                      <a:pt x="10" y="27"/>
                      <a:pt x="13" y="28"/>
                      <a:pt x="16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" name="Freeform: Shape 73"/>
              <p:cNvSpPr/>
              <p:nvPr/>
            </p:nvSpPr>
            <p:spPr bwMode="auto">
              <a:xfrm>
                <a:off x="3020310" y="2380274"/>
                <a:ext cx="215673" cy="189939"/>
              </a:xfrm>
              <a:custGeom>
                <a:avLst/>
                <a:gdLst>
                  <a:gd name="T0" fmla="*/ 49 w 49"/>
                  <a:gd name="T1" fmla="*/ 1 h 43"/>
                  <a:gd name="T2" fmla="*/ 41 w 49"/>
                  <a:gd name="T3" fmla="*/ 0 h 43"/>
                  <a:gd name="T4" fmla="*/ 20 w 49"/>
                  <a:gd name="T5" fmla="*/ 21 h 43"/>
                  <a:gd name="T6" fmla="*/ 12 w 49"/>
                  <a:gd name="T7" fmla="*/ 18 h 43"/>
                  <a:gd name="T8" fmla="*/ 0 w 49"/>
                  <a:gd name="T9" fmla="*/ 30 h 43"/>
                  <a:gd name="T10" fmla="*/ 12 w 49"/>
                  <a:gd name="T11" fmla="*/ 43 h 43"/>
                  <a:gd name="T12" fmla="*/ 40 w 49"/>
                  <a:gd name="T13" fmla="*/ 43 h 43"/>
                  <a:gd name="T14" fmla="*/ 41 w 49"/>
                  <a:gd name="T15" fmla="*/ 43 h 43"/>
                  <a:gd name="T16" fmla="*/ 45 w 49"/>
                  <a:gd name="T17" fmla="*/ 43 h 43"/>
                  <a:gd name="T18" fmla="*/ 49 w 49"/>
                  <a:gd name="T19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43">
                    <a:moveTo>
                      <a:pt x="49" y="1"/>
                    </a:moveTo>
                    <a:cubicBezTo>
                      <a:pt x="47" y="0"/>
                      <a:pt x="44" y="0"/>
                      <a:pt x="41" y="0"/>
                    </a:cubicBezTo>
                    <a:cubicBezTo>
                      <a:pt x="29" y="0"/>
                      <a:pt x="20" y="9"/>
                      <a:pt x="20" y="21"/>
                    </a:cubicBezTo>
                    <a:cubicBezTo>
                      <a:pt x="18" y="19"/>
                      <a:pt x="15" y="18"/>
                      <a:pt x="12" y="18"/>
                    </a:cubicBezTo>
                    <a:cubicBezTo>
                      <a:pt x="5" y="18"/>
                      <a:pt x="0" y="23"/>
                      <a:pt x="0" y="30"/>
                    </a:cubicBezTo>
                    <a:cubicBezTo>
                      <a:pt x="0" y="37"/>
                      <a:pt x="5" y="43"/>
                      <a:pt x="12" y="43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46" y="29"/>
                      <a:pt x="47" y="15"/>
                      <a:pt x="4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" name="Rectangle 74"/>
              <p:cNvSpPr/>
              <p:nvPr/>
            </p:nvSpPr>
            <p:spPr bwMode="auto">
              <a:xfrm>
                <a:off x="3059523" y="2583692"/>
                <a:ext cx="26959" cy="6249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" name="Rectangle 75"/>
              <p:cNvSpPr/>
              <p:nvPr/>
            </p:nvSpPr>
            <p:spPr bwMode="auto">
              <a:xfrm>
                <a:off x="3125695" y="2619229"/>
                <a:ext cx="26959" cy="5759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" name="Rectangle 76"/>
              <p:cNvSpPr/>
              <p:nvPr/>
            </p:nvSpPr>
            <p:spPr bwMode="auto">
              <a:xfrm>
                <a:off x="3188191" y="2583692"/>
                <a:ext cx="25734" cy="6249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" name="Freeform: Shape 77"/>
              <p:cNvSpPr/>
              <p:nvPr/>
            </p:nvSpPr>
            <p:spPr bwMode="auto">
              <a:xfrm>
                <a:off x="5196643" y="3899786"/>
                <a:ext cx="296550" cy="291648"/>
              </a:xfrm>
              <a:custGeom>
                <a:avLst/>
                <a:gdLst>
                  <a:gd name="T0" fmla="*/ 34 w 67"/>
                  <a:gd name="T1" fmla="*/ 4 h 66"/>
                  <a:gd name="T2" fmla="*/ 37 w 67"/>
                  <a:gd name="T3" fmla="*/ 5 h 66"/>
                  <a:gd name="T4" fmla="*/ 38 w 67"/>
                  <a:gd name="T5" fmla="*/ 0 h 66"/>
                  <a:gd name="T6" fmla="*/ 48 w 67"/>
                  <a:gd name="T7" fmla="*/ 3 h 66"/>
                  <a:gd name="T8" fmla="*/ 47 w 67"/>
                  <a:gd name="T9" fmla="*/ 8 h 66"/>
                  <a:gd name="T10" fmla="*/ 56 w 67"/>
                  <a:gd name="T11" fmla="*/ 15 h 66"/>
                  <a:gd name="T12" fmla="*/ 60 w 67"/>
                  <a:gd name="T13" fmla="*/ 13 h 66"/>
                  <a:gd name="T14" fmla="*/ 65 w 67"/>
                  <a:gd name="T15" fmla="*/ 22 h 66"/>
                  <a:gd name="T16" fmla="*/ 61 w 67"/>
                  <a:gd name="T17" fmla="*/ 24 h 66"/>
                  <a:gd name="T18" fmla="*/ 62 w 67"/>
                  <a:gd name="T19" fmla="*/ 36 h 66"/>
                  <a:gd name="T20" fmla="*/ 67 w 67"/>
                  <a:gd name="T21" fmla="*/ 38 h 66"/>
                  <a:gd name="T22" fmla="*/ 64 w 67"/>
                  <a:gd name="T23" fmla="*/ 48 h 66"/>
                  <a:gd name="T24" fmla="*/ 59 w 67"/>
                  <a:gd name="T25" fmla="*/ 46 h 66"/>
                  <a:gd name="T26" fmla="*/ 52 w 67"/>
                  <a:gd name="T27" fmla="*/ 56 h 66"/>
                  <a:gd name="T28" fmla="*/ 54 w 67"/>
                  <a:gd name="T29" fmla="*/ 60 h 66"/>
                  <a:gd name="T30" fmla="*/ 45 w 67"/>
                  <a:gd name="T31" fmla="*/ 65 h 66"/>
                  <a:gd name="T32" fmla="*/ 42 w 67"/>
                  <a:gd name="T33" fmla="*/ 60 h 66"/>
                  <a:gd name="T34" fmla="*/ 34 w 67"/>
                  <a:gd name="T35" fmla="*/ 62 h 66"/>
                  <a:gd name="T36" fmla="*/ 34 w 67"/>
                  <a:gd name="T37" fmla="*/ 54 h 66"/>
                  <a:gd name="T38" fmla="*/ 54 w 67"/>
                  <a:gd name="T39" fmla="*/ 39 h 66"/>
                  <a:gd name="T40" fmla="*/ 40 w 67"/>
                  <a:gd name="T41" fmla="*/ 13 h 66"/>
                  <a:gd name="T42" fmla="*/ 34 w 67"/>
                  <a:gd name="T43" fmla="*/ 12 h 66"/>
                  <a:gd name="T44" fmla="*/ 34 w 67"/>
                  <a:gd name="T45" fmla="*/ 4 h 66"/>
                  <a:gd name="T46" fmla="*/ 16 w 67"/>
                  <a:gd name="T47" fmla="*/ 11 h 66"/>
                  <a:gd name="T48" fmla="*/ 13 w 67"/>
                  <a:gd name="T49" fmla="*/ 6 h 66"/>
                  <a:gd name="T50" fmla="*/ 23 w 67"/>
                  <a:gd name="T51" fmla="*/ 1 h 66"/>
                  <a:gd name="T52" fmla="*/ 25 w 67"/>
                  <a:gd name="T53" fmla="*/ 6 h 66"/>
                  <a:gd name="T54" fmla="*/ 34 w 67"/>
                  <a:gd name="T55" fmla="*/ 4 h 66"/>
                  <a:gd name="T56" fmla="*/ 34 w 67"/>
                  <a:gd name="T57" fmla="*/ 12 h 66"/>
                  <a:gd name="T58" fmla="*/ 13 w 67"/>
                  <a:gd name="T59" fmla="*/ 27 h 66"/>
                  <a:gd name="T60" fmla="*/ 27 w 67"/>
                  <a:gd name="T61" fmla="*/ 53 h 66"/>
                  <a:gd name="T62" fmla="*/ 27 w 67"/>
                  <a:gd name="T63" fmla="*/ 53 h 66"/>
                  <a:gd name="T64" fmla="*/ 34 w 67"/>
                  <a:gd name="T65" fmla="*/ 54 h 66"/>
                  <a:gd name="T66" fmla="*/ 34 w 67"/>
                  <a:gd name="T67" fmla="*/ 62 h 66"/>
                  <a:gd name="T68" fmla="*/ 30 w 67"/>
                  <a:gd name="T69" fmla="*/ 62 h 66"/>
                  <a:gd name="T70" fmla="*/ 29 w 67"/>
                  <a:gd name="T71" fmla="*/ 66 h 66"/>
                  <a:gd name="T72" fmla="*/ 19 w 67"/>
                  <a:gd name="T73" fmla="*/ 63 h 66"/>
                  <a:gd name="T74" fmla="*/ 20 w 67"/>
                  <a:gd name="T75" fmla="*/ 59 h 66"/>
                  <a:gd name="T76" fmla="*/ 11 w 67"/>
                  <a:gd name="T77" fmla="*/ 51 h 66"/>
                  <a:gd name="T78" fmla="*/ 7 w 67"/>
                  <a:gd name="T79" fmla="*/ 53 h 66"/>
                  <a:gd name="T80" fmla="*/ 2 w 67"/>
                  <a:gd name="T81" fmla="*/ 44 h 66"/>
                  <a:gd name="T82" fmla="*/ 6 w 67"/>
                  <a:gd name="T83" fmla="*/ 42 h 66"/>
                  <a:gd name="T84" fmla="*/ 5 w 67"/>
                  <a:gd name="T85" fmla="*/ 30 h 66"/>
                  <a:gd name="T86" fmla="*/ 0 w 67"/>
                  <a:gd name="T87" fmla="*/ 28 h 66"/>
                  <a:gd name="T88" fmla="*/ 3 w 67"/>
                  <a:gd name="T89" fmla="*/ 18 h 66"/>
                  <a:gd name="T90" fmla="*/ 8 w 67"/>
                  <a:gd name="T91" fmla="*/ 20 h 66"/>
                  <a:gd name="T92" fmla="*/ 16 w 67"/>
                  <a:gd name="T93" fmla="*/ 1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7" h="66">
                    <a:moveTo>
                      <a:pt x="34" y="4"/>
                    </a:moveTo>
                    <a:cubicBezTo>
                      <a:pt x="35" y="4"/>
                      <a:pt x="36" y="4"/>
                      <a:pt x="37" y="5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0" y="9"/>
                      <a:pt x="54" y="12"/>
                      <a:pt x="56" y="15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62" y="28"/>
                      <a:pt x="63" y="32"/>
                      <a:pt x="62" y="36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57" y="50"/>
                      <a:pt x="55" y="53"/>
                      <a:pt x="52" y="56"/>
                    </a:cubicBezTo>
                    <a:cubicBezTo>
                      <a:pt x="54" y="60"/>
                      <a:pt x="54" y="60"/>
                      <a:pt x="54" y="60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2" y="60"/>
                      <a:pt x="42" y="60"/>
                      <a:pt x="42" y="60"/>
                    </a:cubicBezTo>
                    <a:cubicBezTo>
                      <a:pt x="40" y="61"/>
                      <a:pt x="37" y="62"/>
                      <a:pt x="34" y="62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43" y="54"/>
                      <a:pt x="51" y="48"/>
                      <a:pt x="54" y="39"/>
                    </a:cubicBezTo>
                    <a:cubicBezTo>
                      <a:pt x="57" y="28"/>
                      <a:pt x="51" y="16"/>
                      <a:pt x="40" y="13"/>
                    </a:cubicBezTo>
                    <a:cubicBezTo>
                      <a:pt x="38" y="12"/>
                      <a:pt x="36" y="12"/>
                      <a:pt x="34" y="12"/>
                    </a:cubicBezTo>
                    <a:lnTo>
                      <a:pt x="34" y="4"/>
                    </a:lnTo>
                    <a:close/>
                    <a:moveTo>
                      <a:pt x="16" y="11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8" y="5"/>
                      <a:pt x="31" y="4"/>
                      <a:pt x="34" y="4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25" y="12"/>
                      <a:pt x="16" y="18"/>
                      <a:pt x="13" y="27"/>
                    </a:cubicBezTo>
                    <a:cubicBezTo>
                      <a:pt x="10" y="38"/>
                      <a:pt x="16" y="50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30" y="54"/>
                      <a:pt x="32" y="54"/>
                      <a:pt x="34" y="54"/>
                    </a:cubicBezTo>
                    <a:cubicBezTo>
                      <a:pt x="34" y="62"/>
                      <a:pt x="34" y="62"/>
                      <a:pt x="34" y="62"/>
                    </a:cubicBezTo>
                    <a:cubicBezTo>
                      <a:pt x="33" y="62"/>
                      <a:pt x="32" y="62"/>
                      <a:pt x="30" y="62"/>
                    </a:cubicBezTo>
                    <a:cubicBezTo>
                      <a:pt x="29" y="66"/>
                      <a:pt x="29" y="66"/>
                      <a:pt x="29" y="66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17" y="57"/>
                      <a:pt x="14" y="54"/>
                      <a:pt x="11" y="51"/>
                    </a:cubicBezTo>
                    <a:cubicBezTo>
                      <a:pt x="7" y="53"/>
                      <a:pt x="7" y="53"/>
                      <a:pt x="7" y="53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5" y="38"/>
                      <a:pt x="5" y="34"/>
                      <a:pt x="5" y="3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10" y="16"/>
                      <a:pt x="13" y="13"/>
                      <a:pt x="16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" name="Freeform: Shape 78"/>
              <p:cNvSpPr/>
              <p:nvPr/>
            </p:nvSpPr>
            <p:spPr bwMode="auto">
              <a:xfrm>
                <a:off x="5917185" y="2522422"/>
                <a:ext cx="259787" cy="286747"/>
              </a:xfrm>
              <a:custGeom>
                <a:avLst/>
                <a:gdLst>
                  <a:gd name="T0" fmla="*/ 27 w 59"/>
                  <a:gd name="T1" fmla="*/ 65 h 65"/>
                  <a:gd name="T2" fmla="*/ 59 w 59"/>
                  <a:gd name="T3" fmla="*/ 33 h 65"/>
                  <a:gd name="T4" fmla="*/ 27 w 59"/>
                  <a:gd name="T5" fmla="*/ 0 h 65"/>
                  <a:gd name="T6" fmla="*/ 27 w 59"/>
                  <a:gd name="T7" fmla="*/ 0 h 65"/>
                  <a:gd name="T8" fmla="*/ 27 w 59"/>
                  <a:gd name="T9" fmla="*/ 23 h 65"/>
                  <a:gd name="T10" fmla="*/ 43 w 59"/>
                  <a:gd name="T11" fmla="*/ 16 h 65"/>
                  <a:gd name="T12" fmla="*/ 33 w 59"/>
                  <a:gd name="T13" fmla="*/ 39 h 65"/>
                  <a:gd name="T14" fmla="*/ 27 w 59"/>
                  <a:gd name="T15" fmla="*/ 42 h 65"/>
                  <a:gd name="T16" fmla="*/ 27 w 59"/>
                  <a:gd name="T17" fmla="*/ 65 h 65"/>
                  <a:gd name="T18" fmla="*/ 27 w 59"/>
                  <a:gd name="T19" fmla="*/ 0 h 65"/>
                  <a:gd name="T20" fmla="*/ 1 w 59"/>
                  <a:gd name="T21" fmla="*/ 12 h 65"/>
                  <a:gd name="T22" fmla="*/ 1 w 59"/>
                  <a:gd name="T23" fmla="*/ 18 h 65"/>
                  <a:gd name="T24" fmla="*/ 0 w 59"/>
                  <a:gd name="T25" fmla="*/ 51 h 65"/>
                  <a:gd name="T26" fmla="*/ 27 w 59"/>
                  <a:gd name="T27" fmla="*/ 65 h 65"/>
                  <a:gd name="T28" fmla="*/ 27 w 59"/>
                  <a:gd name="T29" fmla="*/ 42 h 65"/>
                  <a:gd name="T30" fmla="*/ 10 w 59"/>
                  <a:gd name="T31" fmla="*/ 49 h 65"/>
                  <a:gd name="T32" fmla="*/ 20 w 59"/>
                  <a:gd name="T33" fmla="*/ 26 h 65"/>
                  <a:gd name="T34" fmla="*/ 20 w 59"/>
                  <a:gd name="T35" fmla="*/ 26 h 65"/>
                  <a:gd name="T36" fmla="*/ 27 w 59"/>
                  <a:gd name="T37" fmla="*/ 23 h 65"/>
                  <a:gd name="T38" fmla="*/ 27 w 59"/>
                  <a:gd name="T3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9" h="65">
                    <a:moveTo>
                      <a:pt x="27" y="65"/>
                    </a:moveTo>
                    <a:cubicBezTo>
                      <a:pt x="45" y="65"/>
                      <a:pt x="59" y="51"/>
                      <a:pt x="59" y="33"/>
                    </a:cubicBezTo>
                    <a:cubicBezTo>
                      <a:pt x="59" y="15"/>
                      <a:pt x="45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7" y="65"/>
                      <a:pt x="27" y="65"/>
                      <a:pt x="27" y="65"/>
                    </a:cubicBezTo>
                    <a:close/>
                    <a:moveTo>
                      <a:pt x="27" y="0"/>
                    </a:moveTo>
                    <a:cubicBezTo>
                      <a:pt x="16" y="0"/>
                      <a:pt x="7" y="5"/>
                      <a:pt x="1" y="12"/>
                    </a:cubicBezTo>
                    <a:cubicBezTo>
                      <a:pt x="1" y="14"/>
                      <a:pt x="1" y="16"/>
                      <a:pt x="1" y="18"/>
                    </a:cubicBezTo>
                    <a:cubicBezTo>
                      <a:pt x="1" y="29"/>
                      <a:pt x="1" y="40"/>
                      <a:pt x="0" y="51"/>
                    </a:cubicBezTo>
                    <a:cubicBezTo>
                      <a:pt x="6" y="60"/>
                      <a:pt x="15" y="65"/>
                      <a:pt x="27" y="65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7" y="23"/>
                      <a:pt x="27" y="23"/>
                      <a:pt x="27" y="23"/>
                    </a:cubicBezTo>
                    <a:lnTo>
                      <a:pt x="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" name="Freeform: Shape 79"/>
              <p:cNvSpPr/>
              <p:nvPr/>
            </p:nvSpPr>
            <p:spPr bwMode="auto">
              <a:xfrm>
                <a:off x="4291063" y="1038447"/>
                <a:ext cx="256111" cy="220574"/>
              </a:xfrm>
              <a:custGeom>
                <a:avLst/>
                <a:gdLst>
                  <a:gd name="T0" fmla="*/ 48 w 58"/>
                  <a:gd name="T1" fmla="*/ 38 h 50"/>
                  <a:gd name="T2" fmla="*/ 44 w 58"/>
                  <a:gd name="T3" fmla="*/ 8 h 50"/>
                  <a:gd name="T4" fmla="*/ 27 w 58"/>
                  <a:gd name="T5" fmla="*/ 0 h 50"/>
                  <a:gd name="T6" fmla="*/ 27 w 58"/>
                  <a:gd name="T7" fmla="*/ 20 h 50"/>
                  <a:gd name="T8" fmla="*/ 42 w 58"/>
                  <a:gd name="T9" fmla="*/ 20 h 50"/>
                  <a:gd name="T10" fmla="*/ 42 w 58"/>
                  <a:gd name="T11" fmla="*/ 30 h 50"/>
                  <a:gd name="T12" fmla="*/ 42 w 58"/>
                  <a:gd name="T13" fmla="*/ 30 h 50"/>
                  <a:gd name="T14" fmla="*/ 42 w 58"/>
                  <a:gd name="T15" fmla="*/ 30 h 50"/>
                  <a:gd name="T16" fmla="*/ 27 w 58"/>
                  <a:gd name="T17" fmla="*/ 30 h 50"/>
                  <a:gd name="T18" fmla="*/ 27 w 58"/>
                  <a:gd name="T19" fmla="*/ 50 h 50"/>
                  <a:gd name="T20" fmla="*/ 40 w 58"/>
                  <a:gd name="T21" fmla="*/ 46 h 50"/>
                  <a:gd name="T22" fmla="*/ 43 w 58"/>
                  <a:gd name="T23" fmla="*/ 49 h 50"/>
                  <a:gd name="T24" fmla="*/ 58 w 58"/>
                  <a:gd name="T25" fmla="*/ 48 h 50"/>
                  <a:gd name="T26" fmla="*/ 48 w 58"/>
                  <a:gd name="T27" fmla="*/ 38 h 50"/>
                  <a:gd name="T28" fmla="*/ 27 w 58"/>
                  <a:gd name="T29" fmla="*/ 0 h 50"/>
                  <a:gd name="T30" fmla="*/ 9 w 58"/>
                  <a:gd name="T31" fmla="*/ 8 h 50"/>
                  <a:gd name="T32" fmla="*/ 9 w 58"/>
                  <a:gd name="T33" fmla="*/ 43 h 50"/>
                  <a:gd name="T34" fmla="*/ 27 w 58"/>
                  <a:gd name="T35" fmla="*/ 50 h 50"/>
                  <a:gd name="T36" fmla="*/ 27 w 58"/>
                  <a:gd name="T37" fmla="*/ 30 h 50"/>
                  <a:gd name="T38" fmla="*/ 12 w 58"/>
                  <a:gd name="T39" fmla="*/ 30 h 50"/>
                  <a:gd name="T40" fmla="*/ 12 w 58"/>
                  <a:gd name="T41" fmla="*/ 20 h 50"/>
                  <a:gd name="T42" fmla="*/ 27 w 58"/>
                  <a:gd name="T43" fmla="*/ 20 h 50"/>
                  <a:gd name="T44" fmla="*/ 27 w 58"/>
                  <a:gd name="T4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8" h="50">
                    <a:moveTo>
                      <a:pt x="48" y="38"/>
                    </a:moveTo>
                    <a:cubicBezTo>
                      <a:pt x="54" y="29"/>
                      <a:pt x="53" y="16"/>
                      <a:pt x="44" y="8"/>
                    </a:cubicBezTo>
                    <a:cubicBezTo>
                      <a:pt x="40" y="3"/>
                      <a:pt x="33" y="0"/>
                      <a:pt x="27" y="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31" y="50"/>
                      <a:pt x="36" y="49"/>
                      <a:pt x="40" y="46"/>
                    </a:cubicBezTo>
                    <a:cubicBezTo>
                      <a:pt x="43" y="49"/>
                      <a:pt x="43" y="49"/>
                      <a:pt x="43" y="49"/>
                    </a:cubicBezTo>
                    <a:cubicBezTo>
                      <a:pt x="48" y="48"/>
                      <a:pt x="53" y="48"/>
                      <a:pt x="58" y="48"/>
                    </a:cubicBezTo>
                    <a:lnTo>
                      <a:pt x="48" y="38"/>
                    </a:lnTo>
                    <a:close/>
                    <a:moveTo>
                      <a:pt x="27" y="0"/>
                    </a:moveTo>
                    <a:cubicBezTo>
                      <a:pt x="21" y="0"/>
                      <a:pt x="14" y="3"/>
                      <a:pt x="9" y="8"/>
                    </a:cubicBezTo>
                    <a:cubicBezTo>
                      <a:pt x="0" y="17"/>
                      <a:pt x="0" y="33"/>
                      <a:pt x="9" y="43"/>
                    </a:cubicBezTo>
                    <a:cubicBezTo>
                      <a:pt x="14" y="47"/>
                      <a:pt x="21" y="50"/>
                      <a:pt x="27" y="5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27" y="20"/>
                      <a:pt x="27" y="20"/>
                      <a:pt x="27" y="20"/>
                    </a:cubicBez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41441C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2" name="Oval 80"/>
              <p:cNvSpPr/>
              <p:nvPr/>
            </p:nvSpPr>
            <p:spPr bwMode="auto">
              <a:xfrm>
                <a:off x="5832632" y="3219682"/>
                <a:ext cx="84553" cy="84553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" name="Freeform: Shape 81"/>
              <p:cNvSpPr/>
              <p:nvPr/>
            </p:nvSpPr>
            <p:spPr bwMode="auto">
              <a:xfrm>
                <a:off x="5797095" y="3180468"/>
                <a:ext cx="159304" cy="234054"/>
              </a:xfrm>
              <a:custGeom>
                <a:avLst/>
                <a:gdLst>
                  <a:gd name="T0" fmla="*/ 36 w 36"/>
                  <a:gd name="T1" fmla="*/ 0 h 53"/>
                  <a:gd name="T2" fmla="*/ 18 w 36"/>
                  <a:gd name="T3" fmla="*/ 0 h 53"/>
                  <a:gd name="T4" fmla="*/ 18 w 36"/>
                  <a:gd name="T5" fmla="*/ 4 h 53"/>
                  <a:gd name="T6" fmla="*/ 18 w 36"/>
                  <a:gd name="T7" fmla="*/ 4 h 53"/>
                  <a:gd name="T8" fmla="*/ 32 w 36"/>
                  <a:gd name="T9" fmla="*/ 18 h 53"/>
                  <a:gd name="T10" fmla="*/ 18 w 36"/>
                  <a:gd name="T11" fmla="*/ 32 h 53"/>
                  <a:gd name="T12" fmla="*/ 18 w 36"/>
                  <a:gd name="T13" fmla="*/ 32 h 53"/>
                  <a:gd name="T14" fmla="*/ 18 w 36"/>
                  <a:gd name="T15" fmla="*/ 32 h 53"/>
                  <a:gd name="T16" fmla="*/ 18 w 36"/>
                  <a:gd name="T17" fmla="*/ 38 h 53"/>
                  <a:gd name="T18" fmla="*/ 18 w 36"/>
                  <a:gd name="T19" fmla="*/ 38 h 53"/>
                  <a:gd name="T20" fmla="*/ 22 w 36"/>
                  <a:gd name="T21" fmla="*/ 43 h 53"/>
                  <a:gd name="T22" fmla="*/ 18 w 36"/>
                  <a:gd name="T23" fmla="*/ 48 h 53"/>
                  <a:gd name="T24" fmla="*/ 18 w 36"/>
                  <a:gd name="T25" fmla="*/ 48 h 53"/>
                  <a:gd name="T26" fmla="*/ 18 w 36"/>
                  <a:gd name="T27" fmla="*/ 48 h 53"/>
                  <a:gd name="T28" fmla="*/ 18 w 36"/>
                  <a:gd name="T29" fmla="*/ 53 h 53"/>
                  <a:gd name="T30" fmla="*/ 36 w 36"/>
                  <a:gd name="T31" fmla="*/ 53 h 53"/>
                  <a:gd name="T32" fmla="*/ 36 w 36"/>
                  <a:gd name="T33" fmla="*/ 0 h 53"/>
                  <a:gd name="T34" fmla="*/ 18 w 36"/>
                  <a:gd name="T35" fmla="*/ 0 h 53"/>
                  <a:gd name="T36" fmla="*/ 0 w 36"/>
                  <a:gd name="T37" fmla="*/ 0 h 53"/>
                  <a:gd name="T38" fmla="*/ 0 w 36"/>
                  <a:gd name="T39" fmla="*/ 53 h 53"/>
                  <a:gd name="T40" fmla="*/ 18 w 36"/>
                  <a:gd name="T41" fmla="*/ 53 h 53"/>
                  <a:gd name="T42" fmla="*/ 18 w 36"/>
                  <a:gd name="T43" fmla="*/ 48 h 53"/>
                  <a:gd name="T44" fmla="*/ 13 w 36"/>
                  <a:gd name="T45" fmla="*/ 43 h 53"/>
                  <a:gd name="T46" fmla="*/ 18 w 36"/>
                  <a:gd name="T47" fmla="*/ 38 h 53"/>
                  <a:gd name="T48" fmla="*/ 18 w 36"/>
                  <a:gd name="T49" fmla="*/ 32 h 53"/>
                  <a:gd name="T50" fmla="*/ 4 w 36"/>
                  <a:gd name="T51" fmla="*/ 18 h 53"/>
                  <a:gd name="T52" fmla="*/ 18 w 36"/>
                  <a:gd name="T53" fmla="*/ 4 h 53"/>
                  <a:gd name="T54" fmla="*/ 18 w 36"/>
                  <a:gd name="T55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" h="53">
                    <a:moveTo>
                      <a:pt x="36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25" y="4"/>
                      <a:pt x="32" y="11"/>
                      <a:pt x="32" y="18"/>
                    </a:cubicBezTo>
                    <a:cubicBezTo>
                      <a:pt x="32" y="26"/>
                      <a:pt x="25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20" y="38"/>
                      <a:pt x="22" y="40"/>
                      <a:pt x="22" y="43"/>
                    </a:cubicBezTo>
                    <a:cubicBezTo>
                      <a:pt x="22" y="46"/>
                      <a:pt x="20" y="48"/>
                      <a:pt x="18" y="48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36" y="53"/>
                      <a:pt x="36" y="53"/>
                      <a:pt x="36" y="53"/>
                    </a:cubicBezTo>
                    <a:lnTo>
                      <a:pt x="36" y="0"/>
                    </a:ln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5" y="48"/>
                      <a:pt x="13" y="46"/>
                      <a:pt x="13" y="43"/>
                    </a:cubicBezTo>
                    <a:cubicBezTo>
                      <a:pt x="13" y="40"/>
                      <a:pt x="15" y="38"/>
                      <a:pt x="18" y="38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0" y="32"/>
                      <a:pt x="4" y="26"/>
                      <a:pt x="4" y="18"/>
                    </a:cubicBezTo>
                    <a:cubicBezTo>
                      <a:pt x="4" y="11"/>
                      <a:pt x="10" y="4"/>
                      <a:pt x="18" y="4"/>
                    </a:cubicBez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" name="Freeform: Shape 82"/>
              <p:cNvSpPr/>
              <p:nvPr/>
            </p:nvSpPr>
            <p:spPr bwMode="auto">
              <a:xfrm>
                <a:off x="5651271" y="3219682"/>
                <a:ext cx="123767" cy="194841"/>
              </a:xfrm>
              <a:custGeom>
                <a:avLst/>
                <a:gdLst>
                  <a:gd name="T0" fmla="*/ 0 w 28"/>
                  <a:gd name="T1" fmla="*/ 44 h 44"/>
                  <a:gd name="T2" fmla="*/ 28 w 28"/>
                  <a:gd name="T3" fmla="*/ 44 h 44"/>
                  <a:gd name="T4" fmla="*/ 28 w 28"/>
                  <a:gd name="T5" fmla="*/ 0 h 44"/>
                  <a:gd name="T6" fmla="*/ 24 w 28"/>
                  <a:gd name="T7" fmla="*/ 8 h 44"/>
                  <a:gd name="T8" fmla="*/ 24 w 28"/>
                  <a:gd name="T9" fmla="*/ 9 h 44"/>
                  <a:gd name="T10" fmla="*/ 15 w 28"/>
                  <a:gd name="T11" fmla="*/ 22 h 44"/>
                  <a:gd name="T12" fmla="*/ 10 w 28"/>
                  <a:gd name="T13" fmla="*/ 29 h 44"/>
                  <a:gd name="T14" fmla="*/ 15 w 28"/>
                  <a:gd name="T15" fmla="*/ 34 h 44"/>
                  <a:gd name="T16" fmla="*/ 10 w 28"/>
                  <a:gd name="T17" fmla="*/ 39 h 44"/>
                  <a:gd name="T18" fmla="*/ 10 w 28"/>
                  <a:gd name="T19" fmla="*/ 39 h 44"/>
                  <a:gd name="T20" fmla="*/ 6 w 28"/>
                  <a:gd name="T21" fmla="*/ 36 h 44"/>
                  <a:gd name="T22" fmla="*/ 0 w 28"/>
                  <a:gd name="T2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44">
                    <a:moveTo>
                      <a:pt x="0" y="44"/>
                    </a:moveTo>
                    <a:cubicBezTo>
                      <a:pt x="28" y="44"/>
                      <a:pt x="28" y="44"/>
                      <a:pt x="28" y="44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3"/>
                      <a:pt x="25" y="5"/>
                      <a:pt x="24" y="8"/>
                    </a:cubicBezTo>
                    <a:cubicBezTo>
                      <a:pt x="24" y="8"/>
                      <a:pt x="24" y="9"/>
                      <a:pt x="24" y="9"/>
                    </a:cubicBezTo>
                    <a:cubicBezTo>
                      <a:pt x="24" y="15"/>
                      <a:pt x="20" y="20"/>
                      <a:pt x="15" y="22"/>
                    </a:cubicBezTo>
                    <a:cubicBezTo>
                      <a:pt x="13" y="25"/>
                      <a:pt x="12" y="27"/>
                      <a:pt x="10" y="29"/>
                    </a:cubicBezTo>
                    <a:cubicBezTo>
                      <a:pt x="13" y="30"/>
                      <a:pt x="15" y="32"/>
                      <a:pt x="15" y="34"/>
                    </a:cubicBezTo>
                    <a:cubicBezTo>
                      <a:pt x="15" y="37"/>
                      <a:pt x="12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8" y="39"/>
                      <a:pt x="6" y="38"/>
                      <a:pt x="6" y="36"/>
                    </a:cubicBezTo>
                    <a:cubicBezTo>
                      <a:pt x="4" y="39"/>
                      <a:pt x="2" y="41"/>
                      <a:pt x="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" name="Freeform: Shape 83"/>
              <p:cNvSpPr/>
              <p:nvPr/>
            </p:nvSpPr>
            <p:spPr bwMode="auto">
              <a:xfrm>
                <a:off x="5678230" y="1788400"/>
                <a:ext cx="118865" cy="62496"/>
              </a:xfrm>
              <a:custGeom>
                <a:avLst/>
                <a:gdLst>
                  <a:gd name="T0" fmla="*/ 22 w 27"/>
                  <a:gd name="T1" fmla="*/ 9 h 14"/>
                  <a:gd name="T2" fmla="*/ 0 w 27"/>
                  <a:gd name="T3" fmla="*/ 9 h 14"/>
                  <a:gd name="T4" fmla="*/ 4 w 27"/>
                  <a:gd name="T5" fmla="*/ 14 h 14"/>
                  <a:gd name="T6" fmla="*/ 27 w 27"/>
                  <a:gd name="T7" fmla="*/ 14 h 14"/>
                  <a:gd name="T8" fmla="*/ 27 w 27"/>
                  <a:gd name="T9" fmla="*/ 0 h 14"/>
                  <a:gd name="T10" fmla="*/ 22 w 27"/>
                  <a:gd name="T11" fmla="*/ 0 h 14"/>
                  <a:gd name="T12" fmla="*/ 22 w 27"/>
                  <a:gd name="T13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4">
                    <a:moveTo>
                      <a:pt x="22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3" y="12"/>
                      <a:pt x="4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2" y="0"/>
                      <a:pt x="22" y="0"/>
                      <a:pt x="22" y="0"/>
                    </a:cubicBezTo>
                    <a:lnTo>
                      <a:pt x="22" y="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6" name="Freeform: Shape 84"/>
              <p:cNvSpPr/>
              <p:nvPr/>
            </p:nvSpPr>
            <p:spPr bwMode="auto">
              <a:xfrm>
                <a:off x="5585098" y="1603362"/>
                <a:ext cx="181361" cy="207095"/>
              </a:xfrm>
              <a:custGeom>
                <a:avLst/>
                <a:gdLst>
                  <a:gd name="T0" fmla="*/ 5 w 41"/>
                  <a:gd name="T1" fmla="*/ 27 h 47"/>
                  <a:gd name="T2" fmla="*/ 5 w 41"/>
                  <a:gd name="T3" fmla="*/ 30 h 47"/>
                  <a:gd name="T4" fmla="*/ 18 w 41"/>
                  <a:gd name="T5" fmla="*/ 47 h 47"/>
                  <a:gd name="T6" fmla="*/ 33 w 41"/>
                  <a:gd name="T7" fmla="*/ 47 h 47"/>
                  <a:gd name="T8" fmla="*/ 33 w 41"/>
                  <a:gd name="T9" fmla="*/ 27 h 47"/>
                  <a:gd name="T10" fmla="*/ 41 w 41"/>
                  <a:gd name="T11" fmla="*/ 27 h 47"/>
                  <a:gd name="T12" fmla="*/ 19 w 41"/>
                  <a:gd name="T13" fmla="*/ 0 h 47"/>
                  <a:gd name="T14" fmla="*/ 0 w 41"/>
                  <a:gd name="T15" fmla="*/ 24 h 47"/>
                  <a:gd name="T16" fmla="*/ 3 w 41"/>
                  <a:gd name="T17" fmla="*/ 27 h 47"/>
                  <a:gd name="T18" fmla="*/ 5 w 41"/>
                  <a:gd name="T19" fmla="*/ 2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47">
                    <a:moveTo>
                      <a:pt x="5" y="27"/>
                    </a:moveTo>
                    <a:cubicBezTo>
                      <a:pt x="5" y="30"/>
                      <a:pt x="5" y="30"/>
                      <a:pt x="5" y="30"/>
                    </a:cubicBezTo>
                    <a:cubicBezTo>
                      <a:pt x="10" y="35"/>
                      <a:pt x="14" y="41"/>
                      <a:pt x="18" y="47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" y="25"/>
                      <a:pt x="2" y="26"/>
                      <a:pt x="3" y="27"/>
                    </a:cubicBezTo>
                    <a:lnTo>
                      <a:pt x="5" y="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7" name="Freeform: Shape 85"/>
              <p:cNvSpPr/>
              <p:nvPr/>
            </p:nvSpPr>
            <p:spPr bwMode="auto">
              <a:xfrm>
                <a:off x="5907382" y="2084949"/>
                <a:ext cx="225476" cy="357821"/>
              </a:xfrm>
              <a:custGeom>
                <a:avLst/>
                <a:gdLst>
                  <a:gd name="T0" fmla="*/ 51 w 51"/>
                  <a:gd name="T1" fmla="*/ 81 h 81"/>
                  <a:gd name="T2" fmla="*/ 45 w 51"/>
                  <a:gd name="T3" fmla="*/ 1 h 81"/>
                  <a:gd name="T4" fmla="*/ 40 w 51"/>
                  <a:gd name="T5" fmla="*/ 0 h 81"/>
                  <a:gd name="T6" fmla="*/ 45 w 51"/>
                  <a:gd name="T7" fmla="*/ 7 h 81"/>
                  <a:gd name="T8" fmla="*/ 45 w 51"/>
                  <a:gd name="T9" fmla="*/ 53 h 81"/>
                  <a:gd name="T10" fmla="*/ 40 w 51"/>
                  <a:gd name="T11" fmla="*/ 58 h 81"/>
                  <a:gd name="T12" fmla="*/ 45 w 51"/>
                  <a:gd name="T13" fmla="*/ 65 h 81"/>
                  <a:gd name="T14" fmla="*/ 40 w 51"/>
                  <a:gd name="T15" fmla="*/ 65 h 81"/>
                  <a:gd name="T16" fmla="*/ 45 w 51"/>
                  <a:gd name="T17" fmla="*/ 69 h 81"/>
                  <a:gd name="T18" fmla="*/ 45 w 51"/>
                  <a:gd name="T19" fmla="*/ 76 h 81"/>
                  <a:gd name="T20" fmla="*/ 40 w 51"/>
                  <a:gd name="T21" fmla="*/ 81 h 81"/>
                  <a:gd name="T22" fmla="*/ 35 w 51"/>
                  <a:gd name="T23" fmla="*/ 1 h 81"/>
                  <a:gd name="T24" fmla="*/ 25 w 51"/>
                  <a:gd name="T25" fmla="*/ 7 h 81"/>
                  <a:gd name="T26" fmla="*/ 40 w 51"/>
                  <a:gd name="T27" fmla="*/ 0 h 81"/>
                  <a:gd name="T28" fmla="*/ 25 w 51"/>
                  <a:gd name="T29" fmla="*/ 81 h 81"/>
                  <a:gd name="T30" fmla="*/ 40 w 51"/>
                  <a:gd name="T31" fmla="*/ 76 h 81"/>
                  <a:gd name="T32" fmla="*/ 35 w 51"/>
                  <a:gd name="T33" fmla="*/ 69 h 81"/>
                  <a:gd name="T34" fmla="*/ 40 w 51"/>
                  <a:gd name="T35" fmla="*/ 65 h 81"/>
                  <a:gd name="T36" fmla="*/ 35 w 51"/>
                  <a:gd name="T37" fmla="*/ 58 h 81"/>
                  <a:gd name="T38" fmla="*/ 40 w 51"/>
                  <a:gd name="T39" fmla="*/ 53 h 81"/>
                  <a:gd name="T40" fmla="*/ 25 w 51"/>
                  <a:gd name="T41" fmla="*/ 58 h 81"/>
                  <a:gd name="T42" fmla="*/ 30 w 51"/>
                  <a:gd name="T43" fmla="*/ 65 h 81"/>
                  <a:gd name="T44" fmla="*/ 25 w 51"/>
                  <a:gd name="T45" fmla="*/ 65 h 81"/>
                  <a:gd name="T46" fmla="*/ 30 w 51"/>
                  <a:gd name="T47" fmla="*/ 69 h 81"/>
                  <a:gd name="T48" fmla="*/ 30 w 51"/>
                  <a:gd name="T49" fmla="*/ 76 h 81"/>
                  <a:gd name="T50" fmla="*/ 25 w 51"/>
                  <a:gd name="T51" fmla="*/ 81 h 81"/>
                  <a:gd name="T52" fmla="*/ 10 w 51"/>
                  <a:gd name="T53" fmla="*/ 1 h 81"/>
                  <a:gd name="T54" fmla="*/ 25 w 51"/>
                  <a:gd name="T55" fmla="*/ 7 h 81"/>
                  <a:gd name="T56" fmla="*/ 10 w 51"/>
                  <a:gd name="T57" fmla="*/ 81 h 81"/>
                  <a:gd name="T58" fmla="*/ 25 w 51"/>
                  <a:gd name="T59" fmla="*/ 76 h 81"/>
                  <a:gd name="T60" fmla="*/ 20 w 51"/>
                  <a:gd name="T61" fmla="*/ 69 h 81"/>
                  <a:gd name="T62" fmla="*/ 25 w 51"/>
                  <a:gd name="T63" fmla="*/ 65 h 81"/>
                  <a:gd name="T64" fmla="*/ 20 w 51"/>
                  <a:gd name="T65" fmla="*/ 58 h 81"/>
                  <a:gd name="T66" fmla="*/ 25 w 51"/>
                  <a:gd name="T67" fmla="*/ 53 h 81"/>
                  <a:gd name="T68" fmla="*/ 10 w 51"/>
                  <a:gd name="T69" fmla="*/ 58 h 81"/>
                  <a:gd name="T70" fmla="*/ 15 w 51"/>
                  <a:gd name="T71" fmla="*/ 65 h 81"/>
                  <a:gd name="T72" fmla="*/ 10 w 51"/>
                  <a:gd name="T73" fmla="*/ 65 h 81"/>
                  <a:gd name="T74" fmla="*/ 15 w 51"/>
                  <a:gd name="T75" fmla="*/ 69 h 81"/>
                  <a:gd name="T76" fmla="*/ 15 w 51"/>
                  <a:gd name="T77" fmla="*/ 76 h 81"/>
                  <a:gd name="T78" fmla="*/ 10 w 51"/>
                  <a:gd name="T79" fmla="*/ 81 h 81"/>
                  <a:gd name="T80" fmla="*/ 0 w 51"/>
                  <a:gd name="T81" fmla="*/ 1 h 81"/>
                  <a:gd name="T82" fmla="*/ 1 w 51"/>
                  <a:gd name="T83" fmla="*/ 81 h 81"/>
                  <a:gd name="T84" fmla="*/ 10 w 51"/>
                  <a:gd name="T85" fmla="*/ 76 h 81"/>
                  <a:gd name="T86" fmla="*/ 5 w 51"/>
                  <a:gd name="T87" fmla="*/ 69 h 81"/>
                  <a:gd name="T88" fmla="*/ 10 w 51"/>
                  <a:gd name="T89" fmla="*/ 65 h 81"/>
                  <a:gd name="T90" fmla="*/ 5 w 51"/>
                  <a:gd name="T91" fmla="*/ 58 h 81"/>
                  <a:gd name="T92" fmla="*/ 10 w 51"/>
                  <a:gd name="T93" fmla="*/ 53 h 81"/>
                  <a:gd name="T94" fmla="*/ 5 w 51"/>
                  <a:gd name="T95" fmla="*/ 7 h 81"/>
                  <a:gd name="T96" fmla="*/ 10 w 51"/>
                  <a:gd name="T9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1" h="81">
                    <a:moveTo>
                      <a:pt x="40" y="81"/>
                    </a:moveTo>
                    <a:cubicBezTo>
                      <a:pt x="51" y="81"/>
                      <a:pt x="51" y="81"/>
                      <a:pt x="51" y="81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5" y="58"/>
                      <a:pt x="45" y="58"/>
                      <a:pt x="45" y="58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0" y="65"/>
                      <a:pt x="40" y="65"/>
                      <a:pt x="40" y="65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5" y="69"/>
                      <a:pt x="45" y="69"/>
                      <a:pt x="45" y="69"/>
                    </a:cubicBezTo>
                    <a:cubicBezTo>
                      <a:pt x="45" y="76"/>
                      <a:pt x="45" y="76"/>
                      <a:pt x="45" y="76"/>
                    </a:cubicBezTo>
                    <a:cubicBezTo>
                      <a:pt x="45" y="76"/>
                      <a:pt x="45" y="76"/>
                      <a:pt x="45" y="76"/>
                    </a:cubicBezTo>
                    <a:cubicBezTo>
                      <a:pt x="40" y="76"/>
                      <a:pt x="40" y="76"/>
                      <a:pt x="40" y="76"/>
                    </a:cubicBezTo>
                    <a:lnTo>
                      <a:pt x="40" y="81"/>
                    </a:lnTo>
                    <a:close/>
                    <a:moveTo>
                      <a:pt x="35" y="0"/>
                    </a:moveTo>
                    <a:cubicBezTo>
                      <a:pt x="35" y="1"/>
                      <a:pt x="35" y="1"/>
                      <a:pt x="3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5" y="0"/>
                      <a:pt x="35" y="0"/>
                      <a:pt x="35" y="0"/>
                    </a:cubicBezTo>
                    <a:close/>
                    <a:moveTo>
                      <a:pt x="25" y="81"/>
                    </a:moveTo>
                    <a:cubicBezTo>
                      <a:pt x="40" y="81"/>
                      <a:pt x="40" y="81"/>
                      <a:pt x="40" y="81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35" y="76"/>
                      <a:pt x="35" y="76"/>
                      <a:pt x="35" y="76"/>
                    </a:cubicBezTo>
                    <a:cubicBezTo>
                      <a:pt x="35" y="69"/>
                      <a:pt x="35" y="69"/>
                      <a:pt x="35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0" y="65"/>
                      <a:pt x="40" y="65"/>
                      <a:pt x="40" y="65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58"/>
                      <a:pt x="35" y="58"/>
                      <a:pt x="35" y="58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30" y="69"/>
                      <a:pt x="30" y="69"/>
                      <a:pt x="30" y="69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25" y="76"/>
                      <a:pt x="25" y="76"/>
                      <a:pt x="25" y="76"/>
                    </a:cubicBezTo>
                    <a:lnTo>
                      <a:pt x="25" y="81"/>
                    </a:lnTo>
                    <a:close/>
                    <a:moveTo>
                      <a:pt x="25" y="1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1"/>
                      <a:pt x="25" y="1"/>
                      <a:pt x="25" y="1"/>
                    </a:cubicBezTo>
                    <a:close/>
                    <a:moveTo>
                      <a:pt x="10" y="81"/>
                    </a:moveTo>
                    <a:cubicBezTo>
                      <a:pt x="25" y="81"/>
                      <a:pt x="25" y="81"/>
                      <a:pt x="25" y="81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69"/>
                      <a:pt x="20" y="69"/>
                      <a:pt x="20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58"/>
                      <a:pt x="20" y="58"/>
                      <a:pt x="20" y="58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0" y="76"/>
                      <a:pt x="10" y="76"/>
                      <a:pt x="10" y="76"/>
                    </a:cubicBezTo>
                    <a:lnTo>
                      <a:pt x="10" y="81"/>
                    </a:lnTo>
                    <a:close/>
                    <a:moveTo>
                      <a:pt x="1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4"/>
                      <a:pt x="1" y="78"/>
                      <a:pt x="1" y="81"/>
                    </a:cubicBezTo>
                    <a:cubicBezTo>
                      <a:pt x="10" y="81"/>
                      <a:pt x="10" y="81"/>
                      <a:pt x="10" y="81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5" y="76"/>
                      <a:pt x="5" y="76"/>
                      <a:pt x="5" y="76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10" y="7"/>
                      <a:pt x="10" y="7"/>
                      <a:pt x="10" y="7"/>
                    </a:cubicBezTo>
                    <a:lnTo>
                      <a:pt x="1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8" name="Freeform: Shape 86"/>
              <p:cNvSpPr/>
              <p:nvPr/>
            </p:nvSpPr>
            <p:spPr bwMode="auto">
              <a:xfrm>
                <a:off x="5205220" y="1330095"/>
                <a:ext cx="142148" cy="61271"/>
              </a:xfrm>
              <a:custGeom>
                <a:avLst/>
                <a:gdLst>
                  <a:gd name="T0" fmla="*/ 0 w 116"/>
                  <a:gd name="T1" fmla="*/ 28 h 50"/>
                  <a:gd name="T2" fmla="*/ 44 w 116"/>
                  <a:gd name="T3" fmla="*/ 50 h 50"/>
                  <a:gd name="T4" fmla="*/ 116 w 116"/>
                  <a:gd name="T5" fmla="*/ 50 h 50"/>
                  <a:gd name="T6" fmla="*/ 15 w 116"/>
                  <a:gd name="T7" fmla="*/ 0 h 50"/>
                  <a:gd name="T8" fmla="*/ 0 w 116"/>
                  <a:gd name="T9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50">
                    <a:moveTo>
                      <a:pt x="0" y="28"/>
                    </a:moveTo>
                    <a:lnTo>
                      <a:pt x="44" y="50"/>
                    </a:lnTo>
                    <a:lnTo>
                      <a:pt x="116" y="50"/>
                    </a:lnTo>
                    <a:lnTo>
                      <a:pt x="15" y="0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9" name="Freeform: Shape 87"/>
              <p:cNvSpPr/>
              <p:nvPr/>
            </p:nvSpPr>
            <p:spPr bwMode="auto">
              <a:xfrm>
                <a:off x="5205220" y="1399944"/>
                <a:ext cx="349243" cy="176459"/>
              </a:xfrm>
              <a:custGeom>
                <a:avLst/>
                <a:gdLst>
                  <a:gd name="T0" fmla="*/ 56 w 79"/>
                  <a:gd name="T1" fmla="*/ 40 h 40"/>
                  <a:gd name="T2" fmla="*/ 64 w 79"/>
                  <a:gd name="T3" fmla="*/ 40 h 40"/>
                  <a:gd name="T4" fmla="*/ 64 w 79"/>
                  <a:gd name="T5" fmla="*/ 32 h 40"/>
                  <a:gd name="T6" fmla="*/ 79 w 79"/>
                  <a:gd name="T7" fmla="*/ 32 h 40"/>
                  <a:gd name="T8" fmla="*/ 79 w 79"/>
                  <a:gd name="T9" fmla="*/ 8 h 40"/>
                  <a:gd name="T10" fmla="*/ 64 w 79"/>
                  <a:gd name="T11" fmla="*/ 8 h 40"/>
                  <a:gd name="T12" fmla="*/ 64 w 79"/>
                  <a:gd name="T13" fmla="*/ 0 h 40"/>
                  <a:gd name="T14" fmla="*/ 37 w 79"/>
                  <a:gd name="T15" fmla="*/ 0 h 40"/>
                  <a:gd name="T16" fmla="*/ 17 w 79"/>
                  <a:gd name="T17" fmla="*/ 0 h 40"/>
                  <a:gd name="T18" fmla="*/ 0 w 79"/>
                  <a:gd name="T19" fmla="*/ 0 h 40"/>
                  <a:gd name="T20" fmla="*/ 0 w 79"/>
                  <a:gd name="T21" fmla="*/ 2 h 40"/>
                  <a:gd name="T22" fmla="*/ 24 w 79"/>
                  <a:gd name="T23" fmla="*/ 16 h 40"/>
                  <a:gd name="T24" fmla="*/ 48 w 79"/>
                  <a:gd name="T25" fmla="*/ 16 h 40"/>
                  <a:gd name="T26" fmla="*/ 48 w 79"/>
                  <a:gd name="T27" fmla="*/ 25 h 40"/>
                  <a:gd name="T28" fmla="*/ 36 w 79"/>
                  <a:gd name="T29" fmla="*/ 25 h 40"/>
                  <a:gd name="T30" fmla="*/ 56 w 79"/>
                  <a:gd name="T3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9" h="40">
                    <a:moveTo>
                      <a:pt x="56" y="40"/>
                    </a:moveTo>
                    <a:cubicBezTo>
                      <a:pt x="64" y="40"/>
                      <a:pt x="64" y="40"/>
                      <a:pt x="64" y="40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8" y="6"/>
                      <a:pt x="16" y="11"/>
                      <a:pt x="24" y="16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43" y="30"/>
                      <a:pt x="50" y="35"/>
                      <a:pt x="56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0" name="Freeform: Shape 88"/>
              <p:cNvSpPr/>
              <p:nvPr/>
            </p:nvSpPr>
            <p:spPr bwMode="auto">
              <a:xfrm>
                <a:off x="4304542" y="4067667"/>
                <a:ext cx="296550" cy="79652"/>
              </a:xfrm>
              <a:custGeom>
                <a:avLst/>
                <a:gdLst>
                  <a:gd name="T0" fmla="*/ 33 w 242"/>
                  <a:gd name="T1" fmla="*/ 65 h 65"/>
                  <a:gd name="T2" fmla="*/ 36 w 242"/>
                  <a:gd name="T3" fmla="*/ 65 h 65"/>
                  <a:gd name="T4" fmla="*/ 202 w 242"/>
                  <a:gd name="T5" fmla="*/ 65 h 65"/>
                  <a:gd name="T6" fmla="*/ 206 w 242"/>
                  <a:gd name="T7" fmla="*/ 65 h 65"/>
                  <a:gd name="T8" fmla="*/ 242 w 242"/>
                  <a:gd name="T9" fmla="*/ 0 h 65"/>
                  <a:gd name="T10" fmla="*/ 238 w 242"/>
                  <a:gd name="T11" fmla="*/ 0 h 65"/>
                  <a:gd name="T12" fmla="*/ 206 w 242"/>
                  <a:gd name="T13" fmla="*/ 0 h 65"/>
                  <a:gd name="T14" fmla="*/ 177 w 242"/>
                  <a:gd name="T15" fmla="*/ 0 h 65"/>
                  <a:gd name="T16" fmla="*/ 65 w 242"/>
                  <a:gd name="T17" fmla="*/ 0 h 65"/>
                  <a:gd name="T18" fmla="*/ 36 w 242"/>
                  <a:gd name="T19" fmla="*/ 0 h 65"/>
                  <a:gd name="T20" fmla="*/ 0 w 242"/>
                  <a:gd name="T21" fmla="*/ 0 h 65"/>
                  <a:gd name="T22" fmla="*/ 33 w 242"/>
                  <a:gd name="T2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2" h="65">
                    <a:moveTo>
                      <a:pt x="33" y="65"/>
                    </a:moveTo>
                    <a:lnTo>
                      <a:pt x="36" y="65"/>
                    </a:lnTo>
                    <a:lnTo>
                      <a:pt x="202" y="65"/>
                    </a:lnTo>
                    <a:lnTo>
                      <a:pt x="206" y="65"/>
                    </a:lnTo>
                    <a:lnTo>
                      <a:pt x="242" y="0"/>
                    </a:lnTo>
                    <a:lnTo>
                      <a:pt x="238" y="0"/>
                    </a:lnTo>
                    <a:lnTo>
                      <a:pt x="206" y="0"/>
                    </a:lnTo>
                    <a:lnTo>
                      <a:pt x="177" y="0"/>
                    </a:lnTo>
                    <a:lnTo>
                      <a:pt x="65" y="0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33" y="65"/>
                    </a:lnTo>
                    <a:close/>
                  </a:path>
                </a:pathLst>
              </a:custGeom>
              <a:solidFill>
                <a:srgbClr val="41441C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1" name="Freeform: Shape 89"/>
              <p:cNvSpPr/>
              <p:nvPr/>
            </p:nvSpPr>
            <p:spPr bwMode="auto">
              <a:xfrm>
                <a:off x="4300866" y="4086048"/>
                <a:ext cx="295324" cy="140922"/>
              </a:xfrm>
              <a:custGeom>
                <a:avLst/>
                <a:gdLst>
                  <a:gd name="T0" fmla="*/ 0 w 67"/>
                  <a:gd name="T1" fmla="*/ 32 h 32"/>
                  <a:gd name="T2" fmla="*/ 67 w 67"/>
                  <a:gd name="T3" fmla="*/ 32 h 32"/>
                  <a:gd name="T4" fmla="*/ 67 w 67"/>
                  <a:gd name="T5" fmla="*/ 0 h 32"/>
                  <a:gd name="T6" fmla="*/ 60 w 67"/>
                  <a:gd name="T7" fmla="*/ 15 h 32"/>
                  <a:gd name="T8" fmla="*/ 59 w 67"/>
                  <a:gd name="T9" fmla="*/ 16 h 32"/>
                  <a:gd name="T10" fmla="*/ 58 w 67"/>
                  <a:gd name="T11" fmla="*/ 16 h 32"/>
                  <a:gd name="T12" fmla="*/ 56 w 67"/>
                  <a:gd name="T13" fmla="*/ 16 h 32"/>
                  <a:gd name="T14" fmla="*/ 39 w 67"/>
                  <a:gd name="T15" fmla="*/ 16 h 32"/>
                  <a:gd name="T16" fmla="*/ 39 w 67"/>
                  <a:gd name="T17" fmla="*/ 17 h 32"/>
                  <a:gd name="T18" fmla="*/ 39 w 67"/>
                  <a:gd name="T19" fmla="*/ 20 h 32"/>
                  <a:gd name="T20" fmla="*/ 34 w 67"/>
                  <a:gd name="T21" fmla="*/ 22 h 32"/>
                  <a:gd name="T22" fmla="*/ 30 w 67"/>
                  <a:gd name="T23" fmla="*/ 20 h 32"/>
                  <a:gd name="T24" fmla="*/ 29 w 67"/>
                  <a:gd name="T25" fmla="*/ 17 h 32"/>
                  <a:gd name="T26" fmla="*/ 29 w 67"/>
                  <a:gd name="T27" fmla="*/ 16 h 32"/>
                  <a:gd name="T28" fmla="*/ 12 w 67"/>
                  <a:gd name="T29" fmla="*/ 16 h 32"/>
                  <a:gd name="T30" fmla="*/ 10 w 67"/>
                  <a:gd name="T31" fmla="*/ 16 h 32"/>
                  <a:gd name="T32" fmla="*/ 9 w 67"/>
                  <a:gd name="T33" fmla="*/ 16 h 32"/>
                  <a:gd name="T34" fmla="*/ 8 w 67"/>
                  <a:gd name="T35" fmla="*/ 15 h 32"/>
                  <a:gd name="T36" fmla="*/ 0 w 67"/>
                  <a:gd name="T37" fmla="*/ 1 h 32"/>
                  <a:gd name="T38" fmla="*/ 0 w 67"/>
                  <a:gd name="T3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7" h="32">
                    <a:moveTo>
                      <a:pt x="0" y="32"/>
                    </a:moveTo>
                    <a:cubicBezTo>
                      <a:pt x="67" y="32"/>
                      <a:pt x="67" y="32"/>
                      <a:pt x="67" y="32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0" y="15"/>
                      <a:pt x="60" y="15"/>
                      <a:pt x="60" y="15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9" y="16"/>
                      <a:pt x="39" y="17"/>
                      <a:pt x="39" y="17"/>
                    </a:cubicBezTo>
                    <a:cubicBezTo>
                      <a:pt x="39" y="18"/>
                      <a:pt x="39" y="19"/>
                      <a:pt x="39" y="20"/>
                    </a:cubicBezTo>
                    <a:cubicBezTo>
                      <a:pt x="38" y="21"/>
                      <a:pt x="36" y="22"/>
                      <a:pt x="34" y="22"/>
                    </a:cubicBezTo>
                    <a:cubicBezTo>
                      <a:pt x="32" y="22"/>
                      <a:pt x="31" y="21"/>
                      <a:pt x="30" y="20"/>
                    </a:cubicBezTo>
                    <a:cubicBezTo>
                      <a:pt x="29" y="19"/>
                      <a:pt x="29" y="18"/>
                      <a:pt x="29" y="17"/>
                    </a:cubicBezTo>
                    <a:cubicBezTo>
                      <a:pt x="29" y="17"/>
                      <a:pt x="29" y="16"/>
                      <a:pt x="29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41441C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2" name="Freeform: Shape 90"/>
              <p:cNvSpPr/>
              <p:nvPr/>
            </p:nvSpPr>
            <p:spPr bwMode="auto">
              <a:xfrm>
                <a:off x="4348657" y="3962282"/>
                <a:ext cx="208320" cy="96808"/>
              </a:xfrm>
              <a:custGeom>
                <a:avLst/>
                <a:gdLst>
                  <a:gd name="T0" fmla="*/ 47 w 47"/>
                  <a:gd name="T1" fmla="*/ 22 h 22"/>
                  <a:gd name="T2" fmla="*/ 47 w 47"/>
                  <a:gd name="T3" fmla="*/ 10 h 22"/>
                  <a:gd name="T4" fmla="*/ 38 w 47"/>
                  <a:gd name="T5" fmla="*/ 0 h 22"/>
                  <a:gd name="T6" fmla="*/ 9 w 47"/>
                  <a:gd name="T7" fmla="*/ 0 h 22"/>
                  <a:gd name="T8" fmla="*/ 0 w 47"/>
                  <a:gd name="T9" fmla="*/ 10 h 22"/>
                  <a:gd name="T10" fmla="*/ 0 w 47"/>
                  <a:gd name="T11" fmla="*/ 22 h 22"/>
                  <a:gd name="T12" fmla="*/ 8 w 47"/>
                  <a:gd name="T13" fmla="*/ 22 h 22"/>
                  <a:gd name="T14" fmla="*/ 8 w 47"/>
                  <a:gd name="T15" fmla="*/ 10 h 22"/>
                  <a:gd name="T16" fmla="*/ 9 w 47"/>
                  <a:gd name="T17" fmla="*/ 8 h 22"/>
                  <a:gd name="T18" fmla="*/ 38 w 47"/>
                  <a:gd name="T19" fmla="*/ 8 h 22"/>
                  <a:gd name="T20" fmla="*/ 39 w 47"/>
                  <a:gd name="T21" fmla="*/ 10 h 22"/>
                  <a:gd name="T22" fmla="*/ 39 w 47"/>
                  <a:gd name="T23" fmla="*/ 22 h 22"/>
                  <a:gd name="T24" fmla="*/ 47 w 47"/>
                  <a:gd name="T2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22">
                    <a:moveTo>
                      <a:pt x="47" y="22"/>
                    </a:move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5"/>
                      <a:pt x="43" y="0"/>
                      <a:pt x="3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5"/>
                      <a:pt x="0" y="1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8"/>
                      <a:pt x="9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8"/>
                      <a:pt x="39" y="9"/>
                      <a:pt x="39" y="10"/>
                    </a:cubicBezTo>
                    <a:cubicBezTo>
                      <a:pt x="39" y="22"/>
                      <a:pt x="39" y="22"/>
                      <a:pt x="39" y="22"/>
                    </a:cubicBezTo>
                    <a:lnTo>
                      <a:pt x="47" y="22"/>
                    </a:lnTo>
                    <a:close/>
                  </a:path>
                </a:pathLst>
              </a:custGeom>
              <a:solidFill>
                <a:srgbClr val="41441C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3" name="Freeform: Shape 91"/>
              <p:cNvSpPr/>
              <p:nvPr/>
            </p:nvSpPr>
            <p:spPr bwMode="auto">
              <a:xfrm>
                <a:off x="3519053" y="1250443"/>
                <a:ext cx="308804" cy="308804"/>
              </a:xfrm>
              <a:custGeom>
                <a:avLst/>
                <a:gdLst>
                  <a:gd name="T0" fmla="*/ 35 w 70"/>
                  <a:gd name="T1" fmla="*/ 70 h 70"/>
                  <a:gd name="T2" fmla="*/ 46 w 70"/>
                  <a:gd name="T3" fmla="*/ 68 h 70"/>
                  <a:gd name="T4" fmla="*/ 63 w 70"/>
                  <a:gd name="T5" fmla="*/ 55 h 70"/>
                  <a:gd name="T6" fmla="*/ 70 w 70"/>
                  <a:gd name="T7" fmla="*/ 35 h 70"/>
                  <a:gd name="T8" fmla="*/ 35 w 70"/>
                  <a:gd name="T9" fmla="*/ 0 h 70"/>
                  <a:gd name="T10" fmla="*/ 35 w 70"/>
                  <a:gd name="T11" fmla="*/ 24 h 70"/>
                  <a:gd name="T12" fmla="*/ 45 w 70"/>
                  <a:gd name="T13" fmla="*/ 35 h 70"/>
                  <a:gd name="T14" fmla="*/ 35 w 70"/>
                  <a:gd name="T15" fmla="*/ 45 h 70"/>
                  <a:gd name="T16" fmla="*/ 35 w 70"/>
                  <a:gd name="T17" fmla="*/ 70 h 70"/>
                  <a:gd name="T18" fmla="*/ 35 w 70"/>
                  <a:gd name="T19" fmla="*/ 0 h 70"/>
                  <a:gd name="T20" fmla="*/ 0 w 70"/>
                  <a:gd name="T21" fmla="*/ 35 h 70"/>
                  <a:gd name="T22" fmla="*/ 35 w 70"/>
                  <a:gd name="T23" fmla="*/ 70 h 70"/>
                  <a:gd name="T24" fmla="*/ 35 w 70"/>
                  <a:gd name="T25" fmla="*/ 70 h 70"/>
                  <a:gd name="T26" fmla="*/ 35 w 70"/>
                  <a:gd name="T27" fmla="*/ 45 h 70"/>
                  <a:gd name="T28" fmla="*/ 35 w 70"/>
                  <a:gd name="T29" fmla="*/ 45 h 70"/>
                  <a:gd name="T30" fmla="*/ 35 w 70"/>
                  <a:gd name="T31" fmla="*/ 45 h 70"/>
                  <a:gd name="T32" fmla="*/ 25 w 70"/>
                  <a:gd name="T33" fmla="*/ 35 h 70"/>
                  <a:gd name="T34" fmla="*/ 35 w 70"/>
                  <a:gd name="T35" fmla="*/ 24 h 70"/>
                  <a:gd name="T36" fmla="*/ 35 w 70"/>
                  <a:gd name="T37" fmla="*/ 24 h 70"/>
                  <a:gd name="T38" fmla="*/ 35 w 70"/>
                  <a:gd name="T3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70">
                    <a:moveTo>
                      <a:pt x="35" y="70"/>
                    </a:moveTo>
                    <a:cubicBezTo>
                      <a:pt x="39" y="70"/>
                      <a:pt x="43" y="69"/>
                      <a:pt x="46" y="68"/>
                    </a:cubicBezTo>
                    <a:cubicBezTo>
                      <a:pt x="52" y="63"/>
                      <a:pt x="57" y="59"/>
                      <a:pt x="63" y="55"/>
                    </a:cubicBezTo>
                    <a:cubicBezTo>
                      <a:pt x="67" y="49"/>
                      <a:pt x="70" y="42"/>
                      <a:pt x="70" y="35"/>
                    </a:cubicBezTo>
                    <a:cubicBezTo>
                      <a:pt x="70" y="15"/>
                      <a:pt x="54" y="0"/>
                      <a:pt x="35" y="0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40" y="24"/>
                      <a:pt x="45" y="29"/>
                      <a:pt x="45" y="35"/>
                    </a:cubicBezTo>
                    <a:cubicBezTo>
                      <a:pt x="45" y="40"/>
                      <a:pt x="40" y="45"/>
                      <a:pt x="35" y="45"/>
                    </a:cubicBezTo>
                    <a:lnTo>
                      <a:pt x="35" y="70"/>
                    </a:lnTo>
                    <a:close/>
                    <a:moveTo>
                      <a:pt x="35" y="0"/>
                    </a:moveTo>
                    <a:cubicBezTo>
                      <a:pt x="15" y="0"/>
                      <a:pt x="0" y="15"/>
                      <a:pt x="0" y="35"/>
                    </a:cubicBezTo>
                    <a:cubicBezTo>
                      <a:pt x="0" y="54"/>
                      <a:pt x="15" y="70"/>
                      <a:pt x="35" y="70"/>
                    </a:cubicBezTo>
                    <a:cubicBezTo>
                      <a:pt x="35" y="70"/>
                      <a:pt x="35" y="70"/>
                      <a:pt x="35" y="70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29" y="45"/>
                      <a:pt x="25" y="40"/>
                      <a:pt x="25" y="35"/>
                    </a:cubicBezTo>
                    <a:cubicBezTo>
                      <a:pt x="25" y="29"/>
                      <a:pt x="29" y="24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0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4" name="Freeform: Shape 92"/>
              <p:cNvSpPr/>
              <p:nvPr/>
            </p:nvSpPr>
            <p:spPr bwMode="auto">
              <a:xfrm>
                <a:off x="3376905" y="1625420"/>
                <a:ext cx="257337" cy="216898"/>
              </a:xfrm>
              <a:custGeom>
                <a:avLst/>
                <a:gdLst>
                  <a:gd name="T0" fmla="*/ 15 w 58"/>
                  <a:gd name="T1" fmla="*/ 49 h 49"/>
                  <a:gd name="T2" fmla="*/ 17 w 58"/>
                  <a:gd name="T3" fmla="*/ 49 h 49"/>
                  <a:gd name="T4" fmla="*/ 21 w 58"/>
                  <a:gd name="T5" fmla="*/ 43 h 49"/>
                  <a:gd name="T6" fmla="*/ 15 w 58"/>
                  <a:gd name="T7" fmla="*/ 43 h 49"/>
                  <a:gd name="T8" fmla="*/ 15 w 58"/>
                  <a:gd name="T9" fmla="*/ 49 h 49"/>
                  <a:gd name="T10" fmla="*/ 15 w 58"/>
                  <a:gd name="T11" fmla="*/ 31 h 49"/>
                  <a:gd name="T12" fmla="*/ 19 w 58"/>
                  <a:gd name="T13" fmla="*/ 25 h 49"/>
                  <a:gd name="T14" fmla="*/ 27 w 58"/>
                  <a:gd name="T15" fmla="*/ 36 h 49"/>
                  <a:gd name="T16" fmla="*/ 35 w 58"/>
                  <a:gd name="T17" fmla="*/ 26 h 49"/>
                  <a:gd name="T18" fmla="*/ 41 w 58"/>
                  <a:gd name="T19" fmla="*/ 16 h 49"/>
                  <a:gd name="T20" fmla="*/ 41 w 58"/>
                  <a:gd name="T21" fmla="*/ 16 h 49"/>
                  <a:gd name="T22" fmla="*/ 42 w 58"/>
                  <a:gd name="T23" fmla="*/ 17 h 49"/>
                  <a:gd name="T24" fmla="*/ 58 w 58"/>
                  <a:gd name="T25" fmla="*/ 0 h 49"/>
                  <a:gd name="T26" fmla="*/ 15 w 58"/>
                  <a:gd name="T27" fmla="*/ 0 h 49"/>
                  <a:gd name="T28" fmla="*/ 15 w 58"/>
                  <a:gd name="T29" fmla="*/ 7 h 49"/>
                  <a:gd name="T30" fmla="*/ 20 w 58"/>
                  <a:gd name="T31" fmla="*/ 12 h 49"/>
                  <a:gd name="T32" fmla="*/ 15 w 58"/>
                  <a:gd name="T33" fmla="*/ 17 h 49"/>
                  <a:gd name="T34" fmla="*/ 15 w 58"/>
                  <a:gd name="T35" fmla="*/ 31 h 49"/>
                  <a:gd name="T36" fmla="*/ 0 w 58"/>
                  <a:gd name="T37" fmla="*/ 49 h 49"/>
                  <a:gd name="T38" fmla="*/ 15 w 58"/>
                  <a:gd name="T39" fmla="*/ 49 h 49"/>
                  <a:gd name="T40" fmla="*/ 15 w 58"/>
                  <a:gd name="T41" fmla="*/ 43 h 49"/>
                  <a:gd name="T42" fmla="*/ 5 w 58"/>
                  <a:gd name="T43" fmla="*/ 43 h 49"/>
                  <a:gd name="T44" fmla="*/ 5 w 58"/>
                  <a:gd name="T45" fmla="*/ 43 h 49"/>
                  <a:gd name="T46" fmla="*/ 15 w 58"/>
                  <a:gd name="T47" fmla="*/ 31 h 49"/>
                  <a:gd name="T48" fmla="*/ 15 w 58"/>
                  <a:gd name="T49" fmla="*/ 17 h 49"/>
                  <a:gd name="T50" fmla="*/ 15 w 58"/>
                  <a:gd name="T51" fmla="*/ 17 h 49"/>
                  <a:gd name="T52" fmla="*/ 9 w 58"/>
                  <a:gd name="T53" fmla="*/ 12 h 49"/>
                  <a:gd name="T54" fmla="*/ 15 w 58"/>
                  <a:gd name="T55" fmla="*/ 7 h 49"/>
                  <a:gd name="T56" fmla="*/ 15 w 58"/>
                  <a:gd name="T57" fmla="*/ 7 h 49"/>
                  <a:gd name="T58" fmla="*/ 15 w 58"/>
                  <a:gd name="T59" fmla="*/ 7 h 49"/>
                  <a:gd name="T60" fmla="*/ 15 w 58"/>
                  <a:gd name="T61" fmla="*/ 0 h 49"/>
                  <a:gd name="T62" fmla="*/ 0 w 58"/>
                  <a:gd name="T63" fmla="*/ 0 h 49"/>
                  <a:gd name="T64" fmla="*/ 0 w 58"/>
                  <a:gd name="T6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8" h="49">
                    <a:moveTo>
                      <a:pt x="15" y="49"/>
                    </a:moveTo>
                    <a:cubicBezTo>
                      <a:pt x="17" y="49"/>
                      <a:pt x="17" y="49"/>
                      <a:pt x="17" y="49"/>
                    </a:cubicBezTo>
                    <a:cubicBezTo>
                      <a:pt x="18" y="47"/>
                      <a:pt x="20" y="45"/>
                      <a:pt x="21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9"/>
                      <a:pt x="15" y="49"/>
                      <a:pt x="15" y="49"/>
                    </a:cubicBezTo>
                    <a:close/>
                    <a:moveTo>
                      <a:pt x="15" y="31"/>
                    </a:moveTo>
                    <a:cubicBezTo>
                      <a:pt x="19" y="25"/>
                      <a:pt x="19" y="25"/>
                      <a:pt x="19" y="25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9" y="32"/>
                      <a:pt x="32" y="29"/>
                      <a:pt x="35" y="2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7" y="11"/>
                      <a:pt x="53" y="6"/>
                      <a:pt x="58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8" y="7"/>
                      <a:pt x="20" y="9"/>
                      <a:pt x="20" y="12"/>
                    </a:cubicBezTo>
                    <a:cubicBezTo>
                      <a:pt x="20" y="15"/>
                      <a:pt x="18" y="17"/>
                      <a:pt x="15" y="17"/>
                    </a:cubicBezTo>
                    <a:lnTo>
                      <a:pt x="15" y="31"/>
                    </a:lnTo>
                    <a:close/>
                    <a:moveTo>
                      <a:pt x="0" y="49"/>
                    </a:move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7"/>
                      <a:pt x="9" y="15"/>
                      <a:pt x="9" y="12"/>
                    </a:cubicBezTo>
                    <a:cubicBezTo>
                      <a:pt x="9" y="9"/>
                      <a:pt x="12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5" name="Freeform: Shape 93"/>
              <p:cNvSpPr/>
              <p:nvPr/>
            </p:nvSpPr>
            <p:spPr bwMode="auto">
              <a:xfrm>
                <a:off x="3946722" y="1143832"/>
                <a:ext cx="164205" cy="234054"/>
              </a:xfrm>
              <a:custGeom>
                <a:avLst/>
                <a:gdLst>
                  <a:gd name="T0" fmla="*/ 37 w 37"/>
                  <a:gd name="T1" fmla="*/ 35 h 53"/>
                  <a:gd name="T2" fmla="*/ 37 w 37"/>
                  <a:gd name="T3" fmla="*/ 0 h 53"/>
                  <a:gd name="T4" fmla="*/ 19 w 37"/>
                  <a:gd name="T5" fmla="*/ 0 h 53"/>
                  <a:gd name="T6" fmla="*/ 0 w 37"/>
                  <a:gd name="T7" fmla="*/ 49 h 53"/>
                  <a:gd name="T8" fmla="*/ 10 w 37"/>
                  <a:gd name="T9" fmla="*/ 53 h 53"/>
                  <a:gd name="T10" fmla="*/ 34 w 37"/>
                  <a:gd name="T11" fmla="*/ 43 h 53"/>
                  <a:gd name="T12" fmla="*/ 37 w 37"/>
                  <a:gd name="T13" fmla="*/ 3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3">
                    <a:moveTo>
                      <a:pt x="37" y="35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8" y="50"/>
                      <a:pt x="26" y="46"/>
                      <a:pt x="34" y="43"/>
                    </a:cubicBezTo>
                    <a:lnTo>
                      <a:pt x="37" y="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6" name="Freeform: Shape 94"/>
              <p:cNvSpPr/>
              <p:nvPr/>
            </p:nvSpPr>
            <p:spPr bwMode="auto">
              <a:xfrm>
                <a:off x="4124407" y="1143832"/>
                <a:ext cx="30635" cy="84553"/>
              </a:xfrm>
              <a:custGeom>
                <a:avLst/>
                <a:gdLst>
                  <a:gd name="T0" fmla="*/ 0 w 7"/>
                  <a:gd name="T1" fmla="*/ 19 h 19"/>
                  <a:gd name="T2" fmla="*/ 6 w 7"/>
                  <a:gd name="T3" fmla="*/ 0 h 19"/>
                  <a:gd name="T4" fmla="*/ 7 w 7"/>
                  <a:gd name="T5" fmla="*/ 0 h 19"/>
                  <a:gd name="T6" fmla="*/ 0 w 7"/>
                  <a:gd name="T7" fmla="*/ 0 h 19"/>
                  <a:gd name="T8" fmla="*/ 0 w 7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9">
                    <a:moveTo>
                      <a:pt x="0" y="19"/>
                    </a:moveTo>
                    <a:cubicBezTo>
                      <a:pt x="6" y="15"/>
                      <a:pt x="6" y="7"/>
                      <a:pt x="6" y="0"/>
                    </a:cubicBezTo>
                    <a:cubicBezTo>
                      <a:pt x="6" y="0"/>
                      <a:pt x="6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7" name="Freeform: Shape 95"/>
              <p:cNvSpPr/>
              <p:nvPr/>
            </p:nvSpPr>
            <p:spPr bwMode="auto">
              <a:xfrm>
                <a:off x="4124407" y="1143832"/>
                <a:ext cx="136021" cy="181361"/>
              </a:xfrm>
              <a:custGeom>
                <a:avLst/>
                <a:gdLst>
                  <a:gd name="T0" fmla="*/ 9 w 31"/>
                  <a:gd name="T1" fmla="*/ 0 h 41"/>
                  <a:gd name="T2" fmla="*/ 9 w 31"/>
                  <a:gd name="T3" fmla="*/ 0 h 41"/>
                  <a:gd name="T4" fmla="*/ 0 w 31"/>
                  <a:gd name="T5" fmla="*/ 21 h 41"/>
                  <a:gd name="T6" fmla="*/ 0 w 31"/>
                  <a:gd name="T7" fmla="*/ 35 h 41"/>
                  <a:gd name="T8" fmla="*/ 2 w 31"/>
                  <a:gd name="T9" fmla="*/ 41 h 41"/>
                  <a:gd name="T10" fmla="*/ 31 w 31"/>
                  <a:gd name="T11" fmla="*/ 32 h 41"/>
                  <a:gd name="T12" fmla="*/ 18 w 31"/>
                  <a:gd name="T13" fmla="*/ 0 h 41"/>
                  <a:gd name="T14" fmla="*/ 9 w 31"/>
                  <a:gd name="T1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41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9" y="8"/>
                      <a:pt x="8" y="18"/>
                      <a:pt x="0" y="21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11" y="37"/>
                      <a:pt x="21" y="35"/>
                      <a:pt x="31" y="32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8" name="Freeform: Shape 96"/>
              <p:cNvSpPr/>
              <p:nvPr/>
            </p:nvSpPr>
            <p:spPr bwMode="auto">
              <a:xfrm>
                <a:off x="4031275" y="1113197"/>
                <a:ext cx="171558" cy="22057"/>
              </a:xfrm>
              <a:custGeom>
                <a:avLst/>
                <a:gdLst>
                  <a:gd name="T0" fmla="*/ 140 w 140"/>
                  <a:gd name="T1" fmla="*/ 0 h 18"/>
                  <a:gd name="T2" fmla="*/ 0 w 140"/>
                  <a:gd name="T3" fmla="*/ 0 h 18"/>
                  <a:gd name="T4" fmla="*/ 0 w 140"/>
                  <a:gd name="T5" fmla="*/ 18 h 18"/>
                  <a:gd name="T6" fmla="*/ 65 w 140"/>
                  <a:gd name="T7" fmla="*/ 18 h 18"/>
                  <a:gd name="T8" fmla="*/ 76 w 140"/>
                  <a:gd name="T9" fmla="*/ 18 h 18"/>
                  <a:gd name="T10" fmla="*/ 140 w 140"/>
                  <a:gd name="T11" fmla="*/ 18 h 18"/>
                  <a:gd name="T12" fmla="*/ 140 w 140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0" h="18">
                    <a:moveTo>
                      <a:pt x="1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65" y="18"/>
                    </a:lnTo>
                    <a:lnTo>
                      <a:pt x="76" y="18"/>
                    </a:lnTo>
                    <a:lnTo>
                      <a:pt x="140" y="18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9" name="Freeform: Shape 97"/>
              <p:cNvSpPr/>
              <p:nvPr/>
            </p:nvSpPr>
            <p:spPr bwMode="auto">
              <a:xfrm>
                <a:off x="3351171" y="3599560"/>
                <a:ext cx="247533" cy="145824"/>
              </a:xfrm>
              <a:custGeom>
                <a:avLst/>
                <a:gdLst>
                  <a:gd name="T0" fmla="*/ 32 w 56"/>
                  <a:gd name="T1" fmla="*/ 0 h 33"/>
                  <a:gd name="T2" fmla="*/ 32 w 56"/>
                  <a:gd name="T3" fmla="*/ 6 h 33"/>
                  <a:gd name="T4" fmla="*/ 0 w 56"/>
                  <a:gd name="T5" fmla="*/ 33 h 33"/>
                  <a:gd name="T6" fmla="*/ 32 w 56"/>
                  <a:gd name="T7" fmla="*/ 27 h 33"/>
                  <a:gd name="T8" fmla="*/ 32 w 56"/>
                  <a:gd name="T9" fmla="*/ 32 h 33"/>
                  <a:gd name="T10" fmla="*/ 56 w 56"/>
                  <a:gd name="T11" fmla="*/ 16 h 33"/>
                  <a:gd name="T12" fmla="*/ 32 w 56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33">
                    <a:moveTo>
                      <a:pt x="32" y="0"/>
                    </a:moveTo>
                    <a:cubicBezTo>
                      <a:pt x="32" y="6"/>
                      <a:pt x="32" y="6"/>
                      <a:pt x="32" y="6"/>
                    </a:cubicBezTo>
                    <a:cubicBezTo>
                      <a:pt x="4" y="6"/>
                      <a:pt x="0" y="33"/>
                      <a:pt x="0" y="33"/>
                    </a:cubicBezTo>
                    <a:cubicBezTo>
                      <a:pt x="0" y="33"/>
                      <a:pt x="9" y="27"/>
                      <a:pt x="32" y="27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56" y="16"/>
                      <a:pt x="56" y="16"/>
                      <a:pt x="56" y="16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41441C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0" name="Freeform: Shape 98"/>
              <p:cNvSpPr/>
              <p:nvPr/>
            </p:nvSpPr>
            <p:spPr bwMode="auto">
              <a:xfrm>
                <a:off x="3329114" y="3728228"/>
                <a:ext cx="242632" cy="145824"/>
              </a:xfrm>
              <a:custGeom>
                <a:avLst/>
                <a:gdLst>
                  <a:gd name="T0" fmla="*/ 24 w 55"/>
                  <a:gd name="T1" fmla="*/ 33 h 33"/>
                  <a:gd name="T2" fmla="*/ 24 w 55"/>
                  <a:gd name="T3" fmla="*/ 28 h 33"/>
                  <a:gd name="T4" fmla="*/ 55 w 55"/>
                  <a:gd name="T5" fmla="*/ 0 h 33"/>
                  <a:gd name="T6" fmla="*/ 24 w 55"/>
                  <a:gd name="T7" fmla="*/ 7 h 33"/>
                  <a:gd name="T8" fmla="*/ 24 w 55"/>
                  <a:gd name="T9" fmla="*/ 1 h 33"/>
                  <a:gd name="T10" fmla="*/ 0 w 55"/>
                  <a:gd name="T11" fmla="*/ 17 h 33"/>
                  <a:gd name="T12" fmla="*/ 24 w 55"/>
                  <a:gd name="T1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33">
                    <a:moveTo>
                      <a:pt x="24" y="33"/>
                    </a:moveTo>
                    <a:cubicBezTo>
                      <a:pt x="24" y="28"/>
                      <a:pt x="24" y="28"/>
                      <a:pt x="24" y="28"/>
                    </a:cubicBezTo>
                    <a:cubicBezTo>
                      <a:pt x="52" y="28"/>
                      <a:pt x="55" y="0"/>
                      <a:pt x="55" y="0"/>
                    </a:cubicBezTo>
                    <a:cubicBezTo>
                      <a:pt x="55" y="0"/>
                      <a:pt x="47" y="7"/>
                      <a:pt x="24" y="7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0" y="17"/>
                      <a:pt x="0" y="17"/>
                      <a:pt x="0" y="17"/>
                    </a:cubicBezTo>
                    <a:lnTo>
                      <a:pt x="24" y="33"/>
                    </a:lnTo>
                    <a:close/>
                  </a:path>
                </a:pathLst>
              </a:custGeom>
              <a:solidFill>
                <a:srgbClr val="41441C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" name="Freeform: Shape 99"/>
              <p:cNvSpPr/>
              <p:nvPr/>
            </p:nvSpPr>
            <p:spPr bwMode="auto">
              <a:xfrm>
                <a:off x="5196643" y="1104619"/>
                <a:ext cx="203418" cy="203419"/>
              </a:xfrm>
              <a:custGeom>
                <a:avLst/>
                <a:gdLst>
                  <a:gd name="T0" fmla="*/ 34 w 46"/>
                  <a:gd name="T1" fmla="*/ 43 h 46"/>
                  <a:gd name="T2" fmla="*/ 43 w 46"/>
                  <a:gd name="T3" fmla="*/ 34 h 46"/>
                  <a:gd name="T4" fmla="*/ 45 w 46"/>
                  <a:gd name="T5" fmla="*/ 27 h 46"/>
                  <a:gd name="T6" fmla="*/ 45 w 46"/>
                  <a:gd name="T7" fmla="*/ 18 h 46"/>
                  <a:gd name="T8" fmla="*/ 43 w 46"/>
                  <a:gd name="T9" fmla="*/ 11 h 46"/>
                  <a:gd name="T10" fmla="*/ 34 w 46"/>
                  <a:gd name="T11" fmla="*/ 3 h 46"/>
                  <a:gd name="T12" fmla="*/ 31 w 46"/>
                  <a:gd name="T13" fmla="*/ 1 h 46"/>
                  <a:gd name="T14" fmla="*/ 24 w 46"/>
                  <a:gd name="T15" fmla="*/ 0 h 46"/>
                  <a:gd name="T16" fmla="*/ 25 w 46"/>
                  <a:gd name="T17" fmla="*/ 2 h 46"/>
                  <a:gd name="T18" fmla="*/ 28 w 46"/>
                  <a:gd name="T19" fmla="*/ 2 h 46"/>
                  <a:gd name="T20" fmla="*/ 31 w 46"/>
                  <a:gd name="T21" fmla="*/ 3 h 46"/>
                  <a:gd name="T22" fmla="*/ 30 w 46"/>
                  <a:gd name="T23" fmla="*/ 3 h 46"/>
                  <a:gd name="T24" fmla="*/ 26 w 46"/>
                  <a:gd name="T25" fmla="*/ 5 h 46"/>
                  <a:gd name="T26" fmla="*/ 27 w 46"/>
                  <a:gd name="T27" fmla="*/ 7 h 46"/>
                  <a:gd name="T28" fmla="*/ 29 w 46"/>
                  <a:gd name="T29" fmla="*/ 8 h 46"/>
                  <a:gd name="T30" fmla="*/ 32 w 46"/>
                  <a:gd name="T31" fmla="*/ 4 h 46"/>
                  <a:gd name="T32" fmla="*/ 35 w 46"/>
                  <a:gd name="T33" fmla="*/ 5 h 46"/>
                  <a:gd name="T34" fmla="*/ 37 w 46"/>
                  <a:gd name="T35" fmla="*/ 6 h 46"/>
                  <a:gd name="T36" fmla="*/ 38 w 46"/>
                  <a:gd name="T37" fmla="*/ 9 h 46"/>
                  <a:gd name="T38" fmla="*/ 37 w 46"/>
                  <a:gd name="T39" fmla="*/ 11 h 46"/>
                  <a:gd name="T40" fmla="*/ 36 w 46"/>
                  <a:gd name="T41" fmla="*/ 9 h 46"/>
                  <a:gd name="T42" fmla="*/ 33 w 46"/>
                  <a:gd name="T43" fmla="*/ 10 h 46"/>
                  <a:gd name="T44" fmla="*/ 35 w 46"/>
                  <a:gd name="T45" fmla="*/ 11 h 46"/>
                  <a:gd name="T46" fmla="*/ 30 w 46"/>
                  <a:gd name="T47" fmla="*/ 13 h 46"/>
                  <a:gd name="T48" fmla="*/ 28 w 46"/>
                  <a:gd name="T49" fmla="*/ 15 h 46"/>
                  <a:gd name="T50" fmla="*/ 25 w 46"/>
                  <a:gd name="T51" fmla="*/ 17 h 46"/>
                  <a:gd name="T52" fmla="*/ 26 w 46"/>
                  <a:gd name="T53" fmla="*/ 27 h 46"/>
                  <a:gd name="T54" fmla="*/ 29 w 46"/>
                  <a:gd name="T55" fmla="*/ 28 h 46"/>
                  <a:gd name="T56" fmla="*/ 31 w 46"/>
                  <a:gd name="T57" fmla="*/ 28 h 46"/>
                  <a:gd name="T58" fmla="*/ 36 w 46"/>
                  <a:gd name="T59" fmla="*/ 31 h 46"/>
                  <a:gd name="T60" fmla="*/ 38 w 46"/>
                  <a:gd name="T61" fmla="*/ 33 h 46"/>
                  <a:gd name="T62" fmla="*/ 41 w 46"/>
                  <a:gd name="T63" fmla="*/ 34 h 46"/>
                  <a:gd name="T64" fmla="*/ 26 w 46"/>
                  <a:gd name="T65" fmla="*/ 40 h 46"/>
                  <a:gd name="T66" fmla="*/ 0 w 46"/>
                  <a:gd name="T67" fmla="*/ 19 h 46"/>
                  <a:gd name="T68" fmla="*/ 0 w 46"/>
                  <a:gd name="T69" fmla="*/ 28 h 46"/>
                  <a:gd name="T70" fmla="*/ 4 w 46"/>
                  <a:gd name="T71" fmla="*/ 37 h 46"/>
                  <a:gd name="T72" fmla="*/ 14 w 46"/>
                  <a:gd name="T73" fmla="*/ 44 h 46"/>
                  <a:gd name="T74" fmla="*/ 23 w 46"/>
                  <a:gd name="T75" fmla="*/ 36 h 46"/>
                  <a:gd name="T76" fmla="*/ 22 w 46"/>
                  <a:gd name="T77" fmla="*/ 33 h 46"/>
                  <a:gd name="T78" fmla="*/ 23 w 46"/>
                  <a:gd name="T79" fmla="*/ 29 h 46"/>
                  <a:gd name="T80" fmla="*/ 21 w 46"/>
                  <a:gd name="T81" fmla="*/ 28 h 46"/>
                  <a:gd name="T82" fmla="*/ 18 w 46"/>
                  <a:gd name="T83" fmla="*/ 26 h 46"/>
                  <a:gd name="T84" fmla="*/ 13 w 46"/>
                  <a:gd name="T85" fmla="*/ 24 h 46"/>
                  <a:gd name="T86" fmla="*/ 11 w 46"/>
                  <a:gd name="T87" fmla="*/ 20 h 46"/>
                  <a:gd name="T88" fmla="*/ 10 w 46"/>
                  <a:gd name="T89" fmla="*/ 20 h 46"/>
                  <a:gd name="T90" fmla="*/ 9 w 46"/>
                  <a:gd name="T91" fmla="*/ 21 h 46"/>
                  <a:gd name="T92" fmla="*/ 8 w 46"/>
                  <a:gd name="T93" fmla="*/ 17 h 46"/>
                  <a:gd name="T94" fmla="*/ 8 w 46"/>
                  <a:gd name="T95" fmla="*/ 13 h 46"/>
                  <a:gd name="T96" fmla="*/ 10 w 46"/>
                  <a:gd name="T97" fmla="*/ 9 h 46"/>
                  <a:gd name="T98" fmla="*/ 9 w 46"/>
                  <a:gd name="T99" fmla="*/ 6 h 46"/>
                  <a:gd name="T100" fmla="*/ 20 w 46"/>
                  <a:gd name="T101" fmla="*/ 1 h 46"/>
                  <a:gd name="T102" fmla="*/ 24 w 46"/>
                  <a:gd name="T103" fmla="*/ 0 h 46"/>
                  <a:gd name="T104" fmla="*/ 14 w 46"/>
                  <a:gd name="T105" fmla="*/ 1 h 46"/>
                  <a:gd name="T106" fmla="*/ 6 w 46"/>
                  <a:gd name="T107" fmla="*/ 6 h 46"/>
                  <a:gd name="T108" fmla="*/ 1 w 46"/>
                  <a:gd name="T109" fmla="*/ 14 h 46"/>
                  <a:gd name="T110" fmla="*/ 24 w 46"/>
                  <a:gd name="T111" fmla="*/ 29 h 46"/>
                  <a:gd name="T112" fmla="*/ 21 w 46"/>
                  <a:gd name="T113" fmla="*/ 25 h 46"/>
                  <a:gd name="T114" fmla="*/ 20 w 46"/>
                  <a:gd name="T115" fmla="*/ 23 h 46"/>
                  <a:gd name="T116" fmla="*/ 16 w 46"/>
                  <a:gd name="T117" fmla="*/ 24 h 46"/>
                  <a:gd name="T118" fmla="*/ 18 w 46"/>
                  <a:gd name="T119" fmla="*/ 19 h 46"/>
                  <a:gd name="T120" fmla="*/ 22 w 46"/>
                  <a:gd name="T121" fmla="*/ 19 h 46"/>
                  <a:gd name="T122" fmla="*/ 24 w 46"/>
                  <a:gd name="T123" fmla="*/ 1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6" h="46">
                    <a:moveTo>
                      <a:pt x="24" y="46"/>
                    </a:moveTo>
                    <a:cubicBezTo>
                      <a:pt x="25" y="46"/>
                      <a:pt x="27" y="45"/>
                      <a:pt x="28" y="45"/>
                    </a:cubicBezTo>
                    <a:cubicBezTo>
                      <a:pt x="29" y="45"/>
                      <a:pt x="29" y="45"/>
                      <a:pt x="30" y="45"/>
                    </a:cubicBezTo>
                    <a:cubicBezTo>
                      <a:pt x="30" y="44"/>
                      <a:pt x="31" y="44"/>
                      <a:pt x="31" y="44"/>
                    </a:cubicBezTo>
                    <a:cubicBezTo>
                      <a:pt x="32" y="44"/>
                      <a:pt x="32" y="44"/>
                      <a:pt x="33" y="43"/>
                    </a:cubicBezTo>
                    <a:cubicBezTo>
                      <a:pt x="33" y="43"/>
                      <a:pt x="34" y="43"/>
                      <a:pt x="34" y="43"/>
                    </a:cubicBezTo>
                    <a:cubicBezTo>
                      <a:pt x="36" y="42"/>
                      <a:pt x="37" y="41"/>
                      <a:pt x="38" y="40"/>
                    </a:cubicBezTo>
                    <a:cubicBezTo>
                      <a:pt x="38" y="40"/>
                      <a:pt x="39" y="39"/>
                      <a:pt x="39" y="39"/>
                    </a:cubicBezTo>
                    <a:cubicBezTo>
                      <a:pt x="39" y="39"/>
                      <a:pt x="39" y="39"/>
                      <a:pt x="40" y="38"/>
                    </a:cubicBezTo>
                    <a:cubicBezTo>
                      <a:pt x="40" y="38"/>
                      <a:pt x="40" y="37"/>
                      <a:pt x="41" y="37"/>
                    </a:cubicBezTo>
                    <a:cubicBezTo>
                      <a:pt x="41" y="36"/>
                      <a:pt x="42" y="36"/>
                      <a:pt x="42" y="35"/>
                    </a:cubicBezTo>
                    <a:cubicBezTo>
                      <a:pt x="42" y="35"/>
                      <a:pt x="43" y="34"/>
                      <a:pt x="43" y="34"/>
                    </a:cubicBezTo>
                    <a:cubicBezTo>
                      <a:pt x="43" y="34"/>
                      <a:pt x="43" y="34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1"/>
                      <a:pt x="44" y="31"/>
                      <a:pt x="44" y="31"/>
                    </a:cubicBezTo>
                    <a:cubicBezTo>
                      <a:pt x="45" y="30"/>
                      <a:pt x="45" y="29"/>
                      <a:pt x="45" y="28"/>
                    </a:cubicBezTo>
                    <a:cubicBezTo>
                      <a:pt x="45" y="28"/>
                      <a:pt x="45" y="28"/>
                      <a:pt x="45" y="27"/>
                    </a:cubicBezTo>
                    <a:cubicBezTo>
                      <a:pt x="45" y="27"/>
                      <a:pt x="45" y="27"/>
                      <a:pt x="45" y="26"/>
                    </a:cubicBezTo>
                    <a:cubicBezTo>
                      <a:pt x="45" y="26"/>
                      <a:pt x="46" y="25"/>
                      <a:pt x="46" y="25"/>
                    </a:cubicBezTo>
                    <a:cubicBezTo>
                      <a:pt x="46" y="24"/>
                      <a:pt x="46" y="23"/>
                      <a:pt x="46" y="23"/>
                    </a:cubicBezTo>
                    <a:cubicBezTo>
                      <a:pt x="46" y="22"/>
                      <a:pt x="46" y="21"/>
                      <a:pt x="46" y="20"/>
                    </a:cubicBezTo>
                    <a:cubicBezTo>
                      <a:pt x="46" y="20"/>
                      <a:pt x="46" y="20"/>
                      <a:pt x="45" y="19"/>
                    </a:cubicBezTo>
                    <a:cubicBezTo>
                      <a:pt x="45" y="19"/>
                      <a:pt x="45" y="18"/>
                      <a:pt x="45" y="18"/>
                    </a:cubicBezTo>
                    <a:cubicBezTo>
                      <a:pt x="45" y="18"/>
                      <a:pt x="45" y="17"/>
                      <a:pt x="45" y="17"/>
                    </a:cubicBezTo>
                    <a:cubicBezTo>
                      <a:pt x="45" y="16"/>
                      <a:pt x="45" y="15"/>
                      <a:pt x="44" y="15"/>
                    </a:cubicBezTo>
                    <a:cubicBezTo>
                      <a:pt x="44" y="15"/>
                      <a:pt x="44" y="14"/>
                      <a:pt x="44" y="14"/>
                    </a:cubicBezTo>
                    <a:cubicBezTo>
                      <a:pt x="44" y="14"/>
                      <a:pt x="44" y="13"/>
                      <a:pt x="43" y="13"/>
                    </a:cubicBezTo>
                    <a:cubicBezTo>
                      <a:pt x="43" y="13"/>
                      <a:pt x="43" y="12"/>
                      <a:pt x="43" y="12"/>
                    </a:cubicBezTo>
                    <a:cubicBezTo>
                      <a:pt x="43" y="12"/>
                      <a:pt x="43" y="12"/>
                      <a:pt x="43" y="11"/>
                    </a:cubicBezTo>
                    <a:cubicBezTo>
                      <a:pt x="42" y="10"/>
                      <a:pt x="41" y="9"/>
                      <a:pt x="41" y="8"/>
                    </a:cubicBezTo>
                    <a:cubicBezTo>
                      <a:pt x="40" y="8"/>
                      <a:pt x="40" y="8"/>
                      <a:pt x="40" y="7"/>
                    </a:cubicBezTo>
                    <a:cubicBezTo>
                      <a:pt x="39" y="7"/>
                      <a:pt x="39" y="7"/>
                      <a:pt x="39" y="6"/>
                    </a:cubicBezTo>
                    <a:cubicBezTo>
                      <a:pt x="39" y="6"/>
                      <a:pt x="38" y="6"/>
                      <a:pt x="38" y="6"/>
                    </a:cubicBezTo>
                    <a:cubicBezTo>
                      <a:pt x="38" y="5"/>
                      <a:pt x="37" y="5"/>
                      <a:pt x="36" y="4"/>
                    </a:cubicBezTo>
                    <a:cubicBezTo>
                      <a:pt x="36" y="4"/>
                      <a:pt x="35" y="3"/>
                      <a:pt x="34" y="3"/>
                    </a:cubicBezTo>
                    <a:cubicBezTo>
                      <a:pt x="34" y="2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0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9" y="1"/>
                      <a:pt x="29" y="0"/>
                      <a:pt x="28" y="0"/>
                    </a:cubicBezTo>
                    <a:cubicBezTo>
                      <a:pt x="28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5" y="1"/>
                      <a:pt x="26" y="1"/>
                      <a:pt x="27" y="1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8" y="1"/>
                      <a:pt x="28" y="1"/>
                    </a:cubicBezTo>
                    <a:cubicBezTo>
                      <a:pt x="28" y="1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30" y="2"/>
                      <a:pt x="30" y="2"/>
                    </a:cubicBezTo>
                    <a:cubicBezTo>
                      <a:pt x="30" y="2"/>
                      <a:pt x="31" y="2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2" y="3"/>
                      <a:pt x="32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9" y="3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7" y="4"/>
                      <a:pt x="27" y="4"/>
                    </a:cubicBezTo>
                    <a:cubicBezTo>
                      <a:pt x="27" y="4"/>
                      <a:pt x="27" y="4"/>
                      <a:pt x="26" y="5"/>
                    </a:cubicBezTo>
                    <a:cubicBezTo>
                      <a:pt x="26" y="5"/>
                      <a:pt x="26" y="5"/>
                      <a:pt x="25" y="5"/>
                    </a:cubicBezTo>
                    <a:cubicBezTo>
                      <a:pt x="25" y="5"/>
                      <a:pt x="25" y="6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7"/>
                      <a:pt x="26" y="6"/>
                      <a:pt x="26" y="6"/>
                    </a:cubicBezTo>
                    <a:cubicBezTo>
                      <a:pt x="26" y="6"/>
                      <a:pt x="26" y="7"/>
                      <a:pt x="27" y="7"/>
                    </a:cubicBezTo>
                    <a:cubicBezTo>
                      <a:pt x="27" y="7"/>
                      <a:pt x="27" y="7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8"/>
                      <a:pt x="28" y="8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9" y="9"/>
                      <a:pt x="29" y="9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0" y="8"/>
                      <a:pt x="31" y="7"/>
                      <a:pt x="31" y="6"/>
                    </a:cubicBezTo>
                    <a:cubicBezTo>
                      <a:pt x="31" y="6"/>
                      <a:pt x="31" y="6"/>
                      <a:pt x="31" y="5"/>
                    </a:cubicBezTo>
                    <a:cubicBezTo>
                      <a:pt x="31" y="5"/>
                      <a:pt x="32" y="5"/>
                      <a:pt x="32" y="5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4"/>
                      <a:pt x="34" y="4"/>
                      <a:pt x="34" y="4"/>
                    </a:cubicBezTo>
                    <a:cubicBezTo>
                      <a:pt x="34" y="4"/>
                      <a:pt x="34" y="5"/>
                      <a:pt x="34" y="5"/>
                    </a:cubicBezTo>
                    <a:cubicBezTo>
                      <a:pt x="34" y="5"/>
                      <a:pt x="35" y="5"/>
                      <a:pt x="35" y="5"/>
                    </a:cubicBezTo>
                    <a:cubicBezTo>
                      <a:pt x="35" y="5"/>
                      <a:pt x="34" y="5"/>
                      <a:pt x="34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4" y="6"/>
                      <a:pt x="35" y="6"/>
                      <a:pt x="35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6" y="6"/>
                      <a:pt x="36" y="5"/>
                      <a:pt x="36" y="5"/>
                    </a:cubicBezTo>
                    <a:cubicBezTo>
                      <a:pt x="36" y="6"/>
                      <a:pt x="36" y="6"/>
                      <a:pt x="3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7" y="7"/>
                      <a:pt x="37" y="7"/>
                    </a:cubicBezTo>
                    <a:cubicBezTo>
                      <a:pt x="37" y="7"/>
                      <a:pt x="37" y="7"/>
                      <a:pt x="37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7" y="9"/>
                      <a:pt x="37" y="9"/>
                      <a:pt x="37" y="10"/>
                    </a:cubicBezTo>
                    <a:cubicBezTo>
                      <a:pt x="37" y="10"/>
                      <a:pt x="38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8" y="11"/>
                      <a:pt x="38" y="11"/>
                      <a:pt x="38" y="11"/>
                    </a:cubicBezTo>
                    <a:cubicBezTo>
                      <a:pt x="38" y="11"/>
                      <a:pt x="38" y="11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6" y="10"/>
                      <a:pt x="36" y="10"/>
                      <a:pt x="37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7" y="9"/>
                      <a:pt x="36" y="9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5" y="10"/>
                      <a:pt x="35" y="9"/>
                      <a:pt x="34" y="10"/>
                    </a:cubicBezTo>
                    <a:cubicBezTo>
                      <a:pt x="34" y="10"/>
                      <a:pt x="35" y="10"/>
                      <a:pt x="35" y="10"/>
                    </a:cubicBezTo>
                    <a:cubicBezTo>
                      <a:pt x="35" y="10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9"/>
                      <a:pt x="34" y="9"/>
                      <a:pt x="33" y="9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4" y="10"/>
                      <a:pt x="34" y="10"/>
                    </a:cubicBezTo>
                    <a:cubicBezTo>
                      <a:pt x="34" y="10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5" y="11"/>
                      <a:pt x="35" y="11"/>
                    </a:cubicBezTo>
                    <a:cubicBezTo>
                      <a:pt x="35" y="11"/>
                      <a:pt x="35" y="12"/>
                      <a:pt x="34" y="12"/>
                    </a:cubicBezTo>
                    <a:cubicBezTo>
                      <a:pt x="34" y="12"/>
                      <a:pt x="33" y="12"/>
                      <a:pt x="33" y="12"/>
                    </a:cubicBezTo>
                    <a:cubicBezTo>
                      <a:pt x="33" y="12"/>
                      <a:pt x="32" y="13"/>
                      <a:pt x="32" y="12"/>
                    </a:cubicBezTo>
                    <a:cubicBezTo>
                      <a:pt x="32" y="12"/>
                      <a:pt x="32" y="12"/>
                      <a:pt x="33" y="12"/>
                    </a:cubicBezTo>
                    <a:cubicBezTo>
                      <a:pt x="32" y="12"/>
                      <a:pt x="32" y="12"/>
                      <a:pt x="31" y="12"/>
                    </a:cubicBezTo>
                    <a:cubicBezTo>
                      <a:pt x="31" y="12"/>
                      <a:pt x="30" y="12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30" y="13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9" y="14"/>
                      <a:pt x="28" y="14"/>
                      <a:pt x="28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4"/>
                      <a:pt x="28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6"/>
                      <a:pt x="27" y="16"/>
                    </a:cubicBezTo>
                    <a:cubicBezTo>
                      <a:pt x="26" y="16"/>
                      <a:pt x="26" y="17"/>
                      <a:pt x="26" y="17"/>
                    </a:cubicBezTo>
                    <a:cubicBezTo>
                      <a:pt x="26" y="17"/>
                      <a:pt x="25" y="17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7"/>
                      <a:pt x="24" y="18"/>
                      <a:pt x="24" y="1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8"/>
                      <a:pt x="24" y="28"/>
                      <a:pt x="25" y="28"/>
                    </a:cubicBezTo>
                    <a:cubicBezTo>
                      <a:pt x="25" y="28"/>
                      <a:pt x="25" y="28"/>
                      <a:pt x="25" y="27"/>
                    </a:cubicBezTo>
                    <a:cubicBezTo>
                      <a:pt x="25" y="27"/>
                      <a:pt x="25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7" y="27"/>
                    </a:cubicBezTo>
                    <a:cubicBezTo>
                      <a:pt x="27" y="27"/>
                      <a:pt x="26" y="27"/>
                      <a:pt x="26" y="27"/>
                    </a:cubicBezTo>
                    <a:cubicBezTo>
                      <a:pt x="27" y="28"/>
                      <a:pt x="27" y="27"/>
                      <a:pt x="27" y="27"/>
                    </a:cubicBezTo>
                    <a:cubicBezTo>
                      <a:pt x="27" y="27"/>
                      <a:pt x="28" y="27"/>
                      <a:pt x="28" y="27"/>
                    </a:cubicBezTo>
                    <a:cubicBezTo>
                      <a:pt x="28" y="27"/>
                      <a:pt x="28" y="28"/>
                      <a:pt x="28" y="28"/>
                    </a:cubicBezTo>
                    <a:cubicBezTo>
                      <a:pt x="28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7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9"/>
                      <a:pt x="32" y="29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30"/>
                      <a:pt x="35" y="30"/>
                      <a:pt x="35" y="30"/>
                    </a:cubicBezTo>
                    <a:cubicBezTo>
                      <a:pt x="35" y="30"/>
                      <a:pt x="36" y="31"/>
                      <a:pt x="36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2"/>
                      <a:pt x="36" y="32"/>
                      <a:pt x="36" y="33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3"/>
                      <a:pt x="38" y="33"/>
                      <a:pt x="38" y="33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38" y="33"/>
                      <a:pt x="39" y="34"/>
                      <a:pt x="39" y="34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9" y="34"/>
                      <a:pt x="40" y="34"/>
                      <a:pt x="40" y="34"/>
                    </a:cubicBezTo>
                    <a:cubicBezTo>
                      <a:pt x="40" y="34"/>
                      <a:pt x="40" y="34"/>
                      <a:pt x="40" y="34"/>
                    </a:cubicBezTo>
                    <a:cubicBezTo>
                      <a:pt x="41" y="34"/>
                      <a:pt x="41" y="34"/>
                      <a:pt x="41" y="34"/>
                    </a:cubicBezTo>
                    <a:cubicBezTo>
                      <a:pt x="38" y="39"/>
                      <a:pt x="33" y="43"/>
                      <a:pt x="28" y="44"/>
                    </a:cubicBezTo>
                    <a:cubicBezTo>
                      <a:pt x="28" y="44"/>
                      <a:pt x="28" y="44"/>
                      <a:pt x="28" y="43"/>
                    </a:cubicBezTo>
                    <a:cubicBezTo>
                      <a:pt x="28" y="43"/>
                      <a:pt x="28" y="42"/>
                      <a:pt x="28" y="42"/>
                    </a:cubicBezTo>
                    <a:cubicBezTo>
                      <a:pt x="28" y="42"/>
                      <a:pt x="27" y="41"/>
                      <a:pt x="27" y="41"/>
                    </a:cubicBezTo>
                    <a:cubicBezTo>
                      <a:pt x="27" y="41"/>
                      <a:pt x="27" y="40"/>
                      <a:pt x="26" y="40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5" y="40"/>
                      <a:pt x="25" y="39"/>
                      <a:pt x="25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8"/>
                      <a:pt x="24" y="38"/>
                    </a:cubicBezTo>
                    <a:lnTo>
                      <a:pt x="24" y="46"/>
                    </a:lnTo>
                    <a:close/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0" y="23"/>
                    </a:cubicBezTo>
                    <a:cubicBezTo>
                      <a:pt x="0" y="23"/>
                      <a:pt x="0" y="24"/>
                      <a:pt x="0" y="25"/>
                    </a:cubicBezTo>
                    <a:cubicBezTo>
                      <a:pt x="0" y="25"/>
                      <a:pt x="0" y="26"/>
                      <a:pt x="0" y="2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1" y="30"/>
                      <a:pt x="1" y="31"/>
                    </a:cubicBezTo>
                    <a:cubicBezTo>
                      <a:pt x="1" y="31"/>
                      <a:pt x="1" y="31"/>
                      <a:pt x="1" y="32"/>
                    </a:cubicBezTo>
                    <a:cubicBezTo>
                      <a:pt x="1" y="32"/>
                      <a:pt x="2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4"/>
                      <a:pt x="2" y="34"/>
                      <a:pt x="3" y="34"/>
                    </a:cubicBezTo>
                    <a:cubicBezTo>
                      <a:pt x="3" y="35"/>
                      <a:pt x="4" y="36"/>
                      <a:pt x="4" y="37"/>
                    </a:cubicBezTo>
                    <a:cubicBezTo>
                      <a:pt x="5" y="37"/>
                      <a:pt x="5" y="38"/>
                      <a:pt x="6" y="38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7" y="39"/>
                      <a:pt x="7" y="40"/>
                      <a:pt x="7" y="40"/>
                    </a:cubicBezTo>
                    <a:cubicBezTo>
                      <a:pt x="8" y="41"/>
                      <a:pt x="10" y="42"/>
                      <a:pt x="11" y="43"/>
                    </a:cubicBezTo>
                    <a:cubicBezTo>
                      <a:pt x="11" y="43"/>
                      <a:pt x="12" y="43"/>
                      <a:pt x="12" y="43"/>
                    </a:cubicBezTo>
                    <a:cubicBezTo>
                      <a:pt x="13" y="44"/>
                      <a:pt x="13" y="44"/>
                      <a:pt x="14" y="44"/>
                    </a:cubicBezTo>
                    <a:cubicBezTo>
                      <a:pt x="14" y="44"/>
                      <a:pt x="15" y="44"/>
                      <a:pt x="15" y="45"/>
                    </a:cubicBezTo>
                    <a:cubicBezTo>
                      <a:pt x="18" y="45"/>
                      <a:pt x="20" y="46"/>
                      <a:pt x="23" y="46"/>
                    </a:cubicBezTo>
                    <a:cubicBezTo>
                      <a:pt x="23" y="46"/>
                      <a:pt x="24" y="46"/>
                      <a:pt x="24" y="46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7"/>
                      <a:pt x="23" y="37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2" y="36"/>
                      <a:pt x="22" y="35"/>
                      <a:pt x="22" y="35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4"/>
                      <a:pt x="22" y="34"/>
                      <a:pt x="22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2"/>
                      <a:pt x="23" y="32"/>
                      <a:pt x="23" y="31"/>
                    </a:cubicBezTo>
                    <a:cubicBezTo>
                      <a:pt x="23" y="31"/>
                      <a:pt x="24" y="31"/>
                      <a:pt x="24" y="31"/>
                    </a:cubicBezTo>
                    <a:cubicBezTo>
                      <a:pt x="24" y="31"/>
                      <a:pt x="24" y="30"/>
                      <a:pt x="24" y="30"/>
                    </a:cubicBezTo>
                    <a:cubicBezTo>
                      <a:pt x="24" y="29"/>
                      <a:pt x="23" y="29"/>
                      <a:pt x="23" y="29"/>
                    </a:cubicBezTo>
                    <a:cubicBezTo>
                      <a:pt x="23" y="29"/>
                      <a:pt x="23" y="28"/>
                      <a:pt x="23" y="28"/>
                    </a:cubicBezTo>
                    <a:cubicBezTo>
                      <a:pt x="23" y="28"/>
                      <a:pt x="23" y="29"/>
                      <a:pt x="23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28"/>
                      <a:pt x="21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7"/>
                    </a:cubicBezTo>
                    <a:cubicBezTo>
                      <a:pt x="20" y="27"/>
                      <a:pt x="20" y="27"/>
                      <a:pt x="19" y="26"/>
                    </a:cubicBezTo>
                    <a:cubicBezTo>
                      <a:pt x="19" y="26"/>
                      <a:pt x="19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7" y="26"/>
                      <a:pt x="17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2" y="24"/>
                      <a:pt x="12" y="24"/>
                    </a:cubicBezTo>
                    <a:cubicBezTo>
                      <a:pt x="12" y="24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2"/>
                      <a:pt x="12" y="22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0" y="20"/>
                      <a:pt x="10" y="20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0" y="18"/>
                    </a:cubicBezTo>
                    <a:cubicBezTo>
                      <a:pt x="10" y="18"/>
                      <a:pt x="9" y="18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9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1"/>
                    </a:cubicBezTo>
                    <a:cubicBezTo>
                      <a:pt x="10" y="21"/>
                      <a:pt x="9" y="21"/>
                      <a:pt x="9" y="21"/>
                    </a:cubicBezTo>
                    <a:cubicBezTo>
                      <a:pt x="9" y="21"/>
                      <a:pt x="10" y="21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8" y="19"/>
                      <a:pt x="8" y="18"/>
                      <a:pt x="8" y="18"/>
                    </a:cubicBezTo>
                    <a:cubicBezTo>
                      <a:pt x="8" y="18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7" y="17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4"/>
                      <a:pt x="8" y="14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2"/>
                      <a:pt x="9" y="12"/>
                    </a:cubicBezTo>
                    <a:cubicBezTo>
                      <a:pt x="9" y="12"/>
                      <a:pt x="9" y="11"/>
                      <a:pt x="9" y="11"/>
                    </a:cubicBezTo>
                    <a:cubicBezTo>
                      <a:pt x="10" y="11"/>
                      <a:pt x="10" y="10"/>
                      <a:pt x="10" y="10"/>
                    </a:cubicBezTo>
                    <a:cubicBezTo>
                      <a:pt x="10" y="10"/>
                      <a:pt x="9" y="10"/>
                      <a:pt x="9" y="9"/>
                    </a:cubicBezTo>
                    <a:cubicBezTo>
                      <a:pt x="9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2" y="3"/>
                      <a:pt x="15" y="2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19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2"/>
                      <a:pt x="22" y="2"/>
                    </a:cubicBezTo>
                    <a:cubicBezTo>
                      <a:pt x="22" y="2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3" y="1"/>
                    </a:cubicBezTo>
                    <a:cubicBezTo>
                      <a:pt x="23" y="1"/>
                      <a:pt x="24" y="1"/>
                      <a:pt x="24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0" y="0"/>
                      <a:pt x="17" y="0"/>
                      <a:pt x="15" y="1"/>
                    </a:cubicBezTo>
                    <a:cubicBezTo>
                      <a:pt x="15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3" y="2"/>
                      <a:pt x="13" y="2"/>
                    </a:cubicBezTo>
                    <a:cubicBezTo>
                      <a:pt x="13" y="2"/>
                      <a:pt x="12" y="2"/>
                      <a:pt x="12" y="2"/>
                    </a:cubicBezTo>
                    <a:cubicBezTo>
                      <a:pt x="12" y="2"/>
                      <a:pt x="11" y="2"/>
                      <a:pt x="11" y="3"/>
                    </a:cubicBezTo>
                    <a:cubicBezTo>
                      <a:pt x="10" y="3"/>
                      <a:pt x="9" y="4"/>
                      <a:pt x="7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8"/>
                      <a:pt x="5" y="8"/>
                      <a:pt x="4" y="8"/>
                    </a:cubicBezTo>
                    <a:cubicBezTo>
                      <a:pt x="4" y="9"/>
                      <a:pt x="3" y="10"/>
                      <a:pt x="3" y="11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3"/>
                      <a:pt x="2" y="13"/>
                    </a:cubicBezTo>
                    <a:cubicBezTo>
                      <a:pt x="2" y="13"/>
                      <a:pt x="1" y="14"/>
                      <a:pt x="1" y="14"/>
                    </a:cubicBez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17"/>
                      <a:pt x="0" y="18"/>
                      <a:pt x="0" y="18"/>
                    </a:cubicBezTo>
                    <a:close/>
                    <a:moveTo>
                      <a:pt x="24" y="18"/>
                    </a:move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9"/>
                      <a:pt x="24" y="28"/>
                      <a:pt x="23" y="28"/>
                    </a:cubicBezTo>
                    <a:cubicBezTo>
                      <a:pt x="23" y="28"/>
                      <a:pt x="23" y="28"/>
                      <a:pt x="22" y="28"/>
                    </a:cubicBezTo>
                    <a:cubicBezTo>
                      <a:pt x="22" y="28"/>
                      <a:pt x="21" y="28"/>
                      <a:pt x="21" y="27"/>
                    </a:cubicBezTo>
                    <a:cubicBezTo>
                      <a:pt x="21" y="27"/>
                      <a:pt x="21" y="27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0" y="25"/>
                      <a:pt x="20" y="25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4"/>
                      <a:pt x="19" y="24"/>
                    </a:cubicBezTo>
                    <a:cubicBezTo>
                      <a:pt x="19" y="24"/>
                      <a:pt x="20" y="24"/>
                      <a:pt x="20" y="24"/>
                    </a:cubicBezTo>
                    <a:cubicBezTo>
                      <a:pt x="20" y="24"/>
                      <a:pt x="20" y="24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3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6" y="24"/>
                      <a:pt x="16" y="24"/>
                    </a:cubicBezTo>
                    <a:cubicBezTo>
                      <a:pt x="16" y="24"/>
                      <a:pt x="16" y="23"/>
                      <a:pt x="16" y="23"/>
                    </a:cubicBezTo>
                    <a:cubicBezTo>
                      <a:pt x="15" y="22"/>
                      <a:pt x="16" y="21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20"/>
                      <a:pt x="17" y="19"/>
                      <a:pt x="17" y="19"/>
                    </a:cubicBezTo>
                    <a:cubicBezTo>
                      <a:pt x="17" y="19"/>
                      <a:pt x="18" y="19"/>
                      <a:pt x="18" y="19"/>
                    </a:cubicBezTo>
                    <a:cubicBezTo>
                      <a:pt x="18" y="19"/>
                      <a:pt x="19" y="19"/>
                      <a:pt x="19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1" y="19"/>
                      <a:pt x="21" y="18"/>
                      <a:pt x="21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3" y="19"/>
                      <a:pt x="23" y="19"/>
                    </a:cubicBezTo>
                    <a:cubicBezTo>
                      <a:pt x="23" y="19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8"/>
                      <a:pt x="24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2" name="Freeform: Shape 100"/>
              <p:cNvSpPr/>
              <p:nvPr/>
            </p:nvSpPr>
            <p:spPr bwMode="auto">
              <a:xfrm>
                <a:off x="3152654" y="1776145"/>
                <a:ext cx="113963" cy="185037"/>
              </a:xfrm>
              <a:custGeom>
                <a:avLst/>
                <a:gdLst>
                  <a:gd name="T0" fmla="*/ 0 w 26"/>
                  <a:gd name="T1" fmla="*/ 29 h 42"/>
                  <a:gd name="T2" fmla="*/ 0 w 26"/>
                  <a:gd name="T3" fmla="*/ 35 h 42"/>
                  <a:gd name="T4" fmla="*/ 8 w 26"/>
                  <a:gd name="T5" fmla="*/ 42 h 42"/>
                  <a:gd name="T6" fmla="*/ 18 w 26"/>
                  <a:gd name="T7" fmla="*/ 42 h 42"/>
                  <a:gd name="T8" fmla="*/ 26 w 26"/>
                  <a:gd name="T9" fmla="*/ 35 h 42"/>
                  <a:gd name="T10" fmla="*/ 26 w 26"/>
                  <a:gd name="T11" fmla="*/ 29 h 42"/>
                  <a:gd name="T12" fmla="*/ 17 w 26"/>
                  <a:gd name="T13" fmla="*/ 29 h 42"/>
                  <a:gd name="T14" fmla="*/ 17 w 26"/>
                  <a:gd name="T15" fmla="*/ 24 h 42"/>
                  <a:gd name="T16" fmla="*/ 26 w 26"/>
                  <a:gd name="T17" fmla="*/ 24 h 42"/>
                  <a:gd name="T18" fmla="*/ 26 w 26"/>
                  <a:gd name="T19" fmla="*/ 16 h 42"/>
                  <a:gd name="T20" fmla="*/ 17 w 26"/>
                  <a:gd name="T21" fmla="*/ 16 h 42"/>
                  <a:gd name="T22" fmla="*/ 17 w 26"/>
                  <a:gd name="T23" fmla="*/ 10 h 42"/>
                  <a:gd name="T24" fmla="*/ 26 w 26"/>
                  <a:gd name="T25" fmla="*/ 10 h 42"/>
                  <a:gd name="T26" fmla="*/ 26 w 26"/>
                  <a:gd name="T27" fmla="*/ 7 h 42"/>
                  <a:gd name="T28" fmla="*/ 18 w 26"/>
                  <a:gd name="T29" fmla="*/ 0 h 42"/>
                  <a:gd name="T30" fmla="*/ 8 w 26"/>
                  <a:gd name="T31" fmla="*/ 0 h 42"/>
                  <a:gd name="T32" fmla="*/ 0 w 26"/>
                  <a:gd name="T33" fmla="*/ 7 h 42"/>
                  <a:gd name="T34" fmla="*/ 0 w 26"/>
                  <a:gd name="T35" fmla="*/ 10 h 42"/>
                  <a:gd name="T36" fmla="*/ 9 w 26"/>
                  <a:gd name="T37" fmla="*/ 10 h 42"/>
                  <a:gd name="T38" fmla="*/ 9 w 26"/>
                  <a:gd name="T39" fmla="*/ 16 h 42"/>
                  <a:gd name="T40" fmla="*/ 0 w 26"/>
                  <a:gd name="T41" fmla="*/ 16 h 42"/>
                  <a:gd name="T42" fmla="*/ 0 w 26"/>
                  <a:gd name="T43" fmla="*/ 24 h 42"/>
                  <a:gd name="T44" fmla="*/ 9 w 26"/>
                  <a:gd name="T45" fmla="*/ 24 h 42"/>
                  <a:gd name="T46" fmla="*/ 9 w 26"/>
                  <a:gd name="T47" fmla="*/ 29 h 42"/>
                  <a:gd name="T48" fmla="*/ 0 w 26"/>
                  <a:gd name="T49" fmla="*/ 2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" h="42">
                    <a:moveTo>
                      <a:pt x="0" y="29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9"/>
                      <a:pt x="4" y="42"/>
                      <a:pt x="8" y="42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22" y="42"/>
                      <a:pt x="26" y="39"/>
                      <a:pt x="26" y="35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2" y="0"/>
                      <a:pt x="1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9"/>
                      <a:pt x="9" y="29"/>
                      <a:pt x="9" y="29"/>
                    </a:cubicBez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3" name="Freeform: Shape 101"/>
              <p:cNvSpPr/>
              <p:nvPr/>
            </p:nvSpPr>
            <p:spPr bwMode="auto">
              <a:xfrm>
                <a:off x="3120794" y="1944027"/>
                <a:ext cx="177685" cy="113963"/>
              </a:xfrm>
              <a:custGeom>
                <a:avLst/>
                <a:gdLst>
                  <a:gd name="T0" fmla="*/ 0 w 40"/>
                  <a:gd name="T1" fmla="*/ 1 h 26"/>
                  <a:gd name="T2" fmla="*/ 13 w 40"/>
                  <a:gd name="T3" fmla="*/ 12 h 26"/>
                  <a:gd name="T4" fmla="*/ 17 w 40"/>
                  <a:gd name="T5" fmla="*/ 12 h 26"/>
                  <a:gd name="T6" fmla="*/ 17 w 40"/>
                  <a:gd name="T7" fmla="*/ 20 h 26"/>
                  <a:gd name="T8" fmla="*/ 12 w 40"/>
                  <a:gd name="T9" fmla="*/ 20 h 26"/>
                  <a:gd name="T10" fmla="*/ 12 w 40"/>
                  <a:gd name="T11" fmla="*/ 26 h 26"/>
                  <a:gd name="T12" fmla="*/ 28 w 40"/>
                  <a:gd name="T13" fmla="*/ 26 h 26"/>
                  <a:gd name="T14" fmla="*/ 28 w 40"/>
                  <a:gd name="T15" fmla="*/ 20 h 26"/>
                  <a:gd name="T16" fmla="*/ 23 w 40"/>
                  <a:gd name="T17" fmla="*/ 20 h 26"/>
                  <a:gd name="T18" fmla="*/ 23 w 40"/>
                  <a:gd name="T19" fmla="*/ 12 h 26"/>
                  <a:gd name="T20" fmla="*/ 27 w 40"/>
                  <a:gd name="T21" fmla="*/ 12 h 26"/>
                  <a:gd name="T22" fmla="*/ 40 w 40"/>
                  <a:gd name="T23" fmla="*/ 1 h 26"/>
                  <a:gd name="T24" fmla="*/ 35 w 40"/>
                  <a:gd name="T25" fmla="*/ 0 h 26"/>
                  <a:gd name="T26" fmla="*/ 27 w 40"/>
                  <a:gd name="T27" fmla="*/ 7 h 26"/>
                  <a:gd name="T28" fmla="*/ 13 w 40"/>
                  <a:gd name="T29" fmla="*/ 7 h 26"/>
                  <a:gd name="T30" fmla="*/ 5 w 40"/>
                  <a:gd name="T31" fmla="*/ 0 h 26"/>
                  <a:gd name="T32" fmla="*/ 0 w 40"/>
                  <a:gd name="T33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26">
                    <a:moveTo>
                      <a:pt x="0" y="1"/>
                    </a:moveTo>
                    <a:cubicBezTo>
                      <a:pt x="1" y="7"/>
                      <a:pt x="7" y="12"/>
                      <a:pt x="13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33" y="12"/>
                      <a:pt x="39" y="6"/>
                      <a:pt x="40" y="1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4" y="3"/>
                      <a:pt x="31" y="7"/>
                      <a:pt x="27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7"/>
                      <a:pt x="6" y="4"/>
                      <a:pt x="5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4" name="Freeform: Shape 102"/>
              <p:cNvSpPr/>
              <p:nvPr/>
            </p:nvSpPr>
            <p:spPr bwMode="auto">
              <a:xfrm>
                <a:off x="2949236" y="2720939"/>
                <a:ext cx="159304" cy="251210"/>
              </a:xfrm>
              <a:custGeom>
                <a:avLst/>
                <a:gdLst>
                  <a:gd name="T0" fmla="*/ 130 w 130"/>
                  <a:gd name="T1" fmla="*/ 205 h 205"/>
                  <a:gd name="T2" fmla="*/ 115 w 130"/>
                  <a:gd name="T3" fmla="*/ 4 h 205"/>
                  <a:gd name="T4" fmla="*/ 101 w 130"/>
                  <a:gd name="T5" fmla="*/ 0 h 205"/>
                  <a:gd name="T6" fmla="*/ 115 w 130"/>
                  <a:gd name="T7" fmla="*/ 14 h 205"/>
                  <a:gd name="T8" fmla="*/ 115 w 130"/>
                  <a:gd name="T9" fmla="*/ 133 h 205"/>
                  <a:gd name="T10" fmla="*/ 101 w 130"/>
                  <a:gd name="T11" fmla="*/ 148 h 205"/>
                  <a:gd name="T12" fmla="*/ 115 w 130"/>
                  <a:gd name="T13" fmla="*/ 162 h 205"/>
                  <a:gd name="T14" fmla="*/ 101 w 130"/>
                  <a:gd name="T15" fmla="*/ 162 h 205"/>
                  <a:gd name="T16" fmla="*/ 115 w 130"/>
                  <a:gd name="T17" fmla="*/ 173 h 205"/>
                  <a:gd name="T18" fmla="*/ 115 w 130"/>
                  <a:gd name="T19" fmla="*/ 191 h 205"/>
                  <a:gd name="T20" fmla="*/ 101 w 130"/>
                  <a:gd name="T21" fmla="*/ 205 h 205"/>
                  <a:gd name="T22" fmla="*/ 90 w 130"/>
                  <a:gd name="T23" fmla="*/ 4 h 205"/>
                  <a:gd name="T24" fmla="*/ 65 w 130"/>
                  <a:gd name="T25" fmla="*/ 14 h 205"/>
                  <a:gd name="T26" fmla="*/ 101 w 130"/>
                  <a:gd name="T27" fmla="*/ 0 h 205"/>
                  <a:gd name="T28" fmla="*/ 90 w 130"/>
                  <a:gd name="T29" fmla="*/ 0 h 205"/>
                  <a:gd name="T30" fmla="*/ 101 w 130"/>
                  <a:gd name="T31" fmla="*/ 205 h 205"/>
                  <a:gd name="T32" fmla="*/ 90 w 130"/>
                  <a:gd name="T33" fmla="*/ 191 h 205"/>
                  <a:gd name="T34" fmla="*/ 101 w 130"/>
                  <a:gd name="T35" fmla="*/ 173 h 205"/>
                  <a:gd name="T36" fmla="*/ 90 w 130"/>
                  <a:gd name="T37" fmla="*/ 162 h 205"/>
                  <a:gd name="T38" fmla="*/ 101 w 130"/>
                  <a:gd name="T39" fmla="*/ 148 h 205"/>
                  <a:gd name="T40" fmla="*/ 65 w 130"/>
                  <a:gd name="T41" fmla="*/ 133 h 205"/>
                  <a:gd name="T42" fmla="*/ 76 w 130"/>
                  <a:gd name="T43" fmla="*/ 148 h 205"/>
                  <a:gd name="T44" fmla="*/ 76 w 130"/>
                  <a:gd name="T45" fmla="*/ 162 h 205"/>
                  <a:gd name="T46" fmla="*/ 65 w 130"/>
                  <a:gd name="T47" fmla="*/ 173 h 205"/>
                  <a:gd name="T48" fmla="*/ 76 w 130"/>
                  <a:gd name="T49" fmla="*/ 191 h 205"/>
                  <a:gd name="T50" fmla="*/ 65 w 130"/>
                  <a:gd name="T51" fmla="*/ 191 h 205"/>
                  <a:gd name="T52" fmla="*/ 65 w 130"/>
                  <a:gd name="T53" fmla="*/ 4 h 205"/>
                  <a:gd name="T54" fmla="*/ 25 w 130"/>
                  <a:gd name="T55" fmla="*/ 14 h 205"/>
                  <a:gd name="T56" fmla="*/ 65 w 130"/>
                  <a:gd name="T57" fmla="*/ 4 h 205"/>
                  <a:gd name="T58" fmla="*/ 25 w 130"/>
                  <a:gd name="T59" fmla="*/ 205 h 205"/>
                  <a:gd name="T60" fmla="*/ 65 w 130"/>
                  <a:gd name="T61" fmla="*/ 191 h 205"/>
                  <a:gd name="T62" fmla="*/ 50 w 130"/>
                  <a:gd name="T63" fmla="*/ 173 h 205"/>
                  <a:gd name="T64" fmla="*/ 65 w 130"/>
                  <a:gd name="T65" fmla="*/ 162 h 205"/>
                  <a:gd name="T66" fmla="*/ 50 w 130"/>
                  <a:gd name="T67" fmla="*/ 148 h 205"/>
                  <a:gd name="T68" fmla="*/ 65 w 130"/>
                  <a:gd name="T69" fmla="*/ 133 h 205"/>
                  <a:gd name="T70" fmla="*/ 25 w 130"/>
                  <a:gd name="T71" fmla="*/ 148 h 205"/>
                  <a:gd name="T72" fmla="*/ 40 w 130"/>
                  <a:gd name="T73" fmla="*/ 162 h 205"/>
                  <a:gd name="T74" fmla="*/ 25 w 130"/>
                  <a:gd name="T75" fmla="*/ 162 h 205"/>
                  <a:gd name="T76" fmla="*/ 40 w 130"/>
                  <a:gd name="T77" fmla="*/ 173 h 205"/>
                  <a:gd name="T78" fmla="*/ 40 w 130"/>
                  <a:gd name="T79" fmla="*/ 191 h 205"/>
                  <a:gd name="T80" fmla="*/ 25 w 130"/>
                  <a:gd name="T81" fmla="*/ 205 h 205"/>
                  <a:gd name="T82" fmla="*/ 0 w 130"/>
                  <a:gd name="T83" fmla="*/ 4 h 205"/>
                  <a:gd name="T84" fmla="*/ 25 w 130"/>
                  <a:gd name="T85" fmla="*/ 205 h 205"/>
                  <a:gd name="T86" fmla="*/ 14 w 130"/>
                  <a:gd name="T87" fmla="*/ 191 h 205"/>
                  <a:gd name="T88" fmla="*/ 25 w 130"/>
                  <a:gd name="T89" fmla="*/ 173 h 205"/>
                  <a:gd name="T90" fmla="*/ 14 w 130"/>
                  <a:gd name="T91" fmla="*/ 162 h 205"/>
                  <a:gd name="T92" fmla="*/ 25 w 130"/>
                  <a:gd name="T93" fmla="*/ 148 h 205"/>
                  <a:gd name="T94" fmla="*/ 14 w 130"/>
                  <a:gd name="T95" fmla="*/ 133 h 205"/>
                  <a:gd name="T96" fmla="*/ 25 w 130"/>
                  <a:gd name="T97" fmla="*/ 14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30" h="205">
                    <a:moveTo>
                      <a:pt x="101" y="205"/>
                    </a:moveTo>
                    <a:lnTo>
                      <a:pt x="130" y="205"/>
                    </a:lnTo>
                    <a:lnTo>
                      <a:pt x="130" y="4"/>
                    </a:lnTo>
                    <a:lnTo>
                      <a:pt x="115" y="4"/>
                    </a:lnTo>
                    <a:lnTo>
                      <a:pt x="115" y="0"/>
                    </a:lnTo>
                    <a:lnTo>
                      <a:pt x="101" y="0"/>
                    </a:lnTo>
                    <a:lnTo>
                      <a:pt x="101" y="14"/>
                    </a:lnTo>
                    <a:lnTo>
                      <a:pt x="115" y="14"/>
                    </a:lnTo>
                    <a:lnTo>
                      <a:pt x="115" y="133"/>
                    </a:lnTo>
                    <a:lnTo>
                      <a:pt x="115" y="133"/>
                    </a:lnTo>
                    <a:lnTo>
                      <a:pt x="101" y="133"/>
                    </a:lnTo>
                    <a:lnTo>
                      <a:pt x="101" y="148"/>
                    </a:lnTo>
                    <a:lnTo>
                      <a:pt x="115" y="148"/>
                    </a:lnTo>
                    <a:lnTo>
                      <a:pt x="115" y="162"/>
                    </a:lnTo>
                    <a:lnTo>
                      <a:pt x="115" y="162"/>
                    </a:lnTo>
                    <a:lnTo>
                      <a:pt x="101" y="162"/>
                    </a:lnTo>
                    <a:lnTo>
                      <a:pt x="101" y="173"/>
                    </a:lnTo>
                    <a:lnTo>
                      <a:pt x="115" y="173"/>
                    </a:lnTo>
                    <a:lnTo>
                      <a:pt x="115" y="191"/>
                    </a:lnTo>
                    <a:lnTo>
                      <a:pt x="115" y="191"/>
                    </a:lnTo>
                    <a:lnTo>
                      <a:pt x="101" y="191"/>
                    </a:lnTo>
                    <a:lnTo>
                      <a:pt x="101" y="205"/>
                    </a:lnTo>
                    <a:close/>
                    <a:moveTo>
                      <a:pt x="90" y="0"/>
                    </a:moveTo>
                    <a:lnTo>
                      <a:pt x="90" y="4"/>
                    </a:lnTo>
                    <a:lnTo>
                      <a:pt x="65" y="4"/>
                    </a:lnTo>
                    <a:lnTo>
                      <a:pt x="65" y="14"/>
                    </a:lnTo>
                    <a:lnTo>
                      <a:pt x="101" y="14"/>
                    </a:lnTo>
                    <a:lnTo>
                      <a:pt x="101" y="0"/>
                    </a:lnTo>
                    <a:lnTo>
                      <a:pt x="90" y="0"/>
                    </a:lnTo>
                    <a:lnTo>
                      <a:pt x="90" y="0"/>
                    </a:lnTo>
                    <a:close/>
                    <a:moveTo>
                      <a:pt x="65" y="205"/>
                    </a:moveTo>
                    <a:lnTo>
                      <a:pt x="101" y="205"/>
                    </a:lnTo>
                    <a:lnTo>
                      <a:pt x="101" y="191"/>
                    </a:lnTo>
                    <a:lnTo>
                      <a:pt x="90" y="191"/>
                    </a:lnTo>
                    <a:lnTo>
                      <a:pt x="90" y="173"/>
                    </a:lnTo>
                    <a:lnTo>
                      <a:pt x="101" y="173"/>
                    </a:lnTo>
                    <a:lnTo>
                      <a:pt x="101" y="162"/>
                    </a:lnTo>
                    <a:lnTo>
                      <a:pt x="90" y="162"/>
                    </a:lnTo>
                    <a:lnTo>
                      <a:pt x="90" y="148"/>
                    </a:lnTo>
                    <a:lnTo>
                      <a:pt x="101" y="148"/>
                    </a:lnTo>
                    <a:lnTo>
                      <a:pt x="101" y="133"/>
                    </a:lnTo>
                    <a:lnTo>
                      <a:pt x="65" y="133"/>
                    </a:lnTo>
                    <a:lnTo>
                      <a:pt x="65" y="148"/>
                    </a:lnTo>
                    <a:lnTo>
                      <a:pt x="76" y="148"/>
                    </a:lnTo>
                    <a:lnTo>
                      <a:pt x="76" y="162"/>
                    </a:lnTo>
                    <a:lnTo>
                      <a:pt x="76" y="162"/>
                    </a:lnTo>
                    <a:lnTo>
                      <a:pt x="65" y="162"/>
                    </a:lnTo>
                    <a:lnTo>
                      <a:pt x="65" y="173"/>
                    </a:lnTo>
                    <a:lnTo>
                      <a:pt x="76" y="173"/>
                    </a:lnTo>
                    <a:lnTo>
                      <a:pt x="76" y="191"/>
                    </a:lnTo>
                    <a:lnTo>
                      <a:pt x="76" y="191"/>
                    </a:lnTo>
                    <a:lnTo>
                      <a:pt x="65" y="191"/>
                    </a:lnTo>
                    <a:lnTo>
                      <a:pt x="65" y="205"/>
                    </a:lnTo>
                    <a:close/>
                    <a:moveTo>
                      <a:pt x="65" y="4"/>
                    </a:moveTo>
                    <a:lnTo>
                      <a:pt x="25" y="4"/>
                    </a:lnTo>
                    <a:lnTo>
                      <a:pt x="25" y="14"/>
                    </a:lnTo>
                    <a:lnTo>
                      <a:pt x="65" y="14"/>
                    </a:lnTo>
                    <a:lnTo>
                      <a:pt x="65" y="4"/>
                    </a:lnTo>
                    <a:lnTo>
                      <a:pt x="65" y="4"/>
                    </a:lnTo>
                    <a:close/>
                    <a:moveTo>
                      <a:pt x="25" y="205"/>
                    </a:moveTo>
                    <a:lnTo>
                      <a:pt x="65" y="205"/>
                    </a:lnTo>
                    <a:lnTo>
                      <a:pt x="65" y="191"/>
                    </a:lnTo>
                    <a:lnTo>
                      <a:pt x="50" y="191"/>
                    </a:lnTo>
                    <a:lnTo>
                      <a:pt x="50" y="173"/>
                    </a:lnTo>
                    <a:lnTo>
                      <a:pt x="65" y="173"/>
                    </a:lnTo>
                    <a:lnTo>
                      <a:pt x="65" y="162"/>
                    </a:lnTo>
                    <a:lnTo>
                      <a:pt x="50" y="162"/>
                    </a:lnTo>
                    <a:lnTo>
                      <a:pt x="50" y="148"/>
                    </a:lnTo>
                    <a:lnTo>
                      <a:pt x="65" y="148"/>
                    </a:lnTo>
                    <a:lnTo>
                      <a:pt x="65" y="133"/>
                    </a:lnTo>
                    <a:lnTo>
                      <a:pt x="25" y="133"/>
                    </a:lnTo>
                    <a:lnTo>
                      <a:pt x="25" y="148"/>
                    </a:lnTo>
                    <a:lnTo>
                      <a:pt x="40" y="148"/>
                    </a:lnTo>
                    <a:lnTo>
                      <a:pt x="40" y="162"/>
                    </a:lnTo>
                    <a:lnTo>
                      <a:pt x="40" y="162"/>
                    </a:lnTo>
                    <a:lnTo>
                      <a:pt x="25" y="162"/>
                    </a:lnTo>
                    <a:lnTo>
                      <a:pt x="25" y="173"/>
                    </a:lnTo>
                    <a:lnTo>
                      <a:pt x="40" y="173"/>
                    </a:lnTo>
                    <a:lnTo>
                      <a:pt x="40" y="191"/>
                    </a:lnTo>
                    <a:lnTo>
                      <a:pt x="40" y="191"/>
                    </a:lnTo>
                    <a:lnTo>
                      <a:pt x="25" y="191"/>
                    </a:lnTo>
                    <a:lnTo>
                      <a:pt x="25" y="205"/>
                    </a:lnTo>
                    <a:close/>
                    <a:moveTo>
                      <a:pt x="25" y="4"/>
                    </a:moveTo>
                    <a:lnTo>
                      <a:pt x="0" y="4"/>
                    </a:lnTo>
                    <a:lnTo>
                      <a:pt x="0" y="205"/>
                    </a:lnTo>
                    <a:lnTo>
                      <a:pt x="25" y="205"/>
                    </a:lnTo>
                    <a:lnTo>
                      <a:pt x="25" y="191"/>
                    </a:lnTo>
                    <a:lnTo>
                      <a:pt x="14" y="191"/>
                    </a:lnTo>
                    <a:lnTo>
                      <a:pt x="14" y="173"/>
                    </a:lnTo>
                    <a:lnTo>
                      <a:pt x="25" y="173"/>
                    </a:lnTo>
                    <a:lnTo>
                      <a:pt x="25" y="162"/>
                    </a:lnTo>
                    <a:lnTo>
                      <a:pt x="14" y="162"/>
                    </a:lnTo>
                    <a:lnTo>
                      <a:pt x="14" y="148"/>
                    </a:lnTo>
                    <a:lnTo>
                      <a:pt x="25" y="148"/>
                    </a:lnTo>
                    <a:lnTo>
                      <a:pt x="25" y="133"/>
                    </a:lnTo>
                    <a:lnTo>
                      <a:pt x="14" y="133"/>
                    </a:lnTo>
                    <a:lnTo>
                      <a:pt x="14" y="14"/>
                    </a:lnTo>
                    <a:lnTo>
                      <a:pt x="25" y="14"/>
                    </a:lnTo>
                    <a:lnTo>
                      <a:pt x="25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5" name="Freeform: Shape 103"/>
              <p:cNvSpPr/>
              <p:nvPr/>
            </p:nvSpPr>
            <p:spPr bwMode="auto">
              <a:xfrm>
                <a:off x="5708865" y="1497977"/>
                <a:ext cx="145824" cy="145824"/>
              </a:xfrm>
              <a:custGeom>
                <a:avLst/>
                <a:gdLst>
                  <a:gd name="T0" fmla="*/ 16 w 33"/>
                  <a:gd name="T1" fmla="*/ 31 h 33"/>
                  <a:gd name="T2" fmla="*/ 19 w 33"/>
                  <a:gd name="T3" fmla="*/ 31 h 33"/>
                  <a:gd name="T4" fmla="*/ 20 w 33"/>
                  <a:gd name="T5" fmla="*/ 33 h 33"/>
                  <a:gd name="T6" fmla="*/ 26 w 33"/>
                  <a:gd name="T7" fmla="*/ 31 h 33"/>
                  <a:gd name="T8" fmla="*/ 25 w 33"/>
                  <a:gd name="T9" fmla="*/ 29 h 33"/>
                  <a:gd name="T10" fmla="*/ 28 w 33"/>
                  <a:gd name="T11" fmla="*/ 25 h 33"/>
                  <a:gd name="T12" fmla="*/ 30 w 33"/>
                  <a:gd name="T13" fmla="*/ 26 h 33"/>
                  <a:gd name="T14" fmla="*/ 33 w 33"/>
                  <a:gd name="T15" fmla="*/ 20 h 33"/>
                  <a:gd name="T16" fmla="*/ 30 w 33"/>
                  <a:gd name="T17" fmla="*/ 19 h 33"/>
                  <a:gd name="T18" fmla="*/ 30 w 33"/>
                  <a:gd name="T19" fmla="*/ 14 h 33"/>
                  <a:gd name="T20" fmla="*/ 33 w 33"/>
                  <a:gd name="T21" fmla="*/ 13 h 33"/>
                  <a:gd name="T22" fmla="*/ 30 w 33"/>
                  <a:gd name="T23" fmla="*/ 8 h 33"/>
                  <a:gd name="T24" fmla="*/ 28 w 33"/>
                  <a:gd name="T25" fmla="*/ 9 h 33"/>
                  <a:gd name="T26" fmla="*/ 24 w 33"/>
                  <a:gd name="T27" fmla="*/ 5 h 33"/>
                  <a:gd name="T28" fmla="*/ 25 w 33"/>
                  <a:gd name="T29" fmla="*/ 3 h 33"/>
                  <a:gd name="T30" fmla="*/ 20 w 33"/>
                  <a:gd name="T31" fmla="*/ 0 h 33"/>
                  <a:gd name="T32" fmla="*/ 19 w 33"/>
                  <a:gd name="T33" fmla="*/ 3 h 33"/>
                  <a:gd name="T34" fmla="*/ 16 w 33"/>
                  <a:gd name="T35" fmla="*/ 3 h 33"/>
                  <a:gd name="T36" fmla="*/ 16 w 33"/>
                  <a:gd name="T37" fmla="*/ 7 h 33"/>
                  <a:gd name="T38" fmla="*/ 25 w 33"/>
                  <a:gd name="T39" fmla="*/ 13 h 33"/>
                  <a:gd name="T40" fmla="*/ 20 w 33"/>
                  <a:gd name="T41" fmla="*/ 26 h 33"/>
                  <a:gd name="T42" fmla="*/ 16 w 33"/>
                  <a:gd name="T43" fmla="*/ 26 h 33"/>
                  <a:gd name="T44" fmla="*/ 16 w 33"/>
                  <a:gd name="T45" fmla="*/ 26 h 33"/>
                  <a:gd name="T46" fmla="*/ 16 w 33"/>
                  <a:gd name="T47" fmla="*/ 31 h 33"/>
                  <a:gd name="T48" fmla="*/ 2 w 33"/>
                  <a:gd name="T49" fmla="*/ 20 h 33"/>
                  <a:gd name="T50" fmla="*/ 0 w 33"/>
                  <a:gd name="T51" fmla="*/ 21 h 33"/>
                  <a:gd name="T52" fmla="*/ 2 w 33"/>
                  <a:gd name="T53" fmla="*/ 26 h 33"/>
                  <a:gd name="T54" fmla="*/ 5 w 33"/>
                  <a:gd name="T55" fmla="*/ 25 h 33"/>
                  <a:gd name="T56" fmla="*/ 8 w 33"/>
                  <a:gd name="T57" fmla="*/ 29 h 33"/>
                  <a:gd name="T58" fmla="*/ 7 w 33"/>
                  <a:gd name="T59" fmla="*/ 31 h 33"/>
                  <a:gd name="T60" fmla="*/ 13 w 33"/>
                  <a:gd name="T61" fmla="*/ 33 h 33"/>
                  <a:gd name="T62" fmla="*/ 14 w 33"/>
                  <a:gd name="T63" fmla="*/ 31 h 33"/>
                  <a:gd name="T64" fmla="*/ 16 w 33"/>
                  <a:gd name="T65" fmla="*/ 31 h 33"/>
                  <a:gd name="T66" fmla="*/ 16 w 33"/>
                  <a:gd name="T67" fmla="*/ 26 h 33"/>
                  <a:gd name="T68" fmla="*/ 8 w 33"/>
                  <a:gd name="T69" fmla="*/ 21 h 33"/>
                  <a:gd name="T70" fmla="*/ 13 w 33"/>
                  <a:gd name="T71" fmla="*/ 8 h 33"/>
                  <a:gd name="T72" fmla="*/ 13 w 33"/>
                  <a:gd name="T73" fmla="*/ 8 h 33"/>
                  <a:gd name="T74" fmla="*/ 16 w 33"/>
                  <a:gd name="T75" fmla="*/ 7 h 33"/>
                  <a:gd name="T76" fmla="*/ 16 w 33"/>
                  <a:gd name="T77" fmla="*/ 7 h 33"/>
                  <a:gd name="T78" fmla="*/ 16 w 33"/>
                  <a:gd name="T79" fmla="*/ 3 h 33"/>
                  <a:gd name="T80" fmla="*/ 14 w 33"/>
                  <a:gd name="T81" fmla="*/ 3 h 33"/>
                  <a:gd name="T82" fmla="*/ 13 w 33"/>
                  <a:gd name="T83" fmla="*/ 1 h 33"/>
                  <a:gd name="T84" fmla="*/ 7 w 33"/>
                  <a:gd name="T85" fmla="*/ 3 h 33"/>
                  <a:gd name="T86" fmla="*/ 8 w 33"/>
                  <a:gd name="T87" fmla="*/ 5 h 33"/>
                  <a:gd name="T88" fmla="*/ 5 w 33"/>
                  <a:gd name="T89" fmla="*/ 9 h 33"/>
                  <a:gd name="T90" fmla="*/ 2 w 33"/>
                  <a:gd name="T91" fmla="*/ 8 h 33"/>
                  <a:gd name="T92" fmla="*/ 0 w 33"/>
                  <a:gd name="T93" fmla="*/ 14 h 33"/>
                  <a:gd name="T94" fmla="*/ 2 w 33"/>
                  <a:gd name="T95" fmla="*/ 15 h 33"/>
                  <a:gd name="T96" fmla="*/ 2 w 33"/>
                  <a:gd name="T97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3" h="33">
                    <a:moveTo>
                      <a:pt x="16" y="31"/>
                    </a:moveTo>
                    <a:cubicBezTo>
                      <a:pt x="17" y="31"/>
                      <a:pt x="18" y="31"/>
                      <a:pt x="19" y="31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6" y="28"/>
                      <a:pt x="27" y="26"/>
                      <a:pt x="28" y="25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1" y="18"/>
                      <a:pt x="31" y="16"/>
                      <a:pt x="30" y="14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7"/>
                      <a:pt x="26" y="6"/>
                      <a:pt x="24" y="5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3"/>
                      <a:pt x="17" y="3"/>
                      <a:pt x="16" y="3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20" y="7"/>
                      <a:pt x="24" y="10"/>
                      <a:pt x="25" y="13"/>
                    </a:cubicBezTo>
                    <a:cubicBezTo>
                      <a:pt x="27" y="18"/>
                      <a:pt x="25" y="24"/>
                      <a:pt x="20" y="26"/>
                    </a:cubicBezTo>
                    <a:cubicBezTo>
                      <a:pt x="19" y="26"/>
                      <a:pt x="18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lnTo>
                      <a:pt x="16" y="31"/>
                    </a:lnTo>
                    <a:close/>
                    <a:moveTo>
                      <a:pt x="2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6" y="27"/>
                      <a:pt x="7" y="28"/>
                      <a:pt x="8" y="29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1"/>
                      <a:pt x="16" y="31"/>
                      <a:pt x="16" y="31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3" y="26"/>
                      <a:pt x="9" y="24"/>
                      <a:pt x="8" y="21"/>
                    </a:cubicBezTo>
                    <a:cubicBezTo>
                      <a:pt x="5" y="16"/>
                      <a:pt x="8" y="10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8"/>
                      <a:pt x="15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3"/>
                      <a:pt x="15" y="3"/>
                      <a:pt x="14" y="3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6" y="7"/>
                      <a:pt x="5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2" y="18"/>
                      <a:pt x="2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6" name="Freeform: Shape 104"/>
              <p:cNvSpPr/>
              <p:nvPr/>
            </p:nvSpPr>
            <p:spPr bwMode="auto">
              <a:xfrm>
                <a:off x="3876873" y="1241865"/>
                <a:ext cx="25734" cy="30635"/>
              </a:xfrm>
              <a:custGeom>
                <a:avLst/>
                <a:gdLst>
                  <a:gd name="T0" fmla="*/ 0 w 6"/>
                  <a:gd name="T1" fmla="*/ 0 h 7"/>
                  <a:gd name="T2" fmla="*/ 2 w 6"/>
                  <a:gd name="T3" fmla="*/ 7 h 7"/>
                  <a:gd name="T4" fmla="*/ 6 w 6"/>
                  <a:gd name="T5" fmla="*/ 0 h 7"/>
                  <a:gd name="T6" fmla="*/ 0 w 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0" y="0"/>
                    </a:moveTo>
                    <a:cubicBezTo>
                      <a:pt x="0" y="3"/>
                      <a:pt x="1" y="5"/>
                      <a:pt x="2" y="7"/>
                    </a:cubicBezTo>
                    <a:cubicBezTo>
                      <a:pt x="5" y="5"/>
                      <a:pt x="6" y="3"/>
                      <a:pt x="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7" name="Freeform: Shape 105"/>
              <p:cNvSpPr/>
              <p:nvPr/>
            </p:nvSpPr>
            <p:spPr bwMode="auto">
              <a:xfrm>
                <a:off x="3876873" y="1197751"/>
                <a:ext cx="25734" cy="34312"/>
              </a:xfrm>
              <a:custGeom>
                <a:avLst/>
                <a:gdLst>
                  <a:gd name="T0" fmla="*/ 2 w 6"/>
                  <a:gd name="T1" fmla="*/ 0 h 8"/>
                  <a:gd name="T2" fmla="*/ 0 w 6"/>
                  <a:gd name="T3" fmla="*/ 8 h 8"/>
                  <a:gd name="T4" fmla="*/ 6 w 6"/>
                  <a:gd name="T5" fmla="*/ 8 h 8"/>
                  <a:gd name="T6" fmla="*/ 2 w 6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2" y="0"/>
                    </a:moveTo>
                    <a:cubicBezTo>
                      <a:pt x="1" y="2"/>
                      <a:pt x="0" y="5"/>
                      <a:pt x="0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8" name="Freeform: Shape 106"/>
              <p:cNvSpPr/>
              <p:nvPr/>
            </p:nvSpPr>
            <p:spPr bwMode="auto">
              <a:xfrm>
                <a:off x="3854816" y="1184271"/>
                <a:ext cx="25734" cy="47791"/>
              </a:xfrm>
              <a:custGeom>
                <a:avLst/>
                <a:gdLst>
                  <a:gd name="T0" fmla="*/ 0 w 6"/>
                  <a:gd name="T1" fmla="*/ 0 h 11"/>
                  <a:gd name="T2" fmla="*/ 0 w 6"/>
                  <a:gd name="T3" fmla="*/ 11 h 11"/>
                  <a:gd name="T4" fmla="*/ 3 w 6"/>
                  <a:gd name="T5" fmla="*/ 11 h 11"/>
                  <a:gd name="T6" fmla="*/ 6 w 6"/>
                  <a:gd name="T7" fmla="*/ 2 h 11"/>
                  <a:gd name="T8" fmla="*/ 0 w 6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0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7"/>
                      <a:pt x="4" y="4"/>
                      <a:pt x="6" y="2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9" name="Freeform: Shape 107"/>
              <p:cNvSpPr/>
              <p:nvPr/>
            </p:nvSpPr>
            <p:spPr bwMode="auto">
              <a:xfrm>
                <a:off x="3822955" y="1241865"/>
                <a:ext cx="26959" cy="44115"/>
              </a:xfrm>
              <a:custGeom>
                <a:avLst/>
                <a:gdLst>
                  <a:gd name="T0" fmla="*/ 6 w 6"/>
                  <a:gd name="T1" fmla="*/ 10 h 10"/>
                  <a:gd name="T2" fmla="*/ 6 w 6"/>
                  <a:gd name="T3" fmla="*/ 0 h 10"/>
                  <a:gd name="T4" fmla="*/ 3 w 6"/>
                  <a:gd name="T5" fmla="*/ 0 h 10"/>
                  <a:gd name="T6" fmla="*/ 0 w 6"/>
                  <a:gd name="T7" fmla="*/ 8 h 10"/>
                  <a:gd name="T8" fmla="*/ 6 w 6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">
                    <a:moveTo>
                      <a:pt x="6" y="1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3"/>
                      <a:pt x="2" y="6"/>
                      <a:pt x="0" y="8"/>
                    </a:cubicBezTo>
                    <a:cubicBezTo>
                      <a:pt x="2" y="9"/>
                      <a:pt x="4" y="10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0" name="Freeform: Shape 108"/>
              <p:cNvSpPr/>
              <p:nvPr/>
            </p:nvSpPr>
            <p:spPr bwMode="auto">
              <a:xfrm>
                <a:off x="3822955" y="1184271"/>
                <a:ext cx="26959" cy="47791"/>
              </a:xfrm>
              <a:custGeom>
                <a:avLst/>
                <a:gdLst>
                  <a:gd name="T0" fmla="*/ 3 w 6"/>
                  <a:gd name="T1" fmla="*/ 11 h 11"/>
                  <a:gd name="T2" fmla="*/ 6 w 6"/>
                  <a:gd name="T3" fmla="*/ 11 h 11"/>
                  <a:gd name="T4" fmla="*/ 6 w 6"/>
                  <a:gd name="T5" fmla="*/ 0 h 11"/>
                  <a:gd name="T6" fmla="*/ 0 w 6"/>
                  <a:gd name="T7" fmla="*/ 2 h 11"/>
                  <a:gd name="T8" fmla="*/ 3 w 6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3" y="11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2"/>
                    </a:cubicBezTo>
                    <a:cubicBezTo>
                      <a:pt x="2" y="4"/>
                      <a:pt x="3" y="7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1" name="Freeform: Shape 109"/>
              <p:cNvSpPr/>
              <p:nvPr/>
            </p:nvSpPr>
            <p:spPr bwMode="auto">
              <a:xfrm>
                <a:off x="3800898" y="1241865"/>
                <a:ext cx="26959" cy="30635"/>
              </a:xfrm>
              <a:custGeom>
                <a:avLst/>
                <a:gdLst>
                  <a:gd name="T0" fmla="*/ 4 w 6"/>
                  <a:gd name="T1" fmla="*/ 7 h 7"/>
                  <a:gd name="T2" fmla="*/ 6 w 6"/>
                  <a:gd name="T3" fmla="*/ 0 h 7"/>
                  <a:gd name="T4" fmla="*/ 0 w 6"/>
                  <a:gd name="T5" fmla="*/ 0 h 7"/>
                  <a:gd name="T6" fmla="*/ 4 w 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4" y="7"/>
                    </a:moveTo>
                    <a:cubicBezTo>
                      <a:pt x="5" y="5"/>
                      <a:pt x="6" y="3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4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2" name="Freeform: Shape 110"/>
              <p:cNvSpPr/>
              <p:nvPr/>
            </p:nvSpPr>
            <p:spPr bwMode="auto">
              <a:xfrm>
                <a:off x="3800898" y="1197751"/>
                <a:ext cx="26959" cy="34312"/>
              </a:xfrm>
              <a:custGeom>
                <a:avLst/>
                <a:gdLst>
                  <a:gd name="T0" fmla="*/ 4 w 6"/>
                  <a:gd name="T1" fmla="*/ 0 h 8"/>
                  <a:gd name="T2" fmla="*/ 0 w 6"/>
                  <a:gd name="T3" fmla="*/ 8 h 8"/>
                  <a:gd name="T4" fmla="*/ 6 w 6"/>
                  <a:gd name="T5" fmla="*/ 8 h 8"/>
                  <a:gd name="T6" fmla="*/ 4 w 6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4" y="0"/>
                    </a:moveTo>
                    <a:cubicBezTo>
                      <a:pt x="1" y="2"/>
                      <a:pt x="0" y="5"/>
                      <a:pt x="0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2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3" name="Freeform: Shape 111"/>
              <p:cNvSpPr/>
              <p:nvPr/>
            </p:nvSpPr>
            <p:spPr bwMode="auto">
              <a:xfrm>
                <a:off x="3854816" y="1241865"/>
                <a:ext cx="25734" cy="44115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8 h 10"/>
                  <a:gd name="T4" fmla="*/ 3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">
                    <a:moveTo>
                      <a:pt x="0" y="10"/>
                    </a:moveTo>
                    <a:cubicBezTo>
                      <a:pt x="2" y="10"/>
                      <a:pt x="4" y="9"/>
                      <a:pt x="6" y="8"/>
                    </a:cubicBezTo>
                    <a:cubicBezTo>
                      <a:pt x="4" y="6"/>
                      <a:pt x="3" y="3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4" name="Freeform: Shape 112"/>
              <p:cNvSpPr/>
              <p:nvPr/>
            </p:nvSpPr>
            <p:spPr bwMode="auto">
              <a:xfrm>
                <a:off x="4543498" y="972275"/>
                <a:ext cx="115189" cy="110287"/>
              </a:xfrm>
              <a:custGeom>
                <a:avLst/>
                <a:gdLst>
                  <a:gd name="T0" fmla="*/ 26 w 26"/>
                  <a:gd name="T1" fmla="*/ 10 h 25"/>
                  <a:gd name="T2" fmla="*/ 21 w 26"/>
                  <a:gd name="T3" fmla="*/ 12 h 25"/>
                  <a:gd name="T4" fmla="*/ 19 w 26"/>
                  <a:gd name="T5" fmla="*/ 12 h 25"/>
                  <a:gd name="T6" fmla="*/ 18 w 26"/>
                  <a:gd name="T7" fmla="*/ 9 h 25"/>
                  <a:gd name="T8" fmla="*/ 19 w 26"/>
                  <a:gd name="T9" fmla="*/ 8 h 25"/>
                  <a:gd name="T10" fmla="*/ 24 w 26"/>
                  <a:gd name="T11" fmla="*/ 6 h 25"/>
                  <a:gd name="T12" fmla="*/ 22 w 26"/>
                  <a:gd name="T13" fmla="*/ 3 h 25"/>
                  <a:gd name="T14" fmla="*/ 19 w 26"/>
                  <a:gd name="T15" fmla="*/ 2 h 25"/>
                  <a:gd name="T16" fmla="*/ 18 w 26"/>
                  <a:gd name="T17" fmla="*/ 6 h 25"/>
                  <a:gd name="T18" fmla="*/ 16 w 26"/>
                  <a:gd name="T19" fmla="*/ 9 h 25"/>
                  <a:gd name="T20" fmla="*/ 16 w 26"/>
                  <a:gd name="T21" fmla="*/ 5 h 25"/>
                  <a:gd name="T22" fmla="*/ 14 w 26"/>
                  <a:gd name="T23" fmla="*/ 4 h 25"/>
                  <a:gd name="T24" fmla="*/ 14 w 26"/>
                  <a:gd name="T25" fmla="*/ 2 h 25"/>
                  <a:gd name="T26" fmla="*/ 13 w 26"/>
                  <a:gd name="T27" fmla="*/ 2 h 25"/>
                  <a:gd name="T28" fmla="*/ 13 w 26"/>
                  <a:gd name="T29" fmla="*/ 4 h 25"/>
                  <a:gd name="T30" fmla="*/ 11 w 26"/>
                  <a:gd name="T31" fmla="*/ 5 h 25"/>
                  <a:gd name="T32" fmla="*/ 11 w 26"/>
                  <a:gd name="T33" fmla="*/ 9 h 25"/>
                  <a:gd name="T34" fmla="*/ 9 w 26"/>
                  <a:gd name="T35" fmla="*/ 6 h 25"/>
                  <a:gd name="T36" fmla="*/ 8 w 26"/>
                  <a:gd name="T37" fmla="*/ 2 h 25"/>
                  <a:gd name="T38" fmla="*/ 5 w 26"/>
                  <a:gd name="T39" fmla="*/ 3 h 25"/>
                  <a:gd name="T40" fmla="*/ 2 w 26"/>
                  <a:gd name="T41" fmla="*/ 6 h 25"/>
                  <a:gd name="T42" fmla="*/ 8 w 26"/>
                  <a:gd name="T43" fmla="*/ 8 h 25"/>
                  <a:gd name="T44" fmla="*/ 9 w 26"/>
                  <a:gd name="T45" fmla="*/ 9 h 25"/>
                  <a:gd name="T46" fmla="*/ 8 w 26"/>
                  <a:gd name="T47" fmla="*/ 12 h 25"/>
                  <a:gd name="T48" fmla="*/ 6 w 26"/>
                  <a:gd name="T49" fmla="*/ 12 h 25"/>
                  <a:gd name="T50" fmla="*/ 1 w 26"/>
                  <a:gd name="T51" fmla="*/ 10 h 25"/>
                  <a:gd name="T52" fmla="*/ 0 w 26"/>
                  <a:gd name="T53" fmla="*/ 13 h 25"/>
                  <a:gd name="T54" fmla="*/ 2 w 26"/>
                  <a:gd name="T55" fmla="*/ 17 h 25"/>
                  <a:gd name="T56" fmla="*/ 5 w 26"/>
                  <a:gd name="T57" fmla="*/ 14 h 25"/>
                  <a:gd name="T58" fmla="*/ 9 w 26"/>
                  <a:gd name="T59" fmla="*/ 13 h 25"/>
                  <a:gd name="T60" fmla="*/ 6 w 26"/>
                  <a:gd name="T61" fmla="*/ 16 h 25"/>
                  <a:gd name="T62" fmla="*/ 7 w 26"/>
                  <a:gd name="T63" fmla="*/ 18 h 25"/>
                  <a:gd name="T64" fmla="*/ 6 w 26"/>
                  <a:gd name="T65" fmla="*/ 19 h 25"/>
                  <a:gd name="T66" fmla="*/ 7 w 26"/>
                  <a:gd name="T67" fmla="*/ 20 h 25"/>
                  <a:gd name="T68" fmla="*/ 8 w 26"/>
                  <a:gd name="T69" fmla="*/ 19 h 25"/>
                  <a:gd name="T70" fmla="*/ 10 w 26"/>
                  <a:gd name="T71" fmla="*/ 19 h 25"/>
                  <a:gd name="T72" fmla="*/ 13 w 26"/>
                  <a:gd name="T73" fmla="*/ 16 h 25"/>
                  <a:gd name="T74" fmla="*/ 12 w 26"/>
                  <a:gd name="T75" fmla="*/ 21 h 25"/>
                  <a:gd name="T76" fmla="*/ 9 w 26"/>
                  <a:gd name="T77" fmla="*/ 24 h 25"/>
                  <a:gd name="T78" fmla="*/ 13 w 26"/>
                  <a:gd name="T79" fmla="*/ 25 h 25"/>
                  <a:gd name="T80" fmla="*/ 16 w 26"/>
                  <a:gd name="T81" fmla="*/ 25 h 25"/>
                  <a:gd name="T82" fmla="*/ 14 w 26"/>
                  <a:gd name="T83" fmla="*/ 20 h 25"/>
                  <a:gd name="T84" fmla="*/ 14 w 26"/>
                  <a:gd name="T85" fmla="*/ 18 h 25"/>
                  <a:gd name="T86" fmla="*/ 17 w 26"/>
                  <a:gd name="T87" fmla="*/ 17 h 25"/>
                  <a:gd name="T88" fmla="*/ 18 w 26"/>
                  <a:gd name="T89" fmla="*/ 18 h 25"/>
                  <a:gd name="T90" fmla="*/ 20 w 26"/>
                  <a:gd name="T91" fmla="*/ 24 h 25"/>
                  <a:gd name="T92" fmla="*/ 23 w 26"/>
                  <a:gd name="T93" fmla="*/ 21 h 25"/>
                  <a:gd name="T94" fmla="*/ 24 w 26"/>
                  <a:gd name="T95" fmla="*/ 18 h 25"/>
                  <a:gd name="T96" fmla="*/ 20 w 26"/>
                  <a:gd name="T97" fmla="*/ 17 h 25"/>
                  <a:gd name="T98" fmla="*/ 17 w 26"/>
                  <a:gd name="T99" fmla="*/ 15 h 25"/>
                  <a:gd name="T100" fmla="*/ 20 w 26"/>
                  <a:gd name="T101" fmla="*/ 15 h 25"/>
                  <a:gd name="T102" fmla="*/ 22 w 26"/>
                  <a:gd name="T103" fmla="*/ 13 h 25"/>
                  <a:gd name="T104" fmla="*/ 24 w 26"/>
                  <a:gd name="T105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25">
                    <a:moveTo>
                      <a:pt x="26" y="12"/>
                    </a:move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1"/>
                      <a:pt x="17" y="11"/>
                      <a:pt x="17" y="10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4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1" y="9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1"/>
                      <a:pt x="9" y="11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10" y="14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6"/>
                      <a:pt x="16" y="16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4"/>
                      <a:pt x="17" y="14"/>
                      <a:pt x="17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6" y="13"/>
                      <a:pt x="26" y="13"/>
                      <a:pt x="26" y="13"/>
                    </a:cubicBezTo>
                    <a:lnTo>
                      <a:pt x="26" y="12"/>
                    </a:lnTo>
                    <a:close/>
                  </a:path>
                </a:pathLst>
              </a:custGeom>
              <a:solidFill>
                <a:srgbClr val="41441C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5" name="Freeform: Shape 113"/>
              <p:cNvSpPr/>
              <p:nvPr/>
            </p:nvSpPr>
            <p:spPr bwMode="auto">
              <a:xfrm>
                <a:off x="3015408" y="2124163"/>
                <a:ext cx="220574" cy="164205"/>
              </a:xfrm>
              <a:custGeom>
                <a:avLst/>
                <a:gdLst>
                  <a:gd name="T0" fmla="*/ 25 w 50"/>
                  <a:gd name="T1" fmla="*/ 0 h 37"/>
                  <a:gd name="T2" fmla="*/ 0 w 50"/>
                  <a:gd name="T3" fmla="*/ 25 h 37"/>
                  <a:gd name="T4" fmla="*/ 3 w 50"/>
                  <a:gd name="T5" fmla="*/ 37 h 37"/>
                  <a:gd name="T6" fmla="*/ 3 w 50"/>
                  <a:gd name="T7" fmla="*/ 30 h 37"/>
                  <a:gd name="T8" fmla="*/ 4 w 50"/>
                  <a:gd name="T9" fmla="*/ 27 h 37"/>
                  <a:gd name="T10" fmla="*/ 4 w 50"/>
                  <a:gd name="T11" fmla="*/ 25 h 37"/>
                  <a:gd name="T12" fmla="*/ 25 w 50"/>
                  <a:gd name="T13" fmla="*/ 4 h 37"/>
                  <a:gd name="T14" fmla="*/ 46 w 50"/>
                  <a:gd name="T15" fmla="*/ 25 h 37"/>
                  <a:gd name="T16" fmla="*/ 46 w 50"/>
                  <a:gd name="T17" fmla="*/ 27 h 37"/>
                  <a:gd name="T18" fmla="*/ 47 w 50"/>
                  <a:gd name="T19" fmla="*/ 30 h 37"/>
                  <a:gd name="T20" fmla="*/ 47 w 50"/>
                  <a:gd name="T21" fmla="*/ 37 h 37"/>
                  <a:gd name="T22" fmla="*/ 50 w 50"/>
                  <a:gd name="T23" fmla="*/ 25 h 37"/>
                  <a:gd name="T24" fmla="*/ 25 w 50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37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29"/>
                      <a:pt x="1" y="33"/>
                      <a:pt x="3" y="37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29"/>
                      <a:pt x="3" y="28"/>
                      <a:pt x="4" y="27"/>
                    </a:cubicBezTo>
                    <a:cubicBezTo>
                      <a:pt x="4" y="26"/>
                      <a:pt x="4" y="26"/>
                      <a:pt x="4" y="25"/>
                    </a:cubicBezTo>
                    <a:cubicBezTo>
                      <a:pt x="4" y="14"/>
                      <a:pt x="13" y="4"/>
                      <a:pt x="25" y="4"/>
                    </a:cubicBezTo>
                    <a:cubicBezTo>
                      <a:pt x="36" y="4"/>
                      <a:pt x="46" y="14"/>
                      <a:pt x="46" y="25"/>
                    </a:cubicBezTo>
                    <a:cubicBezTo>
                      <a:pt x="46" y="26"/>
                      <a:pt x="46" y="27"/>
                      <a:pt x="46" y="27"/>
                    </a:cubicBezTo>
                    <a:cubicBezTo>
                      <a:pt x="46" y="28"/>
                      <a:pt x="47" y="29"/>
                      <a:pt x="47" y="30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9" y="34"/>
                      <a:pt x="50" y="29"/>
                      <a:pt x="50" y="25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6" name="Freeform: Shape 114"/>
              <p:cNvSpPr/>
              <p:nvPr/>
            </p:nvSpPr>
            <p:spPr bwMode="auto">
              <a:xfrm>
                <a:off x="3032564" y="2234450"/>
                <a:ext cx="49017" cy="89455"/>
              </a:xfrm>
              <a:custGeom>
                <a:avLst/>
                <a:gdLst>
                  <a:gd name="T0" fmla="*/ 1 w 11"/>
                  <a:gd name="T1" fmla="*/ 4 h 20"/>
                  <a:gd name="T2" fmla="*/ 0 w 11"/>
                  <a:gd name="T3" fmla="*/ 5 h 20"/>
                  <a:gd name="T4" fmla="*/ 0 w 11"/>
                  <a:gd name="T5" fmla="*/ 12 h 20"/>
                  <a:gd name="T6" fmla="*/ 0 w 11"/>
                  <a:gd name="T7" fmla="*/ 15 h 20"/>
                  <a:gd name="T8" fmla="*/ 8 w 11"/>
                  <a:gd name="T9" fmla="*/ 20 h 20"/>
                  <a:gd name="T10" fmla="*/ 11 w 11"/>
                  <a:gd name="T11" fmla="*/ 20 h 20"/>
                  <a:gd name="T12" fmla="*/ 11 w 11"/>
                  <a:gd name="T13" fmla="*/ 0 h 20"/>
                  <a:gd name="T14" fmla="*/ 8 w 11"/>
                  <a:gd name="T15" fmla="*/ 0 h 20"/>
                  <a:gd name="T16" fmla="*/ 1 w 11"/>
                  <a:gd name="T17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0">
                    <a:moveTo>
                      <a:pt x="1" y="4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8"/>
                      <a:pt x="4" y="20"/>
                      <a:pt x="8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1" y="2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7" name="Freeform: Shape 115"/>
              <p:cNvSpPr/>
              <p:nvPr/>
            </p:nvSpPr>
            <p:spPr bwMode="auto">
              <a:xfrm>
                <a:off x="3166134" y="2234450"/>
                <a:ext cx="47791" cy="89455"/>
              </a:xfrm>
              <a:custGeom>
                <a:avLst/>
                <a:gdLst>
                  <a:gd name="T0" fmla="*/ 11 w 11"/>
                  <a:gd name="T1" fmla="*/ 15 h 20"/>
                  <a:gd name="T2" fmla="*/ 11 w 11"/>
                  <a:gd name="T3" fmla="*/ 12 h 20"/>
                  <a:gd name="T4" fmla="*/ 11 w 11"/>
                  <a:gd name="T5" fmla="*/ 5 h 20"/>
                  <a:gd name="T6" fmla="*/ 11 w 11"/>
                  <a:gd name="T7" fmla="*/ 5 h 20"/>
                  <a:gd name="T8" fmla="*/ 4 w 11"/>
                  <a:gd name="T9" fmla="*/ 0 h 20"/>
                  <a:gd name="T10" fmla="*/ 0 w 11"/>
                  <a:gd name="T11" fmla="*/ 0 h 20"/>
                  <a:gd name="T12" fmla="*/ 0 w 11"/>
                  <a:gd name="T13" fmla="*/ 20 h 20"/>
                  <a:gd name="T14" fmla="*/ 4 w 11"/>
                  <a:gd name="T15" fmla="*/ 20 h 20"/>
                  <a:gd name="T16" fmla="*/ 11 w 11"/>
                  <a:gd name="T17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0">
                    <a:moveTo>
                      <a:pt x="11" y="15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2"/>
                      <a:pt x="7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8" y="20"/>
                      <a:pt x="11" y="18"/>
                      <a:pt x="11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8" name="Freeform: Shape 116"/>
              <p:cNvSpPr/>
              <p:nvPr/>
            </p:nvSpPr>
            <p:spPr bwMode="auto">
              <a:xfrm>
                <a:off x="3712668" y="3687789"/>
                <a:ext cx="177685" cy="164205"/>
              </a:xfrm>
              <a:custGeom>
                <a:avLst/>
                <a:gdLst>
                  <a:gd name="T0" fmla="*/ 32 w 40"/>
                  <a:gd name="T1" fmla="*/ 16 h 37"/>
                  <a:gd name="T2" fmla="*/ 31 w 40"/>
                  <a:gd name="T3" fmla="*/ 13 h 37"/>
                  <a:gd name="T4" fmla="*/ 25 w 40"/>
                  <a:gd name="T5" fmla="*/ 14 h 37"/>
                  <a:gd name="T6" fmla="*/ 25 w 40"/>
                  <a:gd name="T7" fmla="*/ 9 h 37"/>
                  <a:gd name="T8" fmla="*/ 21 w 40"/>
                  <a:gd name="T9" fmla="*/ 11 h 37"/>
                  <a:gd name="T10" fmla="*/ 19 w 40"/>
                  <a:gd name="T11" fmla="*/ 5 h 37"/>
                  <a:gd name="T12" fmla="*/ 16 w 40"/>
                  <a:gd name="T13" fmla="*/ 6 h 37"/>
                  <a:gd name="T14" fmla="*/ 17 w 40"/>
                  <a:gd name="T15" fmla="*/ 12 h 37"/>
                  <a:gd name="T16" fmla="*/ 13 w 40"/>
                  <a:gd name="T17" fmla="*/ 6 h 37"/>
                  <a:gd name="T18" fmla="*/ 12 w 40"/>
                  <a:gd name="T19" fmla="*/ 0 h 37"/>
                  <a:gd name="T20" fmla="*/ 7 w 40"/>
                  <a:gd name="T21" fmla="*/ 2 h 37"/>
                  <a:gd name="T22" fmla="*/ 3 w 40"/>
                  <a:gd name="T23" fmla="*/ 7 h 37"/>
                  <a:gd name="T24" fmla="*/ 11 w 40"/>
                  <a:gd name="T25" fmla="*/ 10 h 37"/>
                  <a:gd name="T26" fmla="*/ 14 w 40"/>
                  <a:gd name="T27" fmla="*/ 12 h 37"/>
                  <a:gd name="T28" fmla="*/ 12 w 40"/>
                  <a:gd name="T29" fmla="*/ 16 h 37"/>
                  <a:gd name="T30" fmla="*/ 9 w 40"/>
                  <a:gd name="T31" fmla="*/ 16 h 37"/>
                  <a:gd name="T32" fmla="*/ 1 w 40"/>
                  <a:gd name="T33" fmla="*/ 12 h 37"/>
                  <a:gd name="T34" fmla="*/ 0 w 40"/>
                  <a:gd name="T35" fmla="*/ 18 h 37"/>
                  <a:gd name="T36" fmla="*/ 2 w 40"/>
                  <a:gd name="T37" fmla="*/ 23 h 37"/>
                  <a:gd name="T38" fmla="*/ 7 w 40"/>
                  <a:gd name="T39" fmla="*/ 19 h 37"/>
                  <a:gd name="T40" fmla="*/ 14 w 40"/>
                  <a:gd name="T41" fmla="*/ 18 h 37"/>
                  <a:gd name="T42" fmla="*/ 9 w 40"/>
                  <a:gd name="T43" fmla="*/ 22 h 37"/>
                  <a:gd name="T44" fmla="*/ 10 w 40"/>
                  <a:gd name="T45" fmla="*/ 25 h 37"/>
                  <a:gd name="T46" fmla="*/ 8 w 40"/>
                  <a:gd name="T47" fmla="*/ 27 h 37"/>
                  <a:gd name="T48" fmla="*/ 10 w 40"/>
                  <a:gd name="T49" fmla="*/ 29 h 37"/>
                  <a:gd name="T50" fmla="*/ 12 w 40"/>
                  <a:gd name="T51" fmla="*/ 27 h 37"/>
                  <a:gd name="T52" fmla="*/ 15 w 40"/>
                  <a:gd name="T53" fmla="*/ 28 h 37"/>
                  <a:gd name="T54" fmla="*/ 19 w 40"/>
                  <a:gd name="T55" fmla="*/ 23 h 37"/>
                  <a:gd name="T56" fmla="*/ 18 w 40"/>
                  <a:gd name="T57" fmla="*/ 30 h 37"/>
                  <a:gd name="T58" fmla="*/ 14 w 40"/>
                  <a:gd name="T59" fmla="*/ 35 h 37"/>
                  <a:gd name="T60" fmla="*/ 19 w 40"/>
                  <a:gd name="T61" fmla="*/ 37 h 37"/>
                  <a:gd name="T62" fmla="*/ 25 w 40"/>
                  <a:gd name="T63" fmla="*/ 36 h 37"/>
                  <a:gd name="T64" fmla="*/ 21 w 40"/>
                  <a:gd name="T65" fmla="*/ 28 h 37"/>
                  <a:gd name="T66" fmla="*/ 21 w 40"/>
                  <a:gd name="T67" fmla="*/ 25 h 37"/>
                  <a:gd name="T68" fmla="*/ 25 w 40"/>
                  <a:gd name="T69" fmla="*/ 24 h 37"/>
                  <a:gd name="T70" fmla="*/ 27 w 40"/>
                  <a:gd name="T71" fmla="*/ 26 h 37"/>
                  <a:gd name="T72" fmla="*/ 31 w 40"/>
                  <a:gd name="T73" fmla="*/ 34 h 37"/>
                  <a:gd name="T74" fmla="*/ 35 w 40"/>
                  <a:gd name="T75" fmla="*/ 30 h 37"/>
                  <a:gd name="T76" fmla="*/ 37 w 40"/>
                  <a:gd name="T77" fmla="*/ 25 h 37"/>
                  <a:gd name="T78" fmla="*/ 31 w 40"/>
                  <a:gd name="T79" fmla="*/ 24 h 37"/>
                  <a:gd name="T80" fmla="*/ 25 w 40"/>
                  <a:gd name="T81" fmla="*/ 21 h 37"/>
                  <a:gd name="T82" fmla="*/ 31 w 40"/>
                  <a:gd name="T83" fmla="*/ 21 h 37"/>
                  <a:gd name="T84" fmla="*/ 33 w 40"/>
                  <a:gd name="T85" fmla="*/ 18 h 37"/>
                  <a:gd name="T86" fmla="*/ 36 w 40"/>
                  <a:gd name="T87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0" h="37">
                    <a:moveTo>
                      <a:pt x="34" y="15"/>
                    </a:moveTo>
                    <a:cubicBezTo>
                      <a:pt x="33" y="16"/>
                      <a:pt x="33" y="16"/>
                      <a:pt x="33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1" y="13"/>
                      <a:pt x="31" y="13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5"/>
                      <a:pt x="26" y="14"/>
                      <a:pt x="25" y="14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7" y="10"/>
                      <a:pt x="25" y="9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3" y="11"/>
                      <a:pt x="22" y="11"/>
                      <a:pt x="21" y="11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1" y="7"/>
                      <a:pt x="20" y="6"/>
                      <a:pt x="19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8" y="11"/>
                      <a:pt x="17" y="11"/>
                      <a:pt x="17" y="12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4" y="15"/>
                      <a:pt x="14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9"/>
                      <a:pt x="15" y="20"/>
                      <a:pt x="15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3"/>
                      <a:pt x="18" y="23"/>
                      <a:pt x="19" y="23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3"/>
                      <a:pt x="23" y="23"/>
                      <a:pt x="24" y="22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6" y="20"/>
                      <a:pt x="26" y="19"/>
                      <a:pt x="26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7" y="17"/>
                      <a:pt x="36" y="16"/>
                      <a:pt x="34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9" name="Freeform: Shape 117"/>
              <p:cNvSpPr/>
              <p:nvPr/>
            </p:nvSpPr>
            <p:spPr bwMode="auto">
              <a:xfrm>
                <a:off x="3329114" y="1475919"/>
                <a:ext cx="115189" cy="113963"/>
              </a:xfrm>
              <a:custGeom>
                <a:avLst/>
                <a:gdLst>
                  <a:gd name="T0" fmla="*/ 25 w 26"/>
                  <a:gd name="T1" fmla="*/ 10 h 26"/>
                  <a:gd name="T2" fmla="*/ 20 w 26"/>
                  <a:gd name="T3" fmla="*/ 12 h 26"/>
                  <a:gd name="T4" fmla="*/ 18 w 26"/>
                  <a:gd name="T5" fmla="*/ 12 h 26"/>
                  <a:gd name="T6" fmla="*/ 17 w 26"/>
                  <a:gd name="T7" fmla="*/ 10 h 26"/>
                  <a:gd name="T8" fmla="*/ 18 w 26"/>
                  <a:gd name="T9" fmla="*/ 8 h 26"/>
                  <a:gd name="T10" fmla="*/ 24 w 26"/>
                  <a:gd name="T11" fmla="*/ 6 h 26"/>
                  <a:gd name="T12" fmla="*/ 21 w 26"/>
                  <a:gd name="T13" fmla="*/ 3 h 26"/>
                  <a:gd name="T14" fmla="*/ 18 w 26"/>
                  <a:gd name="T15" fmla="*/ 2 h 26"/>
                  <a:gd name="T16" fmla="*/ 17 w 26"/>
                  <a:gd name="T17" fmla="*/ 6 h 26"/>
                  <a:gd name="T18" fmla="*/ 15 w 26"/>
                  <a:gd name="T19" fmla="*/ 10 h 26"/>
                  <a:gd name="T20" fmla="*/ 15 w 26"/>
                  <a:gd name="T21" fmla="*/ 6 h 26"/>
                  <a:gd name="T22" fmla="*/ 13 w 26"/>
                  <a:gd name="T23" fmla="*/ 5 h 26"/>
                  <a:gd name="T24" fmla="*/ 13 w 26"/>
                  <a:gd name="T25" fmla="*/ 3 h 26"/>
                  <a:gd name="T26" fmla="*/ 12 w 26"/>
                  <a:gd name="T27" fmla="*/ 3 h 26"/>
                  <a:gd name="T28" fmla="*/ 12 w 26"/>
                  <a:gd name="T29" fmla="*/ 5 h 26"/>
                  <a:gd name="T30" fmla="*/ 10 w 26"/>
                  <a:gd name="T31" fmla="*/ 6 h 26"/>
                  <a:gd name="T32" fmla="*/ 10 w 26"/>
                  <a:gd name="T33" fmla="*/ 10 h 26"/>
                  <a:gd name="T34" fmla="*/ 8 w 26"/>
                  <a:gd name="T35" fmla="*/ 6 h 26"/>
                  <a:gd name="T36" fmla="*/ 7 w 26"/>
                  <a:gd name="T37" fmla="*/ 2 h 26"/>
                  <a:gd name="T38" fmla="*/ 4 w 26"/>
                  <a:gd name="T39" fmla="*/ 3 h 26"/>
                  <a:gd name="T40" fmla="*/ 2 w 26"/>
                  <a:gd name="T41" fmla="*/ 6 h 26"/>
                  <a:gd name="T42" fmla="*/ 7 w 26"/>
                  <a:gd name="T43" fmla="*/ 8 h 26"/>
                  <a:gd name="T44" fmla="*/ 8 w 26"/>
                  <a:gd name="T45" fmla="*/ 10 h 26"/>
                  <a:gd name="T46" fmla="*/ 7 w 26"/>
                  <a:gd name="T47" fmla="*/ 12 h 26"/>
                  <a:gd name="T48" fmla="*/ 5 w 26"/>
                  <a:gd name="T49" fmla="*/ 12 h 26"/>
                  <a:gd name="T50" fmla="*/ 0 w 26"/>
                  <a:gd name="T51" fmla="*/ 10 h 26"/>
                  <a:gd name="T52" fmla="*/ 0 w 26"/>
                  <a:gd name="T53" fmla="*/ 14 h 26"/>
                  <a:gd name="T54" fmla="*/ 1 w 26"/>
                  <a:gd name="T55" fmla="*/ 17 h 26"/>
                  <a:gd name="T56" fmla="*/ 4 w 26"/>
                  <a:gd name="T57" fmla="*/ 15 h 26"/>
                  <a:gd name="T58" fmla="*/ 9 w 26"/>
                  <a:gd name="T59" fmla="*/ 14 h 26"/>
                  <a:gd name="T60" fmla="*/ 6 w 26"/>
                  <a:gd name="T61" fmla="*/ 16 h 26"/>
                  <a:gd name="T62" fmla="*/ 6 w 26"/>
                  <a:gd name="T63" fmla="*/ 18 h 26"/>
                  <a:gd name="T64" fmla="*/ 5 w 26"/>
                  <a:gd name="T65" fmla="*/ 20 h 26"/>
                  <a:gd name="T66" fmla="*/ 6 w 26"/>
                  <a:gd name="T67" fmla="*/ 21 h 26"/>
                  <a:gd name="T68" fmla="*/ 7 w 26"/>
                  <a:gd name="T69" fmla="*/ 19 h 26"/>
                  <a:gd name="T70" fmla="*/ 9 w 26"/>
                  <a:gd name="T71" fmla="*/ 20 h 26"/>
                  <a:gd name="T72" fmla="*/ 12 w 26"/>
                  <a:gd name="T73" fmla="*/ 17 h 26"/>
                  <a:gd name="T74" fmla="*/ 11 w 26"/>
                  <a:gd name="T75" fmla="*/ 21 h 26"/>
                  <a:gd name="T76" fmla="*/ 9 w 26"/>
                  <a:gd name="T77" fmla="*/ 25 h 26"/>
                  <a:gd name="T78" fmla="*/ 12 w 26"/>
                  <a:gd name="T79" fmla="*/ 26 h 26"/>
                  <a:gd name="T80" fmla="*/ 16 w 26"/>
                  <a:gd name="T81" fmla="*/ 26 h 26"/>
                  <a:gd name="T82" fmla="*/ 13 w 26"/>
                  <a:gd name="T83" fmla="*/ 20 h 26"/>
                  <a:gd name="T84" fmla="*/ 13 w 26"/>
                  <a:gd name="T85" fmla="*/ 18 h 26"/>
                  <a:gd name="T86" fmla="*/ 16 w 26"/>
                  <a:gd name="T87" fmla="*/ 17 h 26"/>
                  <a:gd name="T88" fmla="*/ 17 w 26"/>
                  <a:gd name="T89" fmla="*/ 19 h 26"/>
                  <a:gd name="T90" fmla="*/ 19 w 26"/>
                  <a:gd name="T91" fmla="*/ 24 h 26"/>
                  <a:gd name="T92" fmla="*/ 22 w 26"/>
                  <a:gd name="T93" fmla="*/ 22 h 26"/>
                  <a:gd name="T94" fmla="*/ 24 w 26"/>
                  <a:gd name="T95" fmla="*/ 18 h 26"/>
                  <a:gd name="T96" fmla="*/ 19 w 26"/>
                  <a:gd name="T97" fmla="*/ 18 h 26"/>
                  <a:gd name="T98" fmla="*/ 16 w 26"/>
                  <a:gd name="T99" fmla="*/ 15 h 26"/>
                  <a:gd name="T100" fmla="*/ 20 w 26"/>
                  <a:gd name="T101" fmla="*/ 16 h 26"/>
                  <a:gd name="T102" fmla="*/ 21 w 26"/>
                  <a:gd name="T103" fmla="*/ 14 h 26"/>
                  <a:gd name="T104" fmla="*/ 23 w 26"/>
                  <a:gd name="T105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26">
                    <a:moveTo>
                      <a:pt x="26" y="12"/>
                    </a:moveTo>
                    <a:cubicBezTo>
                      <a:pt x="23" y="12"/>
                      <a:pt x="23" y="12"/>
                      <a:pt x="23" y="12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1"/>
                      <a:pt x="16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4" y="10"/>
                      <a:pt x="14" y="9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1" y="10"/>
                      <a:pt x="10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7"/>
                      <a:pt x="11" y="17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4" y="17"/>
                      <a:pt x="15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4"/>
                      <a:pt x="17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6" y="14"/>
                      <a:pt x="26" y="14"/>
                      <a:pt x="26" y="14"/>
                    </a:cubicBezTo>
                    <a:lnTo>
                      <a:pt x="2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0" name="Freeform: Shape 118"/>
              <p:cNvSpPr/>
              <p:nvPr/>
            </p:nvSpPr>
            <p:spPr bwMode="auto">
              <a:xfrm>
                <a:off x="4764072" y="3984339"/>
                <a:ext cx="278169" cy="136021"/>
              </a:xfrm>
              <a:custGeom>
                <a:avLst/>
                <a:gdLst>
                  <a:gd name="T0" fmla="*/ 54 w 63"/>
                  <a:gd name="T1" fmla="*/ 22 h 31"/>
                  <a:gd name="T2" fmla="*/ 63 w 63"/>
                  <a:gd name="T3" fmla="*/ 11 h 31"/>
                  <a:gd name="T4" fmla="*/ 54 w 63"/>
                  <a:gd name="T5" fmla="*/ 0 h 31"/>
                  <a:gd name="T6" fmla="*/ 54 w 63"/>
                  <a:gd name="T7" fmla="*/ 5 h 31"/>
                  <a:gd name="T8" fmla="*/ 58 w 63"/>
                  <a:gd name="T9" fmla="*/ 11 h 31"/>
                  <a:gd name="T10" fmla="*/ 54 w 63"/>
                  <a:gd name="T11" fmla="*/ 17 h 31"/>
                  <a:gd name="T12" fmla="*/ 54 w 63"/>
                  <a:gd name="T13" fmla="*/ 22 h 31"/>
                  <a:gd name="T14" fmla="*/ 26 w 63"/>
                  <a:gd name="T15" fmla="*/ 31 h 31"/>
                  <a:gd name="T16" fmla="*/ 47 w 63"/>
                  <a:gd name="T17" fmla="*/ 21 h 31"/>
                  <a:gd name="T18" fmla="*/ 52 w 63"/>
                  <a:gd name="T19" fmla="*/ 22 h 31"/>
                  <a:gd name="T20" fmla="*/ 54 w 63"/>
                  <a:gd name="T21" fmla="*/ 22 h 31"/>
                  <a:gd name="T22" fmla="*/ 54 w 63"/>
                  <a:gd name="T23" fmla="*/ 17 h 31"/>
                  <a:gd name="T24" fmla="*/ 52 w 63"/>
                  <a:gd name="T25" fmla="*/ 17 h 31"/>
                  <a:gd name="T26" fmla="*/ 50 w 63"/>
                  <a:gd name="T27" fmla="*/ 17 h 31"/>
                  <a:gd name="T28" fmla="*/ 53 w 63"/>
                  <a:gd name="T29" fmla="*/ 5 h 31"/>
                  <a:gd name="T30" fmla="*/ 53 w 63"/>
                  <a:gd name="T31" fmla="*/ 5 h 31"/>
                  <a:gd name="T32" fmla="*/ 53 w 63"/>
                  <a:gd name="T33" fmla="*/ 5 h 31"/>
                  <a:gd name="T34" fmla="*/ 54 w 63"/>
                  <a:gd name="T35" fmla="*/ 5 h 31"/>
                  <a:gd name="T36" fmla="*/ 54 w 63"/>
                  <a:gd name="T37" fmla="*/ 0 h 31"/>
                  <a:gd name="T38" fmla="*/ 52 w 63"/>
                  <a:gd name="T39" fmla="*/ 0 h 31"/>
                  <a:gd name="T40" fmla="*/ 52 w 63"/>
                  <a:gd name="T41" fmla="*/ 0 h 31"/>
                  <a:gd name="T42" fmla="*/ 0 w 63"/>
                  <a:gd name="T43" fmla="*/ 0 h 31"/>
                  <a:gd name="T44" fmla="*/ 0 w 63"/>
                  <a:gd name="T45" fmla="*/ 5 h 31"/>
                  <a:gd name="T46" fmla="*/ 26 w 63"/>
                  <a:gd name="T4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3" h="31">
                    <a:moveTo>
                      <a:pt x="54" y="22"/>
                    </a:moveTo>
                    <a:cubicBezTo>
                      <a:pt x="59" y="21"/>
                      <a:pt x="63" y="16"/>
                      <a:pt x="63" y="11"/>
                    </a:cubicBezTo>
                    <a:cubicBezTo>
                      <a:pt x="63" y="5"/>
                      <a:pt x="59" y="1"/>
                      <a:pt x="54" y="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6" y="6"/>
                      <a:pt x="58" y="8"/>
                      <a:pt x="58" y="11"/>
                    </a:cubicBezTo>
                    <a:cubicBezTo>
                      <a:pt x="58" y="14"/>
                      <a:pt x="56" y="16"/>
                      <a:pt x="54" y="17"/>
                    </a:cubicBezTo>
                    <a:lnTo>
                      <a:pt x="54" y="22"/>
                    </a:lnTo>
                    <a:close/>
                    <a:moveTo>
                      <a:pt x="26" y="31"/>
                    </a:moveTo>
                    <a:cubicBezTo>
                      <a:pt x="35" y="31"/>
                      <a:pt x="42" y="27"/>
                      <a:pt x="47" y="21"/>
                    </a:cubicBezTo>
                    <a:cubicBezTo>
                      <a:pt x="49" y="22"/>
                      <a:pt x="50" y="22"/>
                      <a:pt x="52" y="22"/>
                    </a:cubicBezTo>
                    <a:cubicBezTo>
                      <a:pt x="53" y="22"/>
                      <a:pt x="53" y="22"/>
                      <a:pt x="54" y="22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3" y="17"/>
                      <a:pt x="53" y="17"/>
                      <a:pt x="52" y="17"/>
                    </a:cubicBezTo>
                    <a:cubicBezTo>
                      <a:pt x="51" y="17"/>
                      <a:pt x="50" y="17"/>
                      <a:pt x="50" y="17"/>
                    </a:cubicBezTo>
                    <a:cubicBezTo>
                      <a:pt x="52" y="13"/>
                      <a:pt x="53" y="9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4" y="5"/>
                      <a:pt x="54" y="5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53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5"/>
                    </a:cubicBezTo>
                    <a:cubicBezTo>
                      <a:pt x="0" y="19"/>
                      <a:pt x="12" y="31"/>
                      <a:pt x="26" y="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1" name="Rectangle 119"/>
              <p:cNvSpPr/>
              <p:nvPr/>
            </p:nvSpPr>
            <p:spPr bwMode="auto">
              <a:xfrm>
                <a:off x="4764072" y="4133840"/>
                <a:ext cx="251210" cy="2205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2" name="Freeform: Shape 120"/>
              <p:cNvSpPr/>
              <p:nvPr/>
            </p:nvSpPr>
            <p:spPr bwMode="auto">
              <a:xfrm>
                <a:off x="4821666" y="3921843"/>
                <a:ext cx="44115" cy="52693"/>
              </a:xfrm>
              <a:custGeom>
                <a:avLst/>
                <a:gdLst>
                  <a:gd name="T0" fmla="*/ 3 w 10"/>
                  <a:gd name="T1" fmla="*/ 6 h 12"/>
                  <a:gd name="T2" fmla="*/ 5 w 10"/>
                  <a:gd name="T3" fmla="*/ 11 h 12"/>
                  <a:gd name="T4" fmla="*/ 9 w 10"/>
                  <a:gd name="T5" fmla="*/ 2 h 12"/>
                  <a:gd name="T6" fmla="*/ 9 w 10"/>
                  <a:gd name="T7" fmla="*/ 0 h 12"/>
                  <a:gd name="T8" fmla="*/ 3 w 10"/>
                  <a:gd name="T9" fmla="*/ 1 h 12"/>
                  <a:gd name="T10" fmla="*/ 3 w 10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2">
                    <a:moveTo>
                      <a:pt x="3" y="6"/>
                    </a:moveTo>
                    <a:cubicBezTo>
                      <a:pt x="0" y="7"/>
                      <a:pt x="2" y="12"/>
                      <a:pt x="5" y="11"/>
                    </a:cubicBezTo>
                    <a:cubicBezTo>
                      <a:pt x="9" y="9"/>
                      <a:pt x="10" y="5"/>
                      <a:pt x="9" y="2"/>
                    </a:cubicBezTo>
                    <a:cubicBezTo>
                      <a:pt x="9" y="1"/>
                      <a:pt x="9" y="1"/>
                      <a:pt x="9" y="0"/>
                    </a:cubicBezTo>
                    <a:cubicBezTo>
                      <a:pt x="7" y="1"/>
                      <a:pt x="5" y="1"/>
                      <a:pt x="3" y="1"/>
                    </a:cubicBezTo>
                    <a:cubicBezTo>
                      <a:pt x="4" y="3"/>
                      <a:pt x="5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3" name="Freeform: Shape 121"/>
              <p:cNvSpPr/>
              <p:nvPr/>
            </p:nvSpPr>
            <p:spPr bwMode="auto">
              <a:xfrm>
                <a:off x="4887839" y="3908364"/>
                <a:ext cx="44115" cy="66172"/>
              </a:xfrm>
              <a:custGeom>
                <a:avLst/>
                <a:gdLst>
                  <a:gd name="T0" fmla="*/ 3 w 10"/>
                  <a:gd name="T1" fmla="*/ 9 h 15"/>
                  <a:gd name="T2" fmla="*/ 5 w 10"/>
                  <a:gd name="T3" fmla="*/ 14 h 15"/>
                  <a:gd name="T4" fmla="*/ 9 w 10"/>
                  <a:gd name="T5" fmla="*/ 5 h 15"/>
                  <a:gd name="T6" fmla="*/ 7 w 10"/>
                  <a:gd name="T7" fmla="*/ 0 h 15"/>
                  <a:gd name="T8" fmla="*/ 2 w 10"/>
                  <a:gd name="T9" fmla="*/ 1 h 15"/>
                  <a:gd name="T10" fmla="*/ 3 w 10"/>
                  <a:gd name="T11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5">
                    <a:moveTo>
                      <a:pt x="3" y="9"/>
                    </a:moveTo>
                    <a:cubicBezTo>
                      <a:pt x="0" y="10"/>
                      <a:pt x="2" y="15"/>
                      <a:pt x="5" y="14"/>
                    </a:cubicBezTo>
                    <a:cubicBezTo>
                      <a:pt x="9" y="12"/>
                      <a:pt x="10" y="8"/>
                      <a:pt x="9" y="5"/>
                    </a:cubicBezTo>
                    <a:cubicBezTo>
                      <a:pt x="9" y="3"/>
                      <a:pt x="8" y="2"/>
                      <a:pt x="7" y="0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3" y="4"/>
                      <a:pt x="5" y="8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4" name="Freeform: Shape 122"/>
              <p:cNvSpPr/>
              <p:nvPr/>
            </p:nvSpPr>
            <p:spPr bwMode="auto">
              <a:xfrm>
                <a:off x="5775037" y="3467215"/>
                <a:ext cx="75976" cy="35537"/>
              </a:xfrm>
              <a:custGeom>
                <a:avLst/>
                <a:gdLst>
                  <a:gd name="T0" fmla="*/ 0 w 62"/>
                  <a:gd name="T1" fmla="*/ 18 h 29"/>
                  <a:gd name="T2" fmla="*/ 22 w 62"/>
                  <a:gd name="T3" fmla="*/ 29 h 29"/>
                  <a:gd name="T4" fmla="*/ 62 w 62"/>
                  <a:gd name="T5" fmla="*/ 29 h 29"/>
                  <a:gd name="T6" fmla="*/ 7 w 62"/>
                  <a:gd name="T7" fmla="*/ 0 h 29"/>
                  <a:gd name="T8" fmla="*/ 0 w 62"/>
                  <a:gd name="T9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29">
                    <a:moveTo>
                      <a:pt x="0" y="18"/>
                    </a:moveTo>
                    <a:lnTo>
                      <a:pt x="22" y="29"/>
                    </a:lnTo>
                    <a:lnTo>
                      <a:pt x="62" y="29"/>
                    </a:lnTo>
                    <a:lnTo>
                      <a:pt x="7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5" name="Freeform: Shape 123"/>
              <p:cNvSpPr/>
              <p:nvPr/>
            </p:nvSpPr>
            <p:spPr bwMode="auto">
              <a:xfrm>
                <a:off x="5775037" y="3506428"/>
                <a:ext cx="186263" cy="93131"/>
              </a:xfrm>
              <a:custGeom>
                <a:avLst/>
                <a:gdLst>
                  <a:gd name="T0" fmla="*/ 62 w 152"/>
                  <a:gd name="T1" fmla="*/ 76 h 76"/>
                  <a:gd name="T2" fmla="*/ 123 w 152"/>
                  <a:gd name="T3" fmla="*/ 76 h 76"/>
                  <a:gd name="T4" fmla="*/ 123 w 152"/>
                  <a:gd name="T5" fmla="*/ 62 h 76"/>
                  <a:gd name="T6" fmla="*/ 152 w 152"/>
                  <a:gd name="T7" fmla="*/ 62 h 76"/>
                  <a:gd name="T8" fmla="*/ 152 w 152"/>
                  <a:gd name="T9" fmla="*/ 15 h 76"/>
                  <a:gd name="T10" fmla="*/ 123 w 152"/>
                  <a:gd name="T11" fmla="*/ 15 h 76"/>
                  <a:gd name="T12" fmla="*/ 123 w 152"/>
                  <a:gd name="T13" fmla="*/ 0 h 76"/>
                  <a:gd name="T14" fmla="*/ 69 w 152"/>
                  <a:gd name="T15" fmla="*/ 0 h 76"/>
                  <a:gd name="T16" fmla="*/ 62 w 152"/>
                  <a:gd name="T17" fmla="*/ 0 h 76"/>
                  <a:gd name="T18" fmla="*/ 62 w 152"/>
                  <a:gd name="T19" fmla="*/ 29 h 76"/>
                  <a:gd name="T20" fmla="*/ 90 w 152"/>
                  <a:gd name="T21" fmla="*/ 29 h 76"/>
                  <a:gd name="T22" fmla="*/ 90 w 152"/>
                  <a:gd name="T23" fmla="*/ 47 h 76"/>
                  <a:gd name="T24" fmla="*/ 62 w 152"/>
                  <a:gd name="T25" fmla="*/ 47 h 76"/>
                  <a:gd name="T26" fmla="*/ 62 w 152"/>
                  <a:gd name="T27" fmla="*/ 76 h 76"/>
                  <a:gd name="T28" fmla="*/ 0 w 152"/>
                  <a:gd name="T29" fmla="*/ 76 h 76"/>
                  <a:gd name="T30" fmla="*/ 62 w 152"/>
                  <a:gd name="T31" fmla="*/ 76 h 76"/>
                  <a:gd name="T32" fmla="*/ 62 w 152"/>
                  <a:gd name="T33" fmla="*/ 47 h 76"/>
                  <a:gd name="T34" fmla="*/ 29 w 152"/>
                  <a:gd name="T35" fmla="*/ 47 h 76"/>
                  <a:gd name="T36" fmla="*/ 29 w 152"/>
                  <a:gd name="T37" fmla="*/ 29 h 76"/>
                  <a:gd name="T38" fmla="*/ 29 w 152"/>
                  <a:gd name="T39" fmla="*/ 29 h 76"/>
                  <a:gd name="T40" fmla="*/ 62 w 152"/>
                  <a:gd name="T41" fmla="*/ 29 h 76"/>
                  <a:gd name="T42" fmla="*/ 62 w 152"/>
                  <a:gd name="T43" fmla="*/ 0 h 76"/>
                  <a:gd name="T44" fmla="*/ 33 w 152"/>
                  <a:gd name="T45" fmla="*/ 0 h 76"/>
                  <a:gd name="T46" fmla="*/ 0 w 152"/>
                  <a:gd name="T47" fmla="*/ 0 h 76"/>
                  <a:gd name="T48" fmla="*/ 0 w 152"/>
                  <a:gd name="T4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2" h="76">
                    <a:moveTo>
                      <a:pt x="62" y="76"/>
                    </a:moveTo>
                    <a:lnTo>
                      <a:pt x="123" y="76"/>
                    </a:lnTo>
                    <a:lnTo>
                      <a:pt x="123" y="62"/>
                    </a:lnTo>
                    <a:lnTo>
                      <a:pt x="152" y="62"/>
                    </a:lnTo>
                    <a:lnTo>
                      <a:pt x="152" y="15"/>
                    </a:lnTo>
                    <a:lnTo>
                      <a:pt x="123" y="15"/>
                    </a:lnTo>
                    <a:lnTo>
                      <a:pt x="123" y="0"/>
                    </a:lnTo>
                    <a:lnTo>
                      <a:pt x="69" y="0"/>
                    </a:lnTo>
                    <a:lnTo>
                      <a:pt x="62" y="0"/>
                    </a:lnTo>
                    <a:lnTo>
                      <a:pt x="62" y="29"/>
                    </a:lnTo>
                    <a:lnTo>
                      <a:pt x="90" y="29"/>
                    </a:lnTo>
                    <a:lnTo>
                      <a:pt x="90" y="47"/>
                    </a:lnTo>
                    <a:lnTo>
                      <a:pt x="62" y="47"/>
                    </a:lnTo>
                    <a:lnTo>
                      <a:pt x="62" y="76"/>
                    </a:lnTo>
                    <a:close/>
                    <a:moveTo>
                      <a:pt x="0" y="76"/>
                    </a:moveTo>
                    <a:lnTo>
                      <a:pt x="62" y="76"/>
                    </a:lnTo>
                    <a:lnTo>
                      <a:pt x="62" y="47"/>
                    </a:lnTo>
                    <a:lnTo>
                      <a:pt x="29" y="47"/>
                    </a:lnTo>
                    <a:lnTo>
                      <a:pt x="29" y="29"/>
                    </a:lnTo>
                    <a:lnTo>
                      <a:pt x="29" y="29"/>
                    </a:lnTo>
                    <a:lnTo>
                      <a:pt x="62" y="29"/>
                    </a:lnTo>
                    <a:lnTo>
                      <a:pt x="62" y="0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7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6" name="Freeform: Shape 124"/>
              <p:cNvSpPr/>
              <p:nvPr/>
            </p:nvSpPr>
            <p:spPr bwMode="auto">
              <a:xfrm>
                <a:off x="5064298" y="1038447"/>
                <a:ext cx="115189" cy="118865"/>
              </a:xfrm>
              <a:custGeom>
                <a:avLst/>
                <a:gdLst>
                  <a:gd name="T0" fmla="*/ 23 w 26"/>
                  <a:gd name="T1" fmla="*/ 19 h 27"/>
                  <a:gd name="T2" fmla="*/ 25 w 26"/>
                  <a:gd name="T3" fmla="*/ 20 h 27"/>
                  <a:gd name="T4" fmla="*/ 22 w 26"/>
                  <a:gd name="T5" fmla="*/ 24 h 27"/>
                  <a:gd name="T6" fmla="*/ 20 w 26"/>
                  <a:gd name="T7" fmla="*/ 22 h 27"/>
                  <a:gd name="T8" fmla="*/ 17 w 26"/>
                  <a:gd name="T9" fmla="*/ 24 h 27"/>
                  <a:gd name="T10" fmla="*/ 17 w 26"/>
                  <a:gd name="T11" fmla="*/ 26 h 27"/>
                  <a:gd name="T12" fmla="*/ 13 w 26"/>
                  <a:gd name="T13" fmla="*/ 27 h 27"/>
                  <a:gd name="T14" fmla="*/ 13 w 26"/>
                  <a:gd name="T15" fmla="*/ 21 h 27"/>
                  <a:gd name="T16" fmla="*/ 19 w 26"/>
                  <a:gd name="T17" fmla="*/ 18 h 27"/>
                  <a:gd name="T18" fmla="*/ 18 w 26"/>
                  <a:gd name="T19" fmla="*/ 8 h 27"/>
                  <a:gd name="T20" fmla="*/ 18 w 26"/>
                  <a:gd name="T21" fmla="*/ 8 h 27"/>
                  <a:gd name="T22" fmla="*/ 15 w 26"/>
                  <a:gd name="T23" fmla="*/ 6 h 27"/>
                  <a:gd name="T24" fmla="*/ 13 w 26"/>
                  <a:gd name="T25" fmla="*/ 6 h 27"/>
                  <a:gd name="T26" fmla="*/ 13 w 26"/>
                  <a:gd name="T27" fmla="*/ 0 h 27"/>
                  <a:gd name="T28" fmla="*/ 14 w 26"/>
                  <a:gd name="T29" fmla="*/ 0 h 27"/>
                  <a:gd name="T30" fmla="*/ 15 w 26"/>
                  <a:gd name="T31" fmla="*/ 2 h 27"/>
                  <a:gd name="T32" fmla="*/ 18 w 26"/>
                  <a:gd name="T33" fmla="*/ 3 h 27"/>
                  <a:gd name="T34" fmla="*/ 20 w 26"/>
                  <a:gd name="T35" fmla="*/ 2 h 27"/>
                  <a:gd name="T36" fmla="*/ 23 w 26"/>
                  <a:gd name="T37" fmla="*/ 5 h 27"/>
                  <a:gd name="T38" fmla="*/ 22 w 26"/>
                  <a:gd name="T39" fmla="*/ 7 h 27"/>
                  <a:gd name="T40" fmla="*/ 24 w 26"/>
                  <a:gd name="T41" fmla="*/ 10 h 27"/>
                  <a:gd name="T42" fmla="*/ 26 w 26"/>
                  <a:gd name="T43" fmla="*/ 10 h 27"/>
                  <a:gd name="T44" fmla="*/ 26 w 26"/>
                  <a:gd name="T45" fmla="*/ 15 h 27"/>
                  <a:gd name="T46" fmla="*/ 24 w 26"/>
                  <a:gd name="T47" fmla="*/ 15 h 27"/>
                  <a:gd name="T48" fmla="*/ 23 w 26"/>
                  <a:gd name="T49" fmla="*/ 19 h 27"/>
                  <a:gd name="T50" fmla="*/ 13 w 26"/>
                  <a:gd name="T51" fmla="*/ 27 h 27"/>
                  <a:gd name="T52" fmla="*/ 12 w 26"/>
                  <a:gd name="T53" fmla="*/ 27 h 27"/>
                  <a:gd name="T54" fmla="*/ 12 w 26"/>
                  <a:gd name="T55" fmla="*/ 25 h 27"/>
                  <a:gd name="T56" fmla="*/ 8 w 26"/>
                  <a:gd name="T57" fmla="*/ 24 h 27"/>
                  <a:gd name="T58" fmla="*/ 7 w 26"/>
                  <a:gd name="T59" fmla="*/ 25 h 27"/>
                  <a:gd name="T60" fmla="*/ 3 w 26"/>
                  <a:gd name="T61" fmla="*/ 22 h 27"/>
                  <a:gd name="T62" fmla="*/ 4 w 26"/>
                  <a:gd name="T63" fmla="*/ 20 h 27"/>
                  <a:gd name="T64" fmla="*/ 2 w 26"/>
                  <a:gd name="T65" fmla="*/ 17 h 27"/>
                  <a:gd name="T66" fmla="*/ 0 w 26"/>
                  <a:gd name="T67" fmla="*/ 17 h 27"/>
                  <a:gd name="T68" fmla="*/ 0 w 26"/>
                  <a:gd name="T69" fmla="*/ 12 h 27"/>
                  <a:gd name="T70" fmla="*/ 2 w 26"/>
                  <a:gd name="T71" fmla="*/ 12 h 27"/>
                  <a:gd name="T72" fmla="*/ 3 w 26"/>
                  <a:gd name="T73" fmla="*/ 8 h 27"/>
                  <a:gd name="T74" fmla="*/ 2 w 26"/>
                  <a:gd name="T75" fmla="*/ 7 h 27"/>
                  <a:gd name="T76" fmla="*/ 5 w 26"/>
                  <a:gd name="T77" fmla="*/ 3 h 27"/>
                  <a:gd name="T78" fmla="*/ 6 w 26"/>
                  <a:gd name="T79" fmla="*/ 4 h 27"/>
                  <a:gd name="T80" fmla="*/ 10 w 26"/>
                  <a:gd name="T81" fmla="*/ 3 h 27"/>
                  <a:gd name="T82" fmla="*/ 10 w 26"/>
                  <a:gd name="T83" fmla="*/ 1 h 27"/>
                  <a:gd name="T84" fmla="*/ 13 w 26"/>
                  <a:gd name="T85" fmla="*/ 0 h 27"/>
                  <a:gd name="T86" fmla="*/ 13 w 26"/>
                  <a:gd name="T87" fmla="*/ 6 h 27"/>
                  <a:gd name="T88" fmla="*/ 7 w 26"/>
                  <a:gd name="T89" fmla="*/ 9 h 27"/>
                  <a:gd name="T90" fmla="*/ 8 w 26"/>
                  <a:gd name="T91" fmla="*/ 19 h 27"/>
                  <a:gd name="T92" fmla="*/ 11 w 26"/>
                  <a:gd name="T93" fmla="*/ 21 h 27"/>
                  <a:gd name="T94" fmla="*/ 13 w 26"/>
                  <a:gd name="T95" fmla="*/ 21 h 27"/>
                  <a:gd name="T96" fmla="*/ 13 w 26"/>
                  <a:gd name="T9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" h="27">
                    <a:moveTo>
                      <a:pt x="23" y="19"/>
                    </a:moveTo>
                    <a:cubicBezTo>
                      <a:pt x="25" y="20"/>
                      <a:pt x="25" y="20"/>
                      <a:pt x="25" y="20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19" y="23"/>
                      <a:pt x="18" y="24"/>
                      <a:pt x="17" y="24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5" y="21"/>
                      <a:pt x="17" y="20"/>
                      <a:pt x="19" y="18"/>
                    </a:cubicBezTo>
                    <a:cubicBezTo>
                      <a:pt x="22" y="15"/>
                      <a:pt x="21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7"/>
                      <a:pt x="16" y="7"/>
                      <a:pt x="15" y="6"/>
                    </a:cubicBezTo>
                    <a:cubicBezTo>
                      <a:pt x="15" y="6"/>
                      <a:pt x="14" y="6"/>
                      <a:pt x="13" y="6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2"/>
                      <a:pt x="17" y="3"/>
                      <a:pt x="18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3" y="8"/>
                      <a:pt x="24" y="9"/>
                      <a:pt x="24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6"/>
                      <a:pt x="24" y="18"/>
                      <a:pt x="23" y="19"/>
                    </a:cubicBezTo>
                    <a:close/>
                    <a:moveTo>
                      <a:pt x="13" y="27"/>
                    </a:move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0" y="25"/>
                      <a:pt x="9" y="24"/>
                      <a:pt x="8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3" y="19"/>
                      <a:pt x="3" y="18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1"/>
                      <a:pt x="2" y="9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8" y="3"/>
                      <a:pt x="10" y="3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1" y="6"/>
                      <a:pt x="9" y="7"/>
                      <a:pt x="7" y="9"/>
                    </a:cubicBezTo>
                    <a:cubicBezTo>
                      <a:pt x="5" y="12"/>
                      <a:pt x="5" y="17"/>
                      <a:pt x="8" y="19"/>
                    </a:cubicBezTo>
                    <a:cubicBezTo>
                      <a:pt x="9" y="20"/>
                      <a:pt x="10" y="20"/>
                      <a:pt x="11" y="21"/>
                    </a:cubicBezTo>
                    <a:cubicBezTo>
                      <a:pt x="12" y="21"/>
                      <a:pt x="12" y="21"/>
                      <a:pt x="13" y="21"/>
                    </a:cubicBezTo>
                    <a:lnTo>
                      <a:pt x="13" y="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7" name="Freeform: Shape 125"/>
              <p:cNvSpPr/>
              <p:nvPr/>
            </p:nvSpPr>
            <p:spPr bwMode="auto">
              <a:xfrm>
                <a:off x="5430696" y="1236964"/>
                <a:ext cx="137246" cy="101709"/>
              </a:xfrm>
              <a:custGeom>
                <a:avLst/>
                <a:gdLst>
                  <a:gd name="T0" fmla="*/ 16 w 31"/>
                  <a:gd name="T1" fmla="*/ 0 h 23"/>
                  <a:gd name="T2" fmla="*/ 0 w 31"/>
                  <a:gd name="T3" fmla="*/ 15 h 23"/>
                  <a:gd name="T4" fmla="*/ 2 w 31"/>
                  <a:gd name="T5" fmla="*/ 23 h 23"/>
                  <a:gd name="T6" fmla="*/ 2 w 31"/>
                  <a:gd name="T7" fmla="*/ 19 h 23"/>
                  <a:gd name="T8" fmla="*/ 3 w 31"/>
                  <a:gd name="T9" fmla="*/ 17 h 23"/>
                  <a:gd name="T10" fmla="*/ 3 w 31"/>
                  <a:gd name="T11" fmla="*/ 15 h 23"/>
                  <a:gd name="T12" fmla="*/ 16 w 31"/>
                  <a:gd name="T13" fmla="*/ 3 h 23"/>
                  <a:gd name="T14" fmla="*/ 28 w 31"/>
                  <a:gd name="T15" fmla="*/ 15 h 23"/>
                  <a:gd name="T16" fmla="*/ 28 w 31"/>
                  <a:gd name="T17" fmla="*/ 17 h 23"/>
                  <a:gd name="T18" fmla="*/ 29 w 31"/>
                  <a:gd name="T19" fmla="*/ 19 h 23"/>
                  <a:gd name="T20" fmla="*/ 29 w 31"/>
                  <a:gd name="T21" fmla="*/ 23 h 23"/>
                  <a:gd name="T22" fmla="*/ 31 w 31"/>
                  <a:gd name="T23" fmla="*/ 15 h 23"/>
                  <a:gd name="T24" fmla="*/ 16 w 31"/>
                  <a:gd name="T2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23">
                    <a:moveTo>
                      <a:pt x="16" y="0"/>
                    </a:moveTo>
                    <a:cubicBezTo>
                      <a:pt x="7" y="0"/>
                      <a:pt x="0" y="7"/>
                      <a:pt x="0" y="15"/>
                    </a:cubicBezTo>
                    <a:cubicBezTo>
                      <a:pt x="0" y="18"/>
                      <a:pt x="1" y="21"/>
                      <a:pt x="2" y="2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8"/>
                      <a:pt x="3" y="17"/>
                      <a:pt x="3" y="17"/>
                    </a:cubicBezTo>
                    <a:cubicBezTo>
                      <a:pt x="3" y="16"/>
                      <a:pt x="3" y="16"/>
                      <a:pt x="3" y="15"/>
                    </a:cubicBezTo>
                    <a:cubicBezTo>
                      <a:pt x="3" y="8"/>
                      <a:pt x="9" y="3"/>
                      <a:pt x="16" y="3"/>
                    </a:cubicBezTo>
                    <a:cubicBezTo>
                      <a:pt x="23" y="3"/>
                      <a:pt x="28" y="8"/>
                      <a:pt x="28" y="15"/>
                    </a:cubicBezTo>
                    <a:cubicBezTo>
                      <a:pt x="28" y="16"/>
                      <a:pt x="28" y="16"/>
                      <a:pt x="28" y="17"/>
                    </a:cubicBezTo>
                    <a:cubicBezTo>
                      <a:pt x="29" y="17"/>
                      <a:pt x="29" y="18"/>
                      <a:pt x="29" y="19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0" y="21"/>
                      <a:pt x="31" y="18"/>
                      <a:pt x="31" y="15"/>
                    </a:cubicBezTo>
                    <a:cubicBezTo>
                      <a:pt x="31" y="7"/>
                      <a:pt x="24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8" name="Freeform: Shape 126"/>
              <p:cNvSpPr/>
              <p:nvPr/>
            </p:nvSpPr>
            <p:spPr bwMode="auto">
              <a:xfrm>
                <a:off x="5444176" y="1308038"/>
                <a:ext cx="30635" cy="52693"/>
              </a:xfrm>
              <a:custGeom>
                <a:avLst/>
                <a:gdLst>
                  <a:gd name="T0" fmla="*/ 0 w 7"/>
                  <a:gd name="T1" fmla="*/ 2 h 12"/>
                  <a:gd name="T2" fmla="*/ 0 w 7"/>
                  <a:gd name="T3" fmla="*/ 3 h 12"/>
                  <a:gd name="T4" fmla="*/ 0 w 7"/>
                  <a:gd name="T5" fmla="*/ 7 h 12"/>
                  <a:gd name="T6" fmla="*/ 0 w 7"/>
                  <a:gd name="T7" fmla="*/ 8 h 12"/>
                  <a:gd name="T8" fmla="*/ 5 w 7"/>
                  <a:gd name="T9" fmla="*/ 12 h 12"/>
                  <a:gd name="T10" fmla="*/ 7 w 7"/>
                  <a:gd name="T11" fmla="*/ 12 h 12"/>
                  <a:gd name="T12" fmla="*/ 7 w 7"/>
                  <a:gd name="T13" fmla="*/ 0 h 12"/>
                  <a:gd name="T14" fmla="*/ 5 w 7"/>
                  <a:gd name="T15" fmla="*/ 0 h 12"/>
                  <a:gd name="T16" fmla="*/ 0 w 7"/>
                  <a:gd name="T17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2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2" y="12"/>
                      <a:pt x="5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9" name="Freeform: Shape 127"/>
              <p:cNvSpPr/>
              <p:nvPr/>
            </p:nvSpPr>
            <p:spPr bwMode="auto">
              <a:xfrm>
                <a:off x="5523828" y="1308038"/>
                <a:ext cx="30635" cy="52693"/>
              </a:xfrm>
              <a:custGeom>
                <a:avLst/>
                <a:gdLst>
                  <a:gd name="T0" fmla="*/ 7 w 7"/>
                  <a:gd name="T1" fmla="*/ 8 h 12"/>
                  <a:gd name="T2" fmla="*/ 7 w 7"/>
                  <a:gd name="T3" fmla="*/ 7 h 12"/>
                  <a:gd name="T4" fmla="*/ 7 w 7"/>
                  <a:gd name="T5" fmla="*/ 3 h 12"/>
                  <a:gd name="T6" fmla="*/ 7 w 7"/>
                  <a:gd name="T7" fmla="*/ 2 h 12"/>
                  <a:gd name="T8" fmla="*/ 2 w 7"/>
                  <a:gd name="T9" fmla="*/ 0 h 12"/>
                  <a:gd name="T10" fmla="*/ 0 w 7"/>
                  <a:gd name="T11" fmla="*/ 0 h 12"/>
                  <a:gd name="T12" fmla="*/ 0 w 7"/>
                  <a:gd name="T13" fmla="*/ 12 h 12"/>
                  <a:gd name="T14" fmla="*/ 2 w 7"/>
                  <a:gd name="T15" fmla="*/ 12 h 12"/>
                  <a:gd name="T16" fmla="*/ 7 w 7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2">
                    <a:moveTo>
                      <a:pt x="7" y="8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1"/>
                      <a:pt x="5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5" y="12"/>
                      <a:pt x="7" y="10"/>
                      <a:pt x="7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0" name="Freeform: Shape 128"/>
              <p:cNvSpPr/>
              <p:nvPr/>
            </p:nvSpPr>
            <p:spPr bwMode="auto">
              <a:xfrm>
                <a:off x="5987034" y="2883918"/>
                <a:ext cx="186263" cy="137246"/>
              </a:xfrm>
              <a:custGeom>
                <a:avLst/>
                <a:gdLst>
                  <a:gd name="T0" fmla="*/ 28 w 42"/>
                  <a:gd name="T1" fmla="*/ 31 h 31"/>
                  <a:gd name="T2" fmla="*/ 42 w 42"/>
                  <a:gd name="T3" fmla="*/ 31 h 31"/>
                  <a:gd name="T4" fmla="*/ 42 w 42"/>
                  <a:gd name="T5" fmla="*/ 0 h 31"/>
                  <a:gd name="T6" fmla="*/ 28 w 42"/>
                  <a:gd name="T7" fmla="*/ 0 h 31"/>
                  <a:gd name="T8" fmla="*/ 28 w 42"/>
                  <a:gd name="T9" fmla="*/ 13 h 31"/>
                  <a:gd name="T10" fmla="*/ 38 w 42"/>
                  <a:gd name="T11" fmla="*/ 27 h 31"/>
                  <a:gd name="T12" fmla="*/ 28 w 42"/>
                  <a:gd name="T13" fmla="*/ 27 h 31"/>
                  <a:gd name="T14" fmla="*/ 28 w 42"/>
                  <a:gd name="T15" fmla="*/ 31 h 31"/>
                  <a:gd name="T16" fmla="*/ 19 w 42"/>
                  <a:gd name="T17" fmla="*/ 31 h 31"/>
                  <a:gd name="T18" fmla="*/ 28 w 42"/>
                  <a:gd name="T19" fmla="*/ 31 h 31"/>
                  <a:gd name="T20" fmla="*/ 28 w 42"/>
                  <a:gd name="T21" fmla="*/ 27 h 31"/>
                  <a:gd name="T22" fmla="*/ 22 w 42"/>
                  <a:gd name="T23" fmla="*/ 27 h 31"/>
                  <a:gd name="T24" fmla="*/ 21 w 42"/>
                  <a:gd name="T25" fmla="*/ 26 h 31"/>
                  <a:gd name="T26" fmla="*/ 19 w 42"/>
                  <a:gd name="T27" fmla="*/ 23 h 31"/>
                  <a:gd name="T28" fmla="*/ 19 w 42"/>
                  <a:gd name="T29" fmla="*/ 25 h 31"/>
                  <a:gd name="T30" fmla="*/ 20 w 42"/>
                  <a:gd name="T31" fmla="*/ 27 h 31"/>
                  <a:gd name="T32" fmla="*/ 19 w 42"/>
                  <a:gd name="T33" fmla="*/ 27 h 31"/>
                  <a:gd name="T34" fmla="*/ 19 w 42"/>
                  <a:gd name="T35" fmla="*/ 31 h 31"/>
                  <a:gd name="T36" fmla="*/ 28 w 42"/>
                  <a:gd name="T37" fmla="*/ 0 h 31"/>
                  <a:gd name="T38" fmla="*/ 19 w 42"/>
                  <a:gd name="T39" fmla="*/ 0 h 31"/>
                  <a:gd name="T40" fmla="*/ 19 w 42"/>
                  <a:gd name="T41" fmla="*/ 20 h 31"/>
                  <a:gd name="T42" fmla="*/ 26 w 42"/>
                  <a:gd name="T43" fmla="*/ 10 h 31"/>
                  <a:gd name="T44" fmla="*/ 26 w 42"/>
                  <a:gd name="T45" fmla="*/ 10 h 31"/>
                  <a:gd name="T46" fmla="*/ 28 w 42"/>
                  <a:gd name="T47" fmla="*/ 13 h 31"/>
                  <a:gd name="T48" fmla="*/ 28 w 42"/>
                  <a:gd name="T49" fmla="*/ 0 h 31"/>
                  <a:gd name="T50" fmla="*/ 12 w 42"/>
                  <a:gd name="T51" fmla="*/ 31 h 31"/>
                  <a:gd name="T52" fmla="*/ 19 w 42"/>
                  <a:gd name="T53" fmla="*/ 31 h 31"/>
                  <a:gd name="T54" fmla="*/ 19 w 42"/>
                  <a:gd name="T55" fmla="*/ 27 h 31"/>
                  <a:gd name="T56" fmla="*/ 14 w 42"/>
                  <a:gd name="T57" fmla="*/ 27 h 31"/>
                  <a:gd name="T58" fmla="*/ 12 w 42"/>
                  <a:gd name="T59" fmla="*/ 27 h 31"/>
                  <a:gd name="T60" fmla="*/ 12 w 42"/>
                  <a:gd name="T61" fmla="*/ 31 h 31"/>
                  <a:gd name="T62" fmla="*/ 19 w 42"/>
                  <a:gd name="T63" fmla="*/ 0 h 31"/>
                  <a:gd name="T64" fmla="*/ 12 w 42"/>
                  <a:gd name="T65" fmla="*/ 0 h 31"/>
                  <a:gd name="T66" fmla="*/ 12 w 42"/>
                  <a:gd name="T67" fmla="*/ 6 h 31"/>
                  <a:gd name="T68" fmla="*/ 13 w 42"/>
                  <a:gd name="T69" fmla="*/ 8 h 31"/>
                  <a:gd name="T70" fmla="*/ 12 w 42"/>
                  <a:gd name="T71" fmla="*/ 10 h 31"/>
                  <a:gd name="T72" fmla="*/ 12 w 42"/>
                  <a:gd name="T73" fmla="*/ 16 h 31"/>
                  <a:gd name="T74" fmla="*/ 12 w 42"/>
                  <a:gd name="T75" fmla="*/ 16 h 31"/>
                  <a:gd name="T76" fmla="*/ 17 w 42"/>
                  <a:gd name="T77" fmla="*/ 23 h 31"/>
                  <a:gd name="T78" fmla="*/ 19 w 42"/>
                  <a:gd name="T79" fmla="*/ 25 h 31"/>
                  <a:gd name="T80" fmla="*/ 19 w 42"/>
                  <a:gd name="T81" fmla="*/ 23 h 31"/>
                  <a:gd name="T82" fmla="*/ 18 w 42"/>
                  <a:gd name="T83" fmla="*/ 22 h 31"/>
                  <a:gd name="T84" fmla="*/ 19 w 42"/>
                  <a:gd name="T85" fmla="*/ 20 h 31"/>
                  <a:gd name="T86" fmla="*/ 19 w 42"/>
                  <a:gd name="T87" fmla="*/ 0 h 31"/>
                  <a:gd name="T88" fmla="*/ 0 w 42"/>
                  <a:gd name="T89" fmla="*/ 31 h 31"/>
                  <a:gd name="T90" fmla="*/ 12 w 42"/>
                  <a:gd name="T91" fmla="*/ 31 h 31"/>
                  <a:gd name="T92" fmla="*/ 12 w 42"/>
                  <a:gd name="T93" fmla="*/ 27 h 31"/>
                  <a:gd name="T94" fmla="*/ 4 w 42"/>
                  <a:gd name="T95" fmla="*/ 27 h 31"/>
                  <a:gd name="T96" fmla="*/ 4 w 42"/>
                  <a:gd name="T97" fmla="*/ 27 h 31"/>
                  <a:gd name="T98" fmla="*/ 12 w 42"/>
                  <a:gd name="T99" fmla="*/ 16 h 31"/>
                  <a:gd name="T100" fmla="*/ 12 w 42"/>
                  <a:gd name="T101" fmla="*/ 10 h 31"/>
                  <a:gd name="T102" fmla="*/ 10 w 42"/>
                  <a:gd name="T103" fmla="*/ 11 h 31"/>
                  <a:gd name="T104" fmla="*/ 6 w 42"/>
                  <a:gd name="T105" fmla="*/ 8 h 31"/>
                  <a:gd name="T106" fmla="*/ 10 w 42"/>
                  <a:gd name="T107" fmla="*/ 4 h 31"/>
                  <a:gd name="T108" fmla="*/ 10 w 42"/>
                  <a:gd name="T109" fmla="*/ 4 h 31"/>
                  <a:gd name="T110" fmla="*/ 12 w 42"/>
                  <a:gd name="T111" fmla="*/ 6 h 31"/>
                  <a:gd name="T112" fmla="*/ 12 w 42"/>
                  <a:gd name="T113" fmla="*/ 0 h 31"/>
                  <a:gd name="T114" fmla="*/ 0 w 42"/>
                  <a:gd name="T115" fmla="*/ 0 h 31"/>
                  <a:gd name="T116" fmla="*/ 0 w 42"/>
                  <a:gd name="T11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" h="31">
                    <a:moveTo>
                      <a:pt x="28" y="31"/>
                    </a:moveTo>
                    <a:cubicBezTo>
                      <a:pt x="42" y="31"/>
                      <a:pt x="42" y="31"/>
                      <a:pt x="42" y="3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28" y="27"/>
                      <a:pt x="28" y="27"/>
                      <a:pt x="28" y="27"/>
                    </a:cubicBezTo>
                    <a:lnTo>
                      <a:pt x="28" y="31"/>
                    </a:lnTo>
                    <a:close/>
                    <a:moveTo>
                      <a:pt x="19" y="31"/>
                    </a:move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31"/>
                      <a:pt x="19" y="31"/>
                      <a:pt x="19" y="31"/>
                    </a:cubicBezTo>
                    <a:close/>
                    <a:moveTo>
                      <a:pt x="28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8" y="13"/>
                      <a:pt x="28" y="13"/>
                      <a:pt x="28" y="13"/>
                    </a:cubicBezTo>
                    <a:lnTo>
                      <a:pt x="28" y="0"/>
                    </a:lnTo>
                    <a:close/>
                    <a:moveTo>
                      <a:pt x="12" y="31"/>
                    </a:move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31"/>
                      <a:pt x="12" y="31"/>
                      <a:pt x="12" y="31"/>
                    </a:cubicBezTo>
                    <a:close/>
                    <a:moveTo>
                      <a:pt x="19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6"/>
                      <a:pt x="13" y="7"/>
                      <a:pt x="13" y="8"/>
                    </a:cubicBezTo>
                    <a:cubicBezTo>
                      <a:pt x="13" y="8"/>
                      <a:pt x="13" y="9"/>
                      <a:pt x="12" y="10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0"/>
                      <a:pt x="19" y="20"/>
                      <a:pt x="19" y="20"/>
                    </a:cubicBezTo>
                    <a:lnTo>
                      <a:pt x="19" y="0"/>
                    </a:lnTo>
                    <a:close/>
                    <a:moveTo>
                      <a:pt x="0" y="31"/>
                    </a:move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1" y="11"/>
                      <a:pt x="10" y="11"/>
                    </a:cubicBezTo>
                    <a:cubicBezTo>
                      <a:pt x="8" y="11"/>
                      <a:pt x="6" y="9"/>
                      <a:pt x="6" y="8"/>
                    </a:cubicBezTo>
                    <a:cubicBezTo>
                      <a:pt x="6" y="6"/>
                      <a:pt x="8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1" name="Freeform: Shape 129"/>
              <p:cNvSpPr/>
              <p:nvPr/>
            </p:nvSpPr>
            <p:spPr bwMode="auto">
              <a:xfrm>
                <a:off x="5766459" y="1895010"/>
                <a:ext cx="93131" cy="115189"/>
              </a:xfrm>
              <a:custGeom>
                <a:avLst/>
                <a:gdLst>
                  <a:gd name="T0" fmla="*/ 3 w 21"/>
                  <a:gd name="T1" fmla="*/ 23 h 26"/>
                  <a:gd name="T2" fmla="*/ 3 w 21"/>
                  <a:gd name="T3" fmla="*/ 22 h 26"/>
                  <a:gd name="T4" fmla="*/ 3 w 21"/>
                  <a:gd name="T5" fmla="*/ 22 h 26"/>
                  <a:gd name="T6" fmla="*/ 3 w 21"/>
                  <a:gd name="T7" fmla="*/ 6 h 26"/>
                  <a:gd name="T8" fmla="*/ 18 w 21"/>
                  <a:gd name="T9" fmla="*/ 6 h 26"/>
                  <a:gd name="T10" fmla="*/ 18 w 21"/>
                  <a:gd name="T11" fmla="*/ 17 h 26"/>
                  <a:gd name="T12" fmla="*/ 17 w 21"/>
                  <a:gd name="T13" fmla="*/ 17 h 26"/>
                  <a:gd name="T14" fmla="*/ 12 w 21"/>
                  <a:gd name="T15" fmla="*/ 22 h 26"/>
                  <a:gd name="T16" fmla="*/ 17 w 21"/>
                  <a:gd name="T17" fmla="*/ 26 h 26"/>
                  <a:gd name="T18" fmla="*/ 21 w 21"/>
                  <a:gd name="T19" fmla="*/ 22 h 26"/>
                  <a:gd name="T20" fmla="*/ 21 w 21"/>
                  <a:gd name="T21" fmla="*/ 22 h 26"/>
                  <a:gd name="T22" fmla="*/ 21 w 21"/>
                  <a:gd name="T23" fmla="*/ 22 h 26"/>
                  <a:gd name="T24" fmla="*/ 21 w 21"/>
                  <a:gd name="T25" fmla="*/ 6 h 26"/>
                  <a:gd name="T26" fmla="*/ 21 w 21"/>
                  <a:gd name="T27" fmla="*/ 0 h 26"/>
                  <a:gd name="T28" fmla="*/ 18 w 21"/>
                  <a:gd name="T29" fmla="*/ 0 h 26"/>
                  <a:gd name="T30" fmla="*/ 3 w 21"/>
                  <a:gd name="T31" fmla="*/ 0 h 26"/>
                  <a:gd name="T32" fmla="*/ 0 w 21"/>
                  <a:gd name="T33" fmla="*/ 0 h 26"/>
                  <a:gd name="T34" fmla="*/ 0 w 21"/>
                  <a:gd name="T35" fmla="*/ 6 h 26"/>
                  <a:gd name="T36" fmla="*/ 0 w 21"/>
                  <a:gd name="T37" fmla="*/ 17 h 26"/>
                  <a:gd name="T38" fmla="*/ 0 w 21"/>
                  <a:gd name="T39" fmla="*/ 17 h 26"/>
                  <a:gd name="T40" fmla="*/ 3 w 21"/>
                  <a:gd name="T41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" h="26">
                    <a:moveTo>
                      <a:pt x="3" y="23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7" y="17"/>
                      <a:pt x="17" y="17"/>
                    </a:cubicBezTo>
                    <a:cubicBezTo>
                      <a:pt x="14" y="17"/>
                      <a:pt x="12" y="19"/>
                      <a:pt x="12" y="22"/>
                    </a:cubicBezTo>
                    <a:cubicBezTo>
                      <a:pt x="12" y="24"/>
                      <a:pt x="14" y="26"/>
                      <a:pt x="17" y="26"/>
                    </a:cubicBezTo>
                    <a:cubicBezTo>
                      <a:pt x="19" y="26"/>
                      <a:pt x="21" y="24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9"/>
                      <a:pt x="2" y="21"/>
                      <a:pt x="3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12" name="Group 59"/>
            <p:cNvGrpSpPr/>
            <p:nvPr/>
          </p:nvGrpSpPr>
          <p:grpSpPr>
            <a:xfrm>
              <a:off x="6419339" y="1810427"/>
              <a:ext cx="5062269" cy="5038607"/>
              <a:chOff x="4476326" y="1364544"/>
              <a:chExt cx="3796702" cy="3778956"/>
            </a:xfrm>
            <a:grpFill/>
          </p:grpSpPr>
          <p:sp>
            <p:nvSpPr>
              <p:cNvPr id="13" name="Freeform: Shape 61"/>
              <p:cNvSpPr/>
              <p:nvPr/>
            </p:nvSpPr>
            <p:spPr bwMode="auto">
              <a:xfrm>
                <a:off x="4749783" y="1386364"/>
                <a:ext cx="2829064" cy="2829064"/>
              </a:xfrm>
              <a:custGeom>
                <a:avLst/>
                <a:gdLst>
                  <a:gd name="T0" fmla="*/ 315 w 630"/>
                  <a:gd name="T1" fmla="*/ 19 h 630"/>
                  <a:gd name="T2" fmla="*/ 611 w 630"/>
                  <a:gd name="T3" fmla="*/ 315 h 630"/>
                  <a:gd name="T4" fmla="*/ 315 w 630"/>
                  <a:gd name="T5" fmla="*/ 611 h 630"/>
                  <a:gd name="T6" fmla="*/ 315 w 630"/>
                  <a:gd name="T7" fmla="*/ 630 h 630"/>
                  <a:gd name="T8" fmla="*/ 630 w 630"/>
                  <a:gd name="T9" fmla="*/ 315 h 630"/>
                  <a:gd name="T10" fmla="*/ 315 w 630"/>
                  <a:gd name="T11" fmla="*/ 0 h 630"/>
                  <a:gd name="T12" fmla="*/ 315 w 630"/>
                  <a:gd name="T13" fmla="*/ 19 h 630"/>
                  <a:gd name="T14" fmla="*/ 315 w 630"/>
                  <a:gd name="T15" fmla="*/ 611 h 630"/>
                  <a:gd name="T16" fmla="*/ 19 w 630"/>
                  <a:gd name="T17" fmla="*/ 315 h 630"/>
                  <a:gd name="T18" fmla="*/ 315 w 630"/>
                  <a:gd name="T19" fmla="*/ 19 h 630"/>
                  <a:gd name="T20" fmla="*/ 315 w 630"/>
                  <a:gd name="T21" fmla="*/ 0 h 630"/>
                  <a:gd name="T22" fmla="*/ 0 w 630"/>
                  <a:gd name="T23" fmla="*/ 315 h 630"/>
                  <a:gd name="T24" fmla="*/ 315 w 630"/>
                  <a:gd name="T25" fmla="*/ 630 h 630"/>
                  <a:gd name="T26" fmla="*/ 315 w 630"/>
                  <a:gd name="T27" fmla="*/ 611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0" h="630">
                    <a:moveTo>
                      <a:pt x="315" y="19"/>
                    </a:moveTo>
                    <a:cubicBezTo>
                      <a:pt x="479" y="19"/>
                      <a:pt x="611" y="152"/>
                      <a:pt x="611" y="315"/>
                    </a:cubicBezTo>
                    <a:cubicBezTo>
                      <a:pt x="611" y="479"/>
                      <a:pt x="479" y="611"/>
                      <a:pt x="315" y="611"/>
                    </a:cubicBezTo>
                    <a:cubicBezTo>
                      <a:pt x="315" y="630"/>
                      <a:pt x="315" y="630"/>
                      <a:pt x="315" y="630"/>
                    </a:cubicBezTo>
                    <a:cubicBezTo>
                      <a:pt x="489" y="630"/>
                      <a:pt x="630" y="489"/>
                      <a:pt x="630" y="315"/>
                    </a:cubicBezTo>
                    <a:cubicBezTo>
                      <a:pt x="630" y="141"/>
                      <a:pt x="489" y="0"/>
                      <a:pt x="315" y="0"/>
                    </a:cubicBezTo>
                    <a:lnTo>
                      <a:pt x="315" y="19"/>
                    </a:lnTo>
                    <a:close/>
                    <a:moveTo>
                      <a:pt x="315" y="611"/>
                    </a:moveTo>
                    <a:cubicBezTo>
                      <a:pt x="152" y="611"/>
                      <a:pt x="19" y="479"/>
                      <a:pt x="19" y="315"/>
                    </a:cubicBezTo>
                    <a:cubicBezTo>
                      <a:pt x="19" y="152"/>
                      <a:pt x="152" y="19"/>
                      <a:pt x="315" y="19"/>
                    </a:cubicBezTo>
                    <a:cubicBezTo>
                      <a:pt x="315" y="0"/>
                      <a:pt x="315" y="0"/>
                      <a:pt x="315" y="0"/>
                    </a:cubicBezTo>
                    <a:cubicBezTo>
                      <a:pt x="141" y="0"/>
                      <a:pt x="0" y="141"/>
                      <a:pt x="0" y="315"/>
                    </a:cubicBezTo>
                    <a:cubicBezTo>
                      <a:pt x="0" y="489"/>
                      <a:pt x="141" y="630"/>
                      <a:pt x="315" y="630"/>
                    </a:cubicBezTo>
                    <a:lnTo>
                      <a:pt x="315" y="61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4" name="Freeform: Shape 62"/>
              <p:cNvSpPr/>
              <p:nvPr/>
            </p:nvSpPr>
            <p:spPr bwMode="auto">
              <a:xfrm>
                <a:off x="6896145" y="3801414"/>
                <a:ext cx="1376883" cy="1342086"/>
              </a:xfrm>
              <a:custGeom>
                <a:avLst/>
                <a:gdLst>
                  <a:gd name="connsiteX0" fmla="*/ 246478 w 1376883"/>
                  <a:gd name="connsiteY0" fmla="*/ 0 h 1342086"/>
                  <a:gd name="connsiteX1" fmla="*/ 1376883 w 1376883"/>
                  <a:gd name="connsiteY1" fmla="*/ 1342086 h 1342086"/>
                  <a:gd name="connsiteX2" fmla="*/ 964218 w 1376883"/>
                  <a:gd name="connsiteY2" fmla="*/ 1342086 h 1342086"/>
                  <a:gd name="connsiteX3" fmla="*/ 0 w 1376883"/>
                  <a:gd name="connsiteY3" fmla="*/ 201522 h 134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6883" h="1342086">
                    <a:moveTo>
                      <a:pt x="246478" y="0"/>
                    </a:moveTo>
                    <a:lnTo>
                      <a:pt x="1376883" y="1342086"/>
                    </a:lnTo>
                    <a:lnTo>
                      <a:pt x="964218" y="1342086"/>
                    </a:lnTo>
                    <a:lnTo>
                      <a:pt x="0" y="201522"/>
                    </a:lnTo>
                    <a:close/>
                  </a:path>
                </a:pathLst>
              </a:custGeom>
              <a:solidFill>
                <a:srgbClr val="41441C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5" name="Freeform: Shape 63"/>
              <p:cNvSpPr/>
              <p:nvPr/>
            </p:nvSpPr>
            <p:spPr bwMode="auto">
              <a:xfrm>
                <a:off x="6810884" y="3702203"/>
                <a:ext cx="466602" cy="430948"/>
              </a:xfrm>
              <a:custGeom>
                <a:avLst/>
                <a:gdLst>
                  <a:gd name="T0" fmla="*/ 79 w 104"/>
                  <a:gd name="T1" fmla="*/ 0 h 96"/>
                  <a:gd name="T2" fmla="*/ 0 w 104"/>
                  <a:gd name="T3" fmla="*/ 65 h 96"/>
                  <a:gd name="T4" fmla="*/ 25 w 104"/>
                  <a:gd name="T5" fmla="*/ 96 h 96"/>
                  <a:gd name="T6" fmla="*/ 104 w 104"/>
                  <a:gd name="T7" fmla="*/ 31 h 96"/>
                  <a:gd name="T8" fmla="*/ 79 w 104"/>
                  <a:gd name="T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96">
                    <a:moveTo>
                      <a:pt x="79" y="0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63" y="85"/>
                      <a:pt x="89" y="63"/>
                      <a:pt x="104" y="31"/>
                    </a:cubicBez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41441C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6" name="Freeform: Shape 64"/>
              <p:cNvSpPr/>
              <p:nvPr/>
            </p:nvSpPr>
            <p:spPr bwMode="auto">
              <a:xfrm>
                <a:off x="4476326" y="1364544"/>
                <a:ext cx="3260012" cy="2853867"/>
              </a:xfrm>
              <a:custGeom>
                <a:avLst/>
                <a:gdLst>
                  <a:gd name="T0" fmla="*/ 363 w 726"/>
                  <a:gd name="T1" fmla="*/ 636 h 636"/>
                  <a:gd name="T2" fmla="*/ 516 w 726"/>
                  <a:gd name="T3" fmla="*/ 597 h 636"/>
                  <a:gd name="T4" fmla="*/ 642 w 726"/>
                  <a:gd name="T5" fmla="*/ 166 h 636"/>
                  <a:gd name="T6" fmla="*/ 363 w 726"/>
                  <a:gd name="T7" fmla="*/ 0 h 636"/>
                  <a:gd name="T8" fmla="*/ 363 w 726"/>
                  <a:gd name="T9" fmla="*/ 18 h 636"/>
                  <a:gd name="T10" fmla="*/ 627 w 726"/>
                  <a:gd name="T11" fmla="*/ 174 h 636"/>
                  <a:gd name="T12" fmla="*/ 507 w 726"/>
                  <a:gd name="T13" fmla="*/ 582 h 636"/>
                  <a:gd name="T14" fmla="*/ 363 w 726"/>
                  <a:gd name="T15" fmla="*/ 618 h 636"/>
                  <a:gd name="T16" fmla="*/ 363 w 726"/>
                  <a:gd name="T17" fmla="*/ 636 h 636"/>
                  <a:gd name="T18" fmla="*/ 211 w 726"/>
                  <a:gd name="T19" fmla="*/ 39 h 636"/>
                  <a:gd name="T20" fmla="*/ 84 w 726"/>
                  <a:gd name="T21" fmla="*/ 471 h 636"/>
                  <a:gd name="T22" fmla="*/ 363 w 726"/>
                  <a:gd name="T23" fmla="*/ 636 h 636"/>
                  <a:gd name="T24" fmla="*/ 363 w 726"/>
                  <a:gd name="T25" fmla="*/ 618 h 636"/>
                  <a:gd name="T26" fmla="*/ 100 w 726"/>
                  <a:gd name="T27" fmla="*/ 462 h 636"/>
                  <a:gd name="T28" fmla="*/ 219 w 726"/>
                  <a:gd name="T29" fmla="*/ 55 h 636"/>
                  <a:gd name="T30" fmla="*/ 363 w 726"/>
                  <a:gd name="T31" fmla="*/ 18 h 636"/>
                  <a:gd name="T32" fmla="*/ 363 w 726"/>
                  <a:gd name="T33" fmla="*/ 0 h 636"/>
                  <a:gd name="T34" fmla="*/ 211 w 726"/>
                  <a:gd name="T35" fmla="*/ 39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26" h="636">
                    <a:moveTo>
                      <a:pt x="363" y="636"/>
                    </a:moveTo>
                    <a:cubicBezTo>
                      <a:pt x="415" y="636"/>
                      <a:pt x="467" y="623"/>
                      <a:pt x="516" y="597"/>
                    </a:cubicBezTo>
                    <a:cubicBezTo>
                      <a:pt x="670" y="513"/>
                      <a:pt x="726" y="320"/>
                      <a:pt x="642" y="166"/>
                    </a:cubicBezTo>
                    <a:cubicBezTo>
                      <a:pt x="584" y="60"/>
                      <a:pt x="476" y="0"/>
                      <a:pt x="363" y="0"/>
                    </a:cubicBezTo>
                    <a:cubicBezTo>
                      <a:pt x="363" y="18"/>
                      <a:pt x="363" y="18"/>
                      <a:pt x="363" y="18"/>
                    </a:cubicBezTo>
                    <a:cubicBezTo>
                      <a:pt x="469" y="18"/>
                      <a:pt x="572" y="74"/>
                      <a:pt x="627" y="174"/>
                    </a:cubicBezTo>
                    <a:cubicBezTo>
                      <a:pt x="706" y="320"/>
                      <a:pt x="653" y="502"/>
                      <a:pt x="507" y="582"/>
                    </a:cubicBezTo>
                    <a:cubicBezTo>
                      <a:pt x="462" y="607"/>
                      <a:pt x="412" y="619"/>
                      <a:pt x="363" y="618"/>
                    </a:cubicBezTo>
                    <a:lnTo>
                      <a:pt x="363" y="636"/>
                    </a:lnTo>
                    <a:close/>
                    <a:moveTo>
                      <a:pt x="211" y="39"/>
                    </a:moveTo>
                    <a:cubicBezTo>
                      <a:pt x="57" y="124"/>
                      <a:pt x="0" y="317"/>
                      <a:pt x="84" y="471"/>
                    </a:cubicBezTo>
                    <a:cubicBezTo>
                      <a:pt x="142" y="576"/>
                      <a:pt x="251" y="636"/>
                      <a:pt x="363" y="636"/>
                    </a:cubicBezTo>
                    <a:cubicBezTo>
                      <a:pt x="363" y="618"/>
                      <a:pt x="363" y="618"/>
                      <a:pt x="363" y="618"/>
                    </a:cubicBezTo>
                    <a:cubicBezTo>
                      <a:pt x="257" y="618"/>
                      <a:pt x="154" y="562"/>
                      <a:pt x="100" y="462"/>
                    </a:cubicBezTo>
                    <a:cubicBezTo>
                      <a:pt x="20" y="317"/>
                      <a:pt x="74" y="134"/>
                      <a:pt x="219" y="55"/>
                    </a:cubicBezTo>
                    <a:cubicBezTo>
                      <a:pt x="265" y="30"/>
                      <a:pt x="315" y="18"/>
                      <a:pt x="363" y="18"/>
                    </a:cubicBezTo>
                    <a:cubicBezTo>
                      <a:pt x="363" y="0"/>
                      <a:pt x="363" y="0"/>
                      <a:pt x="363" y="0"/>
                    </a:cubicBezTo>
                    <a:cubicBezTo>
                      <a:pt x="312" y="0"/>
                      <a:pt x="259" y="13"/>
                      <a:pt x="211" y="39"/>
                    </a:cubicBezTo>
                    <a:close/>
                  </a:path>
                </a:pathLst>
              </a:custGeom>
              <a:solidFill>
                <a:srgbClr val="41441C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</p:grpSp>
      <p:grpSp>
        <p:nvGrpSpPr>
          <p:cNvPr id="236" name="组合 235"/>
          <p:cNvGrpSpPr/>
          <p:nvPr/>
        </p:nvGrpSpPr>
        <p:grpSpPr>
          <a:xfrm>
            <a:off x="7189183" y="1753223"/>
            <a:ext cx="3875369" cy="1193169"/>
            <a:chOff x="7274836" y="3306922"/>
            <a:chExt cx="3875369" cy="1193169"/>
          </a:xfrm>
        </p:grpSpPr>
        <p:sp>
          <p:nvSpPr>
            <p:cNvPr id="237" name="文本框 236"/>
            <p:cNvSpPr txBox="1"/>
            <p:nvPr/>
          </p:nvSpPr>
          <p:spPr>
            <a:xfrm>
              <a:off x="7274836" y="3306922"/>
              <a:ext cx="230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</a:t>
              </a:r>
              <a:endParaRPr lang="zh-CN" altLang="en-US" sz="16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8" name="矩形 237"/>
            <p:cNvSpPr/>
            <p:nvPr/>
          </p:nvSpPr>
          <p:spPr>
            <a:xfrm>
              <a:off x="7274836" y="3576761"/>
              <a:ext cx="387536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spc="12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点击输入文字内容，根据具体情况灵活应用语言简洁概括，提炼主要关键词做到合乎逻辑，层次分明语言简练。</a:t>
              </a:r>
              <a:endParaRPr lang="zh-CN" altLang="en-US" sz="1200" spc="12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9" name="组合 238"/>
          <p:cNvGrpSpPr/>
          <p:nvPr/>
        </p:nvGrpSpPr>
        <p:grpSpPr>
          <a:xfrm>
            <a:off x="7189183" y="3360974"/>
            <a:ext cx="3875369" cy="1193169"/>
            <a:chOff x="7274836" y="3306922"/>
            <a:chExt cx="3875369" cy="1193169"/>
          </a:xfrm>
        </p:grpSpPr>
        <p:sp>
          <p:nvSpPr>
            <p:cNvPr id="240" name="文本框 239"/>
            <p:cNvSpPr txBox="1"/>
            <p:nvPr/>
          </p:nvSpPr>
          <p:spPr>
            <a:xfrm>
              <a:off x="7274836" y="3306922"/>
              <a:ext cx="230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</a:t>
              </a:r>
              <a:endParaRPr lang="zh-CN" altLang="en-US" sz="16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1" name="矩形 240"/>
            <p:cNvSpPr/>
            <p:nvPr/>
          </p:nvSpPr>
          <p:spPr>
            <a:xfrm>
              <a:off x="7274836" y="3576761"/>
              <a:ext cx="387536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spc="12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点击输入文字内容，根据具体情况灵活应用语言简洁概括，提炼主要关键词做到合乎逻辑，层次分明语言简练。</a:t>
              </a:r>
              <a:endParaRPr lang="zh-CN" altLang="en-US" sz="1200" spc="12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2" name="组合 241"/>
          <p:cNvGrpSpPr/>
          <p:nvPr/>
        </p:nvGrpSpPr>
        <p:grpSpPr>
          <a:xfrm>
            <a:off x="7189183" y="4968725"/>
            <a:ext cx="3875369" cy="1193169"/>
            <a:chOff x="7274836" y="3306922"/>
            <a:chExt cx="3875369" cy="1193169"/>
          </a:xfrm>
        </p:grpSpPr>
        <p:sp>
          <p:nvSpPr>
            <p:cNvPr id="243" name="文本框 242"/>
            <p:cNvSpPr txBox="1"/>
            <p:nvPr/>
          </p:nvSpPr>
          <p:spPr>
            <a:xfrm>
              <a:off x="7274836" y="3306922"/>
              <a:ext cx="230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</a:t>
              </a:r>
              <a:endParaRPr lang="zh-CN" altLang="en-US" sz="16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4" name="矩形 243"/>
            <p:cNvSpPr/>
            <p:nvPr/>
          </p:nvSpPr>
          <p:spPr>
            <a:xfrm>
              <a:off x="7274836" y="3576761"/>
              <a:ext cx="387536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spc="12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点击输入文字内容，根据具体情况灵活应用语言简洁概括，提炼主要关键词做到合乎逻辑，层次分明语言简练。</a:t>
              </a:r>
              <a:endParaRPr lang="zh-CN" altLang="en-US" sz="1200" spc="12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 smtClean="0"/>
              <a:t>输入标题</a:t>
            </a:r>
            <a:endParaRPr lang="zh-CN" altLang="en-US" dirty="0"/>
          </a:p>
        </p:txBody>
      </p:sp>
    </p:spTree>
  </p:cSld>
  <p:clrMapOvr>
    <a:masterClrMapping/>
  </p:clrMapOvr>
  <p:transition spd="slow" advClick="0" advTm="0">
    <p:plu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H_SubTitle_3"/>
          <p:cNvSpPr/>
          <p:nvPr>
            <p:custDataLst>
              <p:tags r:id="rId1"/>
            </p:custDataLst>
          </p:nvPr>
        </p:nvSpPr>
        <p:spPr>
          <a:xfrm>
            <a:off x="4872038" y="4062413"/>
            <a:ext cx="2286000" cy="2286000"/>
          </a:xfrm>
          <a:prstGeom prst="diamond">
            <a:avLst/>
          </a:prstGeom>
          <a:solidFill>
            <a:srgbClr val="DE1E2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anchor="ctr">
            <a:normAutofit/>
          </a:bodyPr>
          <a:lstStyle/>
          <a:p>
            <a:pPr algn="ctr">
              <a:defRPr/>
            </a:pPr>
            <a:endParaRPr lang="en-US" altLang="zh-CN" sz="20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MH_SubTitle_4"/>
          <p:cNvSpPr/>
          <p:nvPr>
            <p:custDataLst>
              <p:tags r:id="rId2"/>
            </p:custDataLst>
          </p:nvPr>
        </p:nvSpPr>
        <p:spPr>
          <a:xfrm>
            <a:off x="3719514" y="2914650"/>
            <a:ext cx="2287587" cy="2287588"/>
          </a:xfrm>
          <a:prstGeom prst="diamond">
            <a:avLst/>
          </a:prstGeom>
          <a:solidFill>
            <a:srgbClr val="41441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anchor="ctr">
            <a:normAutofit/>
          </a:bodyPr>
          <a:lstStyle/>
          <a:p>
            <a:pPr algn="ctr">
              <a:defRPr/>
            </a:pPr>
            <a:endParaRPr lang="en-US" altLang="zh-CN" sz="20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MH_SubTitle_2"/>
          <p:cNvSpPr/>
          <p:nvPr>
            <p:custDataLst>
              <p:tags r:id="rId3"/>
            </p:custDataLst>
          </p:nvPr>
        </p:nvSpPr>
        <p:spPr>
          <a:xfrm>
            <a:off x="6021389" y="2908300"/>
            <a:ext cx="2287587" cy="2287588"/>
          </a:xfrm>
          <a:prstGeom prst="diamond">
            <a:avLst/>
          </a:prstGeom>
          <a:solidFill>
            <a:srgbClr val="41441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anchor="ctr">
            <a:normAutofit/>
          </a:bodyPr>
          <a:lstStyle/>
          <a:p>
            <a:pPr algn="ctr">
              <a:defRPr/>
            </a:pPr>
            <a:endParaRPr lang="en-US" altLang="zh-CN" sz="20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MH_SubTitle_1"/>
          <p:cNvSpPr/>
          <p:nvPr>
            <p:custDataLst>
              <p:tags r:id="rId4"/>
            </p:custDataLst>
          </p:nvPr>
        </p:nvSpPr>
        <p:spPr>
          <a:xfrm>
            <a:off x="4870450" y="1760538"/>
            <a:ext cx="2286000" cy="2286000"/>
          </a:xfrm>
          <a:prstGeom prst="diamond">
            <a:avLst/>
          </a:prstGeom>
          <a:solidFill>
            <a:srgbClr val="DE1E2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anchor="ctr">
            <a:normAutofit/>
          </a:bodyPr>
          <a:lstStyle/>
          <a:p>
            <a:pPr algn="ctr">
              <a:defRPr/>
            </a:pPr>
            <a:endParaRPr lang="en-US" altLang="zh-CN" sz="28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MH_Other_1"/>
          <p:cNvSpPr/>
          <p:nvPr>
            <p:custDataLst>
              <p:tags r:id="rId5"/>
            </p:custDataLst>
          </p:nvPr>
        </p:nvSpPr>
        <p:spPr>
          <a:xfrm>
            <a:off x="6021389" y="3797300"/>
            <a:ext cx="509587" cy="509588"/>
          </a:xfrm>
          <a:custGeom>
            <a:avLst/>
            <a:gdLst>
              <a:gd name="connsiteX0" fmla="*/ 254559 w 509117"/>
              <a:gd name="connsiteY0" fmla="*/ 0 h 509118"/>
              <a:gd name="connsiteX1" fmla="*/ 509117 w 509117"/>
              <a:gd name="connsiteY1" fmla="*/ 254559 h 509118"/>
              <a:gd name="connsiteX2" fmla="*/ 254559 w 509117"/>
              <a:gd name="connsiteY2" fmla="*/ 509118 h 509118"/>
              <a:gd name="connsiteX3" fmla="*/ 0 w 509117"/>
              <a:gd name="connsiteY3" fmla="*/ 254559 h 50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117" h="509118">
                <a:moveTo>
                  <a:pt x="254559" y="0"/>
                </a:moveTo>
                <a:lnTo>
                  <a:pt x="509117" y="254559"/>
                </a:lnTo>
                <a:lnTo>
                  <a:pt x="254559" y="509118"/>
                </a:lnTo>
                <a:lnTo>
                  <a:pt x="0" y="254559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H_Other_2"/>
          <p:cNvSpPr/>
          <p:nvPr>
            <p:custDataLst>
              <p:tags r:id="rId6"/>
            </p:custDataLst>
          </p:nvPr>
        </p:nvSpPr>
        <p:spPr>
          <a:xfrm>
            <a:off x="5759450" y="3536950"/>
            <a:ext cx="508000" cy="509588"/>
          </a:xfrm>
          <a:custGeom>
            <a:avLst/>
            <a:gdLst>
              <a:gd name="connsiteX0" fmla="*/ 254559 w 509117"/>
              <a:gd name="connsiteY0" fmla="*/ 0 h 509117"/>
              <a:gd name="connsiteX1" fmla="*/ 509117 w 509117"/>
              <a:gd name="connsiteY1" fmla="*/ 254558 h 509117"/>
              <a:gd name="connsiteX2" fmla="*/ 254559 w 509117"/>
              <a:gd name="connsiteY2" fmla="*/ 509117 h 509117"/>
              <a:gd name="connsiteX3" fmla="*/ 0 w 509117"/>
              <a:gd name="connsiteY3" fmla="*/ 254558 h 509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117" h="509117">
                <a:moveTo>
                  <a:pt x="254559" y="0"/>
                </a:moveTo>
                <a:lnTo>
                  <a:pt x="509117" y="254558"/>
                </a:lnTo>
                <a:lnTo>
                  <a:pt x="254559" y="509117"/>
                </a:lnTo>
                <a:lnTo>
                  <a:pt x="0" y="254558"/>
                </a:lnTo>
                <a:close/>
              </a:path>
            </a:pathLst>
          </a:custGeom>
          <a:solidFill>
            <a:srgbClr val="41441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H_Other_3"/>
          <p:cNvSpPr/>
          <p:nvPr>
            <p:custDataLst>
              <p:tags r:id="rId7"/>
            </p:custDataLst>
          </p:nvPr>
        </p:nvSpPr>
        <p:spPr>
          <a:xfrm>
            <a:off x="5761038" y="4062413"/>
            <a:ext cx="508000" cy="508000"/>
          </a:xfrm>
          <a:custGeom>
            <a:avLst/>
            <a:gdLst>
              <a:gd name="connsiteX0" fmla="*/ 254559 w 509118"/>
              <a:gd name="connsiteY0" fmla="*/ 0 h 509117"/>
              <a:gd name="connsiteX1" fmla="*/ 509118 w 509118"/>
              <a:gd name="connsiteY1" fmla="*/ 254559 h 509117"/>
              <a:gd name="connsiteX2" fmla="*/ 254559 w 509118"/>
              <a:gd name="connsiteY2" fmla="*/ 509117 h 509117"/>
              <a:gd name="connsiteX3" fmla="*/ 0 w 509118"/>
              <a:gd name="connsiteY3" fmla="*/ 254559 h 509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118" h="509117">
                <a:moveTo>
                  <a:pt x="254559" y="0"/>
                </a:moveTo>
                <a:lnTo>
                  <a:pt x="509118" y="254559"/>
                </a:lnTo>
                <a:lnTo>
                  <a:pt x="254559" y="509117"/>
                </a:lnTo>
                <a:lnTo>
                  <a:pt x="0" y="254559"/>
                </a:lnTo>
                <a:close/>
              </a:path>
            </a:pathLst>
          </a:custGeom>
          <a:solidFill>
            <a:srgbClr val="41441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H_Other_4"/>
          <p:cNvSpPr/>
          <p:nvPr>
            <p:custDataLst>
              <p:tags r:id="rId8"/>
            </p:custDataLst>
          </p:nvPr>
        </p:nvSpPr>
        <p:spPr>
          <a:xfrm>
            <a:off x="5497514" y="3803650"/>
            <a:ext cx="509587" cy="509588"/>
          </a:xfrm>
          <a:custGeom>
            <a:avLst/>
            <a:gdLst>
              <a:gd name="connsiteX0" fmla="*/ 254558 w 509117"/>
              <a:gd name="connsiteY0" fmla="*/ 0 h 509118"/>
              <a:gd name="connsiteX1" fmla="*/ 509117 w 509117"/>
              <a:gd name="connsiteY1" fmla="*/ 254559 h 509118"/>
              <a:gd name="connsiteX2" fmla="*/ 254558 w 509117"/>
              <a:gd name="connsiteY2" fmla="*/ 509118 h 509118"/>
              <a:gd name="connsiteX3" fmla="*/ 0 w 509117"/>
              <a:gd name="connsiteY3" fmla="*/ 254559 h 50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117" h="509118">
                <a:moveTo>
                  <a:pt x="254558" y="0"/>
                </a:moveTo>
                <a:lnTo>
                  <a:pt x="509117" y="254559"/>
                </a:lnTo>
                <a:lnTo>
                  <a:pt x="254558" y="509118"/>
                </a:lnTo>
                <a:lnTo>
                  <a:pt x="0" y="254559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b="1" kern="0" dirty="0">
              <a:solidFill>
                <a:srgbClr val="2E75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909263" y="1677317"/>
            <a:ext cx="3875369" cy="1193169"/>
            <a:chOff x="7274836" y="3306922"/>
            <a:chExt cx="3875369" cy="1193169"/>
          </a:xfrm>
        </p:grpSpPr>
        <p:sp>
          <p:nvSpPr>
            <p:cNvPr id="16" name="文本框 15"/>
            <p:cNvSpPr txBox="1"/>
            <p:nvPr/>
          </p:nvSpPr>
          <p:spPr>
            <a:xfrm>
              <a:off x="7274836" y="3306922"/>
              <a:ext cx="230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</a:t>
              </a:r>
              <a:endParaRPr lang="zh-CN" altLang="en-US" sz="16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274836" y="3576761"/>
              <a:ext cx="387536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spc="12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点击输入文字内容，根据具体情况灵活应用语言简洁概括，提炼主要关键词做到合乎逻辑，层次分明语言简练。</a:t>
              </a:r>
              <a:endParaRPr lang="zh-CN" altLang="en-US" sz="1200" spc="12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99371" y="5141007"/>
            <a:ext cx="4339826" cy="1193169"/>
            <a:chOff x="399371" y="5141007"/>
            <a:chExt cx="4339826" cy="1193169"/>
          </a:xfrm>
        </p:grpSpPr>
        <p:sp>
          <p:nvSpPr>
            <p:cNvPr id="19" name="文本框 18"/>
            <p:cNvSpPr txBox="1"/>
            <p:nvPr/>
          </p:nvSpPr>
          <p:spPr>
            <a:xfrm>
              <a:off x="2434941" y="5141007"/>
              <a:ext cx="230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</a:t>
              </a:r>
              <a:endParaRPr lang="zh-CN" altLang="en-US" sz="16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99371" y="5410846"/>
              <a:ext cx="387536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spc="12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点击输入文字内容，根据具体情况灵活应用语言简洁概括，提炼主要关键词做到合乎逻辑，层次分明语言简练</a:t>
              </a:r>
              <a:endParaRPr lang="zh-CN" altLang="en-US" sz="1200" spc="12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909263" y="5141007"/>
            <a:ext cx="3875369" cy="1193169"/>
            <a:chOff x="7274836" y="3306922"/>
            <a:chExt cx="3875369" cy="1193169"/>
          </a:xfrm>
        </p:grpSpPr>
        <p:sp>
          <p:nvSpPr>
            <p:cNvPr id="22" name="文本框 21"/>
            <p:cNvSpPr txBox="1"/>
            <p:nvPr/>
          </p:nvSpPr>
          <p:spPr>
            <a:xfrm>
              <a:off x="7274836" y="3306922"/>
              <a:ext cx="230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</a:t>
              </a:r>
              <a:endParaRPr lang="zh-CN" altLang="en-US" sz="16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274836" y="3576761"/>
              <a:ext cx="387536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spc="12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点击输入文字内容，根据具体情况灵活应用语言简洁概括，提炼主要关键词做到合乎逻辑，层次分明语言简练。</a:t>
              </a:r>
              <a:endParaRPr lang="zh-CN" altLang="en-US" sz="1200" spc="12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37874" y="1677317"/>
            <a:ext cx="4339826" cy="1193169"/>
            <a:chOff x="399371" y="5141007"/>
            <a:chExt cx="4339826" cy="1193169"/>
          </a:xfrm>
        </p:grpSpPr>
        <p:sp>
          <p:nvSpPr>
            <p:cNvPr id="25" name="文本框 24"/>
            <p:cNvSpPr txBox="1"/>
            <p:nvPr/>
          </p:nvSpPr>
          <p:spPr>
            <a:xfrm>
              <a:off x="2434941" y="5141007"/>
              <a:ext cx="230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</a:t>
              </a:r>
              <a:endParaRPr lang="zh-CN" altLang="en-US" sz="16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99371" y="5410846"/>
              <a:ext cx="387536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spc="12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点击输入文字内容，根据具体情况灵活应用语言简洁概括，提炼主要关键词做到合乎逻辑，层次分明语言简练</a:t>
              </a:r>
              <a:endParaRPr lang="zh-CN" altLang="en-US" sz="1200" spc="12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" name="文本占位符 2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 smtClean="0"/>
              <a:t>输入标题</a:t>
            </a:r>
            <a:endParaRPr lang="zh-CN" altLang="en-US" dirty="0"/>
          </a:p>
        </p:txBody>
      </p:sp>
    </p:spTree>
  </p:cSld>
  <p:clrMapOvr>
    <a:masterClrMapping/>
  </p:clrMapOvr>
  <p:transition spd="slow" advClick="0" advTm="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043772" y="2011034"/>
            <a:ext cx="4104456" cy="4154270"/>
            <a:chOff x="4699675" y="2015724"/>
            <a:chExt cx="2792660" cy="2826553"/>
          </a:xfrm>
        </p:grpSpPr>
        <p:sp>
          <p:nvSpPr>
            <p:cNvPr id="10" name="Straight Connector 100"/>
            <p:cNvSpPr/>
            <p:nvPr/>
          </p:nvSpPr>
          <p:spPr bwMode="auto">
            <a:xfrm flipH="1" flipV="1">
              <a:off x="6029261" y="2015724"/>
              <a:ext cx="754314" cy="177984"/>
            </a:xfrm>
            <a:prstGeom prst="line">
              <a:avLst/>
            </a:prstGeom>
            <a:noFill/>
            <a:ln w="12700">
              <a:solidFill>
                <a:srgbClr val="41441C"/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1" name="Freeform: Shape 101"/>
            <p:cNvSpPr/>
            <p:nvPr/>
          </p:nvSpPr>
          <p:spPr bwMode="auto">
            <a:xfrm>
              <a:off x="6783576" y="2193708"/>
              <a:ext cx="708759" cy="1201391"/>
            </a:xfrm>
            <a:custGeom>
              <a:avLst/>
              <a:gdLst>
                <a:gd name="T0" fmla="*/ 669 w 669"/>
                <a:gd name="T1" fmla="*/ 1134 h 1134"/>
                <a:gd name="T2" fmla="*/ 591 w 669"/>
                <a:gd name="T3" fmla="*/ 550 h 1134"/>
                <a:gd name="T4" fmla="*/ 0 w 669"/>
                <a:gd name="T5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1134">
                  <a:moveTo>
                    <a:pt x="669" y="1134"/>
                  </a:moveTo>
                  <a:lnTo>
                    <a:pt x="591" y="55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41441C"/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2" name="Freeform: Shape 102"/>
            <p:cNvSpPr/>
            <p:nvPr/>
          </p:nvSpPr>
          <p:spPr bwMode="auto">
            <a:xfrm>
              <a:off x="5431742" y="3395099"/>
              <a:ext cx="2060593" cy="1447178"/>
            </a:xfrm>
            <a:custGeom>
              <a:avLst/>
              <a:gdLst>
                <a:gd name="T0" fmla="*/ 0 w 1945"/>
                <a:gd name="T1" fmla="*/ 1276 h 1366"/>
                <a:gd name="T2" fmla="*/ 830 w 1945"/>
                <a:gd name="T3" fmla="*/ 1366 h 1366"/>
                <a:gd name="T4" fmla="*/ 1305 w 1945"/>
                <a:gd name="T5" fmla="*/ 1162 h 1366"/>
                <a:gd name="T6" fmla="*/ 1804 w 1945"/>
                <a:gd name="T7" fmla="*/ 737 h 1366"/>
                <a:gd name="T8" fmla="*/ 1945 w 1945"/>
                <a:gd name="T9" fmla="*/ 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5" h="1366">
                  <a:moveTo>
                    <a:pt x="0" y="1276"/>
                  </a:moveTo>
                  <a:lnTo>
                    <a:pt x="830" y="1366"/>
                  </a:lnTo>
                  <a:lnTo>
                    <a:pt x="1305" y="1162"/>
                  </a:lnTo>
                  <a:lnTo>
                    <a:pt x="1804" y="737"/>
                  </a:lnTo>
                  <a:lnTo>
                    <a:pt x="1945" y="0"/>
                  </a:lnTo>
                </a:path>
              </a:pathLst>
            </a:custGeom>
            <a:noFill/>
            <a:ln w="12700">
              <a:solidFill>
                <a:srgbClr val="41441C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3" name="Straight Connector 103"/>
            <p:cNvSpPr/>
            <p:nvPr/>
          </p:nvSpPr>
          <p:spPr bwMode="auto">
            <a:xfrm>
              <a:off x="4810916" y="3954477"/>
              <a:ext cx="620826" cy="792452"/>
            </a:xfrm>
            <a:prstGeom prst="line">
              <a:avLst/>
            </a:prstGeom>
            <a:noFill/>
            <a:ln w="12700">
              <a:solidFill>
                <a:srgbClr val="41441C"/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4" name="Freeform: Shape 104"/>
            <p:cNvSpPr/>
            <p:nvPr/>
          </p:nvSpPr>
          <p:spPr bwMode="auto">
            <a:xfrm>
              <a:off x="4699675" y="2801755"/>
              <a:ext cx="111243" cy="1152724"/>
            </a:xfrm>
            <a:custGeom>
              <a:avLst/>
              <a:gdLst>
                <a:gd name="T0" fmla="*/ 609 w 609"/>
                <a:gd name="T1" fmla="*/ 0 h 1611"/>
                <a:gd name="T2" fmla="*/ 592 w 609"/>
                <a:gd name="T3" fmla="*/ 5 h 1611"/>
                <a:gd name="T4" fmla="*/ 313 w 609"/>
                <a:gd name="T5" fmla="*/ 392 h 1611"/>
                <a:gd name="T6" fmla="*/ 52 w 609"/>
                <a:gd name="T7" fmla="*/ 523 h 1611"/>
                <a:gd name="T8" fmla="*/ 0 w 609"/>
                <a:gd name="T9" fmla="*/ 1132 h 1611"/>
                <a:gd name="T10" fmla="*/ 105 w 609"/>
                <a:gd name="T11" fmla="*/ 1611 h 1611"/>
                <a:gd name="connsiteX0" fmla="*/ 10000 w 10018"/>
                <a:gd name="connsiteY0" fmla="*/ 0 h 10000"/>
                <a:gd name="connsiteX1" fmla="*/ 10018 w 10018"/>
                <a:gd name="connsiteY1" fmla="*/ 1358 h 10000"/>
                <a:gd name="connsiteX2" fmla="*/ 5140 w 10018"/>
                <a:gd name="connsiteY2" fmla="*/ 2433 h 10000"/>
                <a:gd name="connsiteX3" fmla="*/ 854 w 10018"/>
                <a:gd name="connsiteY3" fmla="*/ 3246 h 10000"/>
                <a:gd name="connsiteX4" fmla="*/ 0 w 10018"/>
                <a:gd name="connsiteY4" fmla="*/ 7027 h 10000"/>
                <a:gd name="connsiteX5" fmla="*/ 1724 w 10018"/>
                <a:gd name="connsiteY5" fmla="*/ 10000 h 10000"/>
                <a:gd name="connsiteX0-1" fmla="*/ 12868 w 12868"/>
                <a:gd name="connsiteY0-2" fmla="*/ 0 h 9028"/>
                <a:gd name="connsiteX1-3" fmla="*/ 10018 w 12868"/>
                <a:gd name="connsiteY1-4" fmla="*/ 386 h 9028"/>
                <a:gd name="connsiteX2-5" fmla="*/ 5140 w 12868"/>
                <a:gd name="connsiteY2-6" fmla="*/ 1461 h 9028"/>
                <a:gd name="connsiteX3-7" fmla="*/ 854 w 12868"/>
                <a:gd name="connsiteY3-8" fmla="*/ 2274 h 9028"/>
                <a:gd name="connsiteX4-9" fmla="*/ 0 w 12868"/>
                <a:gd name="connsiteY4-10" fmla="*/ 6055 h 9028"/>
                <a:gd name="connsiteX5-11" fmla="*/ 1724 w 12868"/>
                <a:gd name="connsiteY5-12" fmla="*/ 9028 h 9028"/>
                <a:gd name="connsiteX0-13" fmla="*/ 7785 w 7785"/>
                <a:gd name="connsiteY0-14" fmla="*/ 0 h 9572"/>
                <a:gd name="connsiteX1-15" fmla="*/ 3994 w 7785"/>
                <a:gd name="connsiteY1-16" fmla="*/ 1190 h 9572"/>
                <a:gd name="connsiteX2-17" fmla="*/ 664 w 7785"/>
                <a:gd name="connsiteY2-18" fmla="*/ 2091 h 9572"/>
                <a:gd name="connsiteX3-19" fmla="*/ 0 w 7785"/>
                <a:gd name="connsiteY3-20" fmla="*/ 6279 h 9572"/>
                <a:gd name="connsiteX4-21" fmla="*/ 1340 w 7785"/>
                <a:gd name="connsiteY4-22" fmla="*/ 9572 h 9572"/>
                <a:gd name="connsiteX0-23" fmla="*/ 5130 w 5130"/>
                <a:gd name="connsiteY0-24" fmla="*/ 0 h 8757"/>
                <a:gd name="connsiteX1-25" fmla="*/ 853 w 5130"/>
                <a:gd name="connsiteY1-26" fmla="*/ 941 h 8757"/>
                <a:gd name="connsiteX2-27" fmla="*/ 0 w 5130"/>
                <a:gd name="connsiteY2-28" fmla="*/ 5317 h 8757"/>
                <a:gd name="connsiteX3-29" fmla="*/ 1721 w 5130"/>
                <a:gd name="connsiteY3-30" fmla="*/ 8757 h 8757"/>
                <a:gd name="connsiteX0-31" fmla="*/ 1663 w 3355"/>
                <a:gd name="connsiteY0-32" fmla="*/ 0 h 8925"/>
                <a:gd name="connsiteX1-33" fmla="*/ 0 w 3355"/>
                <a:gd name="connsiteY1-34" fmla="*/ 4997 h 8925"/>
                <a:gd name="connsiteX2-35" fmla="*/ 3355 w 3355"/>
                <a:gd name="connsiteY2-36" fmla="*/ 8925 h 89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3355" h="8925">
                  <a:moveTo>
                    <a:pt x="1663" y="0"/>
                  </a:moveTo>
                  <a:lnTo>
                    <a:pt x="0" y="4997"/>
                  </a:lnTo>
                  <a:lnTo>
                    <a:pt x="3355" y="8925"/>
                  </a:lnTo>
                </a:path>
              </a:pathLst>
            </a:custGeom>
            <a:noFill/>
            <a:ln w="12700">
              <a:solidFill>
                <a:srgbClr val="41441C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5" name="Straight Connector 105"/>
            <p:cNvSpPr/>
            <p:nvPr/>
          </p:nvSpPr>
          <p:spPr bwMode="auto">
            <a:xfrm flipH="1">
              <a:off x="5344869" y="2015724"/>
              <a:ext cx="684392" cy="232015"/>
            </a:xfrm>
            <a:prstGeom prst="line">
              <a:avLst/>
            </a:prstGeom>
            <a:noFill/>
            <a:ln w="12700">
              <a:solidFill>
                <a:srgbClr val="41441C"/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6" name="Freeform: Shape 106"/>
            <p:cNvSpPr/>
            <p:nvPr/>
          </p:nvSpPr>
          <p:spPr bwMode="auto">
            <a:xfrm>
              <a:off x="5345867" y="2173602"/>
              <a:ext cx="1441261" cy="80454"/>
            </a:xfrm>
            <a:custGeom>
              <a:avLst/>
              <a:gdLst>
                <a:gd name="T0" fmla="*/ 0 w 1375"/>
                <a:gd name="T1" fmla="*/ 69 h 119"/>
                <a:gd name="T2" fmla="*/ 0 w 1375"/>
                <a:gd name="T3" fmla="*/ 69 h 119"/>
                <a:gd name="T4" fmla="*/ 681 w 1375"/>
                <a:gd name="T5" fmla="*/ 0 h 119"/>
                <a:gd name="T6" fmla="*/ 681 w 1375"/>
                <a:gd name="T7" fmla="*/ 0 h 119"/>
                <a:gd name="T8" fmla="*/ 1375 w 1375"/>
                <a:gd name="T9" fmla="*/ 13 h 119"/>
                <a:gd name="T10" fmla="*/ 1279 w 1375"/>
                <a:gd name="T11" fmla="*/ 119 h 119"/>
                <a:gd name="connsiteX0" fmla="*/ 0 w 10000"/>
                <a:gd name="connsiteY0" fmla="*/ 5798 h 12759"/>
                <a:gd name="connsiteX1" fmla="*/ 0 w 10000"/>
                <a:gd name="connsiteY1" fmla="*/ 5798 h 12759"/>
                <a:gd name="connsiteX2" fmla="*/ 4953 w 10000"/>
                <a:gd name="connsiteY2" fmla="*/ 0 h 12759"/>
                <a:gd name="connsiteX3" fmla="*/ 4953 w 10000"/>
                <a:gd name="connsiteY3" fmla="*/ 0 h 12759"/>
                <a:gd name="connsiteX4" fmla="*/ 10000 w 10000"/>
                <a:gd name="connsiteY4" fmla="*/ 1092 h 12759"/>
                <a:gd name="connsiteX5" fmla="*/ 9413 w 10000"/>
                <a:gd name="connsiteY5" fmla="*/ 12759 h 12759"/>
                <a:gd name="connsiteX0-1" fmla="*/ 0 w 10000"/>
                <a:gd name="connsiteY0-2" fmla="*/ 5798 h 5798"/>
                <a:gd name="connsiteX1-3" fmla="*/ 0 w 10000"/>
                <a:gd name="connsiteY1-4" fmla="*/ 5798 h 5798"/>
                <a:gd name="connsiteX2-5" fmla="*/ 4953 w 10000"/>
                <a:gd name="connsiteY2-6" fmla="*/ 0 h 5798"/>
                <a:gd name="connsiteX3-7" fmla="*/ 4953 w 10000"/>
                <a:gd name="connsiteY3-8" fmla="*/ 0 h 5798"/>
                <a:gd name="connsiteX4-9" fmla="*/ 10000 w 10000"/>
                <a:gd name="connsiteY4-10" fmla="*/ 1092 h 57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00" h="5798">
                  <a:moveTo>
                    <a:pt x="0" y="5798"/>
                  </a:moveTo>
                  <a:lnTo>
                    <a:pt x="0" y="5798"/>
                  </a:lnTo>
                  <a:lnTo>
                    <a:pt x="4953" y="0"/>
                  </a:lnTo>
                  <a:lnTo>
                    <a:pt x="4953" y="0"/>
                  </a:lnTo>
                  <a:lnTo>
                    <a:pt x="10000" y="1092"/>
                  </a:lnTo>
                </a:path>
              </a:pathLst>
            </a:custGeom>
            <a:noFill/>
            <a:ln w="12700">
              <a:solidFill>
                <a:srgbClr val="41441C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7" name="Freeform: Shape 107"/>
            <p:cNvSpPr/>
            <p:nvPr/>
          </p:nvSpPr>
          <p:spPr bwMode="auto">
            <a:xfrm>
              <a:off x="5243163" y="3509517"/>
              <a:ext cx="188579" cy="1237412"/>
            </a:xfrm>
            <a:custGeom>
              <a:avLst/>
              <a:gdLst>
                <a:gd name="T0" fmla="*/ 0 w 178"/>
                <a:gd name="T1" fmla="*/ 0 h 1168"/>
                <a:gd name="T2" fmla="*/ 144 w 178"/>
                <a:gd name="T3" fmla="*/ 792 h 1168"/>
                <a:gd name="T4" fmla="*/ 178 w 178"/>
                <a:gd name="T5" fmla="*/ 1168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8" h="1168">
                  <a:moveTo>
                    <a:pt x="0" y="0"/>
                  </a:moveTo>
                  <a:lnTo>
                    <a:pt x="144" y="792"/>
                  </a:lnTo>
                  <a:lnTo>
                    <a:pt x="178" y="1168"/>
                  </a:lnTo>
                </a:path>
              </a:pathLst>
            </a:custGeom>
            <a:noFill/>
            <a:ln w="12700">
              <a:solidFill>
                <a:srgbClr val="41441C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8" name="Freeform: Shape 108"/>
            <p:cNvSpPr/>
            <p:nvPr/>
          </p:nvSpPr>
          <p:spPr bwMode="auto">
            <a:xfrm>
              <a:off x="5243163" y="2253036"/>
              <a:ext cx="139845" cy="1256482"/>
            </a:xfrm>
            <a:custGeom>
              <a:avLst/>
              <a:gdLst>
                <a:gd name="T0" fmla="*/ 79 w 132"/>
                <a:gd name="T1" fmla="*/ 0 h 1186"/>
                <a:gd name="T2" fmla="*/ 132 w 132"/>
                <a:gd name="T3" fmla="*/ 368 h 1186"/>
                <a:gd name="T4" fmla="*/ 0 w 132"/>
                <a:gd name="T5" fmla="*/ 1186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2" h="1186">
                  <a:moveTo>
                    <a:pt x="79" y="0"/>
                  </a:moveTo>
                  <a:lnTo>
                    <a:pt x="132" y="368"/>
                  </a:lnTo>
                  <a:lnTo>
                    <a:pt x="0" y="1186"/>
                  </a:lnTo>
                </a:path>
              </a:pathLst>
            </a:custGeom>
            <a:noFill/>
            <a:ln w="12700">
              <a:solidFill>
                <a:srgbClr val="41441C"/>
              </a:solidFill>
              <a:prstDash val="solid"/>
              <a:round/>
              <a:headEnd type="none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9" name="Freeform: Shape 109"/>
            <p:cNvSpPr/>
            <p:nvPr/>
          </p:nvSpPr>
          <p:spPr bwMode="auto">
            <a:xfrm>
              <a:off x="5993240" y="4041349"/>
              <a:ext cx="317842" cy="800928"/>
            </a:xfrm>
            <a:custGeom>
              <a:avLst/>
              <a:gdLst>
                <a:gd name="T0" fmla="*/ 0 w 398"/>
                <a:gd name="T1" fmla="*/ 0 h 756"/>
                <a:gd name="T2" fmla="*/ 219 w 398"/>
                <a:gd name="T3" fmla="*/ 591 h 756"/>
                <a:gd name="T4" fmla="*/ 300 w 398"/>
                <a:gd name="T5" fmla="*/ 756 h 756"/>
                <a:gd name="T6" fmla="*/ 398 w 398"/>
                <a:gd name="T7" fmla="*/ 595 h 756"/>
                <a:gd name="connsiteX0" fmla="*/ 0 w 13102"/>
                <a:gd name="connsiteY0" fmla="*/ 0 h 10000"/>
                <a:gd name="connsiteX1" fmla="*/ 5503 w 13102"/>
                <a:gd name="connsiteY1" fmla="*/ 7817 h 10000"/>
                <a:gd name="connsiteX2" fmla="*/ 7538 w 13102"/>
                <a:gd name="connsiteY2" fmla="*/ 10000 h 10000"/>
                <a:gd name="connsiteX3" fmla="*/ 13102 w 13102"/>
                <a:gd name="connsiteY3" fmla="*/ 9384 h 10000"/>
                <a:gd name="connsiteX0-1" fmla="*/ 0 w 7538"/>
                <a:gd name="connsiteY0-2" fmla="*/ 0 h 10000"/>
                <a:gd name="connsiteX1-3" fmla="*/ 5503 w 7538"/>
                <a:gd name="connsiteY1-4" fmla="*/ 7817 h 10000"/>
                <a:gd name="connsiteX2-5" fmla="*/ 7538 w 7538"/>
                <a:gd name="connsiteY2-6" fmla="*/ 1000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7538" h="10000">
                  <a:moveTo>
                    <a:pt x="0" y="0"/>
                  </a:moveTo>
                  <a:lnTo>
                    <a:pt x="5503" y="7817"/>
                  </a:lnTo>
                  <a:lnTo>
                    <a:pt x="7538" y="10000"/>
                  </a:lnTo>
                </a:path>
              </a:pathLst>
            </a:custGeom>
            <a:noFill/>
            <a:ln w="12700">
              <a:solidFill>
                <a:srgbClr val="41441C"/>
              </a:solidFill>
              <a:prstDash val="solid"/>
              <a:round/>
              <a:headEnd type="oval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0" name="Freeform: Shape 110"/>
            <p:cNvSpPr/>
            <p:nvPr/>
          </p:nvSpPr>
          <p:spPr bwMode="auto">
            <a:xfrm>
              <a:off x="5993241" y="2179936"/>
              <a:ext cx="349612" cy="1861415"/>
            </a:xfrm>
            <a:custGeom>
              <a:avLst/>
              <a:gdLst>
                <a:gd name="T0" fmla="*/ 52 w 330"/>
                <a:gd name="T1" fmla="*/ 0 h 1757"/>
                <a:gd name="T2" fmla="*/ 330 w 330"/>
                <a:gd name="T3" fmla="*/ 664 h 1757"/>
                <a:gd name="T4" fmla="*/ 0 w 330"/>
                <a:gd name="T5" fmla="*/ 1757 h 1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0" h="1757">
                  <a:moveTo>
                    <a:pt x="52" y="0"/>
                  </a:moveTo>
                  <a:lnTo>
                    <a:pt x="330" y="664"/>
                  </a:lnTo>
                  <a:lnTo>
                    <a:pt x="0" y="1757"/>
                  </a:lnTo>
                </a:path>
              </a:pathLst>
            </a:custGeom>
            <a:noFill/>
            <a:ln w="12700">
              <a:solidFill>
                <a:srgbClr val="41441C"/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1" name="Straight Connector 111"/>
            <p:cNvSpPr/>
            <p:nvPr/>
          </p:nvSpPr>
          <p:spPr bwMode="auto">
            <a:xfrm>
              <a:off x="6029261" y="2015724"/>
              <a:ext cx="19070" cy="164212"/>
            </a:xfrm>
            <a:prstGeom prst="line">
              <a:avLst/>
            </a:prstGeom>
            <a:noFill/>
            <a:ln w="12700">
              <a:solidFill>
                <a:srgbClr val="41441C"/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2" name="Straight Connector 112"/>
            <p:cNvSpPr/>
            <p:nvPr/>
          </p:nvSpPr>
          <p:spPr bwMode="auto">
            <a:xfrm flipH="1">
              <a:off x="4754767" y="2246593"/>
              <a:ext cx="583758" cy="555226"/>
            </a:xfrm>
            <a:prstGeom prst="line">
              <a:avLst/>
            </a:prstGeom>
            <a:noFill/>
            <a:ln w="12700">
              <a:solidFill>
                <a:srgbClr val="41441C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3" name="Straight Connector 113"/>
            <p:cNvSpPr/>
            <p:nvPr/>
          </p:nvSpPr>
          <p:spPr bwMode="auto">
            <a:xfrm flipH="1" flipV="1">
              <a:off x="7327064" y="3319880"/>
              <a:ext cx="165271" cy="75220"/>
            </a:xfrm>
            <a:prstGeom prst="line">
              <a:avLst/>
            </a:prstGeom>
            <a:noFill/>
            <a:ln w="12700">
              <a:solidFill>
                <a:srgbClr val="41441C"/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4" name="Straight Connector 114"/>
            <p:cNvSpPr/>
            <p:nvPr/>
          </p:nvSpPr>
          <p:spPr bwMode="auto">
            <a:xfrm flipH="1" flipV="1">
              <a:off x="6776512" y="2194668"/>
              <a:ext cx="188226" cy="489555"/>
            </a:xfrm>
            <a:prstGeom prst="line">
              <a:avLst/>
            </a:prstGeom>
            <a:noFill/>
            <a:ln w="12700">
              <a:solidFill>
                <a:srgbClr val="41441C"/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5" name="Straight Connector 115"/>
            <p:cNvSpPr/>
            <p:nvPr/>
          </p:nvSpPr>
          <p:spPr bwMode="auto">
            <a:xfrm flipH="1" flipV="1">
              <a:off x="6964739" y="2684223"/>
              <a:ext cx="362325" cy="635657"/>
            </a:xfrm>
            <a:prstGeom prst="line">
              <a:avLst/>
            </a:prstGeom>
            <a:noFill/>
            <a:ln w="12700">
              <a:solidFill>
                <a:srgbClr val="41441C"/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6" name="Straight Connector 116"/>
            <p:cNvSpPr/>
            <p:nvPr/>
          </p:nvSpPr>
          <p:spPr bwMode="auto">
            <a:xfrm flipH="1" flipV="1">
              <a:off x="7327064" y="3319880"/>
              <a:ext cx="15891" cy="856017"/>
            </a:xfrm>
            <a:prstGeom prst="line">
              <a:avLst/>
            </a:prstGeom>
            <a:noFill/>
            <a:ln w="12700">
              <a:solidFill>
                <a:srgbClr val="41441C"/>
              </a:solidFill>
              <a:prstDash val="solid"/>
              <a:round/>
              <a:headEnd type="oval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" name="Freeform: Shape 117"/>
            <p:cNvSpPr/>
            <p:nvPr/>
          </p:nvSpPr>
          <p:spPr bwMode="auto">
            <a:xfrm>
              <a:off x="5993241" y="4041350"/>
              <a:ext cx="1349714" cy="255322"/>
            </a:xfrm>
            <a:custGeom>
              <a:avLst/>
              <a:gdLst>
                <a:gd name="T0" fmla="*/ 0 w 1274"/>
                <a:gd name="T1" fmla="*/ 0 h 241"/>
                <a:gd name="T2" fmla="*/ 909 w 1274"/>
                <a:gd name="T3" fmla="*/ 241 h 241"/>
                <a:gd name="T4" fmla="*/ 1274 w 1274"/>
                <a:gd name="T5" fmla="*/ 127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4" h="241">
                  <a:moveTo>
                    <a:pt x="0" y="0"/>
                  </a:moveTo>
                  <a:lnTo>
                    <a:pt x="909" y="241"/>
                  </a:lnTo>
                  <a:lnTo>
                    <a:pt x="1274" y="127"/>
                  </a:lnTo>
                </a:path>
              </a:pathLst>
            </a:custGeom>
            <a:noFill/>
            <a:ln w="12700">
              <a:solidFill>
                <a:srgbClr val="41441C"/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8" name="Straight Connector 118"/>
            <p:cNvSpPr/>
            <p:nvPr/>
          </p:nvSpPr>
          <p:spPr bwMode="auto">
            <a:xfrm>
              <a:off x="5243164" y="3509517"/>
              <a:ext cx="750077" cy="531833"/>
            </a:xfrm>
            <a:prstGeom prst="line">
              <a:avLst/>
            </a:prstGeom>
            <a:noFill/>
            <a:ln w="12700">
              <a:solidFill>
                <a:srgbClr val="41441C"/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" name="Straight Connector 119"/>
            <p:cNvSpPr/>
            <p:nvPr/>
          </p:nvSpPr>
          <p:spPr bwMode="auto">
            <a:xfrm>
              <a:off x="4754767" y="2801820"/>
              <a:ext cx="488398" cy="707698"/>
            </a:xfrm>
            <a:prstGeom prst="line">
              <a:avLst/>
            </a:prstGeom>
            <a:noFill/>
            <a:ln w="12700">
              <a:solidFill>
                <a:srgbClr val="41441C"/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" name="Straight Connector 120"/>
            <p:cNvSpPr/>
            <p:nvPr/>
          </p:nvSpPr>
          <p:spPr bwMode="auto">
            <a:xfrm flipH="1">
              <a:off x="4754767" y="2642905"/>
              <a:ext cx="628243" cy="158914"/>
            </a:xfrm>
            <a:prstGeom prst="line">
              <a:avLst/>
            </a:prstGeom>
            <a:noFill/>
            <a:ln w="12700">
              <a:solidFill>
                <a:srgbClr val="41441C"/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" name="Straight Connector 121"/>
            <p:cNvSpPr/>
            <p:nvPr/>
          </p:nvSpPr>
          <p:spPr bwMode="auto">
            <a:xfrm flipH="1">
              <a:off x="5383009" y="2179936"/>
              <a:ext cx="665322" cy="462970"/>
            </a:xfrm>
            <a:prstGeom prst="line">
              <a:avLst/>
            </a:prstGeom>
            <a:noFill/>
            <a:ln w="12700">
              <a:solidFill>
                <a:srgbClr val="41441C"/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" name="Straight Connector 122"/>
            <p:cNvSpPr/>
            <p:nvPr/>
          </p:nvSpPr>
          <p:spPr bwMode="auto">
            <a:xfrm flipH="1" flipV="1">
              <a:off x="6048331" y="2179936"/>
              <a:ext cx="916408" cy="504288"/>
            </a:xfrm>
            <a:prstGeom prst="line">
              <a:avLst/>
            </a:prstGeom>
            <a:noFill/>
            <a:ln w="12700">
              <a:solidFill>
                <a:srgbClr val="41441C"/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3" name="Freeform: Shape 123"/>
            <p:cNvSpPr/>
            <p:nvPr/>
          </p:nvSpPr>
          <p:spPr bwMode="auto">
            <a:xfrm>
              <a:off x="6964739" y="2684223"/>
              <a:ext cx="444961" cy="619766"/>
            </a:xfrm>
            <a:custGeom>
              <a:avLst/>
              <a:gdLst>
                <a:gd name="T0" fmla="*/ 344 w 420"/>
                <a:gd name="T1" fmla="*/ 585 h 585"/>
                <a:gd name="T2" fmla="*/ 420 w 420"/>
                <a:gd name="T3" fmla="*/ 87 h 585"/>
                <a:gd name="T4" fmla="*/ 0 w 420"/>
                <a:gd name="T5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0" h="585">
                  <a:moveTo>
                    <a:pt x="344" y="585"/>
                  </a:moveTo>
                  <a:lnTo>
                    <a:pt x="420" y="87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41441C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4" name="Freeform: Shape 124"/>
            <p:cNvSpPr/>
            <p:nvPr/>
          </p:nvSpPr>
          <p:spPr bwMode="auto">
            <a:xfrm>
              <a:off x="6947788" y="2684223"/>
              <a:ext cx="381395" cy="1612449"/>
            </a:xfrm>
            <a:custGeom>
              <a:avLst/>
              <a:gdLst>
                <a:gd name="T0" fmla="*/ 16 w 360"/>
                <a:gd name="T1" fmla="*/ 0 h 1522"/>
                <a:gd name="T2" fmla="*/ 0 w 360"/>
                <a:gd name="T3" fmla="*/ 729 h 1522"/>
                <a:gd name="T4" fmla="*/ 8 w 360"/>
                <a:gd name="T5" fmla="*/ 1522 h 1522"/>
                <a:gd name="T6" fmla="*/ 358 w 360"/>
                <a:gd name="T7" fmla="*/ 600 h 1522"/>
                <a:gd name="T8" fmla="*/ 360 w 360"/>
                <a:gd name="T9" fmla="*/ 585 h 1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522">
                  <a:moveTo>
                    <a:pt x="16" y="0"/>
                  </a:moveTo>
                  <a:lnTo>
                    <a:pt x="0" y="729"/>
                  </a:lnTo>
                  <a:lnTo>
                    <a:pt x="8" y="1522"/>
                  </a:lnTo>
                  <a:lnTo>
                    <a:pt x="358" y="600"/>
                  </a:lnTo>
                  <a:lnTo>
                    <a:pt x="360" y="585"/>
                  </a:lnTo>
                </a:path>
              </a:pathLst>
            </a:custGeom>
            <a:noFill/>
            <a:ln w="12700">
              <a:solidFill>
                <a:srgbClr val="41441C"/>
              </a:solidFill>
              <a:prstDash val="solid"/>
              <a:round/>
              <a:headEnd type="oval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5" name="Straight Connector 125"/>
            <p:cNvSpPr/>
            <p:nvPr/>
          </p:nvSpPr>
          <p:spPr bwMode="auto">
            <a:xfrm flipV="1">
              <a:off x="6342853" y="2684223"/>
              <a:ext cx="621886" cy="199172"/>
            </a:xfrm>
            <a:prstGeom prst="line">
              <a:avLst/>
            </a:prstGeom>
            <a:noFill/>
            <a:ln w="12700">
              <a:solidFill>
                <a:srgbClr val="41441C"/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6" name="Straight Connector 126"/>
            <p:cNvSpPr/>
            <p:nvPr/>
          </p:nvSpPr>
          <p:spPr bwMode="auto">
            <a:xfrm flipV="1">
              <a:off x="5243164" y="2883396"/>
              <a:ext cx="1099689" cy="634598"/>
            </a:xfrm>
            <a:prstGeom prst="line">
              <a:avLst/>
            </a:prstGeom>
            <a:noFill/>
            <a:ln w="12700">
              <a:solidFill>
                <a:srgbClr val="41441C"/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7" name="Freeform: Shape 127"/>
            <p:cNvSpPr/>
            <p:nvPr/>
          </p:nvSpPr>
          <p:spPr bwMode="auto">
            <a:xfrm>
              <a:off x="4810916" y="3517993"/>
              <a:ext cx="584806" cy="830591"/>
            </a:xfrm>
            <a:custGeom>
              <a:avLst/>
              <a:gdLst>
                <a:gd name="T0" fmla="*/ 552 w 552"/>
                <a:gd name="T1" fmla="*/ 784 h 784"/>
                <a:gd name="T2" fmla="*/ 0 w 552"/>
                <a:gd name="T3" fmla="*/ 412 h 784"/>
                <a:gd name="T4" fmla="*/ 408 w 552"/>
                <a:gd name="T5" fmla="*/ 0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2" h="784">
                  <a:moveTo>
                    <a:pt x="552" y="784"/>
                  </a:moveTo>
                  <a:lnTo>
                    <a:pt x="0" y="412"/>
                  </a:lnTo>
                  <a:lnTo>
                    <a:pt x="408" y="0"/>
                  </a:lnTo>
                </a:path>
              </a:pathLst>
            </a:custGeom>
            <a:noFill/>
            <a:ln w="12700">
              <a:solidFill>
                <a:srgbClr val="41441C"/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8" name="Straight Connector 128"/>
            <p:cNvSpPr/>
            <p:nvPr/>
          </p:nvSpPr>
          <p:spPr bwMode="auto">
            <a:xfrm flipH="1">
              <a:off x="5395722" y="4041350"/>
              <a:ext cx="597519" cy="307234"/>
            </a:xfrm>
            <a:prstGeom prst="line">
              <a:avLst/>
            </a:prstGeom>
            <a:noFill/>
            <a:ln w="12700">
              <a:solidFill>
                <a:srgbClr val="41441C"/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9" name="Freeform: Shape 129"/>
            <p:cNvSpPr/>
            <p:nvPr/>
          </p:nvSpPr>
          <p:spPr bwMode="auto">
            <a:xfrm>
              <a:off x="5993241" y="3319879"/>
              <a:ext cx="1333823" cy="721471"/>
            </a:xfrm>
            <a:custGeom>
              <a:avLst/>
              <a:gdLst>
                <a:gd name="T0" fmla="*/ 1259 w 1259"/>
                <a:gd name="T1" fmla="*/ 0 h 681"/>
                <a:gd name="T2" fmla="*/ 902 w 1259"/>
                <a:gd name="T3" fmla="*/ 140 h 681"/>
                <a:gd name="T4" fmla="*/ 0 w 1259"/>
                <a:gd name="T5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9" h="681">
                  <a:moveTo>
                    <a:pt x="1259" y="0"/>
                  </a:moveTo>
                  <a:lnTo>
                    <a:pt x="902" y="140"/>
                  </a:lnTo>
                  <a:lnTo>
                    <a:pt x="0" y="681"/>
                  </a:lnTo>
                </a:path>
              </a:pathLst>
            </a:custGeom>
            <a:noFill/>
            <a:ln w="12700">
              <a:solidFill>
                <a:srgbClr val="41441C"/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0" name="Freeform: Shape 130"/>
            <p:cNvSpPr/>
            <p:nvPr/>
          </p:nvSpPr>
          <p:spPr bwMode="auto">
            <a:xfrm>
              <a:off x="5442337" y="4627213"/>
              <a:ext cx="1363487" cy="122894"/>
            </a:xfrm>
            <a:custGeom>
              <a:avLst/>
              <a:gdLst>
                <a:gd name="T0" fmla="*/ 1287 w 1287"/>
                <a:gd name="T1" fmla="*/ 0 h 116"/>
                <a:gd name="T2" fmla="*/ 739 w 1287"/>
                <a:gd name="T3" fmla="*/ 38 h 116"/>
                <a:gd name="T4" fmla="*/ 0 w 1287"/>
                <a:gd name="T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87" h="116">
                  <a:moveTo>
                    <a:pt x="1287" y="0"/>
                  </a:moveTo>
                  <a:lnTo>
                    <a:pt x="739" y="38"/>
                  </a:lnTo>
                  <a:lnTo>
                    <a:pt x="0" y="116"/>
                  </a:lnTo>
                </a:path>
              </a:pathLst>
            </a:custGeom>
            <a:noFill/>
            <a:ln w="12700">
              <a:solidFill>
                <a:srgbClr val="41441C"/>
              </a:solidFill>
              <a:prstDash val="solid"/>
              <a:round/>
              <a:headEnd type="oval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1" name="Freeform: Shape 131"/>
            <p:cNvSpPr/>
            <p:nvPr/>
          </p:nvSpPr>
          <p:spPr bwMode="auto">
            <a:xfrm>
              <a:off x="5395721" y="4296671"/>
              <a:ext cx="1560541" cy="370800"/>
            </a:xfrm>
            <a:custGeom>
              <a:avLst/>
              <a:gdLst>
                <a:gd name="T0" fmla="*/ 0 w 1473"/>
                <a:gd name="T1" fmla="*/ 49 h 350"/>
                <a:gd name="T2" fmla="*/ 783 w 1473"/>
                <a:gd name="T3" fmla="*/ 350 h 350"/>
                <a:gd name="T4" fmla="*/ 1473 w 1473"/>
                <a:gd name="T5" fmla="*/ 0 h 350"/>
                <a:gd name="T6" fmla="*/ 1348 w 1473"/>
                <a:gd name="T7" fmla="*/ 30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3" h="350">
                  <a:moveTo>
                    <a:pt x="0" y="49"/>
                  </a:moveTo>
                  <a:lnTo>
                    <a:pt x="783" y="350"/>
                  </a:lnTo>
                  <a:lnTo>
                    <a:pt x="1473" y="0"/>
                  </a:lnTo>
                  <a:lnTo>
                    <a:pt x="1348" y="303"/>
                  </a:lnTo>
                </a:path>
              </a:pathLst>
            </a:custGeom>
            <a:noFill/>
            <a:ln w="12700">
              <a:solidFill>
                <a:srgbClr val="41441C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2" name="Straight Connector 132"/>
            <p:cNvSpPr/>
            <p:nvPr/>
          </p:nvSpPr>
          <p:spPr bwMode="auto">
            <a:xfrm>
              <a:off x="6342853" y="2883395"/>
              <a:ext cx="605994" cy="584804"/>
            </a:xfrm>
            <a:prstGeom prst="line">
              <a:avLst/>
            </a:prstGeom>
            <a:noFill/>
            <a:ln w="12700">
              <a:solidFill>
                <a:srgbClr val="41441C"/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3" name="Straight Connector 133"/>
            <p:cNvSpPr/>
            <p:nvPr/>
          </p:nvSpPr>
          <p:spPr bwMode="auto">
            <a:xfrm>
              <a:off x="5383009" y="2642905"/>
              <a:ext cx="959844" cy="240490"/>
            </a:xfrm>
            <a:prstGeom prst="line">
              <a:avLst/>
            </a:prstGeom>
            <a:noFill/>
            <a:ln w="12700">
              <a:solidFill>
                <a:srgbClr val="41441C"/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4" name="Oval 98"/>
            <p:cNvSpPr/>
            <p:nvPr/>
          </p:nvSpPr>
          <p:spPr>
            <a:xfrm>
              <a:off x="5151794" y="2483951"/>
              <a:ext cx="1880614" cy="1880610"/>
            </a:xfrm>
            <a:prstGeom prst="ellipse">
              <a:avLst/>
            </a:prstGeom>
            <a:solidFill>
              <a:srgbClr val="DE1E25">
                <a:alpha val="86000"/>
              </a:srgbClr>
            </a:solidFill>
            <a:ln>
              <a:solidFill>
                <a:srgbClr val="4144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055440" y="2017559"/>
            <a:ext cx="2919910" cy="1699473"/>
            <a:chOff x="1244324" y="1394977"/>
            <a:chExt cx="2919910" cy="1699473"/>
          </a:xfrm>
        </p:grpSpPr>
        <p:sp>
          <p:nvSpPr>
            <p:cNvPr id="46" name="文本框 45"/>
            <p:cNvSpPr txBox="1"/>
            <p:nvPr/>
          </p:nvSpPr>
          <p:spPr>
            <a:xfrm>
              <a:off x="2418613" y="1394977"/>
              <a:ext cx="1745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sz="20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1244324" y="1709455"/>
              <a:ext cx="29199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spc="12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 分明，语言简练</a:t>
              </a:r>
              <a:endParaRPr lang="zh-CN" altLang="en-US" sz="1400" spc="1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8231213" y="1990919"/>
            <a:ext cx="2919910" cy="1699473"/>
            <a:chOff x="8420097" y="1368337"/>
            <a:chExt cx="2919910" cy="1699473"/>
          </a:xfrm>
        </p:grpSpPr>
        <p:sp>
          <p:nvSpPr>
            <p:cNvPr id="49" name="文本框 48"/>
            <p:cNvSpPr txBox="1"/>
            <p:nvPr/>
          </p:nvSpPr>
          <p:spPr>
            <a:xfrm>
              <a:off x="8420097" y="1368337"/>
              <a:ext cx="216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sz="20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8420097" y="1682815"/>
              <a:ext cx="29199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spc="12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点击输入文字内容，根据具体情况灵活应用语言简洁概括，提炼主要关键词做到合乎逻辑，层次分明，语言简练</a:t>
              </a:r>
              <a:r>
                <a:rPr lang="zh-CN" altLang="en-US" sz="1400" spc="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1400" spc="1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080467" y="4512859"/>
            <a:ext cx="2919910" cy="1699473"/>
            <a:chOff x="1244324" y="1394977"/>
            <a:chExt cx="2919910" cy="1699473"/>
          </a:xfrm>
        </p:grpSpPr>
        <p:sp>
          <p:nvSpPr>
            <p:cNvPr id="52" name="文本框 51"/>
            <p:cNvSpPr txBox="1"/>
            <p:nvPr/>
          </p:nvSpPr>
          <p:spPr>
            <a:xfrm>
              <a:off x="2418613" y="1394977"/>
              <a:ext cx="1745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sz="20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1244324" y="1709455"/>
              <a:ext cx="29199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spc="12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 分明，语言简练</a:t>
              </a:r>
              <a:endParaRPr lang="zh-CN" altLang="en-US" sz="1400" spc="1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8256240" y="4486219"/>
            <a:ext cx="2919910" cy="1699473"/>
            <a:chOff x="8420097" y="1368337"/>
            <a:chExt cx="2919910" cy="1699473"/>
          </a:xfrm>
        </p:grpSpPr>
        <p:sp>
          <p:nvSpPr>
            <p:cNvPr id="55" name="文本框 54"/>
            <p:cNvSpPr txBox="1"/>
            <p:nvPr/>
          </p:nvSpPr>
          <p:spPr>
            <a:xfrm>
              <a:off x="8420097" y="1368337"/>
              <a:ext cx="216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sz="20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420097" y="1682815"/>
              <a:ext cx="29199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spc="12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点击输入文字内容，根据具体情况灵活应用语言简洁概括，提炼主要关键词做到合乎逻辑，层次分明，语言简练</a:t>
              </a:r>
              <a:r>
                <a:rPr lang="zh-CN" altLang="en-US" sz="1400" spc="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1400" spc="1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 smtClean="0"/>
              <a:t>输入标题</a:t>
            </a:r>
            <a:endParaRPr lang="zh-CN" altLang="en-US" dirty="0"/>
          </a:p>
        </p:txBody>
      </p:sp>
    </p:spTree>
  </p:cSld>
  <p:clrMapOvr>
    <a:masterClrMapping/>
  </p:clrMapOvr>
  <p:transition spd="slow" advClick="0" advTm="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4115"/>
            <a:ext cx="10058400" cy="234826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096423" y="2406897"/>
            <a:ext cx="447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zh-CN" altLang="en-US" sz="4000" dirty="0">
                <a:solidFill>
                  <a:srgbClr val="DE1E25"/>
                </a:solidFill>
              </a:rPr>
              <a:t>论文总结及致谢</a:t>
            </a:r>
            <a:endParaRPr lang="zh-CN" altLang="en-US" sz="4000" dirty="0">
              <a:solidFill>
                <a:srgbClr val="DE1E25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96423" y="3114783"/>
            <a:ext cx="473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altLang="zh-CN" sz="1800" dirty="0">
                <a:solidFill>
                  <a:schemeClr val="tx1"/>
                </a:solidFill>
              </a:rPr>
              <a:t>The summary and acknowledgment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494652" y="2448801"/>
            <a:ext cx="1140051" cy="1133954"/>
            <a:chOff x="1494652" y="2448801"/>
            <a:chExt cx="1140051" cy="1133954"/>
          </a:xfrm>
        </p:grpSpPr>
        <p:pic>
          <p:nvPicPr>
            <p:cNvPr id="1061" name="图片 106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4652" y="2448801"/>
              <a:ext cx="1140051" cy="1133954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674152" y="2600280"/>
              <a:ext cx="7810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 smtClean="0">
                  <a:solidFill>
                    <a:srgbClr val="DE1E25"/>
                  </a:solidFill>
                  <a:latin typeface="+mn-ea"/>
                </a:rPr>
                <a:t>肆</a:t>
              </a:r>
              <a:endParaRPr lang="zh-CN" altLang="en-US" sz="4800" dirty="0">
                <a:solidFill>
                  <a:srgbClr val="DE1E25"/>
                </a:solidFill>
                <a:latin typeface="+mn-ea"/>
              </a:endParaRPr>
            </a:p>
          </p:txBody>
        </p:sp>
      </p:grpSp>
      <p:pic>
        <p:nvPicPr>
          <p:cNvPr id="1065" name="图片 10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1590107"/>
            <a:ext cx="4991100" cy="5061331"/>
          </a:xfrm>
          <a:custGeom>
            <a:avLst/>
            <a:gdLst>
              <a:gd name="connsiteX0" fmla="*/ 0 w 2431689"/>
              <a:gd name="connsiteY0" fmla="*/ 0 h 4011320"/>
              <a:gd name="connsiteX1" fmla="*/ 2431689 w 2431689"/>
              <a:gd name="connsiteY1" fmla="*/ 0 h 4011320"/>
              <a:gd name="connsiteX2" fmla="*/ 2431689 w 2431689"/>
              <a:gd name="connsiteY2" fmla="*/ 4011320 h 4011320"/>
              <a:gd name="connsiteX3" fmla="*/ 0 w 2431689"/>
              <a:gd name="connsiteY3" fmla="*/ 4011320 h 4011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89" h="4011320">
                <a:moveTo>
                  <a:pt x="0" y="0"/>
                </a:moveTo>
                <a:lnTo>
                  <a:pt x="2431689" y="0"/>
                </a:lnTo>
                <a:lnTo>
                  <a:pt x="2431689" y="4011320"/>
                </a:lnTo>
                <a:lnTo>
                  <a:pt x="0" y="4011320"/>
                </a:lnTo>
                <a:close/>
              </a:path>
            </a:pathLst>
          </a:custGeom>
        </p:spPr>
      </p:pic>
    </p:spTree>
  </p:cSld>
  <p:clrMapOvr>
    <a:masterClrMapping/>
  </p:clrMapOvr>
  <p:transition spd="slow" advClick="0" advTm="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-650352"/>
            <a:ext cx="10058400" cy="389511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23655" y="253835"/>
            <a:ext cx="32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>
                <a:solidFill>
                  <a:srgbClr val="DE1E25"/>
                </a:solidFill>
              </a:rPr>
              <a:t>目录</a:t>
            </a:r>
            <a:endParaRPr lang="zh-CN" altLang="en-US" sz="9600" b="1" dirty="0">
              <a:solidFill>
                <a:srgbClr val="DE1E25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42500" y="2355006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zh-CN" altLang="en-US" b="1" dirty="0">
                <a:solidFill>
                  <a:srgbClr val="DE1E25"/>
                </a:solidFill>
              </a:rPr>
              <a:t>选题目的与意义</a:t>
            </a:r>
            <a:endParaRPr lang="zh-CN" altLang="en-US" b="1" dirty="0">
              <a:solidFill>
                <a:srgbClr val="DE1E25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642500" y="2731848"/>
            <a:ext cx="473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altLang="zh-CN" sz="1800" dirty="0">
                <a:solidFill>
                  <a:schemeClr val="tx1"/>
                </a:solidFill>
              </a:rPr>
              <a:t>The purpose and significance of the topic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404759" y="2152509"/>
            <a:ext cx="1142953" cy="1129450"/>
            <a:chOff x="3951250" y="2140803"/>
            <a:chExt cx="1142953" cy="1129450"/>
          </a:xfrm>
        </p:grpSpPr>
        <p:sp>
          <p:nvSpPr>
            <p:cNvPr id="21" name="文本框 20"/>
            <p:cNvSpPr txBox="1"/>
            <p:nvPr/>
          </p:nvSpPr>
          <p:spPr>
            <a:xfrm>
              <a:off x="4132201" y="2290030"/>
              <a:ext cx="7810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>
                  <a:solidFill>
                    <a:srgbClr val="DE1E25"/>
                  </a:solidFill>
                  <a:latin typeface="+mn-ea"/>
                </a:rPr>
                <a:t>壹</a:t>
              </a:r>
              <a:endParaRPr lang="zh-CN" altLang="en-US" sz="4800" dirty="0">
                <a:solidFill>
                  <a:srgbClr val="DE1E25"/>
                </a:solidFill>
                <a:latin typeface="+mn-ea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3951250" y="2140803"/>
              <a:ext cx="1142953" cy="1129450"/>
              <a:chOff x="-5280025" y="2201863"/>
              <a:chExt cx="1881188" cy="1858963"/>
            </a:xfrm>
            <a:solidFill>
              <a:srgbClr val="000000"/>
            </a:solidFill>
          </p:grpSpPr>
          <p:sp>
            <p:nvSpPr>
              <p:cNvPr id="23" name="Freeform 274"/>
              <p:cNvSpPr>
                <a:spLocks noEditPoints="1"/>
              </p:cNvSpPr>
              <p:nvPr/>
            </p:nvSpPr>
            <p:spPr bwMode="auto">
              <a:xfrm>
                <a:off x="-3689351" y="3138488"/>
                <a:ext cx="53975" cy="47625"/>
              </a:xfrm>
              <a:custGeom>
                <a:avLst/>
                <a:gdLst>
                  <a:gd name="T0" fmla="*/ 13 w 25"/>
                  <a:gd name="T1" fmla="*/ 22 h 22"/>
                  <a:gd name="T2" fmla="*/ 12 w 25"/>
                  <a:gd name="T3" fmla="*/ 22 h 22"/>
                  <a:gd name="T4" fmla="*/ 4 w 25"/>
                  <a:gd name="T5" fmla="*/ 19 h 22"/>
                  <a:gd name="T6" fmla="*/ 1 w 25"/>
                  <a:gd name="T7" fmla="*/ 11 h 22"/>
                  <a:gd name="T8" fmla="*/ 13 w 25"/>
                  <a:gd name="T9" fmla="*/ 0 h 22"/>
                  <a:gd name="T10" fmla="*/ 22 w 25"/>
                  <a:gd name="T11" fmla="*/ 3 h 22"/>
                  <a:gd name="T12" fmla="*/ 25 w 25"/>
                  <a:gd name="T13" fmla="*/ 11 h 22"/>
                  <a:gd name="T14" fmla="*/ 21 w 25"/>
                  <a:gd name="T15" fmla="*/ 19 h 22"/>
                  <a:gd name="T16" fmla="*/ 13 w 25"/>
                  <a:gd name="T17" fmla="*/ 22 h 22"/>
                  <a:gd name="T18" fmla="*/ 13 w 25"/>
                  <a:gd name="T19" fmla="*/ 8 h 22"/>
                  <a:gd name="T20" fmla="*/ 9 w 25"/>
                  <a:gd name="T21" fmla="*/ 11 h 22"/>
                  <a:gd name="T22" fmla="*/ 10 w 25"/>
                  <a:gd name="T23" fmla="*/ 13 h 22"/>
                  <a:gd name="T24" fmla="*/ 13 w 25"/>
                  <a:gd name="T25" fmla="*/ 14 h 22"/>
                  <a:gd name="T26" fmla="*/ 16 w 25"/>
                  <a:gd name="T27" fmla="*/ 13 h 22"/>
                  <a:gd name="T28" fmla="*/ 17 w 25"/>
                  <a:gd name="T29" fmla="*/ 11 h 22"/>
                  <a:gd name="T30" fmla="*/ 16 w 25"/>
                  <a:gd name="T31" fmla="*/ 9 h 22"/>
                  <a:gd name="T32" fmla="*/ 13 w 25"/>
                  <a:gd name="T33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2">
                    <a:moveTo>
                      <a:pt x="13" y="22"/>
                    </a:moveTo>
                    <a:cubicBezTo>
                      <a:pt x="12" y="22"/>
                      <a:pt x="12" y="22"/>
                      <a:pt x="12" y="22"/>
                    </a:cubicBezTo>
                    <a:cubicBezTo>
                      <a:pt x="9" y="22"/>
                      <a:pt x="6" y="21"/>
                      <a:pt x="4" y="19"/>
                    </a:cubicBezTo>
                    <a:cubicBezTo>
                      <a:pt x="2" y="16"/>
                      <a:pt x="0" y="14"/>
                      <a:pt x="1" y="11"/>
                    </a:cubicBezTo>
                    <a:cubicBezTo>
                      <a:pt x="1" y="4"/>
                      <a:pt x="6" y="0"/>
                      <a:pt x="13" y="0"/>
                    </a:cubicBezTo>
                    <a:cubicBezTo>
                      <a:pt x="16" y="0"/>
                      <a:pt x="19" y="1"/>
                      <a:pt x="22" y="3"/>
                    </a:cubicBezTo>
                    <a:cubicBezTo>
                      <a:pt x="24" y="5"/>
                      <a:pt x="25" y="8"/>
                      <a:pt x="25" y="11"/>
                    </a:cubicBezTo>
                    <a:cubicBezTo>
                      <a:pt x="25" y="14"/>
                      <a:pt x="23" y="17"/>
                      <a:pt x="21" y="19"/>
                    </a:cubicBezTo>
                    <a:cubicBezTo>
                      <a:pt x="19" y="21"/>
                      <a:pt x="16" y="22"/>
                      <a:pt x="13" y="22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9" y="12"/>
                      <a:pt x="9" y="12"/>
                      <a:pt x="10" y="13"/>
                    </a:cubicBezTo>
                    <a:cubicBezTo>
                      <a:pt x="10" y="14"/>
                      <a:pt x="11" y="14"/>
                      <a:pt x="13" y="14"/>
                    </a:cubicBezTo>
                    <a:cubicBezTo>
                      <a:pt x="14" y="14"/>
                      <a:pt x="15" y="14"/>
                      <a:pt x="16" y="13"/>
                    </a:cubicBezTo>
                    <a:cubicBezTo>
                      <a:pt x="16" y="13"/>
                      <a:pt x="17" y="12"/>
                      <a:pt x="17" y="11"/>
                    </a:cubicBezTo>
                    <a:cubicBezTo>
                      <a:pt x="17" y="10"/>
                      <a:pt x="16" y="9"/>
                      <a:pt x="16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" name="Freeform 275"/>
              <p:cNvSpPr>
                <a:spLocks noEditPoints="1"/>
              </p:cNvSpPr>
              <p:nvPr/>
            </p:nvSpPr>
            <p:spPr bwMode="auto">
              <a:xfrm>
                <a:off x="-3690939" y="3168650"/>
                <a:ext cx="53975" cy="49213"/>
              </a:xfrm>
              <a:custGeom>
                <a:avLst/>
                <a:gdLst>
                  <a:gd name="T0" fmla="*/ 13 w 25"/>
                  <a:gd name="T1" fmla="*/ 23 h 23"/>
                  <a:gd name="T2" fmla="*/ 12 w 25"/>
                  <a:gd name="T3" fmla="*/ 23 h 23"/>
                  <a:gd name="T4" fmla="*/ 1 w 25"/>
                  <a:gd name="T5" fmla="*/ 10 h 23"/>
                  <a:gd name="T6" fmla="*/ 14 w 25"/>
                  <a:gd name="T7" fmla="*/ 0 h 23"/>
                  <a:gd name="T8" fmla="*/ 22 w 25"/>
                  <a:gd name="T9" fmla="*/ 4 h 23"/>
                  <a:gd name="T10" fmla="*/ 25 w 25"/>
                  <a:gd name="T11" fmla="*/ 12 h 23"/>
                  <a:gd name="T12" fmla="*/ 13 w 25"/>
                  <a:gd name="T13" fmla="*/ 23 h 23"/>
                  <a:gd name="T14" fmla="*/ 13 w 25"/>
                  <a:gd name="T15" fmla="*/ 8 h 23"/>
                  <a:gd name="T16" fmla="*/ 9 w 25"/>
                  <a:gd name="T17" fmla="*/ 11 h 23"/>
                  <a:gd name="T18" fmla="*/ 13 w 25"/>
                  <a:gd name="T19" fmla="*/ 15 h 23"/>
                  <a:gd name="T20" fmla="*/ 17 w 25"/>
                  <a:gd name="T21" fmla="*/ 12 h 23"/>
                  <a:gd name="T22" fmla="*/ 16 w 25"/>
                  <a:gd name="T23" fmla="*/ 10 h 23"/>
                  <a:gd name="T24" fmla="*/ 13 w 25"/>
                  <a:gd name="T25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3" y="23"/>
                      <a:pt x="12" y="23"/>
                      <a:pt x="12" y="23"/>
                    </a:cubicBezTo>
                    <a:cubicBezTo>
                      <a:pt x="5" y="22"/>
                      <a:pt x="0" y="17"/>
                      <a:pt x="1" y="10"/>
                    </a:cubicBezTo>
                    <a:cubicBezTo>
                      <a:pt x="1" y="4"/>
                      <a:pt x="7" y="0"/>
                      <a:pt x="14" y="0"/>
                    </a:cubicBezTo>
                    <a:cubicBezTo>
                      <a:pt x="17" y="0"/>
                      <a:pt x="20" y="2"/>
                      <a:pt x="22" y="4"/>
                    </a:cubicBezTo>
                    <a:cubicBezTo>
                      <a:pt x="24" y="6"/>
                      <a:pt x="25" y="9"/>
                      <a:pt x="25" y="12"/>
                    </a:cubicBezTo>
                    <a:cubicBezTo>
                      <a:pt x="24" y="18"/>
                      <a:pt x="19" y="23"/>
                      <a:pt x="13" y="23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10"/>
                      <a:pt x="9" y="11"/>
                    </a:cubicBezTo>
                    <a:cubicBezTo>
                      <a:pt x="9" y="13"/>
                      <a:pt x="10" y="14"/>
                      <a:pt x="13" y="15"/>
                    </a:cubicBezTo>
                    <a:cubicBezTo>
                      <a:pt x="15" y="15"/>
                      <a:pt x="17" y="14"/>
                      <a:pt x="17" y="12"/>
                    </a:cubicBezTo>
                    <a:cubicBezTo>
                      <a:pt x="17" y="11"/>
                      <a:pt x="16" y="10"/>
                      <a:pt x="16" y="10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" name="Freeform 276"/>
              <p:cNvSpPr>
                <a:spLocks noEditPoints="1"/>
              </p:cNvSpPr>
              <p:nvPr/>
            </p:nvSpPr>
            <p:spPr bwMode="auto">
              <a:xfrm>
                <a:off x="-3694114" y="3198813"/>
                <a:ext cx="53975" cy="49213"/>
              </a:xfrm>
              <a:custGeom>
                <a:avLst/>
                <a:gdLst>
                  <a:gd name="T0" fmla="*/ 13 w 25"/>
                  <a:gd name="T1" fmla="*/ 23 h 23"/>
                  <a:gd name="T2" fmla="*/ 11 w 25"/>
                  <a:gd name="T3" fmla="*/ 23 h 23"/>
                  <a:gd name="T4" fmla="*/ 0 w 25"/>
                  <a:gd name="T5" fmla="*/ 10 h 23"/>
                  <a:gd name="T6" fmla="*/ 14 w 25"/>
                  <a:gd name="T7" fmla="*/ 1 h 23"/>
                  <a:gd name="T8" fmla="*/ 22 w 25"/>
                  <a:gd name="T9" fmla="*/ 5 h 23"/>
                  <a:gd name="T10" fmla="*/ 24 w 25"/>
                  <a:gd name="T11" fmla="*/ 13 h 23"/>
                  <a:gd name="T12" fmla="*/ 13 w 25"/>
                  <a:gd name="T13" fmla="*/ 23 h 23"/>
                  <a:gd name="T14" fmla="*/ 12 w 25"/>
                  <a:gd name="T15" fmla="*/ 9 h 23"/>
                  <a:gd name="T16" fmla="*/ 8 w 25"/>
                  <a:gd name="T17" fmla="*/ 11 h 23"/>
                  <a:gd name="T18" fmla="*/ 12 w 25"/>
                  <a:gd name="T19" fmla="*/ 15 h 23"/>
                  <a:gd name="T20" fmla="*/ 16 w 25"/>
                  <a:gd name="T21" fmla="*/ 12 h 23"/>
                  <a:gd name="T22" fmla="*/ 16 w 25"/>
                  <a:gd name="T23" fmla="*/ 10 h 23"/>
                  <a:gd name="T24" fmla="*/ 13 w 25"/>
                  <a:gd name="T25" fmla="*/ 9 h 23"/>
                  <a:gd name="T26" fmla="*/ 12 w 25"/>
                  <a:gd name="T27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2" y="23"/>
                      <a:pt x="11" y="23"/>
                      <a:pt x="11" y="23"/>
                    </a:cubicBezTo>
                    <a:cubicBezTo>
                      <a:pt x="4" y="22"/>
                      <a:pt x="0" y="16"/>
                      <a:pt x="0" y="10"/>
                    </a:cubicBezTo>
                    <a:cubicBezTo>
                      <a:pt x="1" y="4"/>
                      <a:pt x="7" y="0"/>
                      <a:pt x="14" y="1"/>
                    </a:cubicBezTo>
                    <a:cubicBezTo>
                      <a:pt x="17" y="1"/>
                      <a:pt x="20" y="3"/>
                      <a:pt x="22" y="5"/>
                    </a:cubicBezTo>
                    <a:cubicBezTo>
                      <a:pt x="24" y="8"/>
                      <a:pt x="25" y="11"/>
                      <a:pt x="24" y="13"/>
                    </a:cubicBezTo>
                    <a:cubicBezTo>
                      <a:pt x="24" y="19"/>
                      <a:pt x="19" y="23"/>
                      <a:pt x="13" y="23"/>
                    </a:cubicBezTo>
                    <a:close/>
                    <a:moveTo>
                      <a:pt x="12" y="9"/>
                    </a:moveTo>
                    <a:cubicBezTo>
                      <a:pt x="10" y="9"/>
                      <a:pt x="9" y="10"/>
                      <a:pt x="8" y="11"/>
                    </a:cubicBezTo>
                    <a:cubicBezTo>
                      <a:pt x="8" y="13"/>
                      <a:pt x="10" y="15"/>
                      <a:pt x="12" y="15"/>
                    </a:cubicBezTo>
                    <a:cubicBezTo>
                      <a:pt x="14" y="16"/>
                      <a:pt x="16" y="14"/>
                      <a:pt x="16" y="12"/>
                    </a:cubicBezTo>
                    <a:cubicBezTo>
                      <a:pt x="16" y="11"/>
                      <a:pt x="16" y="11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" name="Freeform 277"/>
              <p:cNvSpPr>
                <a:spLocks noEditPoints="1"/>
              </p:cNvSpPr>
              <p:nvPr/>
            </p:nvSpPr>
            <p:spPr bwMode="auto">
              <a:xfrm>
                <a:off x="-3700464" y="3230563"/>
                <a:ext cx="57150" cy="49213"/>
              </a:xfrm>
              <a:custGeom>
                <a:avLst/>
                <a:gdLst>
                  <a:gd name="T0" fmla="*/ 14 w 26"/>
                  <a:gd name="T1" fmla="*/ 23 h 23"/>
                  <a:gd name="T2" fmla="*/ 11 w 26"/>
                  <a:gd name="T3" fmla="*/ 23 h 23"/>
                  <a:gd name="T4" fmla="*/ 1 w 26"/>
                  <a:gd name="T5" fmla="*/ 9 h 23"/>
                  <a:gd name="T6" fmla="*/ 13 w 26"/>
                  <a:gd name="T7" fmla="*/ 0 h 23"/>
                  <a:gd name="T8" fmla="*/ 15 w 26"/>
                  <a:gd name="T9" fmla="*/ 0 h 23"/>
                  <a:gd name="T10" fmla="*/ 23 w 26"/>
                  <a:gd name="T11" fmla="*/ 5 h 23"/>
                  <a:gd name="T12" fmla="*/ 25 w 26"/>
                  <a:gd name="T13" fmla="*/ 13 h 23"/>
                  <a:gd name="T14" fmla="*/ 14 w 26"/>
                  <a:gd name="T15" fmla="*/ 23 h 23"/>
                  <a:gd name="T16" fmla="*/ 13 w 26"/>
                  <a:gd name="T17" fmla="*/ 8 h 23"/>
                  <a:gd name="T18" fmla="*/ 9 w 26"/>
                  <a:gd name="T19" fmla="*/ 11 h 23"/>
                  <a:gd name="T20" fmla="*/ 13 w 26"/>
                  <a:gd name="T21" fmla="*/ 15 h 23"/>
                  <a:gd name="T22" fmla="*/ 17 w 26"/>
                  <a:gd name="T23" fmla="*/ 12 h 23"/>
                  <a:gd name="T24" fmla="*/ 17 w 26"/>
                  <a:gd name="T25" fmla="*/ 10 h 23"/>
                  <a:gd name="T26" fmla="*/ 14 w 26"/>
                  <a:gd name="T27" fmla="*/ 8 h 23"/>
                  <a:gd name="T28" fmla="*/ 13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3" y="23"/>
                      <a:pt x="12" y="23"/>
                      <a:pt x="11" y="23"/>
                    </a:cubicBezTo>
                    <a:cubicBezTo>
                      <a:pt x="5" y="21"/>
                      <a:pt x="0" y="15"/>
                      <a:pt x="1" y="9"/>
                    </a:cubicBezTo>
                    <a:cubicBezTo>
                      <a:pt x="2" y="4"/>
                      <a:pt x="7" y="0"/>
                      <a:pt x="13" y="0"/>
                    </a:cubicBezTo>
                    <a:cubicBezTo>
                      <a:pt x="14" y="0"/>
                      <a:pt x="14" y="0"/>
                      <a:pt x="15" y="0"/>
                    </a:cubicBezTo>
                    <a:cubicBezTo>
                      <a:pt x="18" y="1"/>
                      <a:pt x="21" y="2"/>
                      <a:pt x="23" y="5"/>
                    </a:cubicBezTo>
                    <a:cubicBezTo>
                      <a:pt x="25" y="8"/>
                      <a:pt x="26" y="11"/>
                      <a:pt x="25" y="13"/>
                    </a:cubicBezTo>
                    <a:cubicBezTo>
                      <a:pt x="24" y="19"/>
                      <a:pt x="19" y="23"/>
                      <a:pt x="14" y="23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9" y="12"/>
                      <a:pt x="11" y="14"/>
                      <a:pt x="13" y="15"/>
                    </a:cubicBezTo>
                    <a:cubicBezTo>
                      <a:pt x="15" y="15"/>
                      <a:pt x="17" y="14"/>
                      <a:pt x="17" y="12"/>
                    </a:cubicBezTo>
                    <a:cubicBezTo>
                      <a:pt x="17" y="11"/>
                      <a:pt x="17" y="10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7" name="Freeform 278"/>
              <p:cNvSpPr>
                <a:spLocks noEditPoints="1"/>
              </p:cNvSpPr>
              <p:nvPr/>
            </p:nvSpPr>
            <p:spPr bwMode="auto">
              <a:xfrm>
                <a:off x="-3706814" y="3260725"/>
                <a:ext cx="55563" cy="49213"/>
              </a:xfrm>
              <a:custGeom>
                <a:avLst/>
                <a:gdLst>
                  <a:gd name="T0" fmla="*/ 14 w 26"/>
                  <a:gd name="T1" fmla="*/ 23 h 23"/>
                  <a:gd name="T2" fmla="*/ 11 w 26"/>
                  <a:gd name="T3" fmla="*/ 23 h 23"/>
                  <a:gd name="T4" fmla="*/ 2 w 26"/>
                  <a:gd name="T5" fmla="*/ 9 h 23"/>
                  <a:gd name="T6" fmla="*/ 7 w 26"/>
                  <a:gd name="T7" fmla="*/ 2 h 23"/>
                  <a:gd name="T8" fmla="*/ 16 w 26"/>
                  <a:gd name="T9" fmla="*/ 1 h 23"/>
                  <a:gd name="T10" fmla="*/ 23 w 26"/>
                  <a:gd name="T11" fmla="*/ 5 h 23"/>
                  <a:gd name="T12" fmla="*/ 25 w 26"/>
                  <a:gd name="T13" fmla="*/ 14 h 23"/>
                  <a:gd name="T14" fmla="*/ 14 w 26"/>
                  <a:gd name="T15" fmla="*/ 23 h 23"/>
                  <a:gd name="T16" fmla="*/ 13 w 26"/>
                  <a:gd name="T17" fmla="*/ 8 h 23"/>
                  <a:gd name="T18" fmla="*/ 11 w 26"/>
                  <a:gd name="T19" fmla="*/ 9 h 23"/>
                  <a:gd name="T20" fmla="*/ 9 w 26"/>
                  <a:gd name="T21" fmla="*/ 11 h 23"/>
                  <a:gd name="T22" fmla="*/ 13 w 26"/>
                  <a:gd name="T23" fmla="*/ 15 h 23"/>
                  <a:gd name="T24" fmla="*/ 17 w 26"/>
                  <a:gd name="T25" fmla="*/ 13 h 23"/>
                  <a:gd name="T26" fmla="*/ 17 w 26"/>
                  <a:gd name="T27" fmla="*/ 10 h 23"/>
                  <a:gd name="T28" fmla="*/ 14 w 26"/>
                  <a:gd name="T29" fmla="*/ 9 h 23"/>
                  <a:gd name="T30" fmla="*/ 13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3" y="23"/>
                      <a:pt x="12" y="23"/>
                      <a:pt x="11" y="23"/>
                    </a:cubicBezTo>
                    <a:cubicBezTo>
                      <a:pt x="4" y="21"/>
                      <a:pt x="0" y="15"/>
                      <a:pt x="2" y="9"/>
                    </a:cubicBezTo>
                    <a:cubicBezTo>
                      <a:pt x="2" y="6"/>
                      <a:pt x="4" y="4"/>
                      <a:pt x="7" y="2"/>
                    </a:cubicBezTo>
                    <a:cubicBezTo>
                      <a:pt x="9" y="1"/>
                      <a:pt x="13" y="0"/>
                      <a:pt x="16" y="1"/>
                    </a:cubicBezTo>
                    <a:cubicBezTo>
                      <a:pt x="19" y="1"/>
                      <a:pt x="22" y="3"/>
                      <a:pt x="23" y="5"/>
                    </a:cubicBezTo>
                    <a:cubicBezTo>
                      <a:pt x="25" y="8"/>
                      <a:pt x="26" y="11"/>
                      <a:pt x="25" y="14"/>
                    </a:cubicBezTo>
                    <a:cubicBezTo>
                      <a:pt x="24" y="19"/>
                      <a:pt x="19" y="23"/>
                      <a:pt x="14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9"/>
                      <a:pt x="11" y="9"/>
                    </a:cubicBezTo>
                    <a:cubicBezTo>
                      <a:pt x="10" y="9"/>
                      <a:pt x="10" y="10"/>
                      <a:pt x="9" y="11"/>
                    </a:cubicBezTo>
                    <a:cubicBezTo>
                      <a:pt x="9" y="12"/>
                      <a:pt x="11" y="14"/>
                      <a:pt x="13" y="15"/>
                    </a:cubicBezTo>
                    <a:cubicBezTo>
                      <a:pt x="15" y="15"/>
                      <a:pt x="17" y="14"/>
                      <a:pt x="17" y="13"/>
                    </a:cubicBezTo>
                    <a:cubicBezTo>
                      <a:pt x="18" y="12"/>
                      <a:pt x="17" y="11"/>
                      <a:pt x="17" y="10"/>
                    </a:cubicBezTo>
                    <a:cubicBezTo>
                      <a:pt x="16" y="9"/>
                      <a:pt x="15" y="9"/>
                      <a:pt x="14" y="9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8" name="Freeform 279"/>
              <p:cNvSpPr>
                <a:spLocks noEditPoints="1"/>
              </p:cNvSpPr>
              <p:nvPr/>
            </p:nvSpPr>
            <p:spPr bwMode="auto">
              <a:xfrm>
                <a:off x="-3713164" y="3290888"/>
                <a:ext cx="53975" cy="49213"/>
              </a:xfrm>
              <a:custGeom>
                <a:avLst/>
                <a:gdLst>
                  <a:gd name="T0" fmla="*/ 13 w 25"/>
                  <a:gd name="T1" fmla="*/ 23 h 23"/>
                  <a:gd name="T2" fmla="*/ 10 w 25"/>
                  <a:gd name="T3" fmla="*/ 23 h 23"/>
                  <a:gd name="T4" fmla="*/ 1 w 25"/>
                  <a:gd name="T5" fmla="*/ 9 h 23"/>
                  <a:gd name="T6" fmla="*/ 13 w 25"/>
                  <a:gd name="T7" fmla="*/ 0 h 23"/>
                  <a:gd name="T8" fmla="*/ 16 w 25"/>
                  <a:gd name="T9" fmla="*/ 1 h 23"/>
                  <a:gd name="T10" fmla="*/ 24 w 25"/>
                  <a:gd name="T11" fmla="*/ 7 h 23"/>
                  <a:gd name="T12" fmla="*/ 25 w 25"/>
                  <a:gd name="T13" fmla="*/ 15 h 23"/>
                  <a:gd name="T14" fmla="*/ 13 w 25"/>
                  <a:gd name="T15" fmla="*/ 23 h 23"/>
                  <a:gd name="T16" fmla="*/ 13 w 25"/>
                  <a:gd name="T17" fmla="*/ 9 h 23"/>
                  <a:gd name="T18" fmla="*/ 9 w 25"/>
                  <a:gd name="T19" fmla="*/ 11 h 23"/>
                  <a:gd name="T20" fmla="*/ 12 w 25"/>
                  <a:gd name="T21" fmla="*/ 15 h 23"/>
                  <a:gd name="T22" fmla="*/ 17 w 25"/>
                  <a:gd name="T23" fmla="*/ 13 h 23"/>
                  <a:gd name="T24" fmla="*/ 17 w 25"/>
                  <a:gd name="T25" fmla="*/ 11 h 23"/>
                  <a:gd name="T26" fmla="*/ 14 w 25"/>
                  <a:gd name="T27" fmla="*/ 9 h 23"/>
                  <a:gd name="T28" fmla="*/ 13 w 25"/>
                  <a:gd name="T29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2" y="23"/>
                      <a:pt x="11" y="23"/>
                      <a:pt x="10" y="23"/>
                    </a:cubicBezTo>
                    <a:cubicBezTo>
                      <a:pt x="3" y="21"/>
                      <a:pt x="0" y="14"/>
                      <a:pt x="1" y="9"/>
                    </a:cubicBezTo>
                    <a:cubicBezTo>
                      <a:pt x="3" y="4"/>
                      <a:pt x="7" y="0"/>
                      <a:pt x="13" y="0"/>
                    </a:cubicBezTo>
                    <a:cubicBezTo>
                      <a:pt x="14" y="0"/>
                      <a:pt x="15" y="1"/>
                      <a:pt x="16" y="1"/>
                    </a:cubicBezTo>
                    <a:cubicBezTo>
                      <a:pt x="19" y="2"/>
                      <a:pt x="22" y="4"/>
                      <a:pt x="24" y="7"/>
                    </a:cubicBezTo>
                    <a:cubicBezTo>
                      <a:pt x="25" y="9"/>
                      <a:pt x="25" y="12"/>
                      <a:pt x="25" y="15"/>
                    </a:cubicBezTo>
                    <a:cubicBezTo>
                      <a:pt x="23" y="20"/>
                      <a:pt x="19" y="23"/>
                      <a:pt x="13" y="23"/>
                    </a:cubicBezTo>
                    <a:close/>
                    <a:moveTo>
                      <a:pt x="13" y="9"/>
                    </a:moveTo>
                    <a:cubicBezTo>
                      <a:pt x="11" y="9"/>
                      <a:pt x="9" y="10"/>
                      <a:pt x="9" y="11"/>
                    </a:cubicBezTo>
                    <a:cubicBezTo>
                      <a:pt x="9" y="12"/>
                      <a:pt x="10" y="14"/>
                      <a:pt x="12" y="15"/>
                    </a:cubicBezTo>
                    <a:cubicBezTo>
                      <a:pt x="14" y="16"/>
                      <a:pt x="16" y="15"/>
                      <a:pt x="17" y="13"/>
                    </a:cubicBezTo>
                    <a:cubicBezTo>
                      <a:pt x="17" y="12"/>
                      <a:pt x="17" y="11"/>
                      <a:pt x="17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3" y="9"/>
                      <a:pt x="13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9" name="Freeform 280"/>
              <p:cNvSpPr>
                <a:spLocks noEditPoints="1"/>
              </p:cNvSpPr>
              <p:nvPr/>
            </p:nvSpPr>
            <p:spPr bwMode="auto">
              <a:xfrm>
                <a:off x="-3654426" y="3146425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12 w 25"/>
                  <a:gd name="T3" fmla="*/ 24 h 24"/>
                  <a:gd name="T4" fmla="*/ 1 w 25"/>
                  <a:gd name="T5" fmla="*/ 12 h 24"/>
                  <a:gd name="T6" fmla="*/ 13 w 25"/>
                  <a:gd name="T7" fmla="*/ 0 h 24"/>
                  <a:gd name="T8" fmla="*/ 13 w 25"/>
                  <a:gd name="T9" fmla="*/ 0 h 24"/>
                  <a:gd name="T10" fmla="*/ 22 w 25"/>
                  <a:gd name="T11" fmla="*/ 4 h 24"/>
                  <a:gd name="T12" fmla="*/ 25 w 25"/>
                  <a:gd name="T13" fmla="*/ 13 h 24"/>
                  <a:gd name="T14" fmla="*/ 13 w 25"/>
                  <a:gd name="T15" fmla="*/ 24 h 24"/>
                  <a:gd name="T16" fmla="*/ 13 w 25"/>
                  <a:gd name="T17" fmla="*/ 9 h 24"/>
                  <a:gd name="T18" fmla="*/ 9 w 25"/>
                  <a:gd name="T19" fmla="*/ 12 h 24"/>
                  <a:gd name="T20" fmla="*/ 13 w 25"/>
                  <a:gd name="T21" fmla="*/ 16 h 24"/>
                  <a:gd name="T22" fmla="*/ 17 w 25"/>
                  <a:gd name="T23" fmla="*/ 12 h 24"/>
                  <a:gd name="T24" fmla="*/ 16 w 25"/>
                  <a:gd name="T25" fmla="*/ 10 h 24"/>
                  <a:gd name="T26" fmla="*/ 13 w 25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5" y="23"/>
                      <a:pt x="0" y="18"/>
                      <a:pt x="1" y="12"/>
                    </a:cubicBezTo>
                    <a:cubicBezTo>
                      <a:pt x="1" y="5"/>
                      <a:pt x="6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6" y="1"/>
                      <a:pt x="19" y="2"/>
                      <a:pt x="22" y="4"/>
                    </a:cubicBezTo>
                    <a:cubicBezTo>
                      <a:pt x="24" y="7"/>
                      <a:pt x="25" y="10"/>
                      <a:pt x="25" y="13"/>
                    </a:cubicBezTo>
                    <a:cubicBezTo>
                      <a:pt x="25" y="19"/>
                      <a:pt x="19" y="24"/>
                      <a:pt x="13" y="24"/>
                    </a:cubicBezTo>
                    <a:close/>
                    <a:moveTo>
                      <a:pt x="13" y="9"/>
                    </a:moveTo>
                    <a:cubicBezTo>
                      <a:pt x="11" y="9"/>
                      <a:pt x="9" y="10"/>
                      <a:pt x="9" y="12"/>
                    </a:cubicBezTo>
                    <a:cubicBezTo>
                      <a:pt x="9" y="14"/>
                      <a:pt x="10" y="16"/>
                      <a:pt x="13" y="16"/>
                    </a:cubicBezTo>
                    <a:cubicBezTo>
                      <a:pt x="15" y="16"/>
                      <a:pt x="17" y="14"/>
                      <a:pt x="17" y="12"/>
                    </a:cubicBezTo>
                    <a:cubicBezTo>
                      <a:pt x="17" y="11"/>
                      <a:pt x="16" y="11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0" name="Freeform 281"/>
              <p:cNvSpPr>
                <a:spLocks noEditPoints="1"/>
              </p:cNvSpPr>
              <p:nvPr/>
            </p:nvSpPr>
            <p:spPr bwMode="auto">
              <a:xfrm>
                <a:off x="-3657601" y="3179763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11 w 25"/>
                  <a:gd name="T3" fmla="*/ 24 h 24"/>
                  <a:gd name="T4" fmla="*/ 3 w 25"/>
                  <a:gd name="T5" fmla="*/ 20 h 24"/>
                  <a:gd name="T6" fmla="*/ 1 w 25"/>
                  <a:gd name="T7" fmla="*/ 11 h 24"/>
                  <a:gd name="T8" fmla="*/ 13 w 25"/>
                  <a:gd name="T9" fmla="*/ 1 h 24"/>
                  <a:gd name="T10" fmla="*/ 22 w 25"/>
                  <a:gd name="T11" fmla="*/ 5 h 24"/>
                  <a:gd name="T12" fmla="*/ 25 w 25"/>
                  <a:gd name="T13" fmla="*/ 14 h 24"/>
                  <a:gd name="T14" fmla="*/ 20 w 25"/>
                  <a:gd name="T15" fmla="*/ 22 h 24"/>
                  <a:gd name="T16" fmla="*/ 13 w 25"/>
                  <a:gd name="T17" fmla="*/ 24 h 24"/>
                  <a:gd name="T18" fmla="*/ 13 w 25"/>
                  <a:gd name="T19" fmla="*/ 9 h 24"/>
                  <a:gd name="T20" fmla="*/ 9 w 25"/>
                  <a:gd name="T21" fmla="*/ 12 h 24"/>
                  <a:gd name="T22" fmla="*/ 9 w 25"/>
                  <a:gd name="T23" fmla="*/ 15 h 24"/>
                  <a:gd name="T24" fmla="*/ 12 w 25"/>
                  <a:gd name="T25" fmla="*/ 16 h 24"/>
                  <a:gd name="T26" fmla="*/ 15 w 25"/>
                  <a:gd name="T27" fmla="*/ 15 h 24"/>
                  <a:gd name="T28" fmla="*/ 17 w 25"/>
                  <a:gd name="T29" fmla="*/ 13 h 24"/>
                  <a:gd name="T30" fmla="*/ 16 w 25"/>
                  <a:gd name="T31" fmla="*/ 10 h 24"/>
                  <a:gd name="T32" fmla="*/ 13 w 25"/>
                  <a:gd name="T3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2" y="24"/>
                      <a:pt x="11" y="24"/>
                    </a:cubicBezTo>
                    <a:cubicBezTo>
                      <a:pt x="8" y="24"/>
                      <a:pt x="5" y="22"/>
                      <a:pt x="3" y="20"/>
                    </a:cubicBezTo>
                    <a:cubicBezTo>
                      <a:pt x="1" y="18"/>
                      <a:pt x="0" y="15"/>
                      <a:pt x="1" y="11"/>
                    </a:cubicBezTo>
                    <a:cubicBezTo>
                      <a:pt x="1" y="5"/>
                      <a:pt x="7" y="0"/>
                      <a:pt x="13" y="1"/>
                    </a:cubicBezTo>
                    <a:cubicBezTo>
                      <a:pt x="17" y="1"/>
                      <a:pt x="20" y="2"/>
                      <a:pt x="22" y="5"/>
                    </a:cubicBezTo>
                    <a:cubicBezTo>
                      <a:pt x="24" y="7"/>
                      <a:pt x="25" y="10"/>
                      <a:pt x="25" y="14"/>
                    </a:cubicBezTo>
                    <a:cubicBezTo>
                      <a:pt x="25" y="17"/>
                      <a:pt x="23" y="20"/>
                      <a:pt x="20" y="22"/>
                    </a:cubicBezTo>
                    <a:cubicBezTo>
                      <a:pt x="18" y="23"/>
                      <a:pt x="15" y="24"/>
                      <a:pt x="13" y="24"/>
                    </a:cubicBezTo>
                    <a:close/>
                    <a:moveTo>
                      <a:pt x="13" y="9"/>
                    </a:moveTo>
                    <a:cubicBezTo>
                      <a:pt x="10" y="9"/>
                      <a:pt x="9" y="10"/>
                      <a:pt x="9" y="12"/>
                    </a:cubicBezTo>
                    <a:cubicBezTo>
                      <a:pt x="9" y="13"/>
                      <a:pt x="9" y="14"/>
                      <a:pt x="9" y="15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2"/>
                      <a:pt x="16" y="11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1" name="Freeform 282"/>
              <p:cNvSpPr>
                <a:spLocks noEditPoints="1"/>
              </p:cNvSpPr>
              <p:nvPr/>
            </p:nvSpPr>
            <p:spPr bwMode="auto">
              <a:xfrm>
                <a:off x="-3660776" y="3211513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11 w 25"/>
                  <a:gd name="T3" fmla="*/ 24 h 24"/>
                  <a:gd name="T4" fmla="*/ 1 w 25"/>
                  <a:gd name="T5" fmla="*/ 11 h 24"/>
                  <a:gd name="T6" fmla="*/ 14 w 25"/>
                  <a:gd name="T7" fmla="*/ 1 h 24"/>
                  <a:gd name="T8" fmla="*/ 22 w 25"/>
                  <a:gd name="T9" fmla="*/ 6 h 24"/>
                  <a:gd name="T10" fmla="*/ 25 w 25"/>
                  <a:gd name="T11" fmla="*/ 14 h 24"/>
                  <a:gd name="T12" fmla="*/ 13 w 25"/>
                  <a:gd name="T13" fmla="*/ 24 h 24"/>
                  <a:gd name="T14" fmla="*/ 13 w 25"/>
                  <a:gd name="T15" fmla="*/ 9 h 24"/>
                  <a:gd name="T16" fmla="*/ 9 w 25"/>
                  <a:gd name="T17" fmla="*/ 12 h 24"/>
                  <a:gd name="T18" fmla="*/ 12 w 25"/>
                  <a:gd name="T19" fmla="*/ 16 h 24"/>
                  <a:gd name="T20" fmla="*/ 13 w 25"/>
                  <a:gd name="T21" fmla="*/ 16 h 24"/>
                  <a:gd name="T22" fmla="*/ 17 w 25"/>
                  <a:gd name="T23" fmla="*/ 13 h 24"/>
                  <a:gd name="T24" fmla="*/ 16 w 25"/>
                  <a:gd name="T25" fmla="*/ 11 h 24"/>
                  <a:gd name="T26" fmla="*/ 13 w 25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2" y="24"/>
                      <a:pt x="11" y="24"/>
                    </a:cubicBezTo>
                    <a:cubicBezTo>
                      <a:pt x="5" y="23"/>
                      <a:pt x="0" y="17"/>
                      <a:pt x="1" y="11"/>
                    </a:cubicBezTo>
                    <a:cubicBezTo>
                      <a:pt x="2" y="5"/>
                      <a:pt x="7" y="0"/>
                      <a:pt x="14" y="1"/>
                    </a:cubicBezTo>
                    <a:cubicBezTo>
                      <a:pt x="18" y="1"/>
                      <a:pt x="20" y="3"/>
                      <a:pt x="22" y="6"/>
                    </a:cubicBezTo>
                    <a:cubicBezTo>
                      <a:pt x="24" y="8"/>
                      <a:pt x="25" y="11"/>
                      <a:pt x="25" y="14"/>
                    </a:cubicBezTo>
                    <a:cubicBezTo>
                      <a:pt x="24" y="20"/>
                      <a:pt x="19" y="24"/>
                      <a:pt x="13" y="24"/>
                    </a:cubicBezTo>
                    <a:close/>
                    <a:moveTo>
                      <a:pt x="13" y="9"/>
                    </a:moveTo>
                    <a:cubicBezTo>
                      <a:pt x="11" y="9"/>
                      <a:pt x="9" y="10"/>
                      <a:pt x="9" y="12"/>
                    </a:cubicBezTo>
                    <a:cubicBezTo>
                      <a:pt x="9" y="14"/>
                      <a:pt x="10" y="16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5" y="16"/>
                      <a:pt x="17" y="15"/>
                      <a:pt x="17" y="13"/>
                    </a:cubicBezTo>
                    <a:cubicBezTo>
                      <a:pt x="17" y="12"/>
                      <a:pt x="17" y="11"/>
                      <a:pt x="16" y="11"/>
                    </a:cubicBezTo>
                    <a:cubicBezTo>
                      <a:pt x="15" y="10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2" name="Freeform 283"/>
              <p:cNvSpPr>
                <a:spLocks noEditPoints="1"/>
              </p:cNvSpPr>
              <p:nvPr/>
            </p:nvSpPr>
            <p:spPr bwMode="auto">
              <a:xfrm>
                <a:off x="-3665539" y="3246438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10 w 25"/>
                  <a:gd name="T3" fmla="*/ 23 h 24"/>
                  <a:gd name="T4" fmla="*/ 2 w 25"/>
                  <a:gd name="T5" fmla="*/ 18 h 24"/>
                  <a:gd name="T6" fmla="*/ 0 w 25"/>
                  <a:gd name="T7" fmla="*/ 10 h 24"/>
                  <a:gd name="T8" fmla="*/ 12 w 25"/>
                  <a:gd name="T9" fmla="*/ 0 h 24"/>
                  <a:gd name="T10" fmla="*/ 14 w 25"/>
                  <a:gd name="T11" fmla="*/ 0 h 24"/>
                  <a:gd name="T12" fmla="*/ 22 w 25"/>
                  <a:gd name="T13" fmla="*/ 5 h 24"/>
                  <a:gd name="T14" fmla="*/ 24 w 25"/>
                  <a:gd name="T15" fmla="*/ 14 h 24"/>
                  <a:gd name="T16" fmla="*/ 19 w 25"/>
                  <a:gd name="T17" fmla="*/ 22 h 24"/>
                  <a:gd name="T18" fmla="*/ 13 w 25"/>
                  <a:gd name="T19" fmla="*/ 24 h 24"/>
                  <a:gd name="T20" fmla="*/ 12 w 25"/>
                  <a:gd name="T21" fmla="*/ 8 h 24"/>
                  <a:gd name="T22" fmla="*/ 8 w 25"/>
                  <a:gd name="T23" fmla="*/ 11 h 24"/>
                  <a:gd name="T24" fmla="*/ 9 w 25"/>
                  <a:gd name="T25" fmla="*/ 14 h 24"/>
                  <a:gd name="T26" fmla="*/ 12 w 25"/>
                  <a:gd name="T27" fmla="*/ 15 h 24"/>
                  <a:gd name="T28" fmla="*/ 15 w 25"/>
                  <a:gd name="T29" fmla="*/ 15 h 24"/>
                  <a:gd name="T30" fmla="*/ 16 w 25"/>
                  <a:gd name="T31" fmla="*/ 13 h 24"/>
                  <a:gd name="T32" fmla="*/ 16 w 25"/>
                  <a:gd name="T33" fmla="*/ 10 h 24"/>
                  <a:gd name="T34" fmla="*/ 13 w 25"/>
                  <a:gd name="T35" fmla="*/ 8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1" y="23"/>
                      <a:pt x="10" y="23"/>
                    </a:cubicBezTo>
                    <a:cubicBezTo>
                      <a:pt x="7" y="23"/>
                      <a:pt x="4" y="21"/>
                      <a:pt x="2" y="18"/>
                    </a:cubicBezTo>
                    <a:cubicBezTo>
                      <a:pt x="1" y="16"/>
                      <a:pt x="0" y="13"/>
                      <a:pt x="0" y="10"/>
                    </a:cubicBezTo>
                    <a:cubicBezTo>
                      <a:pt x="1" y="4"/>
                      <a:pt x="6" y="0"/>
                      <a:pt x="12" y="0"/>
                    </a:cubicBezTo>
                    <a:cubicBezTo>
                      <a:pt x="13" y="0"/>
                      <a:pt x="14" y="0"/>
                      <a:pt x="14" y="0"/>
                    </a:cubicBezTo>
                    <a:cubicBezTo>
                      <a:pt x="18" y="1"/>
                      <a:pt x="20" y="3"/>
                      <a:pt x="22" y="5"/>
                    </a:cubicBezTo>
                    <a:cubicBezTo>
                      <a:pt x="24" y="8"/>
                      <a:pt x="25" y="11"/>
                      <a:pt x="24" y="14"/>
                    </a:cubicBezTo>
                    <a:cubicBezTo>
                      <a:pt x="24" y="17"/>
                      <a:pt x="22" y="20"/>
                      <a:pt x="19" y="22"/>
                    </a:cubicBezTo>
                    <a:cubicBezTo>
                      <a:pt x="17" y="23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8" y="11"/>
                    </a:cubicBezTo>
                    <a:cubicBezTo>
                      <a:pt x="8" y="12"/>
                      <a:pt x="9" y="13"/>
                      <a:pt x="9" y="14"/>
                    </a:cubicBezTo>
                    <a:cubicBezTo>
                      <a:pt x="10" y="15"/>
                      <a:pt x="11" y="15"/>
                      <a:pt x="12" y="15"/>
                    </a:cubicBezTo>
                    <a:cubicBezTo>
                      <a:pt x="13" y="16"/>
                      <a:pt x="14" y="15"/>
                      <a:pt x="15" y="15"/>
                    </a:cubicBezTo>
                    <a:cubicBezTo>
                      <a:pt x="16" y="14"/>
                      <a:pt x="16" y="14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9"/>
                      <a:pt x="14" y="8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3" name="Freeform 284"/>
              <p:cNvSpPr>
                <a:spLocks noEditPoints="1"/>
              </p:cNvSpPr>
              <p:nvPr/>
            </p:nvSpPr>
            <p:spPr bwMode="auto">
              <a:xfrm>
                <a:off x="-3673476" y="3278188"/>
                <a:ext cx="55563" cy="50800"/>
              </a:xfrm>
              <a:custGeom>
                <a:avLst/>
                <a:gdLst>
                  <a:gd name="T0" fmla="*/ 14 w 26"/>
                  <a:gd name="T1" fmla="*/ 24 h 24"/>
                  <a:gd name="T2" fmla="*/ 10 w 26"/>
                  <a:gd name="T3" fmla="*/ 23 h 24"/>
                  <a:gd name="T4" fmla="*/ 1 w 26"/>
                  <a:gd name="T5" fmla="*/ 9 h 24"/>
                  <a:gd name="T6" fmla="*/ 13 w 26"/>
                  <a:gd name="T7" fmla="*/ 0 h 24"/>
                  <a:gd name="T8" fmla="*/ 16 w 26"/>
                  <a:gd name="T9" fmla="*/ 0 h 24"/>
                  <a:gd name="T10" fmla="*/ 23 w 26"/>
                  <a:gd name="T11" fmla="*/ 6 h 24"/>
                  <a:gd name="T12" fmla="*/ 25 w 26"/>
                  <a:gd name="T13" fmla="*/ 15 h 24"/>
                  <a:gd name="T14" fmla="*/ 14 w 26"/>
                  <a:gd name="T15" fmla="*/ 24 h 24"/>
                  <a:gd name="T16" fmla="*/ 13 w 26"/>
                  <a:gd name="T17" fmla="*/ 8 h 24"/>
                  <a:gd name="T18" fmla="*/ 9 w 26"/>
                  <a:gd name="T19" fmla="*/ 11 h 24"/>
                  <a:gd name="T20" fmla="*/ 12 w 26"/>
                  <a:gd name="T21" fmla="*/ 15 h 24"/>
                  <a:gd name="T22" fmla="*/ 17 w 26"/>
                  <a:gd name="T23" fmla="*/ 13 h 24"/>
                  <a:gd name="T24" fmla="*/ 17 w 26"/>
                  <a:gd name="T25" fmla="*/ 10 h 24"/>
                  <a:gd name="T26" fmla="*/ 14 w 26"/>
                  <a:gd name="T27" fmla="*/ 8 h 24"/>
                  <a:gd name="T28" fmla="*/ 13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2" y="24"/>
                      <a:pt x="11" y="23"/>
                      <a:pt x="10" y="23"/>
                    </a:cubicBezTo>
                    <a:cubicBezTo>
                      <a:pt x="4" y="21"/>
                      <a:pt x="0" y="15"/>
                      <a:pt x="1" y="9"/>
                    </a:cubicBezTo>
                    <a:cubicBezTo>
                      <a:pt x="3" y="4"/>
                      <a:pt x="7" y="0"/>
                      <a:pt x="13" y="0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9" y="1"/>
                      <a:pt x="22" y="3"/>
                      <a:pt x="23" y="6"/>
                    </a:cubicBezTo>
                    <a:cubicBezTo>
                      <a:pt x="25" y="8"/>
                      <a:pt x="26" y="11"/>
                      <a:pt x="25" y="15"/>
                    </a:cubicBezTo>
                    <a:cubicBezTo>
                      <a:pt x="24" y="20"/>
                      <a:pt x="19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3"/>
                      <a:pt x="10" y="15"/>
                      <a:pt x="12" y="15"/>
                    </a:cubicBezTo>
                    <a:cubicBezTo>
                      <a:pt x="15" y="16"/>
                      <a:pt x="17" y="15"/>
                      <a:pt x="17" y="13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6" y="9"/>
                      <a:pt x="15" y="9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4" name="Freeform 285"/>
              <p:cNvSpPr>
                <a:spLocks noEditPoints="1"/>
              </p:cNvSpPr>
              <p:nvPr/>
            </p:nvSpPr>
            <p:spPr bwMode="auto">
              <a:xfrm>
                <a:off x="-3621089" y="3167063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11 w 25"/>
                  <a:gd name="T3" fmla="*/ 24 h 24"/>
                  <a:gd name="T4" fmla="*/ 0 w 25"/>
                  <a:gd name="T5" fmla="*/ 11 h 24"/>
                  <a:gd name="T6" fmla="*/ 13 w 25"/>
                  <a:gd name="T7" fmla="*/ 0 h 24"/>
                  <a:gd name="T8" fmla="*/ 22 w 25"/>
                  <a:gd name="T9" fmla="*/ 4 h 24"/>
                  <a:gd name="T10" fmla="*/ 24 w 25"/>
                  <a:gd name="T11" fmla="*/ 13 h 24"/>
                  <a:gd name="T12" fmla="*/ 13 w 25"/>
                  <a:gd name="T13" fmla="*/ 24 h 24"/>
                  <a:gd name="T14" fmla="*/ 13 w 25"/>
                  <a:gd name="T15" fmla="*/ 8 h 24"/>
                  <a:gd name="T16" fmla="*/ 8 w 25"/>
                  <a:gd name="T17" fmla="*/ 12 h 24"/>
                  <a:gd name="T18" fmla="*/ 12 w 25"/>
                  <a:gd name="T19" fmla="*/ 16 h 24"/>
                  <a:gd name="T20" fmla="*/ 16 w 25"/>
                  <a:gd name="T21" fmla="*/ 12 h 24"/>
                  <a:gd name="T22" fmla="*/ 15 w 25"/>
                  <a:gd name="T23" fmla="*/ 9 h 24"/>
                  <a:gd name="T24" fmla="*/ 13 w 25"/>
                  <a:gd name="T2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2" y="24"/>
                      <a:pt x="11" y="24"/>
                    </a:cubicBezTo>
                    <a:cubicBezTo>
                      <a:pt x="5" y="23"/>
                      <a:pt x="0" y="18"/>
                      <a:pt x="0" y="11"/>
                    </a:cubicBezTo>
                    <a:cubicBezTo>
                      <a:pt x="1" y="5"/>
                      <a:pt x="6" y="0"/>
                      <a:pt x="13" y="0"/>
                    </a:cubicBezTo>
                    <a:cubicBezTo>
                      <a:pt x="16" y="0"/>
                      <a:pt x="19" y="1"/>
                      <a:pt x="22" y="4"/>
                    </a:cubicBezTo>
                    <a:cubicBezTo>
                      <a:pt x="24" y="6"/>
                      <a:pt x="25" y="10"/>
                      <a:pt x="24" y="13"/>
                    </a:cubicBezTo>
                    <a:cubicBezTo>
                      <a:pt x="24" y="19"/>
                      <a:pt x="19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0" y="8"/>
                      <a:pt x="8" y="10"/>
                      <a:pt x="8" y="12"/>
                    </a:cubicBezTo>
                    <a:cubicBezTo>
                      <a:pt x="8" y="14"/>
                      <a:pt x="10" y="16"/>
                      <a:pt x="12" y="16"/>
                    </a:cubicBezTo>
                    <a:cubicBezTo>
                      <a:pt x="14" y="16"/>
                      <a:pt x="16" y="15"/>
                      <a:pt x="16" y="12"/>
                    </a:cubicBezTo>
                    <a:cubicBezTo>
                      <a:pt x="17" y="11"/>
                      <a:pt x="16" y="10"/>
                      <a:pt x="15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5" name="Freeform 286"/>
              <p:cNvSpPr>
                <a:spLocks noEditPoints="1"/>
              </p:cNvSpPr>
              <p:nvPr/>
            </p:nvSpPr>
            <p:spPr bwMode="auto">
              <a:xfrm>
                <a:off x="-3624264" y="3200400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11 w 25"/>
                  <a:gd name="T3" fmla="*/ 24 h 24"/>
                  <a:gd name="T4" fmla="*/ 1 w 25"/>
                  <a:gd name="T5" fmla="*/ 11 h 24"/>
                  <a:gd name="T6" fmla="*/ 5 w 25"/>
                  <a:gd name="T7" fmla="*/ 3 h 24"/>
                  <a:gd name="T8" fmla="*/ 14 w 25"/>
                  <a:gd name="T9" fmla="*/ 0 h 24"/>
                  <a:gd name="T10" fmla="*/ 22 w 25"/>
                  <a:gd name="T11" fmla="*/ 4 h 24"/>
                  <a:gd name="T12" fmla="*/ 25 w 25"/>
                  <a:gd name="T13" fmla="*/ 13 h 24"/>
                  <a:gd name="T14" fmla="*/ 13 w 25"/>
                  <a:gd name="T15" fmla="*/ 24 h 24"/>
                  <a:gd name="T16" fmla="*/ 13 w 25"/>
                  <a:gd name="T17" fmla="*/ 8 h 24"/>
                  <a:gd name="T18" fmla="*/ 10 w 25"/>
                  <a:gd name="T19" fmla="*/ 9 h 24"/>
                  <a:gd name="T20" fmla="*/ 9 w 25"/>
                  <a:gd name="T21" fmla="*/ 12 h 24"/>
                  <a:gd name="T22" fmla="*/ 12 w 25"/>
                  <a:gd name="T23" fmla="*/ 16 h 24"/>
                  <a:gd name="T24" fmla="*/ 17 w 25"/>
                  <a:gd name="T25" fmla="*/ 12 h 24"/>
                  <a:gd name="T26" fmla="*/ 16 w 25"/>
                  <a:gd name="T27" fmla="*/ 9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2" y="24"/>
                      <a:pt x="11" y="24"/>
                    </a:cubicBezTo>
                    <a:cubicBezTo>
                      <a:pt x="5" y="23"/>
                      <a:pt x="0" y="17"/>
                      <a:pt x="1" y="11"/>
                    </a:cubicBezTo>
                    <a:cubicBezTo>
                      <a:pt x="1" y="7"/>
                      <a:pt x="3" y="5"/>
                      <a:pt x="5" y="3"/>
                    </a:cubicBezTo>
                    <a:cubicBezTo>
                      <a:pt x="8" y="1"/>
                      <a:pt x="11" y="0"/>
                      <a:pt x="14" y="0"/>
                    </a:cubicBezTo>
                    <a:cubicBezTo>
                      <a:pt x="17" y="0"/>
                      <a:pt x="20" y="2"/>
                      <a:pt x="22" y="4"/>
                    </a:cubicBezTo>
                    <a:cubicBezTo>
                      <a:pt x="24" y="7"/>
                      <a:pt x="25" y="10"/>
                      <a:pt x="25" y="13"/>
                    </a:cubicBezTo>
                    <a:cubicBezTo>
                      <a:pt x="24" y="20"/>
                      <a:pt x="19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10" y="9"/>
                      <a:pt x="9" y="10"/>
                      <a:pt x="9" y="12"/>
                    </a:cubicBezTo>
                    <a:cubicBezTo>
                      <a:pt x="9" y="14"/>
                      <a:pt x="10" y="16"/>
                      <a:pt x="12" y="16"/>
                    </a:cubicBezTo>
                    <a:cubicBezTo>
                      <a:pt x="15" y="16"/>
                      <a:pt x="17" y="15"/>
                      <a:pt x="17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6" name="Freeform 287"/>
              <p:cNvSpPr>
                <a:spLocks noEditPoints="1"/>
              </p:cNvSpPr>
              <p:nvPr/>
            </p:nvSpPr>
            <p:spPr bwMode="auto">
              <a:xfrm>
                <a:off x="-3629026" y="3235325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10 w 25"/>
                  <a:gd name="T3" fmla="*/ 24 h 24"/>
                  <a:gd name="T4" fmla="*/ 1 w 25"/>
                  <a:gd name="T5" fmla="*/ 10 h 24"/>
                  <a:gd name="T6" fmla="*/ 13 w 25"/>
                  <a:gd name="T7" fmla="*/ 0 h 24"/>
                  <a:gd name="T8" fmla="*/ 14 w 25"/>
                  <a:gd name="T9" fmla="*/ 0 h 24"/>
                  <a:gd name="T10" fmla="*/ 23 w 25"/>
                  <a:gd name="T11" fmla="*/ 5 h 24"/>
                  <a:gd name="T12" fmla="*/ 25 w 25"/>
                  <a:gd name="T13" fmla="*/ 14 h 24"/>
                  <a:gd name="T14" fmla="*/ 13 w 25"/>
                  <a:gd name="T15" fmla="*/ 24 h 24"/>
                  <a:gd name="T16" fmla="*/ 13 w 25"/>
                  <a:gd name="T17" fmla="*/ 8 h 24"/>
                  <a:gd name="T18" fmla="*/ 9 w 25"/>
                  <a:gd name="T19" fmla="*/ 11 h 24"/>
                  <a:gd name="T20" fmla="*/ 12 w 25"/>
                  <a:gd name="T21" fmla="*/ 16 h 24"/>
                  <a:gd name="T22" fmla="*/ 17 w 25"/>
                  <a:gd name="T23" fmla="*/ 13 h 24"/>
                  <a:gd name="T24" fmla="*/ 16 w 25"/>
                  <a:gd name="T25" fmla="*/ 10 h 24"/>
                  <a:gd name="T26" fmla="*/ 13 w 25"/>
                  <a:gd name="T2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1" y="24"/>
                      <a:pt x="10" y="24"/>
                    </a:cubicBezTo>
                    <a:cubicBezTo>
                      <a:pt x="4" y="23"/>
                      <a:pt x="0" y="16"/>
                      <a:pt x="1" y="10"/>
                    </a:cubicBezTo>
                    <a:cubicBezTo>
                      <a:pt x="2" y="4"/>
                      <a:pt x="7" y="0"/>
                      <a:pt x="13" y="0"/>
                    </a:cubicBezTo>
                    <a:cubicBezTo>
                      <a:pt x="13" y="0"/>
                      <a:pt x="14" y="0"/>
                      <a:pt x="14" y="0"/>
                    </a:cubicBezTo>
                    <a:cubicBezTo>
                      <a:pt x="18" y="0"/>
                      <a:pt x="21" y="2"/>
                      <a:pt x="23" y="5"/>
                    </a:cubicBezTo>
                    <a:cubicBezTo>
                      <a:pt x="25" y="8"/>
                      <a:pt x="25" y="11"/>
                      <a:pt x="25" y="14"/>
                    </a:cubicBezTo>
                    <a:cubicBezTo>
                      <a:pt x="24" y="20"/>
                      <a:pt x="19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8" y="13"/>
                      <a:pt x="10" y="15"/>
                      <a:pt x="12" y="16"/>
                    </a:cubicBezTo>
                    <a:cubicBezTo>
                      <a:pt x="14" y="16"/>
                      <a:pt x="16" y="15"/>
                      <a:pt x="17" y="13"/>
                    </a:cubicBezTo>
                    <a:cubicBezTo>
                      <a:pt x="17" y="11"/>
                      <a:pt x="16" y="10"/>
                      <a:pt x="16" y="10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7" name="Freeform 288"/>
              <p:cNvSpPr>
                <a:spLocks noEditPoints="1"/>
              </p:cNvSpPr>
              <p:nvPr/>
            </p:nvSpPr>
            <p:spPr bwMode="auto">
              <a:xfrm>
                <a:off x="-3636964" y="3267075"/>
                <a:ext cx="55563" cy="53975"/>
              </a:xfrm>
              <a:custGeom>
                <a:avLst/>
                <a:gdLst>
                  <a:gd name="T0" fmla="*/ 14 w 26"/>
                  <a:gd name="T1" fmla="*/ 25 h 25"/>
                  <a:gd name="T2" fmla="*/ 11 w 26"/>
                  <a:gd name="T3" fmla="*/ 24 h 25"/>
                  <a:gd name="T4" fmla="*/ 2 w 26"/>
                  <a:gd name="T5" fmla="*/ 10 h 25"/>
                  <a:gd name="T6" fmla="*/ 7 w 26"/>
                  <a:gd name="T7" fmla="*/ 3 h 25"/>
                  <a:gd name="T8" fmla="*/ 16 w 26"/>
                  <a:gd name="T9" fmla="*/ 1 h 25"/>
                  <a:gd name="T10" fmla="*/ 24 w 26"/>
                  <a:gd name="T11" fmla="*/ 6 h 25"/>
                  <a:gd name="T12" fmla="*/ 26 w 26"/>
                  <a:gd name="T13" fmla="*/ 15 h 25"/>
                  <a:gd name="T14" fmla="*/ 14 w 26"/>
                  <a:gd name="T15" fmla="*/ 25 h 25"/>
                  <a:gd name="T16" fmla="*/ 14 w 26"/>
                  <a:gd name="T17" fmla="*/ 9 h 25"/>
                  <a:gd name="T18" fmla="*/ 11 w 26"/>
                  <a:gd name="T19" fmla="*/ 9 h 25"/>
                  <a:gd name="T20" fmla="*/ 10 w 26"/>
                  <a:gd name="T21" fmla="*/ 12 h 25"/>
                  <a:gd name="T22" fmla="*/ 13 w 26"/>
                  <a:gd name="T23" fmla="*/ 17 h 25"/>
                  <a:gd name="T24" fmla="*/ 18 w 26"/>
                  <a:gd name="T25" fmla="*/ 13 h 25"/>
                  <a:gd name="T26" fmla="*/ 17 w 26"/>
                  <a:gd name="T27" fmla="*/ 11 h 25"/>
                  <a:gd name="T28" fmla="*/ 15 w 26"/>
                  <a:gd name="T29" fmla="*/ 9 h 25"/>
                  <a:gd name="T30" fmla="*/ 14 w 26"/>
                  <a:gd name="T3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4" y="25"/>
                    </a:moveTo>
                    <a:cubicBezTo>
                      <a:pt x="13" y="25"/>
                      <a:pt x="12" y="25"/>
                      <a:pt x="11" y="24"/>
                    </a:cubicBezTo>
                    <a:cubicBezTo>
                      <a:pt x="4" y="23"/>
                      <a:pt x="0" y="16"/>
                      <a:pt x="2" y="10"/>
                    </a:cubicBezTo>
                    <a:cubicBezTo>
                      <a:pt x="3" y="7"/>
                      <a:pt x="4" y="4"/>
                      <a:pt x="7" y="3"/>
                    </a:cubicBezTo>
                    <a:cubicBezTo>
                      <a:pt x="10" y="1"/>
                      <a:pt x="13" y="0"/>
                      <a:pt x="16" y="1"/>
                    </a:cubicBezTo>
                    <a:cubicBezTo>
                      <a:pt x="19" y="1"/>
                      <a:pt x="22" y="3"/>
                      <a:pt x="24" y="6"/>
                    </a:cubicBezTo>
                    <a:cubicBezTo>
                      <a:pt x="26" y="9"/>
                      <a:pt x="26" y="12"/>
                      <a:pt x="26" y="15"/>
                    </a:cubicBezTo>
                    <a:cubicBezTo>
                      <a:pt x="24" y="21"/>
                      <a:pt x="19" y="25"/>
                      <a:pt x="14" y="25"/>
                    </a:cubicBezTo>
                    <a:close/>
                    <a:moveTo>
                      <a:pt x="14" y="9"/>
                    </a:moveTo>
                    <a:cubicBezTo>
                      <a:pt x="13" y="9"/>
                      <a:pt x="12" y="9"/>
                      <a:pt x="11" y="9"/>
                    </a:cubicBezTo>
                    <a:cubicBezTo>
                      <a:pt x="11" y="10"/>
                      <a:pt x="10" y="11"/>
                      <a:pt x="10" y="12"/>
                    </a:cubicBezTo>
                    <a:cubicBezTo>
                      <a:pt x="9" y="14"/>
                      <a:pt x="11" y="16"/>
                      <a:pt x="13" y="17"/>
                    </a:cubicBezTo>
                    <a:cubicBezTo>
                      <a:pt x="15" y="17"/>
                      <a:pt x="17" y="16"/>
                      <a:pt x="18" y="13"/>
                    </a:cubicBezTo>
                    <a:cubicBezTo>
                      <a:pt x="18" y="12"/>
                      <a:pt x="17" y="11"/>
                      <a:pt x="17" y="11"/>
                    </a:cubicBezTo>
                    <a:cubicBezTo>
                      <a:pt x="16" y="10"/>
                      <a:pt x="16" y="9"/>
                      <a:pt x="15" y="9"/>
                    </a:cubicBezTo>
                    <a:lnTo>
                      <a:pt x="14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8" name="Freeform 289"/>
              <p:cNvSpPr>
                <a:spLocks noEditPoints="1"/>
              </p:cNvSpPr>
              <p:nvPr/>
            </p:nvSpPr>
            <p:spPr bwMode="auto">
              <a:xfrm>
                <a:off x="-3586164" y="3186113"/>
                <a:ext cx="52388" cy="53975"/>
              </a:xfrm>
              <a:custGeom>
                <a:avLst/>
                <a:gdLst>
                  <a:gd name="T0" fmla="*/ 12 w 24"/>
                  <a:gd name="T1" fmla="*/ 25 h 25"/>
                  <a:gd name="T2" fmla="*/ 11 w 24"/>
                  <a:gd name="T3" fmla="*/ 25 h 25"/>
                  <a:gd name="T4" fmla="*/ 2 w 24"/>
                  <a:gd name="T5" fmla="*/ 20 h 25"/>
                  <a:gd name="T6" fmla="*/ 0 w 24"/>
                  <a:gd name="T7" fmla="*/ 12 h 25"/>
                  <a:gd name="T8" fmla="*/ 13 w 24"/>
                  <a:gd name="T9" fmla="*/ 0 h 25"/>
                  <a:gd name="T10" fmla="*/ 21 w 24"/>
                  <a:gd name="T11" fmla="*/ 4 h 25"/>
                  <a:gd name="T12" fmla="*/ 24 w 24"/>
                  <a:gd name="T13" fmla="*/ 14 h 25"/>
                  <a:gd name="T14" fmla="*/ 20 w 24"/>
                  <a:gd name="T15" fmla="*/ 22 h 25"/>
                  <a:gd name="T16" fmla="*/ 12 w 24"/>
                  <a:gd name="T17" fmla="*/ 25 h 25"/>
                  <a:gd name="T18" fmla="*/ 12 w 24"/>
                  <a:gd name="T19" fmla="*/ 8 h 25"/>
                  <a:gd name="T20" fmla="*/ 8 w 24"/>
                  <a:gd name="T21" fmla="*/ 12 h 25"/>
                  <a:gd name="T22" fmla="*/ 9 w 24"/>
                  <a:gd name="T23" fmla="*/ 15 h 25"/>
                  <a:gd name="T24" fmla="*/ 11 w 24"/>
                  <a:gd name="T25" fmla="*/ 17 h 25"/>
                  <a:gd name="T26" fmla="*/ 14 w 24"/>
                  <a:gd name="T27" fmla="*/ 16 h 25"/>
                  <a:gd name="T28" fmla="*/ 16 w 24"/>
                  <a:gd name="T29" fmla="*/ 13 h 25"/>
                  <a:gd name="T30" fmla="*/ 15 w 24"/>
                  <a:gd name="T31" fmla="*/ 9 h 25"/>
                  <a:gd name="T32" fmla="*/ 12 w 24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1" y="25"/>
                      <a:pt x="11" y="25"/>
                      <a:pt x="11" y="25"/>
                    </a:cubicBezTo>
                    <a:cubicBezTo>
                      <a:pt x="7" y="25"/>
                      <a:pt x="4" y="23"/>
                      <a:pt x="2" y="20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16" y="0"/>
                      <a:pt x="19" y="2"/>
                      <a:pt x="21" y="4"/>
                    </a:cubicBezTo>
                    <a:cubicBezTo>
                      <a:pt x="23" y="7"/>
                      <a:pt x="24" y="10"/>
                      <a:pt x="24" y="14"/>
                    </a:cubicBezTo>
                    <a:cubicBezTo>
                      <a:pt x="24" y="17"/>
                      <a:pt x="22" y="20"/>
                      <a:pt x="20" y="22"/>
                    </a:cubicBezTo>
                    <a:cubicBezTo>
                      <a:pt x="17" y="24"/>
                      <a:pt x="15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8" y="10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9" y="16"/>
                      <a:pt x="10" y="17"/>
                      <a:pt x="11" y="17"/>
                    </a:cubicBezTo>
                    <a:cubicBezTo>
                      <a:pt x="12" y="17"/>
                      <a:pt x="14" y="17"/>
                      <a:pt x="14" y="16"/>
                    </a:cubicBezTo>
                    <a:cubicBezTo>
                      <a:pt x="15" y="15"/>
                      <a:pt x="16" y="15"/>
                      <a:pt x="16" y="13"/>
                    </a:cubicBezTo>
                    <a:cubicBezTo>
                      <a:pt x="16" y="12"/>
                      <a:pt x="16" y="10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9" name="Freeform 290"/>
              <p:cNvSpPr>
                <a:spLocks noEditPoints="1"/>
              </p:cNvSpPr>
              <p:nvPr/>
            </p:nvSpPr>
            <p:spPr bwMode="auto">
              <a:xfrm>
                <a:off x="-3556001" y="3211513"/>
                <a:ext cx="79375" cy="85725"/>
              </a:xfrm>
              <a:custGeom>
                <a:avLst/>
                <a:gdLst>
                  <a:gd name="T0" fmla="*/ 18 w 37"/>
                  <a:gd name="T1" fmla="*/ 40 h 40"/>
                  <a:gd name="T2" fmla="*/ 15 w 37"/>
                  <a:gd name="T3" fmla="*/ 40 h 40"/>
                  <a:gd name="T4" fmla="*/ 4 w 37"/>
                  <a:gd name="T5" fmla="*/ 32 h 40"/>
                  <a:gd name="T6" fmla="*/ 0 w 37"/>
                  <a:gd name="T7" fmla="*/ 18 h 40"/>
                  <a:gd name="T8" fmla="*/ 7 w 37"/>
                  <a:gd name="T9" fmla="*/ 5 h 40"/>
                  <a:gd name="T10" fmla="*/ 21 w 37"/>
                  <a:gd name="T11" fmla="*/ 1 h 40"/>
                  <a:gd name="T12" fmla="*/ 33 w 37"/>
                  <a:gd name="T13" fmla="*/ 8 h 40"/>
                  <a:gd name="T14" fmla="*/ 37 w 37"/>
                  <a:gd name="T15" fmla="*/ 23 h 40"/>
                  <a:gd name="T16" fmla="*/ 29 w 37"/>
                  <a:gd name="T17" fmla="*/ 36 h 40"/>
                  <a:gd name="T18" fmla="*/ 18 w 37"/>
                  <a:gd name="T19" fmla="*/ 40 h 40"/>
                  <a:gd name="T20" fmla="*/ 19 w 37"/>
                  <a:gd name="T21" fmla="*/ 9 h 40"/>
                  <a:gd name="T22" fmla="*/ 13 w 37"/>
                  <a:gd name="T23" fmla="*/ 11 h 40"/>
                  <a:gd name="T24" fmla="*/ 9 w 37"/>
                  <a:gd name="T25" fmla="*/ 19 h 40"/>
                  <a:gd name="T26" fmla="*/ 10 w 37"/>
                  <a:gd name="T27" fmla="*/ 28 h 40"/>
                  <a:gd name="T28" fmla="*/ 17 w 37"/>
                  <a:gd name="T29" fmla="*/ 32 h 40"/>
                  <a:gd name="T30" fmla="*/ 24 w 37"/>
                  <a:gd name="T31" fmla="*/ 30 h 40"/>
                  <a:gd name="T32" fmla="*/ 29 w 37"/>
                  <a:gd name="T33" fmla="*/ 22 h 40"/>
                  <a:gd name="T34" fmla="*/ 27 w 37"/>
                  <a:gd name="T35" fmla="*/ 13 h 40"/>
                  <a:gd name="T36" fmla="*/ 20 w 37"/>
                  <a:gd name="T37" fmla="*/ 9 h 40"/>
                  <a:gd name="T38" fmla="*/ 19 w 37"/>
                  <a:gd name="T39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7" h="40">
                    <a:moveTo>
                      <a:pt x="18" y="40"/>
                    </a:moveTo>
                    <a:cubicBezTo>
                      <a:pt x="17" y="40"/>
                      <a:pt x="16" y="40"/>
                      <a:pt x="15" y="40"/>
                    </a:cubicBezTo>
                    <a:cubicBezTo>
                      <a:pt x="11" y="39"/>
                      <a:pt x="6" y="36"/>
                      <a:pt x="4" y="32"/>
                    </a:cubicBezTo>
                    <a:cubicBezTo>
                      <a:pt x="1" y="28"/>
                      <a:pt x="0" y="23"/>
                      <a:pt x="0" y="18"/>
                    </a:cubicBezTo>
                    <a:cubicBezTo>
                      <a:pt x="1" y="13"/>
                      <a:pt x="4" y="8"/>
                      <a:pt x="7" y="5"/>
                    </a:cubicBezTo>
                    <a:cubicBezTo>
                      <a:pt x="11" y="2"/>
                      <a:pt x="16" y="0"/>
                      <a:pt x="21" y="1"/>
                    </a:cubicBezTo>
                    <a:cubicBezTo>
                      <a:pt x="26" y="1"/>
                      <a:pt x="31" y="4"/>
                      <a:pt x="33" y="8"/>
                    </a:cubicBezTo>
                    <a:cubicBezTo>
                      <a:pt x="36" y="12"/>
                      <a:pt x="37" y="18"/>
                      <a:pt x="37" y="23"/>
                    </a:cubicBezTo>
                    <a:cubicBezTo>
                      <a:pt x="36" y="28"/>
                      <a:pt x="34" y="33"/>
                      <a:pt x="29" y="36"/>
                    </a:cubicBezTo>
                    <a:cubicBezTo>
                      <a:pt x="26" y="39"/>
                      <a:pt x="22" y="40"/>
                      <a:pt x="18" y="40"/>
                    </a:cubicBezTo>
                    <a:close/>
                    <a:moveTo>
                      <a:pt x="19" y="9"/>
                    </a:moveTo>
                    <a:cubicBezTo>
                      <a:pt x="17" y="9"/>
                      <a:pt x="15" y="10"/>
                      <a:pt x="13" y="11"/>
                    </a:cubicBezTo>
                    <a:cubicBezTo>
                      <a:pt x="10" y="13"/>
                      <a:pt x="9" y="16"/>
                      <a:pt x="9" y="19"/>
                    </a:cubicBezTo>
                    <a:cubicBezTo>
                      <a:pt x="8" y="22"/>
                      <a:pt x="9" y="25"/>
                      <a:pt x="10" y="28"/>
                    </a:cubicBezTo>
                    <a:cubicBezTo>
                      <a:pt x="12" y="30"/>
                      <a:pt x="14" y="31"/>
                      <a:pt x="17" y="32"/>
                    </a:cubicBezTo>
                    <a:cubicBezTo>
                      <a:pt x="19" y="32"/>
                      <a:pt x="22" y="32"/>
                      <a:pt x="24" y="30"/>
                    </a:cubicBezTo>
                    <a:cubicBezTo>
                      <a:pt x="27" y="28"/>
                      <a:pt x="28" y="25"/>
                      <a:pt x="29" y="22"/>
                    </a:cubicBezTo>
                    <a:cubicBezTo>
                      <a:pt x="29" y="19"/>
                      <a:pt x="28" y="15"/>
                      <a:pt x="27" y="13"/>
                    </a:cubicBezTo>
                    <a:cubicBezTo>
                      <a:pt x="25" y="10"/>
                      <a:pt x="23" y="9"/>
                      <a:pt x="20" y="9"/>
                    </a:cubicBezTo>
                    <a:lnTo>
                      <a:pt x="19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0" name="Freeform 291"/>
              <p:cNvSpPr>
                <a:spLocks noEditPoints="1"/>
              </p:cNvSpPr>
              <p:nvPr/>
            </p:nvSpPr>
            <p:spPr bwMode="auto">
              <a:xfrm>
                <a:off x="-3592514" y="3219450"/>
                <a:ext cx="53975" cy="57150"/>
              </a:xfrm>
              <a:custGeom>
                <a:avLst/>
                <a:gdLst>
                  <a:gd name="T0" fmla="*/ 13 w 25"/>
                  <a:gd name="T1" fmla="*/ 26 h 26"/>
                  <a:gd name="T2" fmla="*/ 11 w 25"/>
                  <a:gd name="T3" fmla="*/ 26 h 26"/>
                  <a:gd name="T4" fmla="*/ 1 w 25"/>
                  <a:gd name="T5" fmla="*/ 12 h 26"/>
                  <a:gd name="T6" fmla="*/ 14 w 25"/>
                  <a:gd name="T7" fmla="*/ 1 h 26"/>
                  <a:gd name="T8" fmla="*/ 22 w 25"/>
                  <a:gd name="T9" fmla="*/ 5 h 26"/>
                  <a:gd name="T10" fmla="*/ 25 w 25"/>
                  <a:gd name="T11" fmla="*/ 15 h 26"/>
                  <a:gd name="T12" fmla="*/ 13 w 25"/>
                  <a:gd name="T13" fmla="*/ 26 h 26"/>
                  <a:gd name="T14" fmla="*/ 13 w 25"/>
                  <a:gd name="T15" fmla="*/ 9 h 26"/>
                  <a:gd name="T16" fmla="*/ 9 w 25"/>
                  <a:gd name="T17" fmla="*/ 13 h 26"/>
                  <a:gd name="T18" fmla="*/ 12 w 25"/>
                  <a:gd name="T19" fmla="*/ 18 h 26"/>
                  <a:gd name="T20" fmla="*/ 17 w 25"/>
                  <a:gd name="T21" fmla="*/ 14 h 26"/>
                  <a:gd name="T22" fmla="*/ 16 w 25"/>
                  <a:gd name="T23" fmla="*/ 10 h 26"/>
                  <a:gd name="T24" fmla="*/ 14 w 25"/>
                  <a:gd name="T25" fmla="*/ 9 h 26"/>
                  <a:gd name="T26" fmla="*/ 13 w 25"/>
                  <a:gd name="T27" fmla="*/ 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6">
                    <a:moveTo>
                      <a:pt x="13" y="26"/>
                    </a:moveTo>
                    <a:cubicBezTo>
                      <a:pt x="12" y="26"/>
                      <a:pt x="12" y="26"/>
                      <a:pt x="11" y="26"/>
                    </a:cubicBezTo>
                    <a:cubicBezTo>
                      <a:pt x="5" y="24"/>
                      <a:pt x="0" y="18"/>
                      <a:pt x="1" y="12"/>
                    </a:cubicBezTo>
                    <a:cubicBezTo>
                      <a:pt x="2" y="5"/>
                      <a:pt x="8" y="0"/>
                      <a:pt x="14" y="1"/>
                    </a:cubicBezTo>
                    <a:cubicBezTo>
                      <a:pt x="18" y="1"/>
                      <a:pt x="20" y="3"/>
                      <a:pt x="22" y="5"/>
                    </a:cubicBezTo>
                    <a:cubicBezTo>
                      <a:pt x="24" y="8"/>
                      <a:pt x="25" y="11"/>
                      <a:pt x="25" y="15"/>
                    </a:cubicBezTo>
                    <a:cubicBezTo>
                      <a:pt x="24" y="21"/>
                      <a:pt x="19" y="26"/>
                      <a:pt x="13" y="26"/>
                    </a:cubicBezTo>
                    <a:close/>
                    <a:moveTo>
                      <a:pt x="13" y="9"/>
                    </a:moveTo>
                    <a:cubicBezTo>
                      <a:pt x="11" y="9"/>
                      <a:pt x="9" y="10"/>
                      <a:pt x="9" y="13"/>
                    </a:cubicBezTo>
                    <a:cubicBezTo>
                      <a:pt x="9" y="15"/>
                      <a:pt x="10" y="17"/>
                      <a:pt x="12" y="18"/>
                    </a:cubicBezTo>
                    <a:cubicBezTo>
                      <a:pt x="14" y="18"/>
                      <a:pt x="17" y="16"/>
                      <a:pt x="17" y="14"/>
                    </a:cubicBezTo>
                    <a:cubicBezTo>
                      <a:pt x="17" y="13"/>
                      <a:pt x="17" y="11"/>
                      <a:pt x="16" y="10"/>
                    </a:cubicBezTo>
                    <a:cubicBezTo>
                      <a:pt x="16" y="10"/>
                      <a:pt x="15" y="9"/>
                      <a:pt x="14" y="9"/>
                    </a:cubicBezTo>
                    <a:lnTo>
                      <a:pt x="13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1" name="Freeform 292"/>
              <p:cNvSpPr>
                <a:spLocks noEditPoints="1"/>
              </p:cNvSpPr>
              <p:nvPr/>
            </p:nvSpPr>
            <p:spPr bwMode="auto">
              <a:xfrm>
                <a:off x="-3597276" y="3255963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10 w 25"/>
                  <a:gd name="T3" fmla="*/ 25 h 25"/>
                  <a:gd name="T4" fmla="*/ 2 w 25"/>
                  <a:gd name="T5" fmla="*/ 20 h 25"/>
                  <a:gd name="T6" fmla="*/ 0 w 25"/>
                  <a:gd name="T7" fmla="*/ 11 h 25"/>
                  <a:gd name="T8" fmla="*/ 12 w 25"/>
                  <a:gd name="T9" fmla="*/ 0 h 25"/>
                  <a:gd name="T10" fmla="*/ 14 w 25"/>
                  <a:gd name="T11" fmla="*/ 1 h 25"/>
                  <a:gd name="T12" fmla="*/ 22 w 25"/>
                  <a:gd name="T13" fmla="*/ 5 h 25"/>
                  <a:gd name="T14" fmla="*/ 24 w 25"/>
                  <a:gd name="T15" fmla="*/ 15 h 25"/>
                  <a:gd name="T16" fmla="*/ 19 w 25"/>
                  <a:gd name="T17" fmla="*/ 23 h 25"/>
                  <a:gd name="T18" fmla="*/ 12 w 25"/>
                  <a:gd name="T19" fmla="*/ 25 h 25"/>
                  <a:gd name="T20" fmla="*/ 12 w 25"/>
                  <a:gd name="T21" fmla="*/ 8 h 25"/>
                  <a:gd name="T22" fmla="*/ 8 w 25"/>
                  <a:gd name="T23" fmla="*/ 12 h 25"/>
                  <a:gd name="T24" fmla="*/ 9 w 25"/>
                  <a:gd name="T25" fmla="*/ 15 h 25"/>
                  <a:gd name="T26" fmla="*/ 11 w 25"/>
                  <a:gd name="T27" fmla="*/ 17 h 25"/>
                  <a:gd name="T28" fmla="*/ 14 w 25"/>
                  <a:gd name="T29" fmla="*/ 16 h 25"/>
                  <a:gd name="T30" fmla="*/ 16 w 25"/>
                  <a:gd name="T31" fmla="*/ 14 h 25"/>
                  <a:gd name="T32" fmla="*/ 15 w 25"/>
                  <a:gd name="T33" fmla="*/ 10 h 25"/>
                  <a:gd name="T34" fmla="*/ 13 w 25"/>
                  <a:gd name="T35" fmla="*/ 9 h 25"/>
                  <a:gd name="T36" fmla="*/ 12 w 25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1" y="25"/>
                      <a:pt x="11" y="25"/>
                      <a:pt x="10" y="25"/>
                    </a:cubicBezTo>
                    <a:cubicBezTo>
                      <a:pt x="7" y="24"/>
                      <a:pt x="4" y="22"/>
                      <a:pt x="2" y="20"/>
                    </a:cubicBezTo>
                    <a:cubicBezTo>
                      <a:pt x="0" y="17"/>
                      <a:pt x="0" y="14"/>
                      <a:pt x="0" y="11"/>
                    </a:cubicBezTo>
                    <a:cubicBezTo>
                      <a:pt x="1" y="5"/>
                      <a:pt x="6" y="0"/>
                      <a:pt x="12" y="0"/>
                    </a:cubicBezTo>
                    <a:cubicBezTo>
                      <a:pt x="13" y="0"/>
                      <a:pt x="14" y="0"/>
                      <a:pt x="14" y="1"/>
                    </a:cubicBezTo>
                    <a:cubicBezTo>
                      <a:pt x="17" y="1"/>
                      <a:pt x="20" y="3"/>
                      <a:pt x="22" y="5"/>
                    </a:cubicBezTo>
                    <a:cubicBezTo>
                      <a:pt x="24" y="8"/>
                      <a:pt x="25" y="12"/>
                      <a:pt x="24" y="15"/>
                    </a:cubicBezTo>
                    <a:cubicBezTo>
                      <a:pt x="24" y="18"/>
                      <a:pt x="22" y="21"/>
                      <a:pt x="19" y="23"/>
                    </a:cubicBezTo>
                    <a:cubicBezTo>
                      <a:pt x="17" y="25"/>
                      <a:pt x="15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10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6"/>
                      <a:pt x="10" y="17"/>
                      <a:pt x="11" y="17"/>
                    </a:cubicBezTo>
                    <a:cubicBezTo>
                      <a:pt x="12" y="17"/>
                      <a:pt x="14" y="17"/>
                      <a:pt x="14" y="16"/>
                    </a:cubicBezTo>
                    <a:cubicBezTo>
                      <a:pt x="15" y="16"/>
                      <a:pt x="16" y="15"/>
                      <a:pt x="16" y="14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5" y="9"/>
                      <a:pt x="14" y="9"/>
                      <a:pt x="13" y="9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2" name="Freeform 293"/>
              <p:cNvSpPr>
                <a:spLocks noEditPoints="1"/>
              </p:cNvSpPr>
              <p:nvPr/>
            </p:nvSpPr>
            <p:spPr bwMode="auto">
              <a:xfrm>
                <a:off x="-3725864" y="3335338"/>
                <a:ext cx="53975" cy="50800"/>
              </a:xfrm>
              <a:custGeom>
                <a:avLst/>
                <a:gdLst>
                  <a:gd name="T0" fmla="*/ 13 w 25"/>
                  <a:gd name="T1" fmla="*/ 23 h 23"/>
                  <a:gd name="T2" fmla="*/ 9 w 25"/>
                  <a:gd name="T3" fmla="*/ 22 h 23"/>
                  <a:gd name="T4" fmla="*/ 2 w 25"/>
                  <a:gd name="T5" fmla="*/ 17 h 23"/>
                  <a:gd name="T6" fmla="*/ 1 w 25"/>
                  <a:gd name="T7" fmla="*/ 8 h 23"/>
                  <a:gd name="T8" fmla="*/ 12 w 25"/>
                  <a:gd name="T9" fmla="*/ 0 h 23"/>
                  <a:gd name="T10" fmla="*/ 16 w 25"/>
                  <a:gd name="T11" fmla="*/ 1 h 23"/>
                  <a:gd name="T12" fmla="*/ 23 w 25"/>
                  <a:gd name="T13" fmla="*/ 7 h 23"/>
                  <a:gd name="T14" fmla="*/ 24 w 25"/>
                  <a:gd name="T15" fmla="*/ 16 h 23"/>
                  <a:gd name="T16" fmla="*/ 18 w 25"/>
                  <a:gd name="T17" fmla="*/ 22 h 23"/>
                  <a:gd name="T18" fmla="*/ 13 w 25"/>
                  <a:gd name="T19" fmla="*/ 23 h 23"/>
                  <a:gd name="T20" fmla="*/ 12 w 25"/>
                  <a:gd name="T21" fmla="*/ 8 h 23"/>
                  <a:gd name="T22" fmla="*/ 9 w 25"/>
                  <a:gd name="T23" fmla="*/ 10 h 23"/>
                  <a:gd name="T24" fmla="*/ 9 w 25"/>
                  <a:gd name="T25" fmla="*/ 13 h 23"/>
                  <a:gd name="T26" fmla="*/ 11 w 25"/>
                  <a:gd name="T27" fmla="*/ 15 h 23"/>
                  <a:gd name="T28" fmla="*/ 15 w 25"/>
                  <a:gd name="T29" fmla="*/ 15 h 23"/>
                  <a:gd name="T30" fmla="*/ 16 w 25"/>
                  <a:gd name="T31" fmla="*/ 13 h 23"/>
                  <a:gd name="T32" fmla="*/ 16 w 25"/>
                  <a:gd name="T33" fmla="*/ 11 h 23"/>
                  <a:gd name="T34" fmla="*/ 14 w 25"/>
                  <a:gd name="T35" fmla="*/ 9 h 23"/>
                  <a:gd name="T36" fmla="*/ 12 w 25"/>
                  <a:gd name="T37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2" y="23"/>
                      <a:pt x="10" y="23"/>
                      <a:pt x="9" y="22"/>
                    </a:cubicBezTo>
                    <a:cubicBezTo>
                      <a:pt x="6" y="21"/>
                      <a:pt x="3" y="19"/>
                      <a:pt x="2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2" y="3"/>
                      <a:pt x="7" y="0"/>
                      <a:pt x="12" y="0"/>
                    </a:cubicBezTo>
                    <a:cubicBezTo>
                      <a:pt x="13" y="0"/>
                      <a:pt x="15" y="1"/>
                      <a:pt x="16" y="1"/>
                    </a:cubicBezTo>
                    <a:cubicBezTo>
                      <a:pt x="19" y="2"/>
                      <a:pt x="22" y="4"/>
                      <a:pt x="23" y="7"/>
                    </a:cubicBezTo>
                    <a:cubicBezTo>
                      <a:pt x="25" y="10"/>
                      <a:pt x="25" y="13"/>
                      <a:pt x="24" y="16"/>
                    </a:cubicBezTo>
                    <a:cubicBezTo>
                      <a:pt x="23" y="19"/>
                      <a:pt x="21" y="21"/>
                      <a:pt x="18" y="22"/>
                    </a:cubicBezTo>
                    <a:cubicBezTo>
                      <a:pt x="16" y="23"/>
                      <a:pt x="15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9" y="10"/>
                    </a:cubicBezTo>
                    <a:cubicBezTo>
                      <a:pt x="8" y="11"/>
                      <a:pt x="9" y="12"/>
                      <a:pt x="9" y="13"/>
                    </a:cubicBezTo>
                    <a:cubicBezTo>
                      <a:pt x="10" y="14"/>
                      <a:pt x="10" y="14"/>
                      <a:pt x="11" y="15"/>
                    </a:cubicBezTo>
                    <a:cubicBezTo>
                      <a:pt x="13" y="15"/>
                      <a:pt x="14" y="15"/>
                      <a:pt x="15" y="15"/>
                    </a:cubicBezTo>
                    <a:cubicBezTo>
                      <a:pt x="15" y="14"/>
                      <a:pt x="16" y="14"/>
                      <a:pt x="16" y="13"/>
                    </a:cubicBezTo>
                    <a:cubicBezTo>
                      <a:pt x="17" y="12"/>
                      <a:pt x="16" y="11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3" name="Freeform 294"/>
              <p:cNvSpPr>
                <a:spLocks noEditPoints="1"/>
              </p:cNvSpPr>
              <p:nvPr/>
            </p:nvSpPr>
            <p:spPr bwMode="auto">
              <a:xfrm>
                <a:off x="-3738564" y="3365500"/>
                <a:ext cx="55563" cy="49213"/>
              </a:xfrm>
              <a:custGeom>
                <a:avLst/>
                <a:gdLst>
                  <a:gd name="T0" fmla="*/ 14 w 26"/>
                  <a:gd name="T1" fmla="*/ 23 h 23"/>
                  <a:gd name="T2" fmla="*/ 9 w 26"/>
                  <a:gd name="T3" fmla="*/ 22 h 23"/>
                  <a:gd name="T4" fmla="*/ 2 w 26"/>
                  <a:gd name="T5" fmla="*/ 7 h 23"/>
                  <a:gd name="T6" fmla="*/ 13 w 26"/>
                  <a:gd name="T7" fmla="*/ 0 h 23"/>
                  <a:gd name="T8" fmla="*/ 17 w 26"/>
                  <a:gd name="T9" fmla="*/ 1 h 23"/>
                  <a:gd name="T10" fmla="*/ 24 w 26"/>
                  <a:gd name="T11" fmla="*/ 7 h 23"/>
                  <a:gd name="T12" fmla="*/ 25 w 26"/>
                  <a:gd name="T13" fmla="*/ 16 h 23"/>
                  <a:gd name="T14" fmla="*/ 14 w 26"/>
                  <a:gd name="T15" fmla="*/ 23 h 23"/>
                  <a:gd name="T16" fmla="*/ 13 w 26"/>
                  <a:gd name="T17" fmla="*/ 8 h 23"/>
                  <a:gd name="T18" fmla="*/ 10 w 26"/>
                  <a:gd name="T19" fmla="*/ 10 h 23"/>
                  <a:gd name="T20" fmla="*/ 12 w 26"/>
                  <a:gd name="T21" fmla="*/ 14 h 23"/>
                  <a:gd name="T22" fmla="*/ 17 w 26"/>
                  <a:gd name="T23" fmla="*/ 13 h 23"/>
                  <a:gd name="T24" fmla="*/ 17 w 26"/>
                  <a:gd name="T25" fmla="*/ 11 h 23"/>
                  <a:gd name="T26" fmla="*/ 15 w 26"/>
                  <a:gd name="T27" fmla="*/ 8 h 23"/>
                  <a:gd name="T28" fmla="*/ 13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2" y="23"/>
                      <a:pt x="11" y="23"/>
                      <a:pt x="9" y="22"/>
                    </a:cubicBezTo>
                    <a:cubicBezTo>
                      <a:pt x="3" y="19"/>
                      <a:pt x="0" y="13"/>
                      <a:pt x="2" y="7"/>
                    </a:cubicBezTo>
                    <a:cubicBezTo>
                      <a:pt x="4" y="3"/>
                      <a:pt x="8" y="0"/>
                      <a:pt x="13" y="0"/>
                    </a:cubicBezTo>
                    <a:cubicBezTo>
                      <a:pt x="14" y="0"/>
                      <a:pt x="16" y="0"/>
                      <a:pt x="17" y="1"/>
                    </a:cubicBezTo>
                    <a:cubicBezTo>
                      <a:pt x="21" y="2"/>
                      <a:pt x="23" y="4"/>
                      <a:pt x="24" y="7"/>
                    </a:cubicBezTo>
                    <a:cubicBezTo>
                      <a:pt x="26" y="10"/>
                      <a:pt x="26" y="13"/>
                      <a:pt x="25" y="16"/>
                    </a:cubicBezTo>
                    <a:cubicBezTo>
                      <a:pt x="23" y="20"/>
                      <a:pt x="19" y="23"/>
                      <a:pt x="14" y="23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10" y="10"/>
                    </a:cubicBezTo>
                    <a:cubicBezTo>
                      <a:pt x="9" y="11"/>
                      <a:pt x="10" y="14"/>
                      <a:pt x="12" y="14"/>
                    </a:cubicBezTo>
                    <a:cubicBezTo>
                      <a:pt x="14" y="15"/>
                      <a:pt x="16" y="15"/>
                      <a:pt x="17" y="13"/>
                    </a:cubicBezTo>
                    <a:cubicBezTo>
                      <a:pt x="18" y="12"/>
                      <a:pt x="17" y="11"/>
                      <a:pt x="17" y="11"/>
                    </a:cubicBezTo>
                    <a:cubicBezTo>
                      <a:pt x="17" y="10"/>
                      <a:pt x="16" y="9"/>
                      <a:pt x="15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4" name="Freeform 295"/>
              <p:cNvSpPr>
                <a:spLocks noEditPoints="1"/>
              </p:cNvSpPr>
              <p:nvPr/>
            </p:nvSpPr>
            <p:spPr bwMode="auto">
              <a:xfrm>
                <a:off x="-3751264" y="3394075"/>
                <a:ext cx="55563" cy="49213"/>
              </a:xfrm>
              <a:custGeom>
                <a:avLst/>
                <a:gdLst>
                  <a:gd name="T0" fmla="*/ 14 w 26"/>
                  <a:gd name="T1" fmla="*/ 23 h 23"/>
                  <a:gd name="T2" fmla="*/ 9 w 26"/>
                  <a:gd name="T3" fmla="*/ 22 h 23"/>
                  <a:gd name="T4" fmla="*/ 3 w 26"/>
                  <a:gd name="T5" fmla="*/ 7 h 23"/>
                  <a:gd name="T6" fmla="*/ 13 w 26"/>
                  <a:gd name="T7" fmla="*/ 0 h 23"/>
                  <a:gd name="T8" fmla="*/ 18 w 26"/>
                  <a:gd name="T9" fmla="*/ 1 h 23"/>
                  <a:gd name="T10" fmla="*/ 25 w 26"/>
                  <a:gd name="T11" fmla="*/ 8 h 23"/>
                  <a:gd name="T12" fmla="*/ 25 w 26"/>
                  <a:gd name="T13" fmla="*/ 17 h 23"/>
                  <a:gd name="T14" fmla="*/ 14 w 26"/>
                  <a:gd name="T15" fmla="*/ 23 h 23"/>
                  <a:gd name="T16" fmla="*/ 13 w 26"/>
                  <a:gd name="T17" fmla="*/ 8 h 23"/>
                  <a:gd name="T18" fmla="*/ 10 w 26"/>
                  <a:gd name="T19" fmla="*/ 10 h 23"/>
                  <a:gd name="T20" fmla="*/ 12 w 26"/>
                  <a:gd name="T21" fmla="*/ 15 h 23"/>
                  <a:gd name="T22" fmla="*/ 14 w 26"/>
                  <a:gd name="T23" fmla="*/ 15 h 23"/>
                  <a:gd name="T24" fmla="*/ 17 w 26"/>
                  <a:gd name="T25" fmla="*/ 13 h 23"/>
                  <a:gd name="T26" fmla="*/ 17 w 26"/>
                  <a:gd name="T27" fmla="*/ 11 h 23"/>
                  <a:gd name="T28" fmla="*/ 15 w 26"/>
                  <a:gd name="T29" fmla="*/ 9 h 23"/>
                  <a:gd name="T30" fmla="*/ 13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2" y="23"/>
                      <a:pt x="11" y="23"/>
                      <a:pt x="9" y="22"/>
                    </a:cubicBezTo>
                    <a:cubicBezTo>
                      <a:pt x="3" y="19"/>
                      <a:pt x="0" y="12"/>
                      <a:pt x="3" y="7"/>
                    </a:cubicBezTo>
                    <a:cubicBezTo>
                      <a:pt x="4" y="3"/>
                      <a:pt x="8" y="0"/>
                      <a:pt x="13" y="0"/>
                    </a:cubicBezTo>
                    <a:cubicBezTo>
                      <a:pt x="15" y="0"/>
                      <a:pt x="17" y="1"/>
                      <a:pt x="18" y="1"/>
                    </a:cubicBezTo>
                    <a:cubicBezTo>
                      <a:pt x="21" y="3"/>
                      <a:pt x="24" y="5"/>
                      <a:pt x="25" y="8"/>
                    </a:cubicBezTo>
                    <a:cubicBezTo>
                      <a:pt x="26" y="11"/>
                      <a:pt x="26" y="14"/>
                      <a:pt x="25" y="17"/>
                    </a:cubicBezTo>
                    <a:cubicBezTo>
                      <a:pt x="23" y="21"/>
                      <a:pt x="19" y="23"/>
                      <a:pt x="14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0" y="9"/>
                      <a:pt x="10" y="10"/>
                    </a:cubicBezTo>
                    <a:cubicBezTo>
                      <a:pt x="9" y="12"/>
                      <a:pt x="10" y="14"/>
                      <a:pt x="12" y="15"/>
                    </a:cubicBezTo>
                    <a:cubicBezTo>
                      <a:pt x="13" y="15"/>
                      <a:pt x="14" y="15"/>
                      <a:pt x="14" y="15"/>
                    </a:cubicBezTo>
                    <a:cubicBezTo>
                      <a:pt x="16" y="15"/>
                      <a:pt x="17" y="15"/>
                      <a:pt x="17" y="13"/>
                    </a:cubicBezTo>
                    <a:cubicBezTo>
                      <a:pt x="18" y="12"/>
                      <a:pt x="18" y="12"/>
                      <a:pt x="17" y="11"/>
                    </a:cubicBezTo>
                    <a:cubicBezTo>
                      <a:pt x="17" y="10"/>
                      <a:pt x="16" y="9"/>
                      <a:pt x="15" y="9"/>
                    </a:cubicBezTo>
                    <a:cubicBezTo>
                      <a:pt x="14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5" name="Freeform 296"/>
              <p:cNvSpPr>
                <a:spLocks noEditPoints="1"/>
              </p:cNvSpPr>
              <p:nvPr/>
            </p:nvSpPr>
            <p:spPr bwMode="auto">
              <a:xfrm>
                <a:off x="-3763964" y="3421063"/>
                <a:ext cx="55563" cy="50800"/>
              </a:xfrm>
              <a:custGeom>
                <a:avLst/>
                <a:gdLst>
                  <a:gd name="T0" fmla="*/ 14 w 26"/>
                  <a:gd name="T1" fmla="*/ 23 h 23"/>
                  <a:gd name="T2" fmla="*/ 8 w 26"/>
                  <a:gd name="T3" fmla="*/ 22 h 23"/>
                  <a:gd name="T4" fmla="*/ 3 w 26"/>
                  <a:gd name="T5" fmla="*/ 6 h 23"/>
                  <a:gd name="T6" fmla="*/ 13 w 26"/>
                  <a:gd name="T7" fmla="*/ 0 h 23"/>
                  <a:gd name="T8" fmla="*/ 18 w 26"/>
                  <a:gd name="T9" fmla="*/ 2 h 23"/>
                  <a:gd name="T10" fmla="*/ 25 w 26"/>
                  <a:gd name="T11" fmla="*/ 9 h 23"/>
                  <a:gd name="T12" fmla="*/ 24 w 26"/>
                  <a:gd name="T13" fmla="*/ 17 h 23"/>
                  <a:gd name="T14" fmla="*/ 14 w 26"/>
                  <a:gd name="T15" fmla="*/ 23 h 23"/>
                  <a:gd name="T16" fmla="*/ 13 w 26"/>
                  <a:gd name="T17" fmla="*/ 9 h 23"/>
                  <a:gd name="T18" fmla="*/ 10 w 26"/>
                  <a:gd name="T19" fmla="*/ 10 h 23"/>
                  <a:gd name="T20" fmla="*/ 12 w 26"/>
                  <a:gd name="T21" fmla="*/ 15 h 23"/>
                  <a:gd name="T22" fmla="*/ 14 w 26"/>
                  <a:gd name="T23" fmla="*/ 15 h 23"/>
                  <a:gd name="T24" fmla="*/ 17 w 26"/>
                  <a:gd name="T25" fmla="*/ 14 h 23"/>
                  <a:gd name="T26" fmla="*/ 17 w 26"/>
                  <a:gd name="T27" fmla="*/ 11 h 23"/>
                  <a:gd name="T28" fmla="*/ 15 w 26"/>
                  <a:gd name="T29" fmla="*/ 9 h 23"/>
                  <a:gd name="T30" fmla="*/ 13 w 26"/>
                  <a:gd name="T31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2" y="23"/>
                      <a:pt x="10" y="23"/>
                      <a:pt x="8" y="22"/>
                    </a:cubicBezTo>
                    <a:cubicBezTo>
                      <a:pt x="2" y="19"/>
                      <a:pt x="0" y="12"/>
                      <a:pt x="3" y="6"/>
                    </a:cubicBezTo>
                    <a:cubicBezTo>
                      <a:pt x="4" y="3"/>
                      <a:pt x="8" y="0"/>
                      <a:pt x="13" y="0"/>
                    </a:cubicBezTo>
                    <a:cubicBezTo>
                      <a:pt x="15" y="0"/>
                      <a:pt x="17" y="1"/>
                      <a:pt x="18" y="2"/>
                    </a:cubicBezTo>
                    <a:cubicBezTo>
                      <a:pt x="21" y="3"/>
                      <a:pt x="24" y="6"/>
                      <a:pt x="25" y="9"/>
                    </a:cubicBezTo>
                    <a:cubicBezTo>
                      <a:pt x="26" y="12"/>
                      <a:pt x="26" y="15"/>
                      <a:pt x="24" y="17"/>
                    </a:cubicBezTo>
                    <a:cubicBezTo>
                      <a:pt x="22" y="21"/>
                      <a:pt x="18" y="23"/>
                      <a:pt x="14" y="23"/>
                    </a:cubicBezTo>
                    <a:close/>
                    <a:moveTo>
                      <a:pt x="13" y="9"/>
                    </a:moveTo>
                    <a:cubicBezTo>
                      <a:pt x="11" y="9"/>
                      <a:pt x="10" y="9"/>
                      <a:pt x="10" y="10"/>
                    </a:cubicBezTo>
                    <a:cubicBezTo>
                      <a:pt x="9" y="12"/>
                      <a:pt x="10" y="14"/>
                      <a:pt x="12" y="15"/>
                    </a:cubicBezTo>
                    <a:cubicBezTo>
                      <a:pt x="13" y="15"/>
                      <a:pt x="13" y="15"/>
                      <a:pt x="14" y="15"/>
                    </a:cubicBezTo>
                    <a:cubicBezTo>
                      <a:pt x="15" y="15"/>
                      <a:pt x="16" y="15"/>
                      <a:pt x="17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7" y="10"/>
                      <a:pt x="16" y="10"/>
                      <a:pt x="15" y="9"/>
                    </a:cubicBezTo>
                    <a:cubicBezTo>
                      <a:pt x="14" y="9"/>
                      <a:pt x="13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6" name="Freeform 297"/>
              <p:cNvSpPr>
                <a:spLocks noEditPoints="1"/>
              </p:cNvSpPr>
              <p:nvPr/>
            </p:nvSpPr>
            <p:spPr bwMode="auto">
              <a:xfrm>
                <a:off x="-3779839" y="3449638"/>
                <a:ext cx="55563" cy="49213"/>
              </a:xfrm>
              <a:custGeom>
                <a:avLst/>
                <a:gdLst>
                  <a:gd name="T0" fmla="*/ 14 w 26"/>
                  <a:gd name="T1" fmla="*/ 23 h 23"/>
                  <a:gd name="T2" fmla="*/ 8 w 26"/>
                  <a:gd name="T3" fmla="*/ 21 h 23"/>
                  <a:gd name="T4" fmla="*/ 3 w 26"/>
                  <a:gd name="T5" fmla="*/ 6 h 23"/>
                  <a:gd name="T6" fmla="*/ 13 w 26"/>
                  <a:gd name="T7" fmla="*/ 0 h 23"/>
                  <a:gd name="T8" fmla="*/ 19 w 26"/>
                  <a:gd name="T9" fmla="*/ 2 h 23"/>
                  <a:gd name="T10" fmla="*/ 25 w 26"/>
                  <a:gd name="T11" fmla="*/ 9 h 23"/>
                  <a:gd name="T12" fmla="*/ 24 w 26"/>
                  <a:gd name="T13" fmla="*/ 18 h 23"/>
                  <a:gd name="T14" fmla="*/ 14 w 26"/>
                  <a:gd name="T15" fmla="*/ 23 h 23"/>
                  <a:gd name="T16" fmla="*/ 13 w 26"/>
                  <a:gd name="T17" fmla="*/ 8 h 23"/>
                  <a:gd name="T18" fmla="*/ 10 w 26"/>
                  <a:gd name="T19" fmla="*/ 10 h 23"/>
                  <a:gd name="T20" fmla="*/ 12 w 26"/>
                  <a:gd name="T21" fmla="*/ 15 h 23"/>
                  <a:gd name="T22" fmla="*/ 14 w 26"/>
                  <a:gd name="T23" fmla="*/ 15 h 23"/>
                  <a:gd name="T24" fmla="*/ 17 w 26"/>
                  <a:gd name="T25" fmla="*/ 14 h 23"/>
                  <a:gd name="T26" fmla="*/ 17 w 26"/>
                  <a:gd name="T27" fmla="*/ 11 h 23"/>
                  <a:gd name="T28" fmla="*/ 15 w 26"/>
                  <a:gd name="T29" fmla="*/ 9 h 23"/>
                  <a:gd name="T30" fmla="*/ 13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2" y="23"/>
                      <a:pt x="10" y="23"/>
                      <a:pt x="8" y="21"/>
                    </a:cubicBezTo>
                    <a:cubicBezTo>
                      <a:pt x="2" y="18"/>
                      <a:pt x="0" y="11"/>
                      <a:pt x="3" y="6"/>
                    </a:cubicBezTo>
                    <a:cubicBezTo>
                      <a:pt x="5" y="2"/>
                      <a:pt x="8" y="0"/>
                      <a:pt x="13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2" y="3"/>
                      <a:pt x="24" y="6"/>
                      <a:pt x="25" y="9"/>
                    </a:cubicBezTo>
                    <a:cubicBezTo>
                      <a:pt x="26" y="12"/>
                      <a:pt x="25" y="15"/>
                      <a:pt x="24" y="18"/>
                    </a:cubicBezTo>
                    <a:cubicBezTo>
                      <a:pt x="22" y="21"/>
                      <a:pt x="18" y="23"/>
                      <a:pt x="14" y="23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10" y="10"/>
                    </a:cubicBezTo>
                    <a:cubicBezTo>
                      <a:pt x="9" y="11"/>
                      <a:pt x="10" y="13"/>
                      <a:pt x="12" y="15"/>
                    </a:cubicBezTo>
                    <a:cubicBezTo>
                      <a:pt x="13" y="15"/>
                      <a:pt x="13" y="15"/>
                      <a:pt x="14" y="15"/>
                    </a:cubicBezTo>
                    <a:cubicBezTo>
                      <a:pt x="15" y="15"/>
                      <a:pt x="16" y="15"/>
                      <a:pt x="17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7" y="10"/>
                      <a:pt x="16" y="9"/>
                      <a:pt x="15" y="9"/>
                    </a:cubicBezTo>
                    <a:cubicBezTo>
                      <a:pt x="14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7" name="Freeform 298"/>
              <p:cNvSpPr>
                <a:spLocks noEditPoints="1"/>
              </p:cNvSpPr>
              <p:nvPr/>
            </p:nvSpPr>
            <p:spPr bwMode="auto">
              <a:xfrm>
                <a:off x="-3797301" y="3475038"/>
                <a:ext cx="57150" cy="52388"/>
              </a:xfrm>
              <a:custGeom>
                <a:avLst/>
                <a:gdLst>
                  <a:gd name="T0" fmla="*/ 15 w 26"/>
                  <a:gd name="T1" fmla="*/ 24 h 24"/>
                  <a:gd name="T2" fmla="*/ 8 w 26"/>
                  <a:gd name="T3" fmla="*/ 22 h 24"/>
                  <a:gd name="T4" fmla="*/ 4 w 26"/>
                  <a:gd name="T5" fmla="*/ 6 h 24"/>
                  <a:gd name="T6" fmla="*/ 11 w 26"/>
                  <a:gd name="T7" fmla="*/ 1 h 24"/>
                  <a:gd name="T8" fmla="*/ 20 w 26"/>
                  <a:gd name="T9" fmla="*/ 3 h 24"/>
                  <a:gd name="T10" fmla="*/ 25 w 26"/>
                  <a:gd name="T11" fmla="*/ 10 h 24"/>
                  <a:gd name="T12" fmla="*/ 24 w 26"/>
                  <a:gd name="T13" fmla="*/ 19 h 24"/>
                  <a:gd name="T14" fmla="*/ 15 w 26"/>
                  <a:gd name="T15" fmla="*/ 24 h 24"/>
                  <a:gd name="T16" fmla="*/ 13 w 26"/>
                  <a:gd name="T17" fmla="*/ 9 h 24"/>
                  <a:gd name="T18" fmla="*/ 12 w 26"/>
                  <a:gd name="T19" fmla="*/ 9 h 24"/>
                  <a:gd name="T20" fmla="*/ 10 w 26"/>
                  <a:gd name="T21" fmla="*/ 10 h 24"/>
                  <a:gd name="T22" fmla="*/ 12 w 26"/>
                  <a:gd name="T23" fmla="*/ 15 h 24"/>
                  <a:gd name="T24" fmla="*/ 17 w 26"/>
                  <a:gd name="T25" fmla="*/ 14 h 24"/>
                  <a:gd name="T26" fmla="*/ 18 w 26"/>
                  <a:gd name="T27" fmla="*/ 12 h 24"/>
                  <a:gd name="T28" fmla="*/ 16 w 26"/>
                  <a:gd name="T29" fmla="*/ 9 h 24"/>
                  <a:gd name="T30" fmla="*/ 13 w 26"/>
                  <a:gd name="T31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5" y="24"/>
                    </a:moveTo>
                    <a:cubicBezTo>
                      <a:pt x="12" y="24"/>
                      <a:pt x="10" y="23"/>
                      <a:pt x="8" y="22"/>
                    </a:cubicBezTo>
                    <a:cubicBezTo>
                      <a:pt x="2" y="18"/>
                      <a:pt x="0" y="11"/>
                      <a:pt x="4" y="6"/>
                    </a:cubicBezTo>
                    <a:cubicBezTo>
                      <a:pt x="5" y="3"/>
                      <a:pt x="8" y="1"/>
                      <a:pt x="11" y="1"/>
                    </a:cubicBezTo>
                    <a:cubicBezTo>
                      <a:pt x="14" y="0"/>
                      <a:pt x="17" y="1"/>
                      <a:pt x="20" y="3"/>
                    </a:cubicBezTo>
                    <a:cubicBezTo>
                      <a:pt x="23" y="4"/>
                      <a:pt x="25" y="7"/>
                      <a:pt x="25" y="10"/>
                    </a:cubicBezTo>
                    <a:cubicBezTo>
                      <a:pt x="26" y="13"/>
                      <a:pt x="26" y="16"/>
                      <a:pt x="24" y="19"/>
                    </a:cubicBezTo>
                    <a:cubicBezTo>
                      <a:pt x="22" y="22"/>
                      <a:pt x="19" y="24"/>
                      <a:pt x="15" y="24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1" y="9"/>
                      <a:pt x="10" y="10"/>
                    </a:cubicBezTo>
                    <a:cubicBezTo>
                      <a:pt x="10" y="11"/>
                      <a:pt x="10" y="14"/>
                      <a:pt x="12" y="15"/>
                    </a:cubicBezTo>
                    <a:cubicBezTo>
                      <a:pt x="14" y="16"/>
                      <a:pt x="16" y="16"/>
                      <a:pt x="17" y="14"/>
                    </a:cubicBezTo>
                    <a:cubicBezTo>
                      <a:pt x="18" y="14"/>
                      <a:pt x="18" y="13"/>
                      <a:pt x="18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8" name="Freeform 299"/>
              <p:cNvSpPr>
                <a:spLocks noEditPoints="1"/>
              </p:cNvSpPr>
              <p:nvPr/>
            </p:nvSpPr>
            <p:spPr bwMode="auto">
              <a:xfrm>
                <a:off x="-3697289" y="3357563"/>
                <a:ext cx="55563" cy="49213"/>
              </a:xfrm>
              <a:custGeom>
                <a:avLst/>
                <a:gdLst>
                  <a:gd name="T0" fmla="*/ 14 w 26"/>
                  <a:gd name="T1" fmla="*/ 23 h 23"/>
                  <a:gd name="T2" fmla="*/ 9 w 26"/>
                  <a:gd name="T3" fmla="*/ 22 h 23"/>
                  <a:gd name="T4" fmla="*/ 2 w 26"/>
                  <a:gd name="T5" fmla="*/ 7 h 23"/>
                  <a:gd name="T6" fmla="*/ 13 w 26"/>
                  <a:gd name="T7" fmla="*/ 0 h 23"/>
                  <a:gd name="T8" fmla="*/ 17 w 26"/>
                  <a:gd name="T9" fmla="*/ 0 h 23"/>
                  <a:gd name="T10" fmla="*/ 24 w 26"/>
                  <a:gd name="T11" fmla="*/ 7 h 23"/>
                  <a:gd name="T12" fmla="*/ 25 w 26"/>
                  <a:gd name="T13" fmla="*/ 16 h 23"/>
                  <a:gd name="T14" fmla="*/ 14 w 26"/>
                  <a:gd name="T15" fmla="*/ 23 h 23"/>
                  <a:gd name="T16" fmla="*/ 13 w 26"/>
                  <a:gd name="T17" fmla="*/ 8 h 23"/>
                  <a:gd name="T18" fmla="*/ 9 w 26"/>
                  <a:gd name="T19" fmla="*/ 10 h 23"/>
                  <a:gd name="T20" fmla="*/ 12 w 26"/>
                  <a:gd name="T21" fmla="*/ 15 h 23"/>
                  <a:gd name="T22" fmla="*/ 14 w 26"/>
                  <a:gd name="T23" fmla="*/ 15 h 23"/>
                  <a:gd name="T24" fmla="*/ 17 w 26"/>
                  <a:gd name="T25" fmla="*/ 13 h 23"/>
                  <a:gd name="T26" fmla="*/ 17 w 26"/>
                  <a:gd name="T27" fmla="*/ 10 h 23"/>
                  <a:gd name="T28" fmla="*/ 14 w 26"/>
                  <a:gd name="T29" fmla="*/ 8 h 23"/>
                  <a:gd name="T30" fmla="*/ 13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2" y="23"/>
                      <a:pt x="10" y="23"/>
                      <a:pt x="9" y="22"/>
                    </a:cubicBezTo>
                    <a:cubicBezTo>
                      <a:pt x="3" y="20"/>
                      <a:pt x="0" y="13"/>
                      <a:pt x="2" y="7"/>
                    </a:cubicBezTo>
                    <a:cubicBezTo>
                      <a:pt x="3" y="3"/>
                      <a:pt x="8" y="0"/>
                      <a:pt x="13" y="0"/>
                    </a:cubicBezTo>
                    <a:cubicBezTo>
                      <a:pt x="14" y="0"/>
                      <a:pt x="16" y="0"/>
                      <a:pt x="17" y="0"/>
                    </a:cubicBezTo>
                    <a:cubicBezTo>
                      <a:pt x="20" y="1"/>
                      <a:pt x="23" y="4"/>
                      <a:pt x="24" y="7"/>
                    </a:cubicBezTo>
                    <a:cubicBezTo>
                      <a:pt x="26" y="9"/>
                      <a:pt x="26" y="13"/>
                      <a:pt x="25" y="16"/>
                    </a:cubicBezTo>
                    <a:cubicBezTo>
                      <a:pt x="23" y="20"/>
                      <a:pt x="19" y="23"/>
                      <a:pt x="14" y="23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9" y="12"/>
                      <a:pt x="10" y="14"/>
                      <a:pt x="12" y="15"/>
                    </a:cubicBezTo>
                    <a:cubicBezTo>
                      <a:pt x="12" y="15"/>
                      <a:pt x="13" y="15"/>
                      <a:pt x="14" y="15"/>
                    </a:cubicBezTo>
                    <a:cubicBezTo>
                      <a:pt x="15" y="15"/>
                      <a:pt x="17" y="14"/>
                      <a:pt x="17" y="13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6" y="9"/>
                      <a:pt x="16" y="8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9" name="Freeform 300"/>
              <p:cNvSpPr>
                <a:spLocks noEditPoints="1"/>
              </p:cNvSpPr>
              <p:nvPr/>
            </p:nvSpPr>
            <p:spPr bwMode="auto">
              <a:xfrm>
                <a:off x="-3708401" y="3387725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8 w 25"/>
                  <a:gd name="T3" fmla="*/ 22 h 24"/>
                  <a:gd name="T4" fmla="*/ 2 w 25"/>
                  <a:gd name="T5" fmla="*/ 16 h 24"/>
                  <a:gd name="T6" fmla="*/ 1 w 25"/>
                  <a:gd name="T7" fmla="*/ 7 h 24"/>
                  <a:gd name="T8" fmla="*/ 12 w 25"/>
                  <a:gd name="T9" fmla="*/ 0 h 24"/>
                  <a:gd name="T10" fmla="*/ 17 w 25"/>
                  <a:gd name="T11" fmla="*/ 1 h 24"/>
                  <a:gd name="T12" fmla="*/ 24 w 25"/>
                  <a:gd name="T13" fmla="*/ 7 h 24"/>
                  <a:gd name="T14" fmla="*/ 24 w 25"/>
                  <a:gd name="T15" fmla="*/ 16 h 24"/>
                  <a:gd name="T16" fmla="*/ 17 w 25"/>
                  <a:gd name="T17" fmla="*/ 23 h 24"/>
                  <a:gd name="T18" fmla="*/ 13 w 25"/>
                  <a:gd name="T19" fmla="*/ 24 h 24"/>
                  <a:gd name="T20" fmla="*/ 12 w 25"/>
                  <a:gd name="T21" fmla="*/ 8 h 24"/>
                  <a:gd name="T22" fmla="*/ 9 w 25"/>
                  <a:gd name="T23" fmla="*/ 10 h 24"/>
                  <a:gd name="T24" fmla="*/ 9 w 25"/>
                  <a:gd name="T25" fmla="*/ 13 h 24"/>
                  <a:gd name="T26" fmla="*/ 11 w 25"/>
                  <a:gd name="T27" fmla="*/ 15 h 24"/>
                  <a:gd name="T28" fmla="*/ 14 w 25"/>
                  <a:gd name="T29" fmla="*/ 15 h 24"/>
                  <a:gd name="T30" fmla="*/ 16 w 25"/>
                  <a:gd name="T31" fmla="*/ 13 h 24"/>
                  <a:gd name="T32" fmla="*/ 16 w 25"/>
                  <a:gd name="T33" fmla="*/ 11 h 24"/>
                  <a:gd name="T34" fmla="*/ 14 w 25"/>
                  <a:gd name="T35" fmla="*/ 8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10" y="23"/>
                      <a:pt x="8" y="22"/>
                    </a:cubicBezTo>
                    <a:cubicBezTo>
                      <a:pt x="5" y="21"/>
                      <a:pt x="3" y="19"/>
                      <a:pt x="2" y="16"/>
                    </a:cubicBezTo>
                    <a:cubicBezTo>
                      <a:pt x="0" y="13"/>
                      <a:pt x="0" y="10"/>
                      <a:pt x="1" y="7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5" y="0"/>
                      <a:pt x="17" y="1"/>
                    </a:cubicBezTo>
                    <a:cubicBezTo>
                      <a:pt x="20" y="2"/>
                      <a:pt x="22" y="4"/>
                      <a:pt x="24" y="7"/>
                    </a:cubicBezTo>
                    <a:cubicBezTo>
                      <a:pt x="25" y="10"/>
                      <a:pt x="25" y="13"/>
                      <a:pt x="24" y="16"/>
                    </a:cubicBezTo>
                    <a:cubicBezTo>
                      <a:pt x="23" y="19"/>
                      <a:pt x="20" y="22"/>
                      <a:pt x="17" y="23"/>
                    </a:cubicBezTo>
                    <a:cubicBezTo>
                      <a:pt x="16" y="23"/>
                      <a:pt x="14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5"/>
                      <a:pt x="16" y="15"/>
                      <a:pt x="16" y="13"/>
                    </a:cubicBezTo>
                    <a:cubicBezTo>
                      <a:pt x="17" y="12"/>
                      <a:pt x="17" y="11"/>
                      <a:pt x="16" y="11"/>
                    </a:cubicBezTo>
                    <a:cubicBezTo>
                      <a:pt x="16" y="10"/>
                      <a:pt x="15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0" name="Freeform 301"/>
              <p:cNvSpPr>
                <a:spLocks noEditPoints="1"/>
              </p:cNvSpPr>
              <p:nvPr/>
            </p:nvSpPr>
            <p:spPr bwMode="auto">
              <a:xfrm>
                <a:off x="-3721101" y="3417888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7 w 25"/>
                  <a:gd name="T3" fmla="*/ 22 h 24"/>
                  <a:gd name="T4" fmla="*/ 1 w 25"/>
                  <a:gd name="T5" fmla="*/ 16 h 24"/>
                  <a:gd name="T6" fmla="*/ 0 w 25"/>
                  <a:gd name="T7" fmla="*/ 11 h 24"/>
                  <a:gd name="T8" fmla="*/ 1 w 25"/>
                  <a:gd name="T9" fmla="*/ 7 h 24"/>
                  <a:gd name="T10" fmla="*/ 12 w 25"/>
                  <a:gd name="T11" fmla="*/ 0 h 24"/>
                  <a:gd name="T12" fmla="*/ 17 w 25"/>
                  <a:gd name="T13" fmla="*/ 1 h 24"/>
                  <a:gd name="T14" fmla="*/ 24 w 25"/>
                  <a:gd name="T15" fmla="*/ 8 h 24"/>
                  <a:gd name="T16" fmla="*/ 23 w 25"/>
                  <a:gd name="T17" fmla="*/ 17 h 24"/>
                  <a:gd name="T18" fmla="*/ 21 w 25"/>
                  <a:gd name="T19" fmla="*/ 21 h 24"/>
                  <a:gd name="T20" fmla="*/ 16 w 25"/>
                  <a:gd name="T21" fmla="*/ 23 h 24"/>
                  <a:gd name="T22" fmla="*/ 13 w 25"/>
                  <a:gd name="T23" fmla="*/ 24 h 24"/>
                  <a:gd name="T24" fmla="*/ 12 w 25"/>
                  <a:gd name="T25" fmla="*/ 8 h 24"/>
                  <a:gd name="T26" fmla="*/ 9 w 25"/>
                  <a:gd name="T27" fmla="*/ 10 h 24"/>
                  <a:gd name="T28" fmla="*/ 9 w 25"/>
                  <a:gd name="T29" fmla="*/ 11 h 24"/>
                  <a:gd name="T30" fmla="*/ 9 w 25"/>
                  <a:gd name="T31" fmla="*/ 13 h 24"/>
                  <a:gd name="T32" fmla="*/ 11 w 25"/>
                  <a:gd name="T33" fmla="*/ 15 h 24"/>
                  <a:gd name="T34" fmla="*/ 14 w 25"/>
                  <a:gd name="T35" fmla="*/ 15 h 24"/>
                  <a:gd name="T36" fmla="*/ 15 w 25"/>
                  <a:gd name="T37" fmla="*/ 15 h 24"/>
                  <a:gd name="T38" fmla="*/ 16 w 25"/>
                  <a:gd name="T39" fmla="*/ 14 h 24"/>
                  <a:gd name="T40" fmla="*/ 16 w 25"/>
                  <a:gd name="T41" fmla="*/ 11 h 24"/>
                  <a:gd name="T42" fmla="*/ 14 w 25"/>
                  <a:gd name="T43" fmla="*/ 8 h 24"/>
                  <a:gd name="T44" fmla="*/ 12 w 25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9" y="23"/>
                      <a:pt x="7" y="22"/>
                    </a:cubicBezTo>
                    <a:cubicBezTo>
                      <a:pt x="4" y="21"/>
                      <a:pt x="2" y="18"/>
                      <a:pt x="1" y="16"/>
                    </a:cubicBezTo>
                    <a:cubicBezTo>
                      <a:pt x="1" y="14"/>
                      <a:pt x="0" y="13"/>
                      <a:pt x="0" y="11"/>
                    </a:cubicBezTo>
                    <a:cubicBezTo>
                      <a:pt x="0" y="10"/>
                      <a:pt x="1" y="8"/>
                      <a:pt x="1" y="7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6" y="0"/>
                      <a:pt x="17" y="1"/>
                    </a:cubicBezTo>
                    <a:cubicBezTo>
                      <a:pt x="20" y="2"/>
                      <a:pt x="23" y="5"/>
                      <a:pt x="24" y="8"/>
                    </a:cubicBezTo>
                    <a:cubicBezTo>
                      <a:pt x="25" y="11"/>
                      <a:pt x="25" y="14"/>
                      <a:pt x="23" y="17"/>
                    </a:cubicBezTo>
                    <a:cubicBezTo>
                      <a:pt x="23" y="18"/>
                      <a:pt x="22" y="20"/>
                      <a:pt x="21" y="21"/>
                    </a:cubicBezTo>
                    <a:cubicBezTo>
                      <a:pt x="19" y="22"/>
                      <a:pt x="18" y="23"/>
                      <a:pt x="16" y="23"/>
                    </a:cubicBezTo>
                    <a:cubicBezTo>
                      <a:pt x="15" y="23"/>
                      <a:pt x="14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0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9" y="12"/>
                      <a:pt x="9" y="12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1" name="Freeform 302"/>
              <p:cNvSpPr>
                <a:spLocks noEditPoints="1"/>
              </p:cNvSpPr>
              <p:nvPr/>
            </p:nvSpPr>
            <p:spPr bwMode="auto">
              <a:xfrm>
                <a:off x="-3738564" y="3448050"/>
                <a:ext cx="55563" cy="49213"/>
              </a:xfrm>
              <a:custGeom>
                <a:avLst/>
                <a:gdLst>
                  <a:gd name="T0" fmla="*/ 14 w 26"/>
                  <a:gd name="T1" fmla="*/ 23 h 23"/>
                  <a:gd name="T2" fmla="*/ 8 w 26"/>
                  <a:gd name="T3" fmla="*/ 22 h 23"/>
                  <a:gd name="T4" fmla="*/ 3 w 26"/>
                  <a:gd name="T5" fmla="*/ 6 h 23"/>
                  <a:gd name="T6" fmla="*/ 13 w 26"/>
                  <a:gd name="T7" fmla="*/ 0 h 23"/>
                  <a:gd name="T8" fmla="*/ 19 w 26"/>
                  <a:gd name="T9" fmla="*/ 1 h 23"/>
                  <a:gd name="T10" fmla="*/ 25 w 26"/>
                  <a:gd name="T11" fmla="*/ 8 h 23"/>
                  <a:gd name="T12" fmla="*/ 24 w 26"/>
                  <a:gd name="T13" fmla="*/ 17 h 23"/>
                  <a:gd name="T14" fmla="*/ 14 w 26"/>
                  <a:gd name="T15" fmla="*/ 23 h 23"/>
                  <a:gd name="T16" fmla="*/ 13 w 26"/>
                  <a:gd name="T17" fmla="*/ 8 h 23"/>
                  <a:gd name="T18" fmla="*/ 10 w 26"/>
                  <a:gd name="T19" fmla="*/ 10 h 23"/>
                  <a:gd name="T20" fmla="*/ 12 w 26"/>
                  <a:gd name="T21" fmla="*/ 15 h 23"/>
                  <a:gd name="T22" fmla="*/ 14 w 26"/>
                  <a:gd name="T23" fmla="*/ 15 h 23"/>
                  <a:gd name="T24" fmla="*/ 17 w 26"/>
                  <a:gd name="T25" fmla="*/ 13 h 23"/>
                  <a:gd name="T26" fmla="*/ 17 w 26"/>
                  <a:gd name="T27" fmla="*/ 11 h 23"/>
                  <a:gd name="T28" fmla="*/ 15 w 26"/>
                  <a:gd name="T29" fmla="*/ 8 h 23"/>
                  <a:gd name="T30" fmla="*/ 13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2" y="23"/>
                      <a:pt x="10" y="23"/>
                      <a:pt x="8" y="22"/>
                    </a:cubicBezTo>
                    <a:cubicBezTo>
                      <a:pt x="2" y="18"/>
                      <a:pt x="0" y="12"/>
                      <a:pt x="3" y="6"/>
                    </a:cubicBezTo>
                    <a:cubicBezTo>
                      <a:pt x="5" y="2"/>
                      <a:pt x="9" y="0"/>
                      <a:pt x="13" y="0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2" y="2"/>
                      <a:pt x="24" y="5"/>
                      <a:pt x="25" y="8"/>
                    </a:cubicBezTo>
                    <a:cubicBezTo>
                      <a:pt x="26" y="11"/>
                      <a:pt x="26" y="14"/>
                      <a:pt x="24" y="17"/>
                    </a:cubicBezTo>
                    <a:cubicBezTo>
                      <a:pt x="23" y="21"/>
                      <a:pt x="19" y="23"/>
                      <a:pt x="14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10"/>
                    </a:cubicBezTo>
                    <a:cubicBezTo>
                      <a:pt x="9" y="11"/>
                      <a:pt x="10" y="14"/>
                      <a:pt x="12" y="15"/>
                    </a:cubicBezTo>
                    <a:cubicBezTo>
                      <a:pt x="13" y="15"/>
                      <a:pt x="13" y="15"/>
                      <a:pt x="14" y="15"/>
                    </a:cubicBezTo>
                    <a:cubicBezTo>
                      <a:pt x="15" y="15"/>
                      <a:pt x="16" y="15"/>
                      <a:pt x="17" y="13"/>
                    </a:cubicBezTo>
                    <a:cubicBezTo>
                      <a:pt x="18" y="13"/>
                      <a:pt x="18" y="12"/>
                      <a:pt x="17" y="11"/>
                    </a:cubicBezTo>
                    <a:cubicBezTo>
                      <a:pt x="17" y="10"/>
                      <a:pt x="16" y="9"/>
                      <a:pt x="15" y="8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2" name="Freeform 303"/>
              <p:cNvSpPr>
                <a:spLocks noEditPoints="1"/>
              </p:cNvSpPr>
              <p:nvPr/>
            </p:nvSpPr>
            <p:spPr bwMode="auto">
              <a:xfrm>
                <a:off x="-3754439" y="3475038"/>
                <a:ext cx="57150" cy="52388"/>
              </a:xfrm>
              <a:custGeom>
                <a:avLst/>
                <a:gdLst>
                  <a:gd name="T0" fmla="*/ 14 w 26"/>
                  <a:gd name="T1" fmla="*/ 24 h 24"/>
                  <a:gd name="T2" fmla="*/ 7 w 26"/>
                  <a:gd name="T3" fmla="*/ 22 h 24"/>
                  <a:gd name="T4" fmla="*/ 3 w 26"/>
                  <a:gd name="T5" fmla="*/ 6 h 24"/>
                  <a:gd name="T6" fmla="*/ 13 w 26"/>
                  <a:gd name="T7" fmla="*/ 0 h 24"/>
                  <a:gd name="T8" fmla="*/ 19 w 26"/>
                  <a:gd name="T9" fmla="*/ 2 h 24"/>
                  <a:gd name="T10" fmla="*/ 25 w 26"/>
                  <a:gd name="T11" fmla="*/ 9 h 24"/>
                  <a:gd name="T12" fmla="*/ 24 w 26"/>
                  <a:gd name="T13" fmla="*/ 18 h 24"/>
                  <a:gd name="T14" fmla="*/ 14 w 26"/>
                  <a:gd name="T15" fmla="*/ 24 h 24"/>
                  <a:gd name="T16" fmla="*/ 13 w 26"/>
                  <a:gd name="T17" fmla="*/ 8 h 24"/>
                  <a:gd name="T18" fmla="*/ 10 w 26"/>
                  <a:gd name="T19" fmla="*/ 10 h 24"/>
                  <a:gd name="T20" fmla="*/ 11 w 26"/>
                  <a:gd name="T21" fmla="*/ 15 h 24"/>
                  <a:gd name="T22" fmla="*/ 14 w 26"/>
                  <a:gd name="T23" fmla="*/ 16 h 24"/>
                  <a:gd name="T24" fmla="*/ 17 w 26"/>
                  <a:gd name="T25" fmla="*/ 14 h 24"/>
                  <a:gd name="T26" fmla="*/ 17 w 26"/>
                  <a:gd name="T27" fmla="*/ 11 h 24"/>
                  <a:gd name="T28" fmla="*/ 15 w 26"/>
                  <a:gd name="T29" fmla="*/ 9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1" y="24"/>
                      <a:pt x="9" y="23"/>
                      <a:pt x="7" y="22"/>
                    </a:cubicBezTo>
                    <a:cubicBezTo>
                      <a:pt x="1" y="18"/>
                      <a:pt x="0" y="11"/>
                      <a:pt x="3" y="6"/>
                    </a:cubicBezTo>
                    <a:cubicBezTo>
                      <a:pt x="5" y="2"/>
                      <a:pt x="8" y="0"/>
                      <a:pt x="13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2" y="3"/>
                      <a:pt x="24" y="6"/>
                      <a:pt x="25" y="9"/>
                    </a:cubicBezTo>
                    <a:cubicBezTo>
                      <a:pt x="26" y="12"/>
                      <a:pt x="25" y="15"/>
                      <a:pt x="24" y="18"/>
                    </a:cubicBezTo>
                    <a:cubicBezTo>
                      <a:pt x="22" y="22"/>
                      <a:pt x="18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10" y="10"/>
                    </a:cubicBezTo>
                    <a:cubicBezTo>
                      <a:pt x="9" y="11"/>
                      <a:pt x="9" y="14"/>
                      <a:pt x="11" y="15"/>
                    </a:cubicBezTo>
                    <a:cubicBezTo>
                      <a:pt x="12" y="15"/>
                      <a:pt x="13" y="16"/>
                      <a:pt x="14" y="16"/>
                    </a:cubicBezTo>
                    <a:cubicBezTo>
                      <a:pt x="15" y="16"/>
                      <a:pt x="16" y="15"/>
                      <a:pt x="17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7" y="10"/>
                      <a:pt x="16" y="9"/>
                      <a:pt x="15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3" name="Freeform 304"/>
              <p:cNvSpPr>
                <a:spLocks noEditPoints="1"/>
              </p:cNvSpPr>
              <p:nvPr/>
            </p:nvSpPr>
            <p:spPr bwMode="auto">
              <a:xfrm>
                <a:off x="-3671889" y="3382963"/>
                <a:ext cx="55563" cy="53975"/>
              </a:xfrm>
              <a:custGeom>
                <a:avLst/>
                <a:gdLst>
                  <a:gd name="T0" fmla="*/ 14 w 26"/>
                  <a:gd name="T1" fmla="*/ 25 h 25"/>
                  <a:gd name="T2" fmla="*/ 9 w 26"/>
                  <a:gd name="T3" fmla="*/ 24 h 25"/>
                  <a:gd name="T4" fmla="*/ 2 w 26"/>
                  <a:gd name="T5" fmla="*/ 8 h 25"/>
                  <a:gd name="T6" fmla="*/ 14 w 26"/>
                  <a:gd name="T7" fmla="*/ 0 h 25"/>
                  <a:gd name="T8" fmla="*/ 18 w 26"/>
                  <a:gd name="T9" fmla="*/ 1 h 25"/>
                  <a:gd name="T10" fmla="*/ 25 w 26"/>
                  <a:gd name="T11" fmla="*/ 8 h 25"/>
                  <a:gd name="T12" fmla="*/ 25 w 26"/>
                  <a:gd name="T13" fmla="*/ 17 h 25"/>
                  <a:gd name="T14" fmla="*/ 14 w 26"/>
                  <a:gd name="T15" fmla="*/ 25 h 25"/>
                  <a:gd name="T16" fmla="*/ 14 w 26"/>
                  <a:gd name="T17" fmla="*/ 9 h 25"/>
                  <a:gd name="T18" fmla="*/ 10 w 26"/>
                  <a:gd name="T19" fmla="*/ 11 h 25"/>
                  <a:gd name="T20" fmla="*/ 12 w 26"/>
                  <a:gd name="T21" fmla="*/ 16 h 25"/>
                  <a:gd name="T22" fmla="*/ 17 w 26"/>
                  <a:gd name="T23" fmla="*/ 14 h 25"/>
                  <a:gd name="T24" fmla="*/ 17 w 26"/>
                  <a:gd name="T25" fmla="*/ 11 h 25"/>
                  <a:gd name="T26" fmla="*/ 15 w 26"/>
                  <a:gd name="T27" fmla="*/ 9 h 25"/>
                  <a:gd name="T28" fmla="*/ 14 w 26"/>
                  <a:gd name="T29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4" y="25"/>
                    </a:moveTo>
                    <a:cubicBezTo>
                      <a:pt x="12" y="25"/>
                      <a:pt x="11" y="24"/>
                      <a:pt x="9" y="24"/>
                    </a:cubicBezTo>
                    <a:cubicBezTo>
                      <a:pt x="3" y="21"/>
                      <a:pt x="0" y="14"/>
                      <a:pt x="2" y="8"/>
                    </a:cubicBezTo>
                    <a:cubicBezTo>
                      <a:pt x="4" y="4"/>
                      <a:pt x="9" y="0"/>
                      <a:pt x="14" y="0"/>
                    </a:cubicBezTo>
                    <a:cubicBezTo>
                      <a:pt x="15" y="0"/>
                      <a:pt x="17" y="1"/>
                      <a:pt x="18" y="1"/>
                    </a:cubicBezTo>
                    <a:cubicBezTo>
                      <a:pt x="21" y="2"/>
                      <a:pt x="23" y="5"/>
                      <a:pt x="25" y="8"/>
                    </a:cubicBezTo>
                    <a:cubicBezTo>
                      <a:pt x="26" y="10"/>
                      <a:pt x="26" y="14"/>
                      <a:pt x="25" y="17"/>
                    </a:cubicBezTo>
                    <a:cubicBezTo>
                      <a:pt x="23" y="22"/>
                      <a:pt x="19" y="25"/>
                      <a:pt x="14" y="25"/>
                    </a:cubicBezTo>
                    <a:close/>
                    <a:moveTo>
                      <a:pt x="14" y="9"/>
                    </a:moveTo>
                    <a:cubicBezTo>
                      <a:pt x="12" y="9"/>
                      <a:pt x="10" y="10"/>
                      <a:pt x="10" y="11"/>
                    </a:cubicBezTo>
                    <a:cubicBezTo>
                      <a:pt x="9" y="13"/>
                      <a:pt x="10" y="15"/>
                      <a:pt x="12" y="16"/>
                    </a:cubicBezTo>
                    <a:cubicBezTo>
                      <a:pt x="14" y="17"/>
                      <a:pt x="17" y="16"/>
                      <a:pt x="17" y="14"/>
                    </a:cubicBezTo>
                    <a:cubicBezTo>
                      <a:pt x="18" y="13"/>
                      <a:pt x="18" y="12"/>
                      <a:pt x="17" y="11"/>
                    </a:cubicBezTo>
                    <a:cubicBezTo>
                      <a:pt x="17" y="10"/>
                      <a:pt x="16" y="9"/>
                      <a:pt x="15" y="9"/>
                    </a:cubicBezTo>
                    <a:cubicBezTo>
                      <a:pt x="15" y="9"/>
                      <a:pt x="14" y="9"/>
                      <a:pt x="1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4" name="Freeform 305"/>
              <p:cNvSpPr>
                <a:spLocks noEditPoints="1"/>
              </p:cNvSpPr>
              <p:nvPr/>
            </p:nvSpPr>
            <p:spPr bwMode="auto">
              <a:xfrm>
                <a:off x="-3684589" y="3414713"/>
                <a:ext cx="55563" cy="53975"/>
              </a:xfrm>
              <a:custGeom>
                <a:avLst/>
                <a:gdLst>
                  <a:gd name="T0" fmla="*/ 14 w 26"/>
                  <a:gd name="T1" fmla="*/ 25 h 25"/>
                  <a:gd name="T2" fmla="*/ 8 w 26"/>
                  <a:gd name="T3" fmla="*/ 23 h 25"/>
                  <a:gd name="T4" fmla="*/ 2 w 26"/>
                  <a:gd name="T5" fmla="*/ 7 h 25"/>
                  <a:gd name="T6" fmla="*/ 9 w 26"/>
                  <a:gd name="T7" fmla="*/ 1 h 25"/>
                  <a:gd name="T8" fmla="*/ 18 w 26"/>
                  <a:gd name="T9" fmla="*/ 1 h 25"/>
                  <a:gd name="T10" fmla="*/ 25 w 26"/>
                  <a:gd name="T11" fmla="*/ 8 h 25"/>
                  <a:gd name="T12" fmla="*/ 25 w 26"/>
                  <a:gd name="T13" fmla="*/ 17 h 25"/>
                  <a:gd name="T14" fmla="*/ 14 w 26"/>
                  <a:gd name="T15" fmla="*/ 25 h 25"/>
                  <a:gd name="T16" fmla="*/ 14 w 26"/>
                  <a:gd name="T17" fmla="*/ 8 h 25"/>
                  <a:gd name="T18" fmla="*/ 12 w 26"/>
                  <a:gd name="T19" fmla="*/ 9 h 25"/>
                  <a:gd name="T20" fmla="*/ 10 w 26"/>
                  <a:gd name="T21" fmla="*/ 11 h 25"/>
                  <a:gd name="T22" fmla="*/ 12 w 26"/>
                  <a:gd name="T23" fmla="*/ 16 h 25"/>
                  <a:gd name="T24" fmla="*/ 17 w 26"/>
                  <a:gd name="T25" fmla="*/ 14 h 25"/>
                  <a:gd name="T26" fmla="*/ 17 w 26"/>
                  <a:gd name="T27" fmla="*/ 11 h 25"/>
                  <a:gd name="T28" fmla="*/ 15 w 26"/>
                  <a:gd name="T29" fmla="*/ 9 h 25"/>
                  <a:gd name="T30" fmla="*/ 14 w 26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4" y="25"/>
                    </a:moveTo>
                    <a:cubicBezTo>
                      <a:pt x="12" y="25"/>
                      <a:pt x="10" y="24"/>
                      <a:pt x="8" y="23"/>
                    </a:cubicBezTo>
                    <a:cubicBezTo>
                      <a:pt x="2" y="20"/>
                      <a:pt x="0" y="13"/>
                      <a:pt x="2" y="7"/>
                    </a:cubicBezTo>
                    <a:cubicBezTo>
                      <a:pt x="4" y="5"/>
                      <a:pt x="6" y="2"/>
                      <a:pt x="9" y="1"/>
                    </a:cubicBezTo>
                    <a:cubicBezTo>
                      <a:pt x="12" y="0"/>
                      <a:pt x="15" y="0"/>
                      <a:pt x="18" y="1"/>
                    </a:cubicBezTo>
                    <a:cubicBezTo>
                      <a:pt x="21" y="3"/>
                      <a:pt x="24" y="5"/>
                      <a:pt x="25" y="8"/>
                    </a:cubicBezTo>
                    <a:cubicBezTo>
                      <a:pt x="26" y="11"/>
                      <a:pt x="26" y="14"/>
                      <a:pt x="25" y="17"/>
                    </a:cubicBezTo>
                    <a:cubicBezTo>
                      <a:pt x="23" y="22"/>
                      <a:pt x="18" y="25"/>
                      <a:pt x="14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9"/>
                      <a:pt x="12" y="9"/>
                    </a:cubicBezTo>
                    <a:cubicBezTo>
                      <a:pt x="11" y="9"/>
                      <a:pt x="10" y="10"/>
                      <a:pt x="10" y="11"/>
                    </a:cubicBezTo>
                    <a:cubicBezTo>
                      <a:pt x="9" y="13"/>
                      <a:pt x="10" y="15"/>
                      <a:pt x="12" y="16"/>
                    </a:cubicBezTo>
                    <a:cubicBezTo>
                      <a:pt x="14" y="17"/>
                      <a:pt x="16" y="16"/>
                      <a:pt x="17" y="14"/>
                    </a:cubicBezTo>
                    <a:cubicBezTo>
                      <a:pt x="18" y="13"/>
                      <a:pt x="18" y="12"/>
                      <a:pt x="17" y="11"/>
                    </a:cubicBezTo>
                    <a:cubicBezTo>
                      <a:pt x="17" y="10"/>
                      <a:pt x="16" y="9"/>
                      <a:pt x="15" y="9"/>
                    </a:cubicBezTo>
                    <a:cubicBezTo>
                      <a:pt x="15" y="9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5" name="Freeform 306"/>
              <p:cNvSpPr>
                <a:spLocks noEditPoints="1"/>
              </p:cNvSpPr>
              <p:nvPr/>
            </p:nvSpPr>
            <p:spPr bwMode="auto">
              <a:xfrm>
                <a:off x="-3700464" y="3444875"/>
                <a:ext cx="57150" cy="53975"/>
              </a:xfrm>
              <a:custGeom>
                <a:avLst/>
                <a:gdLst>
                  <a:gd name="T0" fmla="*/ 14 w 26"/>
                  <a:gd name="T1" fmla="*/ 25 h 25"/>
                  <a:gd name="T2" fmla="*/ 8 w 26"/>
                  <a:gd name="T3" fmla="*/ 24 h 25"/>
                  <a:gd name="T4" fmla="*/ 3 w 26"/>
                  <a:gd name="T5" fmla="*/ 7 h 25"/>
                  <a:gd name="T6" fmla="*/ 10 w 26"/>
                  <a:gd name="T7" fmla="*/ 2 h 25"/>
                  <a:gd name="T8" fmla="*/ 19 w 26"/>
                  <a:gd name="T9" fmla="*/ 2 h 25"/>
                  <a:gd name="T10" fmla="*/ 25 w 26"/>
                  <a:gd name="T11" fmla="*/ 9 h 25"/>
                  <a:gd name="T12" fmla="*/ 24 w 26"/>
                  <a:gd name="T13" fmla="*/ 18 h 25"/>
                  <a:gd name="T14" fmla="*/ 14 w 26"/>
                  <a:gd name="T15" fmla="*/ 25 h 25"/>
                  <a:gd name="T16" fmla="*/ 14 w 26"/>
                  <a:gd name="T17" fmla="*/ 9 h 25"/>
                  <a:gd name="T18" fmla="*/ 12 w 26"/>
                  <a:gd name="T19" fmla="*/ 9 h 25"/>
                  <a:gd name="T20" fmla="*/ 10 w 26"/>
                  <a:gd name="T21" fmla="*/ 11 h 25"/>
                  <a:gd name="T22" fmla="*/ 12 w 26"/>
                  <a:gd name="T23" fmla="*/ 16 h 25"/>
                  <a:gd name="T24" fmla="*/ 17 w 26"/>
                  <a:gd name="T25" fmla="*/ 15 h 25"/>
                  <a:gd name="T26" fmla="*/ 18 w 26"/>
                  <a:gd name="T27" fmla="*/ 12 h 25"/>
                  <a:gd name="T28" fmla="*/ 15 w 26"/>
                  <a:gd name="T29" fmla="*/ 9 h 25"/>
                  <a:gd name="T30" fmla="*/ 14 w 26"/>
                  <a:gd name="T3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4" y="25"/>
                    </a:moveTo>
                    <a:cubicBezTo>
                      <a:pt x="12" y="25"/>
                      <a:pt x="10" y="25"/>
                      <a:pt x="8" y="24"/>
                    </a:cubicBezTo>
                    <a:cubicBezTo>
                      <a:pt x="2" y="20"/>
                      <a:pt x="0" y="13"/>
                      <a:pt x="3" y="7"/>
                    </a:cubicBezTo>
                    <a:cubicBezTo>
                      <a:pt x="4" y="5"/>
                      <a:pt x="7" y="3"/>
                      <a:pt x="10" y="2"/>
                    </a:cubicBezTo>
                    <a:cubicBezTo>
                      <a:pt x="13" y="0"/>
                      <a:pt x="16" y="1"/>
                      <a:pt x="19" y="2"/>
                    </a:cubicBezTo>
                    <a:cubicBezTo>
                      <a:pt x="22" y="3"/>
                      <a:pt x="24" y="6"/>
                      <a:pt x="25" y="9"/>
                    </a:cubicBezTo>
                    <a:cubicBezTo>
                      <a:pt x="26" y="12"/>
                      <a:pt x="26" y="15"/>
                      <a:pt x="24" y="18"/>
                    </a:cubicBezTo>
                    <a:cubicBezTo>
                      <a:pt x="22" y="22"/>
                      <a:pt x="18" y="25"/>
                      <a:pt x="14" y="25"/>
                    </a:cubicBezTo>
                    <a:close/>
                    <a:moveTo>
                      <a:pt x="14" y="9"/>
                    </a:moveTo>
                    <a:cubicBezTo>
                      <a:pt x="13" y="9"/>
                      <a:pt x="13" y="9"/>
                      <a:pt x="12" y="9"/>
                    </a:cubicBezTo>
                    <a:cubicBezTo>
                      <a:pt x="12" y="9"/>
                      <a:pt x="11" y="10"/>
                      <a:pt x="10" y="11"/>
                    </a:cubicBezTo>
                    <a:cubicBezTo>
                      <a:pt x="9" y="13"/>
                      <a:pt x="10" y="15"/>
                      <a:pt x="12" y="16"/>
                    </a:cubicBezTo>
                    <a:cubicBezTo>
                      <a:pt x="14" y="18"/>
                      <a:pt x="16" y="17"/>
                      <a:pt x="17" y="15"/>
                    </a:cubicBezTo>
                    <a:cubicBezTo>
                      <a:pt x="18" y="14"/>
                      <a:pt x="18" y="13"/>
                      <a:pt x="18" y="12"/>
                    </a:cubicBezTo>
                    <a:cubicBezTo>
                      <a:pt x="17" y="11"/>
                      <a:pt x="16" y="10"/>
                      <a:pt x="15" y="9"/>
                    </a:cubicBezTo>
                    <a:cubicBezTo>
                      <a:pt x="15" y="9"/>
                      <a:pt x="14" y="9"/>
                      <a:pt x="1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6" name="Freeform 307"/>
              <p:cNvSpPr>
                <a:spLocks noEditPoints="1"/>
              </p:cNvSpPr>
              <p:nvPr/>
            </p:nvSpPr>
            <p:spPr bwMode="auto">
              <a:xfrm>
                <a:off x="-3717926" y="3478213"/>
                <a:ext cx="58738" cy="50800"/>
              </a:xfrm>
              <a:custGeom>
                <a:avLst/>
                <a:gdLst>
                  <a:gd name="T0" fmla="*/ 14 w 27"/>
                  <a:gd name="T1" fmla="*/ 24 h 24"/>
                  <a:gd name="T2" fmla="*/ 8 w 27"/>
                  <a:gd name="T3" fmla="*/ 23 h 24"/>
                  <a:gd name="T4" fmla="*/ 3 w 27"/>
                  <a:gd name="T5" fmla="*/ 6 h 24"/>
                  <a:gd name="T6" fmla="*/ 14 w 27"/>
                  <a:gd name="T7" fmla="*/ 0 h 24"/>
                  <a:gd name="T8" fmla="*/ 20 w 27"/>
                  <a:gd name="T9" fmla="*/ 1 h 24"/>
                  <a:gd name="T10" fmla="*/ 26 w 27"/>
                  <a:gd name="T11" fmla="*/ 9 h 24"/>
                  <a:gd name="T12" fmla="*/ 25 w 27"/>
                  <a:gd name="T13" fmla="*/ 18 h 24"/>
                  <a:gd name="T14" fmla="*/ 14 w 27"/>
                  <a:gd name="T15" fmla="*/ 24 h 24"/>
                  <a:gd name="T16" fmla="*/ 14 w 27"/>
                  <a:gd name="T17" fmla="*/ 8 h 24"/>
                  <a:gd name="T18" fmla="*/ 10 w 27"/>
                  <a:gd name="T19" fmla="*/ 10 h 24"/>
                  <a:gd name="T20" fmla="*/ 12 w 27"/>
                  <a:gd name="T21" fmla="*/ 16 h 24"/>
                  <a:gd name="T22" fmla="*/ 18 w 27"/>
                  <a:gd name="T23" fmla="*/ 14 h 24"/>
                  <a:gd name="T24" fmla="*/ 18 w 27"/>
                  <a:gd name="T25" fmla="*/ 11 h 24"/>
                  <a:gd name="T26" fmla="*/ 16 w 27"/>
                  <a:gd name="T27" fmla="*/ 9 h 24"/>
                  <a:gd name="T28" fmla="*/ 14 w 27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24">
                    <a:moveTo>
                      <a:pt x="14" y="24"/>
                    </a:moveTo>
                    <a:cubicBezTo>
                      <a:pt x="12" y="24"/>
                      <a:pt x="10" y="24"/>
                      <a:pt x="8" y="23"/>
                    </a:cubicBezTo>
                    <a:cubicBezTo>
                      <a:pt x="2" y="19"/>
                      <a:pt x="0" y="12"/>
                      <a:pt x="3" y="6"/>
                    </a:cubicBezTo>
                    <a:cubicBezTo>
                      <a:pt x="6" y="2"/>
                      <a:pt x="10" y="0"/>
                      <a:pt x="14" y="0"/>
                    </a:cubicBezTo>
                    <a:cubicBezTo>
                      <a:pt x="16" y="0"/>
                      <a:pt x="18" y="1"/>
                      <a:pt x="20" y="1"/>
                    </a:cubicBezTo>
                    <a:cubicBezTo>
                      <a:pt x="23" y="3"/>
                      <a:pt x="25" y="6"/>
                      <a:pt x="26" y="9"/>
                    </a:cubicBezTo>
                    <a:cubicBezTo>
                      <a:pt x="27" y="12"/>
                      <a:pt x="26" y="15"/>
                      <a:pt x="25" y="18"/>
                    </a:cubicBezTo>
                    <a:cubicBezTo>
                      <a:pt x="22" y="22"/>
                      <a:pt x="18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1" y="9"/>
                      <a:pt x="10" y="10"/>
                    </a:cubicBezTo>
                    <a:cubicBezTo>
                      <a:pt x="9" y="12"/>
                      <a:pt x="10" y="14"/>
                      <a:pt x="12" y="16"/>
                    </a:cubicBezTo>
                    <a:cubicBezTo>
                      <a:pt x="14" y="17"/>
                      <a:pt x="17" y="16"/>
                      <a:pt x="18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7" y="9"/>
                      <a:pt x="16" y="9"/>
                    </a:cubicBezTo>
                    <a:cubicBezTo>
                      <a:pt x="15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7" name="Freeform 308"/>
              <p:cNvSpPr>
                <a:spLocks noEditPoints="1"/>
              </p:cNvSpPr>
              <p:nvPr/>
            </p:nvSpPr>
            <p:spPr bwMode="auto">
              <a:xfrm>
                <a:off x="-3643314" y="3413125"/>
                <a:ext cx="52388" cy="53975"/>
              </a:xfrm>
              <a:custGeom>
                <a:avLst/>
                <a:gdLst>
                  <a:gd name="T0" fmla="*/ 12 w 25"/>
                  <a:gd name="T1" fmla="*/ 25 h 25"/>
                  <a:gd name="T2" fmla="*/ 8 w 25"/>
                  <a:gd name="T3" fmla="*/ 24 h 25"/>
                  <a:gd name="T4" fmla="*/ 1 w 25"/>
                  <a:gd name="T5" fmla="*/ 17 h 25"/>
                  <a:gd name="T6" fmla="*/ 1 w 25"/>
                  <a:gd name="T7" fmla="*/ 8 h 25"/>
                  <a:gd name="T8" fmla="*/ 13 w 25"/>
                  <a:gd name="T9" fmla="*/ 0 h 25"/>
                  <a:gd name="T10" fmla="*/ 17 w 25"/>
                  <a:gd name="T11" fmla="*/ 1 h 25"/>
                  <a:gd name="T12" fmla="*/ 24 w 25"/>
                  <a:gd name="T13" fmla="*/ 7 h 25"/>
                  <a:gd name="T14" fmla="*/ 24 w 25"/>
                  <a:gd name="T15" fmla="*/ 17 h 25"/>
                  <a:gd name="T16" fmla="*/ 17 w 25"/>
                  <a:gd name="T17" fmla="*/ 24 h 25"/>
                  <a:gd name="T18" fmla="*/ 12 w 25"/>
                  <a:gd name="T19" fmla="*/ 25 h 25"/>
                  <a:gd name="T20" fmla="*/ 13 w 25"/>
                  <a:gd name="T21" fmla="*/ 8 h 25"/>
                  <a:gd name="T22" fmla="*/ 9 w 25"/>
                  <a:gd name="T23" fmla="*/ 11 h 25"/>
                  <a:gd name="T24" fmla="*/ 9 w 25"/>
                  <a:gd name="T25" fmla="*/ 14 h 25"/>
                  <a:gd name="T26" fmla="*/ 11 w 25"/>
                  <a:gd name="T27" fmla="*/ 16 h 25"/>
                  <a:gd name="T28" fmla="*/ 14 w 25"/>
                  <a:gd name="T29" fmla="*/ 16 h 25"/>
                  <a:gd name="T30" fmla="*/ 16 w 25"/>
                  <a:gd name="T31" fmla="*/ 14 h 25"/>
                  <a:gd name="T32" fmla="*/ 16 w 25"/>
                  <a:gd name="T33" fmla="*/ 10 h 25"/>
                  <a:gd name="T34" fmla="*/ 14 w 25"/>
                  <a:gd name="T35" fmla="*/ 8 h 25"/>
                  <a:gd name="T36" fmla="*/ 13 w 25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1" y="25"/>
                      <a:pt x="9" y="24"/>
                      <a:pt x="8" y="24"/>
                    </a:cubicBezTo>
                    <a:cubicBezTo>
                      <a:pt x="5" y="22"/>
                      <a:pt x="2" y="20"/>
                      <a:pt x="1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3" y="3"/>
                      <a:pt x="8" y="0"/>
                      <a:pt x="13" y="0"/>
                    </a:cubicBezTo>
                    <a:cubicBezTo>
                      <a:pt x="14" y="0"/>
                      <a:pt x="16" y="0"/>
                      <a:pt x="17" y="1"/>
                    </a:cubicBezTo>
                    <a:cubicBezTo>
                      <a:pt x="20" y="2"/>
                      <a:pt x="22" y="4"/>
                      <a:pt x="24" y="7"/>
                    </a:cubicBezTo>
                    <a:cubicBezTo>
                      <a:pt x="25" y="10"/>
                      <a:pt x="25" y="14"/>
                      <a:pt x="24" y="17"/>
                    </a:cubicBezTo>
                    <a:cubicBezTo>
                      <a:pt x="23" y="20"/>
                      <a:pt x="20" y="22"/>
                      <a:pt x="17" y="24"/>
                    </a:cubicBezTo>
                    <a:cubicBezTo>
                      <a:pt x="16" y="24"/>
                      <a:pt x="14" y="25"/>
                      <a:pt x="12" y="25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1"/>
                      <a:pt x="8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7"/>
                      <a:pt x="13" y="17"/>
                      <a:pt x="14" y="16"/>
                    </a:cubicBezTo>
                    <a:cubicBezTo>
                      <a:pt x="14" y="16"/>
                      <a:pt x="16" y="15"/>
                      <a:pt x="16" y="14"/>
                    </a:cubicBezTo>
                    <a:cubicBezTo>
                      <a:pt x="17" y="13"/>
                      <a:pt x="17" y="11"/>
                      <a:pt x="16" y="10"/>
                    </a:cubicBezTo>
                    <a:cubicBezTo>
                      <a:pt x="16" y="9"/>
                      <a:pt x="15" y="9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8" name="Freeform 309"/>
              <p:cNvSpPr>
                <a:spLocks noEditPoints="1"/>
              </p:cNvSpPr>
              <p:nvPr/>
            </p:nvSpPr>
            <p:spPr bwMode="auto">
              <a:xfrm>
                <a:off x="-3627439" y="3451225"/>
                <a:ext cx="82550" cy="84138"/>
              </a:xfrm>
              <a:custGeom>
                <a:avLst/>
                <a:gdLst>
                  <a:gd name="T0" fmla="*/ 17 w 38"/>
                  <a:gd name="T1" fmla="*/ 39 h 39"/>
                  <a:gd name="T2" fmla="*/ 10 w 38"/>
                  <a:gd name="T3" fmla="*/ 37 h 39"/>
                  <a:gd name="T4" fmla="*/ 1 w 38"/>
                  <a:gd name="T5" fmla="*/ 26 h 39"/>
                  <a:gd name="T6" fmla="*/ 0 w 38"/>
                  <a:gd name="T7" fmla="*/ 19 h 39"/>
                  <a:gd name="T8" fmla="*/ 1 w 38"/>
                  <a:gd name="T9" fmla="*/ 15 h 39"/>
                  <a:gd name="T10" fmla="*/ 2 w 38"/>
                  <a:gd name="T11" fmla="*/ 12 h 39"/>
                  <a:gd name="T12" fmla="*/ 20 w 38"/>
                  <a:gd name="T13" fmla="*/ 0 h 39"/>
                  <a:gd name="T14" fmla="*/ 27 w 38"/>
                  <a:gd name="T15" fmla="*/ 1 h 39"/>
                  <a:gd name="T16" fmla="*/ 36 w 38"/>
                  <a:gd name="T17" fmla="*/ 11 h 39"/>
                  <a:gd name="T18" fmla="*/ 35 w 38"/>
                  <a:gd name="T19" fmla="*/ 27 h 39"/>
                  <a:gd name="T20" fmla="*/ 33 w 38"/>
                  <a:gd name="T21" fmla="*/ 31 h 39"/>
                  <a:gd name="T22" fmla="*/ 33 w 38"/>
                  <a:gd name="T23" fmla="*/ 31 h 39"/>
                  <a:gd name="T24" fmla="*/ 30 w 38"/>
                  <a:gd name="T25" fmla="*/ 34 h 39"/>
                  <a:gd name="T26" fmla="*/ 24 w 38"/>
                  <a:gd name="T27" fmla="*/ 38 h 39"/>
                  <a:gd name="T28" fmla="*/ 17 w 38"/>
                  <a:gd name="T29" fmla="*/ 39 h 39"/>
                  <a:gd name="T30" fmla="*/ 20 w 38"/>
                  <a:gd name="T31" fmla="*/ 8 h 39"/>
                  <a:gd name="T32" fmla="*/ 9 w 38"/>
                  <a:gd name="T33" fmla="*/ 15 h 39"/>
                  <a:gd name="T34" fmla="*/ 9 w 38"/>
                  <a:gd name="T35" fmla="*/ 17 h 39"/>
                  <a:gd name="T36" fmla="*/ 9 w 38"/>
                  <a:gd name="T37" fmla="*/ 17 h 39"/>
                  <a:gd name="T38" fmla="*/ 8 w 38"/>
                  <a:gd name="T39" fmla="*/ 19 h 39"/>
                  <a:gd name="T40" fmla="*/ 8 w 38"/>
                  <a:gd name="T41" fmla="*/ 24 h 39"/>
                  <a:gd name="T42" fmla="*/ 13 w 38"/>
                  <a:gd name="T43" fmla="*/ 30 h 39"/>
                  <a:gd name="T44" fmla="*/ 21 w 38"/>
                  <a:gd name="T45" fmla="*/ 30 h 39"/>
                  <a:gd name="T46" fmla="*/ 25 w 38"/>
                  <a:gd name="T47" fmla="*/ 28 h 39"/>
                  <a:gd name="T48" fmla="*/ 27 w 38"/>
                  <a:gd name="T49" fmla="*/ 26 h 39"/>
                  <a:gd name="T50" fmla="*/ 28 w 38"/>
                  <a:gd name="T51" fmla="*/ 24 h 39"/>
                  <a:gd name="T52" fmla="*/ 28 w 38"/>
                  <a:gd name="T53" fmla="*/ 14 h 39"/>
                  <a:gd name="T54" fmla="*/ 23 w 38"/>
                  <a:gd name="T55" fmla="*/ 9 h 39"/>
                  <a:gd name="T56" fmla="*/ 20 w 38"/>
                  <a:gd name="T57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8" h="39">
                    <a:moveTo>
                      <a:pt x="17" y="39"/>
                    </a:moveTo>
                    <a:cubicBezTo>
                      <a:pt x="15" y="39"/>
                      <a:pt x="12" y="38"/>
                      <a:pt x="10" y="37"/>
                    </a:cubicBezTo>
                    <a:cubicBezTo>
                      <a:pt x="5" y="35"/>
                      <a:pt x="2" y="31"/>
                      <a:pt x="1" y="26"/>
                    </a:cubicBezTo>
                    <a:cubicBezTo>
                      <a:pt x="0" y="24"/>
                      <a:pt x="0" y="21"/>
                      <a:pt x="0" y="19"/>
                    </a:cubicBezTo>
                    <a:cubicBezTo>
                      <a:pt x="0" y="18"/>
                      <a:pt x="0" y="16"/>
                      <a:pt x="1" y="15"/>
                    </a:cubicBezTo>
                    <a:cubicBezTo>
                      <a:pt x="1" y="14"/>
                      <a:pt x="1" y="13"/>
                      <a:pt x="2" y="12"/>
                    </a:cubicBezTo>
                    <a:cubicBezTo>
                      <a:pt x="5" y="5"/>
                      <a:pt x="12" y="0"/>
                      <a:pt x="20" y="0"/>
                    </a:cubicBezTo>
                    <a:cubicBezTo>
                      <a:pt x="22" y="0"/>
                      <a:pt x="24" y="0"/>
                      <a:pt x="27" y="1"/>
                    </a:cubicBezTo>
                    <a:cubicBezTo>
                      <a:pt x="31" y="3"/>
                      <a:pt x="34" y="6"/>
                      <a:pt x="36" y="11"/>
                    </a:cubicBezTo>
                    <a:cubicBezTo>
                      <a:pt x="38" y="16"/>
                      <a:pt x="38" y="22"/>
                      <a:pt x="35" y="27"/>
                    </a:cubicBezTo>
                    <a:cubicBezTo>
                      <a:pt x="35" y="28"/>
                      <a:pt x="34" y="30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2" y="32"/>
                      <a:pt x="31" y="33"/>
                      <a:pt x="30" y="34"/>
                    </a:cubicBezTo>
                    <a:cubicBezTo>
                      <a:pt x="29" y="35"/>
                      <a:pt x="26" y="37"/>
                      <a:pt x="24" y="38"/>
                    </a:cubicBezTo>
                    <a:cubicBezTo>
                      <a:pt x="22" y="39"/>
                      <a:pt x="20" y="39"/>
                      <a:pt x="17" y="39"/>
                    </a:cubicBezTo>
                    <a:close/>
                    <a:moveTo>
                      <a:pt x="20" y="8"/>
                    </a:moveTo>
                    <a:cubicBezTo>
                      <a:pt x="15" y="8"/>
                      <a:pt x="11" y="11"/>
                      <a:pt x="9" y="15"/>
                    </a:cubicBezTo>
                    <a:cubicBezTo>
                      <a:pt x="9" y="16"/>
                      <a:pt x="9" y="16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8"/>
                      <a:pt x="8" y="19"/>
                      <a:pt x="8" y="19"/>
                    </a:cubicBezTo>
                    <a:cubicBezTo>
                      <a:pt x="8" y="21"/>
                      <a:pt x="8" y="22"/>
                      <a:pt x="8" y="24"/>
                    </a:cubicBezTo>
                    <a:cubicBezTo>
                      <a:pt x="9" y="26"/>
                      <a:pt x="11" y="29"/>
                      <a:pt x="13" y="30"/>
                    </a:cubicBezTo>
                    <a:cubicBezTo>
                      <a:pt x="16" y="31"/>
                      <a:pt x="18" y="31"/>
                      <a:pt x="21" y="30"/>
                    </a:cubicBezTo>
                    <a:cubicBezTo>
                      <a:pt x="22" y="30"/>
                      <a:pt x="24" y="29"/>
                      <a:pt x="25" y="28"/>
                    </a:cubicBezTo>
                    <a:cubicBezTo>
                      <a:pt x="26" y="27"/>
                      <a:pt x="26" y="27"/>
                      <a:pt x="27" y="26"/>
                    </a:cubicBezTo>
                    <a:cubicBezTo>
                      <a:pt x="27" y="25"/>
                      <a:pt x="27" y="25"/>
                      <a:pt x="28" y="24"/>
                    </a:cubicBezTo>
                    <a:cubicBezTo>
                      <a:pt x="29" y="20"/>
                      <a:pt x="29" y="17"/>
                      <a:pt x="28" y="14"/>
                    </a:cubicBezTo>
                    <a:cubicBezTo>
                      <a:pt x="28" y="12"/>
                      <a:pt x="26" y="10"/>
                      <a:pt x="23" y="9"/>
                    </a:cubicBezTo>
                    <a:cubicBezTo>
                      <a:pt x="22" y="8"/>
                      <a:pt x="21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9" name="Freeform 310"/>
              <p:cNvSpPr>
                <a:spLocks noEditPoints="1"/>
              </p:cNvSpPr>
              <p:nvPr/>
            </p:nvSpPr>
            <p:spPr bwMode="auto">
              <a:xfrm>
                <a:off x="-3657601" y="3444875"/>
                <a:ext cx="52388" cy="53975"/>
              </a:xfrm>
              <a:custGeom>
                <a:avLst/>
                <a:gdLst>
                  <a:gd name="T0" fmla="*/ 12 w 24"/>
                  <a:gd name="T1" fmla="*/ 25 h 25"/>
                  <a:gd name="T2" fmla="*/ 6 w 24"/>
                  <a:gd name="T3" fmla="*/ 24 h 25"/>
                  <a:gd name="T4" fmla="*/ 0 w 24"/>
                  <a:gd name="T5" fmla="*/ 17 h 25"/>
                  <a:gd name="T6" fmla="*/ 0 w 24"/>
                  <a:gd name="T7" fmla="*/ 12 h 25"/>
                  <a:gd name="T8" fmla="*/ 1 w 24"/>
                  <a:gd name="T9" fmla="*/ 7 h 25"/>
                  <a:gd name="T10" fmla="*/ 12 w 24"/>
                  <a:gd name="T11" fmla="*/ 0 h 25"/>
                  <a:gd name="T12" fmla="*/ 17 w 24"/>
                  <a:gd name="T13" fmla="*/ 1 h 25"/>
                  <a:gd name="T14" fmla="*/ 23 w 24"/>
                  <a:gd name="T15" fmla="*/ 8 h 25"/>
                  <a:gd name="T16" fmla="*/ 23 w 24"/>
                  <a:gd name="T17" fmla="*/ 18 h 25"/>
                  <a:gd name="T18" fmla="*/ 20 w 24"/>
                  <a:gd name="T19" fmla="*/ 22 h 25"/>
                  <a:gd name="T20" fmla="*/ 16 w 24"/>
                  <a:gd name="T21" fmla="*/ 24 h 25"/>
                  <a:gd name="T22" fmla="*/ 12 w 24"/>
                  <a:gd name="T23" fmla="*/ 25 h 25"/>
                  <a:gd name="T24" fmla="*/ 12 w 24"/>
                  <a:gd name="T25" fmla="*/ 8 h 25"/>
                  <a:gd name="T26" fmla="*/ 8 w 24"/>
                  <a:gd name="T27" fmla="*/ 11 h 25"/>
                  <a:gd name="T28" fmla="*/ 8 w 24"/>
                  <a:gd name="T29" fmla="*/ 13 h 25"/>
                  <a:gd name="T30" fmla="*/ 8 w 24"/>
                  <a:gd name="T31" fmla="*/ 14 h 25"/>
                  <a:gd name="T32" fmla="*/ 10 w 24"/>
                  <a:gd name="T33" fmla="*/ 17 h 25"/>
                  <a:gd name="T34" fmla="*/ 13 w 24"/>
                  <a:gd name="T35" fmla="*/ 17 h 25"/>
                  <a:gd name="T36" fmla="*/ 14 w 24"/>
                  <a:gd name="T37" fmla="*/ 16 h 25"/>
                  <a:gd name="T38" fmla="*/ 15 w 24"/>
                  <a:gd name="T39" fmla="*/ 14 h 25"/>
                  <a:gd name="T40" fmla="*/ 16 w 24"/>
                  <a:gd name="T41" fmla="*/ 11 h 25"/>
                  <a:gd name="T42" fmla="*/ 14 w 24"/>
                  <a:gd name="T43" fmla="*/ 9 h 25"/>
                  <a:gd name="T44" fmla="*/ 12 w 24"/>
                  <a:gd name="T45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0" y="25"/>
                      <a:pt x="8" y="25"/>
                      <a:pt x="6" y="24"/>
                    </a:cubicBezTo>
                    <a:cubicBezTo>
                      <a:pt x="3" y="22"/>
                      <a:pt x="1" y="20"/>
                      <a:pt x="0" y="17"/>
                    </a:cubicBezTo>
                    <a:cubicBezTo>
                      <a:pt x="0" y="15"/>
                      <a:pt x="0" y="14"/>
                      <a:pt x="0" y="12"/>
                    </a:cubicBezTo>
                    <a:cubicBezTo>
                      <a:pt x="0" y="10"/>
                      <a:pt x="0" y="9"/>
                      <a:pt x="1" y="7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5" y="1"/>
                      <a:pt x="17" y="1"/>
                    </a:cubicBezTo>
                    <a:cubicBezTo>
                      <a:pt x="20" y="2"/>
                      <a:pt x="22" y="5"/>
                      <a:pt x="23" y="8"/>
                    </a:cubicBezTo>
                    <a:cubicBezTo>
                      <a:pt x="24" y="11"/>
                      <a:pt x="24" y="15"/>
                      <a:pt x="23" y="18"/>
                    </a:cubicBezTo>
                    <a:cubicBezTo>
                      <a:pt x="22" y="19"/>
                      <a:pt x="21" y="21"/>
                      <a:pt x="20" y="22"/>
                    </a:cubicBezTo>
                    <a:cubicBezTo>
                      <a:pt x="19" y="23"/>
                      <a:pt x="17" y="24"/>
                      <a:pt x="16" y="24"/>
                    </a:cubicBezTo>
                    <a:cubicBezTo>
                      <a:pt x="14" y="25"/>
                      <a:pt x="13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8" y="11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3"/>
                      <a:pt x="8" y="14"/>
                      <a:pt x="8" y="14"/>
                    </a:cubicBezTo>
                    <a:cubicBezTo>
                      <a:pt x="8" y="15"/>
                      <a:pt x="9" y="16"/>
                      <a:pt x="10" y="17"/>
                    </a:cubicBezTo>
                    <a:cubicBezTo>
                      <a:pt x="11" y="17"/>
                      <a:pt x="12" y="17"/>
                      <a:pt x="13" y="17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5"/>
                      <a:pt x="15" y="15"/>
                      <a:pt x="15" y="14"/>
                    </a:cubicBezTo>
                    <a:cubicBezTo>
                      <a:pt x="16" y="13"/>
                      <a:pt x="16" y="12"/>
                      <a:pt x="16" y="11"/>
                    </a:cubicBezTo>
                    <a:cubicBezTo>
                      <a:pt x="15" y="10"/>
                      <a:pt x="15" y="9"/>
                      <a:pt x="14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0" name="Freeform 311"/>
              <p:cNvSpPr>
                <a:spLocks noEditPoints="1"/>
              </p:cNvSpPr>
              <p:nvPr/>
            </p:nvSpPr>
            <p:spPr bwMode="auto">
              <a:xfrm>
                <a:off x="-3678239" y="3478213"/>
                <a:ext cx="57150" cy="52388"/>
              </a:xfrm>
              <a:custGeom>
                <a:avLst/>
                <a:gdLst>
                  <a:gd name="T0" fmla="*/ 14 w 27"/>
                  <a:gd name="T1" fmla="*/ 25 h 25"/>
                  <a:gd name="T2" fmla="*/ 8 w 27"/>
                  <a:gd name="T3" fmla="*/ 24 h 25"/>
                  <a:gd name="T4" fmla="*/ 3 w 27"/>
                  <a:gd name="T5" fmla="*/ 7 h 25"/>
                  <a:gd name="T6" fmla="*/ 14 w 27"/>
                  <a:gd name="T7" fmla="*/ 0 h 25"/>
                  <a:gd name="T8" fmla="*/ 20 w 27"/>
                  <a:gd name="T9" fmla="*/ 2 h 25"/>
                  <a:gd name="T10" fmla="*/ 26 w 27"/>
                  <a:gd name="T11" fmla="*/ 8 h 25"/>
                  <a:gd name="T12" fmla="*/ 25 w 27"/>
                  <a:gd name="T13" fmla="*/ 18 h 25"/>
                  <a:gd name="T14" fmla="*/ 14 w 27"/>
                  <a:gd name="T15" fmla="*/ 25 h 25"/>
                  <a:gd name="T16" fmla="*/ 14 w 27"/>
                  <a:gd name="T17" fmla="*/ 8 h 25"/>
                  <a:gd name="T18" fmla="*/ 11 w 27"/>
                  <a:gd name="T19" fmla="*/ 11 h 25"/>
                  <a:gd name="T20" fmla="*/ 12 w 27"/>
                  <a:gd name="T21" fmla="*/ 17 h 25"/>
                  <a:gd name="T22" fmla="*/ 14 w 27"/>
                  <a:gd name="T23" fmla="*/ 17 h 25"/>
                  <a:gd name="T24" fmla="*/ 18 w 27"/>
                  <a:gd name="T25" fmla="*/ 15 h 25"/>
                  <a:gd name="T26" fmla="*/ 18 w 27"/>
                  <a:gd name="T27" fmla="*/ 11 h 25"/>
                  <a:gd name="T28" fmla="*/ 16 w 27"/>
                  <a:gd name="T29" fmla="*/ 9 h 25"/>
                  <a:gd name="T30" fmla="*/ 14 w 27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5">
                    <a:moveTo>
                      <a:pt x="14" y="25"/>
                    </a:moveTo>
                    <a:cubicBezTo>
                      <a:pt x="12" y="25"/>
                      <a:pt x="10" y="25"/>
                      <a:pt x="8" y="24"/>
                    </a:cubicBezTo>
                    <a:cubicBezTo>
                      <a:pt x="2" y="20"/>
                      <a:pt x="0" y="13"/>
                      <a:pt x="3" y="7"/>
                    </a:cubicBezTo>
                    <a:cubicBezTo>
                      <a:pt x="6" y="3"/>
                      <a:pt x="10" y="0"/>
                      <a:pt x="14" y="0"/>
                    </a:cubicBezTo>
                    <a:cubicBezTo>
                      <a:pt x="16" y="0"/>
                      <a:pt x="18" y="1"/>
                      <a:pt x="20" y="2"/>
                    </a:cubicBezTo>
                    <a:cubicBezTo>
                      <a:pt x="23" y="3"/>
                      <a:pt x="25" y="5"/>
                      <a:pt x="26" y="8"/>
                    </a:cubicBezTo>
                    <a:cubicBezTo>
                      <a:pt x="27" y="12"/>
                      <a:pt x="27" y="15"/>
                      <a:pt x="25" y="18"/>
                    </a:cubicBezTo>
                    <a:cubicBezTo>
                      <a:pt x="23" y="22"/>
                      <a:pt x="19" y="25"/>
                      <a:pt x="14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1" y="9"/>
                      <a:pt x="11" y="11"/>
                    </a:cubicBezTo>
                    <a:cubicBezTo>
                      <a:pt x="10" y="13"/>
                      <a:pt x="10" y="15"/>
                      <a:pt x="12" y="17"/>
                    </a:cubicBezTo>
                    <a:cubicBezTo>
                      <a:pt x="13" y="17"/>
                      <a:pt x="13" y="17"/>
                      <a:pt x="14" y="17"/>
                    </a:cubicBezTo>
                    <a:cubicBezTo>
                      <a:pt x="15" y="17"/>
                      <a:pt x="17" y="16"/>
                      <a:pt x="18" y="15"/>
                    </a:cubicBezTo>
                    <a:cubicBezTo>
                      <a:pt x="18" y="13"/>
                      <a:pt x="19" y="12"/>
                      <a:pt x="18" y="11"/>
                    </a:cubicBezTo>
                    <a:cubicBezTo>
                      <a:pt x="18" y="10"/>
                      <a:pt x="17" y="9"/>
                      <a:pt x="16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1" name="Freeform 312"/>
              <p:cNvSpPr>
                <a:spLocks noEditPoints="1"/>
              </p:cNvSpPr>
              <p:nvPr/>
            </p:nvSpPr>
            <p:spPr bwMode="auto">
              <a:xfrm>
                <a:off x="-3817939" y="3516313"/>
                <a:ext cx="50800" cy="49213"/>
              </a:xfrm>
              <a:custGeom>
                <a:avLst/>
                <a:gdLst>
                  <a:gd name="T0" fmla="*/ 12 w 24"/>
                  <a:gd name="T1" fmla="*/ 23 h 23"/>
                  <a:gd name="T2" fmla="*/ 5 w 24"/>
                  <a:gd name="T3" fmla="*/ 20 h 23"/>
                  <a:gd name="T4" fmla="*/ 0 w 24"/>
                  <a:gd name="T5" fmla="*/ 13 h 23"/>
                  <a:gd name="T6" fmla="*/ 0 w 24"/>
                  <a:gd name="T7" fmla="*/ 8 h 23"/>
                  <a:gd name="T8" fmla="*/ 2 w 24"/>
                  <a:gd name="T9" fmla="*/ 4 h 23"/>
                  <a:gd name="T10" fmla="*/ 11 w 24"/>
                  <a:gd name="T11" fmla="*/ 0 h 23"/>
                  <a:gd name="T12" fmla="*/ 18 w 24"/>
                  <a:gd name="T13" fmla="*/ 2 h 23"/>
                  <a:gd name="T14" fmla="*/ 23 w 24"/>
                  <a:gd name="T15" fmla="*/ 10 h 23"/>
                  <a:gd name="T16" fmla="*/ 21 w 24"/>
                  <a:gd name="T17" fmla="*/ 18 h 23"/>
                  <a:gd name="T18" fmla="*/ 18 w 24"/>
                  <a:gd name="T19" fmla="*/ 22 h 23"/>
                  <a:gd name="T20" fmla="*/ 13 w 24"/>
                  <a:gd name="T21" fmla="*/ 23 h 23"/>
                  <a:gd name="T22" fmla="*/ 12 w 24"/>
                  <a:gd name="T23" fmla="*/ 23 h 23"/>
                  <a:gd name="T24" fmla="*/ 11 w 24"/>
                  <a:gd name="T25" fmla="*/ 8 h 23"/>
                  <a:gd name="T26" fmla="*/ 8 w 24"/>
                  <a:gd name="T27" fmla="*/ 9 h 23"/>
                  <a:gd name="T28" fmla="*/ 8 w 24"/>
                  <a:gd name="T29" fmla="*/ 10 h 23"/>
                  <a:gd name="T30" fmla="*/ 8 w 24"/>
                  <a:gd name="T31" fmla="*/ 11 h 23"/>
                  <a:gd name="T32" fmla="*/ 10 w 24"/>
                  <a:gd name="T33" fmla="*/ 14 h 23"/>
                  <a:gd name="T34" fmla="*/ 13 w 24"/>
                  <a:gd name="T35" fmla="*/ 15 h 23"/>
                  <a:gd name="T36" fmla="*/ 14 w 24"/>
                  <a:gd name="T37" fmla="*/ 14 h 23"/>
                  <a:gd name="T38" fmla="*/ 15 w 24"/>
                  <a:gd name="T39" fmla="*/ 14 h 23"/>
                  <a:gd name="T40" fmla="*/ 15 w 24"/>
                  <a:gd name="T41" fmla="*/ 11 h 23"/>
                  <a:gd name="T42" fmla="*/ 13 w 24"/>
                  <a:gd name="T43" fmla="*/ 9 h 23"/>
                  <a:gd name="T44" fmla="*/ 11 w 24"/>
                  <a:gd name="T45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10" y="23"/>
                      <a:pt x="7" y="22"/>
                      <a:pt x="5" y="20"/>
                    </a:cubicBezTo>
                    <a:cubicBezTo>
                      <a:pt x="2" y="18"/>
                      <a:pt x="1" y="16"/>
                      <a:pt x="0" y="13"/>
                    </a:cubicBezTo>
                    <a:cubicBezTo>
                      <a:pt x="0" y="11"/>
                      <a:pt x="0" y="10"/>
                      <a:pt x="0" y="8"/>
                    </a:cubicBezTo>
                    <a:cubicBezTo>
                      <a:pt x="0" y="7"/>
                      <a:pt x="1" y="5"/>
                      <a:pt x="2" y="4"/>
                    </a:cubicBezTo>
                    <a:cubicBezTo>
                      <a:pt x="4" y="1"/>
                      <a:pt x="7" y="0"/>
                      <a:pt x="11" y="0"/>
                    </a:cubicBezTo>
                    <a:cubicBezTo>
                      <a:pt x="13" y="0"/>
                      <a:pt x="16" y="0"/>
                      <a:pt x="18" y="2"/>
                    </a:cubicBezTo>
                    <a:cubicBezTo>
                      <a:pt x="21" y="4"/>
                      <a:pt x="23" y="7"/>
                      <a:pt x="23" y="10"/>
                    </a:cubicBezTo>
                    <a:cubicBezTo>
                      <a:pt x="24" y="13"/>
                      <a:pt x="23" y="16"/>
                      <a:pt x="21" y="18"/>
                    </a:cubicBezTo>
                    <a:cubicBezTo>
                      <a:pt x="20" y="20"/>
                      <a:pt x="19" y="21"/>
                      <a:pt x="18" y="22"/>
                    </a:cubicBezTo>
                    <a:cubicBezTo>
                      <a:pt x="16" y="22"/>
                      <a:pt x="15" y="23"/>
                      <a:pt x="13" y="23"/>
                    </a:cubicBezTo>
                    <a:lnTo>
                      <a:pt x="12" y="23"/>
                    </a:lnTo>
                    <a:close/>
                    <a:moveTo>
                      <a:pt x="11" y="8"/>
                    </a:moveTo>
                    <a:cubicBezTo>
                      <a:pt x="10" y="8"/>
                      <a:pt x="9" y="8"/>
                      <a:pt x="8" y="9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10"/>
                      <a:pt x="8" y="11"/>
                      <a:pt x="8" y="11"/>
                    </a:cubicBezTo>
                    <a:cubicBezTo>
                      <a:pt x="8" y="12"/>
                      <a:pt x="9" y="13"/>
                      <a:pt x="10" y="14"/>
                    </a:cubicBezTo>
                    <a:cubicBezTo>
                      <a:pt x="11" y="15"/>
                      <a:pt x="12" y="15"/>
                      <a:pt x="13" y="15"/>
                    </a:cubicBezTo>
                    <a:cubicBezTo>
                      <a:pt x="13" y="15"/>
                      <a:pt x="14" y="15"/>
                      <a:pt x="14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3"/>
                      <a:pt x="15" y="12"/>
                      <a:pt x="15" y="11"/>
                    </a:cubicBezTo>
                    <a:cubicBezTo>
                      <a:pt x="15" y="10"/>
                      <a:pt x="14" y="9"/>
                      <a:pt x="13" y="9"/>
                    </a:cubicBezTo>
                    <a:cubicBezTo>
                      <a:pt x="13" y="8"/>
                      <a:pt x="12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2" name="Freeform 313"/>
              <p:cNvSpPr>
                <a:spLocks noEditPoints="1"/>
              </p:cNvSpPr>
              <p:nvPr/>
            </p:nvSpPr>
            <p:spPr bwMode="auto">
              <a:xfrm>
                <a:off x="-3841751" y="3540125"/>
                <a:ext cx="55563" cy="50800"/>
              </a:xfrm>
              <a:custGeom>
                <a:avLst/>
                <a:gdLst>
                  <a:gd name="T0" fmla="*/ 15 w 26"/>
                  <a:gd name="T1" fmla="*/ 24 h 24"/>
                  <a:gd name="T2" fmla="*/ 6 w 26"/>
                  <a:gd name="T3" fmla="*/ 21 h 24"/>
                  <a:gd name="T4" fmla="*/ 4 w 26"/>
                  <a:gd name="T5" fmla="*/ 4 h 24"/>
                  <a:gd name="T6" fmla="*/ 13 w 26"/>
                  <a:gd name="T7" fmla="*/ 0 h 24"/>
                  <a:gd name="T8" fmla="*/ 21 w 26"/>
                  <a:gd name="T9" fmla="*/ 3 h 24"/>
                  <a:gd name="T10" fmla="*/ 25 w 26"/>
                  <a:gd name="T11" fmla="*/ 11 h 24"/>
                  <a:gd name="T12" fmla="*/ 23 w 26"/>
                  <a:gd name="T13" fmla="*/ 19 h 24"/>
                  <a:gd name="T14" fmla="*/ 15 w 26"/>
                  <a:gd name="T15" fmla="*/ 24 h 24"/>
                  <a:gd name="T16" fmla="*/ 13 w 26"/>
                  <a:gd name="T17" fmla="*/ 8 h 24"/>
                  <a:gd name="T18" fmla="*/ 11 w 26"/>
                  <a:gd name="T19" fmla="*/ 9 h 24"/>
                  <a:gd name="T20" fmla="*/ 12 w 26"/>
                  <a:gd name="T21" fmla="*/ 14 h 24"/>
                  <a:gd name="T22" fmla="*/ 15 w 26"/>
                  <a:gd name="T23" fmla="*/ 15 h 24"/>
                  <a:gd name="T24" fmla="*/ 17 w 26"/>
                  <a:gd name="T25" fmla="*/ 14 h 24"/>
                  <a:gd name="T26" fmla="*/ 17 w 26"/>
                  <a:gd name="T27" fmla="*/ 12 h 24"/>
                  <a:gd name="T28" fmla="*/ 16 w 26"/>
                  <a:gd name="T29" fmla="*/ 9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5" y="24"/>
                    </a:moveTo>
                    <a:cubicBezTo>
                      <a:pt x="12" y="24"/>
                      <a:pt x="9" y="22"/>
                      <a:pt x="6" y="21"/>
                    </a:cubicBezTo>
                    <a:cubicBezTo>
                      <a:pt x="1" y="16"/>
                      <a:pt x="0" y="9"/>
                      <a:pt x="4" y="4"/>
                    </a:cubicBezTo>
                    <a:cubicBezTo>
                      <a:pt x="6" y="2"/>
                      <a:pt x="9" y="0"/>
                      <a:pt x="13" y="0"/>
                    </a:cubicBezTo>
                    <a:cubicBezTo>
                      <a:pt x="16" y="0"/>
                      <a:pt x="18" y="1"/>
                      <a:pt x="21" y="3"/>
                    </a:cubicBezTo>
                    <a:cubicBezTo>
                      <a:pt x="23" y="5"/>
                      <a:pt x="25" y="8"/>
                      <a:pt x="25" y="11"/>
                    </a:cubicBezTo>
                    <a:cubicBezTo>
                      <a:pt x="26" y="14"/>
                      <a:pt x="25" y="17"/>
                      <a:pt x="23" y="19"/>
                    </a:cubicBezTo>
                    <a:cubicBezTo>
                      <a:pt x="21" y="22"/>
                      <a:pt x="18" y="24"/>
                      <a:pt x="15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9" y="11"/>
                      <a:pt x="10" y="13"/>
                      <a:pt x="12" y="14"/>
                    </a:cubicBezTo>
                    <a:cubicBezTo>
                      <a:pt x="12" y="15"/>
                      <a:pt x="14" y="15"/>
                      <a:pt x="15" y="15"/>
                    </a:cubicBezTo>
                    <a:cubicBezTo>
                      <a:pt x="15" y="15"/>
                      <a:pt x="16" y="15"/>
                      <a:pt x="17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3" name="Freeform 314"/>
              <p:cNvSpPr>
                <a:spLocks noEditPoints="1"/>
              </p:cNvSpPr>
              <p:nvPr/>
            </p:nvSpPr>
            <p:spPr bwMode="auto">
              <a:xfrm>
                <a:off x="-3860801" y="3563938"/>
                <a:ext cx="52388" cy="50800"/>
              </a:xfrm>
              <a:custGeom>
                <a:avLst/>
                <a:gdLst>
                  <a:gd name="T0" fmla="*/ 14 w 25"/>
                  <a:gd name="T1" fmla="*/ 24 h 24"/>
                  <a:gd name="T2" fmla="*/ 6 w 25"/>
                  <a:gd name="T3" fmla="*/ 20 h 24"/>
                  <a:gd name="T4" fmla="*/ 4 w 25"/>
                  <a:gd name="T5" fmla="*/ 4 h 24"/>
                  <a:gd name="T6" fmla="*/ 12 w 25"/>
                  <a:gd name="T7" fmla="*/ 0 h 24"/>
                  <a:gd name="T8" fmla="*/ 21 w 25"/>
                  <a:gd name="T9" fmla="*/ 3 h 24"/>
                  <a:gd name="T10" fmla="*/ 25 w 25"/>
                  <a:gd name="T11" fmla="*/ 12 h 24"/>
                  <a:gd name="T12" fmla="*/ 22 w 25"/>
                  <a:gd name="T13" fmla="*/ 20 h 24"/>
                  <a:gd name="T14" fmla="*/ 14 w 25"/>
                  <a:gd name="T15" fmla="*/ 24 h 24"/>
                  <a:gd name="T16" fmla="*/ 12 w 25"/>
                  <a:gd name="T17" fmla="*/ 8 h 24"/>
                  <a:gd name="T18" fmla="*/ 10 w 25"/>
                  <a:gd name="T19" fmla="*/ 9 h 24"/>
                  <a:gd name="T20" fmla="*/ 11 w 25"/>
                  <a:gd name="T21" fmla="*/ 14 h 24"/>
                  <a:gd name="T22" fmla="*/ 14 w 25"/>
                  <a:gd name="T23" fmla="*/ 16 h 24"/>
                  <a:gd name="T24" fmla="*/ 16 w 25"/>
                  <a:gd name="T25" fmla="*/ 15 h 24"/>
                  <a:gd name="T26" fmla="*/ 17 w 25"/>
                  <a:gd name="T27" fmla="*/ 12 h 24"/>
                  <a:gd name="T28" fmla="*/ 15 w 25"/>
                  <a:gd name="T29" fmla="*/ 10 h 24"/>
                  <a:gd name="T30" fmla="*/ 12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4" y="24"/>
                    </a:moveTo>
                    <a:cubicBezTo>
                      <a:pt x="11" y="24"/>
                      <a:pt x="8" y="22"/>
                      <a:pt x="6" y="20"/>
                    </a:cubicBezTo>
                    <a:cubicBezTo>
                      <a:pt x="1" y="16"/>
                      <a:pt x="0" y="9"/>
                      <a:pt x="4" y="4"/>
                    </a:cubicBezTo>
                    <a:cubicBezTo>
                      <a:pt x="6" y="2"/>
                      <a:pt x="9" y="0"/>
                      <a:pt x="12" y="0"/>
                    </a:cubicBezTo>
                    <a:cubicBezTo>
                      <a:pt x="15" y="0"/>
                      <a:pt x="18" y="1"/>
                      <a:pt x="21" y="3"/>
                    </a:cubicBezTo>
                    <a:cubicBezTo>
                      <a:pt x="23" y="5"/>
                      <a:pt x="25" y="9"/>
                      <a:pt x="25" y="12"/>
                    </a:cubicBezTo>
                    <a:cubicBezTo>
                      <a:pt x="25" y="15"/>
                      <a:pt x="24" y="18"/>
                      <a:pt x="22" y="20"/>
                    </a:cubicBezTo>
                    <a:cubicBezTo>
                      <a:pt x="20" y="22"/>
                      <a:pt x="17" y="24"/>
                      <a:pt x="14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9" y="11"/>
                      <a:pt x="9" y="13"/>
                      <a:pt x="11" y="14"/>
                    </a:cubicBezTo>
                    <a:cubicBezTo>
                      <a:pt x="12" y="15"/>
                      <a:pt x="13" y="16"/>
                      <a:pt x="14" y="16"/>
                    </a:cubicBezTo>
                    <a:cubicBezTo>
                      <a:pt x="15" y="16"/>
                      <a:pt x="16" y="15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6" y="10"/>
                      <a:pt x="15" y="10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4" name="Freeform 315"/>
              <p:cNvSpPr>
                <a:spLocks noEditPoints="1"/>
              </p:cNvSpPr>
              <p:nvPr/>
            </p:nvSpPr>
            <p:spPr bwMode="auto">
              <a:xfrm>
                <a:off x="-3881439" y="3587750"/>
                <a:ext cx="52388" cy="49213"/>
              </a:xfrm>
              <a:custGeom>
                <a:avLst/>
                <a:gdLst>
                  <a:gd name="T0" fmla="*/ 13 w 24"/>
                  <a:gd name="T1" fmla="*/ 23 h 23"/>
                  <a:gd name="T2" fmla="*/ 13 w 24"/>
                  <a:gd name="T3" fmla="*/ 23 h 23"/>
                  <a:gd name="T4" fmla="*/ 4 w 24"/>
                  <a:gd name="T5" fmla="*/ 20 h 23"/>
                  <a:gd name="T6" fmla="*/ 1 w 24"/>
                  <a:gd name="T7" fmla="*/ 11 h 23"/>
                  <a:gd name="T8" fmla="*/ 4 w 24"/>
                  <a:gd name="T9" fmla="*/ 3 h 23"/>
                  <a:gd name="T10" fmla="*/ 11 w 24"/>
                  <a:gd name="T11" fmla="*/ 0 h 23"/>
                  <a:gd name="T12" fmla="*/ 20 w 24"/>
                  <a:gd name="T13" fmla="*/ 3 h 23"/>
                  <a:gd name="T14" fmla="*/ 24 w 24"/>
                  <a:gd name="T15" fmla="*/ 12 h 23"/>
                  <a:gd name="T16" fmla="*/ 21 w 24"/>
                  <a:gd name="T17" fmla="*/ 20 h 23"/>
                  <a:gd name="T18" fmla="*/ 13 w 24"/>
                  <a:gd name="T19" fmla="*/ 23 h 23"/>
                  <a:gd name="T20" fmla="*/ 11 w 24"/>
                  <a:gd name="T21" fmla="*/ 8 h 23"/>
                  <a:gd name="T22" fmla="*/ 9 w 24"/>
                  <a:gd name="T23" fmla="*/ 9 h 23"/>
                  <a:gd name="T24" fmla="*/ 9 w 24"/>
                  <a:gd name="T25" fmla="*/ 11 h 23"/>
                  <a:gd name="T26" fmla="*/ 10 w 24"/>
                  <a:gd name="T27" fmla="*/ 14 h 23"/>
                  <a:gd name="T28" fmla="*/ 13 w 24"/>
                  <a:gd name="T29" fmla="*/ 15 h 23"/>
                  <a:gd name="T30" fmla="*/ 13 w 24"/>
                  <a:gd name="T31" fmla="*/ 15 h 23"/>
                  <a:gd name="T32" fmla="*/ 15 w 24"/>
                  <a:gd name="T33" fmla="*/ 14 h 23"/>
                  <a:gd name="T34" fmla="*/ 16 w 24"/>
                  <a:gd name="T35" fmla="*/ 12 h 23"/>
                  <a:gd name="T36" fmla="*/ 15 w 24"/>
                  <a:gd name="T37" fmla="*/ 9 h 23"/>
                  <a:gd name="T38" fmla="*/ 11 w 24"/>
                  <a:gd name="T3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3">
                    <a:moveTo>
                      <a:pt x="13" y="23"/>
                    </a:moveTo>
                    <a:cubicBezTo>
                      <a:pt x="13" y="23"/>
                      <a:pt x="13" y="23"/>
                      <a:pt x="13" y="23"/>
                    </a:cubicBezTo>
                    <a:cubicBezTo>
                      <a:pt x="9" y="23"/>
                      <a:pt x="7" y="22"/>
                      <a:pt x="4" y="20"/>
                    </a:cubicBezTo>
                    <a:cubicBezTo>
                      <a:pt x="2" y="17"/>
                      <a:pt x="1" y="15"/>
                      <a:pt x="1" y="11"/>
                    </a:cubicBezTo>
                    <a:cubicBezTo>
                      <a:pt x="0" y="8"/>
                      <a:pt x="2" y="5"/>
                      <a:pt x="4" y="3"/>
                    </a:cubicBezTo>
                    <a:cubicBezTo>
                      <a:pt x="6" y="1"/>
                      <a:pt x="8" y="0"/>
                      <a:pt x="11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3" y="6"/>
                      <a:pt x="24" y="9"/>
                      <a:pt x="24" y="12"/>
                    </a:cubicBezTo>
                    <a:cubicBezTo>
                      <a:pt x="24" y="15"/>
                      <a:pt x="23" y="18"/>
                      <a:pt x="21" y="20"/>
                    </a:cubicBezTo>
                    <a:cubicBezTo>
                      <a:pt x="19" y="22"/>
                      <a:pt x="16" y="23"/>
                      <a:pt x="13" y="23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9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10" y="14"/>
                    </a:cubicBezTo>
                    <a:cubicBezTo>
                      <a:pt x="11" y="15"/>
                      <a:pt x="12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5" y="15"/>
                      <a:pt x="15" y="14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8"/>
                      <a:pt x="13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5" name="Freeform 316"/>
              <p:cNvSpPr>
                <a:spLocks noEditPoints="1"/>
              </p:cNvSpPr>
              <p:nvPr/>
            </p:nvSpPr>
            <p:spPr bwMode="auto">
              <a:xfrm>
                <a:off x="-3902076" y="3608388"/>
                <a:ext cx="50800" cy="52388"/>
              </a:xfrm>
              <a:custGeom>
                <a:avLst/>
                <a:gdLst>
                  <a:gd name="T0" fmla="*/ 13 w 24"/>
                  <a:gd name="T1" fmla="*/ 24 h 24"/>
                  <a:gd name="T2" fmla="*/ 12 w 24"/>
                  <a:gd name="T3" fmla="*/ 24 h 24"/>
                  <a:gd name="T4" fmla="*/ 4 w 24"/>
                  <a:gd name="T5" fmla="*/ 20 h 24"/>
                  <a:gd name="T6" fmla="*/ 0 w 24"/>
                  <a:gd name="T7" fmla="*/ 11 h 24"/>
                  <a:gd name="T8" fmla="*/ 4 w 24"/>
                  <a:gd name="T9" fmla="*/ 3 h 24"/>
                  <a:gd name="T10" fmla="*/ 11 w 24"/>
                  <a:gd name="T11" fmla="*/ 0 h 24"/>
                  <a:gd name="T12" fmla="*/ 20 w 24"/>
                  <a:gd name="T13" fmla="*/ 4 h 24"/>
                  <a:gd name="T14" fmla="*/ 24 w 24"/>
                  <a:gd name="T15" fmla="*/ 13 h 24"/>
                  <a:gd name="T16" fmla="*/ 20 w 24"/>
                  <a:gd name="T17" fmla="*/ 21 h 24"/>
                  <a:gd name="T18" fmla="*/ 13 w 24"/>
                  <a:gd name="T19" fmla="*/ 24 h 24"/>
                  <a:gd name="T20" fmla="*/ 12 w 24"/>
                  <a:gd name="T21" fmla="*/ 16 h 24"/>
                  <a:gd name="T22" fmla="*/ 13 w 24"/>
                  <a:gd name="T23" fmla="*/ 16 h 24"/>
                  <a:gd name="T24" fmla="*/ 15 w 24"/>
                  <a:gd name="T25" fmla="*/ 15 h 24"/>
                  <a:gd name="T26" fmla="*/ 16 w 24"/>
                  <a:gd name="T27" fmla="*/ 13 h 24"/>
                  <a:gd name="T28" fmla="*/ 14 w 24"/>
                  <a:gd name="T29" fmla="*/ 10 h 24"/>
                  <a:gd name="T30" fmla="*/ 11 w 24"/>
                  <a:gd name="T31" fmla="*/ 8 h 24"/>
                  <a:gd name="T32" fmla="*/ 9 w 24"/>
                  <a:gd name="T33" fmla="*/ 9 h 24"/>
                  <a:gd name="T34" fmla="*/ 8 w 24"/>
                  <a:gd name="T35" fmla="*/ 11 h 24"/>
                  <a:gd name="T36" fmla="*/ 10 w 24"/>
                  <a:gd name="T37" fmla="*/ 14 h 24"/>
                  <a:gd name="T38" fmla="*/ 12 w 24"/>
                  <a:gd name="T39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9" y="23"/>
                      <a:pt x="6" y="22"/>
                      <a:pt x="4" y="20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0" y="8"/>
                      <a:pt x="1" y="5"/>
                      <a:pt x="4" y="3"/>
                    </a:cubicBezTo>
                    <a:cubicBezTo>
                      <a:pt x="6" y="1"/>
                      <a:pt x="8" y="0"/>
                      <a:pt x="11" y="0"/>
                    </a:cubicBezTo>
                    <a:cubicBezTo>
                      <a:pt x="14" y="0"/>
                      <a:pt x="18" y="2"/>
                      <a:pt x="20" y="4"/>
                    </a:cubicBezTo>
                    <a:cubicBezTo>
                      <a:pt x="22" y="6"/>
                      <a:pt x="24" y="10"/>
                      <a:pt x="24" y="13"/>
                    </a:cubicBezTo>
                    <a:cubicBezTo>
                      <a:pt x="24" y="16"/>
                      <a:pt x="22" y="19"/>
                      <a:pt x="20" y="21"/>
                    </a:cubicBezTo>
                    <a:cubicBezTo>
                      <a:pt x="18" y="23"/>
                      <a:pt x="15" y="24"/>
                      <a:pt x="13" y="24"/>
                    </a:cubicBezTo>
                    <a:close/>
                    <a:moveTo>
                      <a:pt x="12" y="16"/>
                    </a:move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5" y="14"/>
                      <a:pt x="16" y="13"/>
                      <a:pt x="16" y="13"/>
                    </a:cubicBezTo>
                    <a:cubicBezTo>
                      <a:pt x="16" y="12"/>
                      <a:pt x="15" y="11"/>
                      <a:pt x="14" y="10"/>
                    </a:cubicBezTo>
                    <a:cubicBezTo>
                      <a:pt x="13" y="9"/>
                      <a:pt x="12" y="8"/>
                      <a:pt x="11" y="8"/>
                    </a:cubicBezTo>
                    <a:cubicBezTo>
                      <a:pt x="10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1"/>
                    </a:cubicBezTo>
                    <a:cubicBezTo>
                      <a:pt x="8" y="12"/>
                      <a:pt x="9" y="13"/>
                      <a:pt x="10" y="14"/>
                    </a:cubicBezTo>
                    <a:cubicBezTo>
                      <a:pt x="10" y="15"/>
                      <a:pt x="11" y="16"/>
                      <a:pt x="1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6" name="Freeform 317"/>
              <p:cNvSpPr>
                <a:spLocks noEditPoints="1"/>
              </p:cNvSpPr>
              <p:nvPr/>
            </p:nvSpPr>
            <p:spPr bwMode="auto">
              <a:xfrm>
                <a:off x="-3925889" y="3630613"/>
                <a:ext cx="50800" cy="50800"/>
              </a:xfrm>
              <a:custGeom>
                <a:avLst/>
                <a:gdLst>
                  <a:gd name="T0" fmla="*/ 13 w 24"/>
                  <a:gd name="T1" fmla="*/ 24 h 24"/>
                  <a:gd name="T2" fmla="*/ 11 w 24"/>
                  <a:gd name="T3" fmla="*/ 23 h 24"/>
                  <a:gd name="T4" fmla="*/ 3 w 24"/>
                  <a:gd name="T5" fmla="*/ 19 h 24"/>
                  <a:gd name="T6" fmla="*/ 0 w 24"/>
                  <a:gd name="T7" fmla="*/ 10 h 24"/>
                  <a:gd name="T8" fmla="*/ 4 w 24"/>
                  <a:gd name="T9" fmla="*/ 2 h 24"/>
                  <a:gd name="T10" fmla="*/ 11 w 24"/>
                  <a:gd name="T11" fmla="*/ 0 h 24"/>
                  <a:gd name="T12" fmla="*/ 21 w 24"/>
                  <a:gd name="T13" fmla="*/ 4 h 24"/>
                  <a:gd name="T14" fmla="*/ 24 w 24"/>
                  <a:gd name="T15" fmla="*/ 13 h 24"/>
                  <a:gd name="T16" fmla="*/ 20 w 24"/>
                  <a:gd name="T17" fmla="*/ 21 h 24"/>
                  <a:gd name="T18" fmla="*/ 13 w 24"/>
                  <a:gd name="T19" fmla="*/ 24 h 24"/>
                  <a:gd name="T20" fmla="*/ 11 w 24"/>
                  <a:gd name="T21" fmla="*/ 8 h 24"/>
                  <a:gd name="T22" fmla="*/ 9 w 24"/>
                  <a:gd name="T23" fmla="*/ 9 h 24"/>
                  <a:gd name="T24" fmla="*/ 9 w 24"/>
                  <a:gd name="T25" fmla="*/ 11 h 24"/>
                  <a:gd name="T26" fmla="*/ 10 w 24"/>
                  <a:gd name="T27" fmla="*/ 14 h 24"/>
                  <a:gd name="T28" fmla="*/ 12 w 24"/>
                  <a:gd name="T29" fmla="*/ 15 h 24"/>
                  <a:gd name="T30" fmla="*/ 13 w 24"/>
                  <a:gd name="T31" fmla="*/ 15 h 24"/>
                  <a:gd name="T32" fmla="*/ 15 w 24"/>
                  <a:gd name="T33" fmla="*/ 15 h 24"/>
                  <a:gd name="T34" fmla="*/ 16 w 24"/>
                  <a:gd name="T35" fmla="*/ 13 h 24"/>
                  <a:gd name="T36" fmla="*/ 15 w 24"/>
                  <a:gd name="T37" fmla="*/ 10 h 24"/>
                  <a:gd name="T38" fmla="*/ 11 w 24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12" y="24"/>
                      <a:pt x="12" y="23"/>
                      <a:pt x="11" y="23"/>
                    </a:cubicBezTo>
                    <a:cubicBezTo>
                      <a:pt x="8" y="23"/>
                      <a:pt x="5" y="21"/>
                      <a:pt x="3" y="19"/>
                    </a:cubicBezTo>
                    <a:cubicBezTo>
                      <a:pt x="1" y="16"/>
                      <a:pt x="0" y="14"/>
                      <a:pt x="0" y="10"/>
                    </a:cubicBezTo>
                    <a:cubicBezTo>
                      <a:pt x="0" y="7"/>
                      <a:pt x="2" y="4"/>
                      <a:pt x="4" y="2"/>
                    </a:cubicBezTo>
                    <a:cubicBezTo>
                      <a:pt x="6" y="1"/>
                      <a:pt x="9" y="0"/>
                      <a:pt x="11" y="0"/>
                    </a:cubicBezTo>
                    <a:cubicBezTo>
                      <a:pt x="15" y="0"/>
                      <a:pt x="18" y="1"/>
                      <a:pt x="21" y="4"/>
                    </a:cubicBezTo>
                    <a:cubicBezTo>
                      <a:pt x="23" y="7"/>
                      <a:pt x="24" y="10"/>
                      <a:pt x="24" y="13"/>
                    </a:cubicBezTo>
                    <a:cubicBezTo>
                      <a:pt x="24" y="16"/>
                      <a:pt x="22" y="19"/>
                      <a:pt x="20" y="21"/>
                    </a:cubicBezTo>
                    <a:cubicBezTo>
                      <a:pt x="18" y="23"/>
                      <a:pt x="15" y="24"/>
                      <a:pt x="13" y="24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9" y="9"/>
                      <a:pt x="9" y="10"/>
                      <a:pt x="9" y="11"/>
                    </a:cubicBezTo>
                    <a:cubicBezTo>
                      <a:pt x="8" y="11"/>
                      <a:pt x="9" y="13"/>
                      <a:pt x="10" y="14"/>
                    </a:cubicBezTo>
                    <a:cubicBezTo>
                      <a:pt x="10" y="15"/>
                      <a:pt x="11" y="15"/>
                      <a:pt x="12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4" y="15"/>
                      <a:pt x="15" y="15"/>
                    </a:cubicBezTo>
                    <a:cubicBezTo>
                      <a:pt x="15" y="14"/>
                      <a:pt x="16" y="13"/>
                      <a:pt x="16" y="13"/>
                    </a:cubicBezTo>
                    <a:cubicBezTo>
                      <a:pt x="16" y="12"/>
                      <a:pt x="15" y="10"/>
                      <a:pt x="15" y="10"/>
                    </a:cubicBezTo>
                    <a:cubicBezTo>
                      <a:pt x="14" y="9"/>
                      <a:pt x="12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7" name="Freeform 318"/>
              <p:cNvSpPr>
                <a:spLocks noEditPoints="1"/>
              </p:cNvSpPr>
              <p:nvPr/>
            </p:nvSpPr>
            <p:spPr bwMode="auto">
              <a:xfrm>
                <a:off x="-3800476" y="3544888"/>
                <a:ext cx="55563" cy="50800"/>
              </a:xfrm>
              <a:custGeom>
                <a:avLst/>
                <a:gdLst>
                  <a:gd name="T0" fmla="*/ 14 w 26"/>
                  <a:gd name="T1" fmla="*/ 24 h 24"/>
                  <a:gd name="T2" fmla="*/ 7 w 26"/>
                  <a:gd name="T3" fmla="*/ 21 h 24"/>
                  <a:gd name="T4" fmla="*/ 4 w 26"/>
                  <a:gd name="T5" fmla="*/ 4 h 24"/>
                  <a:gd name="T6" fmla="*/ 12 w 26"/>
                  <a:gd name="T7" fmla="*/ 0 h 24"/>
                  <a:gd name="T8" fmla="*/ 13 w 26"/>
                  <a:gd name="T9" fmla="*/ 0 h 24"/>
                  <a:gd name="T10" fmla="*/ 21 w 26"/>
                  <a:gd name="T11" fmla="*/ 2 h 24"/>
                  <a:gd name="T12" fmla="*/ 26 w 26"/>
                  <a:gd name="T13" fmla="*/ 10 h 24"/>
                  <a:gd name="T14" fmla="*/ 23 w 26"/>
                  <a:gd name="T15" fmla="*/ 19 h 24"/>
                  <a:gd name="T16" fmla="*/ 14 w 26"/>
                  <a:gd name="T17" fmla="*/ 24 h 24"/>
                  <a:gd name="T18" fmla="*/ 13 w 26"/>
                  <a:gd name="T19" fmla="*/ 8 h 24"/>
                  <a:gd name="T20" fmla="*/ 13 w 26"/>
                  <a:gd name="T21" fmla="*/ 8 h 24"/>
                  <a:gd name="T22" fmla="*/ 10 w 26"/>
                  <a:gd name="T23" fmla="*/ 9 h 24"/>
                  <a:gd name="T24" fmla="*/ 12 w 26"/>
                  <a:gd name="T25" fmla="*/ 15 h 24"/>
                  <a:gd name="T26" fmla="*/ 14 w 26"/>
                  <a:gd name="T27" fmla="*/ 15 h 24"/>
                  <a:gd name="T28" fmla="*/ 17 w 26"/>
                  <a:gd name="T29" fmla="*/ 14 h 24"/>
                  <a:gd name="T30" fmla="*/ 18 w 26"/>
                  <a:gd name="T31" fmla="*/ 11 h 24"/>
                  <a:gd name="T32" fmla="*/ 16 w 26"/>
                  <a:gd name="T33" fmla="*/ 9 h 24"/>
                  <a:gd name="T34" fmla="*/ 13 w 26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1" y="24"/>
                      <a:pt x="9" y="23"/>
                      <a:pt x="7" y="21"/>
                    </a:cubicBezTo>
                    <a:cubicBezTo>
                      <a:pt x="1" y="17"/>
                      <a:pt x="0" y="9"/>
                      <a:pt x="4" y="4"/>
                    </a:cubicBezTo>
                    <a:cubicBezTo>
                      <a:pt x="6" y="2"/>
                      <a:pt x="9" y="0"/>
                      <a:pt x="12" y="0"/>
                    </a:cubicBezTo>
                    <a:cubicBezTo>
                      <a:pt x="12" y="0"/>
                      <a:pt x="13" y="0"/>
                      <a:pt x="13" y="0"/>
                    </a:cubicBezTo>
                    <a:cubicBezTo>
                      <a:pt x="16" y="0"/>
                      <a:pt x="19" y="1"/>
                      <a:pt x="21" y="2"/>
                    </a:cubicBezTo>
                    <a:cubicBezTo>
                      <a:pt x="23" y="4"/>
                      <a:pt x="25" y="7"/>
                      <a:pt x="26" y="10"/>
                    </a:cubicBezTo>
                    <a:cubicBezTo>
                      <a:pt x="26" y="13"/>
                      <a:pt x="25" y="17"/>
                      <a:pt x="23" y="19"/>
                    </a:cubicBezTo>
                    <a:cubicBezTo>
                      <a:pt x="21" y="22"/>
                      <a:pt x="18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9"/>
                      <a:pt x="10" y="9"/>
                    </a:cubicBezTo>
                    <a:cubicBezTo>
                      <a:pt x="9" y="11"/>
                      <a:pt x="10" y="13"/>
                      <a:pt x="12" y="15"/>
                    </a:cubicBezTo>
                    <a:cubicBezTo>
                      <a:pt x="13" y="15"/>
                      <a:pt x="14" y="15"/>
                      <a:pt x="14" y="15"/>
                    </a:cubicBezTo>
                    <a:cubicBezTo>
                      <a:pt x="15" y="15"/>
                      <a:pt x="16" y="15"/>
                      <a:pt x="17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7" y="10"/>
                      <a:pt x="17" y="9"/>
                      <a:pt x="16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8" name="Freeform 319"/>
              <p:cNvSpPr>
                <a:spLocks noEditPoints="1"/>
              </p:cNvSpPr>
              <p:nvPr/>
            </p:nvSpPr>
            <p:spPr bwMode="auto">
              <a:xfrm>
                <a:off x="-3821114" y="3570288"/>
                <a:ext cx="57150" cy="50800"/>
              </a:xfrm>
              <a:custGeom>
                <a:avLst/>
                <a:gdLst>
                  <a:gd name="T0" fmla="*/ 14 w 26"/>
                  <a:gd name="T1" fmla="*/ 24 h 24"/>
                  <a:gd name="T2" fmla="*/ 6 w 26"/>
                  <a:gd name="T3" fmla="*/ 21 h 24"/>
                  <a:gd name="T4" fmla="*/ 4 w 26"/>
                  <a:gd name="T5" fmla="*/ 4 h 24"/>
                  <a:gd name="T6" fmla="*/ 13 w 26"/>
                  <a:gd name="T7" fmla="*/ 0 h 24"/>
                  <a:gd name="T8" fmla="*/ 21 w 26"/>
                  <a:gd name="T9" fmla="*/ 3 h 24"/>
                  <a:gd name="T10" fmla="*/ 25 w 26"/>
                  <a:gd name="T11" fmla="*/ 11 h 24"/>
                  <a:gd name="T12" fmla="*/ 23 w 26"/>
                  <a:gd name="T13" fmla="*/ 19 h 24"/>
                  <a:gd name="T14" fmla="*/ 14 w 26"/>
                  <a:gd name="T15" fmla="*/ 24 h 24"/>
                  <a:gd name="T16" fmla="*/ 13 w 26"/>
                  <a:gd name="T17" fmla="*/ 8 h 24"/>
                  <a:gd name="T18" fmla="*/ 10 w 26"/>
                  <a:gd name="T19" fmla="*/ 9 h 24"/>
                  <a:gd name="T20" fmla="*/ 11 w 26"/>
                  <a:gd name="T21" fmla="*/ 14 h 24"/>
                  <a:gd name="T22" fmla="*/ 16 w 26"/>
                  <a:gd name="T23" fmla="*/ 14 h 24"/>
                  <a:gd name="T24" fmla="*/ 17 w 26"/>
                  <a:gd name="T25" fmla="*/ 12 h 24"/>
                  <a:gd name="T26" fmla="*/ 16 w 26"/>
                  <a:gd name="T27" fmla="*/ 9 h 24"/>
                  <a:gd name="T28" fmla="*/ 13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1" y="24"/>
                      <a:pt x="8" y="22"/>
                      <a:pt x="6" y="21"/>
                    </a:cubicBezTo>
                    <a:cubicBezTo>
                      <a:pt x="1" y="16"/>
                      <a:pt x="0" y="9"/>
                      <a:pt x="4" y="4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16" y="0"/>
                      <a:pt x="18" y="1"/>
                      <a:pt x="21" y="3"/>
                    </a:cubicBezTo>
                    <a:cubicBezTo>
                      <a:pt x="23" y="5"/>
                      <a:pt x="25" y="8"/>
                      <a:pt x="25" y="11"/>
                    </a:cubicBezTo>
                    <a:cubicBezTo>
                      <a:pt x="26" y="14"/>
                      <a:pt x="25" y="17"/>
                      <a:pt x="23" y="19"/>
                    </a:cubicBezTo>
                    <a:cubicBezTo>
                      <a:pt x="20" y="22"/>
                      <a:pt x="17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9" y="11"/>
                      <a:pt x="9" y="13"/>
                      <a:pt x="11" y="14"/>
                    </a:cubicBezTo>
                    <a:cubicBezTo>
                      <a:pt x="13" y="16"/>
                      <a:pt x="15" y="16"/>
                      <a:pt x="16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6" y="10"/>
                      <a:pt x="16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9" name="Freeform 320"/>
              <p:cNvSpPr>
                <a:spLocks noEditPoints="1"/>
              </p:cNvSpPr>
              <p:nvPr/>
            </p:nvSpPr>
            <p:spPr bwMode="auto">
              <a:xfrm>
                <a:off x="-3841751" y="3594100"/>
                <a:ext cx="53975" cy="50800"/>
              </a:xfrm>
              <a:custGeom>
                <a:avLst/>
                <a:gdLst>
                  <a:gd name="T0" fmla="*/ 14 w 25"/>
                  <a:gd name="T1" fmla="*/ 24 h 24"/>
                  <a:gd name="T2" fmla="*/ 5 w 25"/>
                  <a:gd name="T3" fmla="*/ 21 h 24"/>
                  <a:gd name="T4" fmla="*/ 4 w 25"/>
                  <a:gd name="T5" fmla="*/ 4 h 24"/>
                  <a:gd name="T6" fmla="*/ 13 w 25"/>
                  <a:gd name="T7" fmla="*/ 0 h 24"/>
                  <a:gd name="T8" fmla="*/ 21 w 25"/>
                  <a:gd name="T9" fmla="*/ 3 h 24"/>
                  <a:gd name="T10" fmla="*/ 25 w 25"/>
                  <a:gd name="T11" fmla="*/ 12 h 24"/>
                  <a:gd name="T12" fmla="*/ 22 w 25"/>
                  <a:gd name="T13" fmla="*/ 20 h 24"/>
                  <a:gd name="T14" fmla="*/ 22 w 25"/>
                  <a:gd name="T15" fmla="*/ 21 h 24"/>
                  <a:gd name="T16" fmla="*/ 14 w 25"/>
                  <a:gd name="T17" fmla="*/ 24 h 24"/>
                  <a:gd name="T18" fmla="*/ 13 w 25"/>
                  <a:gd name="T19" fmla="*/ 8 h 24"/>
                  <a:gd name="T20" fmla="*/ 10 w 25"/>
                  <a:gd name="T21" fmla="*/ 9 h 24"/>
                  <a:gd name="T22" fmla="*/ 10 w 25"/>
                  <a:gd name="T23" fmla="*/ 10 h 24"/>
                  <a:gd name="T24" fmla="*/ 11 w 25"/>
                  <a:gd name="T25" fmla="*/ 15 h 24"/>
                  <a:gd name="T26" fmla="*/ 16 w 25"/>
                  <a:gd name="T27" fmla="*/ 15 h 24"/>
                  <a:gd name="T28" fmla="*/ 17 w 25"/>
                  <a:gd name="T29" fmla="*/ 12 h 24"/>
                  <a:gd name="T30" fmla="*/ 16 w 25"/>
                  <a:gd name="T31" fmla="*/ 10 h 24"/>
                  <a:gd name="T32" fmla="*/ 13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4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0" y="16"/>
                      <a:pt x="0" y="9"/>
                      <a:pt x="4" y="4"/>
                    </a:cubicBezTo>
                    <a:cubicBezTo>
                      <a:pt x="6" y="2"/>
                      <a:pt x="9" y="0"/>
                      <a:pt x="13" y="0"/>
                    </a:cubicBezTo>
                    <a:cubicBezTo>
                      <a:pt x="16" y="0"/>
                      <a:pt x="19" y="1"/>
                      <a:pt x="21" y="3"/>
                    </a:cubicBezTo>
                    <a:cubicBezTo>
                      <a:pt x="23" y="6"/>
                      <a:pt x="25" y="9"/>
                      <a:pt x="25" y="12"/>
                    </a:cubicBezTo>
                    <a:cubicBezTo>
                      <a:pt x="25" y="15"/>
                      <a:pt x="24" y="18"/>
                      <a:pt x="22" y="20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3"/>
                      <a:pt x="17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1"/>
                      <a:pt x="9" y="13"/>
                      <a:pt x="11" y="15"/>
                    </a:cubicBezTo>
                    <a:cubicBezTo>
                      <a:pt x="12" y="16"/>
                      <a:pt x="15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6" y="10"/>
                      <a:pt x="16" y="10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0" name="Freeform 321"/>
              <p:cNvSpPr>
                <a:spLocks noEditPoints="1"/>
              </p:cNvSpPr>
              <p:nvPr/>
            </p:nvSpPr>
            <p:spPr bwMode="auto">
              <a:xfrm>
                <a:off x="-3863976" y="3617913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4 w 25"/>
                  <a:gd name="T3" fmla="*/ 20 h 24"/>
                  <a:gd name="T4" fmla="*/ 4 w 25"/>
                  <a:gd name="T5" fmla="*/ 4 h 24"/>
                  <a:gd name="T6" fmla="*/ 12 w 25"/>
                  <a:gd name="T7" fmla="*/ 0 h 24"/>
                  <a:gd name="T8" fmla="*/ 21 w 25"/>
                  <a:gd name="T9" fmla="*/ 4 h 24"/>
                  <a:gd name="T10" fmla="*/ 25 w 25"/>
                  <a:gd name="T11" fmla="*/ 12 h 24"/>
                  <a:gd name="T12" fmla="*/ 21 w 25"/>
                  <a:gd name="T13" fmla="*/ 21 h 24"/>
                  <a:gd name="T14" fmla="*/ 21 w 25"/>
                  <a:gd name="T15" fmla="*/ 21 h 24"/>
                  <a:gd name="T16" fmla="*/ 13 w 25"/>
                  <a:gd name="T17" fmla="*/ 24 h 24"/>
                  <a:gd name="T18" fmla="*/ 12 w 25"/>
                  <a:gd name="T19" fmla="*/ 9 h 24"/>
                  <a:gd name="T20" fmla="*/ 10 w 25"/>
                  <a:gd name="T21" fmla="*/ 9 h 24"/>
                  <a:gd name="T22" fmla="*/ 10 w 25"/>
                  <a:gd name="T23" fmla="*/ 10 h 24"/>
                  <a:gd name="T24" fmla="*/ 10 w 25"/>
                  <a:gd name="T25" fmla="*/ 15 h 24"/>
                  <a:gd name="T26" fmla="*/ 16 w 25"/>
                  <a:gd name="T27" fmla="*/ 15 h 24"/>
                  <a:gd name="T28" fmla="*/ 16 w 25"/>
                  <a:gd name="T29" fmla="*/ 13 h 24"/>
                  <a:gd name="T30" fmla="*/ 15 w 25"/>
                  <a:gd name="T31" fmla="*/ 10 h 24"/>
                  <a:gd name="T32" fmla="*/ 12 w 25"/>
                  <a:gd name="T3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0" y="24"/>
                      <a:pt x="6" y="23"/>
                      <a:pt x="4" y="20"/>
                    </a:cubicBezTo>
                    <a:cubicBezTo>
                      <a:pt x="0" y="16"/>
                      <a:pt x="0" y="8"/>
                      <a:pt x="4" y="4"/>
                    </a:cubicBezTo>
                    <a:cubicBezTo>
                      <a:pt x="6" y="2"/>
                      <a:pt x="9" y="0"/>
                      <a:pt x="12" y="0"/>
                    </a:cubicBezTo>
                    <a:cubicBezTo>
                      <a:pt x="15" y="0"/>
                      <a:pt x="18" y="2"/>
                      <a:pt x="21" y="4"/>
                    </a:cubicBezTo>
                    <a:cubicBezTo>
                      <a:pt x="23" y="6"/>
                      <a:pt x="24" y="9"/>
                      <a:pt x="25" y="12"/>
                    </a:cubicBezTo>
                    <a:cubicBezTo>
                      <a:pt x="25" y="16"/>
                      <a:pt x="23" y="19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19" y="23"/>
                      <a:pt x="16" y="24"/>
                      <a:pt x="13" y="24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0" y="9"/>
                      <a:pt x="10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8" y="11"/>
                      <a:pt x="8" y="13"/>
                      <a:pt x="10" y="15"/>
                    </a:cubicBezTo>
                    <a:cubicBezTo>
                      <a:pt x="11" y="16"/>
                      <a:pt x="14" y="17"/>
                      <a:pt x="16" y="15"/>
                    </a:cubicBezTo>
                    <a:cubicBezTo>
                      <a:pt x="16" y="15"/>
                      <a:pt x="16" y="14"/>
                      <a:pt x="16" y="13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4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1" name="Freeform 322"/>
              <p:cNvSpPr>
                <a:spLocks noEditPoints="1"/>
              </p:cNvSpPr>
              <p:nvPr/>
            </p:nvSpPr>
            <p:spPr bwMode="auto">
              <a:xfrm>
                <a:off x="-3889376" y="3640138"/>
                <a:ext cx="55563" cy="52388"/>
              </a:xfrm>
              <a:custGeom>
                <a:avLst/>
                <a:gdLst>
                  <a:gd name="T0" fmla="*/ 14 w 26"/>
                  <a:gd name="T1" fmla="*/ 24 h 24"/>
                  <a:gd name="T2" fmla="*/ 5 w 26"/>
                  <a:gd name="T3" fmla="*/ 20 h 24"/>
                  <a:gd name="T4" fmla="*/ 5 w 26"/>
                  <a:gd name="T5" fmla="*/ 3 h 24"/>
                  <a:gd name="T6" fmla="*/ 13 w 26"/>
                  <a:gd name="T7" fmla="*/ 0 h 24"/>
                  <a:gd name="T8" fmla="*/ 22 w 26"/>
                  <a:gd name="T9" fmla="*/ 4 h 24"/>
                  <a:gd name="T10" fmla="*/ 25 w 26"/>
                  <a:gd name="T11" fmla="*/ 13 h 24"/>
                  <a:gd name="T12" fmla="*/ 22 w 26"/>
                  <a:gd name="T13" fmla="*/ 21 h 24"/>
                  <a:gd name="T14" fmla="*/ 22 w 26"/>
                  <a:gd name="T15" fmla="*/ 21 h 24"/>
                  <a:gd name="T16" fmla="*/ 14 w 26"/>
                  <a:gd name="T17" fmla="*/ 24 h 24"/>
                  <a:gd name="T18" fmla="*/ 13 w 26"/>
                  <a:gd name="T19" fmla="*/ 8 h 24"/>
                  <a:gd name="T20" fmla="*/ 11 w 26"/>
                  <a:gd name="T21" fmla="*/ 9 h 24"/>
                  <a:gd name="T22" fmla="*/ 11 w 26"/>
                  <a:gd name="T23" fmla="*/ 9 h 24"/>
                  <a:gd name="T24" fmla="*/ 11 w 26"/>
                  <a:gd name="T25" fmla="*/ 14 h 24"/>
                  <a:gd name="T26" fmla="*/ 14 w 26"/>
                  <a:gd name="T27" fmla="*/ 16 h 24"/>
                  <a:gd name="T28" fmla="*/ 16 w 26"/>
                  <a:gd name="T29" fmla="*/ 15 h 24"/>
                  <a:gd name="T30" fmla="*/ 17 w 26"/>
                  <a:gd name="T31" fmla="*/ 12 h 24"/>
                  <a:gd name="T32" fmla="*/ 16 w 26"/>
                  <a:gd name="T33" fmla="*/ 9 h 24"/>
                  <a:gd name="T34" fmla="*/ 13 w 26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0" y="24"/>
                      <a:pt x="7" y="22"/>
                      <a:pt x="5" y="20"/>
                    </a:cubicBezTo>
                    <a:cubicBezTo>
                      <a:pt x="0" y="15"/>
                      <a:pt x="1" y="7"/>
                      <a:pt x="5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6" y="0"/>
                      <a:pt x="20" y="1"/>
                      <a:pt x="22" y="4"/>
                    </a:cubicBezTo>
                    <a:cubicBezTo>
                      <a:pt x="24" y="6"/>
                      <a:pt x="26" y="9"/>
                      <a:pt x="25" y="13"/>
                    </a:cubicBezTo>
                    <a:cubicBezTo>
                      <a:pt x="25" y="16"/>
                      <a:pt x="24" y="19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3"/>
                      <a:pt x="17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10"/>
                      <a:pt x="9" y="13"/>
                      <a:pt x="11" y="14"/>
                    </a:cubicBezTo>
                    <a:cubicBezTo>
                      <a:pt x="12" y="15"/>
                      <a:pt x="13" y="16"/>
                      <a:pt x="14" y="16"/>
                    </a:cubicBezTo>
                    <a:cubicBezTo>
                      <a:pt x="15" y="16"/>
                      <a:pt x="15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2" name="Freeform 323"/>
              <p:cNvSpPr>
                <a:spLocks noEditPoints="1"/>
              </p:cNvSpPr>
              <p:nvPr/>
            </p:nvSpPr>
            <p:spPr bwMode="auto">
              <a:xfrm>
                <a:off x="-3784601" y="3578225"/>
                <a:ext cx="57150" cy="52388"/>
              </a:xfrm>
              <a:custGeom>
                <a:avLst/>
                <a:gdLst>
                  <a:gd name="T0" fmla="*/ 14 w 26"/>
                  <a:gd name="T1" fmla="*/ 24 h 24"/>
                  <a:gd name="T2" fmla="*/ 6 w 26"/>
                  <a:gd name="T3" fmla="*/ 21 h 24"/>
                  <a:gd name="T4" fmla="*/ 4 w 26"/>
                  <a:gd name="T5" fmla="*/ 4 h 24"/>
                  <a:gd name="T6" fmla="*/ 14 w 26"/>
                  <a:gd name="T7" fmla="*/ 0 h 24"/>
                  <a:gd name="T8" fmla="*/ 21 w 26"/>
                  <a:gd name="T9" fmla="*/ 2 h 24"/>
                  <a:gd name="T10" fmla="*/ 26 w 26"/>
                  <a:gd name="T11" fmla="*/ 10 h 24"/>
                  <a:gd name="T12" fmla="*/ 23 w 26"/>
                  <a:gd name="T13" fmla="*/ 19 h 24"/>
                  <a:gd name="T14" fmla="*/ 14 w 26"/>
                  <a:gd name="T15" fmla="*/ 24 h 24"/>
                  <a:gd name="T16" fmla="*/ 14 w 26"/>
                  <a:gd name="T17" fmla="*/ 8 h 24"/>
                  <a:gd name="T18" fmla="*/ 11 w 26"/>
                  <a:gd name="T19" fmla="*/ 9 h 24"/>
                  <a:gd name="T20" fmla="*/ 11 w 26"/>
                  <a:gd name="T21" fmla="*/ 15 h 24"/>
                  <a:gd name="T22" fmla="*/ 17 w 26"/>
                  <a:gd name="T23" fmla="*/ 14 h 24"/>
                  <a:gd name="T24" fmla="*/ 18 w 26"/>
                  <a:gd name="T25" fmla="*/ 11 h 24"/>
                  <a:gd name="T26" fmla="*/ 16 w 26"/>
                  <a:gd name="T27" fmla="*/ 9 h 24"/>
                  <a:gd name="T28" fmla="*/ 14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1" y="24"/>
                      <a:pt x="8" y="23"/>
                      <a:pt x="6" y="21"/>
                    </a:cubicBezTo>
                    <a:cubicBezTo>
                      <a:pt x="1" y="17"/>
                      <a:pt x="0" y="9"/>
                      <a:pt x="4" y="4"/>
                    </a:cubicBezTo>
                    <a:cubicBezTo>
                      <a:pt x="6" y="1"/>
                      <a:pt x="10" y="0"/>
                      <a:pt x="14" y="0"/>
                    </a:cubicBezTo>
                    <a:cubicBezTo>
                      <a:pt x="16" y="0"/>
                      <a:pt x="19" y="1"/>
                      <a:pt x="21" y="2"/>
                    </a:cubicBezTo>
                    <a:cubicBezTo>
                      <a:pt x="24" y="4"/>
                      <a:pt x="25" y="7"/>
                      <a:pt x="26" y="10"/>
                    </a:cubicBezTo>
                    <a:cubicBezTo>
                      <a:pt x="26" y="13"/>
                      <a:pt x="25" y="17"/>
                      <a:pt x="23" y="19"/>
                    </a:cubicBezTo>
                    <a:cubicBezTo>
                      <a:pt x="21" y="22"/>
                      <a:pt x="18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9" y="11"/>
                      <a:pt x="10" y="14"/>
                      <a:pt x="11" y="15"/>
                    </a:cubicBezTo>
                    <a:cubicBezTo>
                      <a:pt x="13" y="16"/>
                      <a:pt x="16" y="16"/>
                      <a:pt x="17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7" y="9"/>
                      <a:pt x="16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3" name="Freeform 324"/>
              <p:cNvSpPr>
                <a:spLocks noEditPoints="1"/>
              </p:cNvSpPr>
              <p:nvPr/>
            </p:nvSpPr>
            <p:spPr bwMode="auto">
              <a:xfrm>
                <a:off x="-3805239" y="3603625"/>
                <a:ext cx="55563" cy="52388"/>
              </a:xfrm>
              <a:custGeom>
                <a:avLst/>
                <a:gdLst>
                  <a:gd name="T0" fmla="*/ 14 w 26"/>
                  <a:gd name="T1" fmla="*/ 24 h 24"/>
                  <a:gd name="T2" fmla="*/ 5 w 26"/>
                  <a:gd name="T3" fmla="*/ 21 h 24"/>
                  <a:gd name="T4" fmla="*/ 4 w 26"/>
                  <a:gd name="T5" fmla="*/ 4 h 24"/>
                  <a:gd name="T6" fmla="*/ 13 w 26"/>
                  <a:gd name="T7" fmla="*/ 0 h 24"/>
                  <a:gd name="T8" fmla="*/ 21 w 26"/>
                  <a:gd name="T9" fmla="*/ 3 h 24"/>
                  <a:gd name="T10" fmla="*/ 26 w 26"/>
                  <a:gd name="T11" fmla="*/ 11 h 24"/>
                  <a:gd name="T12" fmla="*/ 23 w 26"/>
                  <a:gd name="T13" fmla="*/ 20 h 24"/>
                  <a:gd name="T14" fmla="*/ 14 w 26"/>
                  <a:gd name="T15" fmla="*/ 24 h 24"/>
                  <a:gd name="T16" fmla="*/ 13 w 26"/>
                  <a:gd name="T17" fmla="*/ 8 h 24"/>
                  <a:gd name="T18" fmla="*/ 10 w 26"/>
                  <a:gd name="T19" fmla="*/ 9 h 24"/>
                  <a:gd name="T20" fmla="*/ 11 w 26"/>
                  <a:gd name="T21" fmla="*/ 15 h 24"/>
                  <a:gd name="T22" fmla="*/ 14 w 26"/>
                  <a:gd name="T23" fmla="*/ 16 h 24"/>
                  <a:gd name="T24" fmla="*/ 17 w 26"/>
                  <a:gd name="T25" fmla="*/ 15 h 24"/>
                  <a:gd name="T26" fmla="*/ 18 w 26"/>
                  <a:gd name="T27" fmla="*/ 12 h 24"/>
                  <a:gd name="T28" fmla="*/ 16 w 26"/>
                  <a:gd name="T29" fmla="*/ 9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1" y="24"/>
                      <a:pt x="8" y="23"/>
                      <a:pt x="5" y="21"/>
                    </a:cubicBezTo>
                    <a:cubicBezTo>
                      <a:pt x="1" y="17"/>
                      <a:pt x="0" y="9"/>
                      <a:pt x="4" y="4"/>
                    </a:cubicBezTo>
                    <a:cubicBezTo>
                      <a:pt x="7" y="2"/>
                      <a:pt x="10" y="0"/>
                      <a:pt x="13" y="0"/>
                    </a:cubicBezTo>
                    <a:cubicBezTo>
                      <a:pt x="16" y="0"/>
                      <a:pt x="19" y="1"/>
                      <a:pt x="21" y="3"/>
                    </a:cubicBezTo>
                    <a:cubicBezTo>
                      <a:pt x="24" y="5"/>
                      <a:pt x="25" y="8"/>
                      <a:pt x="26" y="11"/>
                    </a:cubicBezTo>
                    <a:cubicBezTo>
                      <a:pt x="26" y="14"/>
                      <a:pt x="25" y="18"/>
                      <a:pt x="23" y="20"/>
                    </a:cubicBezTo>
                    <a:cubicBezTo>
                      <a:pt x="20" y="23"/>
                      <a:pt x="17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9" y="11"/>
                      <a:pt x="9" y="14"/>
                      <a:pt x="11" y="15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5" y="16"/>
                      <a:pt x="16" y="16"/>
                      <a:pt x="17" y="15"/>
                    </a:cubicBezTo>
                    <a:cubicBezTo>
                      <a:pt x="17" y="14"/>
                      <a:pt x="18" y="13"/>
                      <a:pt x="18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4" name="Freeform 325"/>
              <p:cNvSpPr>
                <a:spLocks noEditPoints="1"/>
              </p:cNvSpPr>
              <p:nvPr/>
            </p:nvSpPr>
            <p:spPr bwMode="auto">
              <a:xfrm>
                <a:off x="-3829051" y="3630613"/>
                <a:ext cx="55563" cy="50800"/>
              </a:xfrm>
              <a:custGeom>
                <a:avLst/>
                <a:gdLst>
                  <a:gd name="T0" fmla="*/ 14 w 26"/>
                  <a:gd name="T1" fmla="*/ 24 h 24"/>
                  <a:gd name="T2" fmla="*/ 5 w 26"/>
                  <a:gd name="T3" fmla="*/ 21 h 24"/>
                  <a:gd name="T4" fmla="*/ 5 w 26"/>
                  <a:gd name="T5" fmla="*/ 4 h 24"/>
                  <a:gd name="T6" fmla="*/ 14 w 26"/>
                  <a:gd name="T7" fmla="*/ 0 h 24"/>
                  <a:gd name="T8" fmla="*/ 22 w 26"/>
                  <a:gd name="T9" fmla="*/ 3 h 24"/>
                  <a:gd name="T10" fmla="*/ 26 w 26"/>
                  <a:gd name="T11" fmla="*/ 12 h 24"/>
                  <a:gd name="T12" fmla="*/ 22 w 26"/>
                  <a:gd name="T13" fmla="*/ 20 h 24"/>
                  <a:gd name="T14" fmla="*/ 14 w 26"/>
                  <a:gd name="T15" fmla="*/ 24 h 24"/>
                  <a:gd name="T16" fmla="*/ 14 w 26"/>
                  <a:gd name="T17" fmla="*/ 8 h 24"/>
                  <a:gd name="T18" fmla="*/ 11 w 26"/>
                  <a:gd name="T19" fmla="*/ 9 h 24"/>
                  <a:gd name="T20" fmla="*/ 11 w 26"/>
                  <a:gd name="T21" fmla="*/ 15 h 24"/>
                  <a:gd name="T22" fmla="*/ 17 w 26"/>
                  <a:gd name="T23" fmla="*/ 15 h 24"/>
                  <a:gd name="T24" fmla="*/ 18 w 26"/>
                  <a:gd name="T25" fmla="*/ 12 h 24"/>
                  <a:gd name="T26" fmla="*/ 16 w 26"/>
                  <a:gd name="T27" fmla="*/ 9 h 24"/>
                  <a:gd name="T28" fmla="*/ 14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1" y="16"/>
                      <a:pt x="0" y="8"/>
                      <a:pt x="5" y="4"/>
                    </a:cubicBezTo>
                    <a:cubicBezTo>
                      <a:pt x="7" y="1"/>
                      <a:pt x="10" y="0"/>
                      <a:pt x="14" y="0"/>
                    </a:cubicBezTo>
                    <a:cubicBezTo>
                      <a:pt x="17" y="0"/>
                      <a:pt x="20" y="1"/>
                      <a:pt x="22" y="3"/>
                    </a:cubicBezTo>
                    <a:cubicBezTo>
                      <a:pt x="24" y="5"/>
                      <a:pt x="26" y="8"/>
                      <a:pt x="26" y="12"/>
                    </a:cubicBezTo>
                    <a:cubicBezTo>
                      <a:pt x="26" y="15"/>
                      <a:pt x="25" y="18"/>
                      <a:pt x="22" y="20"/>
                    </a:cubicBezTo>
                    <a:cubicBezTo>
                      <a:pt x="20" y="23"/>
                      <a:pt x="17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9" y="11"/>
                      <a:pt x="9" y="13"/>
                      <a:pt x="11" y="15"/>
                    </a:cubicBezTo>
                    <a:cubicBezTo>
                      <a:pt x="12" y="16"/>
                      <a:pt x="15" y="16"/>
                      <a:pt x="17" y="15"/>
                    </a:cubicBezTo>
                    <a:cubicBezTo>
                      <a:pt x="17" y="14"/>
                      <a:pt x="18" y="13"/>
                      <a:pt x="18" y="12"/>
                    </a:cubicBezTo>
                    <a:cubicBezTo>
                      <a:pt x="18" y="11"/>
                      <a:pt x="17" y="10"/>
                      <a:pt x="16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5" name="Freeform 326"/>
              <p:cNvSpPr>
                <a:spLocks noEditPoints="1"/>
              </p:cNvSpPr>
              <p:nvPr/>
            </p:nvSpPr>
            <p:spPr bwMode="auto">
              <a:xfrm>
                <a:off x="-3852864" y="3654425"/>
                <a:ext cx="55563" cy="52388"/>
              </a:xfrm>
              <a:custGeom>
                <a:avLst/>
                <a:gdLst>
                  <a:gd name="T0" fmla="*/ 13 w 26"/>
                  <a:gd name="T1" fmla="*/ 25 h 25"/>
                  <a:gd name="T2" fmla="*/ 4 w 26"/>
                  <a:gd name="T3" fmla="*/ 21 h 25"/>
                  <a:gd name="T4" fmla="*/ 5 w 26"/>
                  <a:gd name="T5" fmla="*/ 4 h 25"/>
                  <a:gd name="T6" fmla="*/ 13 w 26"/>
                  <a:gd name="T7" fmla="*/ 0 h 25"/>
                  <a:gd name="T8" fmla="*/ 22 w 26"/>
                  <a:gd name="T9" fmla="*/ 4 h 25"/>
                  <a:gd name="T10" fmla="*/ 25 w 26"/>
                  <a:gd name="T11" fmla="*/ 12 h 25"/>
                  <a:gd name="T12" fmla="*/ 22 w 26"/>
                  <a:gd name="T13" fmla="*/ 21 h 25"/>
                  <a:gd name="T14" fmla="*/ 13 w 26"/>
                  <a:gd name="T15" fmla="*/ 25 h 25"/>
                  <a:gd name="T16" fmla="*/ 13 w 26"/>
                  <a:gd name="T17" fmla="*/ 8 h 25"/>
                  <a:gd name="T18" fmla="*/ 10 w 26"/>
                  <a:gd name="T19" fmla="*/ 9 h 25"/>
                  <a:gd name="T20" fmla="*/ 10 w 26"/>
                  <a:gd name="T21" fmla="*/ 15 h 25"/>
                  <a:gd name="T22" fmla="*/ 16 w 26"/>
                  <a:gd name="T23" fmla="*/ 15 h 25"/>
                  <a:gd name="T24" fmla="*/ 17 w 26"/>
                  <a:gd name="T25" fmla="*/ 12 h 25"/>
                  <a:gd name="T26" fmla="*/ 16 w 26"/>
                  <a:gd name="T27" fmla="*/ 10 h 25"/>
                  <a:gd name="T28" fmla="*/ 13 w 26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0" y="25"/>
                      <a:pt x="7" y="23"/>
                      <a:pt x="4" y="21"/>
                    </a:cubicBezTo>
                    <a:cubicBezTo>
                      <a:pt x="0" y="16"/>
                      <a:pt x="0" y="8"/>
                      <a:pt x="5" y="4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6" y="0"/>
                      <a:pt x="20" y="2"/>
                      <a:pt x="22" y="4"/>
                    </a:cubicBezTo>
                    <a:cubicBezTo>
                      <a:pt x="24" y="6"/>
                      <a:pt x="26" y="9"/>
                      <a:pt x="25" y="12"/>
                    </a:cubicBezTo>
                    <a:cubicBezTo>
                      <a:pt x="25" y="16"/>
                      <a:pt x="24" y="19"/>
                      <a:pt x="22" y="21"/>
                    </a:cubicBezTo>
                    <a:cubicBezTo>
                      <a:pt x="19" y="23"/>
                      <a:pt x="16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9" y="11"/>
                      <a:pt x="9" y="14"/>
                      <a:pt x="10" y="15"/>
                    </a:cubicBezTo>
                    <a:cubicBezTo>
                      <a:pt x="12" y="17"/>
                      <a:pt x="14" y="17"/>
                      <a:pt x="16" y="15"/>
                    </a:cubicBezTo>
                    <a:cubicBezTo>
                      <a:pt x="17" y="15"/>
                      <a:pt x="17" y="14"/>
                      <a:pt x="17" y="12"/>
                    </a:cubicBezTo>
                    <a:cubicBezTo>
                      <a:pt x="17" y="11"/>
                      <a:pt x="17" y="10"/>
                      <a:pt x="16" y="10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6" name="Freeform 327"/>
              <p:cNvSpPr>
                <a:spLocks noEditPoints="1"/>
              </p:cNvSpPr>
              <p:nvPr/>
            </p:nvSpPr>
            <p:spPr bwMode="auto">
              <a:xfrm>
                <a:off x="-3767139" y="3613150"/>
                <a:ext cx="57150" cy="53975"/>
              </a:xfrm>
              <a:custGeom>
                <a:avLst/>
                <a:gdLst>
                  <a:gd name="T0" fmla="*/ 13 w 26"/>
                  <a:gd name="T1" fmla="*/ 25 h 25"/>
                  <a:gd name="T2" fmla="*/ 5 w 26"/>
                  <a:gd name="T3" fmla="*/ 22 h 25"/>
                  <a:gd name="T4" fmla="*/ 4 w 26"/>
                  <a:gd name="T5" fmla="*/ 5 h 25"/>
                  <a:gd name="T6" fmla="*/ 14 w 26"/>
                  <a:gd name="T7" fmla="*/ 0 h 25"/>
                  <a:gd name="T8" fmla="*/ 21 w 26"/>
                  <a:gd name="T9" fmla="*/ 3 h 25"/>
                  <a:gd name="T10" fmla="*/ 25 w 26"/>
                  <a:gd name="T11" fmla="*/ 11 h 25"/>
                  <a:gd name="T12" fmla="*/ 23 w 26"/>
                  <a:gd name="T13" fmla="*/ 20 h 25"/>
                  <a:gd name="T14" fmla="*/ 13 w 26"/>
                  <a:gd name="T15" fmla="*/ 25 h 25"/>
                  <a:gd name="T16" fmla="*/ 14 w 26"/>
                  <a:gd name="T17" fmla="*/ 8 h 25"/>
                  <a:gd name="T18" fmla="*/ 10 w 26"/>
                  <a:gd name="T19" fmla="*/ 10 h 25"/>
                  <a:gd name="T20" fmla="*/ 10 w 26"/>
                  <a:gd name="T21" fmla="*/ 16 h 25"/>
                  <a:gd name="T22" fmla="*/ 13 w 26"/>
                  <a:gd name="T23" fmla="*/ 17 h 25"/>
                  <a:gd name="T24" fmla="*/ 16 w 26"/>
                  <a:gd name="T25" fmla="*/ 15 h 25"/>
                  <a:gd name="T26" fmla="*/ 17 w 26"/>
                  <a:gd name="T27" fmla="*/ 12 h 25"/>
                  <a:gd name="T28" fmla="*/ 16 w 26"/>
                  <a:gd name="T29" fmla="*/ 9 h 25"/>
                  <a:gd name="T30" fmla="*/ 14 w 26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0" y="25"/>
                      <a:pt x="7" y="24"/>
                      <a:pt x="5" y="22"/>
                    </a:cubicBezTo>
                    <a:cubicBezTo>
                      <a:pt x="0" y="17"/>
                      <a:pt x="0" y="10"/>
                      <a:pt x="4" y="5"/>
                    </a:cubicBezTo>
                    <a:cubicBezTo>
                      <a:pt x="6" y="2"/>
                      <a:pt x="10" y="0"/>
                      <a:pt x="14" y="0"/>
                    </a:cubicBezTo>
                    <a:cubicBezTo>
                      <a:pt x="16" y="0"/>
                      <a:pt x="19" y="1"/>
                      <a:pt x="21" y="3"/>
                    </a:cubicBezTo>
                    <a:cubicBezTo>
                      <a:pt x="23" y="5"/>
                      <a:pt x="25" y="8"/>
                      <a:pt x="25" y="11"/>
                    </a:cubicBezTo>
                    <a:cubicBezTo>
                      <a:pt x="26" y="14"/>
                      <a:pt x="25" y="18"/>
                      <a:pt x="23" y="20"/>
                    </a:cubicBezTo>
                    <a:cubicBezTo>
                      <a:pt x="20" y="23"/>
                      <a:pt x="17" y="25"/>
                      <a:pt x="13" y="25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2"/>
                      <a:pt x="9" y="14"/>
                      <a:pt x="10" y="16"/>
                    </a:cubicBezTo>
                    <a:cubicBezTo>
                      <a:pt x="11" y="16"/>
                      <a:pt x="12" y="17"/>
                      <a:pt x="13" y="17"/>
                    </a:cubicBezTo>
                    <a:cubicBezTo>
                      <a:pt x="14" y="17"/>
                      <a:pt x="15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7" name="Freeform 328"/>
              <p:cNvSpPr>
                <a:spLocks noEditPoints="1"/>
              </p:cNvSpPr>
              <p:nvPr/>
            </p:nvSpPr>
            <p:spPr bwMode="auto">
              <a:xfrm>
                <a:off x="-3770314" y="3657600"/>
                <a:ext cx="85725" cy="84138"/>
              </a:xfrm>
              <a:custGeom>
                <a:avLst/>
                <a:gdLst>
                  <a:gd name="T0" fmla="*/ 20 w 40"/>
                  <a:gd name="T1" fmla="*/ 39 h 39"/>
                  <a:gd name="T2" fmla="*/ 7 w 40"/>
                  <a:gd name="T3" fmla="*/ 34 h 39"/>
                  <a:gd name="T4" fmla="*/ 8 w 40"/>
                  <a:gd name="T5" fmla="*/ 7 h 39"/>
                  <a:gd name="T6" fmla="*/ 22 w 40"/>
                  <a:gd name="T7" fmla="*/ 0 h 39"/>
                  <a:gd name="T8" fmla="*/ 34 w 40"/>
                  <a:gd name="T9" fmla="*/ 5 h 39"/>
                  <a:gd name="T10" fmla="*/ 40 w 40"/>
                  <a:gd name="T11" fmla="*/ 18 h 39"/>
                  <a:gd name="T12" fmla="*/ 35 w 40"/>
                  <a:gd name="T13" fmla="*/ 32 h 39"/>
                  <a:gd name="T14" fmla="*/ 20 w 40"/>
                  <a:gd name="T15" fmla="*/ 39 h 39"/>
                  <a:gd name="T16" fmla="*/ 22 w 40"/>
                  <a:gd name="T17" fmla="*/ 9 h 39"/>
                  <a:gd name="T18" fmla="*/ 14 w 40"/>
                  <a:gd name="T19" fmla="*/ 13 h 39"/>
                  <a:gd name="T20" fmla="*/ 14 w 40"/>
                  <a:gd name="T21" fmla="*/ 13 h 39"/>
                  <a:gd name="T22" fmla="*/ 13 w 40"/>
                  <a:gd name="T23" fmla="*/ 28 h 39"/>
                  <a:gd name="T24" fmla="*/ 20 w 40"/>
                  <a:gd name="T25" fmla="*/ 31 h 39"/>
                  <a:gd name="T26" fmla="*/ 29 w 40"/>
                  <a:gd name="T27" fmla="*/ 26 h 39"/>
                  <a:gd name="T28" fmla="*/ 32 w 40"/>
                  <a:gd name="T29" fmla="*/ 18 h 39"/>
                  <a:gd name="T30" fmla="*/ 29 w 40"/>
                  <a:gd name="T31" fmla="*/ 11 h 39"/>
                  <a:gd name="T32" fmla="*/ 22 w 40"/>
                  <a:gd name="T33" fmla="*/ 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39">
                    <a:moveTo>
                      <a:pt x="20" y="39"/>
                    </a:moveTo>
                    <a:cubicBezTo>
                      <a:pt x="15" y="39"/>
                      <a:pt x="11" y="37"/>
                      <a:pt x="7" y="34"/>
                    </a:cubicBezTo>
                    <a:cubicBezTo>
                      <a:pt x="0" y="27"/>
                      <a:pt x="0" y="15"/>
                      <a:pt x="8" y="7"/>
                    </a:cubicBezTo>
                    <a:cubicBezTo>
                      <a:pt x="11" y="3"/>
                      <a:pt x="17" y="0"/>
                      <a:pt x="22" y="0"/>
                    </a:cubicBezTo>
                    <a:cubicBezTo>
                      <a:pt x="27" y="0"/>
                      <a:pt x="31" y="2"/>
                      <a:pt x="34" y="5"/>
                    </a:cubicBezTo>
                    <a:cubicBezTo>
                      <a:pt x="38" y="8"/>
                      <a:pt x="40" y="13"/>
                      <a:pt x="40" y="18"/>
                    </a:cubicBezTo>
                    <a:cubicBezTo>
                      <a:pt x="40" y="23"/>
                      <a:pt x="38" y="28"/>
                      <a:pt x="35" y="32"/>
                    </a:cubicBezTo>
                    <a:cubicBezTo>
                      <a:pt x="31" y="36"/>
                      <a:pt x="25" y="39"/>
                      <a:pt x="20" y="39"/>
                    </a:cubicBezTo>
                    <a:close/>
                    <a:moveTo>
                      <a:pt x="22" y="9"/>
                    </a:moveTo>
                    <a:cubicBezTo>
                      <a:pt x="19" y="9"/>
                      <a:pt x="16" y="10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9" y="17"/>
                      <a:pt x="9" y="24"/>
                      <a:pt x="13" y="28"/>
                    </a:cubicBezTo>
                    <a:cubicBezTo>
                      <a:pt x="15" y="30"/>
                      <a:pt x="18" y="31"/>
                      <a:pt x="20" y="31"/>
                    </a:cubicBezTo>
                    <a:cubicBezTo>
                      <a:pt x="23" y="31"/>
                      <a:pt x="26" y="29"/>
                      <a:pt x="29" y="26"/>
                    </a:cubicBezTo>
                    <a:cubicBezTo>
                      <a:pt x="31" y="24"/>
                      <a:pt x="32" y="21"/>
                      <a:pt x="32" y="18"/>
                    </a:cubicBezTo>
                    <a:cubicBezTo>
                      <a:pt x="32" y="15"/>
                      <a:pt x="31" y="13"/>
                      <a:pt x="29" y="11"/>
                    </a:cubicBezTo>
                    <a:cubicBezTo>
                      <a:pt x="27" y="9"/>
                      <a:pt x="25" y="9"/>
                      <a:pt x="2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8" name="Freeform 329"/>
              <p:cNvSpPr>
                <a:spLocks noEditPoints="1"/>
              </p:cNvSpPr>
              <p:nvPr/>
            </p:nvSpPr>
            <p:spPr bwMode="auto">
              <a:xfrm>
                <a:off x="-3790951" y="3640138"/>
                <a:ext cx="57150" cy="52388"/>
              </a:xfrm>
              <a:custGeom>
                <a:avLst/>
                <a:gdLst>
                  <a:gd name="T0" fmla="*/ 13 w 26"/>
                  <a:gd name="T1" fmla="*/ 24 h 24"/>
                  <a:gd name="T2" fmla="*/ 5 w 26"/>
                  <a:gd name="T3" fmla="*/ 21 h 24"/>
                  <a:gd name="T4" fmla="*/ 4 w 26"/>
                  <a:gd name="T5" fmla="*/ 4 h 24"/>
                  <a:gd name="T6" fmla="*/ 13 w 26"/>
                  <a:gd name="T7" fmla="*/ 0 h 24"/>
                  <a:gd name="T8" fmla="*/ 21 w 26"/>
                  <a:gd name="T9" fmla="*/ 3 h 24"/>
                  <a:gd name="T10" fmla="*/ 25 w 26"/>
                  <a:gd name="T11" fmla="*/ 11 h 24"/>
                  <a:gd name="T12" fmla="*/ 22 w 26"/>
                  <a:gd name="T13" fmla="*/ 20 h 24"/>
                  <a:gd name="T14" fmla="*/ 13 w 26"/>
                  <a:gd name="T15" fmla="*/ 24 h 24"/>
                  <a:gd name="T16" fmla="*/ 13 w 26"/>
                  <a:gd name="T17" fmla="*/ 8 h 24"/>
                  <a:gd name="T18" fmla="*/ 10 w 26"/>
                  <a:gd name="T19" fmla="*/ 9 h 24"/>
                  <a:gd name="T20" fmla="*/ 10 w 26"/>
                  <a:gd name="T21" fmla="*/ 9 h 24"/>
                  <a:gd name="T22" fmla="*/ 10 w 26"/>
                  <a:gd name="T23" fmla="*/ 15 h 24"/>
                  <a:gd name="T24" fmla="*/ 13 w 26"/>
                  <a:gd name="T25" fmla="*/ 16 h 24"/>
                  <a:gd name="T26" fmla="*/ 16 w 26"/>
                  <a:gd name="T27" fmla="*/ 15 h 24"/>
                  <a:gd name="T28" fmla="*/ 17 w 26"/>
                  <a:gd name="T29" fmla="*/ 11 h 24"/>
                  <a:gd name="T30" fmla="*/ 16 w 26"/>
                  <a:gd name="T31" fmla="*/ 9 h 24"/>
                  <a:gd name="T32" fmla="*/ 13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0" y="16"/>
                      <a:pt x="0" y="9"/>
                      <a:pt x="4" y="4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6" y="0"/>
                      <a:pt x="19" y="1"/>
                      <a:pt x="21" y="3"/>
                    </a:cubicBezTo>
                    <a:cubicBezTo>
                      <a:pt x="24" y="5"/>
                      <a:pt x="25" y="8"/>
                      <a:pt x="25" y="11"/>
                    </a:cubicBezTo>
                    <a:cubicBezTo>
                      <a:pt x="26" y="14"/>
                      <a:pt x="24" y="18"/>
                      <a:pt x="22" y="20"/>
                    </a:cubicBezTo>
                    <a:cubicBezTo>
                      <a:pt x="20" y="23"/>
                      <a:pt x="16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9" y="11"/>
                      <a:pt x="9" y="14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4"/>
                      <a:pt x="17" y="13"/>
                      <a:pt x="17" y="11"/>
                    </a:cubicBezTo>
                    <a:cubicBezTo>
                      <a:pt x="17" y="10"/>
                      <a:pt x="17" y="9"/>
                      <a:pt x="16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9" name="Freeform 330"/>
              <p:cNvSpPr>
                <a:spLocks noEditPoints="1"/>
              </p:cNvSpPr>
              <p:nvPr/>
            </p:nvSpPr>
            <p:spPr bwMode="auto">
              <a:xfrm>
                <a:off x="-3816351" y="3667125"/>
                <a:ext cx="55563" cy="52388"/>
              </a:xfrm>
              <a:custGeom>
                <a:avLst/>
                <a:gdLst>
                  <a:gd name="T0" fmla="*/ 13 w 26"/>
                  <a:gd name="T1" fmla="*/ 25 h 25"/>
                  <a:gd name="T2" fmla="*/ 5 w 26"/>
                  <a:gd name="T3" fmla="*/ 21 h 25"/>
                  <a:gd name="T4" fmla="*/ 5 w 26"/>
                  <a:gd name="T5" fmla="*/ 4 h 25"/>
                  <a:gd name="T6" fmla="*/ 14 w 26"/>
                  <a:gd name="T7" fmla="*/ 0 h 25"/>
                  <a:gd name="T8" fmla="*/ 22 w 26"/>
                  <a:gd name="T9" fmla="*/ 3 h 25"/>
                  <a:gd name="T10" fmla="*/ 26 w 26"/>
                  <a:gd name="T11" fmla="*/ 12 h 25"/>
                  <a:gd name="T12" fmla="*/ 22 w 26"/>
                  <a:gd name="T13" fmla="*/ 21 h 25"/>
                  <a:gd name="T14" fmla="*/ 22 w 26"/>
                  <a:gd name="T15" fmla="*/ 21 h 25"/>
                  <a:gd name="T16" fmla="*/ 13 w 26"/>
                  <a:gd name="T17" fmla="*/ 25 h 25"/>
                  <a:gd name="T18" fmla="*/ 14 w 26"/>
                  <a:gd name="T19" fmla="*/ 8 h 25"/>
                  <a:gd name="T20" fmla="*/ 11 w 26"/>
                  <a:gd name="T21" fmla="*/ 9 h 25"/>
                  <a:gd name="T22" fmla="*/ 11 w 26"/>
                  <a:gd name="T23" fmla="*/ 9 h 25"/>
                  <a:gd name="T24" fmla="*/ 10 w 26"/>
                  <a:gd name="T25" fmla="*/ 15 h 25"/>
                  <a:gd name="T26" fmla="*/ 16 w 26"/>
                  <a:gd name="T27" fmla="*/ 15 h 25"/>
                  <a:gd name="T28" fmla="*/ 18 w 26"/>
                  <a:gd name="T29" fmla="*/ 12 h 25"/>
                  <a:gd name="T30" fmla="*/ 17 w 26"/>
                  <a:gd name="T31" fmla="*/ 9 h 25"/>
                  <a:gd name="T32" fmla="*/ 14 w 26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0" y="25"/>
                      <a:pt x="7" y="23"/>
                      <a:pt x="5" y="21"/>
                    </a:cubicBezTo>
                    <a:cubicBezTo>
                      <a:pt x="0" y="16"/>
                      <a:pt x="0" y="8"/>
                      <a:pt x="5" y="4"/>
                    </a:cubicBezTo>
                    <a:cubicBezTo>
                      <a:pt x="7" y="1"/>
                      <a:pt x="11" y="0"/>
                      <a:pt x="14" y="0"/>
                    </a:cubicBezTo>
                    <a:cubicBezTo>
                      <a:pt x="17" y="0"/>
                      <a:pt x="20" y="1"/>
                      <a:pt x="22" y="3"/>
                    </a:cubicBezTo>
                    <a:cubicBezTo>
                      <a:pt x="24" y="5"/>
                      <a:pt x="26" y="8"/>
                      <a:pt x="26" y="12"/>
                    </a:cubicBezTo>
                    <a:cubicBezTo>
                      <a:pt x="26" y="15"/>
                      <a:pt x="25" y="18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3"/>
                      <a:pt x="17" y="25"/>
                      <a:pt x="13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11"/>
                      <a:pt x="9" y="14"/>
                      <a:pt x="10" y="15"/>
                    </a:cubicBezTo>
                    <a:cubicBezTo>
                      <a:pt x="12" y="17"/>
                      <a:pt x="15" y="17"/>
                      <a:pt x="16" y="15"/>
                    </a:cubicBezTo>
                    <a:cubicBezTo>
                      <a:pt x="17" y="14"/>
                      <a:pt x="18" y="13"/>
                      <a:pt x="18" y="12"/>
                    </a:cubicBezTo>
                    <a:cubicBezTo>
                      <a:pt x="18" y="11"/>
                      <a:pt x="17" y="10"/>
                      <a:pt x="17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0" name="Freeform 331"/>
              <p:cNvSpPr>
                <a:spLocks noEditPoints="1"/>
              </p:cNvSpPr>
              <p:nvPr/>
            </p:nvSpPr>
            <p:spPr bwMode="auto">
              <a:xfrm>
                <a:off x="-3963989" y="3657600"/>
                <a:ext cx="52388" cy="52388"/>
              </a:xfrm>
              <a:custGeom>
                <a:avLst/>
                <a:gdLst>
                  <a:gd name="T0" fmla="*/ 14 w 25"/>
                  <a:gd name="T1" fmla="*/ 24 h 24"/>
                  <a:gd name="T2" fmla="*/ 4 w 25"/>
                  <a:gd name="T3" fmla="*/ 19 h 24"/>
                  <a:gd name="T4" fmla="*/ 6 w 25"/>
                  <a:gd name="T5" fmla="*/ 3 h 24"/>
                  <a:gd name="T6" fmla="*/ 12 w 25"/>
                  <a:gd name="T7" fmla="*/ 0 h 24"/>
                  <a:gd name="T8" fmla="*/ 22 w 25"/>
                  <a:gd name="T9" fmla="*/ 5 h 24"/>
                  <a:gd name="T10" fmla="*/ 25 w 25"/>
                  <a:gd name="T11" fmla="*/ 15 h 24"/>
                  <a:gd name="T12" fmla="*/ 20 w 25"/>
                  <a:gd name="T13" fmla="*/ 22 h 24"/>
                  <a:gd name="T14" fmla="*/ 14 w 25"/>
                  <a:gd name="T15" fmla="*/ 24 h 24"/>
                  <a:gd name="T16" fmla="*/ 12 w 25"/>
                  <a:gd name="T17" fmla="*/ 9 h 24"/>
                  <a:gd name="T18" fmla="*/ 11 w 25"/>
                  <a:gd name="T19" fmla="*/ 9 h 24"/>
                  <a:gd name="T20" fmla="*/ 10 w 25"/>
                  <a:gd name="T21" fmla="*/ 14 h 24"/>
                  <a:gd name="T22" fmla="*/ 15 w 25"/>
                  <a:gd name="T23" fmla="*/ 16 h 24"/>
                  <a:gd name="T24" fmla="*/ 16 w 25"/>
                  <a:gd name="T25" fmla="*/ 14 h 24"/>
                  <a:gd name="T26" fmla="*/ 16 w 25"/>
                  <a:gd name="T27" fmla="*/ 10 h 24"/>
                  <a:gd name="T28" fmla="*/ 12 w 25"/>
                  <a:gd name="T2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4" y="24"/>
                    </a:moveTo>
                    <a:cubicBezTo>
                      <a:pt x="10" y="24"/>
                      <a:pt x="6" y="22"/>
                      <a:pt x="4" y="19"/>
                    </a:cubicBezTo>
                    <a:cubicBezTo>
                      <a:pt x="0" y="13"/>
                      <a:pt x="1" y="6"/>
                      <a:pt x="6" y="3"/>
                    </a:cubicBezTo>
                    <a:cubicBezTo>
                      <a:pt x="8" y="1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5"/>
                    </a:cubicBezTo>
                    <a:cubicBezTo>
                      <a:pt x="24" y="8"/>
                      <a:pt x="25" y="11"/>
                      <a:pt x="25" y="15"/>
                    </a:cubicBezTo>
                    <a:cubicBezTo>
                      <a:pt x="24" y="18"/>
                      <a:pt x="23" y="20"/>
                      <a:pt x="20" y="22"/>
                    </a:cubicBezTo>
                    <a:cubicBezTo>
                      <a:pt x="18" y="23"/>
                      <a:pt x="16" y="24"/>
                      <a:pt x="14" y="24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1" y="9"/>
                      <a:pt x="11" y="9"/>
                    </a:cubicBezTo>
                    <a:cubicBezTo>
                      <a:pt x="9" y="10"/>
                      <a:pt x="9" y="12"/>
                      <a:pt x="10" y="14"/>
                    </a:cubicBezTo>
                    <a:cubicBezTo>
                      <a:pt x="12" y="16"/>
                      <a:pt x="14" y="17"/>
                      <a:pt x="15" y="16"/>
                    </a:cubicBezTo>
                    <a:cubicBezTo>
                      <a:pt x="16" y="15"/>
                      <a:pt x="16" y="14"/>
                      <a:pt x="16" y="14"/>
                    </a:cubicBezTo>
                    <a:cubicBezTo>
                      <a:pt x="17" y="12"/>
                      <a:pt x="16" y="11"/>
                      <a:pt x="16" y="10"/>
                    </a:cubicBezTo>
                    <a:cubicBezTo>
                      <a:pt x="15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1" name="Freeform 332"/>
              <p:cNvSpPr>
                <a:spLocks noEditPoints="1"/>
              </p:cNvSpPr>
              <p:nvPr/>
            </p:nvSpPr>
            <p:spPr bwMode="auto">
              <a:xfrm>
                <a:off x="-3990976" y="3676650"/>
                <a:ext cx="53975" cy="52388"/>
              </a:xfrm>
              <a:custGeom>
                <a:avLst/>
                <a:gdLst>
                  <a:gd name="T0" fmla="*/ 14 w 25"/>
                  <a:gd name="T1" fmla="*/ 24 h 24"/>
                  <a:gd name="T2" fmla="*/ 4 w 25"/>
                  <a:gd name="T3" fmla="*/ 18 h 24"/>
                  <a:gd name="T4" fmla="*/ 6 w 25"/>
                  <a:gd name="T5" fmla="*/ 2 h 24"/>
                  <a:gd name="T6" fmla="*/ 12 w 25"/>
                  <a:gd name="T7" fmla="*/ 0 h 24"/>
                  <a:gd name="T8" fmla="*/ 22 w 25"/>
                  <a:gd name="T9" fmla="*/ 5 h 24"/>
                  <a:gd name="T10" fmla="*/ 25 w 25"/>
                  <a:gd name="T11" fmla="*/ 14 h 24"/>
                  <a:gd name="T12" fmla="*/ 20 w 25"/>
                  <a:gd name="T13" fmla="*/ 22 h 24"/>
                  <a:gd name="T14" fmla="*/ 20 w 25"/>
                  <a:gd name="T15" fmla="*/ 22 h 24"/>
                  <a:gd name="T16" fmla="*/ 14 w 25"/>
                  <a:gd name="T17" fmla="*/ 24 h 24"/>
                  <a:gd name="T18" fmla="*/ 12 w 25"/>
                  <a:gd name="T19" fmla="*/ 8 h 24"/>
                  <a:gd name="T20" fmla="*/ 11 w 25"/>
                  <a:gd name="T21" fmla="*/ 8 h 24"/>
                  <a:gd name="T22" fmla="*/ 11 w 25"/>
                  <a:gd name="T23" fmla="*/ 8 h 24"/>
                  <a:gd name="T24" fmla="*/ 10 w 25"/>
                  <a:gd name="T25" fmla="*/ 14 h 24"/>
                  <a:gd name="T26" fmla="*/ 15 w 25"/>
                  <a:gd name="T27" fmla="*/ 15 h 24"/>
                  <a:gd name="T28" fmla="*/ 17 w 25"/>
                  <a:gd name="T29" fmla="*/ 13 h 24"/>
                  <a:gd name="T30" fmla="*/ 16 w 25"/>
                  <a:gd name="T31" fmla="*/ 10 h 24"/>
                  <a:gd name="T32" fmla="*/ 12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4" y="24"/>
                    </a:moveTo>
                    <a:cubicBezTo>
                      <a:pt x="10" y="24"/>
                      <a:pt x="6" y="21"/>
                      <a:pt x="4" y="18"/>
                    </a:cubicBezTo>
                    <a:cubicBezTo>
                      <a:pt x="0" y="12"/>
                      <a:pt x="1" y="5"/>
                      <a:pt x="6" y="2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5"/>
                    </a:cubicBezTo>
                    <a:cubicBezTo>
                      <a:pt x="24" y="8"/>
                      <a:pt x="25" y="11"/>
                      <a:pt x="25" y="14"/>
                    </a:cubicBezTo>
                    <a:cubicBezTo>
                      <a:pt x="24" y="17"/>
                      <a:pt x="22" y="20"/>
                      <a:pt x="20" y="2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18" y="23"/>
                      <a:pt x="16" y="24"/>
                      <a:pt x="14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9" y="9"/>
                      <a:pt x="9" y="12"/>
                      <a:pt x="10" y="14"/>
                    </a:cubicBezTo>
                    <a:cubicBezTo>
                      <a:pt x="11" y="15"/>
                      <a:pt x="14" y="16"/>
                      <a:pt x="15" y="15"/>
                    </a:cubicBezTo>
                    <a:cubicBezTo>
                      <a:pt x="16" y="15"/>
                      <a:pt x="16" y="14"/>
                      <a:pt x="17" y="13"/>
                    </a:cubicBezTo>
                    <a:cubicBezTo>
                      <a:pt x="17" y="12"/>
                      <a:pt x="16" y="11"/>
                      <a:pt x="16" y="10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2" name="Freeform 333"/>
              <p:cNvSpPr>
                <a:spLocks noEditPoints="1"/>
              </p:cNvSpPr>
              <p:nvPr/>
            </p:nvSpPr>
            <p:spPr bwMode="auto">
              <a:xfrm>
                <a:off x="-4016376" y="3694113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3 w 25"/>
                  <a:gd name="T3" fmla="*/ 17 h 24"/>
                  <a:gd name="T4" fmla="*/ 6 w 25"/>
                  <a:gd name="T5" fmla="*/ 1 h 24"/>
                  <a:gd name="T6" fmla="*/ 12 w 25"/>
                  <a:gd name="T7" fmla="*/ 0 h 24"/>
                  <a:gd name="T8" fmla="*/ 22 w 25"/>
                  <a:gd name="T9" fmla="*/ 5 h 24"/>
                  <a:gd name="T10" fmla="*/ 24 w 25"/>
                  <a:gd name="T11" fmla="*/ 15 h 24"/>
                  <a:gd name="T12" fmla="*/ 19 w 25"/>
                  <a:gd name="T13" fmla="*/ 22 h 24"/>
                  <a:gd name="T14" fmla="*/ 19 w 25"/>
                  <a:gd name="T15" fmla="*/ 22 h 24"/>
                  <a:gd name="T16" fmla="*/ 13 w 25"/>
                  <a:gd name="T17" fmla="*/ 24 h 24"/>
                  <a:gd name="T18" fmla="*/ 12 w 25"/>
                  <a:gd name="T19" fmla="*/ 8 h 24"/>
                  <a:gd name="T20" fmla="*/ 11 w 25"/>
                  <a:gd name="T21" fmla="*/ 8 h 24"/>
                  <a:gd name="T22" fmla="*/ 11 w 25"/>
                  <a:gd name="T23" fmla="*/ 8 h 24"/>
                  <a:gd name="T24" fmla="*/ 10 w 25"/>
                  <a:gd name="T25" fmla="*/ 13 h 24"/>
                  <a:gd name="T26" fmla="*/ 15 w 25"/>
                  <a:gd name="T27" fmla="*/ 15 h 24"/>
                  <a:gd name="T28" fmla="*/ 16 w 25"/>
                  <a:gd name="T29" fmla="*/ 13 h 24"/>
                  <a:gd name="T30" fmla="*/ 16 w 25"/>
                  <a:gd name="T31" fmla="*/ 10 h 24"/>
                  <a:gd name="T32" fmla="*/ 12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9" y="24"/>
                      <a:pt x="5" y="21"/>
                      <a:pt x="3" y="17"/>
                    </a:cubicBezTo>
                    <a:cubicBezTo>
                      <a:pt x="0" y="12"/>
                      <a:pt x="1" y="4"/>
                      <a:pt x="6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5"/>
                    </a:cubicBezTo>
                    <a:cubicBezTo>
                      <a:pt x="24" y="8"/>
                      <a:pt x="25" y="12"/>
                      <a:pt x="24" y="15"/>
                    </a:cubicBezTo>
                    <a:cubicBezTo>
                      <a:pt x="23" y="18"/>
                      <a:pt x="22" y="20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7" y="23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9" y="9"/>
                      <a:pt x="9" y="11"/>
                      <a:pt x="10" y="13"/>
                    </a:cubicBezTo>
                    <a:cubicBezTo>
                      <a:pt x="11" y="15"/>
                      <a:pt x="13" y="16"/>
                      <a:pt x="15" y="15"/>
                    </a:cubicBezTo>
                    <a:cubicBezTo>
                      <a:pt x="16" y="15"/>
                      <a:pt x="16" y="14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3" name="Freeform 334"/>
              <p:cNvSpPr>
                <a:spLocks noEditPoints="1"/>
              </p:cNvSpPr>
              <p:nvPr/>
            </p:nvSpPr>
            <p:spPr bwMode="auto">
              <a:xfrm>
                <a:off x="-4044951" y="3709988"/>
                <a:ext cx="53975" cy="50800"/>
              </a:xfrm>
              <a:custGeom>
                <a:avLst/>
                <a:gdLst>
                  <a:gd name="T0" fmla="*/ 14 w 25"/>
                  <a:gd name="T1" fmla="*/ 24 h 24"/>
                  <a:gd name="T2" fmla="*/ 3 w 25"/>
                  <a:gd name="T3" fmla="*/ 17 h 24"/>
                  <a:gd name="T4" fmla="*/ 7 w 25"/>
                  <a:gd name="T5" fmla="*/ 1 h 24"/>
                  <a:gd name="T6" fmla="*/ 12 w 25"/>
                  <a:gd name="T7" fmla="*/ 0 h 24"/>
                  <a:gd name="T8" fmla="*/ 23 w 25"/>
                  <a:gd name="T9" fmla="*/ 6 h 24"/>
                  <a:gd name="T10" fmla="*/ 24 w 25"/>
                  <a:gd name="T11" fmla="*/ 16 h 24"/>
                  <a:gd name="T12" fmla="*/ 19 w 25"/>
                  <a:gd name="T13" fmla="*/ 23 h 24"/>
                  <a:gd name="T14" fmla="*/ 14 w 25"/>
                  <a:gd name="T15" fmla="*/ 24 h 24"/>
                  <a:gd name="T16" fmla="*/ 12 w 25"/>
                  <a:gd name="T17" fmla="*/ 8 h 24"/>
                  <a:gd name="T18" fmla="*/ 11 w 25"/>
                  <a:gd name="T19" fmla="*/ 8 h 24"/>
                  <a:gd name="T20" fmla="*/ 10 w 25"/>
                  <a:gd name="T21" fmla="*/ 13 h 24"/>
                  <a:gd name="T22" fmla="*/ 15 w 25"/>
                  <a:gd name="T23" fmla="*/ 15 h 24"/>
                  <a:gd name="T24" fmla="*/ 16 w 25"/>
                  <a:gd name="T25" fmla="*/ 14 h 24"/>
                  <a:gd name="T26" fmla="*/ 16 w 25"/>
                  <a:gd name="T27" fmla="*/ 10 h 24"/>
                  <a:gd name="T28" fmla="*/ 12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4" y="24"/>
                    </a:moveTo>
                    <a:cubicBezTo>
                      <a:pt x="9" y="24"/>
                      <a:pt x="5" y="21"/>
                      <a:pt x="3" y="17"/>
                    </a:cubicBezTo>
                    <a:cubicBezTo>
                      <a:pt x="0" y="11"/>
                      <a:pt x="2" y="4"/>
                      <a:pt x="7" y="1"/>
                    </a:cubicBezTo>
                    <a:cubicBezTo>
                      <a:pt x="9" y="0"/>
                      <a:pt x="11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ubicBezTo>
                      <a:pt x="25" y="9"/>
                      <a:pt x="25" y="13"/>
                      <a:pt x="24" y="16"/>
                    </a:cubicBezTo>
                    <a:cubicBezTo>
                      <a:pt x="24" y="19"/>
                      <a:pt x="22" y="21"/>
                      <a:pt x="19" y="23"/>
                    </a:cubicBezTo>
                    <a:cubicBezTo>
                      <a:pt x="17" y="23"/>
                      <a:pt x="16" y="24"/>
                      <a:pt x="14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1" y="8"/>
                    </a:cubicBezTo>
                    <a:cubicBezTo>
                      <a:pt x="10" y="9"/>
                      <a:pt x="9" y="11"/>
                      <a:pt x="10" y="13"/>
                    </a:cubicBezTo>
                    <a:cubicBezTo>
                      <a:pt x="11" y="15"/>
                      <a:pt x="14" y="16"/>
                      <a:pt x="15" y="15"/>
                    </a:cubicBezTo>
                    <a:cubicBezTo>
                      <a:pt x="16" y="15"/>
                      <a:pt x="16" y="14"/>
                      <a:pt x="16" y="14"/>
                    </a:cubicBezTo>
                    <a:cubicBezTo>
                      <a:pt x="17" y="13"/>
                      <a:pt x="17" y="11"/>
                      <a:pt x="16" y="10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4" name="Freeform 335"/>
              <p:cNvSpPr>
                <a:spLocks noEditPoints="1"/>
              </p:cNvSpPr>
              <p:nvPr/>
            </p:nvSpPr>
            <p:spPr bwMode="auto">
              <a:xfrm>
                <a:off x="-4070351" y="3724275"/>
                <a:ext cx="52388" cy="52388"/>
              </a:xfrm>
              <a:custGeom>
                <a:avLst/>
                <a:gdLst>
                  <a:gd name="T0" fmla="*/ 13 w 24"/>
                  <a:gd name="T1" fmla="*/ 24 h 24"/>
                  <a:gd name="T2" fmla="*/ 8 w 24"/>
                  <a:gd name="T3" fmla="*/ 23 h 24"/>
                  <a:gd name="T4" fmla="*/ 2 w 24"/>
                  <a:gd name="T5" fmla="*/ 16 h 24"/>
                  <a:gd name="T6" fmla="*/ 1 w 24"/>
                  <a:gd name="T7" fmla="*/ 7 h 24"/>
                  <a:gd name="T8" fmla="*/ 7 w 24"/>
                  <a:gd name="T9" fmla="*/ 1 h 24"/>
                  <a:gd name="T10" fmla="*/ 12 w 24"/>
                  <a:gd name="T11" fmla="*/ 0 h 24"/>
                  <a:gd name="T12" fmla="*/ 22 w 24"/>
                  <a:gd name="T13" fmla="*/ 6 h 24"/>
                  <a:gd name="T14" fmla="*/ 23 w 24"/>
                  <a:gd name="T15" fmla="*/ 16 h 24"/>
                  <a:gd name="T16" fmla="*/ 18 w 24"/>
                  <a:gd name="T17" fmla="*/ 22 h 24"/>
                  <a:gd name="T18" fmla="*/ 13 w 24"/>
                  <a:gd name="T19" fmla="*/ 24 h 24"/>
                  <a:gd name="T20" fmla="*/ 12 w 24"/>
                  <a:gd name="T21" fmla="*/ 8 h 24"/>
                  <a:gd name="T22" fmla="*/ 11 w 24"/>
                  <a:gd name="T23" fmla="*/ 8 h 24"/>
                  <a:gd name="T24" fmla="*/ 9 w 24"/>
                  <a:gd name="T25" fmla="*/ 10 h 24"/>
                  <a:gd name="T26" fmla="*/ 9 w 24"/>
                  <a:gd name="T27" fmla="*/ 13 h 24"/>
                  <a:gd name="T28" fmla="*/ 12 w 24"/>
                  <a:gd name="T29" fmla="*/ 15 h 24"/>
                  <a:gd name="T30" fmla="*/ 14 w 24"/>
                  <a:gd name="T31" fmla="*/ 15 h 24"/>
                  <a:gd name="T32" fmla="*/ 15 w 24"/>
                  <a:gd name="T33" fmla="*/ 13 h 24"/>
                  <a:gd name="T34" fmla="*/ 15 w 24"/>
                  <a:gd name="T35" fmla="*/ 10 h 24"/>
                  <a:gd name="T36" fmla="*/ 12 w 24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11" y="24"/>
                      <a:pt x="10" y="23"/>
                      <a:pt x="8" y="23"/>
                    </a:cubicBezTo>
                    <a:cubicBezTo>
                      <a:pt x="6" y="22"/>
                      <a:pt x="3" y="19"/>
                      <a:pt x="2" y="16"/>
                    </a:cubicBezTo>
                    <a:cubicBezTo>
                      <a:pt x="1" y="14"/>
                      <a:pt x="0" y="10"/>
                      <a:pt x="1" y="7"/>
                    </a:cubicBezTo>
                    <a:cubicBezTo>
                      <a:pt x="2" y="5"/>
                      <a:pt x="4" y="2"/>
                      <a:pt x="7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6"/>
                    </a:cubicBezTo>
                    <a:cubicBezTo>
                      <a:pt x="24" y="9"/>
                      <a:pt x="24" y="13"/>
                      <a:pt x="23" y="16"/>
                    </a:cubicBezTo>
                    <a:cubicBezTo>
                      <a:pt x="22" y="19"/>
                      <a:pt x="20" y="21"/>
                      <a:pt x="18" y="22"/>
                    </a:cubicBezTo>
                    <a:cubicBezTo>
                      <a:pt x="16" y="23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9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5"/>
                      <a:pt x="15" y="14"/>
                      <a:pt x="15" y="13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5" name="Freeform 336"/>
              <p:cNvSpPr>
                <a:spLocks noEditPoints="1"/>
              </p:cNvSpPr>
              <p:nvPr/>
            </p:nvSpPr>
            <p:spPr bwMode="auto">
              <a:xfrm>
                <a:off x="-4098926" y="3736975"/>
                <a:ext cx="52388" cy="52388"/>
              </a:xfrm>
              <a:custGeom>
                <a:avLst/>
                <a:gdLst>
                  <a:gd name="T0" fmla="*/ 12 w 24"/>
                  <a:gd name="T1" fmla="*/ 24 h 24"/>
                  <a:gd name="T2" fmla="*/ 12 w 24"/>
                  <a:gd name="T3" fmla="*/ 24 h 24"/>
                  <a:gd name="T4" fmla="*/ 8 w 24"/>
                  <a:gd name="T5" fmla="*/ 23 h 24"/>
                  <a:gd name="T6" fmla="*/ 2 w 24"/>
                  <a:gd name="T7" fmla="*/ 16 h 24"/>
                  <a:gd name="T8" fmla="*/ 1 w 24"/>
                  <a:gd name="T9" fmla="*/ 7 h 24"/>
                  <a:gd name="T10" fmla="*/ 3 w 24"/>
                  <a:gd name="T11" fmla="*/ 3 h 24"/>
                  <a:gd name="T12" fmla="*/ 7 w 24"/>
                  <a:gd name="T13" fmla="*/ 1 h 24"/>
                  <a:gd name="T14" fmla="*/ 11 w 24"/>
                  <a:gd name="T15" fmla="*/ 0 h 24"/>
                  <a:gd name="T16" fmla="*/ 22 w 24"/>
                  <a:gd name="T17" fmla="*/ 7 h 24"/>
                  <a:gd name="T18" fmla="*/ 23 w 24"/>
                  <a:gd name="T19" fmla="*/ 16 h 24"/>
                  <a:gd name="T20" fmla="*/ 17 w 24"/>
                  <a:gd name="T21" fmla="*/ 23 h 24"/>
                  <a:gd name="T22" fmla="*/ 12 w 24"/>
                  <a:gd name="T23" fmla="*/ 24 h 24"/>
                  <a:gd name="T24" fmla="*/ 12 w 24"/>
                  <a:gd name="T25" fmla="*/ 18 h 24"/>
                  <a:gd name="T26" fmla="*/ 12 w 24"/>
                  <a:gd name="T27" fmla="*/ 20 h 24"/>
                  <a:gd name="T28" fmla="*/ 12 w 24"/>
                  <a:gd name="T29" fmla="*/ 18 h 24"/>
                  <a:gd name="T30" fmla="*/ 11 w 24"/>
                  <a:gd name="T31" fmla="*/ 8 h 24"/>
                  <a:gd name="T32" fmla="*/ 10 w 24"/>
                  <a:gd name="T33" fmla="*/ 8 h 24"/>
                  <a:gd name="T34" fmla="*/ 10 w 24"/>
                  <a:gd name="T35" fmla="*/ 9 h 24"/>
                  <a:gd name="T36" fmla="*/ 9 w 24"/>
                  <a:gd name="T37" fmla="*/ 9 h 24"/>
                  <a:gd name="T38" fmla="*/ 9 w 24"/>
                  <a:gd name="T39" fmla="*/ 10 h 24"/>
                  <a:gd name="T40" fmla="*/ 9 w 24"/>
                  <a:gd name="T41" fmla="*/ 13 h 24"/>
                  <a:gd name="T42" fmla="*/ 11 w 24"/>
                  <a:gd name="T43" fmla="*/ 15 h 24"/>
                  <a:gd name="T44" fmla="*/ 12 w 24"/>
                  <a:gd name="T45" fmla="*/ 16 h 24"/>
                  <a:gd name="T46" fmla="*/ 14 w 24"/>
                  <a:gd name="T47" fmla="*/ 15 h 24"/>
                  <a:gd name="T48" fmla="*/ 15 w 24"/>
                  <a:gd name="T49" fmla="*/ 14 h 24"/>
                  <a:gd name="T50" fmla="*/ 15 w 24"/>
                  <a:gd name="T51" fmla="*/ 10 h 24"/>
                  <a:gd name="T52" fmla="*/ 11 w 24"/>
                  <a:gd name="T5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11" y="24"/>
                      <a:pt x="9" y="23"/>
                      <a:pt x="8" y="23"/>
                    </a:cubicBezTo>
                    <a:cubicBezTo>
                      <a:pt x="5" y="21"/>
                      <a:pt x="3" y="19"/>
                      <a:pt x="2" y="16"/>
                    </a:cubicBezTo>
                    <a:cubicBezTo>
                      <a:pt x="0" y="13"/>
                      <a:pt x="0" y="10"/>
                      <a:pt x="1" y="7"/>
                    </a:cubicBezTo>
                    <a:cubicBezTo>
                      <a:pt x="2" y="6"/>
                      <a:pt x="2" y="4"/>
                      <a:pt x="3" y="3"/>
                    </a:cubicBezTo>
                    <a:cubicBezTo>
                      <a:pt x="4" y="2"/>
                      <a:pt x="6" y="1"/>
                      <a:pt x="7" y="1"/>
                    </a:cubicBezTo>
                    <a:cubicBezTo>
                      <a:pt x="8" y="0"/>
                      <a:pt x="10" y="0"/>
                      <a:pt x="11" y="0"/>
                    </a:cubicBezTo>
                    <a:cubicBezTo>
                      <a:pt x="16" y="0"/>
                      <a:pt x="20" y="3"/>
                      <a:pt x="22" y="7"/>
                    </a:cubicBezTo>
                    <a:cubicBezTo>
                      <a:pt x="24" y="10"/>
                      <a:pt x="24" y="13"/>
                      <a:pt x="23" y="16"/>
                    </a:cubicBezTo>
                    <a:cubicBezTo>
                      <a:pt x="22" y="19"/>
                      <a:pt x="20" y="22"/>
                      <a:pt x="17" y="23"/>
                    </a:cubicBezTo>
                    <a:cubicBezTo>
                      <a:pt x="15" y="23"/>
                      <a:pt x="14" y="24"/>
                      <a:pt x="12" y="24"/>
                    </a:cubicBezTo>
                    <a:close/>
                    <a:moveTo>
                      <a:pt x="12" y="18"/>
                    </a:move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18"/>
                      <a:pt x="12" y="18"/>
                      <a:pt x="12" y="18"/>
                    </a:cubicBezTo>
                    <a:close/>
                    <a:moveTo>
                      <a:pt x="11" y="8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3" y="16"/>
                      <a:pt x="14" y="15"/>
                    </a:cubicBezTo>
                    <a:cubicBezTo>
                      <a:pt x="14" y="15"/>
                      <a:pt x="15" y="14"/>
                      <a:pt x="15" y="14"/>
                    </a:cubicBezTo>
                    <a:cubicBezTo>
                      <a:pt x="16" y="13"/>
                      <a:pt x="15" y="11"/>
                      <a:pt x="15" y="10"/>
                    </a:cubicBezTo>
                    <a:cubicBezTo>
                      <a:pt x="14" y="9"/>
                      <a:pt x="13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6" name="Freeform 337"/>
              <p:cNvSpPr>
                <a:spLocks noEditPoints="1"/>
              </p:cNvSpPr>
              <p:nvPr/>
            </p:nvSpPr>
            <p:spPr bwMode="auto">
              <a:xfrm>
                <a:off x="-3954464" y="3692525"/>
                <a:ext cx="57150" cy="50800"/>
              </a:xfrm>
              <a:custGeom>
                <a:avLst/>
                <a:gdLst>
                  <a:gd name="T0" fmla="*/ 14 w 26"/>
                  <a:gd name="T1" fmla="*/ 24 h 24"/>
                  <a:gd name="T2" fmla="*/ 4 w 26"/>
                  <a:gd name="T3" fmla="*/ 19 h 24"/>
                  <a:gd name="T4" fmla="*/ 7 w 26"/>
                  <a:gd name="T5" fmla="*/ 2 h 24"/>
                  <a:gd name="T6" fmla="*/ 16 w 26"/>
                  <a:gd name="T7" fmla="*/ 0 h 24"/>
                  <a:gd name="T8" fmla="*/ 23 w 26"/>
                  <a:gd name="T9" fmla="*/ 5 h 24"/>
                  <a:gd name="T10" fmla="*/ 26 w 26"/>
                  <a:gd name="T11" fmla="*/ 14 h 24"/>
                  <a:gd name="T12" fmla="*/ 21 w 26"/>
                  <a:gd name="T13" fmla="*/ 22 h 24"/>
                  <a:gd name="T14" fmla="*/ 14 w 26"/>
                  <a:gd name="T15" fmla="*/ 24 h 24"/>
                  <a:gd name="T16" fmla="*/ 13 w 26"/>
                  <a:gd name="T17" fmla="*/ 8 h 24"/>
                  <a:gd name="T18" fmla="*/ 11 w 26"/>
                  <a:gd name="T19" fmla="*/ 9 h 24"/>
                  <a:gd name="T20" fmla="*/ 11 w 26"/>
                  <a:gd name="T21" fmla="*/ 14 h 24"/>
                  <a:gd name="T22" fmla="*/ 16 w 26"/>
                  <a:gd name="T23" fmla="*/ 15 h 24"/>
                  <a:gd name="T24" fmla="*/ 18 w 26"/>
                  <a:gd name="T25" fmla="*/ 13 h 24"/>
                  <a:gd name="T26" fmla="*/ 17 w 26"/>
                  <a:gd name="T27" fmla="*/ 10 h 24"/>
                  <a:gd name="T28" fmla="*/ 14 w 26"/>
                  <a:gd name="T29" fmla="*/ 8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0" y="24"/>
                      <a:pt x="6" y="22"/>
                      <a:pt x="4" y="19"/>
                    </a:cubicBezTo>
                    <a:cubicBezTo>
                      <a:pt x="0" y="13"/>
                      <a:pt x="2" y="6"/>
                      <a:pt x="7" y="2"/>
                    </a:cubicBezTo>
                    <a:cubicBezTo>
                      <a:pt x="9" y="0"/>
                      <a:pt x="12" y="0"/>
                      <a:pt x="16" y="0"/>
                    </a:cubicBezTo>
                    <a:cubicBezTo>
                      <a:pt x="19" y="1"/>
                      <a:pt x="21" y="3"/>
                      <a:pt x="23" y="5"/>
                    </a:cubicBezTo>
                    <a:cubicBezTo>
                      <a:pt x="25" y="8"/>
                      <a:pt x="26" y="11"/>
                      <a:pt x="26" y="14"/>
                    </a:cubicBezTo>
                    <a:cubicBezTo>
                      <a:pt x="25" y="17"/>
                      <a:pt x="23" y="20"/>
                      <a:pt x="21" y="22"/>
                    </a:cubicBezTo>
                    <a:cubicBezTo>
                      <a:pt x="19" y="23"/>
                      <a:pt x="17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1" y="9"/>
                    </a:cubicBezTo>
                    <a:cubicBezTo>
                      <a:pt x="10" y="10"/>
                      <a:pt x="10" y="12"/>
                      <a:pt x="11" y="14"/>
                    </a:cubicBezTo>
                    <a:cubicBezTo>
                      <a:pt x="12" y="16"/>
                      <a:pt x="15" y="17"/>
                      <a:pt x="16" y="15"/>
                    </a:cubicBezTo>
                    <a:cubicBezTo>
                      <a:pt x="17" y="15"/>
                      <a:pt x="17" y="14"/>
                      <a:pt x="18" y="13"/>
                    </a:cubicBezTo>
                    <a:cubicBezTo>
                      <a:pt x="18" y="12"/>
                      <a:pt x="17" y="11"/>
                      <a:pt x="17" y="10"/>
                    </a:cubicBezTo>
                    <a:cubicBezTo>
                      <a:pt x="16" y="9"/>
                      <a:pt x="15" y="9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7" name="Freeform 338"/>
              <p:cNvSpPr>
                <a:spLocks noEditPoints="1"/>
              </p:cNvSpPr>
              <p:nvPr/>
            </p:nvSpPr>
            <p:spPr bwMode="auto">
              <a:xfrm>
                <a:off x="-3979864" y="3709988"/>
                <a:ext cx="53975" cy="52388"/>
              </a:xfrm>
              <a:custGeom>
                <a:avLst/>
                <a:gdLst>
                  <a:gd name="T0" fmla="*/ 13 w 25"/>
                  <a:gd name="T1" fmla="*/ 25 h 25"/>
                  <a:gd name="T2" fmla="*/ 3 w 25"/>
                  <a:gd name="T3" fmla="*/ 19 h 25"/>
                  <a:gd name="T4" fmla="*/ 7 w 25"/>
                  <a:gd name="T5" fmla="*/ 3 h 25"/>
                  <a:gd name="T6" fmla="*/ 15 w 25"/>
                  <a:gd name="T7" fmla="*/ 1 h 25"/>
                  <a:gd name="T8" fmla="*/ 23 w 25"/>
                  <a:gd name="T9" fmla="*/ 6 h 25"/>
                  <a:gd name="T10" fmla="*/ 25 w 25"/>
                  <a:gd name="T11" fmla="*/ 15 h 25"/>
                  <a:gd name="T12" fmla="*/ 20 w 25"/>
                  <a:gd name="T13" fmla="*/ 23 h 25"/>
                  <a:gd name="T14" fmla="*/ 13 w 25"/>
                  <a:gd name="T15" fmla="*/ 25 h 25"/>
                  <a:gd name="T16" fmla="*/ 13 w 25"/>
                  <a:gd name="T17" fmla="*/ 9 h 25"/>
                  <a:gd name="T18" fmla="*/ 11 w 25"/>
                  <a:gd name="T19" fmla="*/ 9 h 25"/>
                  <a:gd name="T20" fmla="*/ 10 w 25"/>
                  <a:gd name="T21" fmla="*/ 15 h 25"/>
                  <a:gd name="T22" fmla="*/ 15 w 25"/>
                  <a:gd name="T23" fmla="*/ 16 h 25"/>
                  <a:gd name="T24" fmla="*/ 17 w 25"/>
                  <a:gd name="T25" fmla="*/ 14 h 25"/>
                  <a:gd name="T26" fmla="*/ 16 w 25"/>
                  <a:gd name="T27" fmla="*/ 11 h 25"/>
                  <a:gd name="T28" fmla="*/ 14 w 25"/>
                  <a:gd name="T29" fmla="*/ 9 h 25"/>
                  <a:gd name="T30" fmla="*/ 13 w 25"/>
                  <a:gd name="T3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9" y="25"/>
                      <a:pt x="5" y="23"/>
                      <a:pt x="3" y="19"/>
                    </a:cubicBezTo>
                    <a:cubicBezTo>
                      <a:pt x="0" y="13"/>
                      <a:pt x="1" y="6"/>
                      <a:pt x="7" y="3"/>
                    </a:cubicBezTo>
                    <a:cubicBezTo>
                      <a:pt x="9" y="1"/>
                      <a:pt x="12" y="0"/>
                      <a:pt x="15" y="1"/>
                    </a:cubicBezTo>
                    <a:cubicBezTo>
                      <a:pt x="18" y="2"/>
                      <a:pt x="21" y="4"/>
                      <a:pt x="23" y="6"/>
                    </a:cubicBezTo>
                    <a:cubicBezTo>
                      <a:pt x="25" y="9"/>
                      <a:pt x="25" y="12"/>
                      <a:pt x="25" y="15"/>
                    </a:cubicBezTo>
                    <a:cubicBezTo>
                      <a:pt x="24" y="18"/>
                      <a:pt x="23" y="21"/>
                      <a:pt x="20" y="23"/>
                    </a:cubicBezTo>
                    <a:cubicBezTo>
                      <a:pt x="18" y="24"/>
                      <a:pt x="16" y="25"/>
                      <a:pt x="13" y="25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1" y="9"/>
                      <a:pt x="11" y="9"/>
                    </a:cubicBezTo>
                    <a:cubicBezTo>
                      <a:pt x="9" y="10"/>
                      <a:pt x="9" y="13"/>
                      <a:pt x="10" y="15"/>
                    </a:cubicBezTo>
                    <a:cubicBezTo>
                      <a:pt x="11" y="17"/>
                      <a:pt x="14" y="17"/>
                      <a:pt x="15" y="16"/>
                    </a:cubicBezTo>
                    <a:cubicBezTo>
                      <a:pt x="16" y="16"/>
                      <a:pt x="17" y="15"/>
                      <a:pt x="17" y="14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lnTo>
                      <a:pt x="13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8" name="Freeform 339"/>
              <p:cNvSpPr>
                <a:spLocks noEditPoints="1"/>
              </p:cNvSpPr>
              <p:nvPr/>
            </p:nvSpPr>
            <p:spPr bwMode="auto">
              <a:xfrm>
                <a:off x="-4008439" y="3729038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3 w 25"/>
                  <a:gd name="T3" fmla="*/ 18 h 24"/>
                  <a:gd name="T4" fmla="*/ 7 w 25"/>
                  <a:gd name="T5" fmla="*/ 1 h 24"/>
                  <a:gd name="T6" fmla="*/ 13 w 25"/>
                  <a:gd name="T7" fmla="*/ 0 h 24"/>
                  <a:gd name="T8" fmla="*/ 23 w 25"/>
                  <a:gd name="T9" fmla="*/ 6 h 24"/>
                  <a:gd name="T10" fmla="*/ 25 w 25"/>
                  <a:gd name="T11" fmla="*/ 15 h 24"/>
                  <a:gd name="T12" fmla="*/ 19 w 25"/>
                  <a:gd name="T13" fmla="*/ 22 h 24"/>
                  <a:gd name="T14" fmla="*/ 13 w 25"/>
                  <a:gd name="T15" fmla="*/ 24 h 24"/>
                  <a:gd name="T16" fmla="*/ 13 w 25"/>
                  <a:gd name="T17" fmla="*/ 8 h 24"/>
                  <a:gd name="T18" fmla="*/ 11 w 25"/>
                  <a:gd name="T19" fmla="*/ 8 h 24"/>
                  <a:gd name="T20" fmla="*/ 10 w 25"/>
                  <a:gd name="T21" fmla="*/ 14 h 24"/>
                  <a:gd name="T22" fmla="*/ 15 w 25"/>
                  <a:gd name="T23" fmla="*/ 15 h 24"/>
                  <a:gd name="T24" fmla="*/ 17 w 25"/>
                  <a:gd name="T25" fmla="*/ 13 h 24"/>
                  <a:gd name="T26" fmla="*/ 16 w 25"/>
                  <a:gd name="T27" fmla="*/ 10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9" y="24"/>
                      <a:pt x="5" y="21"/>
                      <a:pt x="3" y="18"/>
                    </a:cubicBezTo>
                    <a:cubicBezTo>
                      <a:pt x="0" y="12"/>
                      <a:pt x="2" y="4"/>
                      <a:pt x="7" y="1"/>
                    </a:cubicBezTo>
                    <a:cubicBezTo>
                      <a:pt x="9" y="0"/>
                      <a:pt x="11" y="0"/>
                      <a:pt x="13" y="0"/>
                    </a:cubicBezTo>
                    <a:cubicBezTo>
                      <a:pt x="17" y="0"/>
                      <a:pt x="21" y="2"/>
                      <a:pt x="23" y="6"/>
                    </a:cubicBezTo>
                    <a:cubicBezTo>
                      <a:pt x="25" y="9"/>
                      <a:pt x="25" y="12"/>
                      <a:pt x="25" y="15"/>
                    </a:cubicBezTo>
                    <a:cubicBezTo>
                      <a:pt x="24" y="18"/>
                      <a:pt x="22" y="21"/>
                      <a:pt x="19" y="22"/>
                    </a:cubicBezTo>
                    <a:cubicBezTo>
                      <a:pt x="17" y="23"/>
                      <a:pt x="15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1" y="8"/>
                    </a:cubicBezTo>
                    <a:cubicBezTo>
                      <a:pt x="9" y="9"/>
                      <a:pt x="9" y="12"/>
                      <a:pt x="10" y="14"/>
                    </a:cubicBezTo>
                    <a:cubicBezTo>
                      <a:pt x="11" y="16"/>
                      <a:pt x="13" y="16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2"/>
                      <a:pt x="17" y="11"/>
                      <a:pt x="16" y="10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9" name="Freeform 340"/>
              <p:cNvSpPr>
                <a:spLocks noEditPoints="1"/>
              </p:cNvSpPr>
              <p:nvPr/>
            </p:nvSpPr>
            <p:spPr bwMode="auto">
              <a:xfrm>
                <a:off x="-4038601" y="3743325"/>
                <a:ext cx="57150" cy="52388"/>
              </a:xfrm>
              <a:custGeom>
                <a:avLst/>
                <a:gdLst>
                  <a:gd name="T0" fmla="*/ 14 w 26"/>
                  <a:gd name="T1" fmla="*/ 24 h 24"/>
                  <a:gd name="T2" fmla="*/ 3 w 26"/>
                  <a:gd name="T3" fmla="*/ 18 h 24"/>
                  <a:gd name="T4" fmla="*/ 8 w 26"/>
                  <a:gd name="T5" fmla="*/ 2 h 24"/>
                  <a:gd name="T6" fmla="*/ 13 w 26"/>
                  <a:gd name="T7" fmla="*/ 0 h 24"/>
                  <a:gd name="T8" fmla="*/ 24 w 26"/>
                  <a:gd name="T9" fmla="*/ 7 h 24"/>
                  <a:gd name="T10" fmla="*/ 25 w 26"/>
                  <a:gd name="T11" fmla="*/ 16 h 24"/>
                  <a:gd name="T12" fmla="*/ 19 w 26"/>
                  <a:gd name="T13" fmla="*/ 23 h 24"/>
                  <a:gd name="T14" fmla="*/ 14 w 26"/>
                  <a:gd name="T15" fmla="*/ 24 h 24"/>
                  <a:gd name="T16" fmla="*/ 13 w 26"/>
                  <a:gd name="T17" fmla="*/ 8 h 24"/>
                  <a:gd name="T18" fmla="*/ 12 w 26"/>
                  <a:gd name="T19" fmla="*/ 9 h 24"/>
                  <a:gd name="T20" fmla="*/ 11 w 26"/>
                  <a:gd name="T21" fmla="*/ 14 h 24"/>
                  <a:gd name="T22" fmla="*/ 14 w 26"/>
                  <a:gd name="T23" fmla="*/ 16 h 24"/>
                  <a:gd name="T24" fmla="*/ 16 w 26"/>
                  <a:gd name="T25" fmla="*/ 16 h 24"/>
                  <a:gd name="T26" fmla="*/ 17 w 26"/>
                  <a:gd name="T27" fmla="*/ 14 h 24"/>
                  <a:gd name="T28" fmla="*/ 17 w 26"/>
                  <a:gd name="T29" fmla="*/ 11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0" y="24"/>
                      <a:pt x="5" y="22"/>
                      <a:pt x="3" y="18"/>
                    </a:cubicBezTo>
                    <a:cubicBezTo>
                      <a:pt x="0" y="12"/>
                      <a:pt x="3" y="4"/>
                      <a:pt x="8" y="2"/>
                    </a:cubicBezTo>
                    <a:cubicBezTo>
                      <a:pt x="10" y="1"/>
                      <a:pt x="12" y="0"/>
                      <a:pt x="13" y="0"/>
                    </a:cubicBezTo>
                    <a:cubicBezTo>
                      <a:pt x="18" y="0"/>
                      <a:pt x="22" y="3"/>
                      <a:pt x="24" y="7"/>
                    </a:cubicBezTo>
                    <a:cubicBezTo>
                      <a:pt x="26" y="10"/>
                      <a:pt x="26" y="13"/>
                      <a:pt x="25" y="16"/>
                    </a:cubicBezTo>
                    <a:cubicBezTo>
                      <a:pt x="24" y="19"/>
                      <a:pt x="22" y="22"/>
                      <a:pt x="19" y="23"/>
                    </a:cubicBezTo>
                    <a:cubicBezTo>
                      <a:pt x="18" y="24"/>
                      <a:pt x="16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9"/>
                      <a:pt x="12" y="9"/>
                    </a:cubicBezTo>
                    <a:cubicBezTo>
                      <a:pt x="10" y="10"/>
                      <a:pt x="10" y="12"/>
                      <a:pt x="11" y="14"/>
                    </a:cubicBezTo>
                    <a:cubicBezTo>
                      <a:pt x="11" y="15"/>
                      <a:pt x="13" y="16"/>
                      <a:pt x="14" y="16"/>
                    </a:cubicBezTo>
                    <a:cubicBezTo>
                      <a:pt x="15" y="16"/>
                      <a:pt x="15" y="16"/>
                      <a:pt x="16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8" y="13"/>
                      <a:pt x="18" y="12"/>
                      <a:pt x="17" y="11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0" name="Freeform 341"/>
              <p:cNvSpPr>
                <a:spLocks noEditPoints="1"/>
              </p:cNvSpPr>
              <p:nvPr/>
            </p:nvSpPr>
            <p:spPr bwMode="auto">
              <a:xfrm>
                <a:off x="-4065589" y="3759200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2 w 25"/>
                  <a:gd name="T3" fmla="*/ 17 h 24"/>
                  <a:gd name="T4" fmla="*/ 8 w 25"/>
                  <a:gd name="T5" fmla="*/ 1 h 24"/>
                  <a:gd name="T6" fmla="*/ 12 w 25"/>
                  <a:gd name="T7" fmla="*/ 0 h 24"/>
                  <a:gd name="T8" fmla="*/ 13 w 25"/>
                  <a:gd name="T9" fmla="*/ 0 h 24"/>
                  <a:gd name="T10" fmla="*/ 17 w 25"/>
                  <a:gd name="T11" fmla="*/ 1 h 24"/>
                  <a:gd name="T12" fmla="*/ 24 w 25"/>
                  <a:gd name="T13" fmla="*/ 7 h 24"/>
                  <a:gd name="T14" fmla="*/ 24 w 25"/>
                  <a:gd name="T15" fmla="*/ 16 h 24"/>
                  <a:gd name="T16" fmla="*/ 22 w 25"/>
                  <a:gd name="T17" fmla="*/ 20 h 24"/>
                  <a:gd name="T18" fmla="*/ 18 w 25"/>
                  <a:gd name="T19" fmla="*/ 23 h 24"/>
                  <a:gd name="T20" fmla="*/ 13 w 25"/>
                  <a:gd name="T21" fmla="*/ 24 h 24"/>
                  <a:gd name="T22" fmla="*/ 13 w 25"/>
                  <a:gd name="T23" fmla="*/ 8 h 24"/>
                  <a:gd name="T24" fmla="*/ 13 w 25"/>
                  <a:gd name="T25" fmla="*/ 8 h 24"/>
                  <a:gd name="T26" fmla="*/ 11 w 25"/>
                  <a:gd name="T27" fmla="*/ 9 h 24"/>
                  <a:gd name="T28" fmla="*/ 10 w 25"/>
                  <a:gd name="T29" fmla="*/ 14 h 24"/>
                  <a:gd name="T30" fmla="*/ 15 w 25"/>
                  <a:gd name="T31" fmla="*/ 16 h 24"/>
                  <a:gd name="T32" fmla="*/ 16 w 25"/>
                  <a:gd name="T33" fmla="*/ 15 h 24"/>
                  <a:gd name="T34" fmla="*/ 17 w 25"/>
                  <a:gd name="T35" fmla="*/ 14 h 24"/>
                  <a:gd name="T36" fmla="*/ 16 w 25"/>
                  <a:gd name="T37" fmla="*/ 11 h 24"/>
                  <a:gd name="T38" fmla="*/ 14 w 25"/>
                  <a:gd name="T39" fmla="*/ 9 h 24"/>
                  <a:gd name="T40" fmla="*/ 13 w 25"/>
                  <a:gd name="T4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9" y="24"/>
                      <a:pt x="4" y="21"/>
                      <a:pt x="2" y="17"/>
                    </a:cubicBezTo>
                    <a:cubicBezTo>
                      <a:pt x="0" y="11"/>
                      <a:pt x="2" y="4"/>
                      <a:pt x="8" y="1"/>
                    </a:cubicBezTo>
                    <a:cubicBezTo>
                      <a:pt x="9" y="1"/>
                      <a:pt x="11" y="0"/>
                      <a:pt x="1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6" y="0"/>
                      <a:pt x="17" y="1"/>
                    </a:cubicBezTo>
                    <a:cubicBezTo>
                      <a:pt x="20" y="2"/>
                      <a:pt x="22" y="4"/>
                      <a:pt x="24" y="7"/>
                    </a:cubicBezTo>
                    <a:cubicBezTo>
                      <a:pt x="25" y="10"/>
                      <a:pt x="25" y="13"/>
                      <a:pt x="24" y="16"/>
                    </a:cubicBezTo>
                    <a:cubicBezTo>
                      <a:pt x="24" y="18"/>
                      <a:pt x="23" y="19"/>
                      <a:pt x="22" y="20"/>
                    </a:cubicBezTo>
                    <a:cubicBezTo>
                      <a:pt x="21" y="22"/>
                      <a:pt x="20" y="22"/>
                      <a:pt x="18" y="23"/>
                    </a:cubicBezTo>
                    <a:cubicBezTo>
                      <a:pt x="17" y="24"/>
                      <a:pt x="15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2" y="8"/>
                      <a:pt x="11" y="9"/>
                    </a:cubicBezTo>
                    <a:cubicBezTo>
                      <a:pt x="10" y="9"/>
                      <a:pt x="9" y="12"/>
                      <a:pt x="10" y="14"/>
                    </a:cubicBezTo>
                    <a:cubicBezTo>
                      <a:pt x="11" y="16"/>
                      <a:pt x="13" y="17"/>
                      <a:pt x="15" y="16"/>
                    </a:cubicBezTo>
                    <a:cubicBezTo>
                      <a:pt x="15" y="16"/>
                      <a:pt x="16" y="15"/>
                      <a:pt x="16" y="15"/>
                    </a:cubicBezTo>
                    <a:cubicBezTo>
                      <a:pt x="16" y="15"/>
                      <a:pt x="16" y="14"/>
                      <a:pt x="17" y="14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1" name="Freeform 342"/>
              <p:cNvSpPr>
                <a:spLocks noEditPoints="1"/>
              </p:cNvSpPr>
              <p:nvPr/>
            </p:nvSpPr>
            <p:spPr bwMode="auto">
              <a:xfrm>
                <a:off x="-3944939" y="3730625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10 w 25"/>
                  <a:gd name="T3" fmla="*/ 24 h 24"/>
                  <a:gd name="T4" fmla="*/ 3 w 25"/>
                  <a:gd name="T5" fmla="*/ 19 h 24"/>
                  <a:gd name="T6" fmla="*/ 1 w 25"/>
                  <a:gd name="T7" fmla="*/ 9 h 24"/>
                  <a:gd name="T8" fmla="*/ 3 w 25"/>
                  <a:gd name="T9" fmla="*/ 5 h 24"/>
                  <a:gd name="T10" fmla="*/ 6 w 25"/>
                  <a:gd name="T11" fmla="*/ 2 h 24"/>
                  <a:gd name="T12" fmla="*/ 13 w 25"/>
                  <a:gd name="T13" fmla="*/ 0 h 24"/>
                  <a:gd name="T14" fmla="*/ 23 w 25"/>
                  <a:gd name="T15" fmla="*/ 5 h 24"/>
                  <a:gd name="T16" fmla="*/ 25 w 25"/>
                  <a:gd name="T17" fmla="*/ 14 h 24"/>
                  <a:gd name="T18" fmla="*/ 20 w 25"/>
                  <a:gd name="T19" fmla="*/ 22 h 24"/>
                  <a:gd name="T20" fmla="*/ 15 w 25"/>
                  <a:gd name="T21" fmla="*/ 24 h 24"/>
                  <a:gd name="T22" fmla="*/ 13 w 25"/>
                  <a:gd name="T23" fmla="*/ 24 h 24"/>
                  <a:gd name="T24" fmla="*/ 13 w 25"/>
                  <a:gd name="T25" fmla="*/ 8 h 24"/>
                  <a:gd name="T26" fmla="*/ 10 w 25"/>
                  <a:gd name="T27" fmla="*/ 8 h 24"/>
                  <a:gd name="T28" fmla="*/ 9 w 25"/>
                  <a:gd name="T29" fmla="*/ 10 h 24"/>
                  <a:gd name="T30" fmla="*/ 9 w 25"/>
                  <a:gd name="T31" fmla="*/ 11 h 24"/>
                  <a:gd name="T32" fmla="*/ 9 w 25"/>
                  <a:gd name="T33" fmla="*/ 14 h 24"/>
                  <a:gd name="T34" fmla="*/ 12 w 25"/>
                  <a:gd name="T35" fmla="*/ 16 h 24"/>
                  <a:gd name="T36" fmla="*/ 14 w 25"/>
                  <a:gd name="T37" fmla="*/ 16 h 24"/>
                  <a:gd name="T38" fmla="*/ 15 w 25"/>
                  <a:gd name="T39" fmla="*/ 15 h 24"/>
                  <a:gd name="T40" fmla="*/ 17 w 25"/>
                  <a:gd name="T41" fmla="*/ 13 h 24"/>
                  <a:gd name="T42" fmla="*/ 16 w 25"/>
                  <a:gd name="T43" fmla="*/ 10 h 24"/>
                  <a:gd name="T44" fmla="*/ 13 w 25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1" y="24"/>
                      <a:pt x="10" y="24"/>
                    </a:cubicBezTo>
                    <a:cubicBezTo>
                      <a:pt x="7" y="23"/>
                      <a:pt x="4" y="21"/>
                      <a:pt x="3" y="19"/>
                    </a:cubicBezTo>
                    <a:cubicBezTo>
                      <a:pt x="1" y="16"/>
                      <a:pt x="0" y="13"/>
                      <a:pt x="1" y="9"/>
                    </a:cubicBezTo>
                    <a:cubicBezTo>
                      <a:pt x="1" y="8"/>
                      <a:pt x="2" y="7"/>
                      <a:pt x="3" y="5"/>
                    </a:cubicBezTo>
                    <a:cubicBezTo>
                      <a:pt x="3" y="4"/>
                      <a:pt x="5" y="3"/>
                      <a:pt x="6" y="2"/>
                    </a:cubicBezTo>
                    <a:cubicBezTo>
                      <a:pt x="8" y="0"/>
                      <a:pt x="10" y="0"/>
                      <a:pt x="13" y="0"/>
                    </a:cubicBezTo>
                    <a:cubicBezTo>
                      <a:pt x="16" y="0"/>
                      <a:pt x="20" y="2"/>
                      <a:pt x="23" y="5"/>
                    </a:cubicBezTo>
                    <a:cubicBezTo>
                      <a:pt x="24" y="7"/>
                      <a:pt x="25" y="11"/>
                      <a:pt x="25" y="14"/>
                    </a:cubicBezTo>
                    <a:cubicBezTo>
                      <a:pt x="24" y="17"/>
                      <a:pt x="22" y="20"/>
                      <a:pt x="20" y="22"/>
                    </a:cubicBezTo>
                    <a:cubicBezTo>
                      <a:pt x="18" y="23"/>
                      <a:pt x="17" y="24"/>
                      <a:pt x="15" y="24"/>
                    </a:cubicBezTo>
                    <a:cubicBezTo>
                      <a:pt x="14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8"/>
                    </a:cubicBezTo>
                    <a:cubicBezTo>
                      <a:pt x="10" y="9"/>
                      <a:pt x="10" y="9"/>
                      <a:pt x="9" y="10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4" y="16"/>
                    </a:cubicBezTo>
                    <a:cubicBezTo>
                      <a:pt x="14" y="16"/>
                      <a:pt x="14" y="16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1"/>
                      <a:pt x="17" y="10"/>
                      <a:pt x="16" y="10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2" name="Freeform 343"/>
              <p:cNvSpPr>
                <a:spLocks noEditPoints="1"/>
              </p:cNvSpPr>
              <p:nvPr/>
            </p:nvSpPr>
            <p:spPr bwMode="auto">
              <a:xfrm>
                <a:off x="-3973514" y="3749675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9 w 25"/>
                  <a:gd name="T3" fmla="*/ 23 h 24"/>
                  <a:gd name="T4" fmla="*/ 2 w 25"/>
                  <a:gd name="T5" fmla="*/ 18 h 24"/>
                  <a:gd name="T6" fmla="*/ 1 w 25"/>
                  <a:gd name="T7" fmla="*/ 9 h 24"/>
                  <a:gd name="T8" fmla="*/ 6 w 25"/>
                  <a:gd name="T9" fmla="*/ 1 h 24"/>
                  <a:gd name="T10" fmla="*/ 12 w 25"/>
                  <a:gd name="T11" fmla="*/ 0 h 24"/>
                  <a:gd name="T12" fmla="*/ 22 w 25"/>
                  <a:gd name="T13" fmla="*/ 5 h 24"/>
                  <a:gd name="T14" fmla="*/ 24 w 25"/>
                  <a:gd name="T15" fmla="*/ 14 h 24"/>
                  <a:gd name="T16" fmla="*/ 19 w 25"/>
                  <a:gd name="T17" fmla="*/ 22 h 24"/>
                  <a:gd name="T18" fmla="*/ 12 w 25"/>
                  <a:gd name="T19" fmla="*/ 24 h 24"/>
                  <a:gd name="T20" fmla="*/ 12 w 25"/>
                  <a:gd name="T21" fmla="*/ 8 h 24"/>
                  <a:gd name="T22" fmla="*/ 10 w 25"/>
                  <a:gd name="T23" fmla="*/ 8 h 24"/>
                  <a:gd name="T24" fmla="*/ 8 w 25"/>
                  <a:gd name="T25" fmla="*/ 11 h 24"/>
                  <a:gd name="T26" fmla="*/ 9 w 25"/>
                  <a:gd name="T27" fmla="*/ 14 h 24"/>
                  <a:gd name="T28" fmla="*/ 11 w 25"/>
                  <a:gd name="T29" fmla="*/ 16 h 24"/>
                  <a:gd name="T30" fmla="*/ 14 w 25"/>
                  <a:gd name="T31" fmla="*/ 15 h 24"/>
                  <a:gd name="T32" fmla="*/ 16 w 25"/>
                  <a:gd name="T33" fmla="*/ 12 h 24"/>
                  <a:gd name="T34" fmla="*/ 16 w 25"/>
                  <a:gd name="T35" fmla="*/ 10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10" y="24"/>
                      <a:pt x="9" y="23"/>
                    </a:cubicBezTo>
                    <a:cubicBezTo>
                      <a:pt x="6" y="23"/>
                      <a:pt x="4" y="21"/>
                      <a:pt x="2" y="18"/>
                    </a:cubicBezTo>
                    <a:cubicBezTo>
                      <a:pt x="0" y="15"/>
                      <a:pt x="0" y="12"/>
                      <a:pt x="1" y="9"/>
                    </a:cubicBezTo>
                    <a:cubicBezTo>
                      <a:pt x="1" y="6"/>
                      <a:pt x="3" y="3"/>
                      <a:pt x="6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5"/>
                    </a:cubicBezTo>
                    <a:cubicBezTo>
                      <a:pt x="24" y="8"/>
                      <a:pt x="25" y="11"/>
                      <a:pt x="24" y="14"/>
                    </a:cubicBezTo>
                    <a:cubicBezTo>
                      <a:pt x="23" y="17"/>
                      <a:pt x="22" y="20"/>
                      <a:pt x="19" y="22"/>
                    </a:cubicBezTo>
                    <a:cubicBezTo>
                      <a:pt x="17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8"/>
                    </a:cubicBezTo>
                    <a:cubicBezTo>
                      <a:pt x="9" y="9"/>
                      <a:pt x="9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5"/>
                      <a:pt x="11" y="16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5"/>
                      <a:pt x="16" y="14"/>
                      <a:pt x="16" y="12"/>
                    </a:cubicBezTo>
                    <a:cubicBezTo>
                      <a:pt x="16" y="11"/>
                      <a:pt x="16" y="10"/>
                      <a:pt x="16" y="10"/>
                    </a:cubicBezTo>
                    <a:cubicBezTo>
                      <a:pt x="15" y="8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3" name="Freeform 344"/>
              <p:cNvSpPr>
                <a:spLocks noEditPoints="1"/>
              </p:cNvSpPr>
              <p:nvPr/>
            </p:nvSpPr>
            <p:spPr bwMode="auto">
              <a:xfrm>
                <a:off x="-4005264" y="3767138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3 w 26"/>
                  <a:gd name="T3" fmla="*/ 18 h 24"/>
                  <a:gd name="T4" fmla="*/ 7 w 26"/>
                  <a:gd name="T5" fmla="*/ 1 h 24"/>
                  <a:gd name="T6" fmla="*/ 13 w 26"/>
                  <a:gd name="T7" fmla="*/ 0 h 24"/>
                  <a:gd name="T8" fmla="*/ 24 w 26"/>
                  <a:gd name="T9" fmla="*/ 6 h 24"/>
                  <a:gd name="T10" fmla="*/ 25 w 26"/>
                  <a:gd name="T11" fmla="*/ 15 h 24"/>
                  <a:gd name="T12" fmla="*/ 19 w 26"/>
                  <a:gd name="T13" fmla="*/ 22 h 24"/>
                  <a:gd name="T14" fmla="*/ 13 w 26"/>
                  <a:gd name="T15" fmla="*/ 24 h 24"/>
                  <a:gd name="T16" fmla="*/ 13 w 26"/>
                  <a:gd name="T17" fmla="*/ 8 h 24"/>
                  <a:gd name="T18" fmla="*/ 11 w 26"/>
                  <a:gd name="T19" fmla="*/ 8 h 24"/>
                  <a:gd name="T20" fmla="*/ 10 w 26"/>
                  <a:gd name="T21" fmla="*/ 14 h 24"/>
                  <a:gd name="T22" fmla="*/ 15 w 26"/>
                  <a:gd name="T23" fmla="*/ 15 h 24"/>
                  <a:gd name="T24" fmla="*/ 17 w 26"/>
                  <a:gd name="T25" fmla="*/ 13 h 24"/>
                  <a:gd name="T26" fmla="*/ 17 w 26"/>
                  <a:gd name="T27" fmla="*/ 10 h 24"/>
                  <a:gd name="T28" fmla="*/ 13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9" y="24"/>
                      <a:pt x="5" y="22"/>
                      <a:pt x="3" y="18"/>
                    </a:cubicBezTo>
                    <a:cubicBezTo>
                      <a:pt x="0" y="12"/>
                      <a:pt x="2" y="5"/>
                      <a:pt x="7" y="1"/>
                    </a:cubicBezTo>
                    <a:cubicBezTo>
                      <a:pt x="9" y="0"/>
                      <a:pt x="11" y="0"/>
                      <a:pt x="13" y="0"/>
                    </a:cubicBezTo>
                    <a:cubicBezTo>
                      <a:pt x="18" y="0"/>
                      <a:pt x="22" y="2"/>
                      <a:pt x="24" y="6"/>
                    </a:cubicBezTo>
                    <a:cubicBezTo>
                      <a:pt x="26" y="9"/>
                      <a:pt x="26" y="12"/>
                      <a:pt x="25" y="15"/>
                    </a:cubicBezTo>
                    <a:cubicBezTo>
                      <a:pt x="24" y="18"/>
                      <a:pt x="22" y="21"/>
                      <a:pt x="19" y="22"/>
                    </a:cubicBezTo>
                    <a:cubicBezTo>
                      <a:pt x="18" y="23"/>
                      <a:pt x="16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1" y="8"/>
                    </a:cubicBezTo>
                    <a:cubicBezTo>
                      <a:pt x="10" y="9"/>
                      <a:pt x="9" y="12"/>
                      <a:pt x="10" y="14"/>
                    </a:cubicBezTo>
                    <a:cubicBezTo>
                      <a:pt x="11" y="16"/>
                      <a:pt x="13" y="17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8" y="12"/>
                      <a:pt x="17" y="11"/>
                      <a:pt x="17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4" name="Freeform 345"/>
              <p:cNvSpPr>
                <a:spLocks noEditPoints="1"/>
              </p:cNvSpPr>
              <p:nvPr/>
            </p:nvSpPr>
            <p:spPr bwMode="auto">
              <a:xfrm>
                <a:off x="-4033839" y="3783013"/>
                <a:ext cx="53975" cy="52388"/>
              </a:xfrm>
              <a:custGeom>
                <a:avLst/>
                <a:gdLst>
                  <a:gd name="T0" fmla="*/ 12 w 25"/>
                  <a:gd name="T1" fmla="*/ 25 h 25"/>
                  <a:gd name="T2" fmla="*/ 8 w 25"/>
                  <a:gd name="T3" fmla="*/ 24 h 25"/>
                  <a:gd name="T4" fmla="*/ 1 w 25"/>
                  <a:gd name="T5" fmla="*/ 18 h 25"/>
                  <a:gd name="T6" fmla="*/ 1 w 25"/>
                  <a:gd name="T7" fmla="*/ 8 h 25"/>
                  <a:gd name="T8" fmla="*/ 7 w 25"/>
                  <a:gd name="T9" fmla="*/ 1 h 25"/>
                  <a:gd name="T10" fmla="*/ 12 w 25"/>
                  <a:gd name="T11" fmla="*/ 0 h 25"/>
                  <a:gd name="T12" fmla="*/ 23 w 25"/>
                  <a:gd name="T13" fmla="*/ 7 h 25"/>
                  <a:gd name="T14" fmla="*/ 24 w 25"/>
                  <a:gd name="T15" fmla="*/ 16 h 25"/>
                  <a:gd name="T16" fmla="*/ 18 w 25"/>
                  <a:gd name="T17" fmla="*/ 23 h 25"/>
                  <a:gd name="T18" fmla="*/ 12 w 25"/>
                  <a:gd name="T19" fmla="*/ 25 h 25"/>
                  <a:gd name="T20" fmla="*/ 12 w 25"/>
                  <a:gd name="T21" fmla="*/ 8 h 25"/>
                  <a:gd name="T22" fmla="*/ 10 w 25"/>
                  <a:gd name="T23" fmla="*/ 9 h 25"/>
                  <a:gd name="T24" fmla="*/ 8 w 25"/>
                  <a:gd name="T25" fmla="*/ 11 h 25"/>
                  <a:gd name="T26" fmla="*/ 9 w 25"/>
                  <a:gd name="T27" fmla="*/ 14 h 25"/>
                  <a:gd name="T28" fmla="*/ 11 w 25"/>
                  <a:gd name="T29" fmla="*/ 16 h 25"/>
                  <a:gd name="T30" fmla="*/ 14 w 25"/>
                  <a:gd name="T31" fmla="*/ 16 h 25"/>
                  <a:gd name="T32" fmla="*/ 16 w 25"/>
                  <a:gd name="T33" fmla="*/ 14 h 25"/>
                  <a:gd name="T34" fmla="*/ 16 w 25"/>
                  <a:gd name="T35" fmla="*/ 11 h 25"/>
                  <a:gd name="T36" fmla="*/ 12 w 25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1" y="25"/>
                      <a:pt x="10" y="24"/>
                      <a:pt x="8" y="24"/>
                    </a:cubicBezTo>
                    <a:cubicBezTo>
                      <a:pt x="5" y="23"/>
                      <a:pt x="3" y="21"/>
                      <a:pt x="1" y="18"/>
                    </a:cubicBezTo>
                    <a:cubicBezTo>
                      <a:pt x="0" y="15"/>
                      <a:pt x="0" y="11"/>
                      <a:pt x="1" y="8"/>
                    </a:cubicBezTo>
                    <a:cubicBezTo>
                      <a:pt x="2" y="5"/>
                      <a:pt x="4" y="3"/>
                      <a:pt x="7" y="1"/>
                    </a:cubicBezTo>
                    <a:cubicBezTo>
                      <a:pt x="8" y="1"/>
                      <a:pt x="10" y="0"/>
                      <a:pt x="12" y="0"/>
                    </a:cubicBezTo>
                    <a:cubicBezTo>
                      <a:pt x="17" y="0"/>
                      <a:pt x="21" y="3"/>
                      <a:pt x="23" y="7"/>
                    </a:cubicBezTo>
                    <a:cubicBezTo>
                      <a:pt x="24" y="10"/>
                      <a:pt x="25" y="13"/>
                      <a:pt x="24" y="16"/>
                    </a:cubicBezTo>
                    <a:cubicBezTo>
                      <a:pt x="23" y="19"/>
                      <a:pt x="21" y="22"/>
                      <a:pt x="18" y="23"/>
                    </a:cubicBezTo>
                    <a:cubicBezTo>
                      <a:pt x="16" y="24"/>
                      <a:pt x="14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9"/>
                    </a:cubicBezTo>
                    <a:cubicBezTo>
                      <a:pt x="9" y="9"/>
                      <a:pt x="9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7"/>
                      <a:pt x="13" y="16"/>
                      <a:pt x="14" y="16"/>
                    </a:cubicBezTo>
                    <a:cubicBezTo>
                      <a:pt x="15" y="15"/>
                      <a:pt x="16" y="15"/>
                      <a:pt x="16" y="14"/>
                    </a:cubicBezTo>
                    <a:cubicBezTo>
                      <a:pt x="16" y="13"/>
                      <a:pt x="16" y="11"/>
                      <a:pt x="16" y="11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5" name="Freeform 346"/>
              <p:cNvSpPr>
                <a:spLocks noEditPoints="1"/>
              </p:cNvSpPr>
              <p:nvPr/>
            </p:nvSpPr>
            <p:spPr bwMode="auto">
              <a:xfrm>
                <a:off x="-3943351" y="3767138"/>
                <a:ext cx="58738" cy="53975"/>
              </a:xfrm>
              <a:custGeom>
                <a:avLst/>
                <a:gdLst>
                  <a:gd name="T0" fmla="*/ 14 w 27"/>
                  <a:gd name="T1" fmla="*/ 25 h 25"/>
                  <a:gd name="T2" fmla="*/ 3 w 27"/>
                  <a:gd name="T3" fmla="*/ 20 h 25"/>
                  <a:gd name="T4" fmla="*/ 7 w 27"/>
                  <a:gd name="T5" fmla="*/ 3 h 25"/>
                  <a:gd name="T6" fmla="*/ 16 w 27"/>
                  <a:gd name="T7" fmla="*/ 1 h 25"/>
                  <a:gd name="T8" fmla="*/ 24 w 27"/>
                  <a:gd name="T9" fmla="*/ 6 h 25"/>
                  <a:gd name="T10" fmla="*/ 26 w 27"/>
                  <a:gd name="T11" fmla="*/ 15 h 25"/>
                  <a:gd name="T12" fmla="*/ 21 w 27"/>
                  <a:gd name="T13" fmla="*/ 23 h 25"/>
                  <a:gd name="T14" fmla="*/ 14 w 27"/>
                  <a:gd name="T15" fmla="*/ 25 h 25"/>
                  <a:gd name="T16" fmla="*/ 14 w 27"/>
                  <a:gd name="T17" fmla="*/ 9 h 25"/>
                  <a:gd name="T18" fmla="*/ 12 w 27"/>
                  <a:gd name="T19" fmla="*/ 9 h 25"/>
                  <a:gd name="T20" fmla="*/ 10 w 27"/>
                  <a:gd name="T21" fmla="*/ 15 h 25"/>
                  <a:gd name="T22" fmla="*/ 14 w 27"/>
                  <a:gd name="T23" fmla="*/ 17 h 25"/>
                  <a:gd name="T24" fmla="*/ 16 w 27"/>
                  <a:gd name="T25" fmla="*/ 16 h 25"/>
                  <a:gd name="T26" fmla="*/ 18 w 27"/>
                  <a:gd name="T27" fmla="*/ 14 h 25"/>
                  <a:gd name="T28" fmla="*/ 18 w 27"/>
                  <a:gd name="T29" fmla="*/ 11 h 25"/>
                  <a:gd name="T30" fmla="*/ 15 w 27"/>
                  <a:gd name="T31" fmla="*/ 9 h 25"/>
                  <a:gd name="T32" fmla="*/ 14 w 27"/>
                  <a:gd name="T33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5">
                    <a:moveTo>
                      <a:pt x="14" y="25"/>
                    </a:moveTo>
                    <a:cubicBezTo>
                      <a:pt x="9" y="25"/>
                      <a:pt x="6" y="23"/>
                      <a:pt x="3" y="20"/>
                    </a:cubicBezTo>
                    <a:cubicBezTo>
                      <a:pt x="0" y="14"/>
                      <a:pt x="2" y="6"/>
                      <a:pt x="7" y="3"/>
                    </a:cubicBezTo>
                    <a:cubicBezTo>
                      <a:pt x="10" y="1"/>
                      <a:pt x="13" y="0"/>
                      <a:pt x="16" y="1"/>
                    </a:cubicBezTo>
                    <a:cubicBezTo>
                      <a:pt x="20" y="1"/>
                      <a:pt x="22" y="3"/>
                      <a:pt x="24" y="6"/>
                    </a:cubicBezTo>
                    <a:cubicBezTo>
                      <a:pt x="26" y="9"/>
                      <a:pt x="27" y="12"/>
                      <a:pt x="26" y="15"/>
                    </a:cubicBezTo>
                    <a:cubicBezTo>
                      <a:pt x="25" y="18"/>
                      <a:pt x="23" y="21"/>
                      <a:pt x="21" y="23"/>
                    </a:cubicBezTo>
                    <a:cubicBezTo>
                      <a:pt x="18" y="24"/>
                      <a:pt x="16" y="25"/>
                      <a:pt x="14" y="25"/>
                    </a:cubicBezTo>
                    <a:close/>
                    <a:moveTo>
                      <a:pt x="14" y="9"/>
                    </a:moveTo>
                    <a:cubicBezTo>
                      <a:pt x="13" y="9"/>
                      <a:pt x="13" y="9"/>
                      <a:pt x="12" y="9"/>
                    </a:cubicBezTo>
                    <a:cubicBezTo>
                      <a:pt x="10" y="11"/>
                      <a:pt x="9" y="13"/>
                      <a:pt x="10" y="15"/>
                    </a:cubicBezTo>
                    <a:cubicBezTo>
                      <a:pt x="11" y="16"/>
                      <a:pt x="12" y="17"/>
                      <a:pt x="14" y="17"/>
                    </a:cubicBezTo>
                    <a:cubicBezTo>
                      <a:pt x="14" y="17"/>
                      <a:pt x="15" y="17"/>
                      <a:pt x="16" y="16"/>
                    </a:cubicBezTo>
                    <a:cubicBezTo>
                      <a:pt x="17" y="16"/>
                      <a:pt x="18" y="15"/>
                      <a:pt x="18" y="14"/>
                    </a:cubicBezTo>
                    <a:cubicBezTo>
                      <a:pt x="18" y="12"/>
                      <a:pt x="18" y="11"/>
                      <a:pt x="18" y="11"/>
                    </a:cubicBezTo>
                    <a:cubicBezTo>
                      <a:pt x="17" y="10"/>
                      <a:pt x="16" y="9"/>
                      <a:pt x="15" y="9"/>
                    </a:cubicBezTo>
                    <a:lnTo>
                      <a:pt x="14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6" name="Freeform 347"/>
              <p:cNvSpPr>
                <a:spLocks noEditPoints="1"/>
              </p:cNvSpPr>
              <p:nvPr/>
            </p:nvSpPr>
            <p:spPr bwMode="auto">
              <a:xfrm>
                <a:off x="-3962401" y="3816350"/>
                <a:ext cx="85725" cy="79375"/>
              </a:xfrm>
              <a:custGeom>
                <a:avLst/>
                <a:gdLst>
                  <a:gd name="T0" fmla="*/ 19 w 40"/>
                  <a:gd name="T1" fmla="*/ 37 h 37"/>
                  <a:gd name="T2" fmla="*/ 15 w 40"/>
                  <a:gd name="T3" fmla="*/ 37 h 37"/>
                  <a:gd name="T4" fmla="*/ 3 w 40"/>
                  <a:gd name="T5" fmla="*/ 28 h 37"/>
                  <a:gd name="T6" fmla="*/ 2 w 40"/>
                  <a:gd name="T7" fmla="*/ 14 h 37"/>
                  <a:gd name="T8" fmla="*/ 11 w 40"/>
                  <a:gd name="T9" fmla="*/ 3 h 37"/>
                  <a:gd name="T10" fmla="*/ 18 w 40"/>
                  <a:gd name="T11" fmla="*/ 0 h 37"/>
                  <a:gd name="T12" fmla="*/ 25 w 40"/>
                  <a:gd name="T13" fmla="*/ 0 h 37"/>
                  <a:gd name="T14" fmla="*/ 37 w 40"/>
                  <a:gd name="T15" fmla="*/ 8 h 37"/>
                  <a:gd name="T16" fmla="*/ 39 w 40"/>
                  <a:gd name="T17" fmla="*/ 22 h 37"/>
                  <a:gd name="T18" fmla="*/ 36 w 40"/>
                  <a:gd name="T19" fmla="*/ 29 h 37"/>
                  <a:gd name="T20" fmla="*/ 30 w 40"/>
                  <a:gd name="T21" fmla="*/ 34 h 37"/>
                  <a:gd name="T22" fmla="*/ 19 w 40"/>
                  <a:gd name="T23" fmla="*/ 37 h 37"/>
                  <a:gd name="T24" fmla="*/ 22 w 40"/>
                  <a:gd name="T25" fmla="*/ 8 h 37"/>
                  <a:gd name="T26" fmla="*/ 19 w 40"/>
                  <a:gd name="T27" fmla="*/ 8 h 37"/>
                  <a:gd name="T28" fmla="*/ 15 w 40"/>
                  <a:gd name="T29" fmla="*/ 10 h 37"/>
                  <a:gd name="T30" fmla="*/ 10 w 40"/>
                  <a:gd name="T31" fmla="*/ 16 h 37"/>
                  <a:gd name="T32" fmla="*/ 10 w 40"/>
                  <a:gd name="T33" fmla="*/ 24 h 37"/>
                  <a:gd name="T34" fmla="*/ 16 w 40"/>
                  <a:gd name="T35" fmla="*/ 29 h 37"/>
                  <a:gd name="T36" fmla="*/ 26 w 40"/>
                  <a:gd name="T37" fmla="*/ 27 h 37"/>
                  <a:gd name="T38" fmla="*/ 29 w 40"/>
                  <a:gd name="T39" fmla="*/ 24 h 37"/>
                  <a:gd name="T40" fmla="*/ 31 w 40"/>
                  <a:gd name="T41" fmla="*/ 20 h 37"/>
                  <a:gd name="T42" fmla="*/ 30 w 40"/>
                  <a:gd name="T43" fmla="*/ 12 h 37"/>
                  <a:gd name="T44" fmla="*/ 24 w 40"/>
                  <a:gd name="T45" fmla="*/ 8 h 37"/>
                  <a:gd name="T46" fmla="*/ 22 w 40"/>
                  <a:gd name="T4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0" h="37">
                    <a:moveTo>
                      <a:pt x="19" y="37"/>
                    </a:moveTo>
                    <a:cubicBezTo>
                      <a:pt x="17" y="37"/>
                      <a:pt x="16" y="37"/>
                      <a:pt x="15" y="37"/>
                    </a:cubicBezTo>
                    <a:cubicBezTo>
                      <a:pt x="10" y="36"/>
                      <a:pt x="5" y="33"/>
                      <a:pt x="3" y="28"/>
                    </a:cubicBezTo>
                    <a:cubicBezTo>
                      <a:pt x="1" y="24"/>
                      <a:pt x="0" y="19"/>
                      <a:pt x="2" y="14"/>
                    </a:cubicBezTo>
                    <a:cubicBezTo>
                      <a:pt x="3" y="9"/>
                      <a:pt x="7" y="5"/>
                      <a:pt x="11" y="3"/>
                    </a:cubicBezTo>
                    <a:cubicBezTo>
                      <a:pt x="13" y="2"/>
                      <a:pt x="15" y="1"/>
                      <a:pt x="18" y="0"/>
                    </a:cubicBezTo>
                    <a:cubicBezTo>
                      <a:pt x="20" y="0"/>
                      <a:pt x="23" y="0"/>
                      <a:pt x="25" y="0"/>
                    </a:cubicBezTo>
                    <a:cubicBezTo>
                      <a:pt x="30" y="1"/>
                      <a:pt x="34" y="4"/>
                      <a:pt x="37" y="8"/>
                    </a:cubicBezTo>
                    <a:cubicBezTo>
                      <a:pt x="40" y="12"/>
                      <a:pt x="40" y="17"/>
                      <a:pt x="39" y="22"/>
                    </a:cubicBezTo>
                    <a:cubicBezTo>
                      <a:pt x="38" y="25"/>
                      <a:pt x="37" y="27"/>
                      <a:pt x="36" y="29"/>
                    </a:cubicBezTo>
                    <a:cubicBezTo>
                      <a:pt x="34" y="31"/>
                      <a:pt x="32" y="33"/>
                      <a:pt x="30" y="34"/>
                    </a:cubicBezTo>
                    <a:cubicBezTo>
                      <a:pt x="26" y="36"/>
                      <a:pt x="22" y="37"/>
                      <a:pt x="19" y="37"/>
                    </a:cubicBezTo>
                    <a:close/>
                    <a:moveTo>
                      <a:pt x="22" y="8"/>
                    </a:moveTo>
                    <a:cubicBezTo>
                      <a:pt x="21" y="8"/>
                      <a:pt x="20" y="8"/>
                      <a:pt x="19" y="8"/>
                    </a:cubicBezTo>
                    <a:cubicBezTo>
                      <a:pt x="18" y="9"/>
                      <a:pt x="16" y="9"/>
                      <a:pt x="15" y="10"/>
                    </a:cubicBezTo>
                    <a:cubicBezTo>
                      <a:pt x="12" y="11"/>
                      <a:pt x="10" y="14"/>
                      <a:pt x="10" y="16"/>
                    </a:cubicBezTo>
                    <a:cubicBezTo>
                      <a:pt x="9" y="18"/>
                      <a:pt x="9" y="21"/>
                      <a:pt x="10" y="24"/>
                    </a:cubicBezTo>
                    <a:cubicBezTo>
                      <a:pt x="11" y="27"/>
                      <a:pt x="14" y="28"/>
                      <a:pt x="16" y="29"/>
                    </a:cubicBezTo>
                    <a:cubicBezTo>
                      <a:pt x="19" y="30"/>
                      <a:pt x="23" y="29"/>
                      <a:pt x="26" y="27"/>
                    </a:cubicBezTo>
                    <a:cubicBezTo>
                      <a:pt x="27" y="26"/>
                      <a:pt x="28" y="25"/>
                      <a:pt x="29" y="24"/>
                    </a:cubicBezTo>
                    <a:cubicBezTo>
                      <a:pt x="30" y="23"/>
                      <a:pt x="31" y="22"/>
                      <a:pt x="31" y="20"/>
                    </a:cubicBezTo>
                    <a:cubicBezTo>
                      <a:pt x="32" y="17"/>
                      <a:pt x="32" y="15"/>
                      <a:pt x="30" y="12"/>
                    </a:cubicBezTo>
                    <a:cubicBezTo>
                      <a:pt x="29" y="10"/>
                      <a:pt x="26" y="9"/>
                      <a:pt x="24" y="8"/>
                    </a:cubicBezTo>
                    <a:cubicBezTo>
                      <a:pt x="23" y="8"/>
                      <a:pt x="22" y="8"/>
                      <a:pt x="2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7" name="Freeform 348"/>
              <p:cNvSpPr>
                <a:spLocks noEditPoints="1"/>
              </p:cNvSpPr>
              <p:nvPr/>
            </p:nvSpPr>
            <p:spPr bwMode="auto">
              <a:xfrm>
                <a:off x="-3973514" y="3789363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3 w 26"/>
                  <a:gd name="T3" fmla="*/ 18 h 24"/>
                  <a:gd name="T4" fmla="*/ 7 w 26"/>
                  <a:gd name="T5" fmla="*/ 1 h 24"/>
                  <a:gd name="T6" fmla="*/ 14 w 26"/>
                  <a:gd name="T7" fmla="*/ 0 h 24"/>
                  <a:gd name="T8" fmla="*/ 24 w 26"/>
                  <a:gd name="T9" fmla="*/ 5 h 24"/>
                  <a:gd name="T10" fmla="*/ 26 w 26"/>
                  <a:gd name="T11" fmla="*/ 15 h 24"/>
                  <a:gd name="T12" fmla="*/ 20 w 26"/>
                  <a:gd name="T13" fmla="*/ 22 h 24"/>
                  <a:gd name="T14" fmla="*/ 13 w 26"/>
                  <a:gd name="T15" fmla="*/ 24 h 24"/>
                  <a:gd name="T16" fmla="*/ 14 w 26"/>
                  <a:gd name="T17" fmla="*/ 8 h 24"/>
                  <a:gd name="T18" fmla="*/ 11 w 26"/>
                  <a:gd name="T19" fmla="*/ 8 h 24"/>
                  <a:gd name="T20" fmla="*/ 10 w 26"/>
                  <a:gd name="T21" fmla="*/ 14 h 24"/>
                  <a:gd name="T22" fmla="*/ 13 w 26"/>
                  <a:gd name="T23" fmla="*/ 16 h 24"/>
                  <a:gd name="T24" fmla="*/ 16 w 26"/>
                  <a:gd name="T25" fmla="*/ 15 h 24"/>
                  <a:gd name="T26" fmla="*/ 18 w 26"/>
                  <a:gd name="T27" fmla="*/ 13 h 24"/>
                  <a:gd name="T28" fmla="*/ 17 w 26"/>
                  <a:gd name="T29" fmla="*/ 10 h 24"/>
                  <a:gd name="T30" fmla="*/ 14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9" y="24"/>
                      <a:pt x="5" y="22"/>
                      <a:pt x="3" y="18"/>
                    </a:cubicBezTo>
                    <a:cubicBezTo>
                      <a:pt x="0" y="12"/>
                      <a:pt x="2" y="5"/>
                      <a:pt x="7" y="1"/>
                    </a:cubicBezTo>
                    <a:cubicBezTo>
                      <a:pt x="9" y="0"/>
                      <a:pt x="12" y="0"/>
                      <a:pt x="14" y="0"/>
                    </a:cubicBezTo>
                    <a:cubicBezTo>
                      <a:pt x="18" y="0"/>
                      <a:pt x="22" y="2"/>
                      <a:pt x="24" y="5"/>
                    </a:cubicBezTo>
                    <a:cubicBezTo>
                      <a:pt x="26" y="8"/>
                      <a:pt x="26" y="11"/>
                      <a:pt x="26" y="15"/>
                    </a:cubicBezTo>
                    <a:cubicBezTo>
                      <a:pt x="25" y="18"/>
                      <a:pt x="23" y="21"/>
                      <a:pt x="20" y="22"/>
                    </a:cubicBezTo>
                    <a:cubicBezTo>
                      <a:pt x="18" y="23"/>
                      <a:pt x="16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8"/>
                      <a:pt x="11" y="8"/>
                    </a:cubicBezTo>
                    <a:cubicBezTo>
                      <a:pt x="9" y="9"/>
                      <a:pt x="9" y="12"/>
                      <a:pt x="10" y="14"/>
                    </a:cubicBezTo>
                    <a:cubicBezTo>
                      <a:pt x="11" y="15"/>
                      <a:pt x="12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5"/>
                      <a:pt x="18" y="14"/>
                      <a:pt x="18" y="13"/>
                    </a:cubicBezTo>
                    <a:cubicBezTo>
                      <a:pt x="18" y="12"/>
                      <a:pt x="18" y="10"/>
                      <a:pt x="17" y="10"/>
                    </a:cubicBezTo>
                    <a:cubicBezTo>
                      <a:pt x="17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8" name="Freeform 349"/>
              <p:cNvSpPr>
                <a:spLocks noEditPoints="1"/>
              </p:cNvSpPr>
              <p:nvPr/>
            </p:nvSpPr>
            <p:spPr bwMode="auto">
              <a:xfrm>
                <a:off x="-4005264" y="3806825"/>
                <a:ext cx="57150" cy="50800"/>
              </a:xfrm>
              <a:custGeom>
                <a:avLst/>
                <a:gdLst>
                  <a:gd name="T0" fmla="*/ 14 w 27"/>
                  <a:gd name="T1" fmla="*/ 24 h 24"/>
                  <a:gd name="T2" fmla="*/ 3 w 27"/>
                  <a:gd name="T3" fmla="*/ 18 h 24"/>
                  <a:gd name="T4" fmla="*/ 8 w 27"/>
                  <a:gd name="T5" fmla="*/ 1 h 24"/>
                  <a:gd name="T6" fmla="*/ 14 w 27"/>
                  <a:gd name="T7" fmla="*/ 0 h 24"/>
                  <a:gd name="T8" fmla="*/ 25 w 27"/>
                  <a:gd name="T9" fmla="*/ 6 h 24"/>
                  <a:gd name="T10" fmla="*/ 26 w 27"/>
                  <a:gd name="T11" fmla="*/ 15 h 24"/>
                  <a:gd name="T12" fmla="*/ 20 w 27"/>
                  <a:gd name="T13" fmla="*/ 23 h 24"/>
                  <a:gd name="T14" fmla="*/ 14 w 27"/>
                  <a:gd name="T15" fmla="*/ 24 h 24"/>
                  <a:gd name="T16" fmla="*/ 14 w 27"/>
                  <a:gd name="T17" fmla="*/ 8 h 24"/>
                  <a:gd name="T18" fmla="*/ 12 w 27"/>
                  <a:gd name="T19" fmla="*/ 8 h 24"/>
                  <a:gd name="T20" fmla="*/ 10 w 27"/>
                  <a:gd name="T21" fmla="*/ 14 h 24"/>
                  <a:gd name="T22" fmla="*/ 14 w 27"/>
                  <a:gd name="T23" fmla="*/ 16 h 24"/>
                  <a:gd name="T24" fmla="*/ 16 w 27"/>
                  <a:gd name="T25" fmla="*/ 16 h 24"/>
                  <a:gd name="T26" fmla="*/ 18 w 27"/>
                  <a:gd name="T27" fmla="*/ 13 h 24"/>
                  <a:gd name="T28" fmla="*/ 18 w 27"/>
                  <a:gd name="T29" fmla="*/ 10 h 24"/>
                  <a:gd name="T30" fmla="*/ 14 w 27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4">
                    <a:moveTo>
                      <a:pt x="14" y="24"/>
                    </a:moveTo>
                    <a:cubicBezTo>
                      <a:pt x="9" y="24"/>
                      <a:pt x="5" y="22"/>
                      <a:pt x="3" y="18"/>
                    </a:cubicBezTo>
                    <a:cubicBezTo>
                      <a:pt x="0" y="12"/>
                      <a:pt x="2" y="4"/>
                      <a:pt x="8" y="1"/>
                    </a:cubicBezTo>
                    <a:cubicBezTo>
                      <a:pt x="10" y="0"/>
                      <a:pt x="12" y="0"/>
                      <a:pt x="14" y="0"/>
                    </a:cubicBezTo>
                    <a:cubicBezTo>
                      <a:pt x="19" y="0"/>
                      <a:pt x="23" y="2"/>
                      <a:pt x="25" y="6"/>
                    </a:cubicBezTo>
                    <a:cubicBezTo>
                      <a:pt x="26" y="9"/>
                      <a:pt x="27" y="12"/>
                      <a:pt x="26" y="15"/>
                    </a:cubicBezTo>
                    <a:cubicBezTo>
                      <a:pt x="25" y="19"/>
                      <a:pt x="23" y="21"/>
                      <a:pt x="20" y="23"/>
                    </a:cubicBezTo>
                    <a:cubicBezTo>
                      <a:pt x="18" y="24"/>
                      <a:pt x="16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2" y="8"/>
                    </a:cubicBezTo>
                    <a:cubicBezTo>
                      <a:pt x="10" y="9"/>
                      <a:pt x="9" y="12"/>
                      <a:pt x="10" y="14"/>
                    </a:cubicBezTo>
                    <a:cubicBezTo>
                      <a:pt x="11" y="15"/>
                      <a:pt x="12" y="16"/>
                      <a:pt x="14" y="16"/>
                    </a:cubicBezTo>
                    <a:cubicBezTo>
                      <a:pt x="14" y="16"/>
                      <a:pt x="15" y="16"/>
                      <a:pt x="16" y="16"/>
                    </a:cubicBezTo>
                    <a:cubicBezTo>
                      <a:pt x="17" y="15"/>
                      <a:pt x="18" y="14"/>
                      <a:pt x="18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9" name="Freeform 350"/>
              <p:cNvSpPr>
                <a:spLocks noEditPoints="1"/>
              </p:cNvSpPr>
              <p:nvPr/>
            </p:nvSpPr>
            <p:spPr bwMode="auto">
              <a:xfrm>
                <a:off x="-4143376" y="3749675"/>
                <a:ext cx="53975" cy="57150"/>
              </a:xfrm>
              <a:custGeom>
                <a:avLst/>
                <a:gdLst>
                  <a:gd name="T0" fmla="*/ 13 w 25"/>
                  <a:gd name="T1" fmla="*/ 26 h 26"/>
                  <a:gd name="T2" fmla="*/ 2 w 25"/>
                  <a:gd name="T3" fmla="*/ 17 h 26"/>
                  <a:gd name="T4" fmla="*/ 9 w 25"/>
                  <a:gd name="T5" fmla="*/ 2 h 26"/>
                  <a:gd name="T6" fmla="*/ 23 w 25"/>
                  <a:gd name="T7" fmla="*/ 10 h 26"/>
                  <a:gd name="T8" fmla="*/ 23 w 25"/>
                  <a:gd name="T9" fmla="*/ 20 h 26"/>
                  <a:gd name="T10" fmla="*/ 17 w 25"/>
                  <a:gd name="T11" fmla="*/ 25 h 26"/>
                  <a:gd name="T12" fmla="*/ 13 w 25"/>
                  <a:gd name="T13" fmla="*/ 26 h 26"/>
                  <a:gd name="T14" fmla="*/ 12 w 25"/>
                  <a:gd name="T15" fmla="*/ 10 h 26"/>
                  <a:gd name="T16" fmla="*/ 11 w 25"/>
                  <a:gd name="T17" fmla="*/ 10 h 26"/>
                  <a:gd name="T18" fmla="*/ 10 w 25"/>
                  <a:gd name="T19" fmla="*/ 15 h 26"/>
                  <a:gd name="T20" fmla="*/ 14 w 25"/>
                  <a:gd name="T21" fmla="*/ 17 h 26"/>
                  <a:gd name="T22" fmla="*/ 16 w 25"/>
                  <a:gd name="T23" fmla="*/ 16 h 26"/>
                  <a:gd name="T24" fmla="*/ 16 w 25"/>
                  <a:gd name="T25" fmla="*/ 13 h 26"/>
                  <a:gd name="T26" fmla="*/ 12 w 25"/>
                  <a:gd name="T27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6">
                    <a:moveTo>
                      <a:pt x="13" y="26"/>
                    </a:moveTo>
                    <a:cubicBezTo>
                      <a:pt x="8" y="26"/>
                      <a:pt x="4" y="22"/>
                      <a:pt x="2" y="17"/>
                    </a:cubicBezTo>
                    <a:cubicBezTo>
                      <a:pt x="0" y="11"/>
                      <a:pt x="3" y="4"/>
                      <a:pt x="9" y="2"/>
                    </a:cubicBezTo>
                    <a:cubicBezTo>
                      <a:pt x="15" y="0"/>
                      <a:pt x="21" y="4"/>
                      <a:pt x="23" y="10"/>
                    </a:cubicBezTo>
                    <a:cubicBezTo>
                      <a:pt x="25" y="13"/>
                      <a:pt x="24" y="17"/>
                      <a:pt x="23" y="20"/>
                    </a:cubicBezTo>
                    <a:cubicBezTo>
                      <a:pt x="22" y="22"/>
                      <a:pt x="19" y="24"/>
                      <a:pt x="17" y="25"/>
                    </a:cubicBezTo>
                    <a:cubicBezTo>
                      <a:pt x="15" y="26"/>
                      <a:pt x="14" y="26"/>
                      <a:pt x="13" y="26"/>
                    </a:cubicBezTo>
                    <a:close/>
                    <a:moveTo>
                      <a:pt x="12" y="10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0" y="10"/>
                      <a:pt x="9" y="13"/>
                      <a:pt x="10" y="15"/>
                    </a:cubicBezTo>
                    <a:cubicBezTo>
                      <a:pt x="10" y="17"/>
                      <a:pt x="12" y="18"/>
                      <a:pt x="14" y="17"/>
                    </a:cubicBezTo>
                    <a:cubicBezTo>
                      <a:pt x="15" y="17"/>
                      <a:pt x="15" y="17"/>
                      <a:pt x="16" y="16"/>
                    </a:cubicBezTo>
                    <a:cubicBezTo>
                      <a:pt x="16" y="15"/>
                      <a:pt x="16" y="14"/>
                      <a:pt x="16" y="13"/>
                    </a:cubicBezTo>
                    <a:cubicBezTo>
                      <a:pt x="15" y="11"/>
                      <a:pt x="14" y="10"/>
                      <a:pt x="1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0" name="Freeform 351"/>
              <p:cNvSpPr>
                <a:spLocks noEditPoints="1"/>
              </p:cNvSpPr>
              <p:nvPr/>
            </p:nvSpPr>
            <p:spPr bwMode="auto">
              <a:xfrm>
                <a:off x="-4173539" y="3762375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2 w 25"/>
                  <a:gd name="T3" fmla="*/ 15 h 24"/>
                  <a:gd name="T4" fmla="*/ 9 w 25"/>
                  <a:gd name="T5" fmla="*/ 1 h 24"/>
                  <a:gd name="T6" fmla="*/ 14 w 25"/>
                  <a:gd name="T7" fmla="*/ 0 h 24"/>
                  <a:gd name="T8" fmla="*/ 18 w 25"/>
                  <a:gd name="T9" fmla="*/ 2 h 24"/>
                  <a:gd name="T10" fmla="*/ 24 w 25"/>
                  <a:gd name="T11" fmla="*/ 9 h 24"/>
                  <a:gd name="T12" fmla="*/ 23 w 25"/>
                  <a:gd name="T13" fmla="*/ 18 h 24"/>
                  <a:gd name="T14" fmla="*/ 21 w 25"/>
                  <a:gd name="T15" fmla="*/ 22 h 24"/>
                  <a:gd name="T16" fmla="*/ 16 w 25"/>
                  <a:gd name="T17" fmla="*/ 24 h 24"/>
                  <a:gd name="T18" fmla="*/ 13 w 25"/>
                  <a:gd name="T19" fmla="*/ 24 h 24"/>
                  <a:gd name="T20" fmla="*/ 12 w 25"/>
                  <a:gd name="T21" fmla="*/ 8 h 24"/>
                  <a:gd name="T22" fmla="*/ 12 w 25"/>
                  <a:gd name="T23" fmla="*/ 8 h 24"/>
                  <a:gd name="T24" fmla="*/ 10 w 25"/>
                  <a:gd name="T25" fmla="*/ 13 h 24"/>
                  <a:gd name="T26" fmla="*/ 14 w 25"/>
                  <a:gd name="T27" fmla="*/ 16 h 24"/>
                  <a:gd name="T28" fmla="*/ 15 w 25"/>
                  <a:gd name="T29" fmla="*/ 16 h 24"/>
                  <a:gd name="T30" fmla="*/ 16 w 25"/>
                  <a:gd name="T31" fmla="*/ 14 h 24"/>
                  <a:gd name="T32" fmla="*/ 16 w 25"/>
                  <a:gd name="T33" fmla="*/ 11 h 24"/>
                  <a:gd name="T34" fmla="*/ 14 w 25"/>
                  <a:gd name="T35" fmla="*/ 9 h 24"/>
                  <a:gd name="T36" fmla="*/ 13 w 25"/>
                  <a:gd name="T37" fmla="*/ 8 h 24"/>
                  <a:gd name="T38" fmla="*/ 12 w 25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8" y="24"/>
                      <a:pt x="3" y="21"/>
                      <a:pt x="2" y="15"/>
                    </a:cubicBezTo>
                    <a:cubicBezTo>
                      <a:pt x="0" y="9"/>
                      <a:pt x="3" y="2"/>
                      <a:pt x="9" y="1"/>
                    </a:cubicBezTo>
                    <a:cubicBezTo>
                      <a:pt x="11" y="0"/>
                      <a:pt x="12" y="0"/>
                      <a:pt x="14" y="0"/>
                    </a:cubicBezTo>
                    <a:cubicBezTo>
                      <a:pt x="15" y="0"/>
                      <a:pt x="17" y="1"/>
                      <a:pt x="18" y="2"/>
                    </a:cubicBezTo>
                    <a:cubicBezTo>
                      <a:pt x="21" y="3"/>
                      <a:pt x="23" y="6"/>
                      <a:pt x="24" y="9"/>
                    </a:cubicBezTo>
                    <a:cubicBezTo>
                      <a:pt x="25" y="12"/>
                      <a:pt x="24" y="15"/>
                      <a:pt x="23" y="18"/>
                    </a:cubicBezTo>
                    <a:cubicBezTo>
                      <a:pt x="23" y="19"/>
                      <a:pt x="22" y="20"/>
                      <a:pt x="21" y="22"/>
                    </a:cubicBezTo>
                    <a:cubicBezTo>
                      <a:pt x="19" y="23"/>
                      <a:pt x="18" y="23"/>
                      <a:pt x="16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9"/>
                      <a:pt x="9" y="11"/>
                      <a:pt x="10" y="13"/>
                    </a:cubicBezTo>
                    <a:cubicBezTo>
                      <a:pt x="10" y="15"/>
                      <a:pt x="12" y="17"/>
                      <a:pt x="14" y="16"/>
                    </a:cubicBezTo>
                    <a:cubicBezTo>
                      <a:pt x="14" y="16"/>
                      <a:pt x="15" y="16"/>
                      <a:pt x="15" y="16"/>
                    </a:cubicBezTo>
                    <a:cubicBezTo>
                      <a:pt x="15" y="15"/>
                      <a:pt x="16" y="15"/>
                      <a:pt x="16" y="14"/>
                    </a:cubicBezTo>
                    <a:cubicBezTo>
                      <a:pt x="16" y="14"/>
                      <a:pt x="16" y="12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4" y="9"/>
                      <a:pt x="13" y="8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1" name="Freeform 352"/>
              <p:cNvSpPr>
                <a:spLocks noEditPoints="1"/>
              </p:cNvSpPr>
              <p:nvPr/>
            </p:nvSpPr>
            <p:spPr bwMode="auto">
              <a:xfrm>
                <a:off x="-4203701" y="3771900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2 w 25"/>
                  <a:gd name="T3" fmla="*/ 15 h 24"/>
                  <a:gd name="T4" fmla="*/ 10 w 25"/>
                  <a:gd name="T5" fmla="*/ 0 h 24"/>
                  <a:gd name="T6" fmla="*/ 12 w 25"/>
                  <a:gd name="T7" fmla="*/ 0 h 24"/>
                  <a:gd name="T8" fmla="*/ 18 w 25"/>
                  <a:gd name="T9" fmla="*/ 2 h 24"/>
                  <a:gd name="T10" fmla="*/ 24 w 25"/>
                  <a:gd name="T11" fmla="*/ 9 h 24"/>
                  <a:gd name="T12" fmla="*/ 23 w 25"/>
                  <a:gd name="T13" fmla="*/ 18 h 24"/>
                  <a:gd name="T14" fmla="*/ 16 w 25"/>
                  <a:gd name="T15" fmla="*/ 24 h 24"/>
                  <a:gd name="T16" fmla="*/ 13 w 25"/>
                  <a:gd name="T17" fmla="*/ 24 h 24"/>
                  <a:gd name="T18" fmla="*/ 12 w 25"/>
                  <a:gd name="T19" fmla="*/ 8 h 24"/>
                  <a:gd name="T20" fmla="*/ 12 w 25"/>
                  <a:gd name="T21" fmla="*/ 8 h 24"/>
                  <a:gd name="T22" fmla="*/ 10 w 25"/>
                  <a:gd name="T23" fmla="*/ 13 h 24"/>
                  <a:gd name="T24" fmla="*/ 14 w 25"/>
                  <a:gd name="T25" fmla="*/ 16 h 24"/>
                  <a:gd name="T26" fmla="*/ 16 w 25"/>
                  <a:gd name="T27" fmla="*/ 14 h 24"/>
                  <a:gd name="T28" fmla="*/ 16 w 25"/>
                  <a:gd name="T29" fmla="*/ 11 h 24"/>
                  <a:gd name="T30" fmla="*/ 14 w 25"/>
                  <a:gd name="T31" fmla="*/ 9 h 24"/>
                  <a:gd name="T32" fmla="*/ 12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8" y="24"/>
                      <a:pt x="3" y="20"/>
                      <a:pt x="2" y="15"/>
                    </a:cubicBezTo>
                    <a:cubicBezTo>
                      <a:pt x="0" y="8"/>
                      <a:pt x="4" y="2"/>
                      <a:pt x="10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5" y="0"/>
                      <a:pt x="17" y="1"/>
                      <a:pt x="18" y="2"/>
                    </a:cubicBezTo>
                    <a:cubicBezTo>
                      <a:pt x="21" y="4"/>
                      <a:pt x="23" y="6"/>
                      <a:pt x="24" y="9"/>
                    </a:cubicBezTo>
                    <a:cubicBezTo>
                      <a:pt x="25" y="12"/>
                      <a:pt x="24" y="15"/>
                      <a:pt x="23" y="18"/>
                    </a:cubicBezTo>
                    <a:cubicBezTo>
                      <a:pt x="21" y="21"/>
                      <a:pt x="19" y="23"/>
                      <a:pt x="16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9"/>
                      <a:pt x="9" y="11"/>
                      <a:pt x="10" y="13"/>
                    </a:cubicBezTo>
                    <a:cubicBezTo>
                      <a:pt x="10" y="15"/>
                      <a:pt x="12" y="16"/>
                      <a:pt x="14" y="16"/>
                    </a:cubicBezTo>
                    <a:cubicBezTo>
                      <a:pt x="15" y="16"/>
                      <a:pt x="15" y="15"/>
                      <a:pt x="16" y="14"/>
                    </a:cubicBezTo>
                    <a:cubicBezTo>
                      <a:pt x="16" y="14"/>
                      <a:pt x="16" y="12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2" name="Freeform 353"/>
              <p:cNvSpPr>
                <a:spLocks noEditPoints="1"/>
              </p:cNvSpPr>
              <p:nvPr/>
            </p:nvSpPr>
            <p:spPr bwMode="auto">
              <a:xfrm>
                <a:off x="-4232276" y="3778250"/>
                <a:ext cx="50800" cy="50800"/>
              </a:xfrm>
              <a:custGeom>
                <a:avLst/>
                <a:gdLst>
                  <a:gd name="T0" fmla="*/ 12 w 23"/>
                  <a:gd name="T1" fmla="*/ 24 h 24"/>
                  <a:gd name="T2" fmla="*/ 0 w 23"/>
                  <a:gd name="T3" fmla="*/ 14 h 24"/>
                  <a:gd name="T4" fmla="*/ 2 w 23"/>
                  <a:gd name="T5" fmla="*/ 6 h 24"/>
                  <a:gd name="T6" fmla="*/ 9 w 23"/>
                  <a:gd name="T7" fmla="*/ 0 h 24"/>
                  <a:gd name="T8" fmla="*/ 11 w 23"/>
                  <a:gd name="T9" fmla="*/ 0 h 24"/>
                  <a:gd name="T10" fmla="*/ 23 w 23"/>
                  <a:gd name="T11" fmla="*/ 10 h 24"/>
                  <a:gd name="T12" fmla="*/ 21 w 23"/>
                  <a:gd name="T13" fmla="*/ 19 h 24"/>
                  <a:gd name="T14" fmla="*/ 14 w 23"/>
                  <a:gd name="T15" fmla="*/ 24 h 24"/>
                  <a:gd name="T16" fmla="*/ 14 w 23"/>
                  <a:gd name="T17" fmla="*/ 24 h 24"/>
                  <a:gd name="T18" fmla="*/ 12 w 23"/>
                  <a:gd name="T19" fmla="*/ 24 h 24"/>
                  <a:gd name="T20" fmla="*/ 11 w 23"/>
                  <a:gd name="T21" fmla="*/ 8 h 24"/>
                  <a:gd name="T22" fmla="*/ 11 w 23"/>
                  <a:gd name="T23" fmla="*/ 8 h 24"/>
                  <a:gd name="T24" fmla="*/ 11 w 23"/>
                  <a:gd name="T25" fmla="*/ 8 h 24"/>
                  <a:gd name="T26" fmla="*/ 9 w 23"/>
                  <a:gd name="T27" fmla="*/ 10 h 24"/>
                  <a:gd name="T28" fmla="*/ 8 w 23"/>
                  <a:gd name="T29" fmla="*/ 13 h 24"/>
                  <a:gd name="T30" fmla="*/ 12 w 23"/>
                  <a:gd name="T31" fmla="*/ 16 h 24"/>
                  <a:gd name="T32" fmla="*/ 14 w 23"/>
                  <a:gd name="T33" fmla="*/ 15 h 24"/>
                  <a:gd name="T34" fmla="*/ 15 w 23"/>
                  <a:gd name="T35" fmla="*/ 12 h 24"/>
                  <a:gd name="T36" fmla="*/ 11 w 23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cubicBezTo>
                      <a:pt x="6" y="24"/>
                      <a:pt x="1" y="20"/>
                      <a:pt x="0" y="14"/>
                    </a:cubicBezTo>
                    <a:cubicBezTo>
                      <a:pt x="0" y="11"/>
                      <a:pt x="0" y="8"/>
                      <a:pt x="2" y="6"/>
                    </a:cubicBezTo>
                    <a:cubicBezTo>
                      <a:pt x="4" y="3"/>
                      <a:pt x="6" y="1"/>
                      <a:pt x="9" y="0"/>
                    </a:cubicBezTo>
                    <a:cubicBezTo>
                      <a:pt x="10" y="0"/>
                      <a:pt x="11" y="0"/>
                      <a:pt x="11" y="0"/>
                    </a:cubicBezTo>
                    <a:cubicBezTo>
                      <a:pt x="17" y="0"/>
                      <a:pt x="21" y="4"/>
                      <a:pt x="23" y="10"/>
                    </a:cubicBezTo>
                    <a:cubicBezTo>
                      <a:pt x="23" y="13"/>
                      <a:pt x="23" y="17"/>
                      <a:pt x="21" y="19"/>
                    </a:cubicBezTo>
                    <a:cubicBezTo>
                      <a:pt x="19" y="22"/>
                      <a:pt x="17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3" y="24"/>
                      <a:pt x="13" y="24"/>
                      <a:pt x="12" y="24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5"/>
                      <a:pt x="11" y="17"/>
                      <a:pt x="12" y="16"/>
                    </a:cubicBezTo>
                    <a:cubicBezTo>
                      <a:pt x="13" y="16"/>
                      <a:pt x="14" y="15"/>
                      <a:pt x="14" y="15"/>
                    </a:cubicBezTo>
                    <a:cubicBezTo>
                      <a:pt x="15" y="14"/>
                      <a:pt x="15" y="13"/>
                      <a:pt x="15" y="12"/>
                    </a:cubicBezTo>
                    <a:cubicBezTo>
                      <a:pt x="14" y="10"/>
                      <a:pt x="13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3" name="Freeform 354"/>
              <p:cNvSpPr>
                <a:spLocks noEditPoints="1"/>
              </p:cNvSpPr>
              <p:nvPr/>
            </p:nvSpPr>
            <p:spPr bwMode="auto">
              <a:xfrm>
                <a:off x="-4264026" y="3784600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1 w 24"/>
                  <a:gd name="T3" fmla="*/ 13 h 24"/>
                  <a:gd name="T4" fmla="*/ 10 w 24"/>
                  <a:gd name="T5" fmla="*/ 0 h 24"/>
                  <a:gd name="T6" fmla="*/ 12 w 24"/>
                  <a:gd name="T7" fmla="*/ 0 h 24"/>
                  <a:gd name="T8" fmla="*/ 23 w 24"/>
                  <a:gd name="T9" fmla="*/ 10 h 24"/>
                  <a:gd name="T10" fmla="*/ 21 w 24"/>
                  <a:gd name="T11" fmla="*/ 19 h 24"/>
                  <a:gd name="T12" fmla="*/ 14 w 24"/>
                  <a:gd name="T13" fmla="*/ 24 h 24"/>
                  <a:gd name="T14" fmla="*/ 12 w 24"/>
                  <a:gd name="T15" fmla="*/ 24 h 24"/>
                  <a:gd name="T16" fmla="*/ 12 w 24"/>
                  <a:gd name="T17" fmla="*/ 8 h 24"/>
                  <a:gd name="T18" fmla="*/ 12 w 24"/>
                  <a:gd name="T19" fmla="*/ 8 h 24"/>
                  <a:gd name="T20" fmla="*/ 12 w 24"/>
                  <a:gd name="T21" fmla="*/ 8 h 24"/>
                  <a:gd name="T22" fmla="*/ 9 w 24"/>
                  <a:gd name="T23" fmla="*/ 12 h 24"/>
                  <a:gd name="T24" fmla="*/ 13 w 24"/>
                  <a:gd name="T25" fmla="*/ 16 h 24"/>
                  <a:gd name="T26" fmla="*/ 15 w 24"/>
                  <a:gd name="T27" fmla="*/ 15 h 24"/>
                  <a:gd name="T28" fmla="*/ 15 w 24"/>
                  <a:gd name="T29" fmla="*/ 11 h 24"/>
                  <a:gd name="T30" fmla="*/ 12 w 24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7" y="24"/>
                      <a:pt x="2" y="19"/>
                      <a:pt x="1" y="13"/>
                    </a:cubicBezTo>
                    <a:cubicBezTo>
                      <a:pt x="0" y="7"/>
                      <a:pt x="4" y="1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8" y="0"/>
                      <a:pt x="22" y="4"/>
                      <a:pt x="23" y="10"/>
                    </a:cubicBezTo>
                    <a:cubicBezTo>
                      <a:pt x="24" y="13"/>
                      <a:pt x="23" y="17"/>
                      <a:pt x="21" y="19"/>
                    </a:cubicBezTo>
                    <a:cubicBezTo>
                      <a:pt x="20" y="22"/>
                      <a:pt x="17" y="23"/>
                      <a:pt x="14" y="24"/>
                    </a:cubicBezTo>
                    <a:cubicBezTo>
                      <a:pt x="14" y="24"/>
                      <a:pt x="13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9" y="10"/>
                      <a:pt x="9" y="12"/>
                    </a:cubicBezTo>
                    <a:cubicBezTo>
                      <a:pt x="9" y="15"/>
                      <a:pt x="11" y="16"/>
                      <a:pt x="13" y="16"/>
                    </a:cubicBezTo>
                    <a:cubicBezTo>
                      <a:pt x="14" y="16"/>
                      <a:pt x="14" y="15"/>
                      <a:pt x="15" y="15"/>
                    </a:cubicBezTo>
                    <a:cubicBezTo>
                      <a:pt x="15" y="14"/>
                      <a:pt x="16" y="13"/>
                      <a:pt x="15" y="11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4" name="Freeform 355"/>
              <p:cNvSpPr>
                <a:spLocks noEditPoints="1"/>
              </p:cNvSpPr>
              <p:nvPr/>
            </p:nvSpPr>
            <p:spPr bwMode="auto">
              <a:xfrm>
                <a:off x="-4294189" y="3789363"/>
                <a:ext cx="49213" cy="50800"/>
              </a:xfrm>
              <a:custGeom>
                <a:avLst/>
                <a:gdLst>
                  <a:gd name="T0" fmla="*/ 12 w 23"/>
                  <a:gd name="T1" fmla="*/ 24 h 24"/>
                  <a:gd name="T2" fmla="*/ 4 w 23"/>
                  <a:gd name="T3" fmla="*/ 21 h 24"/>
                  <a:gd name="T4" fmla="*/ 0 w 23"/>
                  <a:gd name="T5" fmla="*/ 13 h 24"/>
                  <a:gd name="T6" fmla="*/ 3 w 23"/>
                  <a:gd name="T7" fmla="*/ 4 h 24"/>
                  <a:gd name="T8" fmla="*/ 10 w 23"/>
                  <a:gd name="T9" fmla="*/ 0 h 24"/>
                  <a:gd name="T10" fmla="*/ 12 w 23"/>
                  <a:gd name="T11" fmla="*/ 0 h 24"/>
                  <a:gd name="T12" fmla="*/ 23 w 23"/>
                  <a:gd name="T13" fmla="*/ 10 h 24"/>
                  <a:gd name="T14" fmla="*/ 21 w 23"/>
                  <a:gd name="T15" fmla="*/ 20 h 24"/>
                  <a:gd name="T16" fmla="*/ 13 w 23"/>
                  <a:gd name="T17" fmla="*/ 24 h 24"/>
                  <a:gd name="T18" fmla="*/ 12 w 23"/>
                  <a:gd name="T19" fmla="*/ 24 h 24"/>
                  <a:gd name="T20" fmla="*/ 12 w 23"/>
                  <a:gd name="T21" fmla="*/ 8 h 24"/>
                  <a:gd name="T22" fmla="*/ 11 w 23"/>
                  <a:gd name="T23" fmla="*/ 8 h 24"/>
                  <a:gd name="T24" fmla="*/ 9 w 23"/>
                  <a:gd name="T25" fmla="*/ 9 h 24"/>
                  <a:gd name="T26" fmla="*/ 9 w 23"/>
                  <a:gd name="T27" fmla="*/ 12 h 24"/>
                  <a:gd name="T28" fmla="*/ 10 w 23"/>
                  <a:gd name="T29" fmla="*/ 15 h 24"/>
                  <a:gd name="T30" fmla="*/ 12 w 23"/>
                  <a:gd name="T31" fmla="*/ 16 h 24"/>
                  <a:gd name="T32" fmla="*/ 14 w 23"/>
                  <a:gd name="T33" fmla="*/ 15 h 24"/>
                  <a:gd name="T34" fmla="*/ 15 w 23"/>
                  <a:gd name="T35" fmla="*/ 11 h 24"/>
                  <a:gd name="T36" fmla="*/ 12 w 23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cubicBezTo>
                      <a:pt x="9" y="24"/>
                      <a:pt x="6" y="23"/>
                      <a:pt x="4" y="21"/>
                    </a:cubicBezTo>
                    <a:cubicBezTo>
                      <a:pt x="2" y="19"/>
                      <a:pt x="1" y="16"/>
                      <a:pt x="0" y="13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5" y="2"/>
                      <a:pt x="7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7" y="0"/>
                      <a:pt x="22" y="4"/>
                      <a:pt x="23" y="10"/>
                    </a:cubicBezTo>
                    <a:cubicBezTo>
                      <a:pt x="23" y="14"/>
                      <a:pt x="23" y="17"/>
                      <a:pt x="21" y="20"/>
                    </a:cubicBezTo>
                    <a:cubicBezTo>
                      <a:pt x="19" y="22"/>
                      <a:pt x="16" y="24"/>
                      <a:pt x="13" y="24"/>
                    </a:cubicBezTo>
                    <a:cubicBezTo>
                      <a:pt x="13" y="24"/>
                      <a:pt x="12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0" y="8"/>
                      <a:pt x="9" y="9"/>
                    </a:cubicBezTo>
                    <a:cubicBezTo>
                      <a:pt x="9" y="10"/>
                      <a:pt x="8" y="11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5"/>
                    </a:cubicBezTo>
                    <a:cubicBezTo>
                      <a:pt x="15" y="14"/>
                      <a:pt x="15" y="13"/>
                      <a:pt x="15" y="11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5" name="Freeform 356"/>
              <p:cNvSpPr>
                <a:spLocks noEditPoints="1"/>
              </p:cNvSpPr>
              <p:nvPr/>
            </p:nvSpPr>
            <p:spPr bwMode="auto">
              <a:xfrm>
                <a:off x="-4143376" y="3789363"/>
                <a:ext cx="55563" cy="53975"/>
              </a:xfrm>
              <a:custGeom>
                <a:avLst/>
                <a:gdLst>
                  <a:gd name="T0" fmla="*/ 14 w 26"/>
                  <a:gd name="T1" fmla="*/ 25 h 25"/>
                  <a:gd name="T2" fmla="*/ 2 w 26"/>
                  <a:gd name="T3" fmla="*/ 16 h 25"/>
                  <a:gd name="T4" fmla="*/ 10 w 26"/>
                  <a:gd name="T5" fmla="*/ 1 h 25"/>
                  <a:gd name="T6" fmla="*/ 13 w 26"/>
                  <a:gd name="T7" fmla="*/ 0 h 25"/>
                  <a:gd name="T8" fmla="*/ 25 w 26"/>
                  <a:gd name="T9" fmla="*/ 9 h 25"/>
                  <a:gd name="T10" fmla="*/ 24 w 26"/>
                  <a:gd name="T11" fmla="*/ 18 h 25"/>
                  <a:gd name="T12" fmla="*/ 17 w 26"/>
                  <a:gd name="T13" fmla="*/ 24 h 25"/>
                  <a:gd name="T14" fmla="*/ 14 w 26"/>
                  <a:gd name="T15" fmla="*/ 25 h 25"/>
                  <a:gd name="T16" fmla="*/ 13 w 26"/>
                  <a:gd name="T17" fmla="*/ 8 h 25"/>
                  <a:gd name="T18" fmla="*/ 12 w 26"/>
                  <a:gd name="T19" fmla="*/ 9 h 25"/>
                  <a:gd name="T20" fmla="*/ 10 w 26"/>
                  <a:gd name="T21" fmla="*/ 14 h 25"/>
                  <a:gd name="T22" fmla="*/ 15 w 26"/>
                  <a:gd name="T23" fmla="*/ 16 h 25"/>
                  <a:gd name="T24" fmla="*/ 17 w 26"/>
                  <a:gd name="T25" fmla="*/ 14 h 25"/>
                  <a:gd name="T26" fmla="*/ 17 w 26"/>
                  <a:gd name="T27" fmla="*/ 11 h 25"/>
                  <a:gd name="T28" fmla="*/ 13 w 26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4" y="25"/>
                    </a:moveTo>
                    <a:cubicBezTo>
                      <a:pt x="9" y="25"/>
                      <a:pt x="4" y="21"/>
                      <a:pt x="2" y="16"/>
                    </a:cubicBezTo>
                    <a:cubicBezTo>
                      <a:pt x="0" y="10"/>
                      <a:pt x="4" y="3"/>
                      <a:pt x="10" y="1"/>
                    </a:cubicBezTo>
                    <a:cubicBezTo>
                      <a:pt x="11" y="1"/>
                      <a:pt x="12" y="0"/>
                      <a:pt x="13" y="0"/>
                    </a:cubicBezTo>
                    <a:cubicBezTo>
                      <a:pt x="18" y="0"/>
                      <a:pt x="23" y="4"/>
                      <a:pt x="25" y="9"/>
                    </a:cubicBezTo>
                    <a:cubicBezTo>
                      <a:pt x="26" y="12"/>
                      <a:pt x="26" y="15"/>
                      <a:pt x="24" y="18"/>
                    </a:cubicBezTo>
                    <a:cubicBezTo>
                      <a:pt x="23" y="21"/>
                      <a:pt x="20" y="23"/>
                      <a:pt x="17" y="24"/>
                    </a:cubicBezTo>
                    <a:cubicBezTo>
                      <a:pt x="16" y="24"/>
                      <a:pt x="15" y="25"/>
                      <a:pt x="14" y="25"/>
                    </a:cubicBezTo>
                    <a:close/>
                    <a:moveTo>
                      <a:pt x="13" y="8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9" y="12"/>
                      <a:pt x="10" y="14"/>
                    </a:cubicBezTo>
                    <a:cubicBezTo>
                      <a:pt x="11" y="16"/>
                      <a:pt x="13" y="17"/>
                      <a:pt x="15" y="16"/>
                    </a:cubicBezTo>
                    <a:cubicBezTo>
                      <a:pt x="16" y="16"/>
                      <a:pt x="16" y="15"/>
                      <a:pt x="17" y="14"/>
                    </a:cubicBezTo>
                    <a:cubicBezTo>
                      <a:pt x="17" y="14"/>
                      <a:pt x="17" y="12"/>
                      <a:pt x="17" y="11"/>
                    </a:cubicBezTo>
                    <a:cubicBezTo>
                      <a:pt x="16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6" name="Freeform 357"/>
              <p:cNvSpPr>
                <a:spLocks noEditPoints="1"/>
              </p:cNvSpPr>
              <p:nvPr/>
            </p:nvSpPr>
            <p:spPr bwMode="auto">
              <a:xfrm>
                <a:off x="-4173539" y="3798888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2 w 25"/>
                  <a:gd name="T3" fmla="*/ 15 h 24"/>
                  <a:gd name="T4" fmla="*/ 10 w 25"/>
                  <a:gd name="T5" fmla="*/ 0 h 24"/>
                  <a:gd name="T6" fmla="*/ 13 w 25"/>
                  <a:gd name="T7" fmla="*/ 0 h 24"/>
                  <a:gd name="T8" fmla="*/ 24 w 25"/>
                  <a:gd name="T9" fmla="*/ 9 h 24"/>
                  <a:gd name="T10" fmla="*/ 23 w 25"/>
                  <a:gd name="T11" fmla="*/ 18 h 24"/>
                  <a:gd name="T12" fmla="*/ 16 w 25"/>
                  <a:gd name="T13" fmla="*/ 24 h 24"/>
                  <a:gd name="T14" fmla="*/ 13 w 25"/>
                  <a:gd name="T15" fmla="*/ 24 h 24"/>
                  <a:gd name="T16" fmla="*/ 13 w 25"/>
                  <a:gd name="T17" fmla="*/ 8 h 24"/>
                  <a:gd name="T18" fmla="*/ 12 w 25"/>
                  <a:gd name="T19" fmla="*/ 8 h 24"/>
                  <a:gd name="T20" fmla="*/ 9 w 25"/>
                  <a:gd name="T21" fmla="*/ 13 h 24"/>
                  <a:gd name="T22" fmla="*/ 14 w 25"/>
                  <a:gd name="T23" fmla="*/ 16 h 24"/>
                  <a:gd name="T24" fmla="*/ 16 w 25"/>
                  <a:gd name="T25" fmla="*/ 14 h 24"/>
                  <a:gd name="T26" fmla="*/ 16 w 25"/>
                  <a:gd name="T27" fmla="*/ 11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8" y="24"/>
                      <a:pt x="3" y="20"/>
                      <a:pt x="2" y="15"/>
                    </a:cubicBezTo>
                    <a:cubicBezTo>
                      <a:pt x="0" y="9"/>
                      <a:pt x="4" y="2"/>
                      <a:pt x="10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8" y="0"/>
                      <a:pt x="23" y="4"/>
                      <a:pt x="24" y="9"/>
                    </a:cubicBezTo>
                    <a:cubicBezTo>
                      <a:pt x="25" y="12"/>
                      <a:pt x="25" y="15"/>
                      <a:pt x="23" y="18"/>
                    </a:cubicBezTo>
                    <a:cubicBezTo>
                      <a:pt x="22" y="21"/>
                      <a:pt x="19" y="23"/>
                      <a:pt x="16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9"/>
                      <a:pt x="9" y="11"/>
                      <a:pt x="9" y="13"/>
                    </a:cubicBezTo>
                    <a:cubicBezTo>
                      <a:pt x="10" y="15"/>
                      <a:pt x="12" y="16"/>
                      <a:pt x="14" y="16"/>
                    </a:cubicBezTo>
                    <a:cubicBezTo>
                      <a:pt x="15" y="16"/>
                      <a:pt x="16" y="15"/>
                      <a:pt x="16" y="14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7" name="Freeform 358"/>
              <p:cNvSpPr>
                <a:spLocks noEditPoints="1"/>
              </p:cNvSpPr>
              <p:nvPr/>
            </p:nvSpPr>
            <p:spPr bwMode="auto">
              <a:xfrm>
                <a:off x="-4205289" y="3808413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2 w 25"/>
                  <a:gd name="T3" fmla="*/ 14 h 24"/>
                  <a:gd name="T4" fmla="*/ 10 w 25"/>
                  <a:gd name="T5" fmla="*/ 0 h 24"/>
                  <a:gd name="T6" fmla="*/ 13 w 25"/>
                  <a:gd name="T7" fmla="*/ 0 h 24"/>
                  <a:gd name="T8" fmla="*/ 24 w 25"/>
                  <a:gd name="T9" fmla="*/ 9 h 24"/>
                  <a:gd name="T10" fmla="*/ 23 w 25"/>
                  <a:gd name="T11" fmla="*/ 18 h 24"/>
                  <a:gd name="T12" fmla="*/ 16 w 25"/>
                  <a:gd name="T13" fmla="*/ 24 h 24"/>
                  <a:gd name="T14" fmla="*/ 13 w 25"/>
                  <a:gd name="T15" fmla="*/ 24 h 24"/>
                  <a:gd name="T16" fmla="*/ 13 w 25"/>
                  <a:gd name="T17" fmla="*/ 8 h 24"/>
                  <a:gd name="T18" fmla="*/ 12 w 25"/>
                  <a:gd name="T19" fmla="*/ 8 h 24"/>
                  <a:gd name="T20" fmla="*/ 10 w 25"/>
                  <a:gd name="T21" fmla="*/ 13 h 24"/>
                  <a:gd name="T22" fmla="*/ 14 w 25"/>
                  <a:gd name="T23" fmla="*/ 16 h 24"/>
                  <a:gd name="T24" fmla="*/ 16 w 25"/>
                  <a:gd name="T25" fmla="*/ 14 h 24"/>
                  <a:gd name="T26" fmla="*/ 17 w 25"/>
                  <a:gd name="T27" fmla="*/ 11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8" y="24"/>
                      <a:pt x="3" y="20"/>
                      <a:pt x="2" y="14"/>
                    </a:cubicBezTo>
                    <a:cubicBezTo>
                      <a:pt x="0" y="8"/>
                      <a:pt x="4" y="1"/>
                      <a:pt x="10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8" y="0"/>
                      <a:pt x="23" y="4"/>
                      <a:pt x="24" y="9"/>
                    </a:cubicBezTo>
                    <a:cubicBezTo>
                      <a:pt x="25" y="12"/>
                      <a:pt x="25" y="16"/>
                      <a:pt x="23" y="18"/>
                    </a:cubicBezTo>
                    <a:cubicBezTo>
                      <a:pt x="22" y="21"/>
                      <a:pt x="19" y="23"/>
                      <a:pt x="16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9" y="11"/>
                      <a:pt x="10" y="13"/>
                    </a:cubicBezTo>
                    <a:cubicBezTo>
                      <a:pt x="10" y="15"/>
                      <a:pt x="12" y="16"/>
                      <a:pt x="14" y="16"/>
                    </a:cubicBezTo>
                    <a:cubicBezTo>
                      <a:pt x="15" y="16"/>
                      <a:pt x="16" y="15"/>
                      <a:pt x="16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6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8" name="Freeform 359"/>
              <p:cNvSpPr>
                <a:spLocks noEditPoints="1"/>
              </p:cNvSpPr>
              <p:nvPr/>
            </p:nvSpPr>
            <p:spPr bwMode="auto">
              <a:xfrm>
                <a:off x="-4235451" y="3814763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1 w 24"/>
                  <a:gd name="T3" fmla="*/ 14 h 24"/>
                  <a:gd name="T4" fmla="*/ 10 w 24"/>
                  <a:gd name="T5" fmla="*/ 0 h 24"/>
                  <a:gd name="T6" fmla="*/ 19 w 24"/>
                  <a:gd name="T7" fmla="*/ 2 h 24"/>
                  <a:gd name="T8" fmla="*/ 24 w 24"/>
                  <a:gd name="T9" fmla="*/ 10 h 24"/>
                  <a:gd name="T10" fmla="*/ 22 w 24"/>
                  <a:gd name="T11" fmla="*/ 19 h 24"/>
                  <a:gd name="T12" fmla="*/ 14 w 24"/>
                  <a:gd name="T13" fmla="*/ 24 h 24"/>
                  <a:gd name="T14" fmla="*/ 12 w 24"/>
                  <a:gd name="T15" fmla="*/ 24 h 24"/>
                  <a:gd name="T16" fmla="*/ 12 w 24"/>
                  <a:gd name="T17" fmla="*/ 8 h 24"/>
                  <a:gd name="T18" fmla="*/ 11 w 24"/>
                  <a:gd name="T19" fmla="*/ 8 h 24"/>
                  <a:gd name="T20" fmla="*/ 9 w 24"/>
                  <a:gd name="T21" fmla="*/ 13 h 24"/>
                  <a:gd name="T22" fmla="*/ 13 w 24"/>
                  <a:gd name="T23" fmla="*/ 16 h 24"/>
                  <a:gd name="T24" fmla="*/ 15 w 24"/>
                  <a:gd name="T25" fmla="*/ 15 h 24"/>
                  <a:gd name="T26" fmla="*/ 16 w 24"/>
                  <a:gd name="T27" fmla="*/ 11 h 24"/>
                  <a:gd name="T28" fmla="*/ 14 w 24"/>
                  <a:gd name="T29" fmla="*/ 9 h 24"/>
                  <a:gd name="T30" fmla="*/ 12 w 24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6" y="24"/>
                      <a:pt x="2" y="20"/>
                      <a:pt x="1" y="14"/>
                    </a:cubicBezTo>
                    <a:cubicBezTo>
                      <a:pt x="0" y="8"/>
                      <a:pt x="4" y="1"/>
                      <a:pt x="10" y="0"/>
                    </a:cubicBezTo>
                    <a:cubicBezTo>
                      <a:pt x="13" y="0"/>
                      <a:pt x="16" y="0"/>
                      <a:pt x="19" y="2"/>
                    </a:cubicBezTo>
                    <a:cubicBezTo>
                      <a:pt x="21" y="4"/>
                      <a:pt x="23" y="7"/>
                      <a:pt x="24" y="10"/>
                    </a:cubicBezTo>
                    <a:cubicBezTo>
                      <a:pt x="24" y="13"/>
                      <a:pt x="24" y="16"/>
                      <a:pt x="22" y="19"/>
                    </a:cubicBezTo>
                    <a:cubicBezTo>
                      <a:pt x="20" y="22"/>
                      <a:pt x="18" y="23"/>
                      <a:pt x="14" y="24"/>
                    </a:cubicBezTo>
                    <a:cubicBezTo>
                      <a:pt x="14" y="24"/>
                      <a:pt x="13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9" y="8"/>
                      <a:pt x="8" y="11"/>
                      <a:pt x="9" y="13"/>
                    </a:cubicBezTo>
                    <a:cubicBezTo>
                      <a:pt x="9" y="15"/>
                      <a:pt x="11" y="16"/>
                      <a:pt x="13" y="16"/>
                    </a:cubicBezTo>
                    <a:cubicBezTo>
                      <a:pt x="14" y="16"/>
                      <a:pt x="15" y="15"/>
                      <a:pt x="15" y="15"/>
                    </a:cubicBezTo>
                    <a:cubicBezTo>
                      <a:pt x="16" y="14"/>
                      <a:pt x="16" y="13"/>
                      <a:pt x="16" y="11"/>
                    </a:cubicBezTo>
                    <a:cubicBezTo>
                      <a:pt x="15" y="10"/>
                      <a:pt x="15" y="9"/>
                      <a:pt x="14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9" name="Freeform 360"/>
              <p:cNvSpPr>
                <a:spLocks noEditPoints="1"/>
              </p:cNvSpPr>
              <p:nvPr/>
            </p:nvSpPr>
            <p:spPr bwMode="auto">
              <a:xfrm>
                <a:off x="-4268789" y="3819525"/>
                <a:ext cx="52388" cy="52388"/>
              </a:xfrm>
              <a:custGeom>
                <a:avLst/>
                <a:gdLst>
                  <a:gd name="T0" fmla="*/ 12 w 24"/>
                  <a:gd name="T1" fmla="*/ 25 h 25"/>
                  <a:gd name="T2" fmla="*/ 0 w 24"/>
                  <a:gd name="T3" fmla="*/ 14 h 25"/>
                  <a:gd name="T4" fmla="*/ 10 w 24"/>
                  <a:gd name="T5" fmla="*/ 1 h 25"/>
                  <a:gd name="T6" fmla="*/ 12 w 24"/>
                  <a:gd name="T7" fmla="*/ 0 h 25"/>
                  <a:gd name="T8" fmla="*/ 24 w 24"/>
                  <a:gd name="T9" fmla="*/ 11 h 25"/>
                  <a:gd name="T10" fmla="*/ 21 w 24"/>
                  <a:gd name="T11" fmla="*/ 20 h 25"/>
                  <a:gd name="T12" fmla="*/ 14 w 24"/>
                  <a:gd name="T13" fmla="*/ 25 h 25"/>
                  <a:gd name="T14" fmla="*/ 12 w 24"/>
                  <a:gd name="T15" fmla="*/ 25 h 25"/>
                  <a:gd name="T16" fmla="*/ 12 w 24"/>
                  <a:gd name="T17" fmla="*/ 9 h 25"/>
                  <a:gd name="T18" fmla="*/ 11 w 24"/>
                  <a:gd name="T19" fmla="*/ 9 h 25"/>
                  <a:gd name="T20" fmla="*/ 8 w 24"/>
                  <a:gd name="T21" fmla="*/ 13 h 25"/>
                  <a:gd name="T22" fmla="*/ 13 w 24"/>
                  <a:gd name="T23" fmla="*/ 17 h 25"/>
                  <a:gd name="T24" fmla="*/ 15 w 24"/>
                  <a:gd name="T25" fmla="*/ 15 h 25"/>
                  <a:gd name="T26" fmla="*/ 16 w 24"/>
                  <a:gd name="T27" fmla="*/ 12 h 25"/>
                  <a:gd name="T28" fmla="*/ 12 w 24"/>
                  <a:gd name="T29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6" y="25"/>
                      <a:pt x="1" y="20"/>
                      <a:pt x="0" y="14"/>
                    </a:cubicBezTo>
                    <a:cubicBezTo>
                      <a:pt x="0" y="7"/>
                      <a:pt x="4" y="1"/>
                      <a:pt x="10" y="1"/>
                    </a:cubicBezTo>
                    <a:cubicBezTo>
                      <a:pt x="11" y="1"/>
                      <a:pt x="11" y="0"/>
                      <a:pt x="12" y="0"/>
                    </a:cubicBezTo>
                    <a:cubicBezTo>
                      <a:pt x="18" y="0"/>
                      <a:pt x="23" y="5"/>
                      <a:pt x="24" y="11"/>
                    </a:cubicBezTo>
                    <a:cubicBezTo>
                      <a:pt x="24" y="14"/>
                      <a:pt x="23" y="18"/>
                      <a:pt x="21" y="20"/>
                    </a:cubicBezTo>
                    <a:cubicBezTo>
                      <a:pt x="19" y="23"/>
                      <a:pt x="17" y="24"/>
                      <a:pt x="14" y="25"/>
                    </a:cubicBezTo>
                    <a:cubicBezTo>
                      <a:pt x="13" y="25"/>
                      <a:pt x="13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1" y="9"/>
                      <a:pt x="11" y="9"/>
                    </a:cubicBezTo>
                    <a:cubicBezTo>
                      <a:pt x="10" y="9"/>
                      <a:pt x="8" y="11"/>
                      <a:pt x="8" y="13"/>
                    </a:cubicBezTo>
                    <a:cubicBezTo>
                      <a:pt x="9" y="15"/>
                      <a:pt x="11" y="17"/>
                      <a:pt x="13" y="17"/>
                    </a:cubicBezTo>
                    <a:cubicBezTo>
                      <a:pt x="14" y="16"/>
                      <a:pt x="14" y="16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5" y="10"/>
                      <a:pt x="14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0" name="Freeform 361"/>
              <p:cNvSpPr>
                <a:spLocks noEditPoints="1"/>
              </p:cNvSpPr>
              <p:nvPr/>
            </p:nvSpPr>
            <p:spPr bwMode="auto">
              <a:xfrm>
                <a:off x="-4148139" y="3827463"/>
                <a:ext cx="57150" cy="53975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6 h 25"/>
                  <a:gd name="T4" fmla="*/ 9 w 26"/>
                  <a:gd name="T5" fmla="*/ 1 h 25"/>
                  <a:gd name="T6" fmla="*/ 13 w 26"/>
                  <a:gd name="T7" fmla="*/ 0 h 25"/>
                  <a:gd name="T8" fmla="*/ 25 w 26"/>
                  <a:gd name="T9" fmla="*/ 9 h 25"/>
                  <a:gd name="T10" fmla="*/ 24 w 26"/>
                  <a:gd name="T11" fmla="*/ 18 h 25"/>
                  <a:gd name="T12" fmla="*/ 17 w 26"/>
                  <a:gd name="T13" fmla="*/ 24 h 25"/>
                  <a:gd name="T14" fmla="*/ 17 w 26"/>
                  <a:gd name="T15" fmla="*/ 24 h 25"/>
                  <a:gd name="T16" fmla="*/ 13 w 26"/>
                  <a:gd name="T17" fmla="*/ 25 h 25"/>
                  <a:gd name="T18" fmla="*/ 13 w 26"/>
                  <a:gd name="T19" fmla="*/ 8 h 25"/>
                  <a:gd name="T20" fmla="*/ 12 w 26"/>
                  <a:gd name="T21" fmla="*/ 9 h 25"/>
                  <a:gd name="T22" fmla="*/ 12 w 26"/>
                  <a:gd name="T23" fmla="*/ 9 h 25"/>
                  <a:gd name="T24" fmla="*/ 9 w 26"/>
                  <a:gd name="T25" fmla="*/ 14 h 25"/>
                  <a:gd name="T26" fmla="*/ 14 w 26"/>
                  <a:gd name="T27" fmla="*/ 16 h 25"/>
                  <a:gd name="T28" fmla="*/ 17 w 26"/>
                  <a:gd name="T29" fmla="*/ 14 h 25"/>
                  <a:gd name="T30" fmla="*/ 17 w 26"/>
                  <a:gd name="T31" fmla="*/ 11 h 25"/>
                  <a:gd name="T32" fmla="*/ 13 w 26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8" y="25"/>
                      <a:pt x="3" y="21"/>
                      <a:pt x="1" y="16"/>
                    </a:cubicBezTo>
                    <a:cubicBezTo>
                      <a:pt x="0" y="9"/>
                      <a:pt x="3" y="3"/>
                      <a:pt x="9" y="1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8" y="0"/>
                      <a:pt x="23" y="4"/>
                      <a:pt x="25" y="9"/>
                    </a:cubicBezTo>
                    <a:cubicBezTo>
                      <a:pt x="26" y="12"/>
                      <a:pt x="25" y="15"/>
                      <a:pt x="24" y="18"/>
                    </a:cubicBezTo>
                    <a:cubicBezTo>
                      <a:pt x="22" y="21"/>
                      <a:pt x="20" y="23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6" y="24"/>
                      <a:pt x="14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9" y="11"/>
                      <a:pt x="9" y="14"/>
                    </a:cubicBezTo>
                    <a:cubicBezTo>
                      <a:pt x="10" y="16"/>
                      <a:pt x="12" y="17"/>
                      <a:pt x="14" y="16"/>
                    </a:cubicBezTo>
                    <a:cubicBezTo>
                      <a:pt x="15" y="16"/>
                      <a:pt x="16" y="15"/>
                      <a:pt x="17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1" name="Freeform 362"/>
              <p:cNvSpPr>
                <a:spLocks noEditPoints="1"/>
              </p:cNvSpPr>
              <p:nvPr/>
            </p:nvSpPr>
            <p:spPr bwMode="auto">
              <a:xfrm>
                <a:off x="-4181476" y="3838575"/>
                <a:ext cx="55563" cy="50800"/>
              </a:xfrm>
              <a:custGeom>
                <a:avLst/>
                <a:gdLst>
                  <a:gd name="T0" fmla="*/ 14 w 26"/>
                  <a:gd name="T1" fmla="*/ 24 h 24"/>
                  <a:gd name="T2" fmla="*/ 2 w 26"/>
                  <a:gd name="T3" fmla="*/ 15 h 24"/>
                  <a:gd name="T4" fmla="*/ 11 w 26"/>
                  <a:gd name="T5" fmla="*/ 0 h 24"/>
                  <a:gd name="T6" fmla="*/ 14 w 26"/>
                  <a:gd name="T7" fmla="*/ 0 h 24"/>
                  <a:gd name="T8" fmla="*/ 25 w 26"/>
                  <a:gd name="T9" fmla="*/ 8 h 24"/>
                  <a:gd name="T10" fmla="*/ 24 w 26"/>
                  <a:gd name="T11" fmla="*/ 18 h 24"/>
                  <a:gd name="T12" fmla="*/ 17 w 26"/>
                  <a:gd name="T13" fmla="*/ 24 h 24"/>
                  <a:gd name="T14" fmla="*/ 14 w 26"/>
                  <a:gd name="T15" fmla="*/ 24 h 24"/>
                  <a:gd name="T16" fmla="*/ 14 w 26"/>
                  <a:gd name="T17" fmla="*/ 8 h 24"/>
                  <a:gd name="T18" fmla="*/ 13 w 26"/>
                  <a:gd name="T19" fmla="*/ 8 h 24"/>
                  <a:gd name="T20" fmla="*/ 10 w 26"/>
                  <a:gd name="T21" fmla="*/ 13 h 24"/>
                  <a:gd name="T22" fmla="*/ 15 w 26"/>
                  <a:gd name="T23" fmla="*/ 16 h 24"/>
                  <a:gd name="T24" fmla="*/ 17 w 26"/>
                  <a:gd name="T25" fmla="*/ 14 h 24"/>
                  <a:gd name="T26" fmla="*/ 17 w 26"/>
                  <a:gd name="T27" fmla="*/ 11 h 24"/>
                  <a:gd name="T28" fmla="*/ 14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8" y="24"/>
                      <a:pt x="3" y="20"/>
                      <a:pt x="2" y="15"/>
                    </a:cubicBezTo>
                    <a:cubicBezTo>
                      <a:pt x="0" y="8"/>
                      <a:pt x="4" y="2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9" y="0"/>
                      <a:pt x="24" y="3"/>
                      <a:pt x="25" y="8"/>
                    </a:cubicBezTo>
                    <a:cubicBezTo>
                      <a:pt x="26" y="12"/>
                      <a:pt x="26" y="15"/>
                      <a:pt x="24" y="18"/>
                    </a:cubicBezTo>
                    <a:cubicBezTo>
                      <a:pt x="23" y="21"/>
                      <a:pt x="20" y="23"/>
                      <a:pt x="17" y="24"/>
                    </a:cubicBezTo>
                    <a:cubicBezTo>
                      <a:pt x="16" y="24"/>
                      <a:pt x="15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9" y="11"/>
                      <a:pt x="10" y="13"/>
                    </a:cubicBezTo>
                    <a:cubicBezTo>
                      <a:pt x="10" y="15"/>
                      <a:pt x="13" y="16"/>
                      <a:pt x="15" y="16"/>
                    </a:cubicBezTo>
                    <a:cubicBezTo>
                      <a:pt x="16" y="15"/>
                      <a:pt x="17" y="15"/>
                      <a:pt x="17" y="14"/>
                    </a:cubicBezTo>
                    <a:cubicBezTo>
                      <a:pt x="18" y="13"/>
                      <a:pt x="18" y="12"/>
                      <a:pt x="17" y="11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2" name="Freeform 363"/>
              <p:cNvSpPr>
                <a:spLocks noEditPoints="1"/>
              </p:cNvSpPr>
              <p:nvPr/>
            </p:nvSpPr>
            <p:spPr bwMode="auto">
              <a:xfrm>
                <a:off x="-4211639" y="3844925"/>
                <a:ext cx="52388" cy="53975"/>
              </a:xfrm>
              <a:custGeom>
                <a:avLst/>
                <a:gdLst>
                  <a:gd name="T0" fmla="*/ 12 w 25"/>
                  <a:gd name="T1" fmla="*/ 25 h 25"/>
                  <a:gd name="T2" fmla="*/ 5 w 25"/>
                  <a:gd name="T3" fmla="*/ 23 h 25"/>
                  <a:gd name="T4" fmla="*/ 0 w 25"/>
                  <a:gd name="T5" fmla="*/ 15 h 25"/>
                  <a:gd name="T6" fmla="*/ 2 w 25"/>
                  <a:gd name="T7" fmla="*/ 6 h 25"/>
                  <a:gd name="T8" fmla="*/ 9 w 25"/>
                  <a:gd name="T9" fmla="*/ 1 h 25"/>
                  <a:gd name="T10" fmla="*/ 12 w 25"/>
                  <a:gd name="T11" fmla="*/ 0 h 25"/>
                  <a:gd name="T12" fmla="*/ 24 w 25"/>
                  <a:gd name="T13" fmla="*/ 10 h 25"/>
                  <a:gd name="T14" fmla="*/ 22 w 25"/>
                  <a:gd name="T15" fmla="*/ 19 h 25"/>
                  <a:gd name="T16" fmla="*/ 15 w 25"/>
                  <a:gd name="T17" fmla="*/ 24 h 25"/>
                  <a:gd name="T18" fmla="*/ 12 w 25"/>
                  <a:gd name="T19" fmla="*/ 25 h 25"/>
                  <a:gd name="T20" fmla="*/ 12 w 25"/>
                  <a:gd name="T21" fmla="*/ 8 h 25"/>
                  <a:gd name="T22" fmla="*/ 11 w 25"/>
                  <a:gd name="T23" fmla="*/ 8 h 25"/>
                  <a:gd name="T24" fmla="*/ 9 w 25"/>
                  <a:gd name="T25" fmla="*/ 10 h 25"/>
                  <a:gd name="T26" fmla="*/ 8 w 25"/>
                  <a:gd name="T27" fmla="*/ 13 h 25"/>
                  <a:gd name="T28" fmla="*/ 10 w 25"/>
                  <a:gd name="T29" fmla="*/ 16 h 25"/>
                  <a:gd name="T30" fmla="*/ 13 w 25"/>
                  <a:gd name="T31" fmla="*/ 16 h 25"/>
                  <a:gd name="T32" fmla="*/ 15 w 25"/>
                  <a:gd name="T33" fmla="*/ 15 h 25"/>
                  <a:gd name="T34" fmla="*/ 16 w 25"/>
                  <a:gd name="T35" fmla="*/ 12 h 25"/>
                  <a:gd name="T36" fmla="*/ 12 w 25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0" y="25"/>
                      <a:pt x="7" y="24"/>
                      <a:pt x="5" y="23"/>
                    </a:cubicBezTo>
                    <a:cubicBezTo>
                      <a:pt x="3" y="21"/>
                      <a:pt x="1" y="18"/>
                      <a:pt x="0" y="15"/>
                    </a:cubicBezTo>
                    <a:cubicBezTo>
                      <a:pt x="0" y="12"/>
                      <a:pt x="0" y="8"/>
                      <a:pt x="2" y="6"/>
                    </a:cubicBezTo>
                    <a:cubicBezTo>
                      <a:pt x="4" y="3"/>
                      <a:pt x="6" y="1"/>
                      <a:pt x="9" y="1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8" y="0"/>
                      <a:pt x="22" y="4"/>
                      <a:pt x="24" y="10"/>
                    </a:cubicBezTo>
                    <a:cubicBezTo>
                      <a:pt x="25" y="13"/>
                      <a:pt x="24" y="16"/>
                      <a:pt x="22" y="19"/>
                    </a:cubicBezTo>
                    <a:cubicBezTo>
                      <a:pt x="21" y="22"/>
                      <a:pt x="18" y="24"/>
                      <a:pt x="15" y="24"/>
                    </a:cubicBezTo>
                    <a:cubicBezTo>
                      <a:pt x="14" y="25"/>
                      <a:pt x="13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4"/>
                      <a:pt x="9" y="15"/>
                      <a:pt x="10" y="16"/>
                    </a:cubicBezTo>
                    <a:cubicBezTo>
                      <a:pt x="11" y="16"/>
                      <a:pt x="12" y="17"/>
                      <a:pt x="13" y="16"/>
                    </a:cubicBezTo>
                    <a:cubicBezTo>
                      <a:pt x="14" y="16"/>
                      <a:pt x="15" y="16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5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3" name="Freeform 364"/>
              <p:cNvSpPr>
                <a:spLocks noEditPoints="1"/>
              </p:cNvSpPr>
              <p:nvPr/>
            </p:nvSpPr>
            <p:spPr bwMode="auto">
              <a:xfrm>
                <a:off x="-4248151" y="3851275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4 h 25"/>
                  <a:gd name="T4" fmla="*/ 11 w 26"/>
                  <a:gd name="T5" fmla="*/ 0 h 25"/>
                  <a:gd name="T6" fmla="*/ 13 w 26"/>
                  <a:gd name="T7" fmla="*/ 0 h 25"/>
                  <a:gd name="T8" fmla="*/ 25 w 26"/>
                  <a:gd name="T9" fmla="*/ 10 h 25"/>
                  <a:gd name="T10" fmla="*/ 23 w 26"/>
                  <a:gd name="T11" fmla="*/ 19 h 25"/>
                  <a:gd name="T12" fmla="*/ 15 w 26"/>
                  <a:gd name="T13" fmla="*/ 24 h 25"/>
                  <a:gd name="T14" fmla="*/ 13 w 26"/>
                  <a:gd name="T15" fmla="*/ 25 h 25"/>
                  <a:gd name="T16" fmla="*/ 13 w 26"/>
                  <a:gd name="T17" fmla="*/ 8 h 25"/>
                  <a:gd name="T18" fmla="*/ 13 w 26"/>
                  <a:gd name="T19" fmla="*/ 8 h 25"/>
                  <a:gd name="T20" fmla="*/ 9 w 26"/>
                  <a:gd name="T21" fmla="*/ 13 h 25"/>
                  <a:gd name="T22" fmla="*/ 14 w 26"/>
                  <a:gd name="T23" fmla="*/ 16 h 25"/>
                  <a:gd name="T24" fmla="*/ 17 w 26"/>
                  <a:gd name="T25" fmla="*/ 15 h 25"/>
                  <a:gd name="T26" fmla="*/ 17 w 26"/>
                  <a:gd name="T27" fmla="*/ 12 h 25"/>
                  <a:gd name="T28" fmla="*/ 13 w 26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7" y="25"/>
                      <a:pt x="2" y="20"/>
                      <a:pt x="1" y="14"/>
                    </a:cubicBezTo>
                    <a:cubicBezTo>
                      <a:pt x="0" y="8"/>
                      <a:pt x="5" y="2"/>
                      <a:pt x="11" y="0"/>
                    </a:cubicBezTo>
                    <a:cubicBezTo>
                      <a:pt x="12" y="0"/>
                      <a:pt x="13" y="0"/>
                      <a:pt x="13" y="0"/>
                    </a:cubicBezTo>
                    <a:cubicBezTo>
                      <a:pt x="19" y="0"/>
                      <a:pt x="24" y="4"/>
                      <a:pt x="25" y="10"/>
                    </a:cubicBezTo>
                    <a:cubicBezTo>
                      <a:pt x="26" y="13"/>
                      <a:pt x="25" y="17"/>
                      <a:pt x="23" y="19"/>
                    </a:cubicBezTo>
                    <a:cubicBezTo>
                      <a:pt x="21" y="22"/>
                      <a:pt x="19" y="24"/>
                      <a:pt x="15" y="24"/>
                    </a:cubicBezTo>
                    <a:cubicBezTo>
                      <a:pt x="15" y="25"/>
                      <a:pt x="14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0" y="9"/>
                      <a:pt x="9" y="11"/>
                      <a:pt x="9" y="13"/>
                    </a:cubicBezTo>
                    <a:cubicBezTo>
                      <a:pt x="10" y="15"/>
                      <a:pt x="12" y="17"/>
                      <a:pt x="14" y="16"/>
                    </a:cubicBezTo>
                    <a:cubicBezTo>
                      <a:pt x="15" y="16"/>
                      <a:pt x="16" y="16"/>
                      <a:pt x="17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4" name="Freeform 365"/>
              <p:cNvSpPr>
                <a:spLocks noEditPoints="1"/>
              </p:cNvSpPr>
              <p:nvPr/>
            </p:nvSpPr>
            <p:spPr bwMode="auto">
              <a:xfrm>
                <a:off x="-4156076" y="3865563"/>
                <a:ext cx="57150" cy="52388"/>
              </a:xfrm>
              <a:custGeom>
                <a:avLst/>
                <a:gdLst>
                  <a:gd name="T0" fmla="*/ 14 w 27"/>
                  <a:gd name="T1" fmla="*/ 24 h 24"/>
                  <a:gd name="T2" fmla="*/ 2 w 27"/>
                  <a:gd name="T3" fmla="*/ 15 h 24"/>
                  <a:gd name="T4" fmla="*/ 11 w 27"/>
                  <a:gd name="T5" fmla="*/ 1 h 24"/>
                  <a:gd name="T6" fmla="*/ 14 w 27"/>
                  <a:gd name="T7" fmla="*/ 0 h 24"/>
                  <a:gd name="T8" fmla="*/ 26 w 27"/>
                  <a:gd name="T9" fmla="*/ 9 h 24"/>
                  <a:gd name="T10" fmla="*/ 25 w 27"/>
                  <a:gd name="T11" fmla="*/ 18 h 24"/>
                  <a:gd name="T12" fmla="*/ 17 w 27"/>
                  <a:gd name="T13" fmla="*/ 24 h 24"/>
                  <a:gd name="T14" fmla="*/ 14 w 27"/>
                  <a:gd name="T15" fmla="*/ 24 h 24"/>
                  <a:gd name="T16" fmla="*/ 14 w 27"/>
                  <a:gd name="T17" fmla="*/ 8 h 24"/>
                  <a:gd name="T18" fmla="*/ 13 w 27"/>
                  <a:gd name="T19" fmla="*/ 8 h 24"/>
                  <a:gd name="T20" fmla="*/ 10 w 27"/>
                  <a:gd name="T21" fmla="*/ 13 h 24"/>
                  <a:gd name="T22" fmla="*/ 14 w 27"/>
                  <a:gd name="T23" fmla="*/ 16 h 24"/>
                  <a:gd name="T24" fmla="*/ 15 w 27"/>
                  <a:gd name="T25" fmla="*/ 16 h 24"/>
                  <a:gd name="T26" fmla="*/ 18 w 27"/>
                  <a:gd name="T27" fmla="*/ 14 h 24"/>
                  <a:gd name="T28" fmla="*/ 18 w 27"/>
                  <a:gd name="T29" fmla="*/ 11 h 24"/>
                  <a:gd name="T30" fmla="*/ 14 w 27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4">
                    <a:moveTo>
                      <a:pt x="14" y="24"/>
                    </a:moveTo>
                    <a:cubicBezTo>
                      <a:pt x="8" y="24"/>
                      <a:pt x="3" y="21"/>
                      <a:pt x="2" y="15"/>
                    </a:cubicBezTo>
                    <a:cubicBezTo>
                      <a:pt x="0" y="9"/>
                      <a:pt x="4" y="2"/>
                      <a:pt x="11" y="1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9" y="0"/>
                      <a:pt x="24" y="4"/>
                      <a:pt x="26" y="9"/>
                    </a:cubicBezTo>
                    <a:cubicBezTo>
                      <a:pt x="27" y="12"/>
                      <a:pt x="26" y="15"/>
                      <a:pt x="25" y="18"/>
                    </a:cubicBezTo>
                    <a:cubicBezTo>
                      <a:pt x="23" y="21"/>
                      <a:pt x="21" y="23"/>
                      <a:pt x="17" y="24"/>
                    </a:cubicBezTo>
                    <a:cubicBezTo>
                      <a:pt x="16" y="24"/>
                      <a:pt x="15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4" y="8"/>
                      <a:pt x="13" y="8"/>
                      <a:pt x="13" y="8"/>
                    </a:cubicBezTo>
                    <a:cubicBezTo>
                      <a:pt x="10" y="9"/>
                      <a:pt x="9" y="11"/>
                      <a:pt x="10" y="13"/>
                    </a:cubicBezTo>
                    <a:cubicBezTo>
                      <a:pt x="10" y="15"/>
                      <a:pt x="12" y="16"/>
                      <a:pt x="14" y="16"/>
                    </a:cubicBezTo>
                    <a:cubicBezTo>
                      <a:pt x="14" y="16"/>
                      <a:pt x="15" y="16"/>
                      <a:pt x="15" y="16"/>
                    </a:cubicBezTo>
                    <a:cubicBezTo>
                      <a:pt x="16" y="16"/>
                      <a:pt x="17" y="15"/>
                      <a:pt x="18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5" name="Freeform 366"/>
              <p:cNvSpPr>
                <a:spLocks noEditPoints="1"/>
              </p:cNvSpPr>
              <p:nvPr/>
            </p:nvSpPr>
            <p:spPr bwMode="auto">
              <a:xfrm>
                <a:off x="-4192589" y="3908425"/>
                <a:ext cx="85725" cy="79375"/>
              </a:xfrm>
              <a:custGeom>
                <a:avLst/>
                <a:gdLst>
                  <a:gd name="T0" fmla="*/ 19 w 40"/>
                  <a:gd name="T1" fmla="*/ 37 h 37"/>
                  <a:gd name="T2" fmla="*/ 9 w 40"/>
                  <a:gd name="T3" fmla="*/ 35 h 37"/>
                  <a:gd name="T4" fmla="*/ 0 w 40"/>
                  <a:gd name="T5" fmla="*/ 23 h 37"/>
                  <a:gd name="T6" fmla="*/ 4 w 40"/>
                  <a:gd name="T7" fmla="*/ 9 h 37"/>
                  <a:gd name="T8" fmla="*/ 16 w 40"/>
                  <a:gd name="T9" fmla="*/ 1 h 37"/>
                  <a:gd name="T10" fmla="*/ 30 w 40"/>
                  <a:gd name="T11" fmla="*/ 3 h 37"/>
                  <a:gd name="T12" fmla="*/ 39 w 40"/>
                  <a:gd name="T13" fmla="*/ 14 h 37"/>
                  <a:gd name="T14" fmla="*/ 37 w 40"/>
                  <a:gd name="T15" fmla="*/ 28 h 37"/>
                  <a:gd name="T16" fmla="*/ 24 w 40"/>
                  <a:gd name="T17" fmla="*/ 37 h 37"/>
                  <a:gd name="T18" fmla="*/ 19 w 40"/>
                  <a:gd name="T19" fmla="*/ 37 h 37"/>
                  <a:gd name="T20" fmla="*/ 20 w 40"/>
                  <a:gd name="T21" fmla="*/ 9 h 37"/>
                  <a:gd name="T22" fmla="*/ 17 w 40"/>
                  <a:gd name="T23" fmla="*/ 9 h 37"/>
                  <a:gd name="T24" fmla="*/ 10 w 40"/>
                  <a:gd name="T25" fmla="*/ 14 h 37"/>
                  <a:gd name="T26" fmla="*/ 8 w 40"/>
                  <a:gd name="T27" fmla="*/ 21 h 37"/>
                  <a:gd name="T28" fmla="*/ 13 w 40"/>
                  <a:gd name="T29" fmla="*/ 28 h 37"/>
                  <a:gd name="T30" fmla="*/ 22 w 40"/>
                  <a:gd name="T31" fmla="*/ 29 h 37"/>
                  <a:gd name="T32" fmla="*/ 30 w 40"/>
                  <a:gd name="T33" fmla="*/ 24 h 37"/>
                  <a:gd name="T34" fmla="*/ 31 w 40"/>
                  <a:gd name="T35" fmla="*/ 16 h 37"/>
                  <a:gd name="T36" fmla="*/ 26 w 40"/>
                  <a:gd name="T37" fmla="*/ 10 h 37"/>
                  <a:gd name="T38" fmla="*/ 20 w 40"/>
                  <a:gd name="T39" fmla="*/ 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0" h="37">
                    <a:moveTo>
                      <a:pt x="19" y="37"/>
                    </a:moveTo>
                    <a:cubicBezTo>
                      <a:pt x="15" y="37"/>
                      <a:pt x="12" y="36"/>
                      <a:pt x="9" y="35"/>
                    </a:cubicBezTo>
                    <a:cubicBezTo>
                      <a:pt x="5" y="32"/>
                      <a:pt x="1" y="28"/>
                      <a:pt x="0" y="23"/>
                    </a:cubicBezTo>
                    <a:cubicBezTo>
                      <a:pt x="0" y="18"/>
                      <a:pt x="1" y="13"/>
                      <a:pt x="4" y="9"/>
                    </a:cubicBezTo>
                    <a:cubicBezTo>
                      <a:pt x="6" y="5"/>
                      <a:pt x="11" y="2"/>
                      <a:pt x="16" y="1"/>
                    </a:cubicBezTo>
                    <a:cubicBezTo>
                      <a:pt x="20" y="0"/>
                      <a:pt x="25" y="1"/>
                      <a:pt x="30" y="3"/>
                    </a:cubicBezTo>
                    <a:cubicBezTo>
                      <a:pt x="34" y="5"/>
                      <a:pt x="38" y="9"/>
                      <a:pt x="39" y="14"/>
                    </a:cubicBezTo>
                    <a:cubicBezTo>
                      <a:pt x="40" y="19"/>
                      <a:pt x="40" y="24"/>
                      <a:pt x="37" y="28"/>
                    </a:cubicBezTo>
                    <a:cubicBezTo>
                      <a:pt x="34" y="32"/>
                      <a:pt x="29" y="35"/>
                      <a:pt x="24" y="37"/>
                    </a:cubicBezTo>
                    <a:cubicBezTo>
                      <a:pt x="22" y="37"/>
                      <a:pt x="21" y="37"/>
                      <a:pt x="19" y="37"/>
                    </a:cubicBezTo>
                    <a:close/>
                    <a:moveTo>
                      <a:pt x="20" y="9"/>
                    </a:moveTo>
                    <a:cubicBezTo>
                      <a:pt x="19" y="9"/>
                      <a:pt x="18" y="9"/>
                      <a:pt x="17" y="9"/>
                    </a:cubicBezTo>
                    <a:cubicBezTo>
                      <a:pt x="15" y="10"/>
                      <a:pt x="12" y="11"/>
                      <a:pt x="10" y="14"/>
                    </a:cubicBezTo>
                    <a:cubicBezTo>
                      <a:pt x="9" y="15"/>
                      <a:pt x="8" y="18"/>
                      <a:pt x="8" y="21"/>
                    </a:cubicBezTo>
                    <a:cubicBezTo>
                      <a:pt x="9" y="24"/>
                      <a:pt x="11" y="26"/>
                      <a:pt x="13" y="28"/>
                    </a:cubicBezTo>
                    <a:cubicBezTo>
                      <a:pt x="16" y="29"/>
                      <a:pt x="19" y="29"/>
                      <a:pt x="22" y="29"/>
                    </a:cubicBezTo>
                    <a:cubicBezTo>
                      <a:pt x="26" y="28"/>
                      <a:pt x="28" y="26"/>
                      <a:pt x="30" y="24"/>
                    </a:cubicBezTo>
                    <a:cubicBezTo>
                      <a:pt x="31" y="21"/>
                      <a:pt x="32" y="18"/>
                      <a:pt x="31" y="16"/>
                    </a:cubicBezTo>
                    <a:cubicBezTo>
                      <a:pt x="30" y="13"/>
                      <a:pt x="29" y="11"/>
                      <a:pt x="26" y="10"/>
                    </a:cubicBezTo>
                    <a:cubicBezTo>
                      <a:pt x="24" y="9"/>
                      <a:pt x="22" y="9"/>
                      <a:pt x="2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6" name="Freeform 367"/>
              <p:cNvSpPr>
                <a:spLocks noEditPoints="1"/>
              </p:cNvSpPr>
              <p:nvPr/>
            </p:nvSpPr>
            <p:spPr bwMode="auto">
              <a:xfrm>
                <a:off x="-4191001" y="3875088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5 h 25"/>
                  <a:gd name="T4" fmla="*/ 11 w 26"/>
                  <a:gd name="T5" fmla="*/ 1 h 25"/>
                  <a:gd name="T6" fmla="*/ 14 w 26"/>
                  <a:gd name="T7" fmla="*/ 0 h 25"/>
                  <a:gd name="T8" fmla="*/ 26 w 26"/>
                  <a:gd name="T9" fmla="*/ 9 h 25"/>
                  <a:gd name="T10" fmla="*/ 24 w 26"/>
                  <a:gd name="T11" fmla="*/ 19 h 25"/>
                  <a:gd name="T12" fmla="*/ 16 w 26"/>
                  <a:gd name="T13" fmla="*/ 24 h 25"/>
                  <a:gd name="T14" fmla="*/ 13 w 26"/>
                  <a:gd name="T15" fmla="*/ 25 h 25"/>
                  <a:gd name="T16" fmla="*/ 14 w 26"/>
                  <a:gd name="T17" fmla="*/ 8 h 25"/>
                  <a:gd name="T18" fmla="*/ 13 w 26"/>
                  <a:gd name="T19" fmla="*/ 9 h 25"/>
                  <a:gd name="T20" fmla="*/ 9 w 26"/>
                  <a:gd name="T21" fmla="*/ 14 h 25"/>
                  <a:gd name="T22" fmla="*/ 15 w 26"/>
                  <a:gd name="T23" fmla="*/ 16 h 25"/>
                  <a:gd name="T24" fmla="*/ 17 w 26"/>
                  <a:gd name="T25" fmla="*/ 14 h 25"/>
                  <a:gd name="T26" fmla="*/ 18 w 26"/>
                  <a:gd name="T27" fmla="*/ 12 h 25"/>
                  <a:gd name="T28" fmla="*/ 14 w 26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7" y="25"/>
                      <a:pt x="3" y="21"/>
                      <a:pt x="1" y="15"/>
                    </a:cubicBezTo>
                    <a:cubicBezTo>
                      <a:pt x="0" y="9"/>
                      <a:pt x="4" y="2"/>
                      <a:pt x="11" y="1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9" y="0"/>
                      <a:pt x="24" y="4"/>
                      <a:pt x="26" y="9"/>
                    </a:cubicBezTo>
                    <a:cubicBezTo>
                      <a:pt x="26" y="13"/>
                      <a:pt x="26" y="16"/>
                      <a:pt x="24" y="19"/>
                    </a:cubicBezTo>
                    <a:cubicBezTo>
                      <a:pt x="23" y="21"/>
                      <a:pt x="20" y="24"/>
                      <a:pt x="16" y="24"/>
                    </a:cubicBezTo>
                    <a:cubicBezTo>
                      <a:pt x="15" y="24"/>
                      <a:pt x="14" y="25"/>
                      <a:pt x="13" y="25"/>
                    </a:cubicBezTo>
                    <a:close/>
                    <a:moveTo>
                      <a:pt x="14" y="8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0" y="9"/>
                      <a:pt x="9" y="11"/>
                      <a:pt x="9" y="14"/>
                    </a:cubicBezTo>
                    <a:cubicBezTo>
                      <a:pt x="10" y="16"/>
                      <a:pt x="12" y="17"/>
                      <a:pt x="15" y="16"/>
                    </a:cubicBezTo>
                    <a:cubicBezTo>
                      <a:pt x="16" y="16"/>
                      <a:pt x="17" y="15"/>
                      <a:pt x="17" y="14"/>
                    </a:cubicBezTo>
                    <a:cubicBezTo>
                      <a:pt x="18" y="14"/>
                      <a:pt x="18" y="13"/>
                      <a:pt x="18" y="12"/>
                    </a:cubicBezTo>
                    <a:cubicBezTo>
                      <a:pt x="17" y="10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7" name="Freeform 368"/>
              <p:cNvSpPr>
                <a:spLocks noEditPoints="1"/>
              </p:cNvSpPr>
              <p:nvPr/>
            </p:nvSpPr>
            <p:spPr bwMode="auto">
              <a:xfrm>
                <a:off x="-4225926" y="3881438"/>
                <a:ext cx="57150" cy="53975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5 h 25"/>
                  <a:gd name="T4" fmla="*/ 11 w 26"/>
                  <a:gd name="T5" fmla="*/ 1 h 25"/>
                  <a:gd name="T6" fmla="*/ 20 w 26"/>
                  <a:gd name="T7" fmla="*/ 3 h 25"/>
                  <a:gd name="T8" fmla="*/ 25 w 26"/>
                  <a:gd name="T9" fmla="*/ 10 h 25"/>
                  <a:gd name="T10" fmla="*/ 23 w 26"/>
                  <a:gd name="T11" fmla="*/ 20 h 25"/>
                  <a:gd name="T12" fmla="*/ 15 w 26"/>
                  <a:gd name="T13" fmla="*/ 25 h 25"/>
                  <a:gd name="T14" fmla="*/ 13 w 26"/>
                  <a:gd name="T15" fmla="*/ 25 h 25"/>
                  <a:gd name="T16" fmla="*/ 13 w 26"/>
                  <a:gd name="T17" fmla="*/ 9 h 25"/>
                  <a:gd name="T18" fmla="*/ 12 w 26"/>
                  <a:gd name="T19" fmla="*/ 9 h 25"/>
                  <a:gd name="T20" fmla="*/ 9 w 26"/>
                  <a:gd name="T21" fmla="*/ 14 h 25"/>
                  <a:gd name="T22" fmla="*/ 14 w 26"/>
                  <a:gd name="T23" fmla="*/ 17 h 25"/>
                  <a:gd name="T24" fmla="*/ 17 w 26"/>
                  <a:gd name="T25" fmla="*/ 15 h 25"/>
                  <a:gd name="T26" fmla="*/ 17 w 26"/>
                  <a:gd name="T27" fmla="*/ 12 h 25"/>
                  <a:gd name="T28" fmla="*/ 16 w 26"/>
                  <a:gd name="T29" fmla="*/ 10 h 25"/>
                  <a:gd name="T30" fmla="*/ 13 w 26"/>
                  <a:gd name="T3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7" y="25"/>
                      <a:pt x="2" y="21"/>
                      <a:pt x="1" y="15"/>
                    </a:cubicBezTo>
                    <a:cubicBezTo>
                      <a:pt x="0" y="8"/>
                      <a:pt x="4" y="2"/>
                      <a:pt x="11" y="1"/>
                    </a:cubicBezTo>
                    <a:cubicBezTo>
                      <a:pt x="14" y="0"/>
                      <a:pt x="17" y="1"/>
                      <a:pt x="20" y="3"/>
                    </a:cubicBezTo>
                    <a:cubicBezTo>
                      <a:pt x="23" y="5"/>
                      <a:pt x="25" y="7"/>
                      <a:pt x="25" y="10"/>
                    </a:cubicBezTo>
                    <a:cubicBezTo>
                      <a:pt x="26" y="14"/>
                      <a:pt x="25" y="17"/>
                      <a:pt x="23" y="20"/>
                    </a:cubicBezTo>
                    <a:cubicBezTo>
                      <a:pt x="22" y="22"/>
                      <a:pt x="19" y="24"/>
                      <a:pt x="15" y="25"/>
                    </a:cubicBezTo>
                    <a:cubicBezTo>
                      <a:pt x="15" y="25"/>
                      <a:pt x="14" y="25"/>
                      <a:pt x="13" y="25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8" y="12"/>
                      <a:pt x="9" y="14"/>
                    </a:cubicBezTo>
                    <a:cubicBezTo>
                      <a:pt x="9" y="16"/>
                      <a:pt x="11" y="17"/>
                      <a:pt x="14" y="17"/>
                    </a:cubicBezTo>
                    <a:cubicBezTo>
                      <a:pt x="15" y="17"/>
                      <a:pt x="16" y="16"/>
                      <a:pt x="17" y="15"/>
                    </a:cubicBezTo>
                    <a:cubicBezTo>
                      <a:pt x="17" y="14"/>
                      <a:pt x="18" y="13"/>
                      <a:pt x="17" y="12"/>
                    </a:cubicBezTo>
                    <a:cubicBezTo>
                      <a:pt x="17" y="11"/>
                      <a:pt x="17" y="10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8" name="Freeform 369"/>
              <p:cNvSpPr>
                <a:spLocks noEditPoints="1"/>
              </p:cNvSpPr>
              <p:nvPr/>
            </p:nvSpPr>
            <p:spPr bwMode="auto">
              <a:xfrm>
                <a:off x="-4341814" y="3790950"/>
                <a:ext cx="49213" cy="53975"/>
              </a:xfrm>
              <a:custGeom>
                <a:avLst/>
                <a:gdLst>
                  <a:gd name="T0" fmla="*/ 12 w 23"/>
                  <a:gd name="T1" fmla="*/ 25 h 25"/>
                  <a:gd name="T2" fmla="*/ 1 w 23"/>
                  <a:gd name="T3" fmla="*/ 13 h 25"/>
                  <a:gd name="T4" fmla="*/ 12 w 23"/>
                  <a:gd name="T5" fmla="*/ 0 h 25"/>
                  <a:gd name="T6" fmla="*/ 12 w 23"/>
                  <a:gd name="T7" fmla="*/ 0 h 25"/>
                  <a:gd name="T8" fmla="*/ 23 w 23"/>
                  <a:gd name="T9" fmla="*/ 12 h 25"/>
                  <a:gd name="T10" fmla="*/ 20 w 23"/>
                  <a:gd name="T11" fmla="*/ 21 h 25"/>
                  <a:gd name="T12" fmla="*/ 12 w 23"/>
                  <a:gd name="T13" fmla="*/ 25 h 25"/>
                  <a:gd name="T14" fmla="*/ 12 w 23"/>
                  <a:gd name="T15" fmla="*/ 8 h 25"/>
                  <a:gd name="T16" fmla="*/ 9 w 23"/>
                  <a:gd name="T17" fmla="*/ 13 h 25"/>
                  <a:gd name="T18" fmla="*/ 12 w 23"/>
                  <a:gd name="T19" fmla="*/ 16 h 25"/>
                  <a:gd name="T20" fmla="*/ 12 w 23"/>
                  <a:gd name="T21" fmla="*/ 16 h 25"/>
                  <a:gd name="T22" fmla="*/ 14 w 23"/>
                  <a:gd name="T23" fmla="*/ 16 h 25"/>
                  <a:gd name="T24" fmla="*/ 15 w 23"/>
                  <a:gd name="T25" fmla="*/ 12 h 25"/>
                  <a:gd name="T26" fmla="*/ 12 w 23"/>
                  <a:gd name="T2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25">
                    <a:moveTo>
                      <a:pt x="12" y="25"/>
                    </a:moveTo>
                    <a:cubicBezTo>
                      <a:pt x="6" y="25"/>
                      <a:pt x="1" y="19"/>
                      <a:pt x="1" y="13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8" y="0"/>
                      <a:pt x="23" y="5"/>
                      <a:pt x="23" y="12"/>
                    </a:cubicBezTo>
                    <a:cubicBezTo>
                      <a:pt x="23" y="15"/>
                      <a:pt x="22" y="19"/>
                      <a:pt x="20" y="21"/>
                    </a:cubicBezTo>
                    <a:cubicBezTo>
                      <a:pt x="18" y="23"/>
                      <a:pt x="15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10"/>
                      <a:pt x="9" y="13"/>
                    </a:cubicBezTo>
                    <a:cubicBezTo>
                      <a:pt x="9" y="15"/>
                      <a:pt x="10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4" y="16"/>
                    </a:cubicBezTo>
                    <a:cubicBezTo>
                      <a:pt x="15" y="15"/>
                      <a:pt x="15" y="14"/>
                      <a:pt x="15" y="12"/>
                    </a:cubicBezTo>
                    <a:cubicBezTo>
                      <a:pt x="15" y="10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9" name="Freeform 370"/>
              <p:cNvSpPr>
                <a:spLocks noEditPoints="1"/>
              </p:cNvSpPr>
              <p:nvPr/>
            </p:nvSpPr>
            <p:spPr bwMode="auto">
              <a:xfrm>
                <a:off x="-4371976" y="3792538"/>
                <a:ext cx="49213" cy="52388"/>
              </a:xfrm>
              <a:custGeom>
                <a:avLst/>
                <a:gdLst>
                  <a:gd name="T0" fmla="*/ 12 w 23"/>
                  <a:gd name="T1" fmla="*/ 24 h 24"/>
                  <a:gd name="T2" fmla="*/ 11 w 23"/>
                  <a:gd name="T3" fmla="*/ 24 h 24"/>
                  <a:gd name="T4" fmla="*/ 3 w 23"/>
                  <a:gd name="T5" fmla="*/ 20 h 24"/>
                  <a:gd name="T6" fmla="*/ 0 w 23"/>
                  <a:gd name="T7" fmla="*/ 11 h 24"/>
                  <a:gd name="T8" fmla="*/ 11 w 23"/>
                  <a:gd name="T9" fmla="*/ 0 h 24"/>
                  <a:gd name="T10" fmla="*/ 11 w 23"/>
                  <a:gd name="T11" fmla="*/ 0 h 24"/>
                  <a:gd name="T12" fmla="*/ 19 w 23"/>
                  <a:gd name="T13" fmla="*/ 3 h 24"/>
                  <a:gd name="T14" fmla="*/ 23 w 23"/>
                  <a:gd name="T15" fmla="*/ 12 h 24"/>
                  <a:gd name="T16" fmla="*/ 20 w 23"/>
                  <a:gd name="T17" fmla="*/ 20 h 24"/>
                  <a:gd name="T18" fmla="*/ 12 w 23"/>
                  <a:gd name="T19" fmla="*/ 24 h 24"/>
                  <a:gd name="T20" fmla="*/ 11 w 23"/>
                  <a:gd name="T21" fmla="*/ 8 h 24"/>
                  <a:gd name="T22" fmla="*/ 8 w 23"/>
                  <a:gd name="T23" fmla="*/ 12 h 24"/>
                  <a:gd name="T24" fmla="*/ 9 w 23"/>
                  <a:gd name="T25" fmla="*/ 15 h 24"/>
                  <a:gd name="T26" fmla="*/ 11 w 23"/>
                  <a:gd name="T27" fmla="*/ 16 h 24"/>
                  <a:gd name="T28" fmla="*/ 12 w 23"/>
                  <a:gd name="T29" fmla="*/ 16 h 24"/>
                  <a:gd name="T30" fmla="*/ 14 w 23"/>
                  <a:gd name="T31" fmla="*/ 15 h 24"/>
                  <a:gd name="T32" fmla="*/ 15 w 23"/>
                  <a:gd name="T33" fmla="*/ 12 h 24"/>
                  <a:gd name="T34" fmla="*/ 13 w 23"/>
                  <a:gd name="T35" fmla="*/ 9 h 24"/>
                  <a:gd name="T36" fmla="*/ 11 w 23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cubicBezTo>
                      <a:pt x="11" y="24"/>
                      <a:pt x="11" y="24"/>
                      <a:pt x="11" y="24"/>
                    </a:cubicBezTo>
                    <a:cubicBezTo>
                      <a:pt x="8" y="24"/>
                      <a:pt x="5" y="22"/>
                      <a:pt x="3" y="20"/>
                    </a:cubicBezTo>
                    <a:cubicBezTo>
                      <a:pt x="1" y="18"/>
                      <a:pt x="0" y="15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5" y="0"/>
                      <a:pt x="17" y="1"/>
                      <a:pt x="19" y="3"/>
                    </a:cubicBezTo>
                    <a:cubicBezTo>
                      <a:pt x="21" y="5"/>
                      <a:pt x="23" y="8"/>
                      <a:pt x="23" y="12"/>
                    </a:cubicBezTo>
                    <a:cubicBezTo>
                      <a:pt x="23" y="15"/>
                      <a:pt x="22" y="18"/>
                      <a:pt x="20" y="20"/>
                    </a:cubicBezTo>
                    <a:cubicBezTo>
                      <a:pt x="17" y="22"/>
                      <a:pt x="14" y="24"/>
                      <a:pt x="12" y="24"/>
                    </a:cubicBezTo>
                    <a:close/>
                    <a:moveTo>
                      <a:pt x="11" y="8"/>
                    </a:moveTo>
                    <a:cubicBezTo>
                      <a:pt x="10" y="8"/>
                      <a:pt x="8" y="9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5"/>
                      <a:pt x="10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3" y="15"/>
                      <a:pt x="14" y="15"/>
                    </a:cubicBezTo>
                    <a:cubicBezTo>
                      <a:pt x="14" y="14"/>
                      <a:pt x="15" y="13"/>
                      <a:pt x="15" y="12"/>
                    </a:cubicBezTo>
                    <a:cubicBezTo>
                      <a:pt x="15" y="11"/>
                      <a:pt x="14" y="9"/>
                      <a:pt x="13" y="9"/>
                    </a:cubicBezTo>
                    <a:cubicBezTo>
                      <a:pt x="13" y="8"/>
                      <a:pt x="12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0" name="Freeform 371"/>
              <p:cNvSpPr>
                <a:spLocks noEditPoints="1"/>
              </p:cNvSpPr>
              <p:nvPr/>
            </p:nvSpPr>
            <p:spPr bwMode="auto">
              <a:xfrm>
                <a:off x="-4403726" y="3790950"/>
                <a:ext cx="49213" cy="52388"/>
              </a:xfrm>
              <a:custGeom>
                <a:avLst/>
                <a:gdLst>
                  <a:gd name="T0" fmla="*/ 11 w 23"/>
                  <a:gd name="T1" fmla="*/ 24 h 24"/>
                  <a:gd name="T2" fmla="*/ 11 w 23"/>
                  <a:gd name="T3" fmla="*/ 24 h 24"/>
                  <a:gd name="T4" fmla="*/ 0 w 23"/>
                  <a:gd name="T5" fmla="*/ 11 h 24"/>
                  <a:gd name="T6" fmla="*/ 12 w 23"/>
                  <a:gd name="T7" fmla="*/ 0 h 24"/>
                  <a:gd name="T8" fmla="*/ 20 w 23"/>
                  <a:gd name="T9" fmla="*/ 4 h 24"/>
                  <a:gd name="T10" fmla="*/ 23 w 23"/>
                  <a:gd name="T11" fmla="*/ 13 h 24"/>
                  <a:gd name="T12" fmla="*/ 11 w 23"/>
                  <a:gd name="T13" fmla="*/ 24 h 24"/>
                  <a:gd name="T14" fmla="*/ 12 w 23"/>
                  <a:gd name="T15" fmla="*/ 8 h 24"/>
                  <a:gd name="T16" fmla="*/ 8 w 23"/>
                  <a:gd name="T17" fmla="*/ 12 h 24"/>
                  <a:gd name="T18" fmla="*/ 12 w 23"/>
                  <a:gd name="T19" fmla="*/ 16 h 24"/>
                  <a:gd name="T20" fmla="*/ 15 w 23"/>
                  <a:gd name="T21" fmla="*/ 12 h 24"/>
                  <a:gd name="T22" fmla="*/ 14 w 23"/>
                  <a:gd name="T23" fmla="*/ 9 h 24"/>
                  <a:gd name="T24" fmla="*/ 12 w 23"/>
                  <a:gd name="T25" fmla="*/ 8 h 24"/>
                  <a:gd name="T26" fmla="*/ 12 w 23"/>
                  <a:gd name="T2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24">
                    <a:moveTo>
                      <a:pt x="11" y="24"/>
                    </a:moveTo>
                    <a:cubicBezTo>
                      <a:pt x="11" y="24"/>
                      <a:pt x="11" y="24"/>
                      <a:pt x="11" y="24"/>
                    </a:cubicBezTo>
                    <a:cubicBezTo>
                      <a:pt x="5" y="24"/>
                      <a:pt x="0" y="18"/>
                      <a:pt x="0" y="11"/>
                    </a:cubicBezTo>
                    <a:cubicBezTo>
                      <a:pt x="1" y="5"/>
                      <a:pt x="6" y="0"/>
                      <a:pt x="12" y="0"/>
                    </a:cubicBezTo>
                    <a:cubicBezTo>
                      <a:pt x="15" y="0"/>
                      <a:pt x="18" y="2"/>
                      <a:pt x="20" y="4"/>
                    </a:cubicBezTo>
                    <a:cubicBezTo>
                      <a:pt x="22" y="6"/>
                      <a:pt x="23" y="9"/>
                      <a:pt x="23" y="13"/>
                    </a:cubicBezTo>
                    <a:cubicBezTo>
                      <a:pt x="23" y="19"/>
                      <a:pt x="18" y="24"/>
                      <a:pt x="11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10"/>
                      <a:pt x="8" y="12"/>
                    </a:cubicBezTo>
                    <a:cubicBezTo>
                      <a:pt x="8" y="14"/>
                      <a:pt x="10" y="16"/>
                      <a:pt x="12" y="16"/>
                    </a:cubicBezTo>
                    <a:cubicBezTo>
                      <a:pt x="13" y="16"/>
                      <a:pt x="15" y="15"/>
                      <a:pt x="15" y="12"/>
                    </a:cubicBezTo>
                    <a:cubicBezTo>
                      <a:pt x="15" y="11"/>
                      <a:pt x="15" y="10"/>
                      <a:pt x="14" y="9"/>
                    </a:cubicBezTo>
                    <a:cubicBezTo>
                      <a:pt x="14" y="9"/>
                      <a:pt x="13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1" name="Freeform 372"/>
              <p:cNvSpPr>
                <a:spLocks noEditPoints="1"/>
              </p:cNvSpPr>
              <p:nvPr/>
            </p:nvSpPr>
            <p:spPr bwMode="auto">
              <a:xfrm>
                <a:off x="-4433889" y="3789363"/>
                <a:ext cx="49213" cy="50800"/>
              </a:xfrm>
              <a:custGeom>
                <a:avLst/>
                <a:gdLst>
                  <a:gd name="T0" fmla="*/ 11 w 23"/>
                  <a:gd name="T1" fmla="*/ 24 h 24"/>
                  <a:gd name="T2" fmla="*/ 10 w 23"/>
                  <a:gd name="T3" fmla="*/ 24 h 24"/>
                  <a:gd name="T4" fmla="*/ 5 w 23"/>
                  <a:gd name="T5" fmla="*/ 23 h 24"/>
                  <a:gd name="T6" fmla="*/ 2 w 23"/>
                  <a:gd name="T7" fmla="*/ 20 h 24"/>
                  <a:gd name="T8" fmla="*/ 0 w 23"/>
                  <a:gd name="T9" fmla="*/ 11 h 24"/>
                  <a:gd name="T10" fmla="*/ 4 w 23"/>
                  <a:gd name="T11" fmla="*/ 3 h 24"/>
                  <a:gd name="T12" fmla="*/ 8 w 23"/>
                  <a:gd name="T13" fmla="*/ 1 h 24"/>
                  <a:gd name="T14" fmla="*/ 12 w 23"/>
                  <a:gd name="T15" fmla="*/ 0 h 24"/>
                  <a:gd name="T16" fmla="*/ 22 w 23"/>
                  <a:gd name="T17" fmla="*/ 13 h 24"/>
                  <a:gd name="T18" fmla="*/ 11 w 23"/>
                  <a:gd name="T19" fmla="*/ 24 h 24"/>
                  <a:gd name="T20" fmla="*/ 11 w 23"/>
                  <a:gd name="T21" fmla="*/ 8 h 24"/>
                  <a:gd name="T22" fmla="*/ 10 w 23"/>
                  <a:gd name="T23" fmla="*/ 8 h 24"/>
                  <a:gd name="T24" fmla="*/ 9 w 23"/>
                  <a:gd name="T25" fmla="*/ 9 h 24"/>
                  <a:gd name="T26" fmla="*/ 8 w 23"/>
                  <a:gd name="T27" fmla="*/ 12 h 24"/>
                  <a:gd name="T28" fmla="*/ 9 w 23"/>
                  <a:gd name="T29" fmla="*/ 15 h 24"/>
                  <a:gd name="T30" fmla="*/ 10 w 23"/>
                  <a:gd name="T31" fmla="*/ 16 h 24"/>
                  <a:gd name="T32" fmla="*/ 11 w 23"/>
                  <a:gd name="T33" fmla="*/ 16 h 24"/>
                  <a:gd name="T34" fmla="*/ 11 w 23"/>
                  <a:gd name="T35" fmla="*/ 16 h 24"/>
                  <a:gd name="T36" fmla="*/ 14 w 23"/>
                  <a:gd name="T37" fmla="*/ 12 h 24"/>
                  <a:gd name="T38" fmla="*/ 12 w 23"/>
                  <a:gd name="T39" fmla="*/ 8 h 24"/>
                  <a:gd name="T40" fmla="*/ 11 w 23"/>
                  <a:gd name="T4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" h="24">
                    <a:moveTo>
                      <a:pt x="11" y="24"/>
                    </a:moveTo>
                    <a:cubicBezTo>
                      <a:pt x="10" y="24"/>
                      <a:pt x="10" y="24"/>
                      <a:pt x="10" y="24"/>
                    </a:cubicBezTo>
                    <a:cubicBezTo>
                      <a:pt x="8" y="24"/>
                      <a:pt x="7" y="24"/>
                      <a:pt x="5" y="23"/>
                    </a:cubicBezTo>
                    <a:cubicBezTo>
                      <a:pt x="4" y="22"/>
                      <a:pt x="3" y="21"/>
                      <a:pt x="2" y="20"/>
                    </a:cubicBezTo>
                    <a:cubicBezTo>
                      <a:pt x="0" y="17"/>
                      <a:pt x="0" y="14"/>
                      <a:pt x="0" y="11"/>
                    </a:cubicBezTo>
                    <a:cubicBezTo>
                      <a:pt x="0" y="8"/>
                      <a:pt x="2" y="5"/>
                      <a:pt x="4" y="3"/>
                    </a:cubicBezTo>
                    <a:cubicBezTo>
                      <a:pt x="5" y="2"/>
                      <a:pt x="6" y="1"/>
                      <a:pt x="8" y="1"/>
                    </a:cubicBezTo>
                    <a:cubicBezTo>
                      <a:pt x="9" y="0"/>
                      <a:pt x="11" y="0"/>
                      <a:pt x="12" y="0"/>
                    </a:cubicBezTo>
                    <a:cubicBezTo>
                      <a:pt x="18" y="1"/>
                      <a:pt x="23" y="6"/>
                      <a:pt x="22" y="13"/>
                    </a:cubicBezTo>
                    <a:cubicBezTo>
                      <a:pt x="22" y="19"/>
                      <a:pt x="17" y="24"/>
                      <a:pt x="11" y="24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1" y="8"/>
                      <a:pt x="10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6"/>
                      <a:pt x="14" y="15"/>
                      <a:pt x="14" y="12"/>
                    </a:cubicBezTo>
                    <a:cubicBezTo>
                      <a:pt x="15" y="10"/>
                      <a:pt x="13" y="8"/>
                      <a:pt x="12" y="8"/>
                    </a:cubicBezTo>
                    <a:lnTo>
                      <a:pt x="11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2" name="Freeform 373"/>
              <p:cNvSpPr>
                <a:spLocks noEditPoints="1"/>
              </p:cNvSpPr>
              <p:nvPr/>
            </p:nvSpPr>
            <p:spPr bwMode="auto">
              <a:xfrm>
                <a:off x="-4465639" y="3784600"/>
                <a:ext cx="50800" cy="53975"/>
              </a:xfrm>
              <a:custGeom>
                <a:avLst/>
                <a:gdLst>
                  <a:gd name="T0" fmla="*/ 11 w 24"/>
                  <a:gd name="T1" fmla="*/ 25 h 25"/>
                  <a:gd name="T2" fmla="*/ 10 w 24"/>
                  <a:gd name="T3" fmla="*/ 24 h 25"/>
                  <a:gd name="T4" fmla="*/ 6 w 24"/>
                  <a:gd name="T5" fmla="*/ 23 h 25"/>
                  <a:gd name="T6" fmla="*/ 5 w 24"/>
                  <a:gd name="T7" fmla="*/ 23 h 25"/>
                  <a:gd name="T8" fmla="*/ 2 w 24"/>
                  <a:gd name="T9" fmla="*/ 20 h 25"/>
                  <a:gd name="T10" fmla="*/ 0 w 24"/>
                  <a:gd name="T11" fmla="*/ 11 h 25"/>
                  <a:gd name="T12" fmla="*/ 5 w 24"/>
                  <a:gd name="T13" fmla="*/ 3 h 25"/>
                  <a:gd name="T14" fmla="*/ 9 w 24"/>
                  <a:gd name="T15" fmla="*/ 1 h 25"/>
                  <a:gd name="T16" fmla="*/ 13 w 24"/>
                  <a:gd name="T17" fmla="*/ 0 h 25"/>
                  <a:gd name="T18" fmla="*/ 23 w 24"/>
                  <a:gd name="T19" fmla="*/ 14 h 25"/>
                  <a:gd name="T20" fmla="*/ 11 w 24"/>
                  <a:gd name="T21" fmla="*/ 25 h 25"/>
                  <a:gd name="T22" fmla="*/ 10 w 24"/>
                  <a:gd name="T23" fmla="*/ 16 h 25"/>
                  <a:gd name="T24" fmla="*/ 11 w 24"/>
                  <a:gd name="T25" fmla="*/ 16 h 25"/>
                  <a:gd name="T26" fmla="*/ 15 w 24"/>
                  <a:gd name="T27" fmla="*/ 13 h 25"/>
                  <a:gd name="T28" fmla="*/ 12 w 24"/>
                  <a:gd name="T29" fmla="*/ 8 h 25"/>
                  <a:gd name="T30" fmla="*/ 11 w 24"/>
                  <a:gd name="T31" fmla="*/ 9 h 25"/>
                  <a:gd name="T32" fmla="*/ 11 w 24"/>
                  <a:gd name="T33" fmla="*/ 9 h 25"/>
                  <a:gd name="T34" fmla="*/ 10 w 24"/>
                  <a:gd name="T35" fmla="*/ 9 h 25"/>
                  <a:gd name="T36" fmla="*/ 8 w 24"/>
                  <a:gd name="T37" fmla="*/ 12 h 25"/>
                  <a:gd name="T38" fmla="*/ 9 w 24"/>
                  <a:gd name="T39" fmla="*/ 15 h 25"/>
                  <a:gd name="T40" fmla="*/ 10 w 24"/>
                  <a:gd name="T41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25">
                    <a:moveTo>
                      <a:pt x="11" y="25"/>
                    </a:moveTo>
                    <a:cubicBezTo>
                      <a:pt x="11" y="25"/>
                      <a:pt x="10" y="25"/>
                      <a:pt x="10" y="24"/>
                    </a:cubicBezTo>
                    <a:cubicBezTo>
                      <a:pt x="8" y="24"/>
                      <a:pt x="7" y="24"/>
                      <a:pt x="6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4" y="22"/>
                      <a:pt x="3" y="21"/>
                      <a:pt x="2" y="20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1" y="8"/>
                      <a:pt x="3" y="5"/>
                      <a:pt x="5" y="3"/>
                    </a:cubicBezTo>
                    <a:cubicBezTo>
                      <a:pt x="6" y="2"/>
                      <a:pt x="7" y="1"/>
                      <a:pt x="9" y="1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9" y="1"/>
                      <a:pt x="24" y="7"/>
                      <a:pt x="23" y="14"/>
                    </a:cubicBezTo>
                    <a:cubicBezTo>
                      <a:pt x="22" y="20"/>
                      <a:pt x="17" y="25"/>
                      <a:pt x="11" y="25"/>
                    </a:cubicBezTo>
                    <a:close/>
                    <a:moveTo>
                      <a:pt x="10" y="16"/>
                    </a:moveTo>
                    <a:cubicBezTo>
                      <a:pt x="10" y="16"/>
                      <a:pt x="11" y="16"/>
                      <a:pt x="11" y="16"/>
                    </a:cubicBezTo>
                    <a:cubicBezTo>
                      <a:pt x="13" y="17"/>
                      <a:pt x="15" y="15"/>
                      <a:pt x="15" y="13"/>
                    </a:cubicBezTo>
                    <a:cubicBezTo>
                      <a:pt x="15" y="11"/>
                      <a:pt x="14" y="9"/>
                      <a:pt x="12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0" y="9"/>
                      <a:pt x="10" y="9"/>
                    </a:cubicBezTo>
                    <a:cubicBezTo>
                      <a:pt x="9" y="10"/>
                      <a:pt x="9" y="11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9" y="16"/>
                      <a:pt x="10" y="16"/>
                      <a:pt x="1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3" name="Freeform 374"/>
              <p:cNvSpPr>
                <a:spLocks noEditPoints="1"/>
              </p:cNvSpPr>
              <p:nvPr/>
            </p:nvSpPr>
            <p:spPr bwMode="auto">
              <a:xfrm>
                <a:off x="-4498976" y="3779838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10 w 25"/>
                  <a:gd name="T3" fmla="*/ 24 h 24"/>
                  <a:gd name="T4" fmla="*/ 3 w 25"/>
                  <a:gd name="T5" fmla="*/ 19 h 24"/>
                  <a:gd name="T6" fmla="*/ 1 w 25"/>
                  <a:gd name="T7" fmla="*/ 10 h 24"/>
                  <a:gd name="T8" fmla="*/ 13 w 25"/>
                  <a:gd name="T9" fmla="*/ 0 h 24"/>
                  <a:gd name="T10" fmla="*/ 14 w 25"/>
                  <a:gd name="T11" fmla="*/ 0 h 24"/>
                  <a:gd name="T12" fmla="*/ 23 w 25"/>
                  <a:gd name="T13" fmla="*/ 14 h 24"/>
                  <a:gd name="T14" fmla="*/ 12 w 25"/>
                  <a:gd name="T15" fmla="*/ 24 h 24"/>
                  <a:gd name="T16" fmla="*/ 13 w 25"/>
                  <a:gd name="T17" fmla="*/ 8 h 24"/>
                  <a:gd name="T18" fmla="*/ 9 w 25"/>
                  <a:gd name="T19" fmla="*/ 11 h 24"/>
                  <a:gd name="T20" fmla="*/ 10 w 25"/>
                  <a:gd name="T21" fmla="*/ 15 h 24"/>
                  <a:gd name="T22" fmla="*/ 11 w 25"/>
                  <a:gd name="T23" fmla="*/ 16 h 24"/>
                  <a:gd name="T24" fmla="*/ 12 w 25"/>
                  <a:gd name="T25" fmla="*/ 16 h 24"/>
                  <a:gd name="T26" fmla="*/ 15 w 25"/>
                  <a:gd name="T27" fmla="*/ 13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11" y="24"/>
                      <a:pt x="10" y="24"/>
                    </a:cubicBezTo>
                    <a:cubicBezTo>
                      <a:pt x="7" y="24"/>
                      <a:pt x="5" y="22"/>
                      <a:pt x="3" y="19"/>
                    </a:cubicBezTo>
                    <a:cubicBezTo>
                      <a:pt x="1" y="17"/>
                      <a:pt x="0" y="13"/>
                      <a:pt x="1" y="10"/>
                    </a:cubicBezTo>
                    <a:cubicBezTo>
                      <a:pt x="2" y="4"/>
                      <a:pt x="7" y="0"/>
                      <a:pt x="13" y="0"/>
                    </a:cubicBezTo>
                    <a:cubicBezTo>
                      <a:pt x="13" y="0"/>
                      <a:pt x="14" y="0"/>
                      <a:pt x="14" y="0"/>
                    </a:cubicBezTo>
                    <a:cubicBezTo>
                      <a:pt x="21" y="1"/>
                      <a:pt x="25" y="7"/>
                      <a:pt x="23" y="14"/>
                    </a:cubicBezTo>
                    <a:cubicBezTo>
                      <a:pt x="23" y="20"/>
                      <a:pt x="18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0" y="15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5" y="15"/>
                      <a:pt x="15" y="13"/>
                    </a:cubicBezTo>
                    <a:cubicBezTo>
                      <a:pt x="16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4" name="Freeform 375"/>
              <p:cNvSpPr>
                <a:spLocks noEditPoints="1"/>
              </p:cNvSpPr>
              <p:nvPr/>
            </p:nvSpPr>
            <p:spPr bwMode="auto">
              <a:xfrm>
                <a:off x="-4349751" y="3827463"/>
                <a:ext cx="50800" cy="52388"/>
              </a:xfrm>
              <a:custGeom>
                <a:avLst/>
                <a:gdLst>
                  <a:gd name="T0" fmla="*/ 12 w 24"/>
                  <a:gd name="T1" fmla="*/ 24 h 24"/>
                  <a:gd name="T2" fmla="*/ 4 w 24"/>
                  <a:gd name="T3" fmla="*/ 20 h 24"/>
                  <a:gd name="T4" fmla="*/ 0 w 24"/>
                  <a:gd name="T5" fmla="*/ 12 h 24"/>
                  <a:gd name="T6" fmla="*/ 12 w 24"/>
                  <a:gd name="T7" fmla="*/ 0 h 24"/>
                  <a:gd name="T8" fmla="*/ 12 w 24"/>
                  <a:gd name="T9" fmla="*/ 0 h 24"/>
                  <a:gd name="T10" fmla="*/ 24 w 24"/>
                  <a:gd name="T11" fmla="*/ 11 h 24"/>
                  <a:gd name="T12" fmla="*/ 20 w 24"/>
                  <a:gd name="T13" fmla="*/ 20 h 24"/>
                  <a:gd name="T14" fmla="*/ 12 w 24"/>
                  <a:gd name="T15" fmla="*/ 24 h 24"/>
                  <a:gd name="T16" fmla="*/ 12 w 24"/>
                  <a:gd name="T17" fmla="*/ 8 h 24"/>
                  <a:gd name="T18" fmla="*/ 8 w 24"/>
                  <a:gd name="T19" fmla="*/ 12 h 24"/>
                  <a:gd name="T20" fmla="*/ 9 w 24"/>
                  <a:gd name="T21" fmla="*/ 15 h 24"/>
                  <a:gd name="T22" fmla="*/ 12 w 24"/>
                  <a:gd name="T23" fmla="*/ 16 h 24"/>
                  <a:gd name="T24" fmla="*/ 12 w 24"/>
                  <a:gd name="T25" fmla="*/ 16 h 24"/>
                  <a:gd name="T26" fmla="*/ 14 w 24"/>
                  <a:gd name="T27" fmla="*/ 15 h 24"/>
                  <a:gd name="T28" fmla="*/ 15 w 24"/>
                  <a:gd name="T29" fmla="*/ 12 h 24"/>
                  <a:gd name="T30" fmla="*/ 12 w 24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9" y="24"/>
                      <a:pt x="6" y="23"/>
                      <a:pt x="4" y="20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8" y="0"/>
                      <a:pt x="23" y="5"/>
                      <a:pt x="24" y="11"/>
                    </a:cubicBezTo>
                    <a:cubicBezTo>
                      <a:pt x="24" y="15"/>
                      <a:pt x="23" y="18"/>
                      <a:pt x="20" y="20"/>
                    </a:cubicBezTo>
                    <a:cubicBezTo>
                      <a:pt x="18" y="22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8" y="10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5"/>
                      <a:pt x="14" y="15"/>
                    </a:cubicBezTo>
                    <a:cubicBezTo>
                      <a:pt x="15" y="14"/>
                      <a:pt x="16" y="13"/>
                      <a:pt x="15" y="12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5" name="Freeform 376"/>
              <p:cNvSpPr>
                <a:spLocks noEditPoints="1"/>
              </p:cNvSpPr>
              <p:nvPr/>
            </p:nvSpPr>
            <p:spPr bwMode="auto">
              <a:xfrm>
                <a:off x="-4383089" y="3827463"/>
                <a:ext cx="50800" cy="52388"/>
              </a:xfrm>
              <a:custGeom>
                <a:avLst/>
                <a:gdLst>
                  <a:gd name="T0" fmla="*/ 12 w 23"/>
                  <a:gd name="T1" fmla="*/ 24 h 24"/>
                  <a:gd name="T2" fmla="*/ 11 w 23"/>
                  <a:gd name="T3" fmla="*/ 24 h 24"/>
                  <a:gd name="T4" fmla="*/ 3 w 23"/>
                  <a:gd name="T5" fmla="*/ 20 h 24"/>
                  <a:gd name="T6" fmla="*/ 0 w 23"/>
                  <a:gd name="T7" fmla="*/ 11 h 24"/>
                  <a:gd name="T8" fmla="*/ 11 w 23"/>
                  <a:gd name="T9" fmla="*/ 0 h 24"/>
                  <a:gd name="T10" fmla="*/ 12 w 23"/>
                  <a:gd name="T11" fmla="*/ 0 h 24"/>
                  <a:gd name="T12" fmla="*/ 23 w 23"/>
                  <a:gd name="T13" fmla="*/ 12 h 24"/>
                  <a:gd name="T14" fmla="*/ 20 w 23"/>
                  <a:gd name="T15" fmla="*/ 21 h 24"/>
                  <a:gd name="T16" fmla="*/ 12 w 23"/>
                  <a:gd name="T17" fmla="*/ 24 h 24"/>
                  <a:gd name="T18" fmla="*/ 12 w 23"/>
                  <a:gd name="T19" fmla="*/ 8 h 24"/>
                  <a:gd name="T20" fmla="*/ 8 w 23"/>
                  <a:gd name="T21" fmla="*/ 12 h 24"/>
                  <a:gd name="T22" fmla="*/ 9 w 23"/>
                  <a:gd name="T23" fmla="*/ 15 h 24"/>
                  <a:gd name="T24" fmla="*/ 11 w 23"/>
                  <a:gd name="T25" fmla="*/ 16 h 24"/>
                  <a:gd name="T26" fmla="*/ 12 w 23"/>
                  <a:gd name="T27" fmla="*/ 16 h 24"/>
                  <a:gd name="T28" fmla="*/ 14 w 23"/>
                  <a:gd name="T29" fmla="*/ 15 h 24"/>
                  <a:gd name="T30" fmla="*/ 15 w 23"/>
                  <a:gd name="T31" fmla="*/ 12 h 24"/>
                  <a:gd name="T32" fmla="*/ 12 w 23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cubicBezTo>
                      <a:pt x="11" y="24"/>
                      <a:pt x="11" y="24"/>
                      <a:pt x="11" y="24"/>
                    </a:cubicBezTo>
                    <a:cubicBezTo>
                      <a:pt x="8" y="24"/>
                      <a:pt x="5" y="23"/>
                      <a:pt x="3" y="20"/>
                    </a:cubicBezTo>
                    <a:cubicBezTo>
                      <a:pt x="1" y="18"/>
                      <a:pt x="0" y="15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8" y="0"/>
                      <a:pt x="23" y="5"/>
                      <a:pt x="23" y="12"/>
                    </a:cubicBezTo>
                    <a:cubicBezTo>
                      <a:pt x="23" y="15"/>
                      <a:pt x="22" y="18"/>
                      <a:pt x="20" y="21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8" y="10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5"/>
                      <a:pt x="10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3" y="15"/>
                      <a:pt x="14" y="15"/>
                    </a:cubicBezTo>
                    <a:cubicBezTo>
                      <a:pt x="15" y="14"/>
                      <a:pt x="15" y="13"/>
                      <a:pt x="15" y="12"/>
                    </a:cubicBezTo>
                    <a:cubicBezTo>
                      <a:pt x="15" y="10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6" name="Freeform 377"/>
              <p:cNvSpPr>
                <a:spLocks noEditPoints="1"/>
              </p:cNvSpPr>
              <p:nvPr/>
            </p:nvSpPr>
            <p:spPr bwMode="auto">
              <a:xfrm>
                <a:off x="-4416426" y="3825875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11 w 24"/>
                  <a:gd name="T3" fmla="*/ 24 h 24"/>
                  <a:gd name="T4" fmla="*/ 3 w 24"/>
                  <a:gd name="T5" fmla="*/ 20 h 24"/>
                  <a:gd name="T6" fmla="*/ 0 w 24"/>
                  <a:gd name="T7" fmla="*/ 11 h 24"/>
                  <a:gd name="T8" fmla="*/ 13 w 24"/>
                  <a:gd name="T9" fmla="*/ 0 h 24"/>
                  <a:gd name="T10" fmla="*/ 21 w 24"/>
                  <a:gd name="T11" fmla="*/ 4 h 24"/>
                  <a:gd name="T12" fmla="*/ 24 w 24"/>
                  <a:gd name="T13" fmla="*/ 13 h 24"/>
                  <a:gd name="T14" fmla="*/ 20 w 24"/>
                  <a:gd name="T15" fmla="*/ 21 h 24"/>
                  <a:gd name="T16" fmla="*/ 12 w 24"/>
                  <a:gd name="T17" fmla="*/ 24 h 24"/>
                  <a:gd name="T18" fmla="*/ 12 w 24"/>
                  <a:gd name="T19" fmla="*/ 8 h 24"/>
                  <a:gd name="T20" fmla="*/ 9 w 24"/>
                  <a:gd name="T21" fmla="*/ 12 h 24"/>
                  <a:gd name="T22" fmla="*/ 9 w 24"/>
                  <a:gd name="T23" fmla="*/ 15 h 24"/>
                  <a:gd name="T24" fmla="*/ 12 w 24"/>
                  <a:gd name="T25" fmla="*/ 16 h 24"/>
                  <a:gd name="T26" fmla="*/ 12 w 24"/>
                  <a:gd name="T27" fmla="*/ 16 h 24"/>
                  <a:gd name="T28" fmla="*/ 14 w 24"/>
                  <a:gd name="T29" fmla="*/ 15 h 24"/>
                  <a:gd name="T30" fmla="*/ 16 w 24"/>
                  <a:gd name="T31" fmla="*/ 12 h 24"/>
                  <a:gd name="T32" fmla="*/ 15 w 24"/>
                  <a:gd name="T33" fmla="*/ 9 h 24"/>
                  <a:gd name="T34" fmla="*/ 12 w 24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11" y="24"/>
                      <a:pt x="11" y="24"/>
                    </a:cubicBezTo>
                    <a:cubicBezTo>
                      <a:pt x="8" y="24"/>
                      <a:pt x="5" y="23"/>
                      <a:pt x="3" y="20"/>
                    </a:cubicBezTo>
                    <a:cubicBezTo>
                      <a:pt x="1" y="18"/>
                      <a:pt x="0" y="14"/>
                      <a:pt x="0" y="11"/>
                    </a:cubicBezTo>
                    <a:cubicBezTo>
                      <a:pt x="1" y="5"/>
                      <a:pt x="7" y="0"/>
                      <a:pt x="13" y="0"/>
                    </a:cubicBezTo>
                    <a:cubicBezTo>
                      <a:pt x="16" y="0"/>
                      <a:pt x="19" y="2"/>
                      <a:pt x="21" y="4"/>
                    </a:cubicBezTo>
                    <a:cubicBezTo>
                      <a:pt x="23" y="7"/>
                      <a:pt x="24" y="10"/>
                      <a:pt x="24" y="13"/>
                    </a:cubicBezTo>
                    <a:cubicBezTo>
                      <a:pt x="24" y="16"/>
                      <a:pt x="22" y="19"/>
                      <a:pt x="20" y="21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10"/>
                      <a:pt x="9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4" y="15"/>
                    </a:cubicBezTo>
                    <a:cubicBezTo>
                      <a:pt x="15" y="15"/>
                      <a:pt x="16" y="14"/>
                      <a:pt x="16" y="12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7" name="Freeform 378"/>
              <p:cNvSpPr>
                <a:spLocks noEditPoints="1"/>
              </p:cNvSpPr>
              <p:nvPr/>
            </p:nvSpPr>
            <p:spPr bwMode="auto">
              <a:xfrm>
                <a:off x="-4449764" y="3821113"/>
                <a:ext cx="52388" cy="53975"/>
              </a:xfrm>
              <a:custGeom>
                <a:avLst/>
                <a:gdLst>
                  <a:gd name="T0" fmla="*/ 12 w 24"/>
                  <a:gd name="T1" fmla="*/ 25 h 25"/>
                  <a:gd name="T2" fmla="*/ 10 w 24"/>
                  <a:gd name="T3" fmla="*/ 25 h 25"/>
                  <a:gd name="T4" fmla="*/ 3 w 24"/>
                  <a:gd name="T5" fmla="*/ 20 h 25"/>
                  <a:gd name="T6" fmla="*/ 0 w 24"/>
                  <a:gd name="T7" fmla="*/ 11 h 25"/>
                  <a:gd name="T8" fmla="*/ 13 w 24"/>
                  <a:gd name="T9" fmla="*/ 1 h 25"/>
                  <a:gd name="T10" fmla="*/ 18 w 24"/>
                  <a:gd name="T11" fmla="*/ 2 h 25"/>
                  <a:gd name="T12" fmla="*/ 21 w 24"/>
                  <a:gd name="T13" fmla="*/ 5 h 25"/>
                  <a:gd name="T14" fmla="*/ 24 w 24"/>
                  <a:gd name="T15" fmla="*/ 14 h 25"/>
                  <a:gd name="T16" fmla="*/ 19 w 24"/>
                  <a:gd name="T17" fmla="*/ 22 h 25"/>
                  <a:gd name="T18" fmla="*/ 15 w 24"/>
                  <a:gd name="T19" fmla="*/ 24 h 25"/>
                  <a:gd name="T20" fmla="*/ 12 w 24"/>
                  <a:gd name="T21" fmla="*/ 25 h 25"/>
                  <a:gd name="T22" fmla="*/ 12 w 24"/>
                  <a:gd name="T23" fmla="*/ 9 h 25"/>
                  <a:gd name="T24" fmla="*/ 8 w 24"/>
                  <a:gd name="T25" fmla="*/ 12 h 25"/>
                  <a:gd name="T26" fmla="*/ 9 w 24"/>
                  <a:gd name="T27" fmla="*/ 15 h 25"/>
                  <a:gd name="T28" fmla="*/ 11 w 24"/>
                  <a:gd name="T29" fmla="*/ 17 h 25"/>
                  <a:gd name="T30" fmla="*/ 13 w 24"/>
                  <a:gd name="T31" fmla="*/ 17 h 25"/>
                  <a:gd name="T32" fmla="*/ 14 w 24"/>
                  <a:gd name="T33" fmla="*/ 16 h 25"/>
                  <a:gd name="T34" fmla="*/ 15 w 24"/>
                  <a:gd name="T35" fmla="*/ 13 h 25"/>
                  <a:gd name="T36" fmla="*/ 15 w 24"/>
                  <a:gd name="T37" fmla="*/ 10 h 25"/>
                  <a:gd name="T38" fmla="*/ 14 w 24"/>
                  <a:gd name="T39" fmla="*/ 9 h 25"/>
                  <a:gd name="T40" fmla="*/ 12 w 24"/>
                  <a:gd name="T4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1" y="25"/>
                      <a:pt x="11" y="25"/>
                      <a:pt x="10" y="25"/>
                    </a:cubicBezTo>
                    <a:cubicBezTo>
                      <a:pt x="7" y="24"/>
                      <a:pt x="5" y="23"/>
                      <a:pt x="3" y="20"/>
                    </a:cubicBezTo>
                    <a:cubicBezTo>
                      <a:pt x="1" y="18"/>
                      <a:pt x="0" y="15"/>
                      <a:pt x="0" y="11"/>
                    </a:cubicBezTo>
                    <a:cubicBezTo>
                      <a:pt x="1" y="5"/>
                      <a:pt x="7" y="0"/>
                      <a:pt x="13" y="1"/>
                    </a:cubicBezTo>
                    <a:cubicBezTo>
                      <a:pt x="15" y="1"/>
                      <a:pt x="16" y="1"/>
                      <a:pt x="18" y="2"/>
                    </a:cubicBezTo>
                    <a:cubicBezTo>
                      <a:pt x="19" y="3"/>
                      <a:pt x="20" y="4"/>
                      <a:pt x="21" y="5"/>
                    </a:cubicBezTo>
                    <a:cubicBezTo>
                      <a:pt x="23" y="8"/>
                      <a:pt x="24" y="11"/>
                      <a:pt x="24" y="14"/>
                    </a:cubicBezTo>
                    <a:cubicBezTo>
                      <a:pt x="23" y="17"/>
                      <a:pt x="22" y="20"/>
                      <a:pt x="19" y="22"/>
                    </a:cubicBezTo>
                    <a:cubicBezTo>
                      <a:pt x="18" y="23"/>
                      <a:pt x="17" y="24"/>
                      <a:pt x="15" y="24"/>
                    </a:cubicBezTo>
                    <a:cubicBezTo>
                      <a:pt x="14" y="25"/>
                      <a:pt x="13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0" y="9"/>
                      <a:pt x="9" y="10"/>
                      <a:pt x="8" y="12"/>
                    </a:cubicBezTo>
                    <a:cubicBezTo>
                      <a:pt x="8" y="14"/>
                      <a:pt x="8" y="15"/>
                      <a:pt x="9" y="15"/>
                    </a:cubicBezTo>
                    <a:cubicBezTo>
                      <a:pt x="10" y="16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3" y="17"/>
                    </a:cubicBezTo>
                    <a:cubicBezTo>
                      <a:pt x="13" y="17"/>
                      <a:pt x="14" y="16"/>
                      <a:pt x="14" y="16"/>
                    </a:cubicBezTo>
                    <a:cubicBezTo>
                      <a:pt x="15" y="15"/>
                      <a:pt x="15" y="14"/>
                      <a:pt x="15" y="13"/>
                    </a:cubicBezTo>
                    <a:cubicBezTo>
                      <a:pt x="16" y="12"/>
                      <a:pt x="15" y="11"/>
                      <a:pt x="15" y="10"/>
                    </a:cubicBezTo>
                    <a:cubicBezTo>
                      <a:pt x="14" y="10"/>
                      <a:pt x="14" y="10"/>
                      <a:pt x="14" y="9"/>
                    </a:cubicBezTo>
                    <a:cubicBezTo>
                      <a:pt x="13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8" name="Freeform 379"/>
              <p:cNvSpPr>
                <a:spLocks noEditPoints="1"/>
              </p:cNvSpPr>
              <p:nvPr/>
            </p:nvSpPr>
            <p:spPr bwMode="auto">
              <a:xfrm>
                <a:off x="-4481514" y="3819525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10 w 24"/>
                  <a:gd name="T3" fmla="*/ 24 h 24"/>
                  <a:gd name="T4" fmla="*/ 2 w 24"/>
                  <a:gd name="T5" fmla="*/ 19 h 24"/>
                  <a:gd name="T6" fmla="*/ 0 w 24"/>
                  <a:gd name="T7" fmla="*/ 10 h 24"/>
                  <a:gd name="T8" fmla="*/ 12 w 24"/>
                  <a:gd name="T9" fmla="*/ 0 h 24"/>
                  <a:gd name="T10" fmla="*/ 14 w 24"/>
                  <a:gd name="T11" fmla="*/ 0 h 24"/>
                  <a:gd name="T12" fmla="*/ 21 w 24"/>
                  <a:gd name="T13" fmla="*/ 5 h 24"/>
                  <a:gd name="T14" fmla="*/ 23 w 24"/>
                  <a:gd name="T15" fmla="*/ 13 h 24"/>
                  <a:gd name="T16" fmla="*/ 19 w 24"/>
                  <a:gd name="T17" fmla="*/ 21 h 24"/>
                  <a:gd name="T18" fmla="*/ 12 w 24"/>
                  <a:gd name="T19" fmla="*/ 24 h 24"/>
                  <a:gd name="T20" fmla="*/ 12 w 24"/>
                  <a:gd name="T21" fmla="*/ 8 h 24"/>
                  <a:gd name="T22" fmla="*/ 8 w 24"/>
                  <a:gd name="T23" fmla="*/ 11 h 24"/>
                  <a:gd name="T24" fmla="*/ 9 w 24"/>
                  <a:gd name="T25" fmla="*/ 14 h 24"/>
                  <a:gd name="T26" fmla="*/ 11 w 24"/>
                  <a:gd name="T27" fmla="*/ 16 h 24"/>
                  <a:gd name="T28" fmla="*/ 12 w 24"/>
                  <a:gd name="T29" fmla="*/ 16 h 24"/>
                  <a:gd name="T30" fmla="*/ 14 w 24"/>
                  <a:gd name="T31" fmla="*/ 15 h 24"/>
                  <a:gd name="T32" fmla="*/ 15 w 24"/>
                  <a:gd name="T33" fmla="*/ 12 h 24"/>
                  <a:gd name="T34" fmla="*/ 15 w 24"/>
                  <a:gd name="T35" fmla="*/ 9 h 24"/>
                  <a:gd name="T36" fmla="*/ 12 w 24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10" y="24"/>
                      <a:pt x="10" y="24"/>
                    </a:cubicBezTo>
                    <a:cubicBezTo>
                      <a:pt x="7" y="23"/>
                      <a:pt x="4" y="21"/>
                      <a:pt x="2" y="19"/>
                    </a:cubicBezTo>
                    <a:cubicBezTo>
                      <a:pt x="0" y="16"/>
                      <a:pt x="0" y="13"/>
                      <a:pt x="0" y="10"/>
                    </a:cubicBezTo>
                    <a:cubicBezTo>
                      <a:pt x="1" y="4"/>
                      <a:pt x="6" y="0"/>
                      <a:pt x="12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7" y="0"/>
                      <a:pt x="19" y="2"/>
                      <a:pt x="21" y="5"/>
                    </a:cubicBezTo>
                    <a:cubicBezTo>
                      <a:pt x="23" y="7"/>
                      <a:pt x="24" y="10"/>
                      <a:pt x="23" y="13"/>
                    </a:cubicBezTo>
                    <a:cubicBezTo>
                      <a:pt x="23" y="17"/>
                      <a:pt x="21" y="19"/>
                      <a:pt x="19" y="21"/>
                    </a:cubicBezTo>
                    <a:cubicBezTo>
                      <a:pt x="17" y="23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8" y="9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4"/>
                      <a:pt x="15" y="13"/>
                      <a:pt x="15" y="12"/>
                    </a:cubicBezTo>
                    <a:cubicBezTo>
                      <a:pt x="15" y="11"/>
                      <a:pt x="15" y="10"/>
                      <a:pt x="15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9" name="Freeform 380"/>
              <p:cNvSpPr>
                <a:spLocks noEditPoints="1"/>
              </p:cNvSpPr>
              <p:nvPr/>
            </p:nvSpPr>
            <p:spPr bwMode="auto">
              <a:xfrm>
                <a:off x="-4367214" y="3862388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12 w 24"/>
                  <a:gd name="T3" fmla="*/ 24 h 24"/>
                  <a:gd name="T4" fmla="*/ 4 w 24"/>
                  <a:gd name="T5" fmla="*/ 21 h 24"/>
                  <a:gd name="T6" fmla="*/ 0 w 24"/>
                  <a:gd name="T7" fmla="*/ 12 h 24"/>
                  <a:gd name="T8" fmla="*/ 12 w 24"/>
                  <a:gd name="T9" fmla="*/ 0 h 24"/>
                  <a:gd name="T10" fmla="*/ 12 w 24"/>
                  <a:gd name="T11" fmla="*/ 0 h 24"/>
                  <a:gd name="T12" fmla="*/ 24 w 24"/>
                  <a:gd name="T13" fmla="*/ 12 h 24"/>
                  <a:gd name="T14" fmla="*/ 21 w 24"/>
                  <a:gd name="T15" fmla="*/ 20 h 24"/>
                  <a:gd name="T16" fmla="*/ 12 w 24"/>
                  <a:gd name="T17" fmla="*/ 24 h 24"/>
                  <a:gd name="T18" fmla="*/ 12 w 24"/>
                  <a:gd name="T19" fmla="*/ 8 h 24"/>
                  <a:gd name="T20" fmla="*/ 8 w 24"/>
                  <a:gd name="T21" fmla="*/ 12 h 24"/>
                  <a:gd name="T22" fmla="*/ 9 w 24"/>
                  <a:gd name="T23" fmla="*/ 15 h 24"/>
                  <a:gd name="T24" fmla="*/ 12 w 24"/>
                  <a:gd name="T25" fmla="*/ 16 h 24"/>
                  <a:gd name="T26" fmla="*/ 15 w 24"/>
                  <a:gd name="T27" fmla="*/ 15 h 24"/>
                  <a:gd name="T28" fmla="*/ 16 w 24"/>
                  <a:gd name="T29" fmla="*/ 12 h 24"/>
                  <a:gd name="T30" fmla="*/ 12 w 24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9" y="24"/>
                      <a:pt x="6" y="23"/>
                      <a:pt x="4" y="21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15"/>
                      <a:pt x="23" y="18"/>
                      <a:pt x="21" y="20"/>
                    </a:cubicBezTo>
                    <a:cubicBezTo>
                      <a:pt x="19" y="23"/>
                      <a:pt x="16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8" y="10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0" name="Freeform 381"/>
              <p:cNvSpPr>
                <a:spLocks noEditPoints="1"/>
              </p:cNvSpPr>
              <p:nvPr/>
            </p:nvSpPr>
            <p:spPr bwMode="auto">
              <a:xfrm>
                <a:off x="-4402139" y="3862388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12 w 24"/>
                  <a:gd name="T3" fmla="*/ 24 h 24"/>
                  <a:gd name="T4" fmla="*/ 7 w 24"/>
                  <a:gd name="T5" fmla="*/ 23 h 24"/>
                  <a:gd name="T6" fmla="*/ 3 w 24"/>
                  <a:gd name="T7" fmla="*/ 20 h 24"/>
                  <a:gd name="T8" fmla="*/ 0 w 24"/>
                  <a:gd name="T9" fmla="*/ 11 h 24"/>
                  <a:gd name="T10" fmla="*/ 4 w 24"/>
                  <a:gd name="T11" fmla="*/ 3 h 24"/>
                  <a:gd name="T12" fmla="*/ 8 w 24"/>
                  <a:gd name="T13" fmla="*/ 0 h 24"/>
                  <a:gd name="T14" fmla="*/ 12 w 24"/>
                  <a:gd name="T15" fmla="*/ 0 h 24"/>
                  <a:gd name="T16" fmla="*/ 13 w 24"/>
                  <a:gd name="T17" fmla="*/ 0 h 24"/>
                  <a:gd name="T18" fmla="*/ 24 w 24"/>
                  <a:gd name="T19" fmla="*/ 12 h 24"/>
                  <a:gd name="T20" fmla="*/ 12 w 24"/>
                  <a:gd name="T21" fmla="*/ 24 h 24"/>
                  <a:gd name="T22" fmla="*/ 12 w 24"/>
                  <a:gd name="T23" fmla="*/ 8 h 24"/>
                  <a:gd name="T24" fmla="*/ 11 w 24"/>
                  <a:gd name="T25" fmla="*/ 8 h 24"/>
                  <a:gd name="T26" fmla="*/ 9 w 24"/>
                  <a:gd name="T27" fmla="*/ 9 h 24"/>
                  <a:gd name="T28" fmla="*/ 8 w 24"/>
                  <a:gd name="T29" fmla="*/ 12 h 24"/>
                  <a:gd name="T30" fmla="*/ 9 w 24"/>
                  <a:gd name="T31" fmla="*/ 15 h 24"/>
                  <a:gd name="T32" fmla="*/ 10 w 24"/>
                  <a:gd name="T33" fmla="*/ 16 h 24"/>
                  <a:gd name="T34" fmla="*/ 12 w 24"/>
                  <a:gd name="T35" fmla="*/ 16 h 24"/>
                  <a:gd name="T36" fmla="*/ 12 w 24"/>
                  <a:gd name="T37" fmla="*/ 16 h 24"/>
                  <a:gd name="T38" fmla="*/ 16 w 24"/>
                  <a:gd name="T39" fmla="*/ 12 h 24"/>
                  <a:gd name="T40" fmla="*/ 12 w 24"/>
                  <a:gd name="T4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10" y="24"/>
                      <a:pt x="8" y="23"/>
                      <a:pt x="7" y="23"/>
                    </a:cubicBezTo>
                    <a:cubicBezTo>
                      <a:pt x="5" y="22"/>
                      <a:pt x="4" y="21"/>
                      <a:pt x="3" y="20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0" y="8"/>
                      <a:pt x="2" y="5"/>
                      <a:pt x="4" y="3"/>
                    </a:cubicBezTo>
                    <a:cubicBezTo>
                      <a:pt x="5" y="2"/>
                      <a:pt x="7" y="1"/>
                      <a:pt x="8" y="0"/>
                    </a:cubicBezTo>
                    <a:cubicBezTo>
                      <a:pt x="9" y="0"/>
                      <a:pt x="11" y="0"/>
                      <a:pt x="1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19"/>
                      <a:pt x="19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0" y="8"/>
                      <a:pt x="10" y="8"/>
                      <a:pt x="9" y="9"/>
                    </a:cubicBezTo>
                    <a:cubicBezTo>
                      <a:pt x="9" y="9"/>
                      <a:pt x="8" y="10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5"/>
                      <a:pt x="10" y="15"/>
                      <a:pt x="10" y="16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6" y="14"/>
                      <a:pt x="16" y="12"/>
                    </a:cubicBezTo>
                    <a:cubicBezTo>
                      <a:pt x="16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1" name="Freeform 382"/>
              <p:cNvSpPr>
                <a:spLocks noEditPoints="1"/>
              </p:cNvSpPr>
              <p:nvPr/>
            </p:nvSpPr>
            <p:spPr bwMode="auto">
              <a:xfrm>
                <a:off x="-4435476" y="3857625"/>
                <a:ext cx="52388" cy="53975"/>
              </a:xfrm>
              <a:custGeom>
                <a:avLst/>
                <a:gdLst>
                  <a:gd name="T0" fmla="*/ 12 w 25"/>
                  <a:gd name="T1" fmla="*/ 25 h 25"/>
                  <a:gd name="T2" fmla="*/ 11 w 25"/>
                  <a:gd name="T3" fmla="*/ 25 h 25"/>
                  <a:gd name="T4" fmla="*/ 3 w 25"/>
                  <a:gd name="T5" fmla="*/ 21 h 25"/>
                  <a:gd name="T6" fmla="*/ 0 w 25"/>
                  <a:gd name="T7" fmla="*/ 11 h 25"/>
                  <a:gd name="T8" fmla="*/ 13 w 25"/>
                  <a:gd name="T9" fmla="*/ 1 h 25"/>
                  <a:gd name="T10" fmla="*/ 24 w 25"/>
                  <a:gd name="T11" fmla="*/ 14 h 25"/>
                  <a:gd name="T12" fmla="*/ 12 w 25"/>
                  <a:gd name="T13" fmla="*/ 25 h 25"/>
                  <a:gd name="T14" fmla="*/ 12 w 25"/>
                  <a:gd name="T15" fmla="*/ 9 h 25"/>
                  <a:gd name="T16" fmla="*/ 8 w 25"/>
                  <a:gd name="T17" fmla="*/ 12 h 25"/>
                  <a:gd name="T18" fmla="*/ 9 w 25"/>
                  <a:gd name="T19" fmla="*/ 15 h 25"/>
                  <a:gd name="T20" fmla="*/ 12 w 25"/>
                  <a:gd name="T21" fmla="*/ 17 h 25"/>
                  <a:gd name="T22" fmla="*/ 12 w 25"/>
                  <a:gd name="T23" fmla="*/ 17 h 25"/>
                  <a:gd name="T24" fmla="*/ 16 w 25"/>
                  <a:gd name="T25" fmla="*/ 13 h 25"/>
                  <a:gd name="T26" fmla="*/ 12 w 25"/>
                  <a:gd name="T27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1" y="25"/>
                      <a:pt x="11" y="25"/>
                      <a:pt x="11" y="25"/>
                    </a:cubicBezTo>
                    <a:cubicBezTo>
                      <a:pt x="8" y="25"/>
                      <a:pt x="5" y="23"/>
                      <a:pt x="3" y="21"/>
                    </a:cubicBezTo>
                    <a:cubicBezTo>
                      <a:pt x="1" y="18"/>
                      <a:pt x="0" y="15"/>
                      <a:pt x="0" y="11"/>
                    </a:cubicBezTo>
                    <a:cubicBezTo>
                      <a:pt x="1" y="5"/>
                      <a:pt x="6" y="0"/>
                      <a:pt x="13" y="1"/>
                    </a:cubicBezTo>
                    <a:cubicBezTo>
                      <a:pt x="20" y="1"/>
                      <a:pt x="25" y="7"/>
                      <a:pt x="24" y="14"/>
                    </a:cubicBezTo>
                    <a:cubicBezTo>
                      <a:pt x="24" y="20"/>
                      <a:pt x="18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0" y="9"/>
                      <a:pt x="8" y="10"/>
                      <a:pt x="8" y="12"/>
                    </a:cubicBezTo>
                    <a:cubicBezTo>
                      <a:pt x="8" y="13"/>
                      <a:pt x="8" y="15"/>
                      <a:pt x="9" y="15"/>
                    </a:cubicBezTo>
                    <a:cubicBezTo>
                      <a:pt x="10" y="16"/>
                      <a:pt x="11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4" y="17"/>
                      <a:pt x="16" y="15"/>
                      <a:pt x="16" y="13"/>
                    </a:cubicBezTo>
                    <a:cubicBezTo>
                      <a:pt x="16" y="11"/>
                      <a:pt x="15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2" name="Freeform 383"/>
              <p:cNvSpPr>
                <a:spLocks noEditPoints="1"/>
              </p:cNvSpPr>
              <p:nvPr/>
            </p:nvSpPr>
            <p:spPr bwMode="auto">
              <a:xfrm>
                <a:off x="-4470401" y="3852863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11 w 25"/>
                  <a:gd name="T3" fmla="*/ 25 h 25"/>
                  <a:gd name="T4" fmla="*/ 2 w 25"/>
                  <a:gd name="T5" fmla="*/ 20 h 25"/>
                  <a:gd name="T6" fmla="*/ 0 w 25"/>
                  <a:gd name="T7" fmla="*/ 11 h 25"/>
                  <a:gd name="T8" fmla="*/ 5 w 25"/>
                  <a:gd name="T9" fmla="*/ 3 h 25"/>
                  <a:gd name="T10" fmla="*/ 14 w 25"/>
                  <a:gd name="T11" fmla="*/ 1 h 25"/>
                  <a:gd name="T12" fmla="*/ 24 w 25"/>
                  <a:gd name="T13" fmla="*/ 14 h 25"/>
                  <a:gd name="T14" fmla="*/ 12 w 25"/>
                  <a:gd name="T15" fmla="*/ 25 h 25"/>
                  <a:gd name="T16" fmla="*/ 12 w 25"/>
                  <a:gd name="T17" fmla="*/ 9 h 25"/>
                  <a:gd name="T18" fmla="*/ 10 w 25"/>
                  <a:gd name="T19" fmla="*/ 10 h 25"/>
                  <a:gd name="T20" fmla="*/ 8 w 25"/>
                  <a:gd name="T21" fmla="*/ 12 h 25"/>
                  <a:gd name="T22" fmla="*/ 9 w 25"/>
                  <a:gd name="T23" fmla="*/ 15 h 25"/>
                  <a:gd name="T24" fmla="*/ 12 w 25"/>
                  <a:gd name="T25" fmla="*/ 17 h 25"/>
                  <a:gd name="T26" fmla="*/ 16 w 25"/>
                  <a:gd name="T27" fmla="*/ 13 h 25"/>
                  <a:gd name="T28" fmla="*/ 13 w 25"/>
                  <a:gd name="T29" fmla="*/ 9 h 25"/>
                  <a:gd name="T30" fmla="*/ 12 w 25"/>
                  <a:gd name="T3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2" y="25"/>
                      <a:pt x="11" y="25"/>
                      <a:pt x="11" y="25"/>
                    </a:cubicBezTo>
                    <a:cubicBezTo>
                      <a:pt x="7" y="25"/>
                      <a:pt x="4" y="23"/>
                      <a:pt x="2" y="20"/>
                    </a:cubicBezTo>
                    <a:cubicBezTo>
                      <a:pt x="0" y="18"/>
                      <a:pt x="0" y="14"/>
                      <a:pt x="0" y="11"/>
                    </a:cubicBezTo>
                    <a:cubicBezTo>
                      <a:pt x="1" y="8"/>
                      <a:pt x="2" y="5"/>
                      <a:pt x="5" y="3"/>
                    </a:cubicBezTo>
                    <a:cubicBezTo>
                      <a:pt x="7" y="1"/>
                      <a:pt x="11" y="0"/>
                      <a:pt x="14" y="1"/>
                    </a:cubicBezTo>
                    <a:cubicBezTo>
                      <a:pt x="20" y="2"/>
                      <a:pt x="25" y="8"/>
                      <a:pt x="24" y="14"/>
                    </a:cubicBezTo>
                    <a:cubicBezTo>
                      <a:pt x="23" y="20"/>
                      <a:pt x="18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1" y="9"/>
                      <a:pt x="10" y="10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4"/>
                      <a:pt x="8" y="15"/>
                      <a:pt x="9" y="15"/>
                    </a:cubicBezTo>
                    <a:cubicBezTo>
                      <a:pt x="9" y="16"/>
                      <a:pt x="10" y="17"/>
                      <a:pt x="12" y="17"/>
                    </a:cubicBezTo>
                    <a:cubicBezTo>
                      <a:pt x="14" y="17"/>
                      <a:pt x="16" y="16"/>
                      <a:pt x="16" y="13"/>
                    </a:cubicBezTo>
                    <a:cubicBezTo>
                      <a:pt x="16" y="11"/>
                      <a:pt x="15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3" name="Freeform 384"/>
              <p:cNvSpPr>
                <a:spLocks noEditPoints="1"/>
              </p:cNvSpPr>
              <p:nvPr/>
            </p:nvSpPr>
            <p:spPr bwMode="auto">
              <a:xfrm>
                <a:off x="-4386264" y="3895725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13 w 25"/>
                  <a:gd name="T3" fmla="*/ 24 h 24"/>
                  <a:gd name="T4" fmla="*/ 4 w 25"/>
                  <a:gd name="T5" fmla="*/ 20 h 24"/>
                  <a:gd name="T6" fmla="*/ 0 w 25"/>
                  <a:gd name="T7" fmla="*/ 12 h 24"/>
                  <a:gd name="T8" fmla="*/ 13 w 25"/>
                  <a:gd name="T9" fmla="*/ 0 h 24"/>
                  <a:gd name="T10" fmla="*/ 13 w 25"/>
                  <a:gd name="T11" fmla="*/ 0 h 24"/>
                  <a:gd name="T12" fmla="*/ 25 w 25"/>
                  <a:gd name="T13" fmla="*/ 12 h 24"/>
                  <a:gd name="T14" fmla="*/ 22 w 25"/>
                  <a:gd name="T15" fmla="*/ 21 h 24"/>
                  <a:gd name="T16" fmla="*/ 13 w 25"/>
                  <a:gd name="T17" fmla="*/ 24 h 24"/>
                  <a:gd name="T18" fmla="*/ 13 w 25"/>
                  <a:gd name="T19" fmla="*/ 8 h 24"/>
                  <a:gd name="T20" fmla="*/ 8 w 25"/>
                  <a:gd name="T21" fmla="*/ 12 h 24"/>
                  <a:gd name="T22" fmla="*/ 9 w 25"/>
                  <a:gd name="T23" fmla="*/ 15 h 24"/>
                  <a:gd name="T24" fmla="*/ 13 w 25"/>
                  <a:gd name="T25" fmla="*/ 16 h 24"/>
                  <a:gd name="T26" fmla="*/ 13 w 25"/>
                  <a:gd name="T27" fmla="*/ 16 h 24"/>
                  <a:gd name="T28" fmla="*/ 16 w 25"/>
                  <a:gd name="T29" fmla="*/ 15 h 24"/>
                  <a:gd name="T30" fmla="*/ 17 w 25"/>
                  <a:gd name="T31" fmla="*/ 12 h 24"/>
                  <a:gd name="T32" fmla="*/ 13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3" y="24"/>
                      <a:pt x="13" y="24"/>
                      <a:pt x="13" y="24"/>
                    </a:cubicBezTo>
                    <a:cubicBezTo>
                      <a:pt x="9" y="24"/>
                      <a:pt x="6" y="23"/>
                      <a:pt x="4" y="20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1" y="5"/>
                      <a:pt x="6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20" y="0"/>
                      <a:pt x="25" y="6"/>
                      <a:pt x="25" y="12"/>
                    </a:cubicBezTo>
                    <a:cubicBezTo>
                      <a:pt x="25" y="15"/>
                      <a:pt x="24" y="18"/>
                      <a:pt x="22" y="21"/>
                    </a:cubicBezTo>
                    <a:cubicBezTo>
                      <a:pt x="20" y="23"/>
                      <a:pt x="16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10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4"/>
                      <a:pt x="17" y="14"/>
                      <a:pt x="17" y="12"/>
                    </a:cubicBezTo>
                    <a:cubicBezTo>
                      <a:pt x="17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4" name="Freeform 385"/>
              <p:cNvSpPr>
                <a:spLocks noEditPoints="1"/>
              </p:cNvSpPr>
              <p:nvPr/>
            </p:nvSpPr>
            <p:spPr bwMode="auto">
              <a:xfrm>
                <a:off x="-4443414" y="3929063"/>
                <a:ext cx="87313" cy="80963"/>
              </a:xfrm>
              <a:custGeom>
                <a:avLst/>
                <a:gdLst>
                  <a:gd name="T0" fmla="*/ 21 w 40"/>
                  <a:gd name="T1" fmla="*/ 38 h 38"/>
                  <a:gd name="T2" fmla="*/ 19 w 40"/>
                  <a:gd name="T3" fmla="*/ 38 h 38"/>
                  <a:gd name="T4" fmla="*/ 5 w 40"/>
                  <a:gd name="T5" fmla="*/ 30 h 38"/>
                  <a:gd name="T6" fmla="*/ 1 w 40"/>
                  <a:gd name="T7" fmla="*/ 18 h 38"/>
                  <a:gd name="T8" fmla="*/ 22 w 40"/>
                  <a:gd name="T9" fmla="*/ 1 h 38"/>
                  <a:gd name="T10" fmla="*/ 29 w 40"/>
                  <a:gd name="T11" fmla="*/ 3 h 38"/>
                  <a:gd name="T12" fmla="*/ 35 w 40"/>
                  <a:gd name="T13" fmla="*/ 7 h 38"/>
                  <a:gd name="T14" fmla="*/ 40 w 40"/>
                  <a:gd name="T15" fmla="*/ 20 h 38"/>
                  <a:gd name="T16" fmla="*/ 34 w 40"/>
                  <a:gd name="T17" fmla="*/ 33 h 38"/>
                  <a:gd name="T18" fmla="*/ 27 w 40"/>
                  <a:gd name="T19" fmla="*/ 37 h 38"/>
                  <a:gd name="T20" fmla="*/ 21 w 40"/>
                  <a:gd name="T21" fmla="*/ 38 h 38"/>
                  <a:gd name="T22" fmla="*/ 20 w 40"/>
                  <a:gd name="T23" fmla="*/ 9 h 38"/>
                  <a:gd name="T24" fmla="*/ 9 w 40"/>
                  <a:gd name="T25" fmla="*/ 19 h 38"/>
                  <a:gd name="T26" fmla="*/ 11 w 40"/>
                  <a:gd name="T27" fmla="*/ 25 h 38"/>
                  <a:gd name="T28" fmla="*/ 20 w 40"/>
                  <a:gd name="T29" fmla="*/ 30 h 38"/>
                  <a:gd name="T30" fmla="*/ 25 w 40"/>
                  <a:gd name="T31" fmla="*/ 29 h 38"/>
                  <a:gd name="T32" fmla="*/ 29 w 40"/>
                  <a:gd name="T33" fmla="*/ 27 h 38"/>
                  <a:gd name="T34" fmla="*/ 32 w 40"/>
                  <a:gd name="T35" fmla="*/ 20 h 38"/>
                  <a:gd name="T36" fmla="*/ 29 w 40"/>
                  <a:gd name="T37" fmla="*/ 13 h 38"/>
                  <a:gd name="T38" fmla="*/ 26 w 40"/>
                  <a:gd name="T39" fmla="*/ 10 h 38"/>
                  <a:gd name="T40" fmla="*/ 21 w 40"/>
                  <a:gd name="T41" fmla="*/ 9 h 38"/>
                  <a:gd name="T42" fmla="*/ 20 w 40"/>
                  <a:gd name="T43" fmla="*/ 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38">
                    <a:moveTo>
                      <a:pt x="21" y="38"/>
                    </a:moveTo>
                    <a:cubicBezTo>
                      <a:pt x="20" y="38"/>
                      <a:pt x="20" y="38"/>
                      <a:pt x="19" y="38"/>
                    </a:cubicBezTo>
                    <a:cubicBezTo>
                      <a:pt x="13" y="37"/>
                      <a:pt x="8" y="35"/>
                      <a:pt x="5" y="30"/>
                    </a:cubicBezTo>
                    <a:cubicBezTo>
                      <a:pt x="2" y="27"/>
                      <a:pt x="0" y="22"/>
                      <a:pt x="1" y="18"/>
                    </a:cubicBezTo>
                    <a:cubicBezTo>
                      <a:pt x="2" y="8"/>
                      <a:pt x="11" y="0"/>
                      <a:pt x="22" y="1"/>
                    </a:cubicBezTo>
                    <a:cubicBezTo>
                      <a:pt x="24" y="1"/>
                      <a:pt x="27" y="2"/>
                      <a:pt x="29" y="3"/>
                    </a:cubicBezTo>
                    <a:cubicBezTo>
                      <a:pt x="31" y="4"/>
                      <a:pt x="33" y="5"/>
                      <a:pt x="35" y="7"/>
                    </a:cubicBezTo>
                    <a:cubicBezTo>
                      <a:pt x="38" y="11"/>
                      <a:pt x="40" y="15"/>
                      <a:pt x="40" y="20"/>
                    </a:cubicBezTo>
                    <a:cubicBezTo>
                      <a:pt x="40" y="25"/>
                      <a:pt x="38" y="30"/>
                      <a:pt x="34" y="33"/>
                    </a:cubicBezTo>
                    <a:cubicBezTo>
                      <a:pt x="32" y="35"/>
                      <a:pt x="30" y="36"/>
                      <a:pt x="27" y="37"/>
                    </a:cubicBezTo>
                    <a:cubicBezTo>
                      <a:pt x="25" y="37"/>
                      <a:pt x="23" y="38"/>
                      <a:pt x="21" y="38"/>
                    </a:cubicBezTo>
                    <a:close/>
                    <a:moveTo>
                      <a:pt x="20" y="9"/>
                    </a:moveTo>
                    <a:cubicBezTo>
                      <a:pt x="14" y="9"/>
                      <a:pt x="9" y="13"/>
                      <a:pt x="9" y="19"/>
                    </a:cubicBezTo>
                    <a:cubicBezTo>
                      <a:pt x="9" y="22"/>
                      <a:pt x="10" y="24"/>
                      <a:pt x="11" y="25"/>
                    </a:cubicBezTo>
                    <a:cubicBezTo>
                      <a:pt x="13" y="28"/>
                      <a:pt x="16" y="29"/>
                      <a:pt x="20" y="30"/>
                    </a:cubicBezTo>
                    <a:cubicBezTo>
                      <a:pt x="22" y="30"/>
                      <a:pt x="23" y="30"/>
                      <a:pt x="25" y="29"/>
                    </a:cubicBezTo>
                    <a:cubicBezTo>
                      <a:pt x="26" y="29"/>
                      <a:pt x="28" y="28"/>
                      <a:pt x="29" y="27"/>
                    </a:cubicBezTo>
                    <a:cubicBezTo>
                      <a:pt x="31" y="25"/>
                      <a:pt x="32" y="23"/>
                      <a:pt x="32" y="20"/>
                    </a:cubicBezTo>
                    <a:cubicBezTo>
                      <a:pt x="32" y="17"/>
                      <a:pt x="31" y="15"/>
                      <a:pt x="29" y="13"/>
                    </a:cubicBezTo>
                    <a:cubicBezTo>
                      <a:pt x="28" y="12"/>
                      <a:pt x="27" y="11"/>
                      <a:pt x="26" y="10"/>
                    </a:cubicBezTo>
                    <a:cubicBezTo>
                      <a:pt x="24" y="10"/>
                      <a:pt x="23" y="9"/>
                      <a:pt x="21" y="9"/>
                    </a:cubicBezTo>
                    <a:lnTo>
                      <a:pt x="2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5" name="Freeform 386"/>
              <p:cNvSpPr>
                <a:spLocks noEditPoints="1"/>
              </p:cNvSpPr>
              <p:nvPr/>
            </p:nvSpPr>
            <p:spPr bwMode="auto">
              <a:xfrm>
                <a:off x="-4422776" y="3894138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12 w 26"/>
                  <a:gd name="T3" fmla="*/ 25 h 25"/>
                  <a:gd name="T4" fmla="*/ 3 w 26"/>
                  <a:gd name="T5" fmla="*/ 20 h 25"/>
                  <a:gd name="T6" fmla="*/ 1 w 26"/>
                  <a:gd name="T7" fmla="*/ 11 h 25"/>
                  <a:gd name="T8" fmla="*/ 14 w 26"/>
                  <a:gd name="T9" fmla="*/ 0 h 25"/>
                  <a:gd name="T10" fmla="*/ 22 w 26"/>
                  <a:gd name="T11" fmla="*/ 4 h 25"/>
                  <a:gd name="T12" fmla="*/ 25 w 26"/>
                  <a:gd name="T13" fmla="*/ 13 h 25"/>
                  <a:gd name="T14" fmla="*/ 21 w 26"/>
                  <a:gd name="T15" fmla="*/ 22 h 25"/>
                  <a:gd name="T16" fmla="*/ 13 w 26"/>
                  <a:gd name="T17" fmla="*/ 25 h 25"/>
                  <a:gd name="T18" fmla="*/ 13 w 26"/>
                  <a:gd name="T19" fmla="*/ 8 h 25"/>
                  <a:gd name="T20" fmla="*/ 9 w 26"/>
                  <a:gd name="T21" fmla="*/ 12 h 25"/>
                  <a:gd name="T22" fmla="*/ 10 w 26"/>
                  <a:gd name="T23" fmla="*/ 15 h 25"/>
                  <a:gd name="T24" fmla="*/ 13 w 26"/>
                  <a:gd name="T25" fmla="*/ 17 h 25"/>
                  <a:gd name="T26" fmla="*/ 13 w 26"/>
                  <a:gd name="T27" fmla="*/ 17 h 25"/>
                  <a:gd name="T28" fmla="*/ 16 w 26"/>
                  <a:gd name="T29" fmla="*/ 16 h 25"/>
                  <a:gd name="T30" fmla="*/ 17 w 26"/>
                  <a:gd name="T31" fmla="*/ 13 h 25"/>
                  <a:gd name="T32" fmla="*/ 16 w 26"/>
                  <a:gd name="T33" fmla="*/ 10 h 25"/>
                  <a:gd name="T34" fmla="*/ 13 w 26"/>
                  <a:gd name="T35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9" y="24"/>
                      <a:pt x="6" y="23"/>
                      <a:pt x="3" y="20"/>
                    </a:cubicBezTo>
                    <a:cubicBezTo>
                      <a:pt x="1" y="18"/>
                      <a:pt x="0" y="15"/>
                      <a:pt x="1" y="11"/>
                    </a:cubicBezTo>
                    <a:cubicBezTo>
                      <a:pt x="1" y="5"/>
                      <a:pt x="7" y="0"/>
                      <a:pt x="14" y="0"/>
                    </a:cubicBezTo>
                    <a:cubicBezTo>
                      <a:pt x="17" y="1"/>
                      <a:pt x="20" y="2"/>
                      <a:pt x="22" y="4"/>
                    </a:cubicBezTo>
                    <a:cubicBezTo>
                      <a:pt x="24" y="7"/>
                      <a:pt x="26" y="10"/>
                      <a:pt x="25" y="13"/>
                    </a:cubicBezTo>
                    <a:cubicBezTo>
                      <a:pt x="25" y="16"/>
                      <a:pt x="24" y="19"/>
                      <a:pt x="21" y="22"/>
                    </a:cubicBezTo>
                    <a:cubicBezTo>
                      <a:pt x="19" y="24"/>
                      <a:pt x="16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10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0" y="16"/>
                      <a:pt x="12" y="16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5" y="16"/>
                      <a:pt x="16" y="16"/>
                    </a:cubicBezTo>
                    <a:cubicBezTo>
                      <a:pt x="17" y="15"/>
                      <a:pt x="17" y="14"/>
                      <a:pt x="17" y="13"/>
                    </a:cubicBezTo>
                    <a:cubicBezTo>
                      <a:pt x="17" y="12"/>
                      <a:pt x="17" y="11"/>
                      <a:pt x="16" y="10"/>
                    </a:cubicBezTo>
                    <a:cubicBezTo>
                      <a:pt x="16" y="9"/>
                      <a:pt x="15" y="9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6" name="Freeform 387"/>
              <p:cNvSpPr>
                <a:spLocks noEditPoints="1"/>
              </p:cNvSpPr>
              <p:nvPr/>
            </p:nvSpPr>
            <p:spPr bwMode="auto">
              <a:xfrm>
                <a:off x="-4459289" y="3892550"/>
                <a:ext cx="55563" cy="50800"/>
              </a:xfrm>
              <a:custGeom>
                <a:avLst/>
                <a:gdLst>
                  <a:gd name="T0" fmla="*/ 14 w 26"/>
                  <a:gd name="T1" fmla="*/ 24 h 24"/>
                  <a:gd name="T2" fmla="*/ 12 w 26"/>
                  <a:gd name="T3" fmla="*/ 24 h 24"/>
                  <a:gd name="T4" fmla="*/ 3 w 26"/>
                  <a:gd name="T5" fmla="*/ 19 h 24"/>
                  <a:gd name="T6" fmla="*/ 1 w 26"/>
                  <a:gd name="T7" fmla="*/ 10 h 24"/>
                  <a:gd name="T8" fmla="*/ 13 w 26"/>
                  <a:gd name="T9" fmla="*/ 0 h 24"/>
                  <a:gd name="T10" fmla="*/ 15 w 26"/>
                  <a:gd name="T11" fmla="*/ 0 h 24"/>
                  <a:gd name="T12" fmla="*/ 19 w 26"/>
                  <a:gd name="T13" fmla="*/ 1 h 24"/>
                  <a:gd name="T14" fmla="*/ 23 w 26"/>
                  <a:gd name="T15" fmla="*/ 4 h 24"/>
                  <a:gd name="T16" fmla="*/ 26 w 26"/>
                  <a:gd name="T17" fmla="*/ 13 h 24"/>
                  <a:gd name="T18" fmla="*/ 21 w 26"/>
                  <a:gd name="T19" fmla="*/ 22 h 24"/>
                  <a:gd name="T20" fmla="*/ 17 w 26"/>
                  <a:gd name="T21" fmla="*/ 24 h 24"/>
                  <a:gd name="T22" fmla="*/ 14 w 26"/>
                  <a:gd name="T23" fmla="*/ 24 h 24"/>
                  <a:gd name="T24" fmla="*/ 13 w 26"/>
                  <a:gd name="T25" fmla="*/ 8 h 24"/>
                  <a:gd name="T26" fmla="*/ 9 w 26"/>
                  <a:gd name="T27" fmla="*/ 12 h 24"/>
                  <a:gd name="T28" fmla="*/ 10 w 26"/>
                  <a:gd name="T29" fmla="*/ 14 h 24"/>
                  <a:gd name="T30" fmla="*/ 13 w 26"/>
                  <a:gd name="T31" fmla="*/ 16 h 24"/>
                  <a:gd name="T32" fmla="*/ 15 w 26"/>
                  <a:gd name="T33" fmla="*/ 16 h 24"/>
                  <a:gd name="T34" fmla="*/ 16 w 26"/>
                  <a:gd name="T35" fmla="*/ 15 h 24"/>
                  <a:gd name="T36" fmla="*/ 18 w 26"/>
                  <a:gd name="T37" fmla="*/ 12 h 24"/>
                  <a:gd name="T38" fmla="*/ 17 w 26"/>
                  <a:gd name="T39" fmla="*/ 10 h 24"/>
                  <a:gd name="T40" fmla="*/ 15 w 26"/>
                  <a:gd name="T41" fmla="*/ 9 h 24"/>
                  <a:gd name="T42" fmla="*/ 14 w 26"/>
                  <a:gd name="T43" fmla="*/ 8 h 24"/>
                  <a:gd name="T44" fmla="*/ 13 w 26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3" y="24"/>
                      <a:pt x="12" y="24"/>
                      <a:pt x="12" y="24"/>
                    </a:cubicBezTo>
                    <a:cubicBezTo>
                      <a:pt x="8" y="24"/>
                      <a:pt x="5" y="22"/>
                      <a:pt x="3" y="19"/>
                    </a:cubicBezTo>
                    <a:cubicBezTo>
                      <a:pt x="1" y="17"/>
                      <a:pt x="0" y="14"/>
                      <a:pt x="1" y="10"/>
                    </a:cubicBezTo>
                    <a:cubicBezTo>
                      <a:pt x="2" y="4"/>
                      <a:pt x="7" y="0"/>
                      <a:pt x="13" y="0"/>
                    </a:cubicBezTo>
                    <a:cubicBezTo>
                      <a:pt x="14" y="0"/>
                      <a:pt x="14" y="0"/>
                      <a:pt x="15" y="0"/>
                    </a:cubicBezTo>
                    <a:cubicBezTo>
                      <a:pt x="16" y="0"/>
                      <a:pt x="18" y="1"/>
                      <a:pt x="19" y="1"/>
                    </a:cubicBezTo>
                    <a:cubicBezTo>
                      <a:pt x="21" y="2"/>
                      <a:pt x="22" y="3"/>
                      <a:pt x="23" y="4"/>
                    </a:cubicBezTo>
                    <a:cubicBezTo>
                      <a:pt x="25" y="7"/>
                      <a:pt x="26" y="10"/>
                      <a:pt x="26" y="13"/>
                    </a:cubicBezTo>
                    <a:cubicBezTo>
                      <a:pt x="25" y="16"/>
                      <a:pt x="24" y="19"/>
                      <a:pt x="21" y="22"/>
                    </a:cubicBezTo>
                    <a:cubicBezTo>
                      <a:pt x="20" y="23"/>
                      <a:pt x="18" y="23"/>
                      <a:pt x="17" y="24"/>
                    </a:cubicBezTo>
                    <a:cubicBezTo>
                      <a:pt x="16" y="24"/>
                      <a:pt x="15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9"/>
                      <a:pt x="9" y="12"/>
                    </a:cubicBezTo>
                    <a:cubicBezTo>
                      <a:pt x="9" y="12"/>
                      <a:pt x="9" y="13"/>
                      <a:pt x="10" y="14"/>
                    </a:cubicBezTo>
                    <a:cubicBezTo>
                      <a:pt x="10" y="15"/>
                      <a:pt x="12" y="16"/>
                      <a:pt x="13" y="16"/>
                    </a:cubicBezTo>
                    <a:cubicBezTo>
                      <a:pt x="14" y="16"/>
                      <a:pt x="14" y="16"/>
                      <a:pt x="15" y="16"/>
                    </a:cubicBezTo>
                    <a:cubicBezTo>
                      <a:pt x="15" y="16"/>
                      <a:pt x="16" y="16"/>
                      <a:pt x="16" y="15"/>
                    </a:cubicBezTo>
                    <a:cubicBezTo>
                      <a:pt x="17" y="15"/>
                      <a:pt x="18" y="14"/>
                      <a:pt x="18" y="12"/>
                    </a:cubicBezTo>
                    <a:cubicBezTo>
                      <a:pt x="18" y="11"/>
                      <a:pt x="17" y="10"/>
                      <a:pt x="17" y="10"/>
                    </a:cubicBezTo>
                    <a:cubicBezTo>
                      <a:pt x="16" y="9"/>
                      <a:pt x="16" y="9"/>
                      <a:pt x="15" y="9"/>
                    </a:cubicBezTo>
                    <a:cubicBezTo>
                      <a:pt x="15" y="8"/>
                      <a:pt x="14" y="8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7" name="Freeform 388"/>
              <p:cNvSpPr>
                <a:spLocks noEditPoints="1"/>
              </p:cNvSpPr>
              <p:nvPr/>
            </p:nvSpPr>
            <p:spPr bwMode="auto">
              <a:xfrm>
                <a:off x="-4543426" y="3770313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9 w 24"/>
                  <a:gd name="T3" fmla="*/ 24 h 24"/>
                  <a:gd name="T4" fmla="*/ 2 w 24"/>
                  <a:gd name="T5" fmla="*/ 19 h 24"/>
                  <a:gd name="T6" fmla="*/ 1 w 24"/>
                  <a:gd name="T7" fmla="*/ 9 h 24"/>
                  <a:gd name="T8" fmla="*/ 12 w 24"/>
                  <a:gd name="T9" fmla="*/ 0 h 24"/>
                  <a:gd name="T10" fmla="*/ 15 w 24"/>
                  <a:gd name="T11" fmla="*/ 0 h 24"/>
                  <a:gd name="T12" fmla="*/ 22 w 24"/>
                  <a:gd name="T13" fmla="*/ 6 h 24"/>
                  <a:gd name="T14" fmla="*/ 23 w 24"/>
                  <a:gd name="T15" fmla="*/ 15 h 24"/>
                  <a:gd name="T16" fmla="*/ 18 w 24"/>
                  <a:gd name="T17" fmla="*/ 22 h 24"/>
                  <a:gd name="T18" fmla="*/ 12 w 24"/>
                  <a:gd name="T19" fmla="*/ 24 h 24"/>
                  <a:gd name="T20" fmla="*/ 12 w 24"/>
                  <a:gd name="T21" fmla="*/ 8 h 24"/>
                  <a:gd name="T22" fmla="*/ 9 w 24"/>
                  <a:gd name="T23" fmla="*/ 11 h 24"/>
                  <a:gd name="T24" fmla="*/ 9 w 24"/>
                  <a:gd name="T25" fmla="*/ 15 h 24"/>
                  <a:gd name="T26" fmla="*/ 11 w 24"/>
                  <a:gd name="T27" fmla="*/ 16 h 24"/>
                  <a:gd name="T28" fmla="*/ 12 w 24"/>
                  <a:gd name="T29" fmla="*/ 16 h 24"/>
                  <a:gd name="T30" fmla="*/ 13 w 24"/>
                  <a:gd name="T31" fmla="*/ 16 h 24"/>
                  <a:gd name="T32" fmla="*/ 15 w 24"/>
                  <a:gd name="T33" fmla="*/ 13 h 24"/>
                  <a:gd name="T34" fmla="*/ 15 w 24"/>
                  <a:gd name="T35" fmla="*/ 10 h 24"/>
                  <a:gd name="T36" fmla="*/ 13 w 24"/>
                  <a:gd name="T37" fmla="*/ 8 h 24"/>
                  <a:gd name="T38" fmla="*/ 12 w 24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10" y="24"/>
                      <a:pt x="9" y="24"/>
                    </a:cubicBezTo>
                    <a:cubicBezTo>
                      <a:pt x="6" y="23"/>
                      <a:pt x="4" y="21"/>
                      <a:pt x="2" y="19"/>
                    </a:cubicBezTo>
                    <a:cubicBezTo>
                      <a:pt x="1" y="16"/>
                      <a:pt x="0" y="12"/>
                      <a:pt x="1" y="9"/>
                    </a:cubicBezTo>
                    <a:cubicBezTo>
                      <a:pt x="3" y="4"/>
                      <a:pt x="7" y="0"/>
                      <a:pt x="12" y="0"/>
                    </a:cubicBezTo>
                    <a:cubicBezTo>
                      <a:pt x="13" y="0"/>
                      <a:pt x="14" y="0"/>
                      <a:pt x="15" y="0"/>
                    </a:cubicBezTo>
                    <a:cubicBezTo>
                      <a:pt x="18" y="1"/>
                      <a:pt x="21" y="3"/>
                      <a:pt x="22" y="6"/>
                    </a:cubicBezTo>
                    <a:cubicBezTo>
                      <a:pt x="23" y="9"/>
                      <a:pt x="24" y="12"/>
                      <a:pt x="23" y="15"/>
                    </a:cubicBezTo>
                    <a:cubicBezTo>
                      <a:pt x="22" y="18"/>
                      <a:pt x="20" y="21"/>
                      <a:pt x="18" y="22"/>
                    </a:cubicBezTo>
                    <a:cubicBezTo>
                      <a:pt x="16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9" y="12"/>
                      <a:pt x="9" y="14"/>
                      <a:pt x="9" y="15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3" y="16"/>
                      <a:pt x="13" y="16"/>
                    </a:cubicBezTo>
                    <a:cubicBezTo>
                      <a:pt x="14" y="15"/>
                      <a:pt x="15" y="14"/>
                      <a:pt x="15" y="13"/>
                    </a:cubicBezTo>
                    <a:cubicBezTo>
                      <a:pt x="15" y="12"/>
                      <a:pt x="15" y="11"/>
                      <a:pt x="15" y="10"/>
                    </a:cubicBezTo>
                    <a:cubicBezTo>
                      <a:pt x="14" y="9"/>
                      <a:pt x="14" y="9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8" name="Freeform 389"/>
              <p:cNvSpPr>
                <a:spLocks noEditPoints="1"/>
              </p:cNvSpPr>
              <p:nvPr/>
            </p:nvSpPr>
            <p:spPr bwMode="auto">
              <a:xfrm>
                <a:off x="-4573589" y="3760788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8 w 25"/>
                  <a:gd name="T3" fmla="*/ 24 h 24"/>
                  <a:gd name="T4" fmla="*/ 2 w 25"/>
                  <a:gd name="T5" fmla="*/ 18 h 24"/>
                  <a:gd name="T6" fmla="*/ 1 w 25"/>
                  <a:gd name="T7" fmla="*/ 9 h 24"/>
                  <a:gd name="T8" fmla="*/ 12 w 25"/>
                  <a:gd name="T9" fmla="*/ 0 h 24"/>
                  <a:gd name="T10" fmla="*/ 16 w 25"/>
                  <a:gd name="T11" fmla="*/ 1 h 24"/>
                  <a:gd name="T12" fmla="*/ 23 w 25"/>
                  <a:gd name="T13" fmla="*/ 15 h 24"/>
                  <a:gd name="T14" fmla="*/ 12 w 25"/>
                  <a:gd name="T15" fmla="*/ 24 h 24"/>
                  <a:gd name="T16" fmla="*/ 12 w 25"/>
                  <a:gd name="T17" fmla="*/ 8 h 24"/>
                  <a:gd name="T18" fmla="*/ 9 w 25"/>
                  <a:gd name="T19" fmla="*/ 11 h 24"/>
                  <a:gd name="T20" fmla="*/ 9 w 25"/>
                  <a:gd name="T21" fmla="*/ 14 h 24"/>
                  <a:gd name="T22" fmla="*/ 11 w 25"/>
                  <a:gd name="T23" fmla="*/ 16 h 24"/>
                  <a:gd name="T24" fmla="*/ 12 w 25"/>
                  <a:gd name="T25" fmla="*/ 16 h 24"/>
                  <a:gd name="T26" fmla="*/ 15 w 25"/>
                  <a:gd name="T27" fmla="*/ 13 h 24"/>
                  <a:gd name="T28" fmla="*/ 13 w 25"/>
                  <a:gd name="T29" fmla="*/ 8 h 24"/>
                  <a:gd name="T30" fmla="*/ 12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0" y="24"/>
                      <a:pt x="9" y="24"/>
                      <a:pt x="8" y="24"/>
                    </a:cubicBezTo>
                    <a:cubicBezTo>
                      <a:pt x="5" y="23"/>
                      <a:pt x="3" y="21"/>
                      <a:pt x="2" y="18"/>
                    </a:cubicBezTo>
                    <a:cubicBezTo>
                      <a:pt x="0" y="15"/>
                      <a:pt x="0" y="12"/>
                      <a:pt x="1" y="9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5" y="0"/>
                      <a:pt x="16" y="1"/>
                    </a:cubicBezTo>
                    <a:cubicBezTo>
                      <a:pt x="22" y="2"/>
                      <a:pt x="25" y="9"/>
                      <a:pt x="23" y="15"/>
                    </a:cubicBezTo>
                    <a:cubicBezTo>
                      <a:pt x="21" y="21"/>
                      <a:pt x="17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5" y="15"/>
                      <a:pt x="15" y="13"/>
                    </a:cubicBezTo>
                    <a:cubicBezTo>
                      <a:pt x="16" y="11"/>
                      <a:pt x="15" y="9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9" name="Freeform 390"/>
              <p:cNvSpPr>
                <a:spLocks noEditPoints="1"/>
              </p:cNvSpPr>
              <p:nvPr/>
            </p:nvSpPr>
            <p:spPr bwMode="auto">
              <a:xfrm>
                <a:off x="-4603751" y="3749675"/>
                <a:ext cx="50800" cy="53975"/>
              </a:xfrm>
              <a:custGeom>
                <a:avLst/>
                <a:gdLst>
                  <a:gd name="T0" fmla="*/ 12 w 24"/>
                  <a:gd name="T1" fmla="*/ 25 h 25"/>
                  <a:gd name="T2" fmla="*/ 8 w 24"/>
                  <a:gd name="T3" fmla="*/ 24 h 25"/>
                  <a:gd name="T4" fmla="*/ 8 w 24"/>
                  <a:gd name="T5" fmla="*/ 24 h 25"/>
                  <a:gd name="T6" fmla="*/ 2 w 24"/>
                  <a:gd name="T7" fmla="*/ 17 h 25"/>
                  <a:gd name="T8" fmla="*/ 2 w 24"/>
                  <a:gd name="T9" fmla="*/ 8 h 25"/>
                  <a:gd name="T10" fmla="*/ 13 w 24"/>
                  <a:gd name="T11" fmla="*/ 0 h 25"/>
                  <a:gd name="T12" fmla="*/ 16 w 24"/>
                  <a:gd name="T13" fmla="*/ 1 h 25"/>
                  <a:gd name="T14" fmla="*/ 23 w 24"/>
                  <a:gd name="T15" fmla="*/ 7 h 25"/>
                  <a:gd name="T16" fmla="*/ 23 w 24"/>
                  <a:gd name="T17" fmla="*/ 16 h 25"/>
                  <a:gd name="T18" fmla="*/ 12 w 24"/>
                  <a:gd name="T19" fmla="*/ 25 h 25"/>
                  <a:gd name="T20" fmla="*/ 11 w 24"/>
                  <a:gd name="T21" fmla="*/ 16 h 25"/>
                  <a:gd name="T22" fmla="*/ 15 w 24"/>
                  <a:gd name="T23" fmla="*/ 14 h 25"/>
                  <a:gd name="T24" fmla="*/ 15 w 24"/>
                  <a:gd name="T25" fmla="*/ 10 h 25"/>
                  <a:gd name="T26" fmla="*/ 14 w 24"/>
                  <a:gd name="T27" fmla="*/ 9 h 25"/>
                  <a:gd name="T28" fmla="*/ 13 w 24"/>
                  <a:gd name="T29" fmla="*/ 9 h 25"/>
                  <a:gd name="T30" fmla="*/ 13 w 24"/>
                  <a:gd name="T31" fmla="*/ 9 h 25"/>
                  <a:gd name="T32" fmla="*/ 9 w 24"/>
                  <a:gd name="T33" fmla="*/ 11 h 25"/>
                  <a:gd name="T34" fmla="*/ 9 w 24"/>
                  <a:gd name="T35" fmla="*/ 15 h 25"/>
                  <a:gd name="T36" fmla="*/ 11 w 24"/>
                  <a:gd name="T37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0" y="25"/>
                      <a:pt x="9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5" y="23"/>
                      <a:pt x="3" y="20"/>
                      <a:pt x="2" y="17"/>
                    </a:cubicBezTo>
                    <a:cubicBezTo>
                      <a:pt x="0" y="15"/>
                      <a:pt x="0" y="11"/>
                      <a:pt x="2" y="8"/>
                    </a:cubicBezTo>
                    <a:cubicBezTo>
                      <a:pt x="4" y="4"/>
                      <a:pt x="8" y="0"/>
                      <a:pt x="13" y="0"/>
                    </a:cubicBezTo>
                    <a:cubicBezTo>
                      <a:pt x="14" y="0"/>
                      <a:pt x="15" y="1"/>
                      <a:pt x="16" y="1"/>
                    </a:cubicBezTo>
                    <a:cubicBezTo>
                      <a:pt x="19" y="2"/>
                      <a:pt x="21" y="4"/>
                      <a:pt x="23" y="7"/>
                    </a:cubicBezTo>
                    <a:cubicBezTo>
                      <a:pt x="24" y="10"/>
                      <a:pt x="24" y="13"/>
                      <a:pt x="23" y="16"/>
                    </a:cubicBezTo>
                    <a:cubicBezTo>
                      <a:pt x="21" y="21"/>
                      <a:pt x="17" y="25"/>
                      <a:pt x="12" y="25"/>
                    </a:cubicBezTo>
                    <a:close/>
                    <a:moveTo>
                      <a:pt x="11" y="16"/>
                    </a:moveTo>
                    <a:cubicBezTo>
                      <a:pt x="13" y="17"/>
                      <a:pt x="15" y="16"/>
                      <a:pt x="15" y="14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5" y="10"/>
                      <a:pt x="15" y="9"/>
                      <a:pt x="14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0" y="9"/>
                      <a:pt x="9" y="11"/>
                    </a:cubicBezTo>
                    <a:cubicBezTo>
                      <a:pt x="9" y="12"/>
                      <a:pt x="9" y="14"/>
                      <a:pt x="9" y="15"/>
                    </a:cubicBezTo>
                    <a:cubicBezTo>
                      <a:pt x="9" y="15"/>
                      <a:pt x="10" y="16"/>
                      <a:pt x="1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0" name="Freeform 391"/>
              <p:cNvSpPr>
                <a:spLocks noEditPoints="1"/>
              </p:cNvSpPr>
              <p:nvPr/>
            </p:nvSpPr>
            <p:spPr bwMode="auto">
              <a:xfrm>
                <a:off x="-4632326" y="3740150"/>
                <a:ext cx="53975" cy="50800"/>
              </a:xfrm>
              <a:custGeom>
                <a:avLst/>
                <a:gdLst>
                  <a:gd name="T0" fmla="*/ 11 w 25"/>
                  <a:gd name="T1" fmla="*/ 24 h 24"/>
                  <a:gd name="T2" fmla="*/ 7 w 25"/>
                  <a:gd name="T3" fmla="*/ 23 h 24"/>
                  <a:gd name="T4" fmla="*/ 1 w 25"/>
                  <a:gd name="T5" fmla="*/ 17 h 24"/>
                  <a:gd name="T6" fmla="*/ 1 w 25"/>
                  <a:gd name="T7" fmla="*/ 8 h 24"/>
                  <a:gd name="T8" fmla="*/ 12 w 25"/>
                  <a:gd name="T9" fmla="*/ 0 h 24"/>
                  <a:gd name="T10" fmla="*/ 16 w 25"/>
                  <a:gd name="T11" fmla="*/ 1 h 24"/>
                  <a:gd name="T12" fmla="*/ 22 w 25"/>
                  <a:gd name="T13" fmla="*/ 16 h 24"/>
                  <a:gd name="T14" fmla="*/ 11 w 25"/>
                  <a:gd name="T15" fmla="*/ 24 h 24"/>
                  <a:gd name="T16" fmla="*/ 12 w 25"/>
                  <a:gd name="T17" fmla="*/ 8 h 24"/>
                  <a:gd name="T18" fmla="*/ 9 w 25"/>
                  <a:gd name="T19" fmla="*/ 11 h 24"/>
                  <a:gd name="T20" fmla="*/ 9 w 25"/>
                  <a:gd name="T21" fmla="*/ 14 h 24"/>
                  <a:gd name="T22" fmla="*/ 10 w 25"/>
                  <a:gd name="T23" fmla="*/ 16 h 24"/>
                  <a:gd name="T24" fmla="*/ 11 w 25"/>
                  <a:gd name="T25" fmla="*/ 16 h 24"/>
                  <a:gd name="T26" fmla="*/ 15 w 25"/>
                  <a:gd name="T27" fmla="*/ 13 h 24"/>
                  <a:gd name="T28" fmla="*/ 13 w 25"/>
                  <a:gd name="T29" fmla="*/ 8 h 24"/>
                  <a:gd name="T30" fmla="*/ 12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1" y="24"/>
                    </a:moveTo>
                    <a:cubicBezTo>
                      <a:pt x="10" y="24"/>
                      <a:pt x="8" y="24"/>
                      <a:pt x="7" y="23"/>
                    </a:cubicBezTo>
                    <a:cubicBezTo>
                      <a:pt x="4" y="22"/>
                      <a:pt x="2" y="20"/>
                      <a:pt x="1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3" y="3"/>
                      <a:pt x="8" y="0"/>
                      <a:pt x="12" y="0"/>
                    </a:cubicBezTo>
                    <a:cubicBezTo>
                      <a:pt x="14" y="0"/>
                      <a:pt x="15" y="0"/>
                      <a:pt x="16" y="1"/>
                    </a:cubicBezTo>
                    <a:cubicBezTo>
                      <a:pt x="22" y="3"/>
                      <a:pt x="25" y="10"/>
                      <a:pt x="22" y="16"/>
                    </a:cubicBezTo>
                    <a:cubicBezTo>
                      <a:pt x="20" y="21"/>
                      <a:pt x="16" y="24"/>
                      <a:pt x="11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3" y="16"/>
                      <a:pt x="14" y="15"/>
                      <a:pt x="15" y="13"/>
                    </a:cubicBezTo>
                    <a:cubicBezTo>
                      <a:pt x="15" y="11"/>
                      <a:pt x="15" y="9"/>
                      <a:pt x="13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1" name="Freeform 392"/>
              <p:cNvSpPr>
                <a:spLocks noEditPoints="1"/>
              </p:cNvSpPr>
              <p:nvPr/>
            </p:nvSpPr>
            <p:spPr bwMode="auto">
              <a:xfrm>
                <a:off x="-4662489" y="3727450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7 w 25"/>
                  <a:gd name="T3" fmla="*/ 23 h 24"/>
                  <a:gd name="T4" fmla="*/ 1 w 25"/>
                  <a:gd name="T5" fmla="*/ 16 h 24"/>
                  <a:gd name="T6" fmla="*/ 2 w 25"/>
                  <a:gd name="T7" fmla="*/ 7 h 24"/>
                  <a:gd name="T8" fmla="*/ 9 w 25"/>
                  <a:gd name="T9" fmla="*/ 1 h 24"/>
                  <a:gd name="T10" fmla="*/ 17 w 25"/>
                  <a:gd name="T11" fmla="*/ 1 h 24"/>
                  <a:gd name="T12" fmla="*/ 23 w 25"/>
                  <a:gd name="T13" fmla="*/ 17 h 24"/>
                  <a:gd name="T14" fmla="*/ 12 w 25"/>
                  <a:gd name="T15" fmla="*/ 24 h 24"/>
                  <a:gd name="T16" fmla="*/ 13 w 25"/>
                  <a:gd name="T17" fmla="*/ 8 h 24"/>
                  <a:gd name="T18" fmla="*/ 12 w 25"/>
                  <a:gd name="T19" fmla="*/ 9 h 24"/>
                  <a:gd name="T20" fmla="*/ 9 w 25"/>
                  <a:gd name="T21" fmla="*/ 11 h 24"/>
                  <a:gd name="T22" fmla="*/ 9 w 25"/>
                  <a:gd name="T23" fmla="*/ 14 h 24"/>
                  <a:gd name="T24" fmla="*/ 10 w 25"/>
                  <a:gd name="T25" fmla="*/ 16 h 24"/>
                  <a:gd name="T26" fmla="*/ 12 w 25"/>
                  <a:gd name="T27" fmla="*/ 16 h 24"/>
                  <a:gd name="T28" fmla="*/ 15 w 25"/>
                  <a:gd name="T29" fmla="*/ 14 h 24"/>
                  <a:gd name="T30" fmla="*/ 14 w 25"/>
                  <a:gd name="T31" fmla="*/ 9 h 24"/>
                  <a:gd name="T32" fmla="*/ 13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0" y="24"/>
                      <a:pt x="9" y="24"/>
                      <a:pt x="7" y="23"/>
                    </a:cubicBezTo>
                    <a:cubicBezTo>
                      <a:pt x="4" y="22"/>
                      <a:pt x="2" y="19"/>
                      <a:pt x="1" y="16"/>
                    </a:cubicBezTo>
                    <a:cubicBezTo>
                      <a:pt x="0" y="13"/>
                      <a:pt x="1" y="10"/>
                      <a:pt x="2" y="7"/>
                    </a:cubicBezTo>
                    <a:cubicBezTo>
                      <a:pt x="4" y="4"/>
                      <a:pt x="6" y="2"/>
                      <a:pt x="9" y="1"/>
                    </a:cubicBezTo>
                    <a:cubicBezTo>
                      <a:pt x="11" y="0"/>
                      <a:pt x="15" y="0"/>
                      <a:pt x="17" y="1"/>
                    </a:cubicBezTo>
                    <a:cubicBezTo>
                      <a:pt x="23" y="4"/>
                      <a:pt x="25" y="11"/>
                      <a:pt x="23" y="17"/>
                    </a:cubicBezTo>
                    <a:cubicBezTo>
                      <a:pt x="21" y="21"/>
                      <a:pt x="16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9" y="15"/>
                      <a:pt x="10" y="16"/>
                      <a:pt x="10" y="16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3" y="16"/>
                      <a:pt x="15" y="15"/>
                      <a:pt x="15" y="14"/>
                    </a:cubicBezTo>
                    <a:cubicBezTo>
                      <a:pt x="16" y="12"/>
                      <a:pt x="16" y="9"/>
                      <a:pt x="14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2" name="Freeform 393"/>
              <p:cNvSpPr>
                <a:spLocks noEditPoints="1"/>
              </p:cNvSpPr>
              <p:nvPr/>
            </p:nvSpPr>
            <p:spPr bwMode="auto">
              <a:xfrm>
                <a:off x="-4689476" y="3711575"/>
                <a:ext cx="52388" cy="53975"/>
              </a:xfrm>
              <a:custGeom>
                <a:avLst/>
                <a:gdLst>
                  <a:gd name="T0" fmla="*/ 12 w 25"/>
                  <a:gd name="T1" fmla="*/ 25 h 25"/>
                  <a:gd name="T2" fmla="*/ 7 w 25"/>
                  <a:gd name="T3" fmla="*/ 23 h 25"/>
                  <a:gd name="T4" fmla="*/ 1 w 25"/>
                  <a:gd name="T5" fmla="*/ 16 h 25"/>
                  <a:gd name="T6" fmla="*/ 2 w 25"/>
                  <a:gd name="T7" fmla="*/ 7 h 25"/>
                  <a:gd name="T8" fmla="*/ 9 w 25"/>
                  <a:gd name="T9" fmla="*/ 1 h 25"/>
                  <a:gd name="T10" fmla="*/ 18 w 25"/>
                  <a:gd name="T11" fmla="*/ 2 h 25"/>
                  <a:gd name="T12" fmla="*/ 22 w 25"/>
                  <a:gd name="T13" fmla="*/ 18 h 25"/>
                  <a:gd name="T14" fmla="*/ 12 w 25"/>
                  <a:gd name="T15" fmla="*/ 25 h 25"/>
                  <a:gd name="T16" fmla="*/ 13 w 25"/>
                  <a:gd name="T17" fmla="*/ 9 h 25"/>
                  <a:gd name="T18" fmla="*/ 12 w 25"/>
                  <a:gd name="T19" fmla="*/ 9 h 25"/>
                  <a:gd name="T20" fmla="*/ 9 w 25"/>
                  <a:gd name="T21" fmla="*/ 11 h 25"/>
                  <a:gd name="T22" fmla="*/ 9 w 25"/>
                  <a:gd name="T23" fmla="*/ 14 h 25"/>
                  <a:gd name="T24" fmla="*/ 10 w 25"/>
                  <a:gd name="T25" fmla="*/ 16 h 25"/>
                  <a:gd name="T26" fmla="*/ 12 w 25"/>
                  <a:gd name="T27" fmla="*/ 16 h 25"/>
                  <a:gd name="T28" fmla="*/ 15 w 25"/>
                  <a:gd name="T29" fmla="*/ 14 h 25"/>
                  <a:gd name="T30" fmla="*/ 14 w 25"/>
                  <a:gd name="T31" fmla="*/ 9 h 25"/>
                  <a:gd name="T32" fmla="*/ 13 w 25"/>
                  <a:gd name="T33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0" y="25"/>
                      <a:pt x="8" y="24"/>
                      <a:pt x="7" y="23"/>
                    </a:cubicBezTo>
                    <a:cubicBezTo>
                      <a:pt x="4" y="22"/>
                      <a:pt x="2" y="19"/>
                      <a:pt x="1" y="16"/>
                    </a:cubicBezTo>
                    <a:cubicBezTo>
                      <a:pt x="0" y="13"/>
                      <a:pt x="1" y="10"/>
                      <a:pt x="2" y="7"/>
                    </a:cubicBezTo>
                    <a:cubicBezTo>
                      <a:pt x="4" y="4"/>
                      <a:pt x="6" y="2"/>
                      <a:pt x="9" y="1"/>
                    </a:cubicBezTo>
                    <a:cubicBezTo>
                      <a:pt x="12" y="0"/>
                      <a:pt x="15" y="1"/>
                      <a:pt x="18" y="2"/>
                    </a:cubicBezTo>
                    <a:cubicBezTo>
                      <a:pt x="23" y="5"/>
                      <a:pt x="25" y="12"/>
                      <a:pt x="22" y="18"/>
                    </a:cubicBezTo>
                    <a:cubicBezTo>
                      <a:pt x="20" y="22"/>
                      <a:pt x="16" y="25"/>
                      <a:pt x="12" y="25"/>
                    </a:cubicBezTo>
                    <a:close/>
                    <a:moveTo>
                      <a:pt x="13" y="9"/>
                    </a:moveTo>
                    <a:cubicBezTo>
                      <a:pt x="13" y="9"/>
                      <a:pt x="12" y="9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4"/>
                    </a:cubicBezTo>
                    <a:cubicBezTo>
                      <a:pt x="16" y="12"/>
                      <a:pt x="16" y="10"/>
                      <a:pt x="14" y="9"/>
                    </a:cubicBezTo>
                    <a:cubicBezTo>
                      <a:pt x="14" y="9"/>
                      <a:pt x="13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3" name="Freeform 394"/>
              <p:cNvSpPr>
                <a:spLocks noEditPoints="1"/>
              </p:cNvSpPr>
              <p:nvPr/>
            </p:nvSpPr>
            <p:spPr bwMode="auto">
              <a:xfrm>
                <a:off x="-4562476" y="3798888"/>
                <a:ext cx="52388" cy="53975"/>
              </a:xfrm>
              <a:custGeom>
                <a:avLst/>
                <a:gdLst>
                  <a:gd name="T0" fmla="*/ 12 w 25"/>
                  <a:gd name="T1" fmla="*/ 25 h 25"/>
                  <a:gd name="T2" fmla="*/ 9 w 25"/>
                  <a:gd name="T3" fmla="*/ 24 h 25"/>
                  <a:gd name="T4" fmla="*/ 2 w 25"/>
                  <a:gd name="T5" fmla="*/ 19 h 25"/>
                  <a:gd name="T6" fmla="*/ 1 w 25"/>
                  <a:gd name="T7" fmla="*/ 9 h 25"/>
                  <a:gd name="T8" fmla="*/ 13 w 25"/>
                  <a:gd name="T9" fmla="*/ 0 h 25"/>
                  <a:gd name="T10" fmla="*/ 16 w 25"/>
                  <a:gd name="T11" fmla="*/ 1 h 25"/>
                  <a:gd name="T12" fmla="*/ 24 w 25"/>
                  <a:gd name="T13" fmla="*/ 16 h 25"/>
                  <a:gd name="T14" fmla="*/ 12 w 25"/>
                  <a:gd name="T15" fmla="*/ 25 h 25"/>
                  <a:gd name="T16" fmla="*/ 13 w 25"/>
                  <a:gd name="T17" fmla="*/ 9 h 25"/>
                  <a:gd name="T18" fmla="*/ 9 w 25"/>
                  <a:gd name="T19" fmla="*/ 12 h 25"/>
                  <a:gd name="T20" fmla="*/ 9 w 25"/>
                  <a:gd name="T21" fmla="*/ 15 h 25"/>
                  <a:gd name="T22" fmla="*/ 11 w 25"/>
                  <a:gd name="T23" fmla="*/ 16 h 25"/>
                  <a:gd name="T24" fmla="*/ 16 w 25"/>
                  <a:gd name="T25" fmla="*/ 14 h 25"/>
                  <a:gd name="T26" fmla="*/ 13 w 25"/>
                  <a:gd name="T27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1" y="25"/>
                      <a:pt x="10" y="25"/>
                      <a:pt x="9" y="24"/>
                    </a:cubicBezTo>
                    <a:cubicBezTo>
                      <a:pt x="6" y="23"/>
                      <a:pt x="3" y="21"/>
                      <a:pt x="2" y="19"/>
                    </a:cubicBezTo>
                    <a:cubicBezTo>
                      <a:pt x="0" y="16"/>
                      <a:pt x="0" y="12"/>
                      <a:pt x="1" y="9"/>
                    </a:cubicBezTo>
                    <a:cubicBezTo>
                      <a:pt x="3" y="4"/>
                      <a:pt x="7" y="0"/>
                      <a:pt x="13" y="0"/>
                    </a:cubicBezTo>
                    <a:cubicBezTo>
                      <a:pt x="14" y="0"/>
                      <a:pt x="15" y="1"/>
                      <a:pt x="16" y="1"/>
                    </a:cubicBezTo>
                    <a:cubicBezTo>
                      <a:pt x="22" y="3"/>
                      <a:pt x="25" y="9"/>
                      <a:pt x="24" y="16"/>
                    </a:cubicBezTo>
                    <a:cubicBezTo>
                      <a:pt x="22" y="21"/>
                      <a:pt x="18" y="25"/>
                      <a:pt x="12" y="25"/>
                    </a:cubicBezTo>
                    <a:close/>
                    <a:moveTo>
                      <a:pt x="13" y="9"/>
                    </a:moveTo>
                    <a:cubicBezTo>
                      <a:pt x="11" y="9"/>
                      <a:pt x="9" y="10"/>
                      <a:pt x="9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0" y="16"/>
                      <a:pt x="11" y="16"/>
                    </a:cubicBezTo>
                    <a:cubicBezTo>
                      <a:pt x="13" y="17"/>
                      <a:pt x="15" y="16"/>
                      <a:pt x="16" y="14"/>
                    </a:cubicBezTo>
                    <a:cubicBezTo>
                      <a:pt x="16" y="11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4" name="Freeform 395"/>
              <p:cNvSpPr>
                <a:spLocks noEditPoints="1"/>
              </p:cNvSpPr>
              <p:nvPr/>
            </p:nvSpPr>
            <p:spPr bwMode="auto">
              <a:xfrm>
                <a:off x="-4595814" y="3790950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9 w 25"/>
                  <a:gd name="T3" fmla="*/ 24 h 24"/>
                  <a:gd name="T4" fmla="*/ 2 w 25"/>
                  <a:gd name="T5" fmla="*/ 18 h 24"/>
                  <a:gd name="T6" fmla="*/ 2 w 25"/>
                  <a:gd name="T7" fmla="*/ 8 h 24"/>
                  <a:gd name="T8" fmla="*/ 13 w 25"/>
                  <a:gd name="T9" fmla="*/ 0 h 24"/>
                  <a:gd name="T10" fmla="*/ 16 w 25"/>
                  <a:gd name="T11" fmla="*/ 1 h 24"/>
                  <a:gd name="T12" fmla="*/ 23 w 25"/>
                  <a:gd name="T13" fmla="*/ 7 h 24"/>
                  <a:gd name="T14" fmla="*/ 24 w 25"/>
                  <a:gd name="T15" fmla="*/ 16 h 24"/>
                  <a:gd name="T16" fmla="*/ 18 w 25"/>
                  <a:gd name="T17" fmla="*/ 23 h 24"/>
                  <a:gd name="T18" fmla="*/ 13 w 25"/>
                  <a:gd name="T19" fmla="*/ 24 h 24"/>
                  <a:gd name="T20" fmla="*/ 13 w 25"/>
                  <a:gd name="T21" fmla="*/ 8 h 24"/>
                  <a:gd name="T22" fmla="*/ 9 w 25"/>
                  <a:gd name="T23" fmla="*/ 11 h 24"/>
                  <a:gd name="T24" fmla="*/ 9 w 25"/>
                  <a:gd name="T25" fmla="*/ 14 h 24"/>
                  <a:gd name="T26" fmla="*/ 11 w 25"/>
                  <a:gd name="T27" fmla="*/ 16 h 24"/>
                  <a:gd name="T28" fmla="*/ 14 w 25"/>
                  <a:gd name="T29" fmla="*/ 16 h 24"/>
                  <a:gd name="T30" fmla="*/ 16 w 25"/>
                  <a:gd name="T31" fmla="*/ 13 h 24"/>
                  <a:gd name="T32" fmla="*/ 16 w 25"/>
                  <a:gd name="T33" fmla="*/ 10 h 24"/>
                  <a:gd name="T34" fmla="*/ 14 w 25"/>
                  <a:gd name="T35" fmla="*/ 8 h 24"/>
                  <a:gd name="T36" fmla="*/ 13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10" y="24"/>
                      <a:pt x="9" y="24"/>
                    </a:cubicBezTo>
                    <a:cubicBezTo>
                      <a:pt x="6" y="23"/>
                      <a:pt x="3" y="21"/>
                      <a:pt x="2" y="18"/>
                    </a:cubicBezTo>
                    <a:cubicBezTo>
                      <a:pt x="1" y="15"/>
                      <a:pt x="0" y="11"/>
                      <a:pt x="2" y="8"/>
                    </a:cubicBezTo>
                    <a:cubicBezTo>
                      <a:pt x="3" y="3"/>
                      <a:pt x="8" y="0"/>
                      <a:pt x="13" y="0"/>
                    </a:cubicBezTo>
                    <a:cubicBezTo>
                      <a:pt x="14" y="0"/>
                      <a:pt x="15" y="0"/>
                      <a:pt x="16" y="1"/>
                    </a:cubicBezTo>
                    <a:cubicBezTo>
                      <a:pt x="19" y="2"/>
                      <a:pt x="22" y="4"/>
                      <a:pt x="23" y="7"/>
                    </a:cubicBezTo>
                    <a:cubicBezTo>
                      <a:pt x="24" y="9"/>
                      <a:pt x="25" y="13"/>
                      <a:pt x="24" y="16"/>
                    </a:cubicBezTo>
                    <a:cubicBezTo>
                      <a:pt x="23" y="19"/>
                      <a:pt x="21" y="21"/>
                      <a:pt x="18" y="23"/>
                    </a:cubicBezTo>
                    <a:cubicBezTo>
                      <a:pt x="16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5"/>
                      <a:pt x="10" y="16"/>
                      <a:pt x="11" y="16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6" y="10"/>
                      <a:pt x="15" y="9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5" name="Freeform 396"/>
              <p:cNvSpPr>
                <a:spLocks noEditPoints="1"/>
              </p:cNvSpPr>
              <p:nvPr/>
            </p:nvSpPr>
            <p:spPr bwMode="auto">
              <a:xfrm>
                <a:off x="-4625976" y="3779838"/>
                <a:ext cx="52388" cy="52388"/>
              </a:xfrm>
              <a:custGeom>
                <a:avLst/>
                <a:gdLst>
                  <a:gd name="T0" fmla="*/ 12 w 24"/>
                  <a:gd name="T1" fmla="*/ 24 h 24"/>
                  <a:gd name="T2" fmla="*/ 8 w 24"/>
                  <a:gd name="T3" fmla="*/ 23 h 24"/>
                  <a:gd name="T4" fmla="*/ 1 w 24"/>
                  <a:gd name="T5" fmla="*/ 17 h 24"/>
                  <a:gd name="T6" fmla="*/ 1 w 24"/>
                  <a:gd name="T7" fmla="*/ 8 h 24"/>
                  <a:gd name="T8" fmla="*/ 13 w 24"/>
                  <a:gd name="T9" fmla="*/ 0 h 24"/>
                  <a:gd name="T10" fmla="*/ 17 w 24"/>
                  <a:gd name="T11" fmla="*/ 1 h 24"/>
                  <a:gd name="T12" fmla="*/ 23 w 24"/>
                  <a:gd name="T13" fmla="*/ 7 h 24"/>
                  <a:gd name="T14" fmla="*/ 23 w 24"/>
                  <a:gd name="T15" fmla="*/ 16 h 24"/>
                  <a:gd name="T16" fmla="*/ 17 w 24"/>
                  <a:gd name="T17" fmla="*/ 23 h 24"/>
                  <a:gd name="T18" fmla="*/ 12 w 24"/>
                  <a:gd name="T19" fmla="*/ 24 h 24"/>
                  <a:gd name="T20" fmla="*/ 13 w 24"/>
                  <a:gd name="T21" fmla="*/ 8 h 24"/>
                  <a:gd name="T22" fmla="*/ 9 w 24"/>
                  <a:gd name="T23" fmla="*/ 11 h 24"/>
                  <a:gd name="T24" fmla="*/ 9 w 24"/>
                  <a:gd name="T25" fmla="*/ 14 h 24"/>
                  <a:gd name="T26" fmla="*/ 11 w 24"/>
                  <a:gd name="T27" fmla="*/ 16 h 24"/>
                  <a:gd name="T28" fmla="*/ 13 w 24"/>
                  <a:gd name="T29" fmla="*/ 16 h 24"/>
                  <a:gd name="T30" fmla="*/ 16 w 24"/>
                  <a:gd name="T31" fmla="*/ 13 h 24"/>
                  <a:gd name="T32" fmla="*/ 16 w 24"/>
                  <a:gd name="T33" fmla="*/ 10 h 24"/>
                  <a:gd name="T34" fmla="*/ 14 w 24"/>
                  <a:gd name="T35" fmla="*/ 8 h 24"/>
                  <a:gd name="T36" fmla="*/ 13 w 24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9" y="24"/>
                      <a:pt x="8" y="23"/>
                    </a:cubicBezTo>
                    <a:cubicBezTo>
                      <a:pt x="5" y="22"/>
                      <a:pt x="3" y="20"/>
                      <a:pt x="1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3" y="3"/>
                      <a:pt x="8" y="0"/>
                      <a:pt x="13" y="0"/>
                    </a:cubicBezTo>
                    <a:cubicBezTo>
                      <a:pt x="14" y="0"/>
                      <a:pt x="15" y="0"/>
                      <a:pt x="17" y="1"/>
                    </a:cubicBezTo>
                    <a:cubicBezTo>
                      <a:pt x="19" y="2"/>
                      <a:pt x="22" y="4"/>
                      <a:pt x="23" y="7"/>
                    </a:cubicBezTo>
                    <a:cubicBezTo>
                      <a:pt x="24" y="10"/>
                      <a:pt x="24" y="13"/>
                      <a:pt x="23" y="16"/>
                    </a:cubicBezTo>
                    <a:cubicBezTo>
                      <a:pt x="22" y="19"/>
                      <a:pt x="20" y="22"/>
                      <a:pt x="17" y="23"/>
                    </a:cubicBezTo>
                    <a:cubicBezTo>
                      <a:pt x="16" y="24"/>
                      <a:pt x="14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5"/>
                      <a:pt x="11" y="16"/>
                    </a:cubicBezTo>
                    <a:cubicBezTo>
                      <a:pt x="12" y="16"/>
                      <a:pt x="13" y="16"/>
                      <a:pt x="13" y="16"/>
                    </a:cubicBezTo>
                    <a:cubicBezTo>
                      <a:pt x="14" y="15"/>
                      <a:pt x="15" y="14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9"/>
                      <a:pt x="14" y="8"/>
                      <a:pt x="14" y="8"/>
                    </a:cubicBezTo>
                    <a:cubicBezTo>
                      <a:pt x="13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6" name="Freeform 397"/>
              <p:cNvSpPr>
                <a:spLocks noEditPoints="1"/>
              </p:cNvSpPr>
              <p:nvPr/>
            </p:nvSpPr>
            <p:spPr bwMode="auto">
              <a:xfrm>
                <a:off x="-4656139" y="3767138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7 w 25"/>
                  <a:gd name="T3" fmla="*/ 23 h 24"/>
                  <a:gd name="T4" fmla="*/ 1 w 25"/>
                  <a:gd name="T5" fmla="*/ 17 h 24"/>
                  <a:gd name="T6" fmla="*/ 1 w 25"/>
                  <a:gd name="T7" fmla="*/ 7 h 24"/>
                  <a:gd name="T8" fmla="*/ 12 w 25"/>
                  <a:gd name="T9" fmla="*/ 0 h 24"/>
                  <a:gd name="T10" fmla="*/ 17 w 25"/>
                  <a:gd name="T11" fmla="*/ 1 h 24"/>
                  <a:gd name="T12" fmla="*/ 23 w 25"/>
                  <a:gd name="T13" fmla="*/ 17 h 24"/>
                  <a:gd name="T14" fmla="*/ 12 w 25"/>
                  <a:gd name="T15" fmla="*/ 24 h 24"/>
                  <a:gd name="T16" fmla="*/ 12 w 25"/>
                  <a:gd name="T17" fmla="*/ 8 h 24"/>
                  <a:gd name="T18" fmla="*/ 9 w 25"/>
                  <a:gd name="T19" fmla="*/ 11 h 24"/>
                  <a:gd name="T20" fmla="*/ 9 w 25"/>
                  <a:gd name="T21" fmla="*/ 14 h 24"/>
                  <a:gd name="T22" fmla="*/ 10 w 25"/>
                  <a:gd name="T23" fmla="*/ 16 h 24"/>
                  <a:gd name="T24" fmla="*/ 12 w 25"/>
                  <a:gd name="T25" fmla="*/ 16 h 24"/>
                  <a:gd name="T26" fmla="*/ 15 w 25"/>
                  <a:gd name="T27" fmla="*/ 14 h 24"/>
                  <a:gd name="T28" fmla="*/ 14 w 25"/>
                  <a:gd name="T29" fmla="*/ 8 h 24"/>
                  <a:gd name="T30" fmla="*/ 12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0" y="24"/>
                      <a:pt x="9" y="24"/>
                      <a:pt x="7" y="23"/>
                    </a:cubicBezTo>
                    <a:cubicBezTo>
                      <a:pt x="4" y="22"/>
                      <a:pt x="2" y="20"/>
                      <a:pt x="1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3" y="3"/>
                      <a:pt x="8" y="0"/>
                      <a:pt x="12" y="0"/>
                    </a:cubicBezTo>
                    <a:cubicBezTo>
                      <a:pt x="14" y="0"/>
                      <a:pt x="15" y="0"/>
                      <a:pt x="17" y="1"/>
                    </a:cubicBezTo>
                    <a:cubicBezTo>
                      <a:pt x="23" y="4"/>
                      <a:pt x="25" y="11"/>
                      <a:pt x="23" y="17"/>
                    </a:cubicBezTo>
                    <a:cubicBezTo>
                      <a:pt x="21" y="21"/>
                      <a:pt x="17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6"/>
                      <a:pt x="10" y="16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3" y="16"/>
                      <a:pt x="15" y="15"/>
                      <a:pt x="15" y="14"/>
                    </a:cubicBezTo>
                    <a:cubicBezTo>
                      <a:pt x="16" y="12"/>
                      <a:pt x="15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7" name="Freeform 398"/>
              <p:cNvSpPr>
                <a:spLocks noEditPoints="1"/>
              </p:cNvSpPr>
              <p:nvPr/>
            </p:nvSpPr>
            <p:spPr bwMode="auto">
              <a:xfrm>
                <a:off x="-4686301" y="3754438"/>
                <a:ext cx="52388" cy="52388"/>
              </a:xfrm>
              <a:custGeom>
                <a:avLst/>
                <a:gdLst>
                  <a:gd name="T0" fmla="*/ 12 w 24"/>
                  <a:gd name="T1" fmla="*/ 24 h 24"/>
                  <a:gd name="T2" fmla="*/ 11 w 24"/>
                  <a:gd name="T3" fmla="*/ 24 h 24"/>
                  <a:gd name="T4" fmla="*/ 7 w 24"/>
                  <a:gd name="T5" fmla="*/ 23 h 24"/>
                  <a:gd name="T6" fmla="*/ 1 w 24"/>
                  <a:gd name="T7" fmla="*/ 16 h 24"/>
                  <a:gd name="T8" fmla="*/ 2 w 24"/>
                  <a:gd name="T9" fmla="*/ 6 h 24"/>
                  <a:gd name="T10" fmla="*/ 13 w 24"/>
                  <a:gd name="T11" fmla="*/ 0 h 24"/>
                  <a:gd name="T12" fmla="*/ 18 w 24"/>
                  <a:gd name="T13" fmla="*/ 1 h 24"/>
                  <a:gd name="T14" fmla="*/ 21 w 24"/>
                  <a:gd name="T15" fmla="*/ 4 h 24"/>
                  <a:gd name="T16" fmla="*/ 23 w 24"/>
                  <a:gd name="T17" fmla="*/ 8 h 24"/>
                  <a:gd name="T18" fmla="*/ 23 w 24"/>
                  <a:gd name="T19" fmla="*/ 17 h 24"/>
                  <a:gd name="T20" fmla="*/ 16 w 24"/>
                  <a:gd name="T21" fmla="*/ 23 h 24"/>
                  <a:gd name="T22" fmla="*/ 12 w 24"/>
                  <a:gd name="T23" fmla="*/ 24 h 24"/>
                  <a:gd name="T24" fmla="*/ 12 w 24"/>
                  <a:gd name="T25" fmla="*/ 18 h 24"/>
                  <a:gd name="T26" fmla="*/ 12 w 24"/>
                  <a:gd name="T27" fmla="*/ 20 h 24"/>
                  <a:gd name="T28" fmla="*/ 12 w 24"/>
                  <a:gd name="T29" fmla="*/ 18 h 24"/>
                  <a:gd name="T30" fmla="*/ 13 w 24"/>
                  <a:gd name="T31" fmla="*/ 8 h 24"/>
                  <a:gd name="T32" fmla="*/ 9 w 24"/>
                  <a:gd name="T33" fmla="*/ 10 h 24"/>
                  <a:gd name="T34" fmla="*/ 9 w 24"/>
                  <a:gd name="T35" fmla="*/ 13 h 24"/>
                  <a:gd name="T36" fmla="*/ 10 w 24"/>
                  <a:gd name="T37" fmla="*/ 15 h 24"/>
                  <a:gd name="T38" fmla="*/ 12 w 24"/>
                  <a:gd name="T39" fmla="*/ 16 h 24"/>
                  <a:gd name="T40" fmla="*/ 13 w 24"/>
                  <a:gd name="T41" fmla="*/ 16 h 24"/>
                  <a:gd name="T42" fmla="*/ 15 w 24"/>
                  <a:gd name="T43" fmla="*/ 13 h 24"/>
                  <a:gd name="T44" fmla="*/ 16 w 24"/>
                  <a:gd name="T45" fmla="*/ 10 h 24"/>
                  <a:gd name="T46" fmla="*/ 15 w 24"/>
                  <a:gd name="T47" fmla="*/ 9 h 24"/>
                  <a:gd name="T48" fmla="*/ 15 w 24"/>
                  <a:gd name="T49" fmla="*/ 9 h 24"/>
                  <a:gd name="T50" fmla="*/ 14 w 24"/>
                  <a:gd name="T51" fmla="*/ 8 h 24"/>
                  <a:gd name="T52" fmla="*/ 13 w 24"/>
                  <a:gd name="T5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11" y="24"/>
                      <a:pt x="11" y="24"/>
                    </a:cubicBezTo>
                    <a:cubicBezTo>
                      <a:pt x="10" y="24"/>
                      <a:pt x="8" y="23"/>
                      <a:pt x="7" y="23"/>
                    </a:cubicBezTo>
                    <a:cubicBezTo>
                      <a:pt x="4" y="21"/>
                      <a:pt x="2" y="19"/>
                      <a:pt x="1" y="16"/>
                    </a:cubicBezTo>
                    <a:cubicBezTo>
                      <a:pt x="0" y="13"/>
                      <a:pt x="0" y="9"/>
                      <a:pt x="2" y="6"/>
                    </a:cubicBezTo>
                    <a:cubicBezTo>
                      <a:pt x="4" y="2"/>
                      <a:pt x="8" y="0"/>
                      <a:pt x="13" y="0"/>
                    </a:cubicBezTo>
                    <a:cubicBezTo>
                      <a:pt x="14" y="0"/>
                      <a:pt x="16" y="0"/>
                      <a:pt x="18" y="1"/>
                    </a:cubicBezTo>
                    <a:cubicBezTo>
                      <a:pt x="19" y="2"/>
                      <a:pt x="20" y="3"/>
                      <a:pt x="21" y="4"/>
                    </a:cubicBezTo>
                    <a:cubicBezTo>
                      <a:pt x="22" y="5"/>
                      <a:pt x="23" y="6"/>
                      <a:pt x="23" y="8"/>
                    </a:cubicBezTo>
                    <a:cubicBezTo>
                      <a:pt x="24" y="11"/>
                      <a:pt x="24" y="14"/>
                      <a:pt x="23" y="17"/>
                    </a:cubicBezTo>
                    <a:cubicBezTo>
                      <a:pt x="21" y="20"/>
                      <a:pt x="19" y="22"/>
                      <a:pt x="16" y="23"/>
                    </a:cubicBezTo>
                    <a:cubicBezTo>
                      <a:pt x="15" y="24"/>
                      <a:pt x="13" y="24"/>
                      <a:pt x="12" y="24"/>
                    </a:cubicBezTo>
                    <a:close/>
                    <a:moveTo>
                      <a:pt x="12" y="18"/>
                    </a:move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18"/>
                      <a:pt x="12" y="18"/>
                      <a:pt x="12" y="18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9" y="14"/>
                      <a:pt x="10" y="15"/>
                      <a:pt x="10" y="15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2" y="16"/>
                      <a:pt x="13" y="16"/>
                      <a:pt x="13" y="16"/>
                    </a:cubicBezTo>
                    <a:cubicBezTo>
                      <a:pt x="14" y="15"/>
                      <a:pt x="15" y="14"/>
                      <a:pt x="15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10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4" y="8"/>
                      <a:pt x="14" y="8"/>
                    </a:cubicBezTo>
                    <a:cubicBezTo>
                      <a:pt x="13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8" name="Freeform 399"/>
              <p:cNvSpPr>
                <a:spLocks noEditPoints="1"/>
              </p:cNvSpPr>
              <p:nvPr/>
            </p:nvSpPr>
            <p:spPr bwMode="auto">
              <a:xfrm>
                <a:off x="-4589464" y="3829050"/>
                <a:ext cx="57150" cy="52388"/>
              </a:xfrm>
              <a:custGeom>
                <a:avLst/>
                <a:gdLst>
                  <a:gd name="T0" fmla="*/ 12 w 26"/>
                  <a:gd name="T1" fmla="*/ 24 h 24"/>
                  <a:gd name="T2" fmla="*/ 9 w 26"/>
                  <a:gd name="T3" fmla="*/ 24 h 24"/>
                  <a:gd name="T4" fmla="*/ 1 w 26"/>
                  <a:gd name="T5" fmla="*/ 18 h 24"/>
                  <a:gd name="T6" fmla="*/ 1 w 26"/>
                  <a:gd name="T7" fmla="*/ 8 h 24"/>
                  <a:gd name="T8" fmla="*/ 7 w 26"/>
                  <a:gd name="T9" fmla="*/ 1 h 24"/>
                  <a:gd name="T10" fmla="*/ 16 w 26"/>
                  <a:gd name="T11" fmla="*/ 0 h 24"/>
                  <a:gd name="T12" fmla="*/ 24 w 26"/>
                  <a:gd name="T13" fmla="*/ 15 h 24"/>
                  <a:gd name="T14" fmla="*/ 12 w 26"/>
                  <a:gd name="T15" fmla="*/ 24 h 24"/>
                  <a:gd name="T16" fmla="*/ 12 w 26"/>
                  <a:gd name="T17" fmla="*/ 8 h 24"/>
                  <a:gd name="T18" fmla="*/ 10 w 26"/>
                  <a:gd name="T19" fmla="*/ 8 h 24"/>
                  <a:gd name="T20" fmla="*/ 8 w 26"/>
                  <a:gd name="T21" fmla="*/ 11 h 24"/>
                  <a:gd name="T22" fmla="*/ 9 w 26"/>
                  <a:gd name="T23" fmla="*/ 14 h 24"/>
                  <a:gd name="T24" fmla="*/ 11 w 26"/>
                  <a:gd name="T25" fmla="*/ 16 h 24"/>
                  <a:gd name="T26" fmla="*/ 12 w 26"/>
                  <a:gd name="T27" fmla="*/ 16 h 24"/>
                  <a:gd name="T28" fmla="*/ 16 w 26"/>
                  <a:gd name="T29" fmla="*/ 13 h 24"/>
                  <a:gd name="T30" fmla="*/ 13 w 26"/>
                  <a:gd name="T31" fmla="*/ 8 h 24"/>
                  <a:gd name="T32" fmla="*/ 12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1" y="24"/>
                      <a:pt x="10" y="24"/>
                      <a:pt x="9" y="24"/>
                    </a:cubicBezTo>
                    <a:cubicBezTo>
                      <a:pt x="6" y="23"/>
                      <a:pt x="3" y="21"/>
                      <a:pt x="1" y="18"/>
                    </a:cubicBezTo>
                    <a:cubicBezTo>
                      <a:pt x="0" y="15"/>
                      <a:pt x="0" y="11"/>
                      <a:pt x="1" y="8"/>
                    </a:cubicBezTo>
                    <a:cubicBezTo>
                      <a:pt x="2" y="5"/>
                      <a:pt x="4" y="3"/>
                      <a:pt x="7" y="1"/>
                    </a:cubicBezTo>
                    <a:cubicBezTo>
                      <a:pt x="9" y="0"/>
                      <a:pt x="12" y="0"/>
                      <a:pt x="16" y="0"/>
                    </a:cubicBezTo>
                    <a:cubicBezTo>
                      <a:pt x="22" y="2"/>
                      <a:pt x="26" y="9"/>
                      <a:pt x="24" y="15"/>
                    </a:cubicBezTo>
                    <a:cubicBezTo>
                      <a:pt x="22" y="20"/>
                      <a:pt x="18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0" y="8"/>
                    </a:cubicBezTo>
                    <a:cubicBezTo>
                      <a:pt x="9" y="9"/>
                      <a:pt x="9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4"/>
                      <a:pt x="10" y="15"/>
                      <a:pt x="11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4" y="16"/>
                      <a:pt x="16" y="15"/>
                      <a:pt x="16" y="13"/>
                    </a:cubicBezTo>
                    <a:cubicBezTo>
                      <a:pt x="17" y="11"/>
                      <a:pt x="15" y="9"/>
                      <a:pt x="13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9" name="Freeform 400"/>
              <p:cNvSpPr>
                <a:spLocks noEditPoints="1"/>
              </p:cNvSpPr>
              <p:nvPr/>
            </p:nvSpPr>
            <p:spPr bwMode="auto">
              <a:xfrm>
                <a:off x="-4622801" y="3819525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9 w 26"/>
                  <a:gd name="T3" fmla="*/ 23 h 24"/>
                  <a:gd name="T4" fmla="*/ 5 w 26"/>
                  <a:gd name="T5" fmla="*/ 21 h 24"/>
                  <a:gd name="T6" fmla="*/ 2 w 26"/>
                  <a:gd name="T7" fmla="*/ 17 h 24"/>
                  <a:gd name="T8" fmla="*/ 2 w 26"/>
                  <a:gd name="T9" fmla="*/ 8 h 24"/>
                  <a:gd name="T10" fmla="*/ 8 w 26"/>
                  <a:gd name="T11" fmla="*/ 1 h 24"/>
                  <a:gd name="T12" fmla="*/ 12 w 26"/>
                  <a:gd name="T13" fmla="*/ 0 h 24"/>
                  <a:gd name="T14" fmla="*/ 17 w 26"/>
                  <a:gd name="T15" fmla="*/ 0 h 24"/>
                  <a:gd name="T16" fmla="*/ 24 w 26"/>
                  <a:gd name="T17" fmla="*/ 16 h 24"/>
                  <a:gd name="T18" fmla="*/ 13 w 26"/>
                  <a:gd name="T19" fmla="*/ 24 h 24"/>
                  <a:gd name="T20" fmla="*/ 13 w 26"/>
                  <a:gd name="T21" fmla="*/ 8 h 24"/>
                  <a:gd name="T22" fmla="*/ 13 w 26"/>
                  <a:gd name="T23" fmla="*/ 8 h 24"/>
                  <a:gd name="T24" fmla="*/ 13 w 26"/>
                  <a:gd name="T25" fmla="*/ 8 h 24"/>
                  <a:gd name="T26" fmla="*/ 11 w 26"/>
                  <a:gd name="T27" fmla="*/ 8 h 24"/>
                  <a:gd name="T28" fmla="*/ 9 w 26"/>
                  <a:gd name="T29" fmla="*/ 11 h 24"/>
                  <a:gd name="T30" fmla="*/ 9 w 26"/>
                  <a:gd name="T31" fmla="*/ 14 h 24"/>
                  <a:gd name="T32" fmla="*/ 10 w 26"/>
                  <a:gd name="T33" fmla="*/ 15 h 24"/>
                  <a:gd name="T34" fmla="*/ 12 w 26"/>
                  <a:gd name="T35" fmla="*/ 16 h 24"/>
                  <a:gd name="T36" fmla="*/ 13 w 26"/>
                  <a:gd name="T37" fmla="*/ 16 h 24"/>
                  <a:gd name="T38" fmla="*/ 17 w 26"/>
                  <a:gd name="T39" fmla="*/ 13 h 24"/>
                  <a:gd name="T40" fmla="*/ 14 w 26"/>
                  <a:gd name="T41" fmla="*/ 8 h 24"/>
                  <a:gd name="T42" fmla="*/ 13 w 26"/>
                  <a:gd name="T4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0" y="24"/>
                      <a:pt x="9" y="23"/>
                    </a:cubicBezTo>
                    <a:cubicBezTo>
                      <a:pt x="7" y="23"/>
                      <a:pt x="6" y="22"/>
                      <a:pt x="5" y="21"/>
                    </a:cubicBezTo>
                    <a:cubicBezTo>
                      <a:pt x="3" y="20"/>
                      <a:pt x="3" y="18"/>
                      <a:pt x="2" y="17"/>
                    </a:cubicBezTo>
                    <a:cubicBezTo>
                      <a:pt x="1" y="14"/>
                      <a:pt x="0" y="11"/>
                      <a:pt x="2" y="8"/>
                    </a:cubicBezTo>
                    <a:cubicBezTo>
                      <a:pt x="3" y="5"/>
                      <a:pt x="5" y="2"/>
                      <a:pt x="8" y="1"/>
                    </a:cubicBezTo>
                    <a:cubicBezTo>
                      <a:pt x="9" y="0"/>
                      <a:pt x="11" y="0"/>
                      <a:pt x="12" y="0"/>
                    </a:cubicBezTo>
                    <a:cubicBezTo>
                      <a:pt x="14" y="0"/>
                      <a:pt x="15" y="0"/>
                      <a:pt x="17" y="0"/>
                    </a:cubicBezTo>
                    <a:cubicBezTo>
                      <a:pt x="23" y="3"/>
                      <a:pt x="26" y="9"/>
                      <a:pt x="24" y="16"/>
                    </a:cubicBezTo>
                    <a:cubicBezTo>
                      <a:pt x="23" y="21"/>
                      <a:pt x="18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2" y="8"/>
                      <a:pt x="11" y="8"/>
                    </a:cubicBezTo>
                    <a:cubicBezTo>
                      <a:pt x="10" y="9"/>
                      <a:pt x="10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4"/>
                      <a:pt x="10" y="15"/>
                      <a:pt x="10" y="15"/>
                    </a:cubicBezTo>
                    <a:cubicBezTo>
                      <a:pt x="11" y="15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3" y="16"/>
                    </a:cubicBezTo>
                    <a:cubicBezTo>
                      <a:pt x="15" y="16"/>
                      <a:pt x="16" y="15"/>
                      <a:pt x="17" y="13"/>
                    </a:cubicBezTo>
                    <a:cubicBezTo>
                      <a:pt x="17" y="11"/>
                      <a:pt x="16" y="9"/>
                      <a:pt x="14" y="8"/>
                    </a:cubicBezTo>
                    <a:cubicBezTo>
                      <a:pt x="14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0" name="Freeform 401"/>
              <p:cNvSpPr>
                <a:spLocks noEditPoints="1"/>
              </p:cNvSpPr>
              <p:nvPr/>
            </p:nvSpPr>
            <p:spPr bwMode="auto">
              <a:xfrm>
                <a:off x="-4656139" y="3806825"/>
                <a:ext cx="58738" cy="50800"/>
              </a:xfrm>
              <a:custGeom>
                <a:avLst/>
                <a:gdLst>
                  <a:gd name="T0" fmla="*/ 13 w 27"/>
                  <a:gd name="T1" fmla="*/ 24 h 24"/>
                  <a:gd name="T2" fmla="*/ 8 w 27"/>
                  <a:gd name="T3" fmla="*/ 23 h 24"/>
                  <a:gd name="T4" fmla="*/ 2 w 27"/>
                  <a:gd name="T5" fmla="*/ 17 h 24"/>
                  <a:gd name="T6" fmla="*/ 2 w 27"/>
                  <a:gd name="T7" fmla="*/ 7 h 24"/>
                  <a:gd name="T8" fmla="*/ 13 w 27"/>
                  <a:gd name="T9" fmla="*/ 0 h 24"/>
                  <a:gd name="T10" fmla="*/ 17 w 27"/>
                  <a:gd name="T11" fmla="*/ 1 h 24"/>
                  <a:gd name="T12" fmla="*/ 24 w 27"/>
                  <a:gd name="T13" fmla="*/ 17 h 24"/>
                  <a:gd name="T14" fmla="*/ 13 w 27"/>
                  <a:gd name="T15" fmla="*/ 24 h 24"/>
                  <a:gd name="T16" fmla="*/ 13 w 27"/>
                  <a:gd name="T17" fmla="*/ 8 h 24"/>
                  <a:gd name="T18" fmla="*/ 9 w 27"/>
                  <a:gd name="T19" fmla="*/ 11 h 24"/>
                  <a:gd name="T20" fmla="*/ 9 w 27"/>
                  <a:gd name="T21" fmla="*/ 14 h 24"/>
                  <a:gd name="T22" fmla="*/ 11 w 27"/>
                  <a:gd name="T23" fmla="*/ 16 h 24"/>
                  <a:gd name="T24" fmla="*/ 17 w 27"/>
                  <a:gd name="T25" fmla="*/ 14 h 24"/>
                  <a:gd name="T26" fmla="*/ 15 w 27"/>
                  <a:gd name="T27" fmla="*/ 8 h 24"/>
                  <a:gd name="T28" fmla="*/ 13 w 27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11" y="24"/>
                      <a:pt x="10" y="24"/>
                      <a:pt x="8" y="23"/>
                    </a:cubicBezTo>
                    <a:cubicBezTo>
                      <a:pt x="5" y="22"/>
                      <a:pt x="3" y="20"/>
                      <a:pt x="2" y="17"/>
                    </a:cubicBezTo>
                    <a:cubicBezTo>
                      <a:pt x="0" y="14"/>
                      <a:pt x="0" y="10"/>
                      <a:pt x="2" y="7"/>
                    </a:cubicBezTo>
                    <a:cubicBezTo>
                      <a:pt x="4" y="3"/>
                      <a:pt x="8" y="0"/>
                      <a:pt x="13" y="0"/>
                    </a:cubicBezTo>
                    <a:cubicBezTo>
                      <a:pt x="15" y="0"/>
                      <a:pt x="16" y="0"/>
                      <a:pt x="17" y="1"/>
                    </a:cubicBezTo>
                    <a:cubicBezTo>
                      <a:pt x="24" y="3"/>
                      <a:pt x="27" y="10"/>
                      <a:pt x="24" y="17"/>
                    </a:cubicBezTo>
                    <a:cubicBezTo>
                      <a:pt x="22" y="21"/>
                      <a:pt x="18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5"/>
                      <a:pt x="10" y="16"/>
                      <a:pt x="11" y="16"/>
                    </a:cubicBezTo>
                    <a:cubicBezTo>
                      <a:pt x="14" y="17"/>
                      <a:pt x="16" y="16"/>
                      <a:pt x="17" y="14"/>
                    </a:cubicBezTo>
                    <a:cubicBezTo>
                      <a:pt x="17" y="12"/>
                      <a:pt x="16" y="9"/>
                      <a:pt x="15" y="8"/>
                    </a:cubicBezTo>
                    <a:cubicBezTo>
                      <a:pt x="14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1" name="Freeform 402"/>
              <p:cNvSpPr>
                <a:spLocks noEditPoints="1"/>
              </p:cNvSpPr>
              <p:nvPr/>
            </p:nvSpPr>
            <p:spPr bwMode="auto">
              <a:xfrm>
                <a:off x="-4686301" y="3790950"/>
                <a:ext cx="57150" cy="53975"/>
              </a:xfrm>
              <a:custGeom>
                <a:avLst/>
                <a:gdLst>
                  <a:gd name="T0" fmla="*/ 12 w 26"/>
                  <a:gd name="T1" fmla="*/ 25 h 25"/>
                  <a:gd name="T2" fmla="*/ 7 w 26"/>
                  <a:gd name="T3" fmla="*/ 24 h 25"/>
                  <a:gd name="T4" fmla="*/ 1 w 26"/>
                  <a:gd name="T5" fmla="*/ 17 h 25"/>
                  <a:gd name="T6" fmla="*/ 1 w 26"/>
                  <a:gd name="T7" fmla="*/ 7 h 25"/>
                  <a:gd name="T8" fmla="*/ 8 w 26"/>
                  <a:gd name="T9" fmla="*/ 1 h 25"/>
                  <a:gd name="T10" fmla="*/ 17 w 26"/>
                  <a:gd name="T11" fmla="*/ 2 h 25"/>
                  <a:gd name="T12" fmla="*/ 23 w 26"/>
                  <a:gd name="T13" fmla="*/ 18 h 25"/>
                  <a:gd name="T14" fmla="*/ 12 w 26"/>
                  <a:gd name="T15" fmla="*/ 25 h 25"/>
                  <a:gd name="T16" fmla="*/ 12 w 26"/>
                  <a:gd name="T17" fmla="*/ 9 h 25"/>
                  <a:gd name="T18" fmla="*/ 11 w 26"/>
                  <a:gd name="T19" fmla="*/ 9 h 25"/>
                  <a:gd name="T20" fmla="*/ 9 w 26"/>
                  <a:gd name="T21" fmla="*/ 11 h 25"/>
                  <a:gd name="T22" fmla="*/ 8 w 26"/>
                  <a:gd name="T23" fmla="*/ 14 h 25"/>
                  <a:gd name="T24" fmla="*/ 10 w 26"/>
                  <a:gd name="T25" fmla="*/ 16 h 25"/>
                  <a:gd name="T26" fmla="*/ 12 w 26"/>
                  <a:gd name="T27" fmla="*/ 17 h 25"/>
                  <a:gd name="T28" fmla="*/ 16 w 26"/>
                  <a:gd name="T29" fmla="*/ 14 h 25"/>
                  <a:gd name="T30" fmla="*/ 14 w 26"/>
                  <a:gd name="T31" fmla="*/ 9 h 25"/>
                  <a:gd name="T32" fmla="*/ 12 w 26"/>
                  <a:gd name="T33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5">
                    <a:moveTo>
                      <a:pt x="12" y="25"/>
                    </a:moveTo>
                    <a:cubicBezTo>
                      <a:pt x="10" y="25"/>
                      <a:pt x="9" y="25"/>
                      <a:pt x="7" y="24"/>
                    </a:cubicBezTo>
                    <a:cubicBezTo>
                      <a:pt x="4" y="22"/>
                      <a:pt x="2" y="20"/>
                      <a:pt x="1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3" y="5"/>
                      <a:pt x="5" y="2"/>
                      <a:pt x="8" y="1"/>
                    </a:cubicBezTo>
                    <a:cubicBezTo>
                      <a:pt x="11" y="0"/>
                      <a:pt x="15" y="0"/>
                      <a:pt x="17" y="2"/>
                    </a:cubicBezTo>
                    <a:cubicBezTo>
                      <a:pt x="23" y="4"/>
                      <a:pt x="26" y="12"/>
                      <a:pt x="23" y="18"/>
                    </a:cubicBezTo>
                    <a:cubicBezTo>
                      <a:pt x="21" y="22"/>
                      <a:pt x="17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1" y="9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9" y="15"/>
                      <a:pt x="10" y="16"/>
                      <a:pt x="10" y="16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4" y="17"/>
                      <a:pt x="15" y="16"/>
                      <a:pt x="16" y="14"/>
                    </a:cubicBezTo>
                    <a:cubicBezTo>
                      <a:pt x="17" y="12"/>
                      <a:pt x="16" y="10"/>
                      <a:pt x="14" y="9"/>
                    </a:cubicBezTo>
                    <a:cubicBezTo>
                      <a:pt x="13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2" name="Freeform 403"/>
              <p:cNvSpPr>
                <a:spLocks noEditPoints="1"/>
              </p:cNvSpPr>
              <p:nvPr/>
            </p:nvSpPr>
            <p:spPr bwMode="auto">
              <a:xfrm>
                <a:off x="-4616451" y="3857625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9 w 25"/>
                  <a:gd name="T3" fmla="*/ 23 h 24"/>
                  <a:gd name="T4" fmla="*/ 1 w 25"/>
                  <a:gd name="T5" fmla="*/ 17 h 24"/>
                  <a:gd name="T6" fmla="*/ 1 w 25"/>
                  <a:gd name="T7" fmla="*/ 8 h 24"/>
                  <a:gd name="T8" fmla="*/ 12 w 25"/>
                  <a:gd name="T9" fmla="*/ 0 h 24"/>
                  <a:gd name="T10" fmla="*/ 16 w 25"/>
                  <a:gd name="T11" fmla="*/ 0 h 24"/>
                  <a:gd name="T12" fmla="*/ 23 w 25"/>
                  <a:gd name="T13" fmla="*/ 6 h 24"/>
                  <a:gd name="T14" fmla="*/ 24 w 25"/>
                  <a:gd name="T15" fmla="*/ 16 h 24"/>
                  <a:gd name="T16" fmla="*/ 18 w 25"/>
                  <a:gd name="T17" fmla="*/ 23 h 24"/>
                  <a:gd name="T18" fmla="*/ 13 w 25"/>
                  <a:gd name="T19" fmla="*/ 24 h 24"/>
                  <a:gd name="T20" fmla="*/ 12 w 25"/>
                  <a:gd name="T21" fmla="*/ 8 h 24"/>
                  <a:gd name="T22" fmla="*/ 8 w 25"/>
                  <a:gd name="T23" fmla="*/ 11 h 24"/>
                  <a:gd name="T24" fmla="*/ 8 w 25"/>
                  <a:gd name="T25" fmla="*/ 13 h 24"/>
                  <a:gd name="T26" fmla="*/ 11 w 25"/>
                  <a:gd name="T27" fmla="*/ 16 h 24"/>
                  <a:gd name="T28" fmla="*/ 15 w 25"/>
                  <a:gd name="T29" fmla="*/ 16 h 24"/>
                  <a:gd name="T30" fmla="*/ 17 w 25"/>
                  <a:gd name="T31" fmla="*/ 13 h 24"/>
                  <a:gd name="T32" fmla="*/ 16 w 25"/>
                  <a:gd name="T33" fmla="*/ 10 h 24"/>
                  <a:gd name="T34" fmla="*/ 14 w 25"/>
                  <a:gd name="T35" fmla="*/ 8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10" y="24"/>
                      <a:pt x="9" y="23"/>
                    </a:cubicBezTo>
                    <a:cubicBezTo>
                      <a:pt x="5" y="22"/>
                      <a:pt x="3" y="20"/>
                      <a:pt x="1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2" y="3"/>
                      <a:pt x="7" y="0"/>
                      <a:pt x="12" y="0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9" y="1"/>
                      <a:pt x="22" y="4"/>
                      <a:pt x="23" y="6"/>
                    </a:cubicBezTo>
                    <a:cubicBezTo>
                      <a:pt x="25" y="9"/>
                      <a:pt x="25" y="13"/>
                      <a:pt x="24" y="16"/>
                    </a:cubicBezTo>
                    <a:cubicBezTo>
                      <a:pt x="23" y="19"/>
                      <a:pt x="21" y="21"/>
                      <a:pt x="18" y="23"/>
                    </a:cubicBezTo>
                    <a:cubicBezTo>
                      <a:pt x="17" y="24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8" y="11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5"/>
                      <a:pt x="10" y="15"/>
                      <a:pt x="11" y="16"/>
                    </a:cubicBezTo>
                    <a:cubicBezTo>
                      <a:pt x="12" y="16"/>
                      <a:pt x="14" y="16"/>
                      <a:pt x="15" y="16"/>
                    </a:cubicBezTo>
                    <a:cubicBezTo>
                      <a:pt x="16" y="15"/>
                      <a:pt x="16" y="14"/>
                      <a:pt x="17" y="13"/>
                    </a:cubicBezTo>
                    <a:cubicBezTo>
                      <a:pt x="17" y="12"/>
                      <a:pt x="17" y="11"/>
                      <a:pt x="16" y="10"/>
                    </a:cubicBezTo>
                    <a:cubicBezTo>
                      <a:pt x="16" y="9"/>
                      <a:pt x="15" y="8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3" name="Freeform 404"/>
              <p:cNvSpPr>
                <a:spLocks noEditPoints="1"/>
              </p:cNvSpPr>
              <p:nvPr/>
            </p:nvSpPr>
            <p:spPr bwMode="auto">
              <a:xfrm>
                <a:off x="-4686301" y="3876675"/>
                <a:ext cx="88900" cy="79375"/>
              </a:xfrm>
              <a:custGeom>
                <a:avLst/>
                <a:gdLst>
                  <a:gd name="T0" fmla="*/ 22 w 41"/>
                  <a:gd name="T1" fmla="*/ 37 h 37"/>
                  <a:gd name="T2" fmla="*/ 14 w 41"/>
                  <a:gd name="T3" fmla="*/ 36 h 37"/>
                  <a:gd name="T4" fmla="*/ 3 w 41"/>
                  <a:gd name="T5" fmla="*/ 26 h 37"/>
                  <a:gd name="T6" fmla="*/ 2 w 41"/>
                  <a:gd name="T7" fmla="*/ 11 h 37"/>
                  <a:gd name="T8" fmla="*/ 12 w 41"/>
                  <a:gd name="T9" fmla="*/ 2 h 37"/>
                  <a:gd name="T10" fmla="*/ 27 w 41"/>
                  <a:gd name="T11" fmla="*/ 2 h 37"/>
                  <a:gd name="T12" fmla="*/ 33 w 41"/>
                  <a:gd name="T13" fmla="*/ 6 h 37"/>
                  <a:gd name="T14" fmla="*/ 38 w 41"/>
                  <a:gd name="T15" fmla="*/ 11 h 37"/>
                  <a:gd name="T16" fmla="*/ 39 w 41"/>
                  <a:gd name="T17" fmla="*/ 25 h 37"/>
                  <a:gd name="T18" fmla="*/ 29 w 41"/>
                  <a:gd name="T19" fmla="*/ 36 h 37"/>
                  <a:gd name="T20" fmla="*/ 22 w 41"/>
                  <a:gd name="T21" fmla="*/ 37 h 37"/>
                  <a:gd name="T22" fmla="*/ 20 w 41"/>
                  <a:gd name="T23" fmla="*/ 8 h 37"/>
                  <a:gd name="T24" fmla="*/ 15 w 41"/>
                  <a:gd name="T25" fmla="*/ 9 h 37"/>
                  <a:gd name="T26" fmla="*/ 10 w 41"/>
                  <a:gd name="T27" fmla="*/ 14 h 37"/>
                  <a:gd name="T28" fmla="*/ 10 w 41"/>
                  <a:gd name="T29" fmla="*/ 22 h 37"/>
                  <a:gd name="T30" fmla="*/ 17 w 41"/>
                  <a:gd name="T31" fmla="*/ 28 h 37"/>
                  <a:gd name="T32" fmla="*/ 22 w 41"/>
                  <a:gd name="T33" fmla="*/ 29 h 37"/>
                  <a:gd name="T34" fmla="*/ 22 w 41"/>
                  <a:gd name="T35" fmla="*/ 33 h 37"/>
                  <a:gd name="T36" fmla="*/ 22 w 41"/>
                  <a:gd name="T37" fmla="*/ 29 h 37"/>
                  <a:gd name="T38" fmla="*/ 26 w 41"/>
                  <a:gd name="T39" fmla="*/ 28 h 37"/>
                  <a:gd name="T40" fmla="*/ 31 w 41"/>
                  <a:gd name="T41" fmla="*/ 23 h 37"/>
                  <a:gd name="T42" fmla="*/ 31 w 41"/>
                  <a:gd name="T43" fmla="*/ 15 h 37"/>
                  <a:gd name="T44" fmla="*/ 28 w 41"/>
                  <a:gd name="T45" fmla="*/ 12 h 37"/>
                  <a:gd name="T46" fmla="*/ 24 w 41"/>
                  <a:gd name="T47" fmla="*/ 9 h 37"/>
                  <a:gd name="T48" fmla="*/ 20 w 41"/>
                  <a:gd name="T49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1" h="37">
                    <a:moveTo>
                      <a:pt x="22" y="37"/>
                    </a:moveTo>
                    <a:cubicBezTo>
                      <a:pt x="19" y="37"/>
                      <a:pt x="16" y="37"/>
                      <a:pt x="14" y="36"/>
                    </a:cubicBezTo>
                    <a:cubicBezTo>
                      <a:pt x="9" y="34"/>
                      <a:pt x="5" y="30"/>
                      <a:pt x="3" y="26"/>
                    </a:cubicBezTo>
                    <a:cubicBezTo>
                      <a:pt x="0" y="21"/>
                      <a:pt x="0" y="16"/>
                      <a:pt x="2" y="11"/>
                    </a:cubicBezTo>
                    <a:cubicBezTo>
                      <a:pt x="4" y="7"/>
                      <a:pt x="8" y="3"/>
                      <a:pt x="12" y="2"/>
                    </a:cubicBezTo>
                    <a:cubicBezTo>
                      <a:pt x="17" y="0"/>
                      <a:pt x="22" y="0"/>
                      <a:pt x="27" y="2"/>
                    </a:cubicBezTo>
                    <a:cubicBezTo>
                      <a:pt x="29" y="2"/>
                      <a:pt x="31" y="4"/>
                      <a:pt x="33" y="6"/>
                    </a:cubicBezTo>
                    <a:cubicBezTo>
                      <a:pt x="35" y="7"/>
                      <a:pt x="37" y="9"/>
                      <a:pt x="38" y="11"/>
                    </a:cubicBezTo>
                    <a:cubicBezTo>
                      <a:pt x="40" y="16"/>
                      <a:pt x="41" y="21"/>
                      <a:pt x="39" y="25"/>
                    </a:cubicBezTo>
                    <a:cubicBezTo>
                      <a:pt x="37" y="30"/>
                      <a:pt x="34" y="34"/>
                      <a:pt x="29" y="36"/>
                    </a:cubicBezTo>
                    <a:cubicBezTo>
                      <a:pt x="27" y="37"/>
                      <a:pt x="24" y="37"/>
                      <a:pt x="22" y="37"/>
                    </a:cubicBezTo>
                    <a:close/>
                    <a:moveTo>
                      <a:pt x="20" y="8"/>
                    </a:moveTo>
                    <a:cubicBezTo>
                      <a:pt x="18" y="8"/>
                      <a:pt x="17" y="9"/>
                      <a:pt x="15" y="9"/>
                    </a:cubicBezTo>
                    <a:cubicBezTo>
                      <a:pt x="13" y="10"/>
                      <a:pt x="11" y="12"/>
                      <a:pt x="10" y="14"/>
                    </a:cubicBezTo>
                    <a:cubicBezTo>
                      <a:pt x="8" y="17"/>
                      <a:pt x="9" y="20"/>
                      <a:pt x="10" y="22"/>
                    </a:cubicBezTo>
                    <a:cubicBezTo>
                      <a:pt x="11" y="25"/>
                      <a:pt x="14" y="27"/>
                      <a:pt x="17" y="28"/>
                    </a:cubicBezTo>
                    <a:cubicBezTo>
                      <a:pt x="18" y="29"/>
                      <a:pt x="20" y="29"/>
                      <a:pt x="22" y="29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3" y="29"/>
                      <a:pt x="25" y="29"/>
                      <a:pt x="26" y="28"/>
                    </a:cubicBezTo>
                    <a:cubicBezTo>
                      <a:pt x="29" y="27"/>
                      <a:pt x="31" y="25"/>
                      <a:pt x="31" y="23"/>
                    </a:cubicBezTo>
                    <a:cubicBezTo>
                      <a:pt x="32" y="20"/>
                      <a:pt x="32" y="17"/>
                      <a:pt x="31" y="15"/>
                    </a:cubicBezTo>
                    <a:cubicBezTo>
                      <a:pt x="30" y="14"/>
                      <a:pt x="29" y="13"/>
                      <a:pt x="28" y="12"/>
                    </a:cubicBezTo>
                    <a:cubicBezTo>
                      <a:pt x="27" y="10"/>
                      <a:pt x="25" y="10"/>
                      <a:pt x="24" y="9"/>
                    </a:cubicBezTo>
                    <a:cubicBezTo>
                      <a:pt x="23" y="9"/>
                      <a:pt x="21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4" name="Freeform 405"/>
              <p:cNvSpPr>
                <a:spLocks noEditPoints="1"/>
              </p:cNvSpPr>
              <p:nvPr/>
            </p:nvSpPr>
            <p:spPr bwMode="auto">
              <a:xfrm>
                <a:off x="-4651376" y="3844925"/>
                <a:ext cx="53975" cy="53975"/>
              </a:xfrm>
              <a:custGeom>
                <a:avLst/>
                <a:gdLst>
                  <a:gd name="T0" fmla="*/ 13 w 25"/>
                  <a:gd name="T1" fmla="*/ 25 h 25"/>
                  <a:gd name="T2" fmla="*/ 8 w 25"/>
                  <a:gd name="T3" fmla="*/ 24 h 25"/>
                  <a:gd name="T4" fmla="*/ 1 w 25"/>
                  <a:gd name="T5" fmla="*/ 17 h 25"/>
                  <a:gd name="T6" fmla="*/ 1 w 25"/>
                  <a:gd name="T7" fmla="*/ 8 h 25"/>
                  <a:gd name="T8" fmla="*/ 12 w 25"/>
                  <a:gd name="T9" fmla="*/ 0 h 25"/>
                  <a:gd name="T10" fmla="*/ 17 w 25"/>
                  <a:gd name="T11" fmla="*/ 1 h 25"/>
                  <a:gd name="T12" fmla="*/ 24 w 25"/>
                  <a:gd name="T13" fmla="*/ 7 h 25"/>
                  <a:gd name="T14" fmla="*/ 24 w 25"/>
                  <a:gd name="T15" fmla="*/ 17 h 25"/>
                  <a:gd name="T16" fmla="*/ 18 w 25"/>
                  <a:gd name="T17" fmla="*/ 23 h 25"/>
                  <a:gd name="T18" fmla="*/ 13 w 25"/>
                  <a:gd name="T19" fmla="*/ 25 h 25"/>
                  <a:gd name="T20" fmla="*/ 12 w 25"/>
                  <a:gd name="T21" fmla="*/ 8 h 25"/>
                  <a:gd name="T22" fmla="*/ 9 w 25"/>
                  <a:gd name="T23" fmla="*/ 11 h 25"/>
                  <a:gd name="T24" fmla="*/ 9 w 25"/>
                  <a:gd name="T25" fmla="*/ 14 h 25"/>
                  <a:gd name="T26" fmla="*/ 11 w 25"/>
                  <a:gd name="T27" fmla="*/ 16 h 25"/>
                  <a:gd name="T28" fmla="*/ 15 w 25"/>
                  <a:gd name="T29" fmla="*/ 16 h 25"/>
                  <a:gd name="T30" fmla="*/ 17 w 25"/>
                  <a:gd name="T31" fmla="*/ 14 h 25"/>
                  <a:gd name="T32" fmla="*/ 16 w 25"/>
                  <a:gd name="T33" fmla="*/ 11 h 25"/>
                  <a:gd name="T34" fmla="*/ 14 w 25"/>
                  <a:gd name="T35" fmla="*/ 8 h 25"/>
                  <a:gd name="T36" fmla="*/ 12 w 25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11" y="25"/>
                      <a:pt x="10" y="24"/>
                      <a:pt x="8" y="24"/>
                    </a:cubicBezTo>
                    <a:cubicBezTo>
                      <a:pt x="5" y="22"/>
                      <a:pt x="2" y="20"/>
                      <a:pt x="1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6" y="0"/>
                      <a:pt x="17" y="1"/>
                    </a:cubicBezTo>
                    <a:cubicBezTo>
                      <a:pt x="20" y="2"/>
                      <a:pt x="22" y="4"/>
                      <a:pt x="24" y="7"/>
                    </a:cubicBezTo>
                    <a:cubicBezTo>
                      <a:pt x="25" y="10"/>
                      <a:pt x="25" y="13"/>
                      <a:pt x="24" y="17"/>
                    </a:cubicBezTo>
                    <a:cubicBezTo>
                      <a:pt x="23" y="20"/>
                      <a:pt x="21" y="22"/>
                      <a:pt x="18" y="23"/>
                    </a:cubicBezTo>
                    <a:cubicBezTo>
                      <a:pt x="16" y="24"/>
                      <a:pt x="15" y="25"/>
                      <a:pt x="13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7"/>
                      <a:pt x="14" y="17"/>
                      <a:pt x="15" y="16"/>
                    </a:cubicBezTo>
                    <a:cubicBezTo>
                      <a:pt x="16" y="16"/>
                      <a:pt x="16" y="15"/>
                      <a:pt x="17" y="14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4" y="8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5" name="Freeform 407"/>
              <p:cNvSpPr>
                <a:spLocks noEditPoints="1"/>
              </p:cNvSpPr>
              <p:nvPr/>
            </p:nvSpPr>
            <p:spPr bwMode="auto">
              <a:xfrm>
                <a:off x="-4686300" y="3832225"/>
                <a:ext cx="58738" cy="50800"/>
              </a:xfrm>
              <a:custGeom>
                <a:avLst/>
                <a:gdLst>
                  <a:gd name="T0" fmla="*/ 13 w 27"/>
                  <a:gd name="T1" fmla="*/ 24 h 24"/>
                  <a:gd name="T2" fmla="*/ 8 w 27"/>
                  <a:gd name="T3" fmla="*/ 23 h 24"/>
                  <a:gd name="T4" fmla="*/ 1 w 27"/>
                  <a:gd name="T5" fmla="*/ 16 h 24"/>
                  <a:gd name="T6" fmla="*/ 2 w 27"/>
                  <a:gd name="T7" fmla="*/ 7 h 24"/>
                  <a:gd name="T8" fmla="*/ 13 w 27"/>
                  <a:gd name="T9" fmla="*/ 0 h 24"/>
                  <a:gd name="T10" fmla="*/ 18 w 27"/>
                  <a:gd name="T11" fmla="*/ 1 h 24"/>
                  <a:gd name="T12" fmla="*/ 25 w 27"/>
                  <a:gd name="T13" fmla="*/ 17 h 24"/>
                  <a:gd name="T14" fmla="*/ 13 w 27"/>
                  <a:gd name="T15" fmla="*/ 24 h 24"/>
                  <a:gd name="T16" fmla="*/ 13 w 27"/>
                  <a:gd name="T17" fmla="*/ 8 h 24"/>
                  <a:gd name="T18" fmla="*/ 9 w 27"/>
                  <a:gd name="T19" fmla="*/ 10 h 24"/>
                  <a:gd name="T20" fmla="*/ 9 w 27"/>
                  <a:gd name="T21" fmla="*/ 13 h 24"/>
                  <a:gd name="T22" fmla="*/ 11 w 27"/>
                  <a:gd name="T23" fmla="*/ 16 h 24"/>
                  <a:gd name="T24" fmla="*/ 17 w 27"/>
                  <a:gd name="T25" fmla="*/ 14 h 24"/>
                  <a:gd name="T26" fmla="*/ 15 w 27"/>
                  <a:gd name="T27" fmla="*/ 8 h 24"/>
                  <a:gd name="T28" fmla="*/ 13 w 27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11" y="24"/>
                      <a:pt x="10" y="24"/>
                      <a:pt x="8" y="23"/>
                    </a:cubicBezTo>
                    <a:cubicBezTo>
                      <a:pt x="5" y="22"/>
                      <a:pt x="3" y="19"/>
                      <a:pt x="1" y="16"/>
                    </a:cubicBezTo>
                    <a:cubicBezTo>
                      <a:pt x="0" y="13"/>
                      <a:pt x="0" y="10"/>
                      <a:pt x="2" y="7"/>
                    </a:cubicBezTo>
                    <a:cubicBezTo>
                      <a:pt x="4" y="2"/>
                      <a:pt x="8" y="0"/>
                      <a:pt x="13" y="0"/>
                    </a:cubicBezTo>
                    <a:cubicBezTo>
                      <a:pt x="15" y="0"/>
                      <a:pt x="16" y="0"/>
                      <a:pt x="18" y="1"/>
                    </a:cubicBezTo>
                    <a:cubicBezTo>
                      <a:pt x="24" y="4"/>
                      <a:pt x="27" y="11"/>
                      <a:pt x="25" y="17"/>
                    </a:cubicBezTo>
                    <a:cubicBezTo>
                      <a:pt x="23" y="21"/>
                      <a:pt x="18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10" y="15"/>
                      <a:pt x="11" y="16"/>
                    </a:cubicBezTo>
                    <a:cubicBezTo>
                      <a:pt x="14" y="17"/>
                      <a:pt x="16" y="16"/>
                      <a:pt x="17" y="14"/>
                    </a:cubicBezTo>
                    <a:cubicBezTo>
                      <a:pt x="18" y="12"/>
                      <a:pt x="17" y="9"/>
                      <a:pt x="15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6" name="Freeform 408"/>
              <p:cNvSpPr>
                <a:spLocks noEditPoints="1"/>
              </p:cNvSpPr>
              <p:nvPr/>
            </p:nvSpPr>
            <p:spPr bwMode="auto">
              <a:xfrm>
                <a:off x="-4730750" y="3690938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6 w 25"/>
                  <a:gd name="T3" fmla="*/ 22 h 24"/>
                  <a:gd name="T4" fmla="*/ 1 w 25"/>
                  <a:gd name="T5" fmla="*/ 15 h 24"/>
                  <a:gd name="T6" fmla="*/ 3 w 25"/>
                  <a:gd name="T7" fmla="*/ 5 h 24"/>
                  <a:gd name="T8" fmla="*/ 13 w 25"/>
                  <a:gd name="T9" fmla="*/ 0 h 24"/>
                  <a:gd name="T10" fmla="*/ 19 w 25"/>
                  <a:gd name="T11" fmla="*/ 1 h 24"/>
                  <a:gd name="T12" fmla="*/ 22 w 25"/>
                  <a:gd name="T13" fmla="*/ 18 h 24"/>
                  <a:gd name="T14" fmla="*/ 12 w 25"/>
                  <a:gd name="T15" fmla="*/ 24 h 24"/>
                  <a:gd name="T16" fmla="*/ 13 w 25"/>
                  <a:gd name="T17" fmla="*/ 8 h 24"/>
                  <a:gd name="T18" fmla="*/ 10 w 25"/>
                  <a:gd name="T19" fmla="*/ 10 h 24"/>
                  <a:gd name="T20" fmla="*/ 9 w 25"/>
                  <a:gd name="T21" fmla="*/ 13 h 24"/>
                  <a:gd name="T22" fmla="*/ 10 w 25"/>
                  <a:gd name="T23" fmla="*/ 15 h 24"/>
                  <a:gd name="T24" fmla="*/ 15 w 25"/>
                  <a:gd name="T25" fmla="*/ 13 h 24"/>
                  <a:gd name="T26" fmla="*/ 14 w 25"/>
                  <a:gd name="T27" fmla="*/ 8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0" y="24"/>
                      <a:pt x="8" y="23"/>
                      <a:pt x="6" y="22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0" y="12"/>
                      <a:pt x="1" y="8"/>
                      <a:pt x="3" y="5"/>
                    </a:cubicBezTo>
                    <a:cubicBezTo>
                      <a:pt x="5" y="2"/>
                      <a:pt x="9" y="0"/>
                      <a:pt x="13" y="0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4" y="5"/>
                      <a:pt x="25" y="12"/>
                      <a:pt x="22" y="18"/>
                    </a:cubicBezTo>
                    <a:cubicBezTo>
                      <a:pt x="20" y="21"/>
                      <a:pt x="16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9" y="15"/>
                      <a:pt x="10" y="15"/>
                    </a:cubicBezTo>
                    <a:cubicBezTo>
                      <a:pt x="12" y="16"/>
                      <a:pt x="14" y="15"/>
                      <a:pt x="15" y="13"/>
                    </a:cubicBezTo>
                    <a:cubicBezTo>
                      <a:pt x="16" y="11"/>
                      <a:pt x="16" y="9"/>
                      <a:pt x="14" y="8"/>
                    </a:cubicBezTo>
                    <a:cubicBezTo>
                      <a:pt x="14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7" name="Freeform 409"/>
              <p:cNvSpPr>
                <a:spLocks noEditPoints="1"/>
              </p:cNvSpPr>
              <p:nvPr/>
            </p:nvSpPr>
            <p:spPr bwMode="auto">
              <a:xfrm>
                <a:off x="-4756150" y="3673475"/>
                <a:ext cx="52388" cy="50800"/>
              </a:xfrm>
              <a:custGeom>
                <a:avLst/>
                <a:gdLst>
                  <a:gd name="T0" fmla="*/ 11 w 25"/>
                  <a:gd name="T1" fmla="*/ 24 h 24"/>
                  <a:gd name="T2" fmla="*/ 5 w 25"/>
                  <a:gd name="T3" fmla="*/ 22 h 24"/>
                  <a:gd name="T4" fmla="*/ 1 w 25"/>
                  <a:gd name="T5" fmla="*/ 14 h 24"/>
                  <a:gd name="T6" fmla="*/ 3 w 25"/>
                  <a:gd name="T7" fmla="*/ 5 h 24"/>
                  <a:gd name="T8" fmla="*/ 13 w 25"/>
                  <a:gd name="T9" fmla="*/ 0 h 24"/>
                  <a:gd name="T10" fmla="*/ 19 w 25"/>
                  <a:gd name="T11" fmla="*/ 2 h 24"/>
                  <a:gd name="T12" fmla="*/ 22 w 25"/>
                  <a:gd name="T13" fmla="*/ 18 h 24"/>
                  <a:gd name="T14" fmla="*/ 11 w 25"/>
                  <a:gd name="T15" fmla="*/ 24 h 24"/>
                  <a:gd name="T16" fmla="*/ 13 w 25"/>
                  <a:gd name="T17" fmla="*/ 8 h 24"/>
                  <a:gd name="T18" fmla="*/ 10 w 25"/>
                  <a:gd name="T19" fmla="*/ 10 h 24"/>
                  <a:gd name="T20" fmla="*/ 9 w 25"/>
                  <a:gd name="T21" fmla="*/ 13 h 24"/>
                  <a:gd name="T22" fmla="*/ 10 w 25"/>
                  <a:gd name="T23" fmla="*/ 15 h 24"/>
                  <a:gd name="T24" fmla="*/ 15 w 25"/>
                  <a:gd name="T25" fmla="*/ 14 h 24"/>
                  <a:gd name="T26" fmla="*/ 14 w 25"/>
                  <a:gd name="T27" fmla="*/ 8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1" y="24"/>
                    </a:moveTo>
                    <a:cubicBezTo>
                      <a:pt x="9" y="24"/>
                      <a:pt x="7" y="23"/>
                      <a:pt x="5" y="22"/>
                    </a:cubicBezTo>
                    <a:cubicBezTo>
                      <a:pt x="3" y="20"/>
                      <a:pt x="1" y="17"/>
                      <a:pt x="1" y="14"/>
                    </a:cubicBezTo>
                    <a:cubicBezTo>
                      <a:pt x="0" y="11"/>
                      <a:pt x="1" y="8"/>
                      <a:pt x="3" y="5"/>
                    </a:cubicBezTo>
                    <a:cubicBezTo>
                      <a:pt x="5" y="2"/>
                      <a:pt x="9" y="0"/>
                      <a:pt x="13" y="0"/>
                    </a:cubicBezTo>
                    <a:cubicBezTo>
                      <a:pt x="15" y="0"/>
                      <a:pt x="17" y="0"/>
                      <a:pt x="19" y="2"/>
                    </a:cubicBezTo>
                    <a:cubicBezTo>
                      <a:pt x="24" y="5"/>
                      <a:pt x="25" y="12"/>
                      <a:pt x="22" y="18"/>
                    </a:cubicBezTo>
                    <a:cubicBezTo>
                      <a:pt x="19" y="21"/>
                      <a:pt x="15" y="24"/>
                      <a:pt x="11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0" y="9"/>
                      <a:pt x="10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9" y="14"/>
                      <a:pt x="10" y="15"/>
                    </a:cubicBezTo>
                    <a:cubicBezTo>
                      <a:pt x="12" y="16"/>
                      <a:pt x="14" y="15"/>
                      <a:pt x="15" y="14"/>
                    </a:cubicBezTo>
                    <a:cubicBezTo>
                      <a:pt x="16" y="12"/>
                      <a:pt x="16" y="9"/>
                      <a:pt x="14" y="8"/>
                    </a:cubicBezTo>
                    <a:cubicBezTo>
                      <a:pt x="14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8" name="Freeform 410"/>
              <p:cNvSpPr>
                <a:spLocks noEditPoints="1"/>
              </p:cNvSpPr>
              <p:nvPr/>
            </p:nvSpPr>
            <p:spPr bwMode="auto">
              <a:xfrm>
                <a:off x="-4783138" y="3654425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9 w 24"/>
                  <a:gd name="T3" fmla="*/ 24 h 24"/>
                  <a:gd name="T4" fmla="*/ 9 w 24"/>
                  <a:gd name="T5" fmla="*/ 24 h 24"/>
                  <a:gd name="T6" fmla="*/ 5 w 24"/>
                  <a:gd name="T7" fmla="*/ 22 h 24"/>
                  <a:gd name="T8" fmla="*/ 1 w 24"/>
                  <a:gd name="T9" fmla="*/ 14 h 24"/>
                  <a:gd name="T10" fmla="*/ 4 w 24"/>
                  <a:gd name="T11" fmla="*/ 5 h 24"/>
                  <a:gd name="T12" fmla="*/ 13 w 24"/>
                  <a:gd name="T13" fmla="*/ 0 h 24"/>
                  <a:gd name="T14" fmla="*/ 20 w 24"/>
                  <a:gd name="T15" fmla="*/ 2 h 24"/>
                  <a:gd name="T16" fmla="*/ 23 w 24"/>
                  <a:gd name="T17" fmla="*/ 6 h 24"/>
                  <a:gd name="T18" fmla="*/ 24 w 24"/>
                  <a:gd name="T19" fmla="*/ 10 h 24"/>
                  <a:gd name="T20" fmla="*/ 22 w 24"/>
                  <a:gd name="T21" fmla="*/ 19 h 24"/>
                  <a:gd name="T22" fmla="*/ 14 w 24"/>
                  <a:gd name="T23" fmla="*/ 24 h 24"/>
                  <a:gd name="T24" fmla="*/ 12 w 24"/>
                  <a:gd name="T25" fmla="*/ 24 h 24"/>
                  <a:gd name="T26" fmla="*/ 11 w 24"/>
                  <a:gd name="T27" fmla="*/ 16 h 24"/>
                  <a:gd name="T28" fmla="*/ 12 w 24"/>
                  <a:gd name="T29" fmla="*/ 16 h 24"/>
                  <a:gd name="T30" fmla="*/ 15 w 24"/>
                  <a:gd name="T31" fmla="*/ 14 h 24"/>
                  <a:gd name="T32" fmla="*/ 16 w 24"/>
                  <a:gd name="T33" fmla="*/ 11 h 24"/>
                  <a:gd name="T34" fmla="*/ 16 w 24"/>
                  <a:gd name="T35" fmla="*/ 10 h 24"/>
                  <a:gd name="T36" fmla="*/ 15 w 24"/>
                  <a:gd name="T37" fmla="*/ 10 h 24"/>
                  <a:gd name="T38" fmla="*/ 15 w 24"/>
                  <a:gd name="T39" fmla="*/ 9 h 24"/>
                  <a:gd name="T40" fmla="*/ 10 w 24"/>
                  <a:gd name="T41" fmla="*/ 10 h 24"/>
                  <a:gd name="T42" fmla="*/ 9 w 24"/>
                  <a:gd name="T43" fmla="*/ 13 h 24"/>
                  <a:gd name="T44" fmla="*/ 10 w 24"/>
                  <a:gd name="T45" fmla="*/ 15 h 24"/>
                  <a:gd name="T46" fmla="*/ 11 w 24"/>
                  <a:gd name="T47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10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8" y="23"/>
                      <a:pt x="6" y="23"/>
                      <a:pt x="5" y="22"/>
                    </a:cubicBezTo>
                    <a:cubicBezTo>
                      <a:pt x="3" y="20"/>
                      <a:pt x="1" y="17"/>
                      <a:pt x="1" y="14"/>
                    </a:cubicBezTo>
                    <a:cubicBezTo>
                      <a:pt x="0" y="11"/>
                      <a:pt x="1" y="8"/>
                      <a:pt x="4" y="5"/>
                    </a:cubicBezTo>
                    <a:cubicBezTo>
                      <a:pt x="6" y="2"/>
                      <a:pt x="10" y="0"/>
                      <a:pt x="13" y="0"/>
                    </a:cubicBezTo>
                    <a:cubicBezTo>
                      <a:pt x="16" y="0"/>
                      <a:pt x="18" y="1"/>
                      <a:pt x="20" y="2"/>
                    </a:cubicBezTo>
                    <a:cubicBezTo>
                      <a:pt x="21" y="3"/>
                      <a:pt x="22" y="5"/>
                      <a:pt x="23" y="6"/>
                    </a:cubicBezTo>
                    <a:cubicBezTo>
                      <a:pt x="23" y="7"/>
                      <a:pt x="24" y="9"/>
                      <a:pt x="24" y="10"/>
                    </a:cubicBezTo>
                    <a:cubicBezTo>
                      <a:pt x="24" y="13"/>
                      <a:pt x="23" y="16"/>
                      <a:pt x="22" y="19"/>
                    </a:cubicBezTo>
                    <a:cubicBezTo>
                      <a:pt x="20" y="21"/>
                      <a:pt x="17" y="23"/>
                      <a:pt x="14" y="24"/>
                    </a:cubicBezTo>
                    <a:cubicBezTo>
                      <a:pt x="13" y="24"/>
                      <a:pt x="12" y="24"/>
                      <a:pt x="12" y="24"/>
                    </a:cubicBezTo>
                    <a:close/>
                    <a:moveTo>
                      <a:pt x="11" y="16"/>
                    </a:moveTo>
                    <a:cubicBezTo>
                      <a:pt x="11" y="16"/>
                      <a:pt x="12" y="16"/>
                      <a:pt x="12" y="16"/>
                    </a:cubicBezTo>
                    <a:cubicBezTo>
                      <a:pt x="13" y="16"/>
                      <a:pt x="14" y="15"/>
                      <a:pt x="15" y="14"/>
                    </a:cubicBezTo>
                    <a:cubicBezTo>
                      <a:pt x="16" y="13"/>
                      <a:pt x="16" y="12"/>
                      <a:pt x="16" y="11"/>
                    </a:cubicBezTo>
                    <a:cubicBezTo>
                      <a:pt x="16" y="11"/>
                      <a:pt x="16" y="10"/>
                      <a:pt x="16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8"/>
                      <a:pt x="11" y="8"/>
                      <a:pt x="10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9" y="15"/>
                      <a:pt x="10" y="15"/>
                    </a:cubicBezTo>
                    <a:cubicBezTo>
                      <a:pt x="10" y="16"/>
                      <a:pt x="11" y="16"/>
                      <a:pt x="1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9" name="Freeform 411"/>
              <p:cNvSpPr>
                <a:spLocks noEditPoints="1"/>
              </p:cNvSpPr>
              <p:nvPr/>
            </p:nvSpPr>
            <p:spPr bwMode="auto">
              <a:xfrm>
                <a:off x="-4806950" y="3633788"/>
                <a:ext cx="52388" cy="52388"/>
              </a:xfrm>
              <a:custGeom>
                <a:avLst/>
                <a:gdLst>
                  <a:gd name="T0" fmla="*/ 11 w 24"/>
                  <a:gd name="T1" fmla="*/ 24 h 24"/>
                  <a:gd name="T2" fmla="*/ 4 w 24"/>
                  <a:gd name="T3" fmla="*/ 21 h 24"/>
                  <a:gd name="T4" fmla="*/ 0 w 24"/>
                  <a:gd name="T5" fmla="*/ 13 h 24"/>
                  <a:gd name="T6" fmla="*/ 3 w 24"/>
                  <a:gd name="T7" fmla="*/ 5 h 24"/>
                  <a:gd name="T8" fmla="*/ 13 w 24"/>
                  <a:gd name="T9" fmla="*/ 0 h 24"/>
                  <a:gd name="T10" fmla="*/ 20 w 24"/>
                  <a:gd name="T11" fmla="*/ 3 h 24"/>
                  <a:gd name="T12" fmla="*/ 24 w 24"/>
                  <a:gd name="T13" fmla="*/ 11 h 24"/>
                  <a:gd name="T14" fmla="*/ 21 w 24"/>
                  <a:gd name="T15" fmla="*/ 19 h 24"/>
                  <a:gd name="T16" fmla="*/ 13 w 24"/>
                  <a:gd name="T17" fmla="*/ 24 h 24"/>
                  <a:gd name="T18" fmla="*/ 11 w 24"/>
                  <a:gd name="T19" fmla="*/ 24 h 24"/>
                  <a:gd name="T20" fmla="*/ 13 w 24"/>
                  <a:gd name="T21" fmla="*/ 8 h 24"/>
                  <a:gd name="T22" fmla="*/ 10 w 24"/>
                  <a:gd name="T23" fmla="*/ 10 h 24"/>
                  <a:gd name="T24" fmla="*/ 8 w 24"/>
                  <a:gd name="T25" fmla="*/ 13 h 24"/>
                  <a:gd name="T26" fmla="*/ 9 w 24"/>
                  <a:gd name="T27" fmla="*/ 15 h 24"/>
                  <a:gd name="T28" fmla="*/ 11 w 24"/>
                  <a:gd name="T29" fmla="*/ 16 h 24"/>
                  <a:gd name="T30" fmla="*/ 12 w 24"/>
                  <a:gd name="T31" fmla="*/ 16 h 24"/>
                  <a:gd name="T32" fmla="*/ 15 w 24"/>
                  <a:gd name="T33" fmla="*/ 14 h 24"/>
                  <a:gd name="T34" fmla="*/ 16 w 24"/>
                  <a:gd name="T35" fmla="*/ 11 h 24"/>
                  <a:gd name="T36" fmla="*/ 14 w 24"/>
                  <a:gd name="T37" fmla="*/ 9 h 24"/>
                  <a:gd name="T38" fmla="*/ 13 w 24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1" y="24"/>
                    </a:moveTo>
                    <a:cubicBezTo>
                      <a:pt x="8" y="24"/>
                      <a:pt x="6" y="23"/>
                      <a:pt x="4" y="21"/>
                    </a:cubicBezTo>
                    <a:cubicBezTo>
                      <a:pt x="2" y="19"/>
                      <a:pt x="1" y="17"/>
                      <a:pt x="0" y="13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6" y="2"/>
                      <a:pt x="9" y="0"/>
                      <a:pt x="13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2" y="5"/>
                      <a:pt x="23" y="8"/>
                      <a:pt x="24" y="11"/>
                    </a:cubicBezTo>
                    <a:cubicBezTo>
                      <a:pt x="24" y="14"/>
                      <a:pt x="23" y="17"/>
                      <a:pt x="21" y="19"/>
                    </a:cubicBezTo>
                    <a:cubicBezTo>
                      <a:pt x="19" y="22"/>
                      <a:pt x="16" y="23"/>
                      <a:pt x="13" y="24"/>
                    </a:cubicBezTo>
                    <a:cubicBezTo>
                      <a:pt x="12" y="24"/>
                      <a:pt x="12" y="24"/>
                      <a:pt x="11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0" y="9"/>
                      <a:pt x="10" y="10"/>
                    </a:cubicBezTo>
                    <a:cubicBezTo>
                      <a:pt x="9" y="11"/>
                      <a:pt x="8" y="12"/>
                      <a:pt x="8" y="13"/>
                    </a:cubicBezTo>
                    <a:cubicBezTo>
                      <a:pt x="8" y="14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5"/>
                      <a:pt x="15" y="14"/>
                    </a:cubicBezTo>
                    <a:cubicBezTo>
                      <a:pt x="15" y="13"/>
                      <a:pt x="16" y="12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60" name="Freeform 412"/>
              <p:cNvSpPr>
                <a:spLocks noEditPoints="1"/>
              </p:cNvSpPr>
              <p:nvPr/>
            </p:nvSpPr>
            <p:spPr bwMode="auto">
              <a:xfrm>
                <a:off x="-4830763" y="3614738"/>
                <a:ext cx="52388" cy="49213"/>
              </a:xfrm>
              <a:custGeom>
                <a:avLst/>
                <a:gdLst>
                  <a:gd name="T0" fmla="*/ 11 w 24"/>
                  <a:gd name="T1" fmla="*/ 23 h 23"/>
                  <a:gd name="T2" fmla="*/ 4 w 24"/>
                  <a:gd name="T3" fmla="*/ 20 h 23"/>
                  <a:gd name="T4" fmla="*/ 0 w 24"/>
                  <a:gd name="T5" fmla="*/ 12 h 23"/>
                  <a:gd name="T6" fmla="*/ 4 w 24"/>
                  <a:gd name="T7" fmla="*/ 4 h 23"/>
                  <a:gd name="T8" fmla="*/ 13 w 24"/>
                  <a:gd name="T9" fmla="*/ 0 h 23"/>
                  <a:gd name="T10" fmla="*/ 20 w 24"/>
                  <a:gd name="T11" fmla="*/ 2 h 23"/>
                  <a:gd name="T12" fmla="*/ 24 w 24"/>
                  <a:gd name="T13" fmla="*/ 11 h 23"/>
                  <a:gd name="T14" fmla="*/ 21 w 24"/>
                  <a:gd name="T15" fmla="*/ 19 h 23"/>
                  <a:gd name="T16" fmla="*/ 13 w 24"/>
                  <a:gd name="T17" fmla="*/ 23 h 23"/>
                  <a:gd name="T18" fmla="*/ 11 w 24"/>
                  <a:gd name="T19" fmla="*/ 23 h 23"/>
                  <a:gd name="T20" fmla="*/ 13 w 24"/>
                  <a:gd name="T21" fmla="*/ 8 h 23"/>
                  <a:gd name="T22" fmla="*/ 10 w 24"/>
                  <a:gd name="T23" fmla="*/ 9 h 23"/>
                  <a:gd name="T24" fmla="*/ 8 w 24"/>
                  <a:gd name="T25" fmla="*/ 12 h 23"/>
                  <a:gd name="T26" fmla="*/ 9 w 24"/>
                  <a:gd name="T27" fmla="*/ 14 h 23"/>
                  <a:gd name="T28" fmla="*/ 11 w 24"/>
                  <a:gd name="T29" fmla="*/ 15 h 23"/>
                  <a:gd name="T30" fmla="*/ 12 w 24"/>
                  <a:gd name="T31" fmla="*/ 15 h 23"/>
                  <a:gd name="T32" fmla="*/ 14 w 24"/>
                  <a:gd name="T33" fmla="*/ 14 h 23"/>
                  <a:gd name="T34" fmla="*/ 16 w 24"/>
                  <a:gd name="T35" fmla="*/ 11 h 23"/>
                  <a:gd name="T36" fmla="*/ 15 w 24"/>
                  <a:gd name="T37" fmla="*/ 8 h 23"/>
                  <a:gd name="T38" fmla="*/ 13 w 24"/>
                  <a:gd name="T3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3">
                    <a:moveTo>
                      <a:pt x="11" y="23"/>
                    </a:moveTo>
                    <a:cubicBezTo>
                      <a:pt x="8" y="23"/>
                      <a:pt x="6" y="22"/>
                      <a:pt x="4" y="20"/>
                    </a:cubicBezTo>
                    <a:cubicBezTo>
                      <a:pt x="2" y="18"/>
                      <a:pt x="0" y="15"/>
                      <a:pt x="0" y="12"/>
                    </a:cubicBezTo>
                    <a:cubicBezTo>
                      <a:pt x="0" y="9"/>
                      <a:pt x="2" y="6"/>
                      <a:pt x="4" y="4"/>
                    </a:cubicBezTo>
                    <a:cubicBezTo>
                      <a:pt x="6" y="1"/>
                      <a:pt x="10" y="0"/>
                      <a:pt x="13" y="0"/>
                    </a:cubicBezTo>
                    <a:cubicBezTo>
                      <a:pt x="16" y="0"/>
                      <a:pt x="18" y="1"/>
                      <a:pt x="20" y="2"/>
                    </a:cubicBezTo>
                    <a:cubicBezTo>
                      <a:pt x="23" y="5"/>
                      <a:pt x="24" y="8"/>
                      <a:pt x="24" y="11"/>
                    </a:cubicBezTo>
                    <a:cubicBezTo>
                      <a:pt x="24" y="14"/>
                      <a:pt x="23" y="17"/>
                      <a:pt x="21" y="19"/>
                    </a:cubicBezTo>
                    <a:cubicBezTo>
                      <a:pt x="18" y="21"/>
                      <a:pt x="16" y="23"/>
                      <a:pt x="13" y="23"/>
                    </a:cubicBezTo>
                    <a:cubicBezTo>
                      <a:pt x="12" y="23"/>
                      <a:pt x="12" y="23"/>
                      <a:pt x="11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9" y="14"/>
                    </a:cubicBezTo>
                    <a:cubicBezTo>
                      <a:pt x="10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5"/>
                      <a:pt x="14" y="14"/>
                      <a:pt x="14" y="14"/>
                    </a:cubicBezTo>
                    <a:cubicBezTo>
                      <a:pt x="15" y="13"/>
                      <a:pt x="16" y="12"/>
                      <a:pt x="16" y="11"/>
                    </a:cubicBezTo>
                    <a:cubicBezTo>
                      <a:pt x="16" y="10"/>
                      <a:pt x="15" y="9"/>
                      <a:pt x="15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61" name="Freeform 413"/>
              <p:cNvSpPr>
                <a:spLocks noEditPoints="1"/>
              </p:cNvSpPr>
              <p:nvPr/>
            </p:nvSpPr>
            <p:spPr bwMode="auto">
              <a:xfrm>
                <a:off x="-4851400" y="3594100"/>
                <a:ext cx="50800" cy="49213"/>
              </a:xfrm>
              <a:custGeom>
                <a:avLst/>
                <a:gdLst>
                  <a:gd name="T0" fmla="*/ 11 w 24"/>
                  <a:gd name="T1" fmla="*/ 23 h 23"/>
                  <a:gd name="T2" fmla="*/ 3 w 24"/>
                  <a:gd name="T3" fmla="*/ 20 h 23"/>
                  <a:gd name="T4" fmla="*/ 0 w 24"/>
                  <a:gd name="T5" fmla="*/ 12 h 23"/>
                  <a:gd name="T6" fmla="*/ 4 w 24"/>
                  <a:gd name="T7" fmla="*/ 3 h 23"/>
                  <a:gd name="T8" fmla="*/ 12 w 24"/>
                  <a:gd name="T9" fmla="*/ 0 h 23"/>
                  <a:gd name="T10" fmla="*/ 20 w 24"/>
                  <a:gd name="T11" fmla="*/ 3 h 23"/>
                  <a:gd name="T12" fmla="*/ 20 w 24"/>
                  <a:gd name="T13" fmla="*/ 19 h 23"/>
                  <a:gd name="T14" fmla="*/ 11 w 24"/>
                  <a:gd name="T15" fmla="*/ 23 h 23"/>
                  <a:gd name="T16" fmla="*/ 12 w 24"/>
                  <a:gd name="T17" fmla="*/ 8 h 23"/>
                  <a:gd name="T18" fmla="*/ 9 w 24"/>
                  <a:gd name="T19" fmla="*/ 9 h 23"/>
                  <a:gd name="T20" fmla="*/ 8 w 24"/>
                  <a:gd name="T21" fmla="*/ 12 h 23"/>
                  <a:gd name="T22" fmla="*/ 9 w 24"/>
                  <a:gd name="T23" fmla="*/ 14 h 23"/>
                  <a:gd name="T24" fmla="*/ 11 w 24"/>
                  <a:gd name="T25" fmla="*/ 15 h 23"/>
                  <a:gd name="T26" fmla="*/ 14 w 24"/>
                  <a:gd name="T27" fmla="*/ 14 h 23"/>
                  <a:gd name="T28" fmla="*/ 14 w 24"/>
                  <a:gd name="T29" fmla="*/ 8 h 23"/>
                  <a:gd name="T30" fmla="*/ 12 w 24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3">
                    <a:moveTo>
                      <a:pt x="11" y="23"/>
                    </a:moveTo>
                    <a:cubicBezTo>
                      <a:pt x="8" y="23"/>
                      <a:pt x="5" y="22"/>
                      <a:pt x="3" y="20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0" y="8"/>
                      <a:pt x="1" y="5"/>
                      <a:pt x="4" y="3"/>
                    </a:cubicBezTo>
                    <a:cubicBezTo>
                      <a:pt x="6" y="1"/>
                      <a:pt x="9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4" y="7"/>
                      <a:pt x="24" y="14"/>
                      <a:pt x="20" y="19"/>
                    </a:cubicBezTo>
                    <a:cubicBezTo>
                      <a:pt x="17" y="22"/>
                      <a:pt x="14" y="23"/>
                      <a:pt x="11" y="23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8" y="13"/>
                      <a:pt x="9" y="14"/>
                    </a:cubicBezTo>
                    <a:cubicBezTo>
                      <a:pt x="9" y="15"/>
                      <a:pt x="10" y="15"/>
                      <a:pt x="11" y="15"/>
                    </a:cubicBezTo>
                    <a:cubicBezTo>
                      <a:pt x="12" y="15"/>
                      <a:pt x="13" y="14"/>
                      <a:pt x="14" y="14"/>
                    </a:cubicBezTo>
                    <a:cubicBezTo>
                      <a:pt x="15" y="12"/>
                      <a:pt x="16" y="10"/>
                      <a:pt x="14" y="8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62" name="Freeform 414"/>
              <p:cNvSpPr>
                <a:spLocks noEditPoints="1"/>
              </p:cNvSpPr>
              <p:nvPr/>
            </p:nvSpPr>
            <p:spPr bwMode="auto">
              <a:xfrm>
                <a:off x="-4759325" y="3713163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6 w 26"/>
                  <a:gd name="T3" fmla="*/ 22 h 24"/>
                  <a:gd name="T4" fmla="*/ 1 w 26"/>
                  <a:gd name="T5" fmla="*/ 15 h 24"/>
                  <a:gd name="T6" fmla="*/ 3 w 26"/>
                  <a:gd name="T7" fmla="*/ 5 h 24"/>
                  <a:gd name="T8" fmla="*/ 13 w 26"/>
                  <a:gd name="T9" fmla="*/ 0 h 24"/>
                  <a:gd name="T10" fmla="*/ 19 w 26"/>
                  <a:gd name="T11" fmla="*/ 2 h 24"/>
                  <a:gd name="T12" fmla="*/ 23 w 26"/>
                  <a:gd name="T13" fmla="*/ 18 h 24"/>
                  <a:gd name="T14" fmla="*/ 13 w 26"/>
                  <a:gd name="T15" fmla="*/ 24 h 24"/>
                  <a:gd name="T16" fmla="*/ 13 w 26"/>
                  <a:gd name="T17" fmla="*/ 8 h 24"/>
                  <a:gd name="T18" fmla="*/ 10 w 26"/>
                  <a:gd name="T19" fmla="*/ 10 h 24"/>
                  <a:gd name="T20" fmla="*/ 9 w 26"/>
                  <a:gd name="T21" fmla="*/ 13 h 24"/>
                  <a:gd name="T22" fmla="*/ 11 w 26"/>
                  <a:gd name="T23" fmla="*/ 15 h 24"/>
                  <a:gd name="T24" fmla="*/ 13 w 26"/>
                  <a:gd name="T25" fmla="*/ 16 h 24"/>
                  <a:gd name="T26" fmla="*/ 16 w 26"/>
                  <a:gd name="T27" fmla="*/ 14 h 24"/>
                  <a:gd name="T28" fmla="*/ 15 w 26"/>
                  <a:gd name="T29" fmla="*/ 8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8" y="23"/>
                      <a:pt x="6" y="22"/>
                    </a:cubicBezTo>
                    <a:cubicBezTo>
                      <a:pt x="4" y="20"/>
                      <a:pt x="2" y="18"/>
                      <a:pt x="1" y="15"/>
                    </a:cubicBezTo>
                    <a:cubicBezTo>
                      <a:pt x="0" y="11"/>
                      <a:pt x="1" y="8"/>
                      <a:pt x="3" y="5"/>
                    </a:cubicBezTo>
                    <a:cubicBezTo>
                      <a:pt x="5" y="2"/>
                      <a:pt x="9" y="0"/>
                      <a:pt x="13" y="0"/>
                    </a:cubicBezTo>
                    <a:cubicBezTo>
                      <a:pt x="16" y="0"/>
                      <a:pt x="18" y="0"/>
                      <a:pt x="19" y="2"/>
                    </a:cubicBezTo>
                    <a:cubicBezTo>
                      <a:pt x="25" y="5"/>
                      <a:pt x="26" y="12"/>
                      <a:pt x="23" y="18"/>
                    </a:cubicBezTo>
                    <a:cubicBezTo>
                      <a:pt x="21" y="22"/>
                      <a:pt x="17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7" y="12"/>
                      <a:pt x="17" y="9"/>
                      <a:pt x="15" y="8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63" name="Freeform 415"/>
              <p:cNvSpPr>
                <a:spLocks noEditPoints="1"/>
              </p:cNvSpPr>
              <p:nvPr/>
            </p:nvSpPr>
            <p:spPr bwMode="auto">
              <a:xfrm>
                <a:off x="-4784725" y="3694113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5 w 25"/>
                  <a:gd name="T3" fmla="*/ 22 h 24"/>
                  <a:gd name="T4" fmla="*/ 0 w 25"/>
                  <a:gd name="T5" fmla="*/ 14 h 24"/>
                  <a:gd name="T6" fmla="*/ 3 w 25"/>
                  <a:gd name="T7" fmla="*/ 5 h 24"/>
                  <a:gd name="T8" fmla="*/ 13 w 25"/>
                  <a:gd name="T9" fmla="*/ 0 h 24"/>
                  <a:gd name="T10" fmla="*/ 19 w 25"/>
                  <a:gd name="T11" fmla="*/ 2 h 24"/>
                  <a:gd name="T12" fmla="*/ 22 w 25"/>
                  <a:gd name="T13" fmla="*/ 19 h 24"/>
                  <a:gd name="T14" fmla="*/ 12 w 25"/>
                  <a:gd name="T15" fmla="*/ 24 h 24"/>
                  <a:gd name="T16" fmla="*/ 13 w 25"/>
                  <a:gd name="T17" fmla="*/ 8 h 24"/>
                  <a:gd name="T18" fmla="*/ 9 w 25"/>
                  <a:gd name="T19" fmla="*/ 10 h 24"/>
                  <a:gd name="T20" fmla="*/ 8 w 25"/>
                  <a:gd name="T21" fmla="*/ 13 h 24"/>
                  <a:gd name="T22" fmla="*/ 10 w 25"/>
                  <a:gd name="T23" fmla="*/ 16 h 24"/>
                  <a:gd name="T24" fmla="*/ 15 w 25"/>
                  <a:gd name="T25" fmla="*/ 14 h 24"/>
                  <a:gd name="T26" fmla="*/ 15 w 25"/>
                  <a:gd name="T27" fmla="*/ 9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9" y="24"/>
                      <a:pt x="7" y="24"/>
                      <a:pt x="5" y="22"/>
                    </a:cubicBezTo>
                    <a:cubicBezTo>
                      <a:pt x="3" y="20"/>
                      <a:pt x="1" y="18"/>
                      <a:pt x="0" y="14"/>
                    </a:cubicBezTo>
                    <a:cubicBezTo>
                      <a:pt x="0" y="11"/>
                      <a:pt x="1" y="8"/>
                      <a:pt x="3" y="5"/>
                    </a:cubicBezTo>
                    <a:cubicBezTo>
                      <a:pt x="5" y="2"/>
                      <a:pt x="9" y="0"/>
                      <a:pt x="13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4" y="6"/>
                      <a:pt x="25" y="13"/>
                      <a:pt x="22" y="19"/>
                    </a:cubicBezTo>
                    <a:cubicBezTo>
                      <a:pt x="19" y="22"/>
                      <a:pt x="16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4"/>
                      <a:pt x="9" y="15"/>
                      <a:pt x="10" y="16"/>
                    </a:cubicBezTo>
                    <a:cubicBezTo>
                      <a:pt x="11" y="17"/>
                      <a:pt x="14" y="16"/>
                      <a:pt x="15" y="14"/>
                    </a:cubicBezTo>
                    <a:cubicBezTo>
                      <a:pt x="16" y="13"/>
                      <a:pt x="16" y="10"/>
                      <a:pt x="15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64" name="Freeform 416"/>
              <p:cNvSpPr>
                <a:spLocks noEditPoints="1"/>
              </p:cNvSpPr>
              <p:nvPr/>
            </p:nvSpPr>
            <p:spPr bwMode="auto">
              <a:xfrm>
                <a:off x="-4810125" y="3675063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4 w 25"/>
                  <a:gd name="T3" fmla="*/ 22 h 24"/>
                  <a:gd name="T4" fmla="*/ 0 w 25"/>
                  <a:gd name="T5" fmla="*/ 14 h 24"/>
                  <a:gd name="T6" fmla="*/ 3 w 25"/>
                  <a:gd name="T7" fmla="*/ 5 h 24"/>
                  <a:gd name="T8" fmla="*/ 12 w 25"/>
                  <a:gd name="T9" fmla="*/ 0 h 24"/>
                  <a:gd name="T10" fmla="*/ 19 w 25"/>
                  <a:gd name="T11" fmla="*/ 2 h 24"/>
                  <a:gd name="T12" fmla="*/ 21 w 25"/>
                  <a:gd name="T13" fmla="*/ 19 h 24"/>
                  <a:gd name="T14" fmla="*/ 12 w 25"/>
                  <a:gd name="T15" fmla="*/ 24 h 24"/>
                  <a:gd name="T16" fmla="*/ 12 w 25"/>
                  <a:gd name="T17" fmla="*/ 8 h 24"/>
                  <a:gd name="T18" fmla="*/ 9 w 25"/>
                  <a:gd name="T19" fmla="*/ 10 h 24"/>
                  <a:gd name="T20" fmla="*/ 8 w 25"/>
                  <a:gd name="T21" fmla="*/ 13 h 24"/>
                  <a:gd name="T22" fmla="*/ 9 w 25"/>
                  <a:gd name="T23" fmla="*/ 15 h 24"/>
                  <a:gd name="T24" fmla="*/ 15 w 25"/>
                  <a:gd name="T25" fmla="*/ 14 h 24"/>
                  <a:gd name="T26" fmla="*/ 14 w 25"/>
                  <a:gd name="T27" fmla="*/ 9 h 24"/>
                  <a:gd name="T28" fmla="*/ 12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9" y="24"/>
                      <a:pt x="6" y="23"/>
                      <a:pt x="4" y="22"/>
                    </a:cubicBezTo>
                    <a:cubicBezTo>
                      <a:pt x="2" y="20"/>
                      <a:pt x="0" y="17"/>
                      <a:pt x="0" y="14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5" y="2"/>
                      <a:pt x="9" y="0"/>
                      <a:pt x="12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4" y="6"/>
                      <a:pt x="25" y="14"/>
                      <a:pt x="21" y="19"/>
                    </a:cubicBezTo>
                    <a:cubicBezTo>
                      <a:pt x="19" y="22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4"/>
                      <a:pt x="9" y="15"/>
                      <a:pt x="9" y="15"/>
                    </a:cubicBezTo>
                    <a:cubicBezTo>
                      <a:pt x="11" y="16"/>
                      <a:pt x="13" y="16"/>
                      <a:pt x="15" y="14"/>
                    </a:cubicBezTo>
                    <a:cubicBezTo>
                      <a:pt x="16" y="13"/>
                      <a:pt x="16" y="10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65" name="Freeform 417"/>
              <p:cNvSpPr>
                <a:spLocks noEditPoints="1"/>
              </p:cNvSpPr>
              <p:nvPr/>
            </p:nvSpPr>
            <p:spPr bwMode="auto">
              <a:xfrm>
                <a:off x="-4837113" y="3654425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4 w 25"/>
                  <a:gd name="T3" fmla="*/ 22 h 24"/>
                  <a:gd name="T4" fmla="*/ 0 w 25"/>
                  <a:gd name="T5" fmla="*/ 13 h 24"/>
                  <a:gd name="T6" fmla="*/ 3 w 25"/>
                  <a:gd name="T7" fmla="*/ 5 h 24"/>
                  <a:gd name="T8" fmla="*/ 13 w 25"/>
                  <a:gd name="T9" fmla="*/ 0 h 24"/>
                  <a:gd name="T10" fmla="*/ 20 w 25"/>
                  <a:gd name="T11" fmla="*/ 3 h 24"/>
                  <a:gd name="T12" fmla="*/ 21 w 25"/>
                  <a:gd name="T13" fmla="*/ 20 h 24"/>
                  <a:gd name="T14" fmla="*/ 12 w 25"/>
                  <a:gd name="T15" fmla="*/ 24 h 24"/>
                  <a:gd name="T16" fmla="*/ 13 w 25"/>
                  <a:gd name="T17" fmla="*/ 8 h 24"/>
                  <a:gd name="T18" fmla="*/ 9 w 25"/>
                  <a:gd name="T19" fmla="*/ 10 h 24"/>
                  <a:gd name="T20" fmla="*/ 8 w 25"/>
                  <a:gd name="T21" fmla="*/ 13 h 24"/>
                  <a:gd name="T22" fmla="*/ 9 w 25"/>
                  <a:gd name="T23" fmla="*/ 15 h 24"/>
                  <a:gd name="T24" fmla="*/ 15 w 25"/>
                  <a:gd name="T25" fmla="*/ 15 h 24"/>
                  <a:gd name="T26" fmla="*/ 15 w 25"/>
                  <a:gd name="T27" fmla="*/ 9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9" y="24"/>
                      <a:pt x="6" y="23"/>
                      <a:pt x="4" y="22"/>
                    </a:cubicBezTo>
                    <a:cubicBezTo>
                      <a:pt x="2" y="19"/>
                      <a:pt x="0" y="17"/>
                      <a:pt x="0" y="13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6" y="2"/>
                      <a:pt x="9" y="0"/>
                      <a:pt x="13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5" y="7"/>
                      <a:pt x="25" y="15"/>
                      <a:pt x="21" y="20"/>
                    </a:cubicBezTo>
                    <a:cubicBezTo>
                      <a:pt x="19" y="23"/>
                      <a:pt x="15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4"/>
                      <a:pt x="9" y="15"/>
                      <a:pt x="9" y="15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6" y="13"/>
                      <a:pt x="16" y="10"/>
                      <a:pt x="15" y="9"/>
                    </a:cubicBezTo>
                    <a:cubicBezTo>
                      <a:pt x="14" y="9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66" name="Freeform 418"/>
              <p:cNvSpPr>
                <a:spLocks noEditPoints="1"/>
              </p:cNvSpPr>
              <p:nvPr/>
            </p:nvSpPr>
            <p:spPr bwMode="auto">
              <a:xfrm>
                <a:off x="-4860925" y="3632200"/>
                <a:ext cx="53975" cy="50800"/>
              </a:xfrm>
              <a:custGeom>
                <a:avLst/>
                <a:gdLst>
                  <a:gd name="T0" fmla="*/ 11 w 25"/>
                  <a:gd name="T1" fmla="*/ 24 h 24"/>
                  <a:gd name="T2" fmla="*/ 3 w 25"/>
                  <a:gd name="T3" fmla="*/ 21 h 24"/>
                  <a:gd name="T4" fmla="*/ 0 w 25"/>
                  <a:gd name="T5" fmla="*/ 13 h 24"/>
                  <a:gd name="T6" fmla="*/ 3 w 25"/>
                  <a:gd name="T7" fmla="*/ 4 h 24"/>
                  <a:gd name="T8" fmla="*/ 12 w 25"/>
                  <a:gd name="T9" fmla="*/ 0 h 24"/>
                  <a:gd name="T10" fmla="*/ 20 w 25"/>
                  <a:gd name="T11" fmla="*/ 3 h 24"/>
                  <a:gd name="T12" fmla="*/ 20 w 25"/>
                  <a:gd name="T13" fmla="*/ 20 h 24"/>
                  <a:gd name="T14" fmla="*/ 11 w 25"/>
                  <a:gd name="T15" fmla="*/ 24 h 24"/>
                  <a:gd name="T16" fmla="*/ 12 w 25"/>
                  <a:gd name="T17" fmla="*/ 8 h 24"/>
                  <a:gd name="T18" fmla="*/ 9 w 25"/>
                  <a:gd name="T19" fmla="*/ 10 h 24"/>
                  <a:gd name="T20" fmla="*/ 8 w 25"/>
                  <a:gd name="T21" fmla="*/ 12 h 24"/>
                  <a:gd name="T22" fmla="*/ 9 w 25"/>
                  <a:gd name="T23" fmla="*/ 15 h 24"/>
                  <a:gd name="T24" fmla="*/ 11 w 25"/>
                  <a:gd name="T25" fmla="*/ 16 h 24"/>
                  <a:gd name="T26" fmla="*/ 14 w 25"/>
                  <a:gd name="T27" fmla="*/ 15 h 24"/>
                  <a:gd name="T28" fmla="*/ 14 w 25"/>
                  <a:gd name="T29" fmla="*/ 9 h 24"/>
                  <a:gd name="T30" fmla="*/ 12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1" y="24"/>
                    </a:moveTo>
                    <a:cubicBezTo>
                      <a:pt x="8" y="24"/>
                      <a:pt x="5" y="23"/>
                      <a:pt x="3" y="21"/>
                    </a:cubicBezTo>
                    <a:cubicBezTo>
                      <a:pt x="1" y="19"/>
                      <a:pt x="0" y="16"/>
                      <a:pt x="0" y="13"/>
                    </a:cubicBezTo>
                    <a:cubicBezTo>
                      <a:pt x="0" y="9"/>
                      <a:pt x="1" y="6"/>
                      <a:pt x="3" y="4"/>
                    </a:cubicBezTo>
                    <a:cubicBezTo>
                      <a:pt x="6" y="2"/>
                      <a:pt x="9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5" y="8"/>
                      <a:pt x="25" y="15"/>
                      <a:pt x="20" y="20"/>
                    </a:cubicBezTo>
                    <a:cubicBezTo>
                      <a:pt x="18" y="23"/>
                      <a:pt x="15" y="24"/>
                      <a:pt x="11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2" y="16"/>
                      <a:pt x="13" y="15"/>
                      <a:pt x="14" y="15"/>
                    </a:cubicBezTo>
                    <a:cubicBezTo>
                      <a:pt x="16" y="13"/>
                      <a:pt x="16" y="10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67" name="Freeform 419"/>
              <p:cNvSpPr>
                <a:spLocks noEditPoints="1"/>
              </p:cNvSpPr>
              <p:nvPr/>
            </p:nvSpPr>
            <p:spPr bwMode="auto">
              <a:xfrm>
                <a:off x="-4791075" y="3733800"/>
                <a:ext cx="55563" cy="50800"/>
              </a:xfrm>
              <a:custGeom>
                <a:avLst/>
                <a:gdLst>
                  <a:gd name="T0" fmla="*/ 12 w 26"/>
                  <a:gd name="T1" fmla="*/ 24 h 24"/>
                  <a:gd name="T2" fmla="*/ 6 w 26"/>
                  <a:gd name="T3" fmla="*/ 22 h 24"/>
                  <a:gd name="T4" fmla="*/ 0 w 26"/>
                  <a:gd name="T5" fmla="*/ 14 h 24"/>
                  <a:gd name="T6" fmla="*/ 2 w 26"/>
                  <a:gd name="T7" fmla="*/ 5 h 24"/>
                  <a:gd name="T8" fmla="*/ 12 w 26"/>
                  <a:gd name="T9" fmla="*/ 0 h 24"/>
                  <a:gd name="T10" fmla="*/ 19 w 26"/>
                  <a:gd name="T11" fmla="*/ 2 h 24"/>
                  <a:gd name="T12" fmla="*/ 22 w 26"/>
                  <a:gd name="T13" fmla="*/ 19 h 24"/>
                  <a:gd name="T14" fmla="*/ 12 w 26"/>
                  <a:gd name="T15" fmla="*/ 24 h 24"/>
                  <a:gd name="T16" fmla="*/ 12 w 26"/>
                  <a:gd name="T17" fmla="*/ 8 h 24"/>
                  <a:gd name="T18" fmla="*/ 9 w 26"/>
                  <a:gd name="T19" fmla="*/ 10 h 24"/>
                  <a:gd name="T20" fmla="*/ 8 w 26"/>
                  <a:gd name="T21" fmla="*/ 13 h 24"/>
                  <a:gd name="T22" fmla="*/ 10 w 26"/>
                  <a:gd name="T23" fmla="*/ 15 h 24"/>
                  <a:gd name="T24" fmla="*/ 12 w 26"/>
                  <a:gd name="T25" fmla="*/ 16 h 24"/>
                  <a:gd name="T26" fmla="*/ 16 w 26"/>
                  <a:gd name="T27" fmla="*/ 14 h 24"/>
                  <a:gd name="T28" fmla="*/ 15 w 26"/>
                  <a:gd name="T29" fmla="*/ 9 h 24"/>
                  <a:gd name="T30" fmla="*/ 14 w 26"/>
                  <a:gd name="T31" fmla="*/ 9 h 24"/>
                  <a:gd name="T32" fmla="*/ 12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0" y="24"/>
                      <a:pt x="8" y="23"/>
                      <a:pt x="6" y="22"/>
                    </a:cubicBezTo>
                    <a:cubicBezTo>
                      <a:pt x="3" y="20"/>
                      <a:pt x="1" y="17"/>
                      <a:pt x="0" y="14"/>
                    </a:cubicBezTo>
                    <a:cubicBezTo>
                      <a:pt x="0" y="11"/>
                      <a:pt x="1" y="8"/>
                      <a:pt x="2" y="5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5" y="6"/>
                      <a:pt x="26" y="13"/>
                      <a:pt x="22" y="19"/>
                    </a:cubicBezTo>
                    <a:cubicBezTo>
                      <a:pt x="20" y="22"/>
                      <a:pt x="16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5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7" y="12"/>
                      <a:pt x="16" y="10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68" name="Freeform 420"/>
              <p:cNvSpPr>
                <a:spLocks noEditPoints="1"/>
              </p:cNvSpPr>
              <p:nvPr/>
            </p:nvSpPr>
            <p:spPr bwMode="auto">
              <a:xfrm>
                <a:off x="-4819650" y="3713163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5 w 26"/>
                  <a:gd name="T3" fmla="*/ 22 h 24"/>
                  <a:gd name="T4" fmla="*/ 5 w 26"/>
                  <a:gd name="T5" fmla="*/ 21 h 24"/>
                  <a:gd name="T6" fmla="*/ 0 w 26"/>
                  <a:gd name="T7" fmla="*/ 13 h 24"/>
                  <a:gd name="T8" fmla="*/ 3 w 26"/>
                  <a:gd name="T9" fmla="*/ 4 h 24"/>
                  <a:gd name="T10" fmla="*/ 12 w 26"/>
                  <a:gd name="T11" fmla="*/ 0 h 24"/>
                  <a:gd name="T12" fmla="*/ 19 w 26"/>
                  <a:gd name="T13" fmla="*/ 2 h 24"/>
                  <a:gd name="T14" fmla="*/ 22 w 26"/>
                  <a:gd name="T15" fmla="*/ 19 h 24"/>
                  <a:gd name="T16" fmla="*/ 12 w 26"/>
                  <a:gd name="T17" fmla="*/ 24 h 24"/>
                  <a:gd name="T18" fmla="*/ 10 w 26"/>
                  <a:gd name="T19" fmla="*/ 15 h 24"/>
                  <a:gd name="T20" fmla="*/ 12 w 26"/>
                  <a:gd name="T21" fmla="*/ 16 h 24"/>
                  <a:gd name="T22" fmla="*/ 15 w 26"/>
                  <a:gd name="T23" fmla="*/ 14 h 24"/>
                  <a:gd name="T24" fmla="*/ 15 w 26"/>
                  <a:gd name="T25" fmla="*/ 9 h 24"/>
                  <a:gd name="T26" fmla="*/ 15 w 26"/>
                  <a:gd name="T27" fmla="*/ 8 h 24"/>
                  <a:gd name="T28" fmla="*/ 12 w 26"/>
                  <a:gd name="T29" fmla="*/ 8 h 24"/>
                  <a:gd name="T30" fmla="*/ 9 w 26"/>
                  <a:gd name="T31" fmla="*/ 9 h 24"/>
                  <a:gd name="T32" fmla="*/ 8 w 26"/>
                  <a:gd name="T33" fmla="*/ 12 h 24"/>
                  <a:gd name="T34" fmla="*/ 10 w 26"/>
                  <a:gd name="T35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0" y="24"/>
                      <a:pt x="7" y="23"/>
                      <a:pt x="5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2" y="19"/>
                      <a:pt x="1" y="16"/>
                      <a:pt x="0" y="13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5" y="1"/>
                      <a:pt x="9" y="0"/>
                      <a:pt x="12" y="0"/>
                    </a:cubicBezTo>
                    <a:cubicBezTo>
                      <a:pt x="15" y="0"/>
                      <a:pt x="17" y="0"/>
                      <a:pt x="19" y="2"/>
                    </a:cubicBezTo>
                    <a:cubicBezTo>
                      <a:pt x="25" y="6"/>
                      <a:pt x="26" y="13"/>
                      <a:pt x="22" y="19"/>
                    </a:cubicBezTo>
                    <a:cubicBezTo>
                      <a:pt x="20" y="22"/>
                      <a:pt x="16" y="24"/>
                      <a:pt x="12" y="24"/>
                    </a:cubicBezTo>
                    <a:close/>
                    <a:moveTo>
                      <a:pt x="10" y="15"/>
                    </a:moveTo>
                    <a:cubicBezTo>
                      <a:pt x="10" y="16"/>
                      <a:pt x="11" y="16"/>
                      <a:pt x="12" y="16"/>
                    </a:cubicBezTo>
                    <a:cubicBezTo>
                      <a:pt x="13" y="16"/>
                      <a:pt x="15" y="15"/>
                      <a:pt x="15" y="14"/>
                    </a:cubicBezTo>
                    <a:cubicBezTo>
                      <a:pt x="17" y="12"/>
                      <a:pt x="16" y="10"/>
                      <a:pt x="15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8"/>
                      <a:pt x="13" y="8"/>
                      <a:pt x="12" y="8"/>
                    </a:cubicBezTo>
                    <a:cubicBezTo>
                      <a:pt x="11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1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69" name="Freeform 421"/>
              <p:cNvSpPr>
                <a:spLocks noEditPoints="1"/>
              </p:cNvSpPr>
              <p:nvPr/>
            </p:nvSpPr>
            <p:spPr bwMode="auto">
              <a:xfrm>
                <a:off x="-4846638" y="3692525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5 w 26"/>
                  <a:gd name="T3" fmla="*/ 21 h 24"/>
                  <a:gd name="T4" fmla="*/ 0 w 26"/>
                  <a:gd name="T5" fmla="*/ 13 h 24"/>
                  <a:gd name="T6" fmla="*/ 3 w 26"/>
                  <a:gd name="T7" fmla="*/ 4 h 24"/>
                  <a:gd name="T8" fmla="*/ 13 w 26"/>
                  <a:gd name="T9" fmla="*/ 0 h 24"/>
                  <a:gd name="T10" fmla="*/ 20 w 26"/>
                  <a:gd name="T11" fmla="*/ 2 h 24"/>
                  <a:gd name="T12" fmla="*/ 22 w 26"/>
                  <a:gd name="T13" fmla="*/ 19 h 24"/>
                  <a:gd name="T14" fmla="*/ 13 w 26"/>
                  <a:gd name="T15" fmla="*/ 24 h 24"/>
                  <a:gd name="T16" fmla="*/ 13 w 26"/>
                  <a:gd name="T17" fmla="*/ 8 h 24"/>
                  <a:gd name="T18" fmla="*/ 10 w 26"/>
                  <a:gd name="T19" fmla="*/ 9 h 24"/>
                  <a:gd name="T20" fmla="*/ 9 w 26"/>
                  <a:gd name="T21" fmla="*/ 12 h 24"/>
                  <a:gd name="T22" fmla="*/ 10 w 26"/>
                  <a:gd name="T23" fmla="*/ 15 h 24"/>
                  <a:gd name="T24" fmla="*/ 13 w 26"/>
                  <a:gd name="T25" fmla="*/ 16 h 24"/>
                  <a:gd name="T26" fmla="*/ 16 w 26"/>
                  <a:gd name="T27" fmla="*/ 14 h 24"/>
                  <a:gd name="T28" fmla="*/ 15 w 26"/>
                  <a:gd name="T29" fmla="*/ 9 h 24"/>
                  <a:gd name="T30" fmla="*/ 15 w 26"/>
                  <a:gd name="T31" fmla="*/ 9 h 24"/>
                  <a:gd name="T32" fmla="*/ 13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2" y="19"/>
                      <a:pt x="1" y="16"/>
                      <a:pt x="0" y="13"/>
                    </a:cubicBezTo>
                    <a:cubicBezTo>
                      <a:pt x="0" y="10"/>
                      <a:pt x="1" y="6"/>
                      <a:pt x="3" y="4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15" y="0"/>
                      <a:pt x="18" y="1"/>
                      <a:pt x="20" y="2"/>
                    </a:cubicBezTo>
                    <a:cubicBezTo>
                      <a:pt x="25" y="6"/>
                      <a:pt x="26" y="14"/>
                      <a:pt x="22" y="19"/>
                    </a:cubicBezTo>
                    <a:cubicBezTo>
                      <a:pt x="20" y="22"/>
                      <a:pt x="16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10"/>
                      <a:pt x="8" y="11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7" y="13"/>
                      <a:pt x="17" y="10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70" name="Freeform 422"/>
              <p:cNvSpPr>
                <a:spLocks noEditPoints="1"/>
              </p:cNvSpPr>
              <p:nvPr/>
            </p:nvSpPr>
            <p:spPr bwMode="auto">
              <a:xfrm>
                <a:off x="-4873625" y="3668713"/>
                <a:ext cx="57150" cy="50800"/>
              </a:xfrm>
              <a:custGeom>
                <a:avLst/>
                <a:gdLst>
                  <a:gd name="T0" fmla="*/ 12 w 26"/>
                  <a:gd name="T1" fmla="*/ 24 h 24"/>
                  <a:gd name="T2" fmla="*/ 4 w 26"/>
                  <a:gd name="T3" fmla="*/ 21 h 24"/>
                  <a:gd name="T4" fmla="*/ 0 w 26"/>
                  <a:gd name="T5" fmla="*/ 13 h 24"/>
                  <a:gd name="T6" fmla="*/ 4 w 26"/>
                  <a:gd name="T7" fmla="*/ 4 h 24"/>
                  <a:gd name="T8" fmla="*/ 12 w 26"/>
                  <a:gd name="T9" fmla="*/ 0 h 24"/>
                  <a:gd name="T10" fmla="*/ 20 w 26"/>
                  <a:gd name="T11" fmla="*/ 3 h 24"/>
                  <a:gd name="T12" fmla="*/ 22 w 26"/>
                  <a:gd name="T13" fmla="*/ 20 h 24"/>
                  <a:gd name="T14" fmla="*/ 12 w 26"/>
                  <a:gd name="T15" fmla="*/ 24 h 24"/>
                  <a:gd name="T16" fmla="*/ 12 w 26"/>
                  <a:gd name="T17" fmla="*/ 8 h 24"/>
                  <a:gd name="T18" fmla="*/ 9 w 26"/>
                  <a:gd name="T19" fmla="*/ 10 h 24"/>
                  <a:gd name="T20" fmla="*/ 8 w 26"/>
                  <a:gd name="T21" fmla="*/ 13 h 24"/>
                  <a:gd name="T22" fmla="*/ 10 w 26"/>
                  <a:gd name="T23" fmla="*/ 15 h 24"/>
                  <a:gd name="T24" fmla="*/ 12 w 26"/>
                  <a:gd name="T25" fmla="*/ 16 h 24"/>
                  <a:gd name="T26" fmla="*/ 15 w 26"/>
                  <a:gd name="T27" fmla="*/ 15 h 24"/>
                  <a:gd name="T28" fmla="*/ 15 w 26"/>
                  <a:gd name="T29" fmla="*/ 9 h 24"/>
                  <a:gd name="T30" fmla="*/ 12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9" y="24"/>
                      <a:pt x="7" y="23"/>
                      <a:pt x="4" y="21"/>
                    </a:cubicBezTo>
                    <a:cubicBezTo>
                      <a:pt x="2" y="19"/>
                      <a:pt x="0" y="16"/>
                      <a:pt x="0" y="13"/>
                    </a:cubicBezTo>
                    <a:cubicBezTo>
                      <a:pt x="0" y="10"/>
                      <a:pt x="1" y="6"/>
                      <a:pt x="4" y="4"/>
                    </a:cubicBezTo>
                    <a:cubicBezTo>
                      <a:pt x="6" y="2"/>
                      <a:pt x="9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5" y="8"/>
                      <a:pt x="26" y="15"/>
                      <a:pt x="22" y="20"/>
                    </a:cubicBezTo>
                    <a:cubicBezTo>
                      <a:pt x="19" y="23"/>
                      <a:pt x="16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9" y="10"/>
                      <a:pt x="8" y="11"/>
                      <a:pt x="8" y="13"/>
                    </a:cubicBezTo>
                    <a:cubicBezTo>
                      <a:pt x="8" y="14"/>
                      <a:pt x="9" y="15"/>
                      <a:pt x="10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4" y="16"/>
                      <a:pt x="15" y="16"/>
                      <a:pt x="15" y="15"/>
                    </a:cubicBezTo>
                    <a:cubicBezTo>
                      <a:pt x="17" y="13"/>
                      <a:pt x="17" y="11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71" name="Freeform 423"/>
              <p:cNvSpPr>
                <a:spLocks noEditPoints="1"/>
              </p:cNvSpPr>
              <p:nvPr/>
            </p:nvSpPr>
            <p:spPr bwMode="auto">
              <a:xfrm>
                <a:off x="-4826000" y="3749675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5 w 26"/>
                  <a:gd name="T3" fmla="*/ 23 h 25"/>
                  <a:gd name="T4" fmla="*/ 0 w 26"/>
                  <a:gd name="T5" fmla="*/ 14 h 25"/>
                  <a:gd name="T6" fmla="*/ 2 w 26"/>
                  <a:gd name="T7" fmla="*/ 5 h 25"/>
                  <a:gd name="T8" fmla="*/ 12 w 26"/>
                  <a:gd name="T9" fmla="*/ 0 h 25"/>
                  <a:gd name="T10" fmla="*/ 19 w 26"/>
                  <a:gd name="T11" fmla="*/ 3 h 25"/>
                  <a:gd name="T12" fmla="*/ 23 w 26"/>
                  <a:gd name="T13" fmla="*/ 20 h 25"/>
                  <a:gd name="T14" fmla="*/ 13 w 26"/>
                  <a:gd name="T15" fmla="*/ 25 h 25"/>
                  <a:gd name="T16" fmla="*/ 12 w 26"/>
                  <a:gd name="T17" fmla="*/ 9 h 25"/>
                  <a:gd name="T18" fmla="*/ 9 w 26"/>
                  <a:gd name="T19" fmla="*/ 10 h 25"/>
                  <a:gd name="T20" fmla="*/ 8 w 26"/>
                  <a:gd name="T21" fmla="*/ 13 h 25"/>
                  <a:gd name="T22" fmla="*/ 10 w 26"/>
                  <a:gd name="T23" fmla="*/ 16 h 25"/>
                  <a:gd name="T24" fmla="*/ 16 w 26"/>
                  <a:gd name="T25" fmla="*/ 15 h 25"/>
                  <a:gd name="T26" fmla="*/ 15 w 26"/>
                  <a:gd name="T27" fmla="*/ 9 h 25"/>
                  <a:gd name="T28" fmla="*/ 12 w 26"/>
                  <a:gd name="T29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0" y="25"/>
                      <a:pt x="7" y="24"/>
                      <a:pt x="5" y="23"/>
                    </a:cubicBezTo>
                    <a:cubicBezTo>
                      <a:pt x="2" y="21"/>
                      <a:pt x="1" y="17"/>
                      <a:pt x="0" y="14"/>
                    </a:cubicBezTo>
                    <a:cubicBezTo>
                      <a:pt x="0" y="11"/>
                      <a:pt x="0" y="8"/>
                      <a:pt x="2" y="5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5" y="0"/>
                      <a:pt x="17" y="1"/>
                      <a:pt x="19" y="3"/>
                    </a:cubicBezTo>
                    <a:cubicBezTo>
                      <a:pt x="25" y="7"/>
                      <a:pt x="26" y="14"/>
                      <a:pt x="23" y="20"/>
                    </a:cubicBezTo>
                    <a:cubicBezTo>
                      <a:pt x="20" y="23"/>
                      <a:pt x="17" y="25"/>
                      <a:pt x="13" y="25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9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4"/>
                      <a:pt x="9" y="15"/>
                      <a:pt x="10" y="16"/>
                    </a:cubicBezTo>
                    <a:cubicBezTo>
                      <a:pt x="12" y="17"/>
                      <a:pt x="15" y="17"/>
                      <a:pt x="16" y="15"/>
                    </a:cubicBezTo>
                    <a:cubicBezTo>
                      <a:pt x="17" y="13"/>
                      <a:pt x="17" y="11"/>
                      <a:pt x="15" y="9"/>
                    </a:cubicBezTo>
                    <a:cubicBezTo>
                      <a:pt x="14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72" name="Freeform 424"/>
              <p:cNvSpPr>
                <a:spLocks noEditPoints="1"/>
              </p:cNvSpPr>
              <p:nvPr/>
            </p:nvSpPr>
            <p:spPr bwMode="auto">
              <a:xfrm>
                <a:off x="-4900613" y="3754438"/>
                <a:ext cx="84138" cy="80963"/>
              </a:xfrm>
              <a:custGeom>
                <a:avLst/>
                <a:gdLst>
                  <a:gd name="T0" fmla="*/ 21 w 39"/>
                  <a:gd name="T1" fmla="*/ 38 h 38"/>
                  <a:gd name="T2" fmla="*/ 19 w 39"/>
                  <a:gd name="T3" fmla="*/ 38 h 38"/>
                  <a:gd name="T4" fmla="*/ 15 w 39"/>
                  <a:gd name="T5" fmla="*/ 37 h 38"/>
                  <a:gd name="T6" fmla="*/ 8 w 39"/>
                  <a:gd name="T7" fmla="*/ 33 h 38"/>
                  <a:gd name="T8" fmla="*/ 1 w 39"/>
                  <a:gd name="T9" fmla="*/ 20 h 38"/>
                  <a:gd name="T10" fmla="*/ 4 w 39"/>
                  <a:gd name="T11" fmla="*/ 6 h 38"/>
                  <a:gd name="T12" fmla="*/ 17 w 39"/>
                  <a:gd name="T13" fmla="*/ 0 h 38"/>
                  <a:gd name="T14" fmla="*/ 31 w 39"/>
                  <a:gd name="T15" fmla="*/ 4 h 38"/>
                  <a:gd name="T16" fmla="*/ 36 w 39"/>
                  <a:gd name="T17" fmla="*/ 10 h 38"/>
                  <a:gd name="T18" fmla="*/ 38 w 39"/>
                  <a:gd name="T19" fmla="*/ 13 h 38"/>
                  <a:gd name="T20" fmla="*/ 38 w 39"/>
                  <a:gd name="T21" fmla="*/ 17 h 38"/>
                  <a:gd name="T22" fmla="*/ 36 w 39"/>
                  <a:gd name="T23" fmla="*/ 30 h 38"/>
                  <a:gd name="T24" fmla="*/ 23 w 39"/>
                  <a:gd name="T25" fmla="*/ 38 h 38"/>
                  <a:gd name="T26" fmla="*/ 21 w 39"/>
                  <a:gd name="T27" fmla="*/ 38 h 38"/>
                  <a:gd name="T28" fmla="*/ 18 w 39"/>
                  <a:gd name="T29" fmla="*/ 8 h 38"/>
                  <a:gd name="T30" fmla="*/ 18 w 39"/>
                  <a:gd name="T31" fmla="*/ 8 h 38"/>
                  <a:gd name="T32" fmla="*/ 11 w 39"/>
                  <a:gd name="T33" fmla="*/ 11 h 38"/>
                  <a:gd name="T34" fmla="*/ 9 w 39"/>
                  <a:gd name="T35" fmla="*/ 19 h 38"/>
                  <a:gd name="T36" fmla="*/ 13 w 39"/>
                  <a:gd name="T37" fmla="*/ 27 h 38"/>
                  <a:gd name="T38" fmla="*/ 18 w 39"/>
                  <a:gd name="T39" fmla="*/ 29 h 38"/>
                  <a:gd name="T40" fmla="*/ 20 w 39"/>
                  <a:gd name="T41" fmla="*/ 30 h 38"/>
                  <a:gd name="T42" fmla="*/ 22 w 39"/>
                  <a:gd name="T43" fmla="*/ 29 h 38"/>
                  <a:gd name="T44" fmla="*/ 29 w 39"/>
                  <a:gd name="T45" fmla="*/ 26 h 38"/>
                  <a:gd name="T46" fmla="*/ 31 w 39"/>
                  <a:gd name="T47" fmla="*/ 18 h 38"/>
                  <a:gd name="T48" fmla="*/ 30 w 39"/>
                  <a:gd name="T49" fmla="*/ 16 h 38"/>
                  <a:gd name="T50" fmla="*/ 29 w 39"/>
                  <a:gd name="T51" fmla="*/ 14 h 38"/>
                  <a:gd name="T52" fmla="*/ 26 w 39"/>
                  <a:gd name="T53" fmla="*/ 11 h 38"/>
                  <a:gd name="T54" fmla="*/ 18 w 39"/>
                  <a:gd name="T55" fmla="*/ 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9" h="38">
                    <a:moveTo>
                      <a:pt x="21" y="38"/>
                    </a:moveTo>
                    <a:cubicBezTo>
                      <a:pt x="20" y="38"/>
                      <a:pt x="20" y="38"/>
                      <a:pt x="19" y="38"/>
                    </a:cubicBezTo>
                    <a:cubicBezTo>
                      <a:pt x="18" y="37"/>
                      <a:pt x="17" y="37"/>
                      <a:pt x="15" y="37"/>
                    </a:cubicBezTo>
                    <a:cubicBezTo>
                      <a:pt x="13" y="36"/>
                      <a:pt x="11" y="35"/>
                      <a:pt x="8" y="33"/>
                    </a:cubicBezTo>
                    <a:cubicBezTo>
                      <a:pt x="4" y="30"/>
                      <a:pt x="1" y="25"/>
                      <a:pt x="1" y="20"/>
                    </a:cubicBezTo>
                    <a:cubicBezTo>
                      <a:pt x="0" y="15"/>
                      <a:pt x="1" y="10"/>
                      <a:pt x="4" y="6"/>
                    </a:cubicBezTo>
                    <a:cubicBezTo>
                      <a:pt x="8" y="2"/>
                      <a:pt x="12" y="0"/>
                      <a:pt x="17" y="0"/>
                    </a:cubicBezTo>
                    <a:cubicBezTo>
                      <a:pt x="22" y="0"/>
                      <a:pt x="27" y="1"/>
                      <a:pt x="31" y="4"/>
                    </a:cubicBezTo>
                    <a:cubicBezTo>
                      <a:pt x="33" y="6"/>
                      <a:pt x="35" y="8"/>
                      <a:pt x="36" y="10"/>
                    </a:cubicBezTo>
                    <a:cubicBezTo>
                      <a:pt x="37" y="11"/>
                      <a:pt x="37" y="12"/>
                      <a:pt x="38" y="13"/>
                    </a:cubicBezTo>
                    <a:cubicBezTo>
                      <a:pt x="38" y="14"/>
                      <a:pt x="38" y="15"/>
                      <a:pt x="38" y="17"/>
                    </a:cubicBezTo>
                    <a:cubicBezTo>
                      <a:pt x="39" y="22"/>
                      <a:pt x="38" y="26"/>
                      <a:pt x="36" y="30"/>
                    </a:cubicBezTo>
                    <a:cubicBezTo>
                      <a:pt x="33" y="35"/>
                      <a:pt x="28" y="37"/>
                      <a:pt x="23" y="38"/>
                    </a:cubicBezTo>
                    <a:cubicBezTo>
                      <a:pt x="22" y="38"/>
                      <a:pt x="22" y="38"/>
                      <a:pt x="21" y="38"/>
                    </a:cubicBezTo>
                    <a:close/>
                    <a:moveTo>
                      <a:pt x="18" y="8"/>
                    </a:moveTo>
                    <a:cubicBezTo>
                      <a:pt x="18" y="8"/>
                      <a:pt x="18" y="8"/>
                      <a:pt x="18" y="8"/>
                    </a:cubicBezTo>
                    <a:cubicBezTo>
                      <a:pt x="15" y="8"/>
                      <a:pt x="12" y="9"/>
                      <a:pt x="11" y="11"/>
                    </a:cubicBezTo>
                    <a:cubicBezTo>
                      <a:pt x="9" y="13"/>
                      <a:pt x="8" y="16"/>
                      <a:pt x="9" y="19"/>
                    </a:cubicBezTo>
                    <a:cubicBezTo>
                      <a:pt x="9" y="22"/>
                      <a:pt x="11" y="25"/>
                      <a:pt x="13" y="27"/>
                    </a:cubicBezTo>
                    <a:cubicBezTo>
                      <a:pt x="15" y="28"/>
                      <a:pt x="16" y="29"/>
                      <a:pt x="18" y="29"/>
                    </a:cubicBezTo>
                    <a:cubicBezTo>
                      <a:pt x="19" y="29"/>
                      <a:pt x="19" y="29"/>
                      <a:pt x="20" y="30"/>
                    </a:cubicBezTo>
                    <a:cubicBezTo>
                      <a:pt x="21" y="30"/>
                      <a:pt x="21" y="30"/>
                      <a:pt x="22" y="29"/>
                    </a:cubicBezTo>
                    <a:cubicBezTo>
                      <a:pt x="25" y="29"/>
                      <a:pt x="27" y="28"/>
                      <a:pt x="29" y="26"/>
                    </a:cubicBezTo>
                    <a:cubicBezTo>
                      <a:pt x="31" y="24"/>
                      <a:pt x="31" y="21"/>
                      <a:pt x="31" y="18"/>
                    </a:cubicBezTo>
                    <a:cubicBezTo>
                      <a:pt x="30" y="17"/>
                      <a:pt x="30" y="17"/>
                      <a:pt x="30" y="16"/>
                    </a:cubicBezTo>
                    <a:cubicBezTo>
                      <a:pt x="30" y="15"/>
                      <a:pt x="29" y="15"/>
                      <a:pt x="29" y="14"/>
                    </a:cubicBezTo>
                    <a:cubicBezTo>
                      <a:pt x="28" y="13"/>
                      <a:pt x="27" y="12"/>
                      <a:pt x="26" y="11"/>
                    </a:cubicBezTo>
                    <a:cubicBezTo>
                      <a:pt x="24" y="9"/>
                      <a:pt x="21" y="8"/>
                      <a:pt x="1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73" name="Freeform 425"/>
              <p:cNvSpPr>
                <a:spLocks noEditPoints="1"/>
              </p:cNvSpPr>
              <p:nvPr/>
            </p:nvSpPr>
            <p:spPr bwMode="auto">
              <a:xfrm>
                <a:off x="-4856163" y="3729038"/>
                <a:ext cx="58738" cy="53975"/>
              </a:xfrm>
              <a:custGeom>
                <a:avLst/>
                <a:gdLst>
                  <a:gd name="T0" fmla="*/ 13 w 27"/>
                  <a:gd name="T1" fmla="*/ 25 h 25"/>
                  <a:gd name="T2" fmla="*/ 5 w 27"/>
                  <a:gd name="T3" fmla="*/ 22 h 25"/>
                  <a:gd name="T4" fmla="*/ 1 w 27"/>
                  <a:gd name="T5" fmla="*/ 13 h 25"/>
                  <a:gd name="T6" fmla="*/ 3 w 27"/>
                  <a:gd name="T7" fmla="*/ 5 h 25"/>
                  <a:gd name="T8" fmla="*/ 13 w 27"/>
                  <a:gd name="T9" fmla="*/ 0 h 25"/>
                  <a:gd name="T10" fmla="*/ 20 w 27"/>
                  <a:gd name="T11" fmla="*/ 3 h 25"/>
                  <a:gd name="T12" fmla="*/ 23 w 27"/>
                  <a:gd name="T13" fmla="*/ 20 h 25"/>
                  <a:gd name="T14" fmla="*/ 13 w 27"/>
                  <a:gd name="T15" fmla="*/ 25 h 25"/>
                  <a:gd name="T16" fmla="*/ 13 w 27"/>
                  <a:gd name="T17" fmla="*/ 8 h 25"/>
                  <a:gd name="T18" fmla="*/ 9 w 27"/>
                  <a:gd name="T19" fmla="*/ 10 h 25"/>
                  <a:gd name="T20" fmla="*/ 9 w 27"/>
                  <a:gd name="T21" fmla="*/ 13 h 25"/>
                  <a:gd name="T22" fmla="*/ 10 w 27"/>
                  <a:gd name="T23" fmla="*/ 16 h 25"/>
                  <a:gd name="T24" fmla="*/ 13 w 27"/>
                  <a:gd name="T25" fmla="*/ 17 h 25"/>
                  <a:gd name="T26" fmla="*/ 16 w 27"/>
                  <a:gd name="T27" fmla="*/ 15 h 25"/>
                  <a:gd name="T28" fmla="*/ 15 w 27"/>
                  <a:gd name="T29" fmla="*/ 9 h 25"/>
                  <a:gd name="T30" fmla="*/ 13 w 27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5">
                    <a:moveTo>
                      <a:pt x="13" y="25"/>
                    </a:moveTo>
                    <a:cubicBezTo>
                      <a:pt x="10" y="25"/>
                      <a:pt x="8" y="24"/>
                      <a:pt x="5" y="22"/>
                    </a:cubicBezTo>
                    <a:cubicBezTo>
                      <a:pt x="3" y="20"/>
                      <a:pt x="1" y="17"/>
                      <a:pt x="1" y="13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5" y="2"/>
                      <a:pt x="9" y="0"/>
                      <a:pt x="13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6" y="7"/>
                      <a:pt x="27" y="15"/>
                      <a:pt x="23" y="20"/>
                    </a:cubicBezTo>
                    <a:cubicBezTo>
                      <a:pt x="21" y="23"/>
                      <a:pt x="17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9" y="11"/>
                      <a:pt x="8" y="12"/>
                      <a:pt x="9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1" y="16"/>
                      <a:pt x="12" y="17"/>
                      <a:pt x="13" y="17"/>
                    </a:cubicBezTo>
                    <a:cubicBezTo>
                      <a:pt x="14" y="17"/>
                      <a:pt x="15" y="17"/>
                      <a:pt x="16" y="15"/>
                    </a:cubicBezTo>
                    <a:cubicBezTo>
                      <a:pt x="18" y="13"/>
                      <a:pt x="17" y="11"/>
                      <a:pt x="15" y="9"/>
                    </a:cubicBezTo>
                    <a:cubicBezTo>
                      <a:pt x="14" y="9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74" name="Freeform 426"/>
              <p:cNvSpPr>
                <a:spLocks noEditPoints="1"/>
              </p:cNvSpPr>
              <p:nvPr/>
            </p:nvSpPr>
            <p:spPr bwMode="auto">
              <a:xfrm>
                <a:off x="-4883150" y="3706813"/>
                <a:ext cx="57150" cy="52388"/>
              </a:xfrm>
              <a:custGeom>
                <a:avLst/>
                <a:gdLst>
                  <a:gd name="T0" fmla="*/ 13 w 27"/>
                  <a:gd name="T1" fmla="*/ 24 h 24"/>
                  <a:gd name="T2" fmla="*/ 5 w 27"/>
                  <a:gd name="T3" fmla="*/ 21 h 24"/>
                  <a:gd name="T4" fmla="*/ 1 w 27"/>
                  <a:gd name="T5" fmla="*/ 12 h 24"/>
                  <a:gd name="T6" fmla="*/ 4 w 27"/>
                  <a:gd name="T7" fmla="*/ 4 h 24"/>
                  <a:gd name="T8" fmla="*/ 13 w 27"/>
                  <a:gd name="T9" fmla="*/ 0 h 24"/>
                  <a:gd name="T10" fmla="*/ 21 w 27"/>
                  <a:gd name="T11" fmla="*/ 3 h 24"/>
                  <a:gd name="T12" fmla="*/ 22 w 27"/>
                  <a:gd name="T13" fmla="*/ 20 h 24"/>
                  <a:gd name="T14" fmla="*/ 13 w 27"/>
                  <a:gd name="T15" fmla="*/ 24 h 24"/>
                  <a:gd name="T16" fmla="*/ 13 w 27"/>
                  <a:gd name="T17" fmla="*/ 8 h 24"/>
                  <a:gd name="T18" fmla="*/ 10 w 27"/>
                  <a:gd name="T19" fmla="*/ 9 h 24"/>
                  <a:gd name="T20" fmla="*/ 9 w 27"/>
                  <a:gd name="T21" fmla="*/ 12 h 24"/>
                  <a:gd name="T22" fmla="*/ 10 w 27"/>
                  <a:gd name="T23" fmla="*/ 15 h 24"/>
                  <a:gd name="T24" fmla="*/ 16 w 27"/>
                  <a:gd name="T25" fmla="*/ 15 h 24"/>
                  <a:gd name="T26" fmla="*/ 16 w 27"/>
                  <a:gd name="T27" fmla="*/ 9 h 24"/>
                  <a:gd name="T28" fmla="*/ 13 w 27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2" y="19"/>
                      <a:pt x="1" y="16"/>
                      <a:pt x="1" y="12"/>
                    </a:cubicBezTo>
                    <a:cubicBezTo>
                      <a:pt x="0" y="9"/>
                      <a:pt x="1" y="6"/>
                      <a:pt x="4" y="4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16" y="0"/>
                      <a:pt x="19" y="1"/>
                      <a:pt x="21" y="3"/>
                    </a:cubicBezTo>
                    <a:cubicBezTo>
                      <a:pt x="26" y="7"/>
                      <a:pt x="27" y="15"/>
                      <a:pt x="22" y="20"/>
                    </a:cubicBezTo>
                    <a:cubicBezTo>
                      <a:pt x="20" y="23"/>
                      <a:pt x="17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2" y="17"/>
                      <a:pt x="15" y="16"/>
                      <a:pt x="16" y="15"/>
                    </a:cubicBezTo>
                    <a:cubicBezTo>
                      <a:pt x="18" y="13"/>
                      <a:pt x="17" y="10"/>
                      <a:pt x="16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75" name="Freeform 427"/>
              <p:cNvSpPr>
                <a:spLocks noEditPoints="1"/>
              </p:cNvSpPr>
              <p:nvPr/>
            </p:nvSpPr>
            <p:spPr bwMode="auto">
              <a:xfrm>
                <a:off x="-4883150" y="3559175"/>
                <a:ext cx="52388" cy="49213"/>
              </a:xfrm>
              <a:custGeom>
                <a:avLst/>
                <a:gdLst>
                  <a:gd name="T0" fmla="*/ 11 w 25"/>
                  <a:gd name="T1" fmla="*/ 23 h 23"/>
                  <a:gd name="T2" fmla="*/ 2 w 25"/>
                  <a:gd name="T3" fmla="*/ 19 h 23"/>
                  <a:gd name="T4" fmla="*/ 0 w 25"/>
                  <a:gd name="T5" fmla="*/ 11 h 23"/>
                  <a:gd name="T6" fmla="*/ 4 w 25"/>
                  <a:gd name="T7" fmla="*/ 3 h 23"/>
                  <a:gd name="T8" fmla="*/ 13 w 25"/>
                  <a:gd name="T9" fmla="*/ 0 h 23"/>
                  <a:gd name="T10" fmla="*/ 21 w 25"/>
                  <a:gd name="T11" fmla="*/ 3 h 23"/>
                  <a:gd name="T12" fmla="*/ 19 w 25"/>
                  <a:gd name="T13" fmla="*/ 20 h 23"/>
                  <a:gd name="T14" fmla="*/ 11 w 25"/>
                  <a:gd name="T15" fmla="*/ 23 h 23"/>
                  <a:gd name="T16" fmla="*/ 13 w 25"/>
                  <a:gd name="T17" fmla="*/ 8 h 23"/>
                  <a:gd name="T18" fmla="*/ 9 w 25"/>
                  <a:gd name="T19" fmla="*/ 9 h 23"/>
                  <a:gd name="T20" fmla="*/ 8 w 25"/>
                  <a:gd name="T21" fmla="*/ 12 h 23"/>
                  <a:gd name="T22" fmla="*/ 9 w 25"/>
                  <a:gd name="T23" fmla="*/ 14 h 23"/>
                  <a:gd name="T24" fmla="*/ 11 w 25"/>
                  <a:gd name="T25" fmla="*/ 15 h 23"/>
                  <a:gd name="T26" fmla="*/ 14 w 25"/>
                  <a:gd name="T27" fmla="*/ 14 h 23"/>
                  <a:gd name="T28" fmla="*/ 15 w 25"/>
                  <a:gd name="T29" fmla="*/ 9 h 23"/>
                  <a:gd name="T30" fmla="*/ 13 w 25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3">
                    <a:moveTo>
                      <a:pt x="11" y="23"/>
                    </a:moveTo>
                    <a:cubicBezTo>
                      <a:pt x="8" y="23"/>
                      <a:pt x="5" y="22"/>
                      <a:pt x="2" y="19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0" y="8"/>
                      <a:pt x="2" y="5"/>
                      <a:pt x="4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6" y="0"/>
                      <a:pt x="19" y="1"/>
                      <a:pt x="21" y="3"/>
                    </a:cubicBezTo>
                    <a:cubicBezTo>
                      <a:pt x="25" y="8"/>
                      <a:pt x="24" y="15"/>
                      <a:pt x="19" y="20"/>
                    </a:cubicBezTo>
                    <a:cubicBezTo>
                      <a:pt x="17" y="22"/>
                      <a:pt x="14" y="23"/>
                      <a:pt x="11" y="23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5"/>
                      <a:pt x="11" y="15"/>
                    </a:cubicBezTo>
                    <a:cubicBezTo>
                      <a:pt x="12" y="15"/>
                      <a:pt x="13" y="14"/>
                      <a:pt x="14" y="14"/>
                    </a:cubicBezTo>
                    <a:cubicBezTo>
                      <a:pt x="15" y="12"/>
                      <a:pt x="16" y="10"/>
                      <a:pt x="15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76" name="Freeform 428"/>
              <p:cNvSpPr>
                <a:spLocks noEditPoints="1"/>
              </p:cNvSpPr>
              <p:nvPr/>
            </p:nvSpPr>
            <p:spPr bwMode="auto">
              <a:xfrm>
                <a:off x="-4905375" y="3533775"/>
                <a:ext cx="55563" cy="50800"/>
              </a:xfrm>
              <a:custGeom>
                <a:avLst/>
                <a:gdLst>
                  <a:gd name="T0" fmla="*/ 12 w 26"/>
                  <a:gd name="T1" fmla="*/ 24 h 24"/>
                  <a:gd name="T2" fmla="*/ 3 w 26"/>
                  <a:gd name="T3" fmla="*/ 19 h 24"/>
                  <a:gd name="T4" fmla="*/ 1 w 26"/>
                  <a:gd name="T5" fmla="*/ 11 h 24"/>
                  <a:gd name="T6" fmla="*/ 5 w 26"/>
                  <a:gd name="T7" fmla="*/ 3 h 24"/>
                  <a:gd name="T8" fmla="*/ 13 w 26"/>
                  <a:gd name="T9" fmla="*/ 0 h 24"/>
                  <a:gd name="T10" fmla="*/ 22 w 26"/>
                  <a:gd name="T11" fmla="*/ 4 h 24"/>
                  <a:gd name="T12" fmla="*/ 19 w 26"/>
                  <a:gd name="T13" fmla="*/ 21 h 24"/>
                  <a:gd name="T14" fmla="*/ 12 w 26"/>
                  <a:gd name="T15" fmla="*/ 24 h 24"/>
                  <a:gd name="T16" fmla="*/ 13 w 26"/>
                  <a:gd name="T17" fmla="*/ 8 h 24"/>
                  <a:gd name="T18" fmla="*/ 10 w 26"/>
                  <a:gd name="T19" fmla="*/ 9 h 24"/>
                  <a:gd name="T20" fmla="*/ 9 w 26"/>
                  <a:gd name="T21" fmla="*/ 12 h 24"/>
                  <a:gd name="T22" fmla="*/ 9 w 26"/>
                  <a:gd name="T23" fmla="*/ 14 h 24"/>
                  <a:gd name="T24" fmla="*/ 12 w 26"/>
                  <a:gd name="T25" fmla="*/ 16 h 24"/>
                  <a:gd name="T26" fmla="*/ 14 w 26"/>
                  <a:gd name="T27" fmla="*/ 15 h 24"/>
                  <a:gd name="T28" fmla="*/ 16 w 26"/>
                  <a:gd name="T29" fmla="*/ 9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8" y="24"/>
                      <a:pt x="5" y="22"/>
                      <a:pt x="3" y="19"/>
                    </a:cubicBezTo>
                    <a:cubicBezTo>
                      <a:pt x="1" y="17"/>
                      <a:pt x="0" y="14"/>
                      <a:pt x="1" y="11"/>
                    </a:cubicBezTo>
                    <a:cubicBezTo>
                      <a:pt x="1" y="8"/>
                      <a:pt x="3" y="5"/>
                      <a:pt x="5" y="3"/>
                    </a:cubicBezTo>
                    <a:cubicBezTo>
                      <a:pt x="8" y="1"/>
                      <a:pt x="10" y="0"/>
                      <a:pt x="13" y="0"/>
                    </a:cubicBezTo>
                    <a:cubicBezTo>
                      <a:pt x="17" y="0"/>
                      <a:pt x="20" y="2"/>
                      <a:pt x="22" y="4"/>
                    </a:cubicBezTo>
                    <a:cubicBezTo>
                      <a:pt x="26" y="9"/>
                      <a:pt x="25" y="17"/>
                      <a:pt x="19" y="21"/>
                    </a:cubicBezTo>
                    <a:cubicBezTo>
                      <a:pt x="17" y="23"/>
                      <a:pt x="14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3" y="15"/>
                      <a:pt x="14" y="15"/>
                    </a:cubicBezTo>
                    <a:cubicBezTo>
                      <a:pt x="16" y="13"/>
                      <a:pt x="17" y="11"/>
                      <a:pt x="16" y="9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77" name="Freeform 429"/>
              <p:cNvSpPr>
                <a:spLocks noEditPoints="1"/>
              </p:cNvSpPr>
              <p:nvPr/>
            </p:nvSpPr>
            <p:spPr bwMode="auto">
              <a:xfrm>
                <a:off x="-4924425" y="3509963"/>
                <a:ext cx="55563" cy="49213"/>
              </a:xfrm>
              <a:custGeom>
                <a:avLst/>
                <a:gdLst>
                  <a:gd name="T0" fmla="*/ 12 w 26"/>
                  <a:gd name="T1" fmla="*/ 23 h 23"/>
                  <a:gd name="T2" fmla="*/ 3 w 26"/>
                  <a:gd name="T3" fmla="*/ 18 h 23"/>
                  <a:gd name="T4" fmla="*/ 1 w 26"/>
                  <a:gd name="T5" fmla="*/ 10 h 23"/>
                  <a:gd name="T6" fmla="*/ 6 w 26"/>
                  <a:gd name="T7" fmla="*/ 2 h 23"/>
                  <a:gd name="T8" fmla="*/ 13 w 26"/>
                  <a:gd name="T9" fmla="*/ 0 h 23"/>
                  <a:gd name="T10" fmla="*/ 22 w 26"/>
                  <a:gd name="T11" fmla="*/ 4 h 23"/>
                  <a:gd name="T12" fmla="*/ 19 w 26"/>
                  <a:gd name="T13" fmla="*/ 20 h 23"/>
                  <a:gd name="T14" fmla="*/ 12 w 26"/>
                  <a:gd name="T15" fmla="*/ 23 h 23"/>
                  <a:gd name="T16" fmla="*/ 13 w 26"/>
                  <a:gd name="T17" fmla="*/ 8 h 23"/>
                  <a:gd name="T18" fmla="*/ 11 w 26"/>
                  <a:gd name="T19" fmla="*/ 9 h 23"/>
                  <a:gd name="T20" fmla="*/ 9 w 26"/>
                  <a:gd name="T21" fmla="*/ 11 h 23"/>
                  <a:gd name="T22" fmla="*/ 9 w 26"/>
                  <a:gd name="T23" fmla="*/ 14 h 23"/>
                  <a:gd name="T24" fmla="*/ 12 w 26"/>
                  <a:gd name="T25" fmla="*/ 15 h 23"/>
                  <a:gd name="T26" fmla="*/ 14 w 26"/>
                  <a:gd name="T27" fmla="*/ 14 h 23"/>
                  <a:gd name="T28" fmla="*/ 16 w 26"/>
                  <a:gd name="T29" fmla="*/ 9 h 23"/>
                  <a:gd name="T30" fmla="*/ 13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2" y="23"/>
                    </a:moveTo>
                    <a:cubicBezTo>
                      <a:pt x="8" y="23"/>
                      <a:pt x="5" y="21"/>
                      <a:pt x="3" y="18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1" y="7"/>
                      <a:pt x="3" y="4"/>
                      <a:pt x="6" y="2"/>
                    </a:cubicBezTo>
                    <a:cubicBezTo>
                      <a:pt x="8" y="1"/>
                      <a:pt x="11" y="0"/>
                      <a:pt x="13" y="0"/>
                    </a:cubicBezTo>
                    <a:cubicBezTo>
                      <a:pt x="17" y="0"/>
                      <a:pt x="20" y="1"/>
                      <a:pt x="22" y="4"/>
                    </a:cubicBezTo>
                    <a:cubicBezTo>
                      <a:pt x="26" y="9"/>
                      <a:pt x="25" y="16"/>
                      <a:pt x="19" y="20"/>
                    </a:cubicBezTo>
                    <a:cubicBezTo>
                      <a:pt x="17" y="22"/>
                      <a:pt x="14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5"/>
                      <a:pt x="11" y="15"/>
                      <a:pt x="12" y="15"/>
                    </a:cubicBezTo>
                    <a:cubicBezTo>
                      <a:pt x="13" y="15"/>
                      <a:pt x="14" y="15"/>
                      <a:pt x="14" y="14"/>
                    </a:cubicBezTo>
                    <a:cubicBezTo>
                      <a:pt x="16" y="13"/>
                      <a:pt x="17" y="10"/>
                      <a:pt x="16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78" name="Freeform 430"/>
              <p:cNvSpPr>
                <a:spLocks noEditPoints="1"/>
              </p:cNvSpPr>
              <p:nvPr/>
            </p:nvSpPr>
            <p:spPr bwMode="auto">
              <a:xfrm>
                <a:off x="-4941888" y="3484563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10 w 25"/>
                  <a:gd name="T3" fmla="*/ 23 h 23"/>
                  <a:gd name="T4" fmla="*/ 2 w 25"/>
                  <a:gd name="T5" fmla="*/ 18 h 23"/>
                  <a:gd name="T6" fmla="*/ 1 w 25"/>
                  <a:gd name="T7" fmla="*/ 9 h 23"/>
                  <a:gd name="T8" fmla="*/ 6 w 25"/>
                  <a:gd name="T9" fmla="*/ 2 h 23"/>
                  <a:gd name="T10" fmla="*/ 13 w 25"/>
                  <a:gd name="T11" fmla="*/ 0 h 23"/>
                  <a:gd name="T12" fmla="*/ 23 w 25"/>
                  <a:gd name="T13" fmla="*/ 5 h 23"/>
                  <a:gd name="T14" fmla="*/ 24 w 25"/>
                  <a:gd name="T15" fmla="*/ 13 h 23"/>
                  <a:gd name="T16" fmla="*/ 19 w 25"/>
                  <a:gd name="T17" fmla="*/ 21 h 23"/>
                  <a:gd name="T18" fmla="*/ 12 w 25"/>
                  <a:gd name="T19" fmla="*/ 23 h 23"/>
                  <a:gd name="T20" fmla="*/ 13 w 25"/>
                  <a:gd name="T21" fmla="*/ 8 h 23"/>
                  <a:gd name="T22" fmla="*/ 11 w 25"/>
                  <a:gd name="T23" fmla="*/ 9 h 23"/>
                  <a:gd name="T24" fmla="*/ 9 w 25"/>
                  <a:gd name="T25" fmla="*/ 11 h 23"/>
                  <a:gd name="T26" fmla="*/ 9 w 25"/>
                  <a:gd name="T27" fmla="*/ 13 h 23"/>
                  <a:gd name="T28" fmla="*/ 11 w 25"/>
                  <a:gd name="T29" fmla="*/ 15 h 23"/>
                  <a:gd name="T30" fmla="*/ 14 w 25"/>
                  <a:gd name="T31" fmla="*/ 14 h 23"/>
                  <a:gd name="T32" fmla="*/ 16 w 25"/>
                  <a:gd name="T33" fmla="*/ 11 h 23"/>
                  <a:gd name="T34" fmla="*/ 16 w 25"/>
                  <a:gd name="T35" fmla="*/ 9 h 23"/>
                  <a:gd name="T36" fmla="*/ 13 w 25"/>
                  <a:gd name="T37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11" y="23"/>
                      <a:pt x="10" y="23"/>
                      <a:pt x="10" y="23"/>
                    </a:cubicBezTo>
                    <a:cubicBezTo>
                      <a:pt x="7" y="22"/>
                      <a:pt x="4" y="20"/>
                      <a:pt x="2" y="18"/>
                    </a:cubicBezTo>
                    <a:cubicBezTo>
                      <a:pt x="1" y="15"/>
                      <a:pt x="0" y="12"/>
                      <a:pt x="1" y="9"/>
                    </a:cubicBezTo>
                    <a:cubicBezTo>
                      <a:pt x="1" y="6"/>
                      <a:pt x="3" y="3"/>
                      <a:pt x="6" y="2"/>
                    </a:cubicBezTo>
                    <a:cubicBezTo>
                      <a:pt x="8" y="0"/>
                      <a:pt x="11" y="0"/>
                      <a:pt x="13" y="0"/>
                    </a:cubicBezTo>
                    <a:cubicBezTo>
                      <a:pt x="17" y="0"/>
                      <a:pt x="21" y="2"/>
                      <a:pt x="23" y="5"/>
                    </a:cubicBezTo>
                    <a:cubicBezTo>
                      <a:pt x="24" y="7"/>
                      <a:pt x="25" y="10"/>
                      <a:pt x="24" y="13"/>
                    </a:cubicBezTo>
                    <a:cubicBezTo>
                      <a:pt x="23" y="16"/>
                      <a:pt x="21" y="19"/>
                      <a:pt x="19" y="21"/>
                    </a:cubicBezTo>
                    <a:cubicBezTo>
                      <a:pt x="17" y="22"/>
                      <a:pt x="14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2"/>
                      <a:pt x="8" y="13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2" y="15"/>
                      <a:pt x="13" y="15"/>
                      <a:pt x="14" y="14"/>
                    </a:cubicBezTo>
                    <a:cubicBezTo>
                      <a:pt x="15" y="13"/>
                      <a:pt x="16" y="12"/>
                      <a:pt x="16" y="11"/>
                    </a:cubicBezTo>
                    <a:cubicBezTo>
                      <a:pt x="16" y="11"/>
                      <a:pt x="16" y="10"/>
                      <a:pt x="16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79" name="Freeform 431"/>
              <p:cNvSpPr>
                <a:spLocks noEditPoints="1"/>
              </p:cNvSpPr>
              <p:nvPr/>
            </p:nvSpPr>
            <p:spPr bwMode="auto">
              <a:xfrm>
                <a:off x="-4959350" y="3455988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10 w 25"/>
                  <a:gd name="T3" fmla="*/ 23 h 23"/>
                  <a:gd name="T4" fmla="*/ 2 w 25"/>
                  <a:gd name="T5" fmla="*/ 18 h 23"/>
                  <a:gd name="T6" fmla="*/ 1 w 25"/>
                  <a:gd name="T7" fmla="*/ 9 h 23"/>
                  <a:gd name="T8" fmla="*/ 7 w 25"/>
                  <a:gd name="T9" fmla="*/ 2 h 23"/>
                  <a:gd name="T10" fmla="*/ 13 w 25"/>
                  <a:gd name="T11" fmla="*/ 0 h 23"/>
                  <a:gd name="T12" fmla="*/ 23 w 25"/>
                  <a:gd name="T13" fmla="*/ 6 h 23"/>
                  <a:gd name="T14" fmla="*/ 24 w 25"/>
                  <a:gd name="T15" fmla="*/ 15 h 23"/>
                  <a:gd name="T16" fmla="*/ 19 w 25"/>
                  <a:gd name="T17" fmla="*/ 22 h 23"/>
                  <a:gd name="T18" fmla="*/ 12 w 25"/>
                  <a:gd name="T19" fmla="*/ 23 h 23"/>
                  <a:gd name="T20" fmla="*/ 13 w 25"/>
                  <a:gd name="T21" fmla="*/ 8 h 23"/>
                  <a:gd name="T22" fmla="*/ 11 w 25"/>
                  <a:gd name="T23" fmla="*/ 9 h 23"/>
                  <a:gd name="T24" fmla="*/ 9 w 25"/>
                  <a:gd name="T25" fmla="*/ 12 h 23"/>
                  <a:gd name="T26" fmla="*/ 9 w 25"/>
                  <a:gd name="T27" fmla="*/ 14 h 23"/>
                  <a:gd name="T28" fmla="*/ 11 w 25"/>
                  <a:gd name="T29" fmla="*/ 15 h 23"/>
                  <a:gd name="T30" fmla="*/ 12 w 25"/>
                  <a:gd name="T31" fmla="*/ 15 h 23"/>
                  <a:gd name="T32" fmla="*/ 14 w 25"/>
                  <a:gd name="T33" fmla="*/ 15 h 23"/>
                  <a:gd name="T34" fmla="*/ 16 w 25"/>
                  <a:gd name="T35" fmla="*/ 12 h 23"/>
                  <a:gd name="T36" fmla="*/ 16 w 25"/>
                  <a:gd name="T37" fmla="*/ 10 h 23"/>
                  <a:gd name="T38" fmla="*/ 13 w 25"/>
                  <a:gd name="T3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11" y="23"/>
                      <a:pt x="10" y="23"/>
                      <a:pt x="10" y="23"/>
                    </a:cubicBezTo>
                    <a:cubicBezTo>
                      <a:pt x="6" y="23"/>
                      <a:pt x="4" y="21"/>
                      <a:pt x="2" y="18"/>
                    </a:cubicBezTo>
                    <a:cubicBezTo>
                      <a:pt x="1" y="15"/>
                      <a:pt x="0" y="12"/>
                      <a:pt x="1" y="9"/>
                    </a:cubicBezTo>
                    <a:cubicBezTo>
                      <a:pt x="2" y="6"/>
                      <a:pt x="4" y="4"/>
                      <a:pt x="7" y="2"/>
                    </a:cubicBezTo>
                    <a:cubicBezTo>
                      <a:pt x="9" y="1"/>
                      <a:pt x="11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ubicBezTo>
                      <a:pt x="25" y="8"/>
                      <a:pt x="25" y="11"/>
                      <a:pt x="24" y="15"/>
                    </a:cubicBezTo>
                    <a:cubicBezTo>
                      <a:pt x="23" y="17"/>
                      <a:pt x="21" y="20"/>
                      <a:pt x="19" y="22"/>
                    </a:cubicBezTo>
                    <a:cubicBezTo>
                      <a:pt x="17" y="23"/>
                      <a:pt x="14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9"/>
                      <a:pt x="11" y="9"/>
                    </a:cubicBezTo>
                    <a:cubicBezTo>
                      <a:pt x="10" y="10"/>
                      <a:pt x="9" y="11"/>
                      <a:pt x="9" y="12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5"/>
                      <a:pt x="14" y="15"/>
                      <a:pt x="14" y="15"/>
                    </a:cubicBezTo>
                    <a:cubicBezTo>
                      <a:pt x="15" y="14"/>
                      <a:pt x="16" y="13"/>
                      <a:pt x="16" y="12"/>
                    </a:cubicBezTo>
                    <a:cubicBezTo>
                      <a:pt x="16" y="12"/>
                      <a:pt x="17" y="11"/>
                      <a:pt x="16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80" name="Freeform 432"/>
              <p:cNvSpPr>
                <a:spLocks noEditPoints="1"/>
              </p:cNvSpPr>
              <p:nvPr/>
            </p:nvSpPr>
            <p:spPr bwMode="auto">
              <a:xfrm>
                <a:off x="-4973638" y="3430588"/>
                <a:ext cx="52388" cy="49213"/>
              </a:xfrm>
              <a:custGeom>
                <a:avLst/>
                <a:gdLst>
                  <a:gd name="T0" fmla="*/ 12 w 25"/>
                  <a:gd name="T1" fmla="*/ 23 h 23"/>
                  <a:gd name="T2" fmla="*/ 2 w 25"/>
                  <a:gd name="T3" fmla="*/ 17 h 23"/>
                  <a:gd name="T4" fmla="*/ 1 w 25"/>
                  <a:gd name="T5" fmla="*/ 8 h 23"/>
                  <a:gd name="T6" fmla="*/ 7 w 25"/>
                  <a:gd name="T7" fmla="*/ 1 h 23"/>
                  <a:gd name="T8" fmla="*/ 13 w 25"/>
                  <a:gd name="T9" fmla="*/ 0 h 23"/>
                  <a:gd name="T10" fmla="*/ 23 w 25"/>
                  <a:gd name="T11" fmla="*/ 6 h 23"/>
                  <a:gd name="T12" fmla="*/ 24 w 25"/>
                  <a:gd name="T13" fmla="*/ 14 h 23"/>
                  <a:gd name="T14" fmla="*/ 18 w 25"/>
                  <a:gd name="T15" fmla="*/ 21 h 23"/>
                  <a:gd name="T16" fmla="*/ 12 w 25"/>
                  <a:gd name="T17" fmla="*/ 23 h 23"/>
                  <a:gd name="T18" fmla="*/ 13 w 25"/>
                  <a:gd name="T19" fmla="*/ 8 h 23"/>
                  <a:gd name="T20" fmla="*/ 11 w 25"/>
                  <a:gd name="T21" fmla="*/ 8 h 23"/>
                  <a:gd name="T22" fmla="*/ 9 w 25"/>
                  <a:gd name="T23" fmla="*/ 11 h 23"/>
                  <a:gd name="T24" fmla="*/ 9 w 25"/>
                  <a:gd name="T25" fmla="*/ 13 h 23"/>
                  <a:gd name="T26" fmla="*/ 12 w 25"/>
                  <a:gd name="T27" fmla="*/ 15 h 23"/>
                  <a:gd name="T28" fmla="*/ 14 w 25"/>
                  <a:gd name="T29" fmla="*/ 14 h 23"/>
                  <a:gd name="T30" fmla="*/ 16 w 25"/>
                  <a:gd name="T31" fmla="*/ 12 h 23"/>
                  <a:gd name="T32" fmla="*/ 16 w 25"/>
                  <a:gd name="T33" fmla="*/ 9 h 23"/>
                  <a:gd name="T34" fmla="*/ 13 w 25"/>
                  <a:gd name="T35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7" y="23"/>
                      <a:pt x="4" y="20"/>
                      <a:pt x="2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2" y="5"/>
                      <a:pt x="5" y="2"/>
                      <a:pt x="7" y="1"/>
                    </a:cubicBezTo>
                    <a:cubicBezTo>
                      <a:pt x="9" y="0"/>
                      <a:pt x="11" y="0"/>
                      <a:pt x="13" y="0"/>
                    </a:cubicBezTo>
                    <a:cubicBezTo>
                      <a:pt x="18" y="0"/>
                      <a:pt x="22" y="2"/>
                      <a:pt x="23" y="6"/>
                    </a:cubicBezTo>
                    <a:cubicBezTo>
                      <a:pt x="25" y="8"/>
                      <a:pt x="25" y="11"/>
                      <a:pt x="24" y="14"/>
                    </a:cubicBezTo>
                    <a:cubicBezTo>
                      <a:pt x="23" y="17"/>
                      <a:pt x="21" y="20"/>
                      <a:pt x="18" y="21"/>
                    </a:cubicBezTo>
                    <a:cubicBezTo>
                      <a:pt x="16" y="22"/>
                      <a:pt x="14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1" y="8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3" y="15"/>
                      <a:pt x="13" y="14"/>
                      <a:pt x="14" y="14"/>
                    </a:cubicBezTo>
                    <a:cubicBezTo>
                      <a:pt x="15" y="13"/>
                      <a:pt x="16" y="13"/>
                      <a:pt x="16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6" y="8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81" name="Freeform 433"/>
              <p:cNvSpPr>
                <a:spLocks noEditPoints="1"/>
              </p:cNvSpPr>
              <p:nvPr/>
            </p:nvSpPr>
            <p:spPr bwMode="auto">
              <a:xfrm>
                <a:off x="-4918075" y="3571875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3 w 26"/>
                  <a:gd name="T3" fmla="*/ 20 h 24"/>
                  <a:gd name="T4" fmla="*/ 1 w 26"/>
                  <a:gd name="T5" fmla="*/ 16 h 24"/>
                  <a:gd name="T6" fmla="*/ 0 w 26"/>
                  <a:gd name="T7" fmla="*/ 11 h 24"/>
                  <a:gd name="T8" fmla="*/ 5 w 26"/>
                  <a:gd name="T9" fmla="*/ 3 h 24"/>
                  <a:gd name="T10" fmla="*/ 14 w 26"/>
                  <a:gd name="T11" fmla="*/ 0 h 24"/>
                  <a:gd name="T12" fmla="*/ 18 w 26"/>
                  <a:gd name="T13" fmla="*/ 2 h 24"/>
                  <a:gd name="T14" fmla="*/ 22 w 26"/>
                  <a:gd name="T15" fmla="*/ 4 h 24"/>
                  <a:gd name="T16" fmla="*/ 20 w 26"/>
                  <a:gd name="T17" fmla="*/ 21 h 24"/>
                  <a:gd name="T18" fmla="*/ 12 w 26"/>
                  <a:gd name="T19" fmla="*/ 24 h 24"/>
                  <a:gd name="T20" fmla="*/ 13 w 26"/>
                  <a:gd name="T21" fmla="*/ 8 h 24"/>
                  <a:gd name="T22" fmla="*/ 10 w 26"/>
                  <a:gd name="T23" fmla="*/ 9 h 24"/>
                  <a:gd name="T24" fmla="*/ 8 w 26"/>
                  <a:gd name="T25" fmla="*/ 12 h 24"/>
                  <a:gd name="T26" fmla="*/ 8 w 26"/>
                  <a:gd name="T27" fmla="*/ 14 h 24"/>
                  <a:gd name="T28" fmla="*/ 9 w 26"/>
                  <a:gd name="T29" fmla="*/ 15 h 24"/>
                  <a:gd name="T30" fmla="*/ 15 w 26"/>
                  <a:gd name="T31" fmla="*/ 15 h 24"/>
                  <a:gd name="T32" fmla="*/ 15 w 26"/>
                  <a:gd name="T33" fmla="*/ 10 h 24"/>
                  <a:gd name="T34" fmla="*/ 14 w 26"/>
                  <a:gd name="T35" fmla="*/ 9 h 24"/>
                  <a:gd name="T36" fmla="*/ 13 w 26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9" y="24"/>
                      <a:pt x="5" y="23"/>
                      <a:pt x="3" y="20"/>
                    </a:cubicBezTo>
                    <a:cubicBezTo>
                      <a:pt x="2" y="19"/>
                      <a:pt x="1" y="17"/>
                      <a:pt x="1" y="16"/>
                    </a:cubicBezTo>
                    <a:cubicBezTo>
                      <a:pt x="0" y="14"/>
                      <a:pt x="0" y="13"/>
                      <a:pt x="0" y="11"/>
                    </a:cubicBezTo>
                    <a:cubicBezTo>
                      <a:pt x="1" y="8"/>
                      <a:pt x="2" y="5"/>
                      <a:pt x="5" y="3"/>
                    </a:cubicBezTo>
                    <a:cubicBezTo>
                      <a:pt x="7" y="1"/>
                      <a:pt x="11" y="0"/>
                      <a:pt x="14" y="0"/>
                    </a:cubicBezTo>
                    <a:cubicBezTo>
                      <a:pt x="15" y="1"/>
                      <a:pt x="16" y="1"/>
                      <a:pt x="18" y="2"/>
                    </a:cubicBezTo>
                    <a:cubicBezTo>
                      <a:pt x="19" y="2"/>
                      <a:pt x="21" y="3"/>
                      <a:pt x="22" y="4"/>
                    </a:cubicBezTo>
                    <a:cubicBezTo>
                      <a:pt x="26" y="9"/>
                      <a:pt x="25" y="17"/>
                      <a:pt x="20" y="21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9" y="10"/>
                      <a:pt x="9" y="11"/>
                      <a:pt x="8" y="12"/>
                    </a:cubicBezTo>
                    <a:cubicBezTo>
                      <a:pt x="8" y="13"/>
                      <a:pt x="8" y="13"/>
                      <a:pt x="8" y="14"/>
                    </a:cubicBezTo>
                    <a:cubicBezTo>
                      <a:pt x="9" y="14"/>
                      <a:pt x="9" y="14"/>
                      <a:pt x="9" y="15"/>
                    </a:cubicBezTo>
                    <a:cubicBezTo>
                      <a:pt x="10" y="16"/>
                      <a:pt x="13" y="16"/>
                      <a:pt x="15" y="15"/>
                    </a:cubicBezTo>
                    <a:cubicBezTo>
                      <a:pt x="16" y="14"/>
                      <a:pt x="17" y="11"/>
                      <a:pt x="15" y="10"/>
                    </a:cubicBezTo>
                    <a:cubicBezTo>
                      <a:pt x="15" y="9"/>
                      <a:pt x="15" y="9"/>
                      <a:pt x="14" y="9"/>
                    </a:cubicBezTo>
                    <a:cubicBezTo>
                      <a:pt x="14" y="9"/>
                      <a:pt x="13" y="9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82" name="Freeform 434"/>
              <p:cNvSpPr>
                <a:spLocks noEditPoints="1"/>
              </p:cNvSpPr>
              <p:nvPr/>
            </p:nvSpPr>
            <p:spPr bwMode="auto">
              <a:xfrm>
                <a:off x="-4940300" y="3546475"/>
                <a:ext cx="57150" cy="50800"/>
              </a:xfrm>
              <a:custGeom>
                <a:avLst/>
                <a:gdLst>
                  <a:gd name="T0" fmla="*/ 12 w 26"/>
                  <a:gd name="T1" fmla="*/ 24 h 24"/>
                  <a:gd name="T2" fmla="*/ 3 w 26"/>
                  <a:gd name="T3" fmla="*/ 20 h 24"/>
                  <a:gd name="T4" fmla="*/ 1 w 26"/>
                  <a:gd name="T5" fmla="*/ 11 h 24"/>
                  <a:gd name="T6" fmla="*/ 6 w 26"/>
                  <a:gd name="T7" fmla="*/ 3 h 24"/>
                  <a:gd name="T8" fmla="*/ 13 w 26"/>
                  <a:gd name="T9" fmla="*/ 0 h 24"/>
                  <a:gd name="T10" fmla="*/ 22 w 26"/>
                  <a:gd name="T11" fmla="*/ 5 h 24"/>
                  <a:gd name="T12" fmla="*/ 20 w 26"/>
                  <a:gd name="T13" fmla="*/ 21 h 24"/>
                  <a:gd name="T14" fmla="*/ 12 w 26"/>
                  <a:gd name="T15" fmla="*/ 24 h 24"/>
                  <a:gd name="T16" fmla="*/ 13 w 26"/>
                  <a:gd name="T17" fmla="*/ 9 h 24"/>
                  <a:gd name="T18" fmla="*/ 10 w 26"/>
                  <a:gd name="T19" fmla="*/ 9 h 24"/>
                  <a:gd name="T20" fmla="*/ 9 w 26"/>
                  <a:gd name="T21" fmla="*/ 12 h 24"/>
                  <a:gd name="T22" fmla="*/ 9 w 26"/>
                  <a:gd name="T23" fmla="*/ 15 h 24"/>
                  <a:gd name="T24" fmla="*/ 12 w 26"/>
                  <a:gd name="T25" fmla="*/ 16 h 24"/>
                  <a:gd name="T26" fmla="*/ 15 w 26"/>
                  <a:gd name="T27" fmla="*/ 15 h 24"/>
                  <a:gd name="T28" fmla="*/ 16 w 26"/>
                  <a:gd name="T29" fmla="*/ 10 h 24"/>
                  <a:gd name="T30" fmla="*/ 13 w 26"/>
                  <a:gd name="T31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9" y="24"/>
                      <a:pt x="5" y="23"/>
                      <a:pt x="3" y="20"/>
                    </a:cubicBezTo>
                    <a:cubicBezTo>
                      <a:pt x="1" y="17"/>
                      <a:pt x="0" y="14"/>
                      <a:pt x="1" y="11"/>
                    </a:cubicBezTo>
                    <a:cubicBezTo>
                      <a:pt x="1" y="8"/>
                      <a:pt x="3" y="5"/>
                      <a:pt x="6" y="3"/>
                    </a:cubicBezTo>
                    <a:cubicBezTo>
                      <a:pt x="8" y="1"/>
                      <a:pt x="10" y="0"/>
                      <a:pt x="13" y="0"/>
                    </a:cubicBezTo>
                    <a:cubicBezTo>
                      <a:pt x="17" y="0"/>
                      <a:pt x="20" y="2"/>
                      <a:pt x="22" y="5"/>
                    </a:cubicBezTo>
                    <a:cubicBezTo>
                      <a:pt x="26" y="10"/>
                      <a:pt x="25" y="17"/>
                      <a:pt x="20" y="21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1" y="9"/>
                      <a:pt x="10" y="9"/>
                    </a:cubicBezTo>
                    <a:cubicBezTo>
                      <a:pt x="10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7" y="14"/>
                      <a:pt x="17" y="11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83" name="Freeform 435"/>
              <p:cNvSpPr>
                <a:spLocks noEditPoints="1"/>
              </p:cNvSpPr>
              <p:nvPr/>
            </p:nvSpPr>
            <p:spPr bwMode="auto">
              <a:xfrm>
                <a:off x="-4959350" y="3521075"/>
                <a:ext cx="55563" cy="50800"/>
              </a:xfrm>
              <a:custGeom>
                <a:avLst/>
                <a:gdLst>
                  <a:gd name="T0" fmla="*/ 12 w 26"/>
                  <a:gd name="T1" fmla="*/ 24 h 24"/>
                  <a:gd name="T2" fmla="*/ 3 w 26"/>
                  <a:gd name="T3" fmla="*/ 19 h 24"/>
                  <a:gd name="T4" fmla="*/ 1 w 26"/>
                  <a:gd name="T5" fmla="*/ 10 h 24"/>
                  <a:gd name="T6" fmla="*/ 6 w 26"/>
                  <a:gd name="T7" fmla="*/ 2 h 24"/>
                  <a:gd name="T8" fmla="*/ 15 w 26"/>
                  <a:gd name="T9" fmla="*/ 0 h 24"/>
                  <a:gd name="T10" fmla="*/ 23 w 26"/>
                  <a:gd name="T11" fmla="*/ 5 h 24"/>
                  <a:gd name="T12" fmla="*/ 20 w 26"/>
                  <a:gd name="T13" fmla="*/ 21 h 24"/>
                  <a:gd name="T14" fmla="*/ 12 w 26"/>
                  <a:gd name="T15" fmla="*/ 24 h 24"/>
                  <a:gd name="T16" fmla="*/ 13 w 26"/>
                  <a:gd name="T17" fmla="*/ 8 h 24"/>
                  <a:gd name="T18" fmla="*/ 11 w 26"/>
                  <a:gd name="T19" fmla="*/ 9 h 24"/>
                  <a:gd name="T20" fmla="*/ 9 w 26"/>
                  <a:gd name="T21" fmla="*/ 12 h 24"/>
                  <a:gd name="T22" fmla="*/ 9 w 26"/>
                  <a:gd name="T23" fmla="*/ 14 h 24"/>
                  <a:gd name="T24" fmla="*/ 15 w 26"/>
                  <a:gd name="T25" fmla="*/ 15 h 24"/>
                  <a:gd name="T26" fmla="*/ 16 w 26"/>
                  <a:gd name="T27" fmla="*/ 10 h 24"/>
                  <a:gd name="T28" fmla="*/ 14 w 26"/>
                  <a:gd name="T29" fmla="*/ 8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8" y="24"/>
                      <a:pt x="5" y="22"/>
                      <a:pt x="3" y="19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2" y="7"/>
                      <a:pt x="3" y="4"/>
                      <a:pt x="6" y="2"/>
                    </a:cubicBezTo>
                    <a:cubicBezTo>
                      <a:pt x="9" y="0"/>
                      <a:pt x="12" y="0"/>
                      <a:pt x="15" y="0"/>
                    </a:cubicBezTo>
                    <a:cubicBezTo>
                      <a:pt x="18" y="1"/>
                      <a:pt x="21" y="2"/>
                      <a:pt x="23" y="5"/>
                    </a:cubicBezTo>
                    <a:cubicBezTo>
                      <a:pt x="26" y="10"/>
                      <a:pt x="25" y="17"/>
                      <a:pt x="20" y="21"/>
                    </a:cubicBezTo>
                    <a:cubicBezTo>
                      <a:pt x="17" y="23"/>
                      <a:pt x="15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10"/>
                      <a:pt x="9" y="10"/>
                      <a:pt x="9" y="12"/>
                    </a:cubicBezTo>
                    <a:cubicBezTo>
                      <a:pt x="8" y="13"/>
                      <a:pt x="9" y="14"/>
                      <a:pt x="9" y="14"/>
                    </a:cubicBezTo>
                    <a:cubicBezTo>
                      <a:pt x="10" y="16"/>
                      <a:pt x="13" y="16"/>
                      <a:pt x="15" y="15"/>
                    </a:cubicBezTo>
                    <a:cubicBezTo>
                      <a:pt x="17" y="14"/>
                      <a:pt x="17" y="11"/>
                      <a:pt x="16" y="10"/>
                    </a:cubicBezTo>
                    <a:cubicBezTo>
                      <a:pt x="16" y="9"/>
                      <a:pt x="15" y="8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84" name="Freeform 436"/>
              <p:cNvSpPr>
                <a:spLocks noEditPoints="1"/>
              </p:cNvSpPr>
              <p:nvPr/>
            </p:nvSpPr>
            <p:spPr bwMode="auto">
              <a:xfrm>
                <a:off x="-4976813" y="3492500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2 w 26"/>
                  <a:gd name="T3" fmla="*/ 19 h 24"/>
                  <a:gd name="T4" fmla="*/ 0 w 26"/>
                  <a:gd name="T5" fmla="*/ 10 h 24"/>
                  <a:gd name="T6" fmla="*/ 6 w 26"/>
                  <a:gd name="T7" fmla="*/ 2 h 24"/>
                  <a:gd name="T8" fmla="*/ 15 w 26"/>
                  <a:gd name="T9" fmla="*/ 1 h 24"/>
                  <a:gd name="T10" fmla="*/ 22 w 26"/>
                  <a:gd name="T11" fmla="*/ 6 h 24"/>
                  <a:gd name="T12" fmla="*/ 19 w 26"/>
                  <a:gd name="T13" fmla="*/ 22 h 24"/>
                  <a:gd name="T14" fmla="*/ 12 w 26"/>
                  <a:gd name="T15" fmla="*/ 24 h 24"/>
                  <a:gd name="T16" fmla="*/ 12 w 26"/>
                  <a:gd name="T17" fmla="*/ 8 h 24"/>
                  <a:gd name="T18" fmla="*/ 10 w 26"/>
                  <a:gd name="T19" fmla="*/ 9 h 24"/>
                  <a:gd name="T20" fmla="*/ 8 w 26"/>
                  <a:gd name="T21" fmla="*/ 12 h 24"/>
                  <a:gd name="T22" fmla="*/ 9 w 26"/>
                  <a:gd name="T23" fmla="*/ 14 h 24"/>
                  <a:gd name="T24" fmla="*/ 12 w 26"/>
                  <a:gd name="T25" fmla="*/ 16 h 24"/>
                  <a:gd name="T26" fmla="*/ 14 w 26"/>
                  <a:gd name="T27" fmla="*/ 15 h 24"/>
                  <a:gd name="T28" fmla="*/ 16 w 26"/>
                  <a:gd name="T29" fmla="*/ 10 h 24"/>
                  <a:gd name="T30" fmla="*/ 13 w 26"/>
                  <a:gd name="T31" fmla="*/ 9 h 24"/>
                  <a:gd name="T32" fmla="*/ 12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8" y="24"/>
                      <a:pt x="4" y="22"/>
                      <a:pt x="2" y="19"/>
                    </a:cubicBezTo>
                    <a:cubicBezTo>
                      <a:pt x="0" y="16"/>
                      <a:pt x="0" y="13"/>
                      <a:pt x="0" y="10"/>
                    </a:cubicBezTo>
                    <a:cubicBezTo>
                      <a:pt x="1" y="6"/>
                      <a:pt x="3" y="4"/>
                      <a:pt x="6" y="2"/>
                    </a:cubicBezTo>
                    <a:cubicBezTo>
                      <a:pt x="9" y="0"/>
                      <a:pt x="12" y="0"/>
                      <a:pt x="15" y="1"/>
                    </a:cubicBezTo>
                    <a:cubicBezTo>
                      <a:pt x="18" y="1"/>
                      <a:pt x="21" y="3"/>
                      <a:pt x="22" y="6"/>
                    </a:cubicBezTo>
                    <a:cubicBezTo>
                      <a:pt x="26" y="11"/>
                      <a:pt x="24" y="18"/>
                      <a:pt x="19" y="22"/>
                    </a:cubicBezTo>
                    <a:cubicBezTo>
                      <a:pt x="17" y="23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9" y="10"/>
                      <a:pt x="9" y="11"/>
                      <a:pt x="8" y="12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4" y="15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85" name="Freeform 437"/>
              <p:cNvSpPr>
                <a:spLocks noEditPoints="1"/>
              </p:cNvSpPr>
              <p:nvPr/>
            </p:nvSpPr>
            <p:spPr bwMode="auto">
              <a:xfrm>
                <a:off x="-4994275" y="3465513"/>
                <a:ext cx="57150" cy="50800"/>
              </a:xfrm>
              <a:custGeom>
                <a:avLst/>
                <a:gdLst>
                  <a:gd name="T0" fmla="*/ 12 w 26"/>
                  <a:gd name="T1" fmla="*/ 24 h 24"/>
                  <a:gd name="T2" fmla="*/ 2 w 26"/>
                  <a:gd name="T3" fmla="*/ 18 h 24"/>
                  <a:gd name="T4" fmla="*/ 1 w 26"/>
                  <a:gd name="T5" fmla="*/ 9 h 24"/>
                  <a:gd name="T6" fmla="*/ 7 w 26"/>
                  <a:gd name="T7" fmla="*/ 2 h 24"/>
                  <a:gd name="T8" fmla="*/ 16 w 26"/>
                  <a:gd name="T9" fmla="*/ 1 h 24"/>
                  <a:gd name="T10" fmla="*/ 23 w 26"/>
                  <a:gd name="T11" fmla="*/ 6 h 24"/>
                  <a:gd name="T12" fmla="*/ 18 w 26"/>
                  <a:gd name="T13" fmla="*/ 22 h 24"/>
                  <a:gd name="T14" fmla="*/ 12 w 26"/>
                  <a:gd name="T15" fmla="*/ 24 h 24"/>
                  <a:gd name="T16" fmla="*/ 13 w 26"/>
                  <a:gd name="T17" fmla="*/ 8 h 24"/>
                  <a:gd name="T18" fmla="*/ 11 w 26"/>
                  <a:gd name="T19" fmla="*/ 9 h 24"/>
                  <a:gd name="T20" fmla="*/ 8 w 26"/>
                  <a:gd name="T21" fmla="*/ 11 h 24"/>
                  <a:gd name="T22" fmla="*/ 9 w 26"/>
                  <a:gd name="T23" fmla="*/ 14 h 24"/>
                  <a:gd name="T24" fmla="*/ 12 w 26"/>
                  <a:gd name="T25" fmla="*/ 16 h 24"/>
                  <a:gd name="T26" fmla="*/ 14 w 26"/>
                  <a:gd name="T27" fmla="*/ 15 h 24"/>
                  <a:gd name="T28" fmla="*/ 16 w 26"/>
                  <a:gd name="T29" fmla="*/ 10 h 24"/>
                  <a:gd name="T30" fmla="*/ 14 w 26"/>
                  <a:gd name="T31" fmla="*/ 8 h 24"/>
                  <a:gd name="T32" fmla="*/ 13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8" y="24"/>
                      <a:pt x="4" y="22"/>
                      <a:pt x="2" y="18"/>
                    </a:cubicBezTo>
                    <a:cubicBezTo>
                      <a:pt x="0" y="15"/>
                      <a:pt x="0" y="12"/>
                      <a:pt x="1" y="9"/>
                    </a:cubicBezTo>
                    <a:cubicBezTo>
                      <a:pt x="2" y="6"/>
                      <a:pt x="4" y="3"/>
                      <a:pt x="7" y="2"/>
                    </a:cubicBezTo>
                    <a:cubicBezTo>
                      <a:pt x="9" y="0"/>
                      <a:pt x="13" y="0"/>
                      <a:pt x="16" y="1"/>
                    </a:cubicBezTo>
                    <a:cubicBezTo>
                      <a:pt x="19" y="1"/>
                      <a:pt x="21" y="3"/>
                      <a:pt x="23" y="6"/>
                    </a:cubicBezTo>
                    <a:cubicBezTo>
                      <a:pt x="26" y="11"/>
                      <a:pt x="24" y="19"/>
                      <a:pt x="18" y="22"/>
                    </a:cubicBezTo>
                    <a:cubicBezTo>
                      <a:pt x="16" y="23"/>
                      <a:pt x="14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9"/>
                      <a:pt x="9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4" y="15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5" y="9"/>
                      <a:pt x="14" y="9"/>
                      <a:pt x="14" y="8"/>
                    </a:cubicBezTo>
                    <a:cubicBezTo>
                      <a:pt x="13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86" name="Freeform 438"/>
              <p:cNvSpPr>
                <a:spLocks noEditPoints="1"/>
              </p:cNvSpPr>
              <p:nvPr/>
            </p:nvSpPr>
            <p:spPr bwMode="auto">
              <a:xfrm>
                <a:off x="-4957763" y="3581400"/>
                <a:ext cx="57150" cy="52388"/>
              </a:xfrm>
              <a:custGeom>
                <a:avLst/>
                <a:gdLst>
                  <a:gd name="T0" fmla="*/ 13 w 26"/>
                  <a:gd name="T1" fmla="*/ 25 h 25"/>
                  <a:gd name="T2" fmla="*/ 3 w 26"/>
                  <a:gd name="T3" fmla="*/ 20 h 25"/>
                  <a:gd name="T4" fmla="*/ 1 w 26"/>
                  <a:gd name="T5" fmla="*/ 11 h 25"/>
                  <a:gd name="T6" fmla="*/ 5 w 26"/>
                  <a:gd name="T7" fmla="*/ 3 h 25"/>
                  <a:gd name="T8" fmla="*/ 13 w 26"/>
                  <a:gd name="T9" fmla="*/ 0 h 25"/>
                  <a:gd name="T10" fmla="*/ 22 w 26"/>
                  <a:gd name="T11" fmla="*/ 5 h 25"/>
                  <a:gd name="T12" fmla="*/ 21 w 26"/>
                  <a:gd name="T13" fmla="*/ 22 h 25"/>
                  <a:gd name="T14" fmla="*/ 13 w 26"/>
                  <a:gd name="T15" fmla="*/ 25 h 25"/>
                  <a:gd name="T16" fmla="*/ 13 w 26"/>
                  <a:gd name="T17" fmla="*/ 8 h 25"/>
                  <a:gd name="T18" fmla="*/ 10 w 26"/>
                  <a:gd name="T19" fmla="*/ 9 h 25"/>
                  <a:gd name="T20" fmla="*/ 9 w 26"/>
                  <a:gd name="T21" fmla="*/ 12 h 25"/>
                  <a:gd name="T22" fmla="*/ 10 w 26"/>
                  <a:gd name="T23" fmla="*/ 15 h 25"/>
                  <a:gd name="T24" fmla="*/ 13 w 26"/>
                  <a:gd name="T25" fmla="*/ 17 h 25"/>
                  <a:gd name="T26" fmla="*/ 15 w 26"/>
                  <a:gd name="T27" fmla="*/ 16 h 25"/>
                  <a:gd name="T28" fmla="*/ 16 w 26"/>
                  <a:gd name="T29" fmla="*/ 10 h 25"/>
                  <a:gd name="T30" fmla="*/ 13 w 26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9" y="25"/>
                      <a:pt x="6" y="23"/>
                      <a:pt x="3" y="20"/>
                    </a:cubicBezTo>
                    <a:cubicBezTo>
                      <a:pt x="1" y="17"/>
                      <a:pt x="0" y="14"/>
                      <a:pt x="1" y="11"/>
                    </a:cubicBezTo>
                    <a:cubicBezTo>
                      <a:pt x="1" y="8"/>
                      <a:pt x="3" y="5"/>
                      <a:pt x="5" y="3"/>
                    </a:cubicBezTo>
                    <a:cubicBezTo>
                      <a:pt x="8" y="1"/>
                      <a:pt x="10" y="0"/>
                      <a:pt x="13" y="0"/>
                    </a:cubicBezTo>
                    <a:cubicBezTo>
                      <a:pt x="17" y="0"/>
                      <a:pt x="20" y="2"/>
                      <a:pt x="22" y="5"/>
                    </a:cubicBezTo>
                    <a:cubicBezTo>
                      <a:pt x="26" y="10"/>
                      <a:pt x="25" y="18"/>
                      <a:pt x="21" y="22"/>
                    </a:cubicBezTo>
                    <a:cubicBezTo>
                      <a:pt x="18" y="24"/>
                      <a:pt x="16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0" y="16"/>
                      <a:pt x="12" y="17"/>
                      <a:pt x="13" y="17"/>
                    </a:cubicBezTo>
                    <a:cubicBezTo>
                      <a:pt x="14" y="17"/>
                      <a:pt x="15" y="16"/>
                      <a:pt x="15" y="16"/>
                    </a:cubicBezTo>
                    <a:cubicBezTo>
                      <a:pt x="17" y="14"/>
                      <a:pt x="17" y="12"/>
                      <a:pt x="16" y="10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87" name="Freeform 439"/>
              <p:cNvSpPr>
                <a:spLocks noEditPoints="1"/>
              </p:cNvSpPr>
              <p:nvPr/>
            </p:nvSpPr>
            <p:spPr bwMode="auto">
              <a:xfrm>
                <a:off x="-4976813" y="3554413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2 w 26"/>
                  <a:gd name="T3" fmla="*/ 19 h 24"/>
                  <a:gd name="T4" fmla="*/ 0 w 26"/>
                  <a:gd name="T5" fmla="*/ 10 h 24"/>
                  <a:gd name="T6" fmla="*/ 5 w 26"/>
                  <a:gd name="T7" fmla="*/ 2 h 24"/>
                  <a:gd name="T8" fmla="*/ 12 w 26"/>
                  <a:gd name="T9" fmla="*/ 0 h 24"/>
                  <a:gd name="T10" fmla="*/ 22 w 26"/>
                  <a:gd name="T11" fmla="*/ 5 h 24"/>
                  <a:gd name="T12" fmla="*/ 19 w 26"/>
                  <a:gd name="T13" fmla="*/ 21 h 24"/>
                  <a:gd name="T14" fmla="*/ 12 w 26"/>
                  <a:gd name="T15" fmla="*/ 24 h 24"/>
                  <a:gd name="T16" fmla="*/ 12 w 26"/>
                  <a:gd name="T17" fmla="*/ 8 h 24"/>
                  <a:gd name="T18" fmla="*/ 10 w 26"/>
                  <a:gd name="T19" fmla="*/ 8 h 24"/>
                  <a:gd name="T20" fmla="*/ 8 w 26"/>
                  <a:gd name="T21" fmla="*/ 11 h 24"/>
                  <a:gd name="T22" fmla="*/ 9 w 26"/>
                  <a:gd name="T23" fmla="*/ 14 h 24"/>
                  <a:gd name="T24" fmla="*/ 12 w 26"/>
                  <a:gd name="T25" fmla="*/ 16 h 24"/>
                  <a:gd name="T26" fmla="*/ 14 w 26"/>
                  <a:gd name="T27" fmla="*/ 15 h 24"/>
                  <a:gd name="T28" fmla="*/ 15 w 26"/>
                  <a:gd name="T29" fmla="*/ 9 h 24"/>
                  <a:gd name="T30" fmla="*/ 12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8" y="24"/>
                      <a:pt x="4" y="22"/>
                      <a:pt x="2" y="19"/>
                    </a:cubicBezTo>
                    <a:cubicBezTo>
                      <a:pt x="0" y="16"/>
                      <a:pt x="0" y="13"/>
                      <a:pt x="0" y="10"/>
                    </a:cubicBezTo>
                    <a:cubicBezTo>
                      <a:pt x="1" y="6"/>
                      <a:pt x="2" y="4"/>
                      <a:pt x="5" y="2"/>
                    </a:cubicBezTo>
                    <a:cubicBezTo>
                      <a:pt x="7" y="0"/>
                      <a:pt x="10" y="0"/>
                      <a:pt x="12" y="0"/>
                    </a:cubicBezTo>
                    <a:cubicBezTo>
                      <a:pt x="16" y="0"/>
                      <a:pt x="20" y="1"/>
                      <a:pt x="22" y="5"/>
                    </a:cubicBezTo>
                    <a:cubicBezTo>
                      <a:pt x="26" y="10"/>
                      <a:pt x="24" y="17"/>
                      <a:pt x="19" y="21"/>
                    </a:cubicBezTo>
                    <a:cubicBezTo>
                      <a:pt x="17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10" y="8"/>
                    </a:cubicBezTo>
                    <a:cubicBezTo>
                      <a:pt x="9" y="9"/>
                      <a:pt x="8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5"/>
                    </a:cubicBezTo>
                    <a:cubicBezTo>
                      <a:pt x="16" y="14"/>
                      <a:pt x="17" y="11"/>
                      <a:pt x="15" y="9"/>
                    </a:cubicBezTo>
                    <a:cubicBezTo>
                      <a:pt x="15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88" name="Freeform 440"/>
              <p:cNvSpPr>
                <a:spLocks noEditPoints="1"/>
              </p:cNvSpPr>
              <p:nvPr/>
            </p:nvSpPr>
            <p:spPr bwMode="auto">
              <a:xfrm>
                <a:off x="-4997450" y="3524250"/>
                <a:ext cx="53975" cy="53975"/>
              </a:xfrm>
              <a:custGeom>
                <a:avLst/>
                <a:gdLst>
                  <a:gd name="T0" fmla="*/ 13 w 25"/>
                  <a:gd name="T1" fmla="*/ 25 h 25"/>
                  <a:gd name="T2" fmla="*/ 11 w 25"/>
                  <a:gd name="T3" fmla="*/ 24 h 25"/>
                  <a:gd name="T4" fmla="*/ 6 w 25"/>
                  <a:gd name="T5" fmla="*/ 23 h 25"/>
                  <a:gd name="T6" fmla="*/ 6 w 25"/>
                  <a:gd name="T7" fmla="*/ 23 h 25"/>
                  <a:gd name="T8" fmla="*/ 3 w 25"/>
                  <a:gd name="T9" fmla="*/ 19 h 25"/>
                  <a:gd name="T10" fmla="*/ 1 w 25"/>
                  <a:gd name="T11" fmla="*/ 10 h 25"/>
                  <a:gd name="T12" fmla="*/ 6 w 25"/>
                  <a:gd name="T13" fmla="*/ 2 h 25"/>
                  <a:gd name="T14" fmla="*/ 13 w 25"/>
                  <a:gd name="T15" fmla="*/ 0 h 25"/>
                  <a:gd name="T16" fmla="*/ 23 w 25"/>
                  <a:gd name="T17" fmla="*/ 6 h 25"/>
                  <a:gd name="T18" fmla="*/ 25 w 25"/>
                  <a:gd name="T19" fmla="*/ 10 h 25"/>
                  <a:gd name="T20" fmla="*/ 25 w 25"/>
                  <a:gd name="T21" fmla="*/ 15 h 25"/>
                  <a:gd name="T22" fmla="*/ 20 w 25"/>
                  <a:gd name="T23" fmla="*/ 22 h 25"/>
                  <a:gd name="T24" fmla="*/ 13 w 25"/>
                  <a:gd name="T25" fmla="*/ 25 h 25"/>
                  <a:gd name="T26" fmla="*/ 11 w 25"/>
                  <a:gd name="T27" fmla="*/ 16 h 25"/>
                  <a:gd name="T28" fmla="*/ 12 w 25"/>
                  <a:gd name="T29" fmla="*/ 16 h 25"/>
                  <a:gd name="T30" fmla="*/ 15 w 25"/>
                  <a:gd name="T31" fmla="*/ 16 h 25"/>
                  <a:gd name="T32" fmla="*/ 17 w 25"/>
                  <a:gd name="T33" fmla="*/ 13 h 25"/>
                  <a:gd name="T34" fmla="*/ 17 w 25"/>
                  <a:gd name="T35" fmla="*/ 12 h 25"/>
                  <a:gd name="T36" fmla="*/ 17 w 25"/>
                  <a:gd name="T37" fmla="*/ 12 h 25"/>
                  <a:gd name="T38" fmla="*/ 16 w 25"/>
                  <a:gd name="T39" fmla="*/ 10 h 25"/>
                  <a:gd name="T40" fmla="*/ 13 w 25"/>
                  <a:gd name="T41" fmla="*/ 8 h 25"/>
                  <a:gd name="T42" fmla="*/ 11 w 25"/>
                  <a:gd name="T43" fmla="*/ 9 h 25"/>
                  <a:gd name="T44" fmla="*/ 9 w 25"/>
                  <a:gd name="T45" fmla="*/ 12 h 25"/>
                  <a:gd name="T46" fmla="*/ 9 w 25"/>
                  <a:gd name="T47" fmla="*/ 15 h 25"/>
                  <a:gd name="T48" fmla="*/ 11 w 25"/>
                  <a:gd name="T49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12" y="25"/>
                      <a:pt x="11" y="25"/>
                      <a:pt x="11" y="24"/>
                    </a:cubicBezTo>
                    <a:cubicBezTo>
                      <a:pt x="9" y="24"/>
                      <a:pt x="8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2"/>
                      <a:pt x="4" y="21"/>
                      <a:pt x="3" y="19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2" y="7"/>
                      <a:pt x="4" y="4"/>
                      <a:pt x="6" y="2"/>
                    </a:cubicBezTo>
                    <a:cubicBezTo>
                      <a:pt x="8" y="1"/>
                      <a:pt x="11" y="0"/>
                      <a:pt x="13" y="0"/>
                    </a:cubicBezTo>
                    <a:cubicBezTo>
                      <a:pt x="17" y="0"/>
                      <a:pt x="21" y="2"/>
                      <a:pt x="23" y="6"/>
                    </a:cubicBezTo>
                    <a:cubicBezTo>
                      <a:pt x="24" y="7"/>
                      <a:pt x="24" y="9"/>
                      <a:pt x="25" y="10"/>
                    </a:cubicBezTo>
                    <a:cubicBezTo>
                      <a:pt x="25" y="12"/>
                      <a:pt x="25" y="13"/>
                      <a:pt x="25" y="15"/>
                    </a:cubicBezTo>
                    <a:cubicBezTo>
                      <a:pt x="24" y="18"/>
                      <a:pt x="22" y="21"/>
                      <a:pt x="20" y="22"/>
                    </a:cubicBezTo>
                    <a:cubicBezTo>
                      <a:pt x="18" y="24"/>
                      <a:pt x="15" y="25"/>
                      <a:pt x="13" y="25"/>
                    </a:cubicBezTo>
                    <a:close/>
                    <a:moveTo>
                      <a:pt x="11" y="16"/>
                    </a:moveTo>
                    <a:cubicBezTo>
                      <a:pt x="11" y="16"/>
                      <a:pt x="11" y="16"/>
                      <a:pt x="12" y="16"/>
                    </a:cubicBezTo>
                    <a:cubicBezTo>
                      <a:pt x="13" y="17"/>
                      <a:pt x="14" y="16"/>
                      <a:pt x="15" y="16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3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1"/>
                      <a:pt x="16" y="11"/>
                      <a:pt x="16" y="10"/>
                    </a:cubicBezTo>
                    <a:cubicBezTo>
                      <a:pt x="16" y="9"/>
                      <a:pt x="14" y="8"/>
                      <a:pt x="13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0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9" y="15"/>
                    </a:cubicBezTo>
                    <a:cubicBezTo>
                      <a:pt x="10" y="15"/>
                      <a:pt x="10" y="16"/>
                      <a:pt x="1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89" name="Freeform 441"/>
              <p:cNvSpPr>
                <a:spLocks noEditPoints="1"/>
              </p:cNvSpPr>
              <p:nvPr/>
            </p:nvSpPr>
            <p:spPr bwMode="auto">
              <a:xfrm>
                <a:off x="-5014913" y="3497263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9 w 25"/>
                  <a:gd name="T3" fmla="*/ 24 h 24"/>
                  <a:gd name="T4" fmla="*/ 2 w 25"/>
                  <a:gd name="T5" fmla="*/ 18 h 24"/>
                  <a:gd name="T6" fmla="*/ 1 w 25"/>
                  <a:gd name="T7" fmla="*/ 9 h 24"/>
                  <a:gd name="T8" fmla="*/ 6 w 25"/>
                  <a:gd name="T9" fmla="*/ 1 h 24"/>
                  <a:gd name="T10" fmla="*/ 12 w 25"/>
                  <a:gd name="T11" fmla="*/ 0 h 24"/>
                  <a:gd name="T12" fmla="*/ 23 w 25"/>
                  <a:gd name="T13" fmla="*/ 6 h 24"/>
                  <a:gd name="T14" fmla="*/ 24 w 25"/>
                  <a:gd name="T15" fmla="*/ 15 h 24"/>
                  <a:gd name="T16" fmla="*/ 19 w 25"/>
                  <a:gd name="T17" fmla="*/ 22 h 24"/>
                  <a:gd name="T18" fmla="*/ 12 w 25"/>
                  <a:gd name="T19" fmla="*/ 24 h 24"/>
                  <a:gd name="T20" fmla="*/ 12 w 25"/>
                  <a:gd name="T21" fmla="*/ 8 h 24"/>
                  <a:gd name="T22" fmla="*/ 10 w 25"/>
                  <a:gd name="T23" fmla="*/ 8 h 24"/>
                  <a:gd name="T24" fmla="*/ 8 w 25"/>
                  <a:gd name="T25" fmla="*/ 11 h 24"/>
                  <a:gd name="T26" fmla="*/ 9 w 25"/>
                  <a:gd name="T27" fmla="*/ 14 h 24"/>
                  <a:gd name="T28" fmla="*/ 11 w 25"/>
                  <a:gd name="T29" fmla="*/ 16 h 24"/>
                  <a:gd name="T30" fmla="*/ 14 w 25"/>
                  <a:gd name="T31" fmla="*/ 15 h 24"/>
                  <a:gd name="T32" fmla="*/ 16 w 25"/>
                  <a:gd name="T33" fmla="*/ 13 h 24"/>
                  <a:gd name="T34" fmla="*/ 16 w 25"/>
                  <a:gd name="T35" fmla="*/ 10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10" y="24"/>
                      <a:pt x="9" y="24"/>
                    </a:cubicBezTo>
                    <a:cubicBezTo>
                      <a:pt x="6" y="23"/>
                      <a:pt x="3" y="21"/>
                      <a:pt x="2" y="18"/>
                    </a:cubicBezTo>
                    <a:cubicBezTo>
                      <a:pt x="0" y="15"/>
                      <a:pt x="0" y="12"/>
                      <a:pt x="1" y="9"/>
                    </a:cubicBezTo>
                    <a:cubicBezTo>
                      <a:pt x="1" y="6"/>
                      <a:pt x="3" y="3"/>
                      <a:pt x="6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ubicBezTo>
                      <a:pt x="24" y="9"/>
                      <a:pt x="25" y="12"/>
                      <a:pt x="24" y="15"/>
                    </a:cubicBezTo>
                    <a:cubicBezTo>
                      <a:pt x="23" y="18"/>
                      <a:pt x="21" y="20"/>
                      <a:pt x="19" y="22"/>
                    </a:cubicBezTo>
                    <a:cubicBezTo>
                      <a:pt x="17" y="23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0" y="8"/>
                    </a:cubicBezTo>
                    <a:cubicBezTo>
                      <a:pt x="9" y="9"/>
                      <a:pt x="9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90" name="Freeform 442"/>
              <p:cNvSpPr>
                <a:spLocks noEditPoints="1"/>
              </p:cNvSpPr>
              <p:nvPr/>
            </p:nvSpPr>
            <p:spPr bwMode="auto">
              <a:xfrm>
                <a:off x="-4995863" y="3589338"/>
                <a:ext cx="58738" cy="50800"/>
              </a:xfrm>
              <a:custGeom>
                <a:avLst/>
                <a:gdLst>
                  <a:gd name="T0" fmla="*/ 13 w 27"/>
                  <a:gd name="T1" fmla="*/ 24 h 24"/>
                  <a:gd name="T2" fmla="*/ 3 w 27"/>
                  <a:gd name="T3" fmla="*/ 19 h 24"/>
                  <a:gd name="T4" fmla="*/ 1 w 27"/>
                  <a:gd name="T5" fmla="*/ 10 h 24"/>
                  <a:gd name="T6" fmla="*/ 6 w 27"/>
                  <a:gd name="T7" fmla="*/ 2 h 24"/>
                  <a:gd name="T8" fmla="*/ 13 w 27"/>
                  <a:gd name="T9" fmla="*/ 0 h 24"/>
                  <a:gd name="T10" fmla="*/ 23 w 27"/>
                  <a:gd name="T11" fmla="*/ 4 h 24"/>
                  <a:gd name="T12" fmla="*/ 21 w 27"/>
                  <a:gd name="T13" fmla="*/ 22 h 24"/>
                  <a:gd name="T14" fmla="*/ 13 w 27"/>
                  <a:gd name="T15" fmla="*/ 24 h 24"/>
                  <a:gd name="T16" fmla="*/ 13 w 27"/>
                  <a:gd name="T17" fmla="*/ 8 h 24"/>
                  <a:gd name="T18" fmla="*/ 10 w 27"/>
                  <a:gd name="T19" fmla="*/ 9 h 24"/>
                  <a:gd name="T20" fmla="*/ 9 w 27"/>
                  <a:gd name="T21" fmla="*/ 11 h 24"/>
                  <a:gd name="T22" fmla="*/ 10 w 27"/>
                  <a:gd name="T23" fmla="*/ 14 h 24"/>
                  <a:gd name="T24" fmla="*/ 13 w 27"/>
                  <a:gd name="T25" fmla="*/ 16 h 24"/>
                  <a:gd name="T26" fmla="*/ 16 w 27"/>
                  <a:gd name="T27" fmla="*/ 15 h 24"/>
                  <a:gd name="T28" fmla="*/ 16 w 27"/>
                  <a:gd name="T29" fmla="*/ 10 h 24"/>
                  <a:gd name="T30" fmla="*/ 13 w 27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9" y="24"/>
                      <a:pt x="6" y="23"/>
                      <a:pt x="3" y="19"/>
                    </a:cubicBezTo>
                    <a:cubicBezTo>
                      <a:pt x="1" y="17"/>
                      <a:pt x="0" y="13"/>
                      <a:pt x="1" y="10"/>
                    </a:cubicBezTo>
                    <a:cubicBezTo>
                      <a:pt x="1" y="7"/>
                      <a:pt x="3" y="4"/>
                      <a:pt x="6" y="2"/>
                    </a:cubicBezTo>
                    <a:cubicBezTo>
                      <a:pt x="8" y="0"/>
                      <a:pt x="10" y="0"/>
                      <a:pt x="13" y="0"/>
                    </a:cubicBezTo>
                    <a:cubicBezTo>
                      <a:pt x="16" y="0"/>
                      <a:pt x="20" y="1"/>
                      <a:pt x="23" y="4"/>
                    </a:cubicBezTo>
                    <a:cubicBezTo>
                      <a:pt x="27" y="10"/>
                      <a:pt x="26" y="18"/>
                      <a:pt x="21" y="22"/>
                    </a:cubicBezTo>
                    <a:cubicBezTo>
                      <a:pt x="19" y="23"/>
                      <a:pt x="16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9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10" y="14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4"/>
                      <a:pt x="18" y="11"/>
                      <a:pt x="16" y="10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91" name="Freeform 443"/>
              <p:cNvSpPr>
                <a:spLocks noEditPoints="1"/>
              </p:cNvSpPr>
              <p:nvPr/>
            </p:nvSpPr>
            <p:spPr bwMode="auto">
              <a:xfrm>
                <a:off x="-5070475" y="3571875"/>
                <a:ext cx="80963" cy="84138"/>
              </a:xfrm>
              <a:custGeom>
                <a:avLst/>
                <a:gdLst>
                  <a:gd name="T0" fmla="*/ 21 w 38"/>
                  <a:gd name="T1" fmla="*/ 39 h 39"/>
                  <a:gd name="T2" fmla="*/ 17 w 38"/>
                  <a:gd name="T3" fmla="*/ 39 h 39"/>
                  <a:gd name="T4" fmla="*/ 4 w 38"/>
                  <a:gd name="T5" fmla="*/ 30 h 39"/>
                  <a:gd name="T6" fmla="*/ 1 w 38"/>
                  <a:gd name="T7" fmla="*/ 23 h 39"/>
                  <a:gd name="T8" fmla="*/ 1 w 38"/>
                  <a:gd name="T9" fmla="*/ 15 h 39"/>
                  <a:gd name="T10" fmla="*/ 8 w 38"/>
                  <a:gd name="T11" fmla="*/ 3 h 39"/>
                  <a:gd name="T12" fmla="*/ 22 w 38"/>
                  <a:gd name="T13" fmla="*/ 1 h 39"/>
                  <a:gd name="T14" fmla="*/ 29 w 38"/>
                  <a:gd name="T15" fmla="*/ 4 h 39"/>
                  <a:gd name="T16" fmla="*/ 34 w 38"/>
                  <a:gd name="T17" fmla="*/ 9 h 39"/>
                  <a:gd name="T18" fmla="*/ 38 w 38"/>
                  <a:gd name="T19" fmla="*/ 23 h 39"/>
                  <a:gd name="T20" fmla="*/ 31 w 38"/>
                  <a:gd name="T21" fmla="*/ 35 h 39"/>
                  <a:gd name="T22" fmla="*/ 21 w 38"/>
                  <a:gd name="T23" fmla="*/ 39 h 39"/>
                  <a:gd name="T24" fmla="*/ 18 w 38"/>
                  <a:gd name="T25" fmla="*/ 8 h 39"/>
                  <a:gd name="T26" fmla="*/ 13 w 38"/>
                  <a:gd name="T27" fmla="*/ 10 h 39"/>
                  <a:gd name="T28" fmla="*/ 9 w 38"/>
                  <a:gd name="T29" fmla="*/ 16 h 39"/>
                  <a:gd name="T30" fmla="*/ 9 w 38"/>
                  <a:gd name="T31" fmla="*/ 21 h 39"/>
                  <a:gd name="T32" fmla="*/ 11 w 38"/>
                  <a:gd name="T33" fmla="*/ 25 h 39"/>
                  <a:gd name="T34" fmla="*/ 18 w 38"/>
                  <a:gd name="T35" fmla="*/ 31 h 39"/>
                  <a:gd name="T36" fmla="*/ 26 w 38"/>
                  <a:gd name="T37" fmla="*/ 29 h 39"/>
                  <a:gd name="T38" fmla="*/ 30 w 38"/>
                  <a:gd name="T39" fmla="*/ 22 h 39"/>
                  <a:gd name="T40" fmla="*/ 28 w 38"/>
                  <a:gd name="T41" fmla="*/ 14 h 39"/>
                  <a:gd name="T42" fmla="*/ 24 w 38"/>
                  <a:gd name="T43" fmla="*/ 10 h 39"/>
                  <a:gd name="T44" fmla="*/ 20 w 38"/>
                  <a:gd name="T45" fmla="*/ 9 h 39"/>
                  <a:gd name="T46" fmla="*/ 18 w 38"/>
                  <a:gd name="T47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8" h="39">
                    <a:moveTo>
                      <a:pt x="21" y="39"/>
                    </a:moveTo>
                    <a:cubicBezTo>
                      <a:pt x="19" y="39"/>
                      <a:pt x="18" y="39"/>
                      <a:pt x="17" y="39"/>
                    </a:cubicBezTo>
                    <a:cubicBezTo>
                      <a:pt x="12" y="37"/>
                      <a:pt x="7" y="34"/>
                      <a:pt x="4" y="30"/>
                    </a:cubicBezTo>
                    <a:cubicBezTo>
                      <a:pt x="3" y="28"/>
                      <a:pt x="1" y="25"/>
                      <a:pt x="1" y="23"/>
                    </a:cubicBezTo>
                    <a:cubicBezTo>
                      <a:pt x="0" y="20"/>
                      <a:pt x="0" y="18"/>
                      <a:pt x="1" y="15"/>
                    </a:cubicBezTo>
                    <a:cubicBezTo>
                      <a:pt x="1" y="10"/>
                      <a:pt x="4" y="6"/>
                      <a:pt x="8" y="3"/>
                    </a:cubicBezTo>
                    <a:cubicBezTo>
                      <a:pt x="12" y="0"/>
                      <a:pt x="18" y="0"/>
                      <a:pt x="22" y="1"/>
                    </a:cubicBezTo>
                    <a:cubicBezTo>
                      <a:pt x="25" y="1"/>
                      <a:pt x="27" y="2"/>
                      <a:pt x="29" y="4"/>
                    </a:cubicBezTo>
                    <a:cubicBezTo>
                      <a:pt x="31" y="5"/>
                      <a:pt x="33" y="7"/>
                      <a:pt x="34" y="9"/>
                    </a:cubicBezTo>
                    <a:cubicBezTo>
                      <a:pt x="37" y="13"/>
                      <a:pt x="38" y="18"/>
                      <a:pt x="38" y="23"/>
                    </a:cubicBezTo>
                    <a:cubicBezTo>
                      <a:pt x="37" y="28"/>
                      <a:pt x="35" y="33"/>
                      <a:pt x="31" y="35"/>
                    </a:cubicBezTo>
                    <a:cubicBezTo>
                      <a:pt x="28" y="38"/>
                      <a:pt x="24" y="39"/>
                      <a:pt x="21" y="39"/>
                    </a:cubicBezTo>
                    <a:close/>
                    <a:moveTo>
                      <a:pt x="18" y="8"/>
                    </a:moveTo>
                    <a:cubicBezTo>
                      <a:pt x="16" y="8"/>
                      <a:pt x="14" y="9"/>
                      <a:pt x="13" y="10"/>
                    </a:cubicBezTo>
                    <a:cubicBezTo>
                      <a:pt x="10" y="11"/>
                      <a:pt x="9" y="14"/>
                      <a:pt x="9" y="16"/>
                    </a:cubicBezTo>
                    <a:cubicBezTo>
                      <a:pt x="8" y="18"/>
                      <a:pt x="8" y="19"/>
                      <a:pt x="9" y="21"/>
                    </a:cubicBezTo>
                    <a:cubicBezTo>
                      <a:pt x="9" y="22"/>
                      <a:pt x="10" y="24"/>
                      <a:pt x="11" y="25"/>
                    </a:cubicBezTo>
                    <a:cubicBezTo>
                      <a:pt x="13" y="28"/>
                      <a:pt x="16" y="30"/>
                      <a:pt x="18" y="31"/>
                    </a:cubicBezTo>
                    <a:cubicBezTo>
                      <a:pt x="21" y="31"/>
                      <a:pt x="24" y="31"/>
                      <a:pt x="26" y="29"/>
                    </a:cubicBezTo>
                    <a:cubicBezTo>
                      <a:pt x="28" y="27"/>
                      <a:pt x="29" y="25"/>
                      <a:pt x="30" y="22"/>
                    </a:cubicBezTo>
                    <a:cubicBezTo>
                      <a:pt x="30" y="19"/>
                      <a:pt x="29" y="16"/>
                      <a:pt x="28" y="14"/>
                    </a:cubicBezTo>
                    <a:cubicBezTo>
                      <a:pt x="27" y="12"/>
                      <a:pt x="26" y="11"/>
                      <a:pt x="24" y="10"/>
                    </a:cubicBezTo>
                    <a:cubicBezTo>
                      <a:pt x="23" y="10"/>
                      <a:pt x="22" y="9"/>
                      <a:pt x="20" y="9"/>
                    </a:cubicBezTo>
                    <a:cubicBezTo>
                      <a:pt x="20" y="8"/>
                      <a:pt x="19" y="8"/>
                      <a:pt x="1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92" name="Freeform 444"/>
              <p:cNvSpPr>
                <a:spLocks noEditPoints="1"/>
              </p:cNvSpPr>
              <p:nvPr/>
            </p:nvSpPr>
            <p:spPr bwMode="auto">
              <a:xfrm>
                <a:off x="-5018088" y="3559175"/>
                <a:ext cx="58738" cy="53975"/>
              </a:xfrm>
              <a:custGeom>
                <a:avLst/>
                <a:gdLst>
                  <a:gd name="T0" fmla="*/ 13 w 27"/>
                  <a:gd name="T1" fmla="*/ 25 h 25"/>
                  <a:gd name="T2" fmla="*/ 3 w 27"/>
                  <a:gd name="T3" fmla="*/ 19 h 25"/>
                  <a:gd name="T4" fmla="*/ 1 w 27"/>
                  <a:gd name="T5" fmla="*/ 10 h 25"/>
                  <a:gd name="T6" fmla="*/ 6 w 27"/>
                  <a:gd name="T7" fmla="*/ 2 h 25"/>
                  <a:gd name="T8" fmla="*/ 15 w 27"/>
                  <a:gd name="T9" fmla="*/ 0 h 25"/>
                  <a:gd name="T10" fmla="*/ 23 w 27"/>
                  <a:gd name="T11" fmla="*/ 5 h 25"/>
                  <a:gd name="T12" fmla="*/ 20 w 27"/>
                  <a:gd name="T13" fmla="*/ 23 h 25"/>
                  <a:gd name="T14" fmla="*/ 13 w 27"/>
                  <a:gd name="T15" fmla="*/ 25 h 25"/>
                  <a:gd name="T16" fmla="*/ 13 w 27"/>
                  <a:gd name="T17" fmla="*/ 8 h 25"/>
                  <a:gd name="T18" fmla="*/ 11 w 27"/>
                  <a:gd name="T19" fmla="*/ 9 h 25"/>
                  <a:gd name="T20" fmla="*/ 9 w 27"/>
                  <a:gd name="T21" fmla="*/ 11 h 25"/>
                  <a:gd name="T22" fmla="*/ 10 w 27"/>
                  <a:gd name="T23" fmla="*/ 15 h 25"/>
                  <a:gd name="T24" fmla="*/ 13 w 27"/>
                  <a:gd name="T25" fmla="*/ 17 h 25"/>
                  <a:gd name="T26" fmla="*/ 16 w 27"/>
                  <a:gd name="T27" fmla="*/ 16 h 25"/>
                  <a:gd name="T28" fmla="*/ 16 w 27"/>
                  <a:gd name="T29" fmla="*/ 10 h 25"/>
                  <a:gd name="T30" fmla="*/ 14 w 27"/>
                  <a:gd name="T31" fmla="*/ 8 h 25"/>
                  <a:gd name="T32" fmla="*/ 13 w 27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5">
                    <a:moveTo>
                      <a:pt x="13" y="25"/>
                    </a:moveTo>
                    <a:cubicBezTo>
                      <a:pt x="9" y="25"/>
                      <a:pt x="6" y="23"/>
                      <a:pt x="3" y="19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2" y="7"/>
                      <a:pt x="3" y="4"/>
                      <a:pt x="6" y="2"/>
                    </a:cubicBezTo>
                    <a:cubicBezTo>
                      <a:pt x="9" y="0"/>
                      <a:pt x="12" y="0"/>
                      <a:pt x="15" y="0"/>
                    </a:cubicBezTo>
                    <a:cubicBezTo>
                      <a:pt x="18" y="1"/>
                      <a:pt x="21" y="3"/>
                      <a:pt x="23" y="5"/>
                    </a:cubicBezTo>
                    <a:cubicBezTo>
                      <a:pt x="27" y="11"/>
                      <a:pt x="26" y="19"/>
                      <a:pt x="20" y="23"/>
                    </a:cubicBezTo>
                    <a:cubicBezTo>
                      <a:pt x="18" y="24"/>
                      <a:pt x="16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9" y="14"/>
                      <a:pt x="10" y="15"/>
                    </a:cubicBezTo>
                    <a:cubicBezTo>
                      <a:pt x="11" y="16"/>
                      <a:pt x="12" y="17"/>
                      <a:pt x="13" y="17"/>
                    </a:cubicBezTo>
                    <a:cubicBezTo>
                      <a:pt x="14" y="17"/>
                      <a:pt x="15" y="16"/>
                      <a:pt x="16" y="16"/>
                    </a:cubicBezTo>
                    <a:cubicBezTo>
                      <a:pt x="17" y="15"/>
                      <a:pt x="18" y="12"/>
                      <a:pt x="16" y="10"/>
                    </a:cubicBezTo>
                    <a:cubicBezTo>
                      <a:pt x="16" y="9"/>
                      <a:pt x="14" y="8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93" name="Freeform 445"/>
              <p:cNvSpPr>
                <a:spLocks noEditPoints="1"/>
              </p:cNvSpPr>
              <p:nvPr/>
            </p:nvSpPr>
            <p:spPr bwMode="auto">
              <a:xfrm>
                <a:off x="-5037138" y="3529013"/>
                <a:ext cx="58738" cy="53975"/>
              </a:xfrm>
              <a:custGeom>
                <a:avLst/>
                <a:gdLst>
                  <a:gd name="T0" fmla="*/ 13 w 27"/>
                  <a:gd name="T1" fmla="*/ 25 h 25"/>
                  <a:gd name="T2" fmla="*/ 3 w 27"/>
                  <a:gd name="T3" fmla="*/ 19 h 25"/>
                  <a:gd name="T4" fmla="*/ 1 w 27"/>
                  <a:gd name="T5" fmla="*/ 10 h 25"/>
                  <a:gd name="T6" fmla="*/ 6 w 27"/>
                  <a:gd name="T7" fmla="*/ 2 h 25"/>
                  <a:gd name="T8" fmla="*/ 16 w 27"/>
                  <a:gd name="T9" fmla="*/ 0 h 25"/>
                  <a:gd name="T10" fmla="*/ 23 w 27"/>
                  <a:gd name="T11" fmla="*/ 6 h 25"/>
                  <a:gd name="T12" fmla="*/ 20 w 27"/>
                  <a:gd name="T13" fmla="*/ 23 h 25"/>
                  <a:gd name="T14" fmla="*/ 13 w 27"/>
                  <a:gd name="T15" fmla="*/ 25 h 25"/>
                  <a:gd name="T16" fmla="*/ 12 w 27"/>
                  <a:gd name="T17" fmla="*/ 8 h 25"/>
                  <a:gd name="T18" fmla="*/ 10 w 27"/>
                  <a:gd name="T19" fmla="*/ 9 h 25"/>
                  <a:gd name="T20" fmla="*/ 9 w 27"/>
                  <a:gd name="T21" fmla="*/ 11 h 25"/>
                  <a:gd name="T22" fmla="*/ 9 w 27"/>
                  <a:gd name="T23" fmla="*/ 15 h 25"/>
                  <a:gd name="T24" fmla="*/ 13 w 27"/>
                  <a:gd name="T25" fmla="*/ 17 h 25"/>
                  <a:gd name="T26" fmla="*/ 15 w 27"/>
                  <a:gd name="T27" fmla="*/ 16 h 25"/>
                  <a:gd name="T28" fmla="*/ 16 w 27"/>
                  <a:gd name="T29" fmla="*/ 10 h 25"/>
                  <a:gd name="T30" fmla="*/ 14 w 27"/>
                  <a:gd name="T31" fmla="*/ 8 h 25"/>
                  <a:gd name="T32" fmla="*/ 12 w 27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5">
                    <a:moveTo>
                      <a:pt x="13" y="25"/>
                    </a:moveTo>
                    <a:cubicBezTo>
                      <a:pt x="9" y="25"/>
                      <a:pt x="5" y="23"/>
                      <a:pt x="3" y="19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1" y="6"/>
                      <a:pt x="3" y="3"/>
                      <a:pt x="6" y="2"/>
                    </a:cubicBezTo>
                    <a:cubicBezTo>
                      <a:pt x="9" y="0"/>
                      <a:pt x="12" y="0"/>
                      <a:pt x="16" y="0"/>
                    </a:cubicBezTo>
                    <a:cubicBezTo>
                      <a:pt x="19" y="1"/>
                      <a:pt x="21" y="3"/>
                      <a:pt x="23" y="6"/>
                    </a:cubicBezTo>
                    <a:cubicBezTo>
                      <a:pt x="27" y="12"/>
                      <a:pt x="25" y="19"/>
                      <a:pt x="20" y="23"/>
                    </a:cubicBezTo>
                    <a:cubicBezTo>
                      <a:pt x="18" y="24"/>
                      <a:pt x="15" y="25"/>
                      <a:pt x="13" y="25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2"/>
                      <a:pt x="9" y="13"/>
                      <a:pt x="9" y="15"/>
                    </a:cubicBezTo>
                    <a:cubicBezTo>
                      <a:pt x="10" y="16"/>
                      <a:pt x="12" y="17"/>
                      <a:pt x="13" y="17"/>
                    </a:cubicBezTo>
                    <a:cubicBezTo>
                      <a:pt x="14" y="17"/>
                      <a:pt x="14" y="16"/>
                      <a:pt x="15" y="16"/>
                    </a:cubicBezTo>
                    <a:cubicBezTo>
                      <a:pt x="17" y="15"/>
                      <a:pt x="17" y="12"/>
                      <a:pt x="16" y="10"/>
                    </a:cubicBezTo>
                    <a:cubicBezTo>
                      <a:pt x="16" y="9"/>
                      <a:pt x="15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94" name="Freeform 446"/>
              <p:cNvSpPr>
                <a:spLocks noEditPoints="1"/>
              </p:cNvSpPr>
              <p:nvPr/>
            </p:nvSpPr>
            <p:spPr bwMode="auto">
              <a:xfrm>
                <a:off x="-4994275" y="3387725"/>
                <a:ext cx="57150" cy="49213"/>
              </a:xfrm>
              <a:custGeom>
                <a:avLst/>
                <a:gdLst>
                  <a:gd name="T0" fmla="*/ 11 w 26"/>
                  <a:gd name="T1" fmla="*/ 23 h 23"/>
                  <a:gd name="T2" fmla="*/ 1 w 26"/>
                  <a:gd name="T3" fmla="*/ 16 h 23"/>
                  <a:gd name="T4" fmla="*/ 1 w 26"/>
                  <a:gd name="T5" fmla="*/ 7 h 23"/>
                  <a:gd name="T6" fmla="*/ 8 w 26"/>
                  <a:gd name="T7" fmla="*/ 1 h 23"/>
                  <a:gd name="T8" fmla="*/ 17 w 26"/>
                  <a:gd name="T9" fmla="*/ 1 h 23"/>
                  <a:gd name="T10" fmla="*/ 23 w 26"/>
                  <a:gd name="T11" fmla="*/ 7 h 23"/>
                  <a:gd name="T12" fmla="*/ 17 w 26"/>
                  <a:gd name="T13" fmla="*/ 22 h 23"/>
                  <a:gd name="T14" fmla="*/ 11 w 26"/>
                  <a:gd name="T15" fmla="*/ 23 h 23"/>
                  <a:gd name="T16" fmla="*/ 13 w 26"/>
                  <a:gd name="T17" fmla="*/ 8 h 23"/>
                  <a:gd name="T18" fmla="*/ 11 w 26"/>
                  <a:gd name="T19" fmla="*/ 8 h 23"/>
                  <a:gd name="T20" fmla="*/ 8 w 26"/>
                  <a:gd name="T21" fmla="*/ 11 h 23"/>
                  <a:gd name="T22" fmla="*/ 8 w 26"/>
                  <a:gd name="T23" fmla="*/ 13 h 23"/>
                  <a:gd name="T24" fmla="*/ 13 w 26"/>
                  <a:gd name="T25" fmla="*/ 14 h 23"/>
                  <a:gd name="T26" fmla="*/ 16 w 26"/>
                  <a:gd name="T27" fmla="*/ 10 h 23"/>
                  <a:gd name="T28" fmla="*/ 14 w 26"/>
                  <a:gd name="T29" fmla="*/ 8 h 23"/>
                  <a:gd name="T30" fmla="*/ 13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1" y="23"/>
                    </a:moveTo>
                    <a:cubicBezTo>
                      <a:pt x="7" y="23"/>
                      <a:pt x="3" y="20"/>
                      <a:pt x="1" y="16"/>
                    </a:cubicBezTo>
                    <a:cubicBezTo>
                      <a:pt x="0" y="13"/>
                      <a:pt x="0" y="10"/>
                      <a:pt x="1" y="7"/>
                    </a:cubicBezTo>
                    <a:cubicBezTo>
                      <a:pt x="2" y="4"/>
                      <a:pt x="5" y="2"/>
                      <a:pt x="8" y="1"/>
                    </a:cubicBezTo>
                    <a:cubicBezTo>
                      <a:pt x="11" y="0"/>
                      <a:pt x="14" y="0"/>
                      <a:pt x="17" y="1"/>
                    </a:cubicBezTo>
                    <a:cubicBezTo>
                      <a:pt x="20" y="2"/>
                      <a:pt x="22" y="4"/>
                      <a:pt x="23" y="7"/>
                    </a:cubicBezTo>
                    <a:cubicBezTo>
                      <a:pt x="26" y="12"/>
                      <a:pt x="23" y="19"/>
                      <a:pt x="17" y="22"/>
                    </a:cubicBezTo>
                    <a:cubicBezTo>
                      <a:pt x="15" y="23"/>
                      <a:pt x="13" y="23"/>
                      <a:pt x="11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0" y="9"/>
                      <a:pt x="9" y="10"/>
                      <a:pt x="8" y="11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5"/>
                      <a:pt x="11" y="15"/>
                      <a:pt x="13" y="14"/>
                    </a:cubicBezTo>
                    <a:cubicBezTo>
                      <a:pt x="15" y="13"/>
                      <a:pt x="17" y="11"/>
                      <a:pt x="16" y="10"/>
                    </a:cubicBezTo>
                    <a:cubicBezTo>
                      <a:pt x="16" y="9"/>
                      <a:pt x="15" y="9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95" name="Freeform 447"/>
              <p:cNvSpPr>
                <a:spLocks noEditPoints="1"/>
              </p:cNvSpPr>
              <p:nvPr/>
            </p:nvSpPr>
            <p:spPr bwMode="auto">
              <a:xfrm>
                <a:off x="-5006975" y="3357563"/>
                <a:ext cx="55563" cy="49213"/>
              </a:xfrm>
              <a:custGeom>
                <a:avLst/>
                <a:gdLst>
                  <a:gd name="T0" fmla="*/ 12 w 26"/>
                  <a:gd name="T1" fmla="*/ 23 h 23"/>
                  <a:gd name="T2" fmla="*/ 1 w 26"/>
                  <a:gd name="T3" fmla="*/ 16 h 23"/>
                  <a:gd name="T4" fmla="*/ 2 w 26"/>
                  <a:gd name="T5" fmla="*/ 7 h 23"/>
                  <a:gd name="T6" fmla="*/ 9 w 26"/>
                  <a:gd name="T7" fmla="*/ 1 h 23"/>
                  <a:gd name="T8" fmla="*/ 18 w 26"/>
                  <a:gd name="T9" fmla="*/ 1 h 23"/>
                  <a:gd name="T10" fmla="*/ 24 w 26"/>
                  <a:gd name="T11" fmla="*/ 8 h 23"/>
                  <a:gd name="T12" fmla="*/ 17 w 26"/>
                  <a:gd name="T13" fmla="*/ 22 h 23"/>
                  <a:gd name="T14" fmla="*/ 12 w 26"/>
                  <a:gd name="T15" fmla="*/ 23 h 23"/>
                  <a:gd name="T16" fmla="*/ 13 w 26"/>
                  <a:gd name="T17" fmla="*/ 9 h 23"/>
                  <a:gd name="T18" fmla="*/ 11 w 26"/>
                  <a:gd name="T19" fmla="*/ 9 h 23"/>
                  <a:gd name="T20" fmla="*/ 9 w 26"/>
                  <a:gd name="T21" fmla="*/ 11 h 23"/>
                  <a:gd name="T22" fmla="*/ 9 w 26"/>
                  <a:gd name="T23" fmla="*/ 13 h 23"/>
                  <a:gd name="T24" fmla="*/ 12 w 26"/>
                  <a:gd name="T25" fmla="*/ 15 h 23"/>
                  <a:gd name="T26" fmla="*/ 14 w 26"/>
                  <a:gd name="T27" fmla="*/ 15 h 23"/>
                  <a:gd name="T28" fmla="*/ 16 w 26"/>
                  <a:gd name="T29" fmla="*/ 11 h 23"/>
                  <a:gd name="T30" fmla="*/ 15 w 26"/>
                  <a:gd name="T31" fmla="*/ 9 h 23"/>
                  <a:gd name="T32" fmla="*/ 13 w 26"/>
                  <a:gd name="T33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2" y="23"/>
                    </a:moveTo>
                    <a:cubicBezTo>
                      <a:pt x="7" y="23"/>
                      <a:pt x="3" y="21"/>
                      <a:pt x="1" y="16"/>
                    </a:cubicBezTo>
                    <a:cubicBezTo>
                      <a:pt x="0" y="13"/>
                      <a:pt x="0" y="10"/>
                      <a:pt x="2" y="7"/>
                    </a:cubicBezTo>
                    <a:cubicBezTo>
                      <a:pt x="3" y="5"/>
                      <a:pt x="6" y="2"/>
                      <a:pt x="9" y="1"/>
                    </a:cubicBezTo>
                    <a:cubicBezTo>
                      <a:pt x="12" y="0"/>
                      <a:pt x="15" y="0"/>
                      <a:pt x="18" y="1"/>
                    </a:cubicBezTo>
                    <a:cubicBezTo>
                      <a:pt x="20" y="3"/>
                      <a:pt x="23" y="5"/>
                      <a:pt x="24" y="8"/>
                    </a:cubicBezTo>
                    <a:cubicBezTo>
                      <a:pt x="26" y="13"/>
                      <a:pt x="23" y="20"/>
                      <a:pt x="17" y="22"/>
                    </a:cubicBezTo>
                    <a:cubicBezTo>
                      <a:pt x="15" y="23"/>
                      <a:pt x="14" y="23"/>
                      <a:pt x="12" y="23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8" y="13"/>
                      <a:pt x="9" y="13"/>
                    </a:cubicBezTo>
                    <a:cubicBezTo>
                      <a:pt x="9" y="15"/>
                      <a:pt x="10" y="15"/>
                      <a:pt x="12" y="15"/>
                    </a:cubicBezTo>
                    <a:cubicBezTo>
                      <a:pt x="13" y="15"/>
                      <a:pt x="13" y="15"/>
                      <a:pt x="14" y="15"/>
                    </a:cubicBezTo>
                    <a:cubicBezTo>
                      <a:pt x="16" y="14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96" name="Freeform 448"/>
              <p:cNvSpPr>
                <a:spLocks noEditPoints="1"/>
              </p:cNvSpPr>
              <p:nvPr/>
            </p:nvSpPr>
            <p:spPr bwMode="auto">
              <a:xfrm>
                <a:off x="-5018088" y="3328988"/>
                <a:ext cx="57150" cy="49213"/>
              </a:xfrm>
              <a:custGeom>
                <a:avLst/>
                <a:gdLst>
                  <a:gd name="T0" fmla="*/ 12 w 26"/>
                  <a:gd name="T1" fmla="*/ 23 h 23"/>
                  <a:gd name="T2" fmla="*/ 1 w 26"/>
                  <a:gd name="T3" fmla="*/ 15 h 23"/>
                  <a:gd name="T4" fmla="*/ 2 w 26"/>
                  <a:gd name="T5" fmla="*/ 7 h 23"/>
                  <a:gd name="T6" fmla="*/ 9 w 26"/>
                  <a:gd name="T7" fmla="*/ 0 h 23"/>
                  <a:gd name="T8" fmla="*/ 13 w 26"/>
                  <a:gd name="T9" fmla="*/ 0 h 23"/>
                  <a:gd name="T10" fmla="*/ 24 w 26"/>
                  <a:gd name="T11" fmla="*/ 7 h 23"/>
                  <a:gd name="T12" fmla="*/ 16 w 26"/>
                  <a:gd name="T13" fmla="*/ 22 h 23"/>
                  <a:gd name="T14" fmla="*/ 12 w 26"/>
                  <a:gd name="T15" fmla="*/ 23 h 23"/>
                  <a:gd name="T16" fmla="*/ 13 w 26"/>
                  <a:gd name="T17" fmla="*/ 8 h 23"/>
                  <a:gd name="T18" fmla="*/ 12 w 26"/>
                  <a:gd name="T19" fmla="*/ 8 h 23"/>
                  <a:gd name="T20" fmla="*/ 9 w 26"/>
                  <a:gd name="T21" fmla="*/ 10 h 23"/>
                  <a:gd name="T22" fmla="*/ 9 w 26"/>
                  <a:gd name="T23" fmla="*/ 13 h 23"/>
                  <a:gd name="T24" fmla="*/ 14 w 26"/>
                  <a:gd name="T25" fmla="*/ 14 h 23"/>
                  <a:gd name="T26" fmla="*/ 16 w 26"/>
                  <a:gd name="T27" fmla="*/ 10 h 23"/>
                  <a:gd name="T28" fmla="*/ 13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2" y="23"/>
                    </a:moveTo>
                    <a:cubicBezTo>
                      <a:pt x="7" y="23"/>
                      <a:pt x="3" y="20"/>
                      <a:pt x="1" y="15"/>
                    </a:cubicBezTo>
                    <a:cubicBezTo>
                      <a:pt x="0" y="12"/>
                      <a:pt x="0" y="9"/>
                      <a:pt x="2" y="7"/>
                    </a:cubicBezTo>
                    <a:cubicBezTo>
                      <a:pt x="3" y="4"/>
                      <a:pt x="6" y="1"/>
                      <a:pt x="9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8" y="0"/>
                      <a:pt x="23" y="3"/>
                      <a:pt x="24" y="7"/>
                    </a:cubicBezTo>
                    <a:cubicBezTo>
                      <a:pt x="26" y="13"/>
                      <a:pt x="23" y="20"/>
                      <a:pt x="16" y="22"/>
                    </a:cubicBezTo>
                    <a:cubicBezTo>
                      <a:pt x="15" y="22"/>
                      <a:pt x="14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9" y="11"/>
                      <a:pt x="8" y="12"/>
                      <a:pt x="9" y="13"/>
                    </a:cubicBezTo>
                    <a:cubicBezTo>
                      <a:pt x="9" y="14"/>
                      <a:pt x="12" y="15"/>
                      <a:pt x="14" y="14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97" name="Freeform 449"/>
              <p:cNvSpPr>
                <a:spLocks noEditPoints="1"/>
              </p:cNvSpPr>
              <p:nvPr/>
            </p:nvSpPr>
            <p:spPr bwMode="auto">
              <a:xfrm>
                <a:off x="-5026025" y="3298825"/>
                <a:ext cx="55563" cy="50800"/>
              </a:xfrm>
              <a:custGeom>
                <a:avLst/>
                <a:gdLst>
                  <a:gd name="T0" fmla="*/ 12 w 26"/>
                  <a:gd name="T1" fmla="*/ 23 h 23"/>
                  <a:gd name="T2" fmla="*/ 1 w 26"/>
                  <a:gd name="T3" fmla="*/ 15 h 23"/>
                  <a:gd name="T4" fmla="*/ 2 w 26"/>
                  <a:gd name="T5" fmla="*/ 6 h 23"/>
                  <a:gd name="T6" fmla="*/ 9 w 26"/>
                  <a:gd name="T7" fmla="*/ 0 h 23"/>
                  <a:gd name="T8" fmla="*/ 13 w 26"/>
                  <a:gd name="T9" fmla="*/ 0 h 23"/>
                  <a:gd name="T10" fmla="*/ 24 w 26"/>
                  <a:gd name="T11" fmla="*/ 8 h 23"/>
                  <a:gd name="T12" fmla="*/ 16 w 26"/>
                  <a:gd name="T13" fmla="*/ 22 h 23"/>
                  <a:gd name="T14" fmla="*/ 12 w 26"/>
                  <a:gd name="T15" fmla="*/ 23 h 23"/>
                  <a:gd name="T16" fmla="*/ 13 w 26"/>
                  <a:gd name="T17" fmla="*/ 8 h 23"/>
                  <a:gd name="T18" fmla="*/ 11 w 26"/>
                  <a:gd name="T19" fmla="*/ 8 h 23"/>
                  <a:gd name="T20" fmla="*/ 9 w 26"/>
                  <a:gd name="T21" fmla="*/ 10 h 23"/>
                  <a:gd name="T22" fmla="*/ 8 w 26"/>
                  <a:gd name="T23" fmla="*/ 12 h 23"/>
                  <a:gd name="T24" fmla="*/ 13 w 26"/>
                  <a:gd name="T25" fmla="*/ 14 h 23"/>
                  <a:gd name="T26" fmla="*/ 16 w 26"/>
                  <a:gd name="T27" fmla="*/ 10 h 23"/>
                  <a:gd name="T28" fmla="*/ 13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2" y="23"/>
                    </a:moveTo>
                    <a:cubicBezTo>
                      <a:pt x="7" y="23"/>
                      <a:pt x="2" y="20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3" y="3"/>
                      <a:pt x="6" y="1"/>
                      <a:pt x="9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8" y="0"/>
                      <a:pt x="23" y="3"/>
                      <a:pt x="24" y="8"/>
                    </a:cubicBezTo>
                    <a:cubicBezTo>
                      <a:pt x="26" y="14"/>
                      <a:pt x="22" y="20"/>
                      <a:pt x="16" y="22"/>
                    </a:cubicBezTo>
                    <a:cubicBezTo>
                      <a:pt x="14" y="23"/>
                      <a:pt x="13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9" y="14"/>
                      <a:pt x="11" y="15"/>
                      <a:pt x="13" y="14"/>
                    </a:cubicBezTo>
                    <a:cubicBezTo>
                      <a:pt x="15" y="14"/>
                      <a:pt x="17" y="12"/>
                      <a:pt x="16" y="10"/>
                    </a:cubicBezTo>
                    <a:cubicBezTo>
                      <a:pt x="16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98" name="Freeform 450"/>
              <p:cNvSpPr>
                <a:spLocks noEditPoints="1"/>
              </p:cNvSpPr>
              <p:nvPr/>
            </p:nvSpPr>
            <p:spPr bwMode="auto">
              <a:xfrm>
                <a:off x="-5033963" y="3268663"/>
                <a:ext cx="55563" cy="50800"/>
              </a:xfrm>
              <a:custGeom>
                <a:avLst/>
                <a:gdLst>
                  <a:gd name="T0" fmla="*/ 12 w 26"/>
                  <a:gd name="T1" fmla="*/ 23 h 23"/>
                  <a:gd name="T2" fmla="*/ 1 w 26"/>
                  <a:gd name="T3" fmla="*/ 14 h 23"/>
                  <a:gd name="T4" fmla="*/ 2 w 26"/>
                  <a:gd name="T5" fmla="*/ 5 h 23"/>
                  <a:gd name="T6" fmla="*/ 10 w 26"/>
                  <a:gd name="T7" fmla="*/ 0 h 23"/>
                  <a:gd name="T8" fmla="*/ 13 w 26"/>
                  <a:gd name="T9" fmla="*/ 0 h 23"/>
                  <a:gd name="T10" fmla="*/ 25 w 26"/>
                  <a:gd name="T11" fmla="*/ 8 h 23"/>
                  <a:gd name="T12" fmla="*/ 15 w 26"/>
                  <a:gd name="T13" fmla="*/ 22 h 23"/>
                  <a:gd name="T14" fmla="*/ 12 w 26"/>
                  <a:gd name="T15" fmla="*/ 23 h 23"/>
                  <a:gd name="T16" fmla="*/ 13 w 26"/>
                  <a:gd name="T17" fmla="*/ 8 h 23"/>
                  <a:gd name="T18" fmla="*/ 12 w 26"/>
                  <a:gd name="T19" fmla="*/ 8 h 23"/>
                  <a:gd name="T20" fmla="*/ 9 w 26"/>
                  <a:gd name="T21" fmla="*/ 10 h 23"/>
                  <a:gd name="T22" fmla="*/ 9 w 26"/>
                  <a:gd name="T23" fmla="*/ 12 h 23"/>
                  <a:gd name="T24" fmla="*/ 13 w 26"/>
                  <a:gd name="T25" fmla="*/ 14 h 23"/>
                  <a:gd name="T26" fmla="*/ 17 w 26"/>
                  <a:gd name="T27" fmla="*/ 10 h 23"/>
                  <a:gd name="T28" fmla="*/ 13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2" y="23"/>
                    </a:moveTo>
                    <a:cubicBezTo>
                      <a:pt x="7" y="23"/>
                      <a:pt x="2" y="19"/>
                      <a:pt x="1" y="14"/>
                    </a:cubicBezTo>
                    <a:cubicBezTo>
                      <a:pt x="0" y="11"/>
                      <a:pt x="1" y="8"/>
                      <a:pt x="2" y="5"/>
                    </a:cubicBezTo>
                    <a:cubicBezTo>
                      <a:pt x="4" y="3"/>
                      <a:pt x="7" y="1"/>
                      <a:pt x="10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9" y="0"/>
                      <a:pt x="23" y="3"/>
                      <a:pt x="25" y="8"/>
                    </a:cubicBezTo>
                    <a:cubicBezTo>
                      <a:pt x="26" y="14"/>
                      <a:pt x="22" y="21"/>
                      <a:pt x="15" y="22"/>
                    </a:cubicBezTo>
                    <a:cubicBezTo>
                      <a:pt x="14" y="23"/>
                      <a:pt x="13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10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4"/>
                      <a:pt x="11" y="15"/>
                      <a:pt x="13" y="14"/>
                    </a:cubicBezTo>
                    <a:cubicBezTo>
                      <a:pt x="15" y="14"/>
                      <a:pt x="17" y="12"/>
                      <a:pt x="17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99" name="Freeform 451"/>
              <p:cNvSpPr>
                <a:spLocks noEditPoints="1"/>
              </p:cNvSpPr>
              <p:nvPr/>
            </p:nvSpPr>
            <p:spPr bwMode="auto">
              <a:xfrm>
                <a:off x="-5040313" y="3240088"/>
                <a:ext cx="52388" cy="46038"/>
              </a:xfrm>
              <a:custGeom>
                <a:avLst/>
                <a:gdLst>
                  <a:gd name="T0" fmla="*/ 12 w 25"/>
                  <a:gd name="T1" fmla="*/ 22 h 22"/>
                  <a:gd name="T2" fmla="*/ 6 w 25"/>
                  <a:gd name="T3" fmla="*/ 21 h 22"/>
                  <a:gd name="T4" fmla="*/ 1 w 25"/>
                  <a:gd name="T5" fmla="*/ 13 h 22"/>
                  <a:gd name="T6" fmla="*/ 3 w 25"/>
                  <a:gd name="T7" fmla="*/ 5 h 22"/>
                  <a:gd name="T8" fmla="*/ 11 w 25"/>
                  <a:gd name="T9" fmla="*/ 0 h 22"/>
                  <a:gd name="T10" fmla="*/ 13 w 25"/>
                  <a:gd name="T11" fmla="*/ 0 h 22"/>
                  <a:gd name="T12" fmla="*/ 25 w 25"/>
                  <a:gd name="T13" fmla="*/ 9 h 22"/>
                  <a:gd name="T14" fmla="*/ 22 w 25"/>
                  <a:gd name="T15" fmla="*/ 17 h 22"/>
                  <a:gd name="T16" fmla="*/ 15 w 25"/>
                  <a:gd name="T17" fmla="*/ 22 h 22"/>
                  <a:gd name="T18" fmla="*/ 12 w 25"/>
                  <a:gd name="T19" fmla="*/ 22 h 22"/>
                  <a:gd name="T20" fmla="*/ 13 w 25"/>
                  <a:gd name="T21" fmla="*/ 8 h 22"/>
                  <a:gd name="T22" fmla="*/ 12 w 25"/>
                  <a:gd name="T23" fmla="*/ 8 h 22"/>
                  <a:gd name="T24" fmla="*/ 9 w 25"/>
                  <a:gd name="T25" fmla="*/ 9 h 22"/>
                  <a:gd name="T26" fmla="*/ 9 w 25"/>
                  <a:gd name="T27" fmla="*/ 12 h 22"/>
                  <a:gd name="T28" fmla="*/ 10 w 25"/>
                  <a:gd name="T29" fmla="*/ 14 h 22"/>
                  <a:gd name="T30" fmla="*/ 13 w 25"/>
                  <a:gd name="T31" fmla="*/ 14 h 22"/>
                  <a:gd name="T32" fmla="*/ 16 w 25"/>
                  <a:gd name="T33" fmla="*/ 12 h 22"/>
                  <a:gd name="T34" fmla="*/ 17 w 25"/>
                  <a:gd name="T35" fmla="*/ 10 h 22"/>
                  <a:gd name="T36" fmla="*/ 13 w 25"/>
                  <a:gd name="T37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2">
                    <a:moveTo>
                      <a:pt x="12" y="22"/>
                    </a:moveTo>
                    <a:cubicBezTo>
                      <a:pt x="10" y="22"/>
                      <a:pt x="8" y="22"/>
                      <a:pt x="6" y="21"/>
                    </a:cubicBezTo>
                    <a:cubicBezTo>
                      <a:pt x="3" y="19"/>
                      <a:pt x="1" y="16"/>
                      <a:pt x="1" y="13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5" y="2"/>
                      <a:pt x="8" y="0"/>
                      <a:pt x="11" y="0"/>
                    </a:cubicBezTo>
                    <a:cubicBezTo>
                      <a:pt x="12" y="0"/>
                      <a:pt x="12" y="0"/>
                      <a:pt x="13" y="0"/>
                    </a:cubicBezTo>
                    <a:cubicBezTo>
                      <a:pt x="19" y="0"/>
                      <a:pt x="24" y="3"/>
                      <a:pt x="25" y="9"/>
                    </a:cubicBezTo>
                    <a:cubicBezTo>
                      <a:pt x="25" y="12"/>
                      <a:pt x="24" y="15"/>
                      <a:pt x="22" y="17"/>
                    </a:cubicBezTo>
                    <a:cubicBezTo>
                      <a:pt x="21" y="20"/>
                      <a:pt x="18" y="21"/>
                      <a:pt x="15" y="22"/>
                    </a:cubicBezTo>
                    <a:cubicBezTo>
                      <a:pt x="14" y="22"/>
                      <a:pt x="13" y="22"/>
                      <a:pt x="12" y="22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3"/>
                      <a:pt x="9" y="13"/>
                      <a:pt x="10" y="14"/>
                    </a:cubicBezTo>
                    <a:cubicBezTo>
                      <a:pt x="11" y="14"/>
                      <a:pt x="12" y="14"/>
                      <a:pt x="13" y="14"/>
                    </a:cubicBezTo>
                    <a:cubicBezTo>
                      <a:pt x="14" y="14"/>
                      <a:pt x="15" y="13"/>
                      <a:pt x="16" y="12"/>
                    </a:cubicBezTo>
                    <a:cubicBezTo>
                      <a:pt x="16" y="12"/>
                      <a:pt x="17" y="11"/>
                      <a:pt x="17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00" name="Freeform 452"/>
              <p:cNvSpPr>
                <a:spLocks noEditPoints="1"/>
              </p:cNvSpPr>
              <p:nvPr/>
            </p:nvSpPr>
            <p:spPr bwMode="auto">
              <a:xfrm>
                <a:off x="-5030788" y="3392488"/>
                <a:ext cx="57150" cy="49213"/>
              </a:xfrm>
              <a:custGeom>
                <a:avLst/>
                <a:gdLst>
                  <a:gd name="T0" fmla="*/ 12 w 26"/>
                  <a:gd name="T1" fmla="*/ 23 h 23"/>
                  <a:gd name="T2" fmla="*/ 1 w 26"/>
                  <a:gd name="T3" fmla="*/ 16 h 23"/>
                  <a:gd name="T4" fmla="*/ 1 w 26"/>
                  <a:gd name="T5" fmla="*/ 16 h 23"/>
                  <a:gd name="T6" fmla="*/ 1 w 26"/>
                  <a:gd name="T7" fmla="*/ 7 h 23"/>
                  <a:gd name="T8" fmla="*/ 8 w 26"/>
                  <a:gd name="T9" fmla="*/ 1 h 23"/>
                  <a:gd name="T10" fmla="*/ 13 w 26"/>
                  <a:gd name="T11" fmla="*/ 0 h 23"/>
                  <a:gd name="T12" fmla="*/ 24 w 26"/>
                  <a:gd name="T13" fmla="*/ 7 h 23"/>
                  <a:gd name="T14" fmla="*/ 17 w 26"/>
                  <a:gd name="T15" fmla="*/ 22 h 23"/>
                  <a:gd name="T16" fmla="*/ 12 w 26"/>
                  <a:gd name="T17" fmla="*/ 23 h 23"/>
                  <a:gd name="T18" fmla="*/ 9 w 26"/>
                  <a:gd name="T19" fmla="*/ 13 h 23"/>
                  <a:gd name="T20" fmla="*/ 12 w 26"/>
                  <a:gd name="T21" fmla="*/ 15 h 23"/>
                  <a:gd name="T22" fmla="*/ 14 w 26"/>
                  <a:gd name="T23" fmla="*/ 15 h 23"/>
                  <a:gd name="T24" fmla="*/ 16 w 26"/>
                  <a:gd name="T25" fmla="*/ 10 h 23"/>
                  <a:gd name="T26" fmla="*/ 16 w 26"/>
                  <a:gd name="T27" fmla="*/ 10 h 23"/>
                  <a:gd name="T28" fmla="*/ 11 w 26"/>
                  <a:gd name="T29" fmla="*/ 8 h 23"/>
                  <a:gd name="T30" fmla="*/ 9 w 26"/>
                  <a:gd name="T31" fmla="*/ 10 h 23"/>
                  <a:gd name="T32" fmla="*/ 9 w 26"/>
                  <a:gd name="T33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2" y="23"/>
                    </a:moveTo>
                    <a:cubicBezTo>
                      <a:pt x="7" y="23"/>
                      <a:pt x="3" y="21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3"/>
                      <a:pt x="0" y="10"/>
                      <a:pt x="1" y="7"/>
                    </a:cubicBezTo>
                    <a:cubicBezTo>
                      <a:pt x="3" y="4"/>
                      <a:pt x="5" y="2"/>
                      <a:pt x="8" y="1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8" y="0"/>
                      <a:pt x="22" y="3"/>
                      <a:pt x="24" y="7"/>
                    </a:cubicBezTo>
                    <a:cubicBezTo>
                      <a:pt x="26" y="13"/>
                      <a:pt x="23" y="20"/>
                      <a:pt x="17" y="22"/>
                    </a:cubicBezTo>
                    <a:cubicBezTo>
                      <a:pt x="16" y="23"/>
                      <a:pt x="14" y="23"/>
                      <a:pt x="12" y="23"/>
                    </a:cubicBezTo>
                    <a:close/>
                    <a:moveTo>
                      <a:pt x="9" y="13"/>
                    </a:moveTo>
                    <a:cubicBezTo>
                      <a:pt x="9" y="15"/>
                      <a:pt x="11" y="15"/>
                      <a:pt x="12" y="15"/>
                    </a:cubicBezTo>
                    <a:cubicBezTo>
                      <a:pt x="13" y="15"/>
                      <a:pt x="13" y="15"/>
                      <a:pt x="14" y="15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8"/>
                      <a:pt x="13" y="7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8" y="11"/>
                      <a:pt x="8" y="12"/>
                      <a:pt x="9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01" name="Freeform 453"/>
              <p:cNvSpPr>
                <a:spLocks noEditPoints="1"/>
              </p:cNvSpPr>
              <p:nvPr/>
            </p:nvSpPr>
            <p:spPr bwMode="auto">
              <a:xfrm>
                <a:off x="-5043488" y="3362325"/>
                <a:ext cx="55563" cy="49213"/>
              </a:xfrm>
              <a:custGeom>
                <a:avLst/>
                <a:gdLst>
                  <a:gd name="T0" fmla="*/ 12 w 26"/>
                  <a:gd name="T1" fmla="*/ 23 h 23"/>
                  <a:gd name="T2" fmla="*/ 1 w 26"/>
                  <a:gd name="T3" fmla="*/ 16 h 23"/>
                  <a:gd name="T4" fmla="*/ 2 w 26"/>
                  <a:gd name="T5" fmla="*/ 7 h 23"/>
                  <a:gd name="T6" fmla="*/ 9 w 26"/>
                  <a:gd name="T7" fmla="*/ 0 h 23"/>
                  <a:gd name="T8" fmla="*/ 13 w 26"/>
                  <a:gd name="T9" fmla="*/ 0 h 23"/>
                  <a:gd name="T10" fmla="*/ 24 w 26"/>
                  <a:gd name="T11" fmla="*/ 7 h 23"/>
                  <a:gd name="T12" fmla="*/ 17 w 26"/>
                  <a:gd name="T13" fmla="*/ 22 h 23"/>
                  <a:gd name="T14" fmla="*/ 12 w 26"/>
                  <a:gd name="T15" fmla="*/ 23 h 23"/>
                  <a:gd name="T16" fmla="*/ 13 w 26"/>
                  <a:gd name="T17" fmla="*/ 8 h 23"/>
                  <a:gd name="T18" fmla="*/ 12 w 26"/>
                  <a:gd name="T19" fmla="*/ 8 h 23"/>
                  <a:gd name="T20" fmla="*/ 9 w 26"/>
                  <a:gd name="T21" fmla="*/ 10 h 23"/>
                  <a:gd name="T22" fmla="*/ 9 w 26"/>
                  <a:gd name="T23" fmla="*/ 13 h 23"/>
                  <a:gd name="T24" fmla="*/ 14 w 26"/>
                  <a:gd name="T25" fmla="*/ 15 h 23"/>
                  <a:gd name="T26" fmla="*/ 17 w 26"/>
                  <a:gd name="T27" fmla="*/ 10 h 23"/>
                  <a:gd name="T28" fmla="*/ 13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2" y="23"/>
                    </a:moveTo>
                    <a:cubicBezTo>
                      <a:pt x="7" y="23"/>
                      <a:pt x="3" y="20"/>
                      <a:pt x="1" y="16"/>
                    </a:cubicBezTo>
                    <a:cubicBezTo>
                      <a:pt x="0" y="13"/>
                      <a:pt x="0" y="9"/>
                      <a:pt x="2" y="7"/>
                    </a:cubicBezTo>
                    <a:cubicBezTo>
                      <a:pt x="3" y="4"/>
                      <a:pt x="6" y="1"/>
                      <a:pt x="9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8" y="0"/>
                      <a:pt x="22" y="3"/>
                      <a:pt x="24" y="7"/>
                    </a:cubicBezTo>
                    <a:cubicBezTo>
                      <a:pt x="26" y="13"/>
                      <a:pt x="23" y="20"/>
                      <a:pt x="17" y="22"/>
                    </a:cubicBezTo>
                    <a:cubicBezTo>
                      <a:pt x="16" y="23"/>
                      <a:pt x="14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2" y="8"/>
                    </a:cubicBezTo>
                    <a:cubicBezTo>
                      <a:pt x="10" y="8"/>
                      <a:pt x="10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10" y="15"/>
                      <a:pt x="12" y="16"/>
                      <a:pt x="14" y="15"/>
                    </a:cubicBezTo>
                    <a:cubicBezTo>
                      <a:pt x="16" y="14"/>
                      <a:pt x="17" y="12"/>
                      <a:pt x="17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02" name="Freeform 454"/>
              <p:cNvSpPr>
                <a:spLocks noEditPoints="1"/>
              </p:cNvSpPr>
              <p:nvPr/>
            </p:nvSpPr>
            <p:spPr bwMode="auto">
              <a:xfrm>
                <a:off x="-5054600" y="3328988"/>
                <a:ext cx="57150" cy="52388"/>
              </a:xfrm>
              <a:custGeom>
                <a:avLst/>
                <a:gdLst>
                  <a:gd name="T0" fmla="*/ 12 w 26"/>
                  <a:gd name="T1" fmla="*/ 24 h 24"/>
                  <a:gd name="T2" fmla="*/ 1 w 26"/>
                  <a:gd name="T3" fmla="*/ 16 h 24"/>
                  <a:gd name="T4" fmla="*/ 2 w 26"/>
                  <a:gd name="T5" fmla="*/ 6 h 24"/>
                  <a:gd name="T6" fmla="*/ 9 w 26"/>
                  <a:gd name="T7" fmla="*/ 1 h 24"/>
                  <a:gd name="T8" fmla="*/ 18 w 26"/>
                  <a:gd name="T9" fmla="*/ 1 h 24"/>
                  <a:gd name="T10" fmla="*/ 24 w 26"/>
                  <a:gd name="T11" fmla="*/ 8 h 24"/>
                  <a:gd name="T12" fmla="*/ 17 w 26"/>
                  <a:gd name="T13" fmla="*/ 23 h 24"/>
                  <a:gd name="T14" fmla="*/ 12 w 26"/>
                  <a:gd name="T15" fmla="*/ 24 h 24"/>
                  <a:gd name="T16" fmla="*/ 13 w 26"/>
                  <a:gd name="T17" fmla="*/ 8 h 24"/>
                  <a:gd name="T18" fmla="*/ 12 w 26"/>
                  <a:gd name="T19" fmla="*/ 8 h 24"/>
                  <a:gd name="T20" fmla="*/ 9 w 26"/>
                  <a:gd name="T21" fmla="*/ 10 h 24"/>
                  <a:gd name="T22" fmla="*/ 9 w 26"/>
                  <a:gd name="T23" fmla="*/ 13 h 24"/>
                  <a:gd name="T24" fmla="*/ 14 w 26"/>
                  <a:gd name="T25" fmla="*/ 15 h 24"/>
                  <a:gd name="T26" fmla="*/ 17 w 26"/>
                  <a:gd name="T27" fmla="*/ 11 h 24"/>
                  <a:gd name="T28" fmla="*/ 15 w 26"/>
                  <a:gd name="T29" fmla="*/ 9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7" y="24"/>
                      <a:pt x="3" y="20"/>
                      <a:pt x="1" y="16"/>
                    </a:cubicBezTo>
                    <a:cubicBezTo>
                      <a:pt x="0" y="13"/>
                      <a:pt x="0" y="9"/>
                      <a:pt x="2" y="6"/>
                    </a:cubicBezTo>
                    <a:cubicBezTo>
                      <a:pt x="4" y="4"/>
                      <a:pt x="6" y="2"/>
                      <a:pt x="9" y="1"/>
                    </a:cubicBezTo>
                    <a:cubicBezTo>
                      <a:pt x="12" y="0"/>
                      <a:pt x="16" y="0"/>
                      <a:pt x="18" y="1"/>
                    </a:cubicBezTo>
                    <a:cubicBezTo>
                      <a:pt x="21" y="3"/>
                      <a:pt x="23" y="5"/>
                      <a:pt x="24" y="8"/>
                    </a:cubicBezTo>
                    <a:cubicBezTo>
                      <a:pt x="26" y="14"/>
                      <a:pt x="23" y="21"/>
                      <a:pt x="17" y="23"/>
                    </a:cubicBezTo>
                    <a:cubicBezTo>
                      <a:pt x="15" y="23"/>
                      <a:pt x="14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2" y="8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9" y="11"/>
                      <a:pt x="8" y="12"/>
                      <a:pt x="9" y="13"/>
                    </a:cubicBezTo>
                    <a:cubicBezTo>
                      <a:pt x="10" y="15"/>
                      <a:pt x="12" y="16"/>
                      <a:pt x="14" y="15"/>
                    </a:cubicBezTo>
                    <a:cubicBezTo>
                      <a:pt x="16" y="15"/>
                      <a:pt x="17" y="12"/>
                      <a:pt x="17" y="11"/>
                    </a:cubicBezTo>
                    <a:cubicBezTo>
                      <a:pt x="16" y="10"/>
                      <a:pt x="16" y="9"/>
                      <a:pt x="15" y="9"/>
                    </a:cubicBezTo>
                    <a:cubicBezTo>
                      <a:pt x="14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03" name="Freeform 455"/>
              <p:cNvSpPr>
                <a:spLocks noEditPoints="1"/>
              </p:cNvSpPr>
              <p:nvPr/>
            </p:nvSpPr>
            <p:spPr bwMode="auto">
              <a:xfrm>
                <a:off x="-5062538" y="3297238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1 w 26"/>
                  <a:gd name="T3" fmla="*/ 15 h 24"/>
                  <a:gd name="T4" fmla="*/ 0 w 26"/>
                  <a:gd name="T5" fmla="*/ 11 h 24"/>
                  <a:gd name="T6" fmla="*/ 2 w 26"/>
                  <a:gd name="T7" fmla="*/ 6 h 24"/>
                  <a:gd name="T8" fmla="*/ 10 w 26"/>
                  <a:gd name="T9" fmla="*/ 1 h 24"/>
                  <a:gd name="T10" fmla="*/ 19 w 26"/>
                  <a:gd name="T11" fmla="*/ 2 h 24"/>
                  <a:gd name="T12" fmla="*/ 22 w 26"/>
                  <a:gd name="T13" fmla="*/ 5 h 24"/>
                  <a:gd name="T14" fmla="*/ 24 w 26"/>
                  <a:gd name="T15" fmla="*/ 9 h 24"/>
                  <a:gd name="T16" fmla="*/ 16 w 26"/>
                  <a:gd name="T17" fmla="*/ 23 h 24"/>
                  <a:gd name="T18" fmla="*/ 12 w 26"/>
                  <a:gd name="T19" fmla="*/ 24 h 24"/>
                  <a:gd name="T20" fmla="*/ 13 w 26"/>
                  <a:gd name="T21" fmla="*/ 9 h 24"/>
                  <a:gd name="T22" fmla="*/ 12 w 26"/>
                  <a:gd name="T23" fmla="*/ 9 h 24"/>
                  <a:gd name="T24" fmla="*/ 9 w 26"/>
                  <a:gd name="T25" fmla="*/ 11 h 24"/>
                  <a:gd name="T26" fmla="*/ 8 w 26"/>
                  <a:gd name="T27" fmla="*/ 12 h 24"/>
                  <a:gd name="T28" fmla="*/ 9 w 26"/>
                  <a:gd name="T29" fmla="*/ 13 h 24"/>
                  <a:gd name="T30" fmla="*/ 13 w 26"/>
                  <a:gd name="T31" fmla="*/ 16 h 24"/>
                  <a:gd name="T32" fmla="*/ 16 w 26"/>
                  <a:gd name="T33" fmla="*/ 11 h 24"/>
                  <a:gd name="T34" fmla="*/ 16 w 26"/>
                  <a:gd name="T35" fmla="*/ 10 h 24"/>
                  <a:gd name="T36" fmla="*/ 15 w 26"/>
                  <a:gd name="T37" fmla="*/ 9 h 24"/>
                  <a:gd name="T38" fmla="*/ 13 w 26"/>
                  <a:gd name="T3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7" y="24"/>
                      <a:pt x="2" y="20"/>
                      <a:pt x="1" y="15"/>
                    </a:cubicBezTo>
                    <a:cubicBezTo>
                      <a:pt x="0" y="14"/>
                      <a:pt x="0" y="12"/>
                      <a:pt x="0" y="11"/>
                    </a:cubicBezTo>
                    <a:cubicBezTo>
                      <a:pt x="1" y="9"/>
                      <a:pt x="1" y="8"/>
                      <a:pt x="2" y="6"/>
                    </a:cubicBezTo>
                    <a:cubicBezTo>
                      <a:pt x="4" y="3"/>
                      <a:pt x="7" y="2"/>
                      <a:pt x="10" y="1"/>
                    </a:cubicBezTo>
                    <a:cubicBezTo>
                      <a:pt x="13" y="0"/>
                      <a:pt x="16" y="1"/>
                      <a:pt x="19" y="2"/>
                    </a:cubicBezTo>
                    <a:cubicBezTo>
                      <a:pt x="20" y="3"/>
                      <a:pt x="21" y="4"/>
                      <a:pt x="22" y="5"/>
                    </a:cubicBezTo>
                    <a:cubicBezTo>
                      <a:pt x="23" y="6"/>
                      <a:pt x="24" y="7"/>
                      <a:pt x="24" y="9"/>
                    </a:cubicBezTo>
                    <a:cubicBezTo>
                      <a:pt x="26" y="15"/>
                      <a:pt x="22" y="22"/>
                      <a:pt x="16" y="23"/>
                    </a:cubicBezTo>
                    <a:cubicBezTo>
                      <a:pt x="15" y="24"/>
                      <a:pt x="13" y="24"/>
                      <a:pt x="12" y="24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10" y="10"/>
                      <a:pt x="9" y="11"/>
                    </a:cubicBezTo>
                    <a:cubicBezTo>
                      <a:pt x="9" y="11"/>
                      <a:pt x="8" y="11"/>
                      <a:pt x="8" y="12"/>
                    </a:cubicBezTo>
                    <a:cubicBezTo>
                      <a:pt x="8" y="12"/>
                      <a:pt x="8" y="13"/>
                      <a:pt x="9" y="13"/>
                    </a:cubicBezTo>
                    <a:cubicBezTo>
                      <a:pt x="9" y="15"/>
                      <a:pt x="11" y="16"/>
                      <a:pt x="13" y="16"/>
                    </a:cubicBezTo>
                    <a:cubicBezTo>
                      <a:pt x="16" y="15"/>
                      <a:pt x="17" y="13"/>
                      <a:pt x="16" y="11"/>
                    </a:cubicBezTo>
                    <a:cubicBezTo>
                      <a:pt x="16" y="11"/>
                      <a:pt x="16" y="10"/>
                      <a:pt x="16" y="10"/>
                    </a:cubicBezTo>
                    <a:cubicBezTo>
                      <a:pt x="15" y="10"/>
                      <a:pt x="15" y="9"/>
                      <a:pt x="15" y="9"/>
                    </a:cubicBezTo>
                    <a:cubicBezTo>
                      <a:pt x="14" y="9"/>
                      <a:pt x="13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04" name="Freeform 456"/>
              <p:cNvSpPr>
                <a:spLocks noEditPoints="1"/>
              </p:cNvSpPr>
              <p:nvPr/>
            </p:nvSpPr>
            <p:spPr bwMode="auto">
              <a:xfrm>
                <a:off x="-5070475" y="3267075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1 w 26"/>
                  <a:gd name="T3" fmla="*/ 14 h 23"/>
                  <a:gd name="T4" fmla="*/ 2 w 26"/>
                  <a:gd name="T5" fmla="*/ 5 h 23"/>
                  <a:gd name="T6" fmla="*/ 11 w 26"/>
                  <a:gd name="T7" fmla="*/ 0 h 23"/>
                  <a:gd name="T8" fmla="*/ 13 w 26"/>
                  <a:gd name="T9" fmla="*/ 0 h 23"/>
                  <a:gd name="T10" fmla="*/ 25 w 26"/>
                  <a:gd name="T11" fmla="*/ 9 h 23"/>
                  <a:gd name="T12" fmla="*/ 16 w 26"/>
                  <a:gd name="T13" fmla="*/ 23 h 23"/>
                  <a:gd name="T14" fmla="*/ 13 w 26"/>
                  <a:gd name="T15" fmla="*/ 23 h 23"/>
                  <a:gd name="T16" fmla="*/ 13 w 26"/>
                  <a:gd name="T17" fmla="*/ 8 h 23"/>
                  <a:gd name="T18" fmla="*/ 12 w 26"/>
                  <a:gd name="T19" fmla="*/ 8 h 23"/>
                  <a:gd name="T20" fmla="*/ 9 w 26"/>
                  <a:gd name="T21" fmla="*/ 10 h 23"/>
                  <a:gd name="T22" fmla="*/ 9 w 26"/>
                  <a:gd name="T23" fmla="*/ 12 h 23"/>
                  <a:gd name="T24" fmla="*/ 14 w 26"/>
                  <a:gd name="T25" fmla="*/ 15 h 23"/>
                  <a:gd name="T26" fmla="*/ 17 w 26"/>
                  <a:gd name="T27" fmla="*/ 10 h 23"/>
                  <a:gd name="T28" fmla="*/ 13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7" y="23"/>
                      <a:pt x="2" y="19"/>
                      <a:pt x="1" y="14"/>
                    </a:cubicBezTo>
                    <a:cubicBezTo>
                      <a:pt x="0" y="11"/>
                      <a:pt x="1" y="8"/>
                      <a:pt x="2" y="5"/>
                    </a:cubicBezTo>
                    <a:cubicBezTo>
                      <a:pt x="4" y="2"/>
                      <a:pt x="7" y="0"/>
                      <a:pt x="11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9" y="0"/>
                      <a:pt x="23" y="3"/>
                      <a:pt x="25" y="9"/>
                    </a:cubicBezTo>
                    <a:cubicBezTo>
                      <a:pt x="26" y="15"/>
                      <a:pt x="22" y="21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10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4"/>
                      <a:pt x="11" y="15"/>
                      <a:pt x="14" y="15"/>
                    </a:cubicBezTo>
                    <a:cubicBezTo>
                      <a:pt x="16" y="14"/>
                      <a:pt x="17" y="12"/>
                      <a:pt x="17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05" name="Freeform 457"/>
              <p:cNvSpPr>
                <a:spLocks noEditPoints="1"/>
              </p:cNvSpPr>
              <p:nvPr/>
            </p:nvSpPr>
            <p:spPr bwMode="auto">
              <a:xfrm>
                <a:off x="-5068888" y="3387725"/>
                <a:ext cx="55563" cy="53975"/>
              </a:xfrm>
              <a:custGeom>
                <a:avLst/>
                <a:gdLst>
                  <a:gd name="T0" fmla="*/ 12 w 26"/>
                  <a:gd name="T1" fmla="*/ 25 h 25"/>
                  <a:gd name="T2" fmla="*/ 1 w 26"/>
                  <a:gd name="T3" fmla="*/ 17 h 25"/>
                  <a:gd name="T4" fmla="*/ 1 w 26"/>
                  <a:gd name="T5" fmla="*/ 7 h 25"/>
                  <a:gd name="T6" fmla="*/ 8 w 26"/>
                  <a:gd name="T7" fmla="*/ 1 h 25"/>
                  <a:gd name="T8" fmla="*/ 12 w 26"/>
                  <a:gd name="T9" fmla="*/ 0 h 25"/>
                  <a:gd name="T10" fmla="*/ 24 w 26"/>
                  <a:gd name="T11" fmla="*/ 8 h 25"/>
                  <a:gd name="T12" fmla="*/ 17 w 26"/>
                  <a:gd name="T13" fmla="*/ 24 h 25"/>
                  <a:gd name="T14" fmla="*/ 12 w 26"/>
                  <a:gd name="T15" fmla="*/ 25 h 25"/>
                  <a:gd name="T16" fmla="*/ 12 w 26"/>
                  <a:gd name="T17" fmla="*/ 9 h 25"/>
                  <a:gd name="T18" fmla="*/ 11 w 26"/>
                  <a:gd name="T19" fmla="*/ 9 h 25"/>
                  <a:gd name="T20" fmla="*/ 9 w 26"/>
                  <a:gd name="T21" fmla="*/ 11 h 25"/>
                  <a:gd name="T22" fmla="*/ 9 w 26"/>
                  <a:gd name="T23" fmla="*/ 14 h 25"/>
                  <a:gd name="T24" fmla="*/ 14 w 26"/>
                  <a:gd name="T25" fmla="*/ 16 h 25"/>
                  <a:gd name="T26" fmla="*/ 16 w 26"/>
                  <a:gd name="T27" fmla="*/ 11 h 25"/>
                  <a:gd name="T28" fmla="*/ 12 w 26"/>
                  <a:gd name="T29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2" y="25"/>
                    </a:moveTo>
                    <a:cubicBezTo>
                      <a:pt x="7" y="25"/>
                      <a:pt x="3" y="22"/>
                      <a:pt x="1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3" y="5"/>
                      <a:pt x="5" y="2"/>
                      <a:pt x="8" y="1"/>
                    </a:cubicBezTo>
                    <a:cubicBezTo>
                      <a:pt x="9" y="1"/>
                      <a:pt x="11" y="0"/>
                      <a:pt x="12" y="0"/>
                    </a:cubicBezTo>
                    <a:cubicBezTo>
                      <a:pt x="17" y="0"/>
                      <a:pt x="22" y="3"/>
                      <a:pt x="24" y="8"/>
                    </a:cubicBezTo>
                    <a:cubicBezTo>
                      <a:pt x="26" y="14"/>
                      <a:pt x="23" y="21"/>
                      <a:pt x="17" y="24"/>
                    </a:cubicBezTo>
                    <a:cubicBezTo>
                      <a:pt x="15" y="24"/>
                      <a:pt x="14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1" y="9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6"/>
                      <a:pt x="12" y="17"/>
                      <a:pt x="14" y="16"/>
                    </a:cubicBezTo>
                    <a:cubicBezTo>
                      <a:pt x="16" y="15"/>
                      <a:pt x="17" y="13"/>
                      <a:pt x="16" y="11"/>
                    </a:cubicBezTo>
                    <a:cubicBezTo>
                      <a:pt x="16" y="10"/>
                      <a:pt x="14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06" name="Freeform 458"/>
              <p:cNvSpPr>
                <a:spLocks noEditPoints="1"/>
              </p:cNvSpPr>
              <p:nvPr/>
            </p:nvSpPr>
            <p:spPr bwMode="auto">
              <a:xfrm>
                <a:off x="-5081588" y="3355975"/>
                <a:ext cx="55563" cy="52388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6 h 25"/>
                  <a:gd name="T4" fmla="*/ 2 w 26"/>
                  <a:gd name="T5" fmla="*/ 7 h 25"/>
                  <a:gd name="T6" fmla="*/ 9 w 26"/>
                  <a:gd name="T7" fmla="*/ 1 h 25"/>
                  <a:gd name="T8" fmla="*/ 13 w 26"/>
                  <a:gd name="T9" fmla="*/ 0 h 25"/>
                  <a:gd name="T10" fmla="*/ 24 w 26"/>
                  <a:gd name="T11" fmla="*/ 8 h 25"/>
                  <a:gd name="T12" fmla="*/ 17 w 26"/>
                  <a:gd name="T13" fmla="*/ 24 h 25"/>
                  <a:gd name="T14" fmla="*/ 13 w 26"/>
                  <a:gd name="T15" fmla="*/ 25 h 25"/>
                  <a:gd name="T16" fmla="*/ 13 w 26"/>
                  <a:gd name="T17" fmla="*/ 8 h 25"/>
                  <a:gd name="T18" fmla="*/ 12 w 26"/>
                  <a:gd name="T19" fmla="*/ 9 h 25"/>
                  <a:gd name="T20" fmla="*/ 9 w 26"/>
                  <a:gd name="T21" fmla="*/ 11 h 25"/>
                  <a:gd name="T22" fmla="*/ 9 w 26"/>
                  <a:gd name="T23" fmla="*/ 14 h 25"/>
                  <a:gd name="T24" fmla="*/ 14 w 26"/>
                  <a:gd name="T25" fmla="*/ 16 h 25"/>
                  <a:gd name="T26" fmla="*/ 17 w 26"/>
                  <a:gd name="T27" fmla="*/ 11 h 25"/>
                  <a:gd name="T28" fmla="*/ 13 w 26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8" y="25"/>
                      <a:pt x="3" y="21"/>
                      <a:pt x="1" y="16"/>
                    </a:cubicBezTo>
                    <a:cubicBezTo>
                      <a:pt x="0" y="13"/>
                      <a:pt x="1" y="10"/>
                      <a:pt x="2" y="7"/>
                    </a:cubicBezTo>
                    <a:cubicBezTo>
                      <a:pt x="3" y="4"/>
                      <a:pt x="6" y="2"/>
                      <a:pt x="9" y="1"/>
                    </a:cubicBezTo>
                    <a:cubicBezTo>
                      <a:pt x="10" y="1"/>
                      <a:pt x="12" y="0"/>
                      <a:pt x="13" y="0"/>
                    </a:cubicBezTo>
                    <a:cubicBezTo>
                      <a:pt x="18" y="0"/>
                      <a:pt x="23" y="4"/>
                      <a:pt x="24" y="8"/>
                    </a:cubicBezTo>
                    <a:cubicBezTo>
                      <a:pt x="26" y="15"/>
                      <a:pt x="23" y="21"/>
                      <a:pt x="17" y="24"/>
                    </a:cubicBezTo>
                    <a:cubicBezTo>
                      <a:pt x="16" y="24"/>
                      <a:pt x="14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9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6"/>
                      <a:pt x="12" y="17"/>
                      <a:pt x="14" y="16"/>
                    </a:cubicBezTo>
                    <a:cubicBezTo>
                      <a:pt x="16" y="15"/>
                      <a:pt x="17" y="13"/>
                      <a:pt x="17" y="11"/>
                    </a:cubicBezTo>
                    <a:cubicBezTo>
                      <a:pt x="16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07" name="Freeform 459"/>
              <p:cNvSpPr>
                <a:spLocks noEditPoints="1"/>
              </p:cNvSpPr>
              <p:nvPr/>
            </p:nvSpPr>
            <p:spPr bwMode="auto">
              <a:xfrm>
                <a:off x="-5092700" y="3322638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7 w 26"/>
                  <a:gd name="T3" fmla="*/ 23 h 24"/>
                  <a:gd name="T4" fmla="*/ 1 w 26"/>
                  <a:gd name="T5" fmla="*/ 15 h 24"/>
                  <a:gd name="T6" fmla="*/ 2 w 26"/>
                  <a:gd name="T7" fmla="*/ 6 h 24"/>
                  <a:gd name="T8" fmla="*/ 10 w 26"/>
                  <a:gd name="T9" fmla="*/ 0 h 24"/>
                  <a:gd name="T10" fmla="*/ 13 w 26"/>
                  <a:gd name="T11" fmla="*/ 0 h 24"/>
                  <a:gd name="T12" fmla="*/ 25 w 26"/>
                  <a:gd name="T13" fmla="*/ 9 h 24"/>
                  <a:gd name="T14" fmla="*/ 24 w 26"/>
                  <a:gd name="T15" fmla="*/ 18 h 24"/>
                  <a:gd name="T16" fmla="*/ 17 w 26"/>
                  <a:gd name="T17" fmla="*/ 24 h 24"/>
                  <a:gd name="T18" fmla="*/ 13 w 26"/>
                  <a:gd name="T19" fmla="*/ 24 h 24"/>
                  <a:gd name="T20" fmla="*/ 13 w 26"/>
                  <a:gd name="T21" fmla="*/ 8 h 24"/>
                  <a:gd name="T22" fmla="*/ 12 w 26"/>
                  <a:gd name="T23" fmla="*/ 8 h 24"/>
                  <a:gd name="T24" fmla="*/ 9 w 26"/>
                  <a:gd name="T25" fmla="*/ 10 h 24"/>
                  <a:gd name="T26" fmla="*/ 9 w 26"/>
                  <a:gd name="T27" fmla="*/ 13 h 24"/>
                  <a:gd name="T28" fmla="*/ 11 w 26"/>
                  <a:gd name="T29" fmla="*/ 16 h 24"/>
                  <a:gd name="T30" fmla="*/ 14 w 26"/>
                  <a:gd name="T31" fmla="*/ 16 h 24"/>
                  <a:gd name="T32" fmla="*/ 16 w 26"/>
                  <a:gd name="T33" fmla="*/ 14 h 24"/>
                  <a:gd name="T34" fmla="*/ 17 w 26"/>
                  <a:gd name="T35" fmla="*/ 11 h 24"/>
                  <a:gd name="T36" fmla="*/ 13 w 26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1" y="24"/>
                      <a:pt x="9" y="24"/>
                      <a:pt x="7" y="23"/>
                    </a:cubicBezTo>
                    <a:cubicBezTo>
                      <a:pt x="4" y="21"/>
                      <a:pt x="2" y="19"/>
                      <a:pt x="1" y="15"/>
                    </a:cubicBezTo>
                    <a:cubicBezTo>
                      <a:pt x="0" y="12"/>
                      <a:pt x="1" y="9"/>
                      <a:pt x="2" y="6"/>
                    </a:cubicBezTo>
                    <a:cubicBezTo>
                      <a:pt x="4" y="3"/>
                      <a:pt x="7" y="1"/>
                      <a:pt x="10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8" y="0"/>
                      <a:pt x="23" y="4"/>
                      <a:pt x="25" y="9"/>
                    </a:cubicBezTo>
                    <a:cubicBezTo>
                      <a:pt x="26" y="12"/>
                      <a:pt x="25" y="15"/>
                      <a:pt x="24" y="18"/>
                    </a:cubicBezTo>
                    <a:cubicBezTo>
                      <a:pt x="22" y="21"/>
                      <a:pt x="20" y="23"/>
                      <a:pt x="17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2" y="8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10" y="15"/>
                      <a:pt x="11" y="16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5" y="16"/>
                      <a:pt x="16" y="15"/>
                      <a:pt x="16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08" name="Freeform 460"/>
              <p:cNvSpPr>
                <a:spLocks noEditPoints="1"/>
              </p:cNvSpPr>
              <p:nvPr/>
            </p:nvSpPr>
            <p:spPr bwMode="auto">
              <a:xfrm>
                <a:off x="-5100638" y="3290888"/>
                <a:ext cx="52388" cy="50800"/>
              </a:xfrm>
              <a:custGeom>
                <a:avLst/>
                <a:gdLst>
                  <a:gd name="T0" fmla="*/ 13 w 25"/>
                  <a:gd name="T1" fmla="*/ 24 h 24"/>
                  <a:gd name="T2" fmla="*/ 7 w 25"/>
                  <a:gd name="T3" fmla="*/ 22 h 24"/>
                  <a:gd name="T4" fmla="*/ 1 w 25"/>
                  <a:gd name="T5" fmla="*/ 14 h 24"/>
                  <a:gd name="T6" fmla="*/ 3 w 25"/>
                  <a:gd name="T7" fmla="*/ 5 h 24"/>
                  <a:gd name="T8" fmla="*/ 10 w 25"/>
                  <a:gd name="T9" fmla="*/ 0 h 24"/>
                  <a:gd name="T10" fmla="*/ 13 w 25"/>
                  <a:gd name="T11" fmla="*/ 0 h 24"/>
                  <a:gd name="T12" fmla="*/ 25 w 25"/>
                  <a:gd name="T13" fmla="*/ 9 h 24"/>
                  <a:gd name="T14" fmla="*/ 23 w 25"/>
                  <a:gd name="T15" fmla="*/ 18 h 24"/>
                  <a:gd name="T16" fmla="*/ 16 w 25"/>
                  <a:gd name="T17" fmla="*/ 23 h 24"/>
                  <a:gd name="T18" fmla="*/ 13 w 25"/>
                  <a:gd name="T19" fmla="*/ 24 h 24"/>
                  <a:gd name="T20" fmla="*/ 13 w 25"/>
                  <a:gd name="T21" fmla="*/ 8 h 24"/>
                  <a:gd name="T22" fmla="*/ 12 w 25"/>
                  <a:gd name="T23" fmla="*/ 8 h 24"/>
                  <a:gd name="T24" fmla="*/ 9 w 25"/>
                  <a:gd name="T25" fmla="*/ 9 h 24"/>
                  <a:gd name="T26" fmla="*/ 9 w 25"/>
                  <a:gd name="T27" fmla="*/ 13 h 24"/>
                  <a:gd name="T28" fmla="*/ 11 w 25"/>
                  <a:gd name="T29" fmla="*/ 15 h 24"/>
                  <a:gd name="T30" fmla="*/ 14 w 25"/>
                  <a:gd name="T31" fmla="*/ 15 h 24"/>
                  <a:gd name="T32" fmla="*/ 16 w 25"/>
                  <a:gd name="T33" fmla="*/ 14 h 24"/>
                  <a:gd name="T34" fmla="*/ 17 w 25"/>
                  <a:gd name="T35" fmla="*/ 11 h 24"/>
                  <a:gd name="T36" fmla="*/ 13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8" y="23"/>
                      <a:pt x="7" y="22"/>
                    </a:cubicBezTo>
                    <a:cubicBezTo>
                      <a:pt x="4" y="20"/>
                      <a:pt x="2" y="18"/>
                      <a:pt x="1" y="14"/>
                    </a:cubicBezTo>
                    <a:cubicBezTo>
                      <a:pt x="0" y="11"/>
                      <a:pt x="1" y="8"/>
                      <a:pt x="3" y="5"/>
                    </a:cubicBezTo>
                    <a:cubicBezTo>
                      <a:pt x="4" y="2"/>
                      <a:pt x="7" y="0"/>
                      <a:pt x="10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9" y="0"/>
                      <a:pt x="23" y="3"/>
                      <a:pt x="25" y="9"/>
                    </a:cubicBezTo>
                    <a:cubicBezTo>
                      <a:pt x="25" y="12"/>
                      <a:pt x="25" y="15"/>
                      <a:pt x="23" y="18"/>
                    </a:cubicBezTo>
                    <a:cubicBezTo>
                      <a:pt x="22" y="20"/>
                      <a:pt x="19" y="22"/>
                      <a:pt x="16" y="23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9"/>
                    </a:cubicBezTo>
                    <a:cubicBezTo>
                      <a:pt x="9" y="10"/>
                      <a:pt x="9" y="11"/>
                      <a:pt x="9" y="13"/>
                    </a:cubicBezTo>
                    <a:cubicBezTo>
                      <a:pt x="9" y="13"/>
                      <a:pt x="10" y="14"/>
                      <a:pt x="11" y="15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5"/>
                      <a:pt x="16" y="15"/>
                      <a:pt x="16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09" name="Freeform 461"/>
              <p:cNvSpPr>
                <a:spLocks noEditPoints="1"/>
              </p:cNvSpPr>
              <p:nvPr/>
            </p:nvSpPr>
            <p:spPr bwMode="auto">
              <a:xfrm>
                <a:off x="-5108575" y="3382963"/>
                <a:ext cx="57150" cy="53975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7 h 25"/>
                  <a:gd name="T4" fmla="*/ 1 w 26"/>
                  <a:gd name="T5" fmla="*/ 7 h 25"/>
                  <a:gd name="T6" fmla="*/ 8 w 26"/>
                  <a:gd name="T7" fmla="*/ 1 h 25"/>
                  <a:gd name="T8" fmla="*/ 12 w 26"/>
                  <a:gd name="T9" fmla="*/ 0 h 25"/>
                  <a:gd name="T10" fmla="*/ 24 w 26"/>
                  <a:gd name="T11" fmla="*/ 8 h 25"/>
                  <a:gd name="T12" fmla="*/ 17 w 26"/>
                  <a:gd name="T13" fmla="*/ 24 h 25"/>
                  <a:gd name="T14" fmla="*/ 13 w 26"/>
                  <a:gd name="T15" fmla="*/ 25 h 25"/>
                  <a:gd name="T16" fmla="*/ 12 w 26"/>
                  <a:gd name="T17" fmla="*/ 8 h 25"/>
                  <a:gd name="T18" fmla="*/ 11 w 26"/>
                  <a:gd name="T19" fmla="*/ 9 h 25"/>
                  <a:gd name="T20" fmla="*/ 9 w 26"/>
                  <a:gd name="T21" fmla="*/ 11 h 25"/>
                  <a:gd name="T22" fmla="*/ 9 w 26"/>
                  <a:gd name="T23" fmla="*/ 14 h 25"/>
                  <a:gd name="T24" fmla="*/ 14 w 26"/>
                  <a:gd name="T25" fmla="*/ 17 h 25"/>
                  <a:gd name="T26" fmla="*/ 16 w 26"/>
                  <a:gd name="T27" fmla="*/ 11 h 25"/>
                  <a:gd name="T28" fmla="*/ 12 w 26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8" y="25"/>
                      <a:pt x="3" y="22"/>
                      <a:pt x="1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3" y="4"/>
                      <a:pt x="5" y="2"/>
                      <a:pt x="8" y="1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7" y="0"/>
                      <a:pt x="22" y="4"/>
                      <a:pt x="24" y="8"/>
                    </a:cubicBezTo>
                    <a:cubicBezTo>
                      <a:pt x="26" y="15"/>
                      <a:pt x="23" y="22"/>
                      <a:pt x="17" y="24"/>
                    </a:cubicBezTo>
                    <a:cubicBezTo>
                      <a:pt x="16" y="25"/>
                      <a:pt x="14" y="25"/>
                      <a:pt x="13" y="25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6"/>
                      <a:pt x="12" y="18"/>
                      <a:pt x="14" y="17"/>
                    </a:cubicBezTo>
                    <a:cubicBezTo>
                      <a:pt x="16" y="16"/>
                      <a:pt x="17" y="13"/>
                      <a:pt x="16" y="11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0" name="Freeform 462"/>
              <p:cNvSpPr>
                <a:spLocks noEditPoints="1"/>
              </p:cNvSpPr>
              <p:nvPr/>
            </p:nvSpPr>
            <p:spPr bwMode="auto">
              <a:xfrm>
                <a:off x="-5181600" y="3346450"/>
                <a:ext cx="87313" cy="85725"/>
              </a:xfrm>
              <a:custGeom>
                <a:avLst/>
                <a:gdLst>
                  <a:gd name="T0" fmla="*/ 20 w 40"/>
                  <a:gd name="T1" fmla="*/ 40 h 40"/>
                  <a:gd name="T2" fmla="*/ 2 w 40"/>
                  <a:gd name="T3" fmla="*/ 26 h 40"/>
                  <a:gd name="T4" fmla="*/ 1 w 40"/>
                  <a:gd name="T5" fmla="*/ 18 h 40"/>
                  <a:gd name="T6" fmla="*/ 2 w 40"/>
                  <a:gd name="T7" fmla="*/ 11 h 40"/>
                  <a:gd name="T8" fmla="*/ 14 w 40"/>
                  <a:gd name="T9" fmla="*/ 2 h 40"/>
                  <a:gd name="T10" fmla="*/ 28 w 40"/>
                  <a:gd name="T11" fmla="*/ 4 h 40"/>
                  <a:gd name="T12" fmla="*/ 33 w 40"/>
                  <a:gd name="T13" fmla="*/ 9 h 40"/>
                  <a:gd name="T14" fmla="*/ 36 w 40"/>
                  <a:gd name="T15" fmla="*/ 15 h 40"/>
                  <a:gd name="T16" fmla="*/ 25 w 40"/>
                  <a:gd name="T17" fmla="*/ 39 h 40"/>
                  <a:gd name="T18" fmla="*/ 20 w 40"/>
                  <a:gd name="T19" fmla="*/ 40 h 40"/>
                  <a:gd name="T20" fmla="*/ 18 w 40"/>
                  <a:gd name="T21" fmla="*/ 9 h 40"/>
                  <a:gd name="T22" fmla="*/ 16 w 40"/>
                  <a:gd name="T23" fmla="*/ 9 h 40"/>
                  <a:gd name="T24" fmla="*/ 10 w 40"/>
                  <a:gd name="T25" fmla="*/ 14 h 40"/>
                  <a:gd name="T26" fmla="*/ 9 w 40"/>
                  <a:gd name="T27" fmla="*/ 19 h 40"/>
                  <a:gd name="T28" fmla="*/ 9 w 40"/>
                  <a:gd name="T29" fmla="*/ 24 h 40"/>
                  <a:gd name="T30" fmla="*/ 20 w 40"/>
                  <a:gd name="T31" fmla="*/ 32 h 40"/>
                  <a:gd name="T32" fmla="*/ 23 w 40"/>
                  <a:gd name="T33" fmla="*/ 32 h 40"/>
                  <a:gd name="T34" fmla="*/ 29 w 40"/>
                  <a:gd name="T35" fmla="*/ 18 h 40"/>
                  <a:gd name="T36" fmla="*/ 27 w 40"/>
                  <a:gd name="T37" fmla="*/ 13 h 40"/>
                  <a:gd name="T38" fmla="*/ 23 w 40"/>
                  <a:gd name="T39" fmla="*/ 11 h 40"/>
                  <a:gd name="T40" fmla="*/ 18 w 40"/>
                  <a:gd name="T41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12" y="40"/>
                      <a:pt x="4" y="35"/>
                      <a:pt x="2" y="26"/>
                    </a:cubicBezTo>
                    <a:cubicBezTo>
                      <a:pt x="1" y="24"/>
                      <a:pt x="0" y="21"/>
                      <a:pt x="1" y="18"/>
                    </a:cubicBezTo>
                    <a:cubicBezTo>
                      <a:pt x="1" y="16"/>
                      <a:pt x="1" y="13"/>
                      <a:pt x="2" y="11"/>
                    </a:cubicBezTo>
                    <a:cubicBezTo>
                      <a:pt x="5" y="6"/>
                      <a:pt x="9" y="3"/>
                      <a:pt x="14" y="2"/>
                    </a:cubicBezTo>
                    <a:cubicBezTo>
                      <a:pt x="18" y="0"/>
                      <a:pt x="23" y="1"/>
                      <a:pt x="28" y="4"/>
                    </a:cubicBezTo>
                    <a:cubicBezTo>
                      <a:pt x="30" y="5"/>
                      <a:pt x="32" y="7"/>
                      <a:pt x="33" y="9"/>
                    </a:cubicBezTo>
                    <a:cubicBezTo>
                      <a:pt x="34" y="10"/>
                      <a:pt x="35" y="12"/>
                      <a:pt x="36" y="15"/>
                    </a:cubicBezTo>
                    <a:cubicBezTo>
                      <a:pt x="40" y="25"/>
                      <a:pt x="35" y="36"/>
                      <a:pt x="25" y="39"/>
                    </a:cubicBezTo>
                    <a:cubicBezTo>
                      <a:pt x="24" y="40"/>
                      <a:pt x="22" y="40"/>
                      <a:pt x="20" y="40"/>
                    </a:cubicBezTo>
                    <a:close/>
                    <a:moveTo>
                      <a:pt x="18" y="9"/>
                    </a:moveTo>
                    <a:cubicBezTo>
                      <a:pt x="17" y="9"/>
                      <a:pt x="16" y="9"/>
                      <a:pt x="16" y="9"/>
                    </a:cubicBezTo>
                    <a:cubicBezTo>
                      <a:pt x="13" y="10"/>
                      <a:pt x="11" y="12"/>
                      <a:pt x="10" y="14"/>
                    </a:cubicBezTo>
                    <a:cubicBezTo>
                      <a:pt x="9" y="16"/>
                      <a:pt x="9" y="17"/>
                      <a:pt x="9" y="19"/>
                    </a:cubicBezTo>
                    <a:cubicBezTo>
                      <a:pt x="9" y="21"/>
                      <a:pt x="9" y="22"/>
                      <a:pt x="9" y="24"/>
                    </a:cubicBezTo>
                    <a:cubicBezTo>
                      <a:pt x="11" y="29"/>
                      <a:pt x="15" y="32"/>
                      <a:pt x="20" y="32"/>
                    </a:cubicBezTo>
                    <a:cubicBezTo>
                      <a:pt x="21" y="32"/>
                      <a:pt x="22" y="32"/>
                      <a:pt x="23" y="32"/>
                    </a:cubicBezTo>
                    <a:cubicBezTo>
                      <a:pt x="28" y="30"/>
                      <a:pt x="31" y="23"/>
                      <a:pt x="29" y="18"/>
                    </a:cubicBezTo>
                    <a:cubicBezTo>
                      <a:pt x="28" y="16"/>
                      <a:pt x="27" y="15"/>
                      <a:pt x="27" y="13"/>
                    </a:cubicBezTo>
                    <a:cubicBezTo>
                      <a:pt x="26" y="12"/>
                      <a:pt x="25" y="11"/>
                      <a:pt x="23" y="11"/>
                    </a:cubicBezTo>
                    <a:cubicBezTo>
                      <a:pt x="22" y="10"/>
                      <a:pt x="20" y="9"/>
                      <a:pt x="1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1" name="Freeform 463"/>
              <p:cNvSpPr>
                <a:spLocks noEditPoints="1"/>
              </p:cNvSpPr>
              <p:nvPr/>
            </p:nvSpPr>
            <p:spPr bwMode="auto">
              <a:xfrm>
                <a:off x="-5121275" y="3349625"/>
                <a:ext cx="58738" cy="52388"/>
              </a:xfrm>
              <a:custGeom>
                <a:avLst/>
                <a:gdLst>
                  <a:gd name="T0" fmla="*/ 13 w 27"/>
                  <a:gd name="T1" fmla="*/ 25 h 25"/>
                  <a:gd name="T2" fmla="*/ 1 w 27"/>
                  <a:gd name="T3" fmla="*/ 16 h 25"/>
                  <a:gd name="T4" fmla="*/ 2 w 27"/>
                  <a:gd name="T5" fmla="*/ 7 h 25"/>
                  <a:gd name="T6" fmla="*/ 9 w 27"/>
                  <a:gd name="T7" fmla="*/ 1 h 25"/>
                  <a:gd name="T8" fmla="*/ 19 w 27"/>
                  <a:gd name="T9" fmla="*/ 2 h 25"/>
                  <a:gd name="T10" fmla="*/ 24 w 27"/>
                  <a:gd name="T11" fmla="*/ 9 h 25"/>
                  <a:gd name="T12" fmla="*/ 17 w 27"/>
                  <a:gd name="T13" fmla="*/ 24 h 25"/>
                  <a:gd name="T14" fmla="*/ 13 w 27"/>
                  <a:gd name="T15" fmla="*/ 25 h 25"/>
                  <a:gd name="T16" fmla="*/ 13 w 27"/>
                  <a:gd name="T17" fmla="*/ 8 h 25"/>
                  <a:gd name="T18" fmla="*/ 12 w 27"/>
                  <a:gd name="T19" fmla="*/ 9 h 25"/>
                  <a:gd name="T20" fmla="*/ 9 w 27"/>
                  <a:gd name="T21" fmla="*/ 11 h 25"/>
                  <a:gd name="T22" fmla="*/ 9 w 27"/>
                  <a:gd name="T23" fmla="*/ 14 h 25"/>
                  <a:gd name="T24" fmla="*/ 14 w 27"/>
                  <a:gd name="T25" fmla="*/ 17 h 25"/>
                  <a:gd name="T26" fmla="*/ 17 w 27"/>
                  <a:gd name="T27" fmla="*/ 12 h 25"/>
                  <a:gd name="T28" fmla="*/ 15 w 27"/>
                  <a:gd name="T29" fmla="*/ 9 h 25"/>
                  <a:gd name="T30" fmla="*/ 13 w 27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5">
                    <a:moveTo>
                      <a:pt x="13" y="25"/>
                    </a:moveTo>
                    <a:cubicBezTo>
                      <a:pt x="8" y="25"/>
                      <a:pt x="3" y="22"/>
                      <a:pt x="1" y="16"/>
                    </a:cubicBezTo>
                    <a:cubicBezTo>
                      <a:pt x="0" y="13"/>
                      <a:pt x="0" y="10"/>
                      <a:pt x="2" y="7"/>
                    </a:cubicBezTo>
                    <a:cubicBezTo>
                      <a:pt x="4" y="4"/>
                      <a:pt x="6" y="2"/>
                      <a:pt x="9" y="1"/>
                    </a:cubicBezTo>
                    <a:cubicBezTo>
                      <a:pt x="12" y="0"/>
                      <a:pt x="16" y="0"/>
                      <a:pt x="19" y="2"/>
                    </a:cubicBezTo>
                    <a:cubicBezTo>
                      <a:pt x="21" y="3"/>
                      <a:pt x="23" y="6"/>
                      <a:pt x="24" y="9"/>
                    </a:cubicBezTo>
                    <a:cubicBezTo>
                      <a:pt x="27" y="15"/>
                      <a:pt x="23" y="22"/>
                      <a:pt x="17" y="24"/>
                    </a:cubicBezTo>
                    <a:cubicBezTo>
                      <a:pt x="16" y="25"/>
                      <a:pt x="14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6"/>
                      <a:pt x="12" y="18"/>
                      <a:pt x="14" y="17"/>
                    </a:cubicBezTo>
                    <a:cubicBezTo>
                      <a:pt x="16" y="16"/>
                      <a:pt x="17" y="14"/>
                      <a:pt x="17" y="12"/>
                    </a:cubicBezTo>
                    <a:cubicBezTo>
                      <a:pt x="16" y="11"/>
                      <a:pt x="16" y="10"/>
                      <a:pt x="15" y="9"/>
                    </a:cubicBezTo>
                    <a:cubicBezTo>
                      <a:pt x="14" y="9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2" name="Freeform 464"/>
              <p:cNvSpPr>
                <a:spLocks noEditPoints="1"/>
              </p:cNvSpPr>
              <p:nvPr/>
            </p:nvSpPr>
            <p:spPr bwMode="auto">
              <a:xfrm>
                <a:off x="-5129213" y="3314700"/>
                <a:ext cx="55563" cy="53975"/>
              </a:xfrm>
              <a:custGeom>
                <a:avLst/>
                <a:gdLst>
                  <a:gd name="T0" fmla="*/ 12 w 26"/>
                  <a:gd name="T1" fmla="*/ 25 h 25"/>
                  <a:gd name="T2" fmla="*/ 0 w 26"/>
                  <a:gd name="T3" fmla="*/ 16 h 25"/>
                  <a:gd name="T4" fmla="*/ 0 w 26"/>
                  <a:gd name="T5" fmla="*/ 11 h 25"/>
                  <a:gd name="T6" fmla="*/ 2 w 26"/>
                  <a:gd name="T7" fmla="*/ 6 h 25"/>
                  <a:gd name="T8" fmla="*/ 9 w 26"/>
                  <a:gd name="T9" fmla="*/ 0 h 25"/>
                  <a:gd name="T10" fmla="*/ 18 w 26"/>
                  <a:gd name="T11" fmla="*/ 2 h 25"/>
                  <a:gd name="T12" fmla="*/ 22 w 26"/>
                  <a:gd name="T13" fmla="*/ 5 h 25"/>
                  <a:gd name="T14" fmla="*/ 24 w 26"/>
                  <a:gd name="T15" fmla="*/ 9 h 25"/>
                  <a:gd name="T16" fmla="*/ 16 w 26"/>
                  <a:gd name="T17" fmla="*/ 25 h 25"/>
                  <a:gd name="T18" fmla="*/ 12 w 26"/>
                  <a:gd name="T19" fmla="*/ 25 h 25"/>
                  <a:gd name="T20" fmla="*/ 12 w 26"/>
                  <a:gd name="T21" fmla="*/ 8 h 25"/>
                  <a:gd name="T22" fmla="*/ 11 w 26"/>
                  <a:gd name="T23" fmla="*/ 8 h 25"/>
                  <a:gd name="T24" fmla="*/ 9 w 26"/>
                  <a:gd name="T25" fmla="*/ 10 h 25"/>
                  <a:gd name="T26" fmla="*/ 8 w 26"/>
                  <a:gd name="T27" fmla="*/ 12 h 25"/>
                  <a:gd name="T28" fmla="*/ 8 w 26"/>
                  <a:gd name="T29" fmla="*/ 14 h 25"/>
                  <a:gd name="T30" fmla="*/ 13 w 26"/>
                  <a:gd name="T31" fmla="*/ 17 h 25"/>
                  <a:gd name="T32" fmla="*/ 16 w 26"/>
                  <a:gd name="T33" fmla="*/ 12 h 25"/>
                  <a:gd name="T34" fmla="*/ 15 w 26"/>
                  <a:gd name="T35" fmla="*/ 10 h 25"/>
                  <a:gd name="T36" fmla="*/ 14 w 26"/>
                  <a:gd name="T37" fmla="*/ 9 h 25"/>
                  <a:gd name="T38" fmla="*/ 12 w 26"/>
                  <a:gd name="T3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6" h="25">
                    <a:moveTo>
                      <a:pt x="12" y="25"/>
                    </a:moveTo>
                    <a:cubicBezTo>
                      <a:pt x="7" y="25"/>
                      <a:pt x="2" y="21"/>
                      <a:pt x="0" y="16"/>
                    </a:cubicBezTo>
                    <a:cubicBezTo>
                      <a:pt x="0" y="14"/>
                      <a:pt x="0" y="12"/>
                      <a:pt x="0" y="11"/>
                    </a:cubicBezTo>
                    <a:cubicBezTo>
                      <a:pt x="0" y="9"/>
                      <a:pt x="1" y="8"/>
                      <a:pt x="2" y="6"/>
                    </a:cubicBezTo>
                    <a:cubicBezTo>
                      <a:pt x="3" y="3"/>
                      <a:pt x="6" y="1"/>
                      <a:pt x="9" y="0"/>
                    </a:cubicBezTo>
                    <a:cubicBezTo>
                      <a:pt x="12" y="0"/>
                      <a:pt x="16" y="0"/>
                      <a:pt x="18" y="2"/>
                    </a:cubicBezTo>
                    <a:cubicBezTo>
                      <a:pt x="20" y="3"/>
                      <a:pt x="21" y="4"/>
                      <a:pt x="22" y="5"/>
                    </a:cubicBezTo>
                    <a:cubicBezTo>
                      <a:pt x="23" y="6"/>
                      <a:pt x="23" y="8"/>
                      <a:pt x="24" y="9"/>
                    </a:cubicBezTo>
                    <a:cubicBezTo>
                      <a:pt x="26" y="16"/>
                      <a:pt x="22" y="23"/>
                      <a:pt x="16" y="25"/>
                    </a:cubicBezTo>
                    <a:cubicBezTo>
                      <a:pt x="15" y="25"/>
                      <a:pt x="13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9" y="16"/>
                      <a:pt x="11" y="17"/>
                      <a:pt x="13" y="17"/>
                    </a:cubicBezTo>
                    <a:cubicBezTo>
                      <a:pt x="15" y="16"/>
                      <a:pt x="17" y="14"/>
                      <a:pt x="16" y="12"/>
                    </a:cubicBezTo>
                    <a:cubicBezTo>
                      <a:pt x="16" y="11"/>
                      <a:pt x="16" y="10"/>
                      <a:pt x="15" y="10"/>
                    </a:cubicBezTo>
                    <a:cubicBezTo>
                      <a:pt x="15" y="9"/>
                      <a:pt x="15" y="9"/>
                      <a:pt x="14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3" name="Freeform 465"/>
              <p:cNvSpPr>
                <a:spLocks noEditPoints="1"/>
              </p:cNvSpPr>
              <p:nvPr/>
            </p:nvSpPr>
            <p:spPr bwMode="auto">
              <a:xfrm>
                <a:off x="-5048250" y="3189288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0 w 25"/>
                  <a:gd name="T3" fmla="*/ 14 h 24"/>
                  <a:gd name="T4" fmla="*/ 3 w 25"/>
                  <a:gd name="T5" fmla="*/ 6 h 24"/>
                  <a:gd name="T6" fmla="*/ 11 w 25"/>
                  <a:gd name="T7" fmla="*/ 1 h 24"/>
                  <a:gd name="T8" fmla="*/ 25 w 25"/>
                  <a:gd name="T9" fmla="*/ 11 h 24"/>
                  <a:gd name="T10" fmla="*/ 14 w 25"/>
                  <a:gd name="T11" fmla="*/ 24 h 24"/>
                  <a:gd name="T12" fmla="*/ 12 w 25"/>
                  <a:gd name="T13" fmla="*/ 24 h 24"/>
                  <a:gd name="T14" fmla="*/ 13 w 25"/>
                  <a:gd name="T15" fmla="*/ 9 h 24"/>
                  <a:gd name="T16" fmla="*/ 12 w 25"/>
                  <a:gd name="T17" fmla="*/ 9 h 24"/>
                  <a:gd name="T18" fmla="*/ 9 w 25"/>
                  <a:gd name="T19" fmla="*/ 11 h 24"/>
                  <a:gd name="T20" fmla="*/ 8 w 25"/>
                  <a:gd name="T21" fmla="*/ 13 h 24"/>
                  <a:gd name="T22" fmla="*/ 13 w 25"/>
                  <a:gd name="T23" fmla="*/ 16 h 24"/>
                  <a:gd name="T24" fmla="*/ 17 w 25"/>
                  <a:gd name="T25" fmla="*/ 12 h 24"/>
                  <a:gd name="T26" fmla="*/ 13 w 25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6" y="24"/>
                      <a:pt x="1" y="19"/>
                      <a:pt x="0" y="14"/>
                    </a:cubicBezTo>
                    <a:cubicBezTo>
                      <a:pt x="0" y="11"/>
                      <a:pt x="1" y="8"/>
                      <a:pt x="3" y="6"/>
                    </a:cubicBezTo>
                    <a:cubicBezTo>
                      <a:pt x="5" y="3"/>
                      <a:pt x="8" y="1"/>
                      <a:pt x="11" y="1"/>
                    </a:cubicBezTo>
                    <a:cubicBezTo>
                      <a:pt x="18" y="0"/>
                      <a:pt x="24" y="5"/>
                      <a:pt x="25" y="11"/>
                    </a:cubicBezTo>
                    <a:cubicBezTo>
                      <a:pt x="25" y="17"/>
                      <a:pt x="21" y="23"/>
                      <a:pt x="14" y="24"/>
                    </a:cubicBezTo>
                    <a:cubicBezTo>
                      <a:pt x="13" y="24"/>
                      <a:pt x="13" y="24"/>
                      <a:pt x="12" y="24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1"/>
                      <a:pt x="8" y="12"/>
                      <a:pt x="8" y="13"/>
                    </a:cubicBezTo>
                    <a:cubicBezTo>
                      <a:pt x="9" y="15"/>
                      <a:pt x="11" y="16"/>
                      <a:pt x="13" y="16"/>
                    </a:cubicBezTo>
                    <a:cubicBezTo>
                      <a:pt x="15" y="15"/>
                      <a:pt x="17" y="14"/>
                      <a:pt x="17" y="12"/>
                    </a:cubicBezTo>
                    <a:cubicBezTo>
                      <a:pt x="16" y="10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4" name="Freeform 466"/>
              <p:cNvSpPr>
                <a:spLocks noEditPoints="1"/>
              </p:cNvSpPr>
              <p:nvPr/>
            </p:nvSpPr>
            <p:spPr bwMode="auto">
              <a:xfrm>
                <a:off x="-5049838" y="3160713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0 w 25"/>
                  <a:gd name="T3" fmla="*/ 13 h 23"/>
                  <a:gd name="T4" fmla="*/ 3 w 25"/>
                  <a:gd name="T5" fmla="*/ 4 h 23"/>
                  <a:gd name="T6" fmla="*/ 12 w 25"/>
                  <a:gd name="T7" fmla="*/ 0 h 23"/>
                  <a:gd name="T8" fmla="*/ 20 w 25"/>
                  <a:gd name="T9" fmla="*/ 3 h 23"/>
                  <a:gd name="T10" fmla="*/ 24 w 25"/>
                  <a:gd name="T11" fmla="*/ 11 h 23"/>
                  <a:gd name="T12" fmla="*/ 13 w 25"/>
                  <a:gd name="T13" fmla="*/ 23 h 23"/>
                  <a:gd name="T14" fmla="*/ 12 w 25"/>
                  <a:gd name="T15" fmla="*/ 23 h 23"/>
                  <a:gd name="T16" fmla="*/ 12 w 25"/>
                  <a:gd name="T17" fmla="*/ 9 h 23"/>
                  <a:gd name="T18" fmla="*/ 12 w 25"/>
                  <a:gd name="T19" fmla="*/ 9 h 23"/>
                  <a:gd name="T20" fmla="*/ 9 w 25"/>
                  <a:gd name="T21" fmla="*/ 10 h 23"/>
                  <a:gd name="T22" fmla="*/ 8 w 25"/>
                  <a:gd name="T23" fmla="*/ 12 h 23"/>
                  <a:gd name="T24" fmla="*/ 12 w 25"/>
                  <a:gd name="T25" fmla="*/ 15 h 23"/>
                  <a:gd name="T26" fmla="*/ 16 w 25"/>
                  <a:gd name="T27" fmla="*/ 12 h 23"/>
                  <a:gd name="T28" fmla="*/ 15 w 25"/>
                  <a:gd name="T29" fmla="*/ 10 h 23"/>
                  <a:gd name="T30" fmla="*/ 12 w 25"/>
                  <a:gd name="T31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6" y="23"/>
                      <a:pt x="1" y="19"/>
                      <a:pt x="0" y="13"/>
                    </a:cubicBezTo>
                    <a:cubicBezTo>
                      <a:pt x="0" y="10"/>
                      <a:pt x="1" y="6"/>
                      <a:pt x="3" y="4"/>
                    </a:cubicBezTo>
                    <a:cubicBezTo>
                      <a:pt x="5" y="2"/>
                      <a:pt x="8" y="1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3" y="5"/>
                      <a:pt x="24" y="8"/>
                      <a:pt x="24" y="11"/>
                    </a:cubicBezTo>
                    <a:cubicBezTo>
                      <a:pt x="25" y="17"/>
                      <a:pt x="20" y="22"/>
                      <a:pt x="13" y="23"/>
                    </a:cubicBezTo>
                    <a:cubicBezTo>
                      <a:pt x="13" y="23"/>
                      <a:pt x="12" y="23"/>
                      <a:pt x="12" y="23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4"/>
                      <a:pt x="10" y="15"/>
                      <a:pt x="12" y="15"/>
                    </a:cubicBezTo>
                    <a:cubicBezTo>
                      <a:pt x="15" y="15"/>
                      <a:pt x="16" y="13"/>
                      <a:pt x="16" y="12"/>
                    </a:cubicBezTo>
                    <a:cubicBezTo>
                      <a:pt x="16" y="11"/>
                      <a:pt x="15" y="10"/>
                      <a:pt x="15" y="10"/>
                    </a:cubicBezTo>
                    <a:cubicBezTo>
                      <a:pt x="14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5" name="Freeform 467"/>
              <p:cNvSpPr>
                <a:spLocks noEditPoints="1"/>
              </p:cNvSpPr>
              <p:nvPr/>
            </p:nvSpPr>
            <p:spPr bwMode="auto">
              <a:xfrm>
                <a:off x="-5051425" y="3130550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0 w 25"/>
                  <a:gd name="T3" fmla="*/ 12 h 23"/>
                  <a:gd name="T4" fmla="*/ 4 w 25"/>
                  <a:gd name="T5" fmla="*/ 3 h 23"/>
                  <a:gd name="T6" fmla="*/ 12 w 25"/>
                  <a:gd name="T7" fmla="*/ 0 h 23"/>
                  <a:gd name="T8" fmla="*/ 25 w 25"/>
                  <a:gd name="T9" fmla="*/ 11 h 23"/>
                  <a:gd name="T10" fmla="*/ 13 w 25"/>
                  <a:gd name="T11" fmla="*/ 23 h 23"/>
                  <a:gd name="T12" fmla="*/ 12 w 25"/>
                  <a:gd name="T13" fmla="*/ 23 h 23"/>
                  <a:gd name="T14" fmla="*/ 12 w 25"/>
                  <a:gd name="T15" fmla="*/ 8 h 23"/>
                  <a:gd name="T16" fmla="*/ 9 w 25"/>
                  <a:gd name="T17" fmla="*/ 9 h 23"/>
                  <a:gd name="T18" fmla="*/ 8 w 25"/>
                  <a:gd name="T19" fmla="*/ 11 h 23"/>
                  <a:gd name="T20" fmla="*/ 12 w 25"/>
                  <a:gd name="T21" fmla="*/ 15 h 23"/>
                  <a:gd name="T22" fmla="*/ 13 w 25"/>
                  <a:gd name="T23" fmla="*/ 14 h 23"/>
                  <a:gd name="T24" fmla="*/ 17 w 25"/>
                  <a:gd name="T25" fmla="*/ 11 h 23"/>
                  <a:gd name="T26" fmla="*/ 12 w 25"/>
                  <a:gd name="T27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6" y="23"/>
                      <a:pt x="1" y="18"/>
                      <a:pt x="0" y="12"/>
                    </a:cubicBezTo>
                    <a:cubicBezTo>
                      <a:pt x="0" y="9"/>
                      <a:pt x="1" y="6"/>
                      <a:pt x="4" y="3"/>
                    </a:cubicBezTo>
                    <a:cubicBezTo>
                      <a:pt x="6" y="1"/>
                      <a:pt x="9" y="0"/>
                      <a:pt x="12" y="0"/>
                    </a:cubicBezTo>
                    <a:cubicBezTo>
                      <a:pt x="19" y="0"/>
                      <a:pt x="25" y="5"/>
                      <a:pt x="25" y="11"/>
                    </a:cubicBezTo>
                    <a:cubicBezTo>
                      <a:pt x="25" y="17"/>
                      <a:pt x="20" y="22"/>
                      <a:pt x="13" y="23"/>
                    </a:cubicBezTo>
                    <a:lnTo>
                      <a:pt x="12" y="23"/>
                    </a:ln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9" y="10"/>
                      <a:pt x="8" y="10"/>
                      <a:pt x="8" y="11"/>
                    </a:cubicBezTo>
                    <a:cubicBezTo>
                      <a:pt x="9" y="13"/>
                      <a:pt x="10" y="15"/>
                      <a:pt x="12" y="15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5" y="14"/>
                      <a:pt x="17" y="13"/>
                      <a:pt x="17" y="11"/>
                    </a:cubicBezTo>
                    <a:cubicBezTo>
                      <a:pt x="17" y="9"/>
                      <a:pt x="15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6" name="Freeform 468"/>
              <p:cNvSpPr>
                <a:spLocks noEditPoints="1"/>
              </p:cNvSpPr>
              <p:nvPr/>
            </p:nvSpPr>
            <p:spPr bwMode="auto">
              <a:xfrm>
                <a:off x="-5051425" y="3097213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4 w 25"/>
                  <a:gd name="T3" fmla="*/ 19 h 23"/>
                  <a:gd name="T4" fmla="*/ 0 w 25"/>
                  <a:gd name="T5" fmla="*/ 11 h 23"/>
                  <a:gd name="T6" fmla="*/ 13 w 25"/>
                  <a:gd name="T7" fmla="*/ 0 h 23"/>
                  <a:gd name="T8" fmla="*/ 25 w 25"/>
                  <a:gd name="T9" fmla="*/ 12 h 23"/>
                  <a:gd name="T10" fmla="*/ 12 w 25"/>
                  <a:gd name="T11" fmla="*/ 23 h 23"/>
                  <a:gd name="T12" fmla="*/ 12 w 25"/>
                  <a:gd name="T13" fmla="*/ 8 h 23"/>
                  <a:gd name="T14" fmla="*/ 8 w 25"/>
                  <a:gd name="T15" fmla="*/ 12 h 23"/>
                  <a:gd name="T16" fmla="*/ 9 w 25"/>
                  <a:gd name="T17" fmla="*/ 14 h 23"/>
                  <a:gd name="T18" fmla="*/ 12 w 25"/>
                  <a:gd name="T19" fmla="*/ 15 h 23"/>
                  <a:gd name="T20" fmla="*/ 12 w 25"/>
                  <a:gd name="T21" fmla="*/ 19 h 23"/>
                  <a:gd name="T22" fmla="*/ 12 w 25"/>
                  <a:gd name="T23" fmla="*/ 15 h 23"/>
                  <a:gd name="T24" fmla="*/ 17 w 25"/>
                  <a:gd name="T25" fmla="*/ 12 h 23"/>
                  <a:gd name="T26" fmla="*/ 13 w 25"/>
                  <a:gd name="T27" fmla="*/ 8 h 23"/>
                  <a:gd name="T28" fmla="*/ 12 w 25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9" y="23"/>
                      <a:pt x="6" y="22"/>
                      <a:pt x="4" y="19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1" y="5"/>
                      <a:pt x="6" y="0"/>
                      <a:pt x="13" y="0"/>
                    </a:cubicBezTo>
                    <a:cubicBezTo>
                      <a:pt x="20" y="1"/>
                      <a:pt x="25" y="6"/>
                      <a:pt x="25" y="12"/>
                    </a:cubicBezTo>
                    <a:cubicBezTo>
                      <a:pt x="25" y="18"/>
                      <a:pt x="19" y="23"/>
                      <a:pt x="12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10"/>
                      <a:pt x="8" y="12"/>
                    </a:cubicBezTo>
                    <a:cubicBezTo>
                      <a:pt x="8" y="13"/>
                      <a:pt x="9" y="13"/>
                      <a:pt x="9" y="14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15"/>
                      <a:pt x="17" y="13"/>
                      <a:pt x="17" y="12"/>
                    </a:cubicBezTo>
                    <a:cubicBezTo>
                      <a:pt x="17" y="10"/>
                      <a:pt x="15" y="8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7" name="Freeform 469"/>
              <p:cNvSpPr>
                <a:spLocks noEditPoints="1"/>
              </p:cNvSpPr>
              <p:nvPr/>
            </p:nvSpPr>
            <p:spPr bwMode="auto">
              <a:xfrm>
                <a:off x="-5049838" y="3065463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12 w 25"/>
                  <a:gd name="T3" fmla="*/ 23 h 23"/>
                  <a:gd name="T4" fmla="*/ 3 w 25"/>
                  <a:gd name="T5" fmla="*/ 20 h 23"/>
                  <a:gd name="T6" fmla="*/ 0 w 25"/>
                  <a:gd name="T7" fmla="*/ 11 h 23"/>
                  <a:gd name="T8" fmla="*/ 13 w 25"/>
                  <a:gd name="T9" fmla="*/ 1 h 23"/>
                  <a:gd name="T10" fmla="*/ 24 w 25"/>
                  <a:gd name="T11" fmla="*/ 13 h 23"/>
                  <a:gd name="T12" fmla="*/ 20 w 25"/>
                  <a:gd name="T13" fmla="*/ 21 h 23"/>
                  <a:gd name="T14" fmla="*/ 12 w 25"/>
                  <a:gd name="T15" fmla="*/ 23 h 23"/>
                  <a:gd name="T16" fmla="*/ 12 w 25"/>
                  <a:gd name="T17" fmla="*/ 9 h 23"/>
                  <a:gd name="T18" fmla="*/ 8 w 25"/>
                  <a:gd name="T19" fmla="*/ 12 h 23"/>
                  <a:gd name="T20" fmla="*/ 9 w 25"/>
                  <a:gd name="T21" fmla="*/ 14 h 23"/>
                  <a:gd name="T22" fmla="*/ 12 w 25"/>
                  <a:gd name="T23" fmla="*/ 15 h 23"/>
                  <a:gd name="T24" fmla="*/ 12 w 25"/>
                  <a:gd name="T25" fmla="*/ 15 h 23"/>
                  <a:gd name="T26" fmla="*/ 15 w 25"/>
                  <a:gd name="T27" fmla="*/ 14 h 23"/>
                  <a:gd name="T28" fmla="*/ 16 w 25"/>
                  <a:gd name="T29" fmla="*/ 12 h 23"/>
                  <a:gd name="T30" fmla="*/ 12 w 25"/>
                  <a:gd name="T31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12" y="23"/>
                      <a:pt x="12" y="23"/>
                      <a:pt x="12" y="23"/>
                    </a:cubicBezTo>
                    <a:cubicBezTo>
                      <a:pt x="8" y="23"/>
                      <a:pt x="5" y="22"/>
                      <a:pt x="3" y="20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1" y="5"/>
                      <a:pt x="6" y="0"/>
                      <a:pt x="13" y="1"/>
                    </a:cubicBezTo>
                    <a:cubicBezTo>
                      <a:pt x="20" y="1"/>
                      <a:pt x="25" y="7"/>
                      <a:pt x="24" y="13"/>
                    </a:cubicBezTo>
                    <a:cubicBezTo>
                      <a:pt x="24" y="16"/>
                      <a:pt x="23" y="19"/>
                      <a:pt x="20" y="21"/>
                    </a:cubicBezTo>
                    <a:cubicBezTo>
                      <a:pt x="18" y="22"/>
                      <a:pt x="15" y="23"/>
                      <a:pt x="12" y="23"/>
                    </a:cubicBezTo>
                    <a:close/>
                    <a:moveTo>
                      <a:pt x="12" y="9"/>
                    </a:moveTo>
                    <a:cubicBezTo>
                      <a:pt x="10" y="9"/>
                      <a:pt x="8" y="10"/>
                      <a:pt x="8" y="12"/>
                    </a:cubicBezTo>
                    <a:cubicBezTo>
                      <a:pt x="8" y="13"/>
                      <a:pt x="8" y="13"/>
                      <a:pt x="9" y="14"/>
                    </a:cubicBezTo>
                    <a:cubicBezTo>
                      <a:pt x="10" y="15"/>
                      <a:pt x="11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5"/>
                      <a:pt x="14" y="15"/>
                      <a:pt x="15" y="14"/>
                    </a:cubicBezTo>
                    <a:cubicBezTo>
                      <a:pt x="15" y="14"/>
                      <a:pt x="16" y="13"/>
                      <a:pt x="16" y="12"/>
                    </a:cubicBezTo>
                    <a:cubicBezTo>
                      <a:pt x="16" y="11"/>
                      <a:pt x="15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8" name="Freeform 470"/>
              <p:cNvSpPr>
                <a:spLocks noEditPoints="1"/>
              </p:cNvSpPr>
              <p:nvPr/>
            </p:nvSpPr>
            <p:spPr bwMode="auto">
              <a:xfrm>
                <a:off x="-5048250" y="3035300"/>
                <a:ext cx="53975" cy="49213"/>
              </a:xfrm>
              <a:custGeom>
                <a:avLst/>
                <a:gdLst>
                  <a:gd name="T0" fmla="*/ 13 w 25"/>
                  <a:gd name="T1" fmla="*/ 23 h 23"/>
                  <a:gd name="T2" fmla="*/ 11 w 25"/>
                  <a:gd name="T3" fmla="*/ 23 h 23"/>
                  <a:gd name="T4" fmla="*/ 3 w 25"/>
                  <a:gd name="T5" fmla="*/ 18 h 23"/>
                  <a:gd name="T6" fmla="*/ 0 w 25"/>
                  <a:gd name="T7" fmla="*/ 10 h 23"/>
                  <a:gd name="T8" fmla="*/ 12 w 25"/>
                  <a:gd name="T9" fmla="*/ 0 h 23"/>
                  <a:gd name="T10" fmla="*/ 14 w 25"/>
                  <a:gd name="T11" fmla="*/ 0 h 23"/>
                  <a:gd name="T12" fmla="*/ 25 w 25"/>
                  <a:gd name="T13" fmla="*/ 13 h 23"/>
                  <a:gd name="T14" fmla="*/ 13 w 25"/>
                  <a:gd name="T15" fmla="*/ 23 h 23"/>
                  <a:gd name="T16" fmla="*/ 12 w 25"/>
                  <a:gd name="T17" fmla="*/ 8 h 23"/>
                  <a:gd name="T18" fmla="*/ 8 w 25"/>
                  <a:gd name="T19" fmla="*/ 11 h 23"/>
                  <a:gd name="T20" fmla="*/ 9 w 25"/>
                  <a:gd name="T21" fmla="*/ 13 h 23"/>
                  <a:gd name="T22" fmla="*/ 12 w 25"/>
                  <a:gd name="T23" fmla="*/ 15 h 23"/>
                  <a:gd name="T24" fmla="*/ 17 w 25"/>
                  <a:gd name="T25" fmla="*/ 12 h 23"/>
                  <a:gd name="T26" fmla="*/ 13 w 25"/>
                  <a:gd name="T27" fmla="*/ 8 h 23"/>
                  <a:gd name="T28" fmla="*/ 12 w 25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2" y="23"/>
                      <a:pt x="12" y="23"/>
                      <a:pt x="11" y="23"/>
                    </a:cubicBezTo>
                    <a:cubicBezTo>
                      <a:pt x="8" y="22"/>
                      <a:pt x="5" y="21"/>
                      <a:pt x="3" y="18"/>
                    </a:cubicBezTo>
                    <a:cubicBezTo>
                      <a:pt x="1" y="16"/>
                      <a:pt x="0" y="13"/>
                      <a:pt x="0" y="10"/>
                    </a:cubicBezTo>
                    <a:cubicBezTo>
                      <a:pt x="1" y="4"/>
                      <a:pt x="6" y="0"/>
                      <a:pt x="12" y="0"/>
                    </a:cubicBezTo>
                    <a:cubicBezTo>
                      <a:pt x="13" y="0"/>
                      <a:pt x="13" y="0"/>
                      <a:pt x="14" y="0"/>
                    </a:cubicBezTo>
                    <a:cubicBezTo>
                      <a:pt x="21" y="1"/>
                      <a:pt x="25" y="7"/>
                      <a:pt x="25" y="13"/>
                    </a:cubicBezTo>
                    <a:cubicBezTo>
                      <a:pt x="24" y="19"/>
                      <a:pt x="19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8" y="11"/>
                    </a:cubicBezTo>
                    <a:cubicBezTo>
                      <a:pt x="8" y="12"/>
                      <a:pt x="9" y="13"/>
                      <a:pt x="9" y="13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4" y="15"/>
                      <a:pt x="16" y="14"/>
                      <a:pt x="17" y="12"/>
                    </a:cubicBezTo>
                    <a:cubicBezTo>
                      <a:pt x="17" y="10"/>
                      <a:pt x="15" y="9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9" name="Freeform 471"/>
              <p:cNvSpPr>
                <a:spLocks noEditPoints="1"/>
              </p:cNvSpPr>
              <p:nvPr/>
            </p:nvSpPr>
            <p:spPr bwMode="auto">
              <a:xfrm>
                <a:off x="-5084763" y="3182938"/>
                <a:ext cx="57150" cy="52388"/>
              </a:xfrm>
              <a:custGeom>
                <a:avLst/>
                <a:gdLst>
                  <a:gd name="T0" fmla="*/ 13 w 26"/>
                  <a:gd name="T1" fmla="*/ 24 h 24"/>
                  <a:gd name="T2" fmla="*/ 1 w 26"/>
                  <a:gd name="T3" fmla="*/ 14 h 24"/>
                  <a:gd name="T4" fmla="*/ 1 w 26"/>
                  <a:gd name="T5" fmla="*/ 14 h 24"/>
                  <a:gd name="T6" fmla="*/ 4 w 26"/>
                  <a:gd name="T7" fmla="*/ 5 h 24"/>
                  <a:gd name="T8" fmla="*/ 12 w 26"/>
                  <a:gd name="T9" fmla="*/ 1 h 24"/>
                  <a:gd name="T10" fmla="*/ 25 w 26"/>
                  <a:gd name="T11" fmla="*/ 11 h 24"/>
                  <a:gd name="T12" fmla="*/ 14 w 26"/>
                  <a:gd name="T13" fmla="*/ 24 h 24"/>
                  <a:gd name="T14" fmla="*/ 13 w 26"/>
                  <a:gd name="T15" fmla="*/ 24 h 24"/>
                  <a:gd name="T16" fmla="*/ 9 w 26"/>
                  <a:gd name="T17" fmla="*/ 13 h 24"/>
                  <a:gd name="T18" fmla="*/ 13 w 26"/>
                  <a:gd name="T19" fmla="*/ 16 h 24"/>
                  <a:gd name="T20" fmla="*/ 17 w 26"/>
                  <a:gd name="T21" fmla="*/ 12 h 24"/>
                  <a:gd name="T22" fmla="*/ 17 w 26"/>
                  <a:gd name="T23" fmla="*/ 12 h 24"/>
                  <a:gd name="T24" fmla="*/ 13 w 26"/>
                  <a:gd name="T25" fmla="*/ 9 h 24"/>
                  <a:gd name="T26" fmla="*/ 10 w 26"/>
                  <a:gd name="T27" fmla="*/ 10 h 24"/>
                  <a:gd name="T28" fmla="*/ 9 w 26"/>
                  <a:gd name="T29" fmla="*/ 1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7" y="24"/>
                      <a:pt x="1" y="20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0"/>
                      <a:pt x="1" y="7"/>
                      <a:pt x="4" y="5"/>
                    </a:cubicBezTo>
                    <a:cubicBezTo>
                      <a:pt x="6" y="3"/>
                      <a:pt x="9" y="1"/>
                      <a:pt x="12" y="1"/>
                    </a:cubicBezTo>
                    <a:cubicBezTo>
                      <a:pt x="19" y="0"/>
                      <a:pt x="24" y="5"/>
                      <a:pt x="25" y="11"/>
                    </a:cubicBezTo>
                    <a:cubicBezTo>
                      <a:pt x="26" y="18"/>
                      <a:pt x="21" y="23"/>
                      <a:pt x="14" y="24"/>
                    </a:cubicBezTo>
                    <a:cubicBezTo>
                      <a:pt x="14" y="24"/>
                      <a:pt x="13" y="24"/>
                      <a:pt x="13" y="24"/>
                    </a:cubicBezTo>
                    <a:close/>
                    <a:moveTo>
                      <a:pt x="9" y="13"/>
                    </a:moveTo>
                    <a:cubicBezTo>
                      <a:pt x="9" y="15"/>
                      <a:pt x="11" y="16"/>
                      <a:pt x="13" y="16"/>
                    </a:cubicBezTo>
                    <a:cubicBezTo>
                      <a:pt x="15" y="16"/>
                      <a:pt x="17" y="14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0"/>
                      <a:pt x="15" y="9"/>
                      <a:pt x="13" y="9"/>
                    </a:cubicBezTo>
                    <a:cubicBezTo>
                      <a:pt x="11" y="9"/>
                      <a:pt x="10" y="9"/>
                      <a:pt x="10" y="10"/>
                    </a:cubicBezTo>
                    <a:cubicBezTo>
                      <a:pt x="9" y="11"/>
                      <a:pt x="9" y="12"/>
                      <a:pt x="9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0" name="Freeform 472"/>
              <p:cNvSpPr>
                <a:spLocks noEditPoints="1"/>
              </p:cNvSpPr>
              <p:nvPr/>
            </p:nvSpPr>
            <p:spPr bwMode="auto">
              <a:xfrm>
                <a:off x="-5086350" y="3151188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1 w 25"/>
                  <a:gd name="T3" fmla="*/ 13 h 24"/>
                  <a:gd name="T4" fmla="*/ 4 w 25"/>
                  <a:gd name="T5" fmla="*/ 4 h 24"/>
                  <a:gd name="T6" fmla="*/ 12 w 25"/>
                  <a:gd name="T7" fmla="*/ 0 h 24"/>
                  <a:gd name="T8" fmla="*/ 13 w 25"/>
                  <a:gd name="T9" fmla="*/ 0 h 24"/>
                  <a:gd name="T10" fmla="*/ 25 w 25"/>
                  <a:gd name="T11" fmla="*/ 12 h 24"/>
                  <a:gd name="T12" fmla="*/ 14 w 25"/>
                  <a:gd name="T13" fmla="*/ 24 h 24"/>
                  <a:gd name="T14" fmla="*/ 13 w 25"/>
                  <a:gd name="T15" fmla="*/ 24 h 24"/>
                  <a:gd name="T16" fmla="*/ 13 w 25"/>
                  <a:gd name="T17" fmla="*/ 9 h 24"/>
                  <a:gd name="T18" fmla="*/ 13 w 25"/>
                  <a:gd name="T19" fmla="*/ 9 h 24"/>
                  <a:gd name="T20" fmla="*/ 10 w 25"/>
                  <a:gd name="T21" fmla="*/ 10 h 24"/>
                  <a:gd name="T22" fmla="*/ 9 w 25"/>
                  <a:gd name="T23" fmla="*/ 12 h 24"/>
                  <a:gd name="T24" fmla="*/ 13 w 25"/>
                  <a:gd name="T25" fmla="*/ 16 h 24"/>
                  <a:gd name="T26" fmla="*/ 17 w 25"/>
                  <a:gd name="T27" fmla="*/ 12 h 24"/>
                  <a:gd name="T28" fmla="*/ 13 w 25"/>
                  <a:gd name="T2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6" y="24"/>
                      <a:pt x="1" y="19"/>
                      <a:pt x="1" y="13"/>
                    </a:cubicBezTo>
                    <a:cubicBezTo>
                      <a:pt x="0" y="10"/>
                      <a:pt x="1" y="7"/>
                      <a:pt x="4" y="4"/>
                    </a:cubicBezTo>
                    <a:cubicBezTo>
                      <a:pt x="6" y="2"/>
                      <a:pt x="9" y="1"/>
                      <a:pt x="1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9" y="0"/>
                      <a:pt x="24" y="5"/>
                      <a:pt x="25" y="12"/>
                    </a:cubicBezTo>
                    <a:cubicBezTo>
                      <a:pt x="25" y="18"/>
                      <a:pt x="20" y="23"/>
                      <a:pt x="14" y="24"/>
                    </a:cubicBezTo>
                    <a:lnTo>
                      <a:pt x="13" y="24"/>
                    </a:lnTo>
                    <a:close/>
                    <a:moveTo>
                      <a:pt x="13" y="9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0" y="9"/>
                      <a:pt x="10" y="10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4"/>
                      <a:pt x="11" y="16"/>
                      <a:pt x="13" y="16"/>
                    </a:cubicBezTo>
                    <a:cubicBezTo>
                      <a:pt x="15" y="16"/>
                      <a:pt x="17" y="14"/>
                      <a:pt x="17" y="12"/>
                    </a:cubicBezTo>
                    <a:cubicBezTo>
                      <a:pt x="17" y="10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1" name="Freeform 473"/>
              <p:cNvSpPr>
                <a:spLocks noEditPoints="1"/>
              </p:cNvSpPr>
              <p:nvPr/>
            </p:nvSpPr>
            <p:spPr bwMode="auto">
              <a:xfrm>
                <a:off x="-5086350" y="3119438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0 w 25"/>
                  <a:gd name="T3" fmla="*/ 12 h 24"/>
                  <a:gd name="T4" fmla="*/ 1 w 25"/>
                  <a:gd name="T5" fmla="*/ 7 h 24"/>
                  <a:gd name="T6" fmla="*/ 1 w 25"/>
                  <a:gd name="T7" fmla="*/ 7 h 24"/>
                  <a:gd name="T8" fmla="*/ 4 w 25"/>
                  <a:gd name="T9" fmla="*/ 3 h 24"/>
                  <a:gd name="T10" fmla="*/ 12 w 25"/>
                  <a:gd name="T11" fmla="*/ 0 h 24"/>
                  <a:gd name="T12" fmla="*/ 12 w 25"/>
                  <a:gd name="T13" fmla="*/ 0 h 24"/>
                  <a:gd name="T14" fmla="*/ 21 w 25"/>
                  <a:gd name="T15" fmla="*/ 4 h 24"/>
                  <a:gd name="T16" fmla="*/ 23 w 25"/>
                  <a:gd name="T17" fmla="*/ 7 h 24"/>
                  <a:gd name="T18" fmla="*/ 24 w 25"/>
                  <a:gd name="T19" fmla="*/ 12 h 24"/>
                  <a:gd name="T20" fmla="*/ 13 w 25"/>
                  <a:gd name="T21" fmla="*/ 24 h 24"/>
                  <a:gd name="T22" fmla="*/ 12 w 25"/>
                  <a:gd name="T23" fmla="*/ 24 h 24"/>
                  <a:gd name="T24" fmla="*/ 8 w 25"/>
                  <a:gd name="T25" fmla="*/ 10 h 24"/>
                  <a:gd name="T26" fmla="*/ 8 w 25"/>
                  <a:gd name="T27" fmla="*/ 12 h 24"/>
                  <a:gd name="T28" fmla="*/ 12 w 25"/>
                  <a:gd name="T29" fmla="*/ 15 h 24"/>
                  <a:gd name="T30" fmla="*/ 12 w 25"/>
                  <a:gd name="T31" fmla="*/ 15 h 24"/>
                  <a:gd name="T32" fmla="*/ 16 w 25"/>
                  <a:gd name="T33" fmla="*/ 12 h 24"/>
                  <a:gd name="T34" fmla="*/ 16 w 25"/>
                  <a:gd name="T35" fmla="*/ 11 h 24"/>
                  <a:gd name="T36" fmla="*/ 16 w 25"/>
                  <a:gd name="T37" fmla="*/ 10 h 24"/>
                  <a:gd name="T38" fmla="*/ 15 w 25"/>
                  <a:gd name="T39" fmla="*/ 9 h 24"/>
                  <a:gd name="T40" fmla="*/ 12 w 25"/>
                  <a:gd name="T41" fmla="*/ 8 h 24"/>
                  <a:gd name="T42" fmla="*/ 12 w 25"/>
                  <a:gd name="T43" fmla="*/ 8 h 24"/>
                  <a:gd name="T44" fmla="*/ 9 w 25"/>
                  <a:gd name="T45" fmla="*/ 9 h 24"/>
                  <a:gd name="T46" fmla="*/ 8 w 25"/>
                  <a:gd name="T47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6" y="24"/>
                      <a:pt x="0" y="18"/>
                      <a:pt x="0" y="12"/>
                    </a:cubicBezTo>
                    <a:cubicBezTo>
                      <a:pt x="0" y="10"/>
                      <a:pt x="0" y="9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3" y="4"/>
                      <a:pt x="4" y="3"/>
                    </a:cubicBezTo>
                    <a:cubicBezTo>
                      <a:pt x="6" y="1"/>
                      <a:pt x="9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8" y="1"/>
                      <a:pt x="21" y="4"/>
                    </a:cubicBezTo>
                    <a:cubicBezTo>
                      <a:pt x="22" y="5"/>
                      <a:pt x="23" y="6"/>
                      <a:pt x="23" y="7"/>
                    </a:cubicBezTo>
                    <a:cubicBezTo>
                      <a:pt x="24" y="9"/>
                      <a:pt x="24" y="10"/>
                      <a:pt x="24" y="12"/>
                    </a:cubicBezTo>
                    <a:cubicBezTo>
                      <a:pt x="25" y="18"/>
                      <a:pt x="19" y="23"/>
                      <a:pt x="13" y="24"/>
                    </a:cubicBezTo>
                    <a:lnTo>
                      <a:pt x="12" y="24"/>
                    </a:lnTo>
                    <a:close/>
                    <a:moveTo>
                      <a:pt x="8" y="10"/>
                    </a:moveTo>
                    <a:cubicBezTo>
                      <a:pt x="8" y="11"/>
                      <a:pt x="8" y="11"/>
                      <a:pt x="8" y="12"/>
                    </a:cubicBezTo>
                    <a:cubicBezTo>
                      <a:pt x="8" y="14"/>
                      <a:pt x="10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5"/>
                      <a:pt x="16" y="14"/>
                      <a:pt x="16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5" y="10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9"/>
                    </a:cubicBezTo>
                    <a:cubicBezTo>
                      <a:pt x="9" y="10"/>
                      <a:pt x="9" y="10"/>
                      <a:pt x="8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2" name="Freeform 474"/>
              <p:cNvSpPr>
                <a:spLocks noEditPoints="1"/>
              </p:cNvSpPr>
              <p:nvPr/>
            </p:nvSpPr>
            <p:spPr bwMode="auto">
              <a:xfrm>
                <a:off x="-5086350" y="3087688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12 w 25"/>
                  <a:gd name="T3" fmla="*/ 23 h 23"/>
                  <a:gd name="T4" fmla="*/ 4 w 25"/>
                  <a:gd name="T5" fmla="*/ 20 h 23"/>
                  <a:gd name="T6" fmla="*/ 0 w 25"/>
                  <a:gd name="T7" fmla="*/ 11 h 23"/>
                  <a:gd name="T8" fmla="*/ 4 w 25"/>
                  <a:gd name="T9" fmla="*/ 3 h 23"/>
                  <a:gd name="T10" fmla="*/ 13 w 25"/>
                  <a:gd name="T11" fmla="*/ 0 h 23"/>
                  <a:gd name="T12" fmla="*/ 21 w 25"/>
                  <a:gd name="T13" fmla="*/ 4 h 23"/>
                  <a:gd name="T14" fmla="*/ 25 w 25"/>
                  <a:gd name="T15" fmla="*/ 12 h 23"/>
                  <a:gd name="T16" fmla="*/ 12 w 25"/>
                  <a:gd name="T17" fmla="*/ 23 h 23"/>
                  <a:gd name="T18" fmla="*/ 12 w 25"/>
                  <a:gd name="T19" fmla="*/ 8 h 23"/>
                  <a:gd name="T20" fmla="*/ 10 w 25"/>
                  <a:gd name="T21" fmla="*/ 9 h 23"/>
                  <a:gd name="T22" fmla="*/ 8 w 25"/>
                  <a:gd name="T23" fmla="*/ 11 h 23"/>
                  <a:gd name="T24" fmla="*/ 9 w 25"/>
                  <a:gd name="T25" fmla="*/ 14 h 23"/>
                  <a:gd name="T26" fmla="*/ 12 w 25"/>
                  <a:gd name="T27" fmla="*/ 15 h 23"/>
                  <a:gd name="T28" fmla="*/ 12 w 25"/>
                  <a:gd name="T29" fmla="*/ 19 h 23"/>
                  <a:gd name="T30" fmla="*/ 12 w 25"/>
                  <a:gd name="T31" fmla="*/ 15 h 23"/>
                  <a:gd name="T32" fmla="*/ 16 w 25"/>
                  <a:gd name="T33" fmla="*/ 12 h 23"/>
                  <a:gd name="T34" fmla="*/ 15 w 25"/>
                  <a:gd name="T35" fmla="*/ 9 h 23"/>
                  <a:gd name="T36" fmla="*/ 13 w 25"/>
                  <a:gd name="T37" fmla="*/ 8 h 23"/>
                  <a:gd name="T38" fmla="*/ 12 w 25"/>
                  <a:gd name="T3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12" y="23"/>
                      <a:pt x="12" y="23"/>
                      <a:pt x="12" y="23"/>
                    </a:cubicBezTo>
                    <a:cubicBezTo>
                      <a:pt x="9" y="23"/>
                      <a:pt x="6" y="22"/>
                      <a:pt x="4" y="20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0" y="8"/>
                      <a:pt x="2" y="5"/>
                      <a:pt x="4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6" y="0"/>
                      <a:pt x="19" y="1"/>
                      <a:pt x="21" y="4"/>
                    </a:cubicBezTo>
                    <a:cubicBezTo>
                      <a:pt x="24" y="6"/>
                      <a:pt x="25" y="9"/>
                      <a:pt x="25" y="12"/>
                    </a:cubicBezTo>
                    <a:cubicBezTo>
                      <a:pt x="24" y="18"/>
                      <a:pt x="19" y="23"/>
                      <a:pt x="12" y="23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10"/>
                      <a:pt x="8" y="11"/>
                      <a:pt x="8" y="11"/>
                    </a:cubicBezTo>
                    <a:cubicBezTo>
                      <a:pt x="8" y="12"/>
                      <a:pt x="9" y="13"/>
                      <a:pt x="9" y="14"/>
                    </a:cubicBezTo>
                    <a:cubicBezTo>
                      <a:pt x="10" y="15"/>
                      <a:pt x="11" y="15"/>
                      <a:pt x="12" y="15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15"/>
                      <a:pt x="16" y="14"/>
                      <a:pt x="16" y="12"/>
                    </a:cubicBezTo>
                    <a:cubicBezTo>
                      <a:pt x="17" y="11"/>
                      <a:pt x="16" y="10"/>
                      <a:pt x="15" y="9"/>
                    </a:cubicBezTo>
                    <a:cubicBezTo>
                      <a:pt x="15" y="8"/>
                      <a:pt x="14" y="8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3" name="Freeform 475"/>
              <p:cNvSpPr>
                <a:spLocks noEditPoints="1"/>
              </p:cNvSpPr>
              <p:nvPr/>
            </p:nvSpPr>
            <p:spPr bwMode="auto">
              <a:xfrm>
                <a:off x="-5084763" y="3052763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12 w 25"/>
                  <a:gd name="T3" fmla="*/ 24 h 24"/>
                  <a:gd name="T4" fmla="*/ 3 w 25"/>
                  <a:gd name="T5" fmla="*/ 20 h 24"/>
                  <a:gd name="T6" fmla="*/ 0 w 25"/>
                  <a:gd name="T7" fmla="*/ 11 h 24"/>
                  <a:gd name="T8" fmla="*/ 5 w 25"/>
                  <a:gd name="T9" fmla="*/ 3 h 24"/>
                  <a:gd name="T10" fmla="*/ 13 w 25"/>
                  <a:gd name="T11" fmla="*/ 1 h 24"/>
                  <a:gd name="T12" fmla="*/ 21 w 25"/>
                  <a:gd name="T13" fmla="*/ 5 h 24"/>
                  <a:gd name="T14" fmla="*/ 24 w 25"/>
                  <a:gd name="T15" fmla="*/ 13 h 24"/>
                  <a:gd name="T16" fmla="*/ 12 w 25"/>
                  <a:gd name="T17" fmla="*/ 24 h 24"/>
                  <a:gd name="T18" fmla="*/ 12 w 25"/>
                  <a:gd name="T19" fmla="*/ 9 h 24"/>
                  <a:gd name="T20" fmla="*/ 10 w 25"/>
                  <a:gd name="T21" fmla="*/ 9 h 24"/>
                  <a:gd name="T22" fmla="*/ 8 w 25"/>
                  <a:gd name="T23" fmla="*/ 12 h 24"/>
                  <a:gd name="T24" fmla="*/ 9 w 25"/>
                  <a:gd name="T25" fmla="*/ 14 h 24"/>
                  <a:gd name="T26" fmla="*/ 12 w 25"/>
                  <a:gd name="T27" fmla="*/ 16 h 24"/>
                  <a:gd name="T28" fmla="*/ 16 w 25"/>
                  <a:gd name="T29" fmla="*/ 13 h 24"/>
                  <a:gd name="T30" fmla="*/ 15 w 25"/>
                  <a:gd name="T31" fmla="*/ 10 h 24"/>
                  <a:gd name="T32" fmla="*/ 13 w 25"/>
                  <a:gd name="T33" fmla="*/ 9 h 24"/>
                  <a:gd name="T34" fmla="*/ 12 w 25"/>
                  <a:gd name="T35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8" y="24"/>
                      <a:pt x="5" y="22"/>
                      <a:pt x="3" y="20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0" y="8"/>
                      <a:pt x="2" y="5"/>
                      <a:pt x="5" y="3"/>
                    </a:cubicBezTo>
                    <a:cubicBezTo>
                      <a:pt x="7" y="1"/>
                      <a:pt x="10" y="0"/>
                      <a:pt x="13" y="1"/>
                    </a:cubicBezTo>
                    <a:cubicBezTo>
                      <a:pt x="17" y="1"/>
                      <a:pt x="19" y="2"/>
                      <a:pt x="21" y="5"/>
                    </a:cubicBezTo>
                    <a:cubicBezTo>
                      <a:pt x="24" y="7"/>
                      <a:pt x="25" y="10"/>
                      <a:pt x="24" y="13"/>
                    </a:cubicBezTo>
                    <a:cubicBezTo>
                      <a:pt x="24" y="19"/>
                      <a:pt x="19" y="24"/>
                      <a:pt x="12" y="24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0" y="9"/>
                      <a:pt x="10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4" y="16"/>
                      <a:pt x="16" y="14"/>
                      <a:pt x="16" y="13"/>
                    </a:cubicBezTo>
                    <a:cubicBezTo>
                      <a:pt x="16" y="11"/>
                      <a:pt x="16" y="10"/>
                      <a:pt x="15" y="10"/>
                    </a:cubicBezTo>
                    <a:cubicBezTo>
                      <a:pt x="15" y="9"/>
                      <a:pt x="14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4" name="Freeform 476"/>
              <p:cNvSpPr>
                <a:spLocks noEditPoints="1"/>
              </p:cNvSpPr>
              <p:nvPr/>
            </p:nvSpPr>
            <p:spPr bwMode="auto">
              <a:xfrm>
                <a:off x="-5118100" y="3170238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0 w 25"/>
                  <a:gd name="T3" fmla="*/ 13 h 24"/>
                  <a:gd name="T4" fmla="*/ 3 w 25"/>
                  <a:gd name="T5" fmla="*/ 4 h 24"/>
                  <a:gd name="T6" fmla="*/ 11 w 25"/>
                  <a:gd name="T7" fmla="*/ 0 h 24"/>
                  <a:gd name="T8" fmla="*/ 24 w 25"/>
                  <a:gd name="T9" fmla="*/ 11 h 24"/>
                  <a:gd name="T10" fmla="*/ 13 w 25"/>
                  <a:gd name="T11" fmla="*/ 24 h 24"/>
                  <a:gd name="T12" fmla="*/ 12 w 25"/>
                  <a:gd name="T13" fmla="*/ 24 h 24"/>
                  <a:gd name="T14" fmla="*/ 12 w 25"/>
                  <a:gd name="T15" fmla="*/ 8 h 24"/>
                  <a:gd name="T16" fmla="*/ 12 w 25"/>
                  <a:gd name="T17" fmla="*/ 8 h 24"/>
                  <a:gd name="T18" fmla="*/ 9 w 25"/>
                  <a:gd name="T19" fmla="*/ 9 h 24"/>
                  <a:gd name="T20" fmla="*/ 8 w 25"/>
                  <a:gd name="T21" fmla="*/ 12 h 24"/>
                  <a:gd name="T22" fmla="*/ 12 w 25"/>
                  <a:gd name="T23" fmla="*/ 16 h 24"/>
                  <a:gd name="T24" fmla="*/ 16 w 25"/>
                  <a:gd name="T25" fmla="*/ 12 h 24"/>
                  <a:gd name="T26" fmla="*/ 12 w 25"/>
                  <a:gd name="T2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6" y="24"/>
                      <a:pt x="0" y="19"/>
                      <a:pt x="0" y="13"/>
                    </a:cubicBezTo>
                    <a:cubicBezTo>
                      <a:pt x="0" y="10"/>
                      <a:pt x="1" y="6"/>
                      <a:pt x="3" y="4"/>
                    </a:cubicBezTo>
                    <a:cubicBezTo>
                      <a:pt x="5" y="2"/>
                      <a:pt x="8" y="0"/>
                      <a:pt x="11" y="0"/>
                    </a:cubicBezTo>
                    <a:cubicBezTo>
                      <a:pt x="18" y="0"/>
                      <a:pt x="24" y="5"/>
                      <a:pt x="24" y="11"/>
                    </a:cubicBezTo>
                    <a:cubicBezTo>
                      <a:pt x="25" y="18"/>
                      <a:pt x="20" y="23"/>
                      <a:pt x="13" y="24"/>
                    </a:cubicBezTo>
                    <a:cubicBezTo>
                      <a:pt x="13" y="24"/>
                      <a:pt x="12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5"/>
                      <a:pt x="10" y="16"/>
                      <a:pt x="12" y="16"/>
                    </a:cubicBezTo>
                    <a:cubicBezTo>
                      <a:pt x="15" y="16"/>
                      <a:pt x="16" y="14"/>
                      <a:pt x="16" y="12"/>
                    </a:cubicBezTo>
                    <a:cubicBezTo>
                      <a:pt x="16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5" name="Freeform 477"/>
              <p:cNvSpPr>
                <a:spLocks noEditPoints="1"/>
              </p:cNvSpPr>
              <p:nvPr/>
            </p:nvSpPr>
            <p:spPr bwMode="auto">
              <a:xfrm>
                <a:off x="-5121275" y="3136900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3 w 24"/>
                  <a:gd name="T5" fmla="*/ 4 h 24"/>
                  <a:gd name="T6" fmla="*/ 12 w 24"/>
                  <a:gd name="T7" fmla="*/ 0 h 24"/>
                  <a:gd name="T8" fmla="*/ 24 w 24"/>
                  <a:gd name="T9" fmla="*/ 12 h 24"/>
                  <a:gd name="T10" fmla="*/ 13 w 24"/>
                  <a:gd name="T11" fmla="*/ 24 h 24"/>
                  <a:gd name="T12" fmla="*/ 12 w 24"/>
                  <a:gd name="T13" fmla="*/ 24 h 24"/>
                  <a:gd name="T14" fmla="*/ 12 w 24"/>
                  <a:gd name="T15" fmla="*/ 8 h 24"/>
                  <a:gd name="T16" fmla="*/ 9 w 24"/>
                  <a:gd name="T17" fmla="*/ 9 h 24"/>
                  <a:gd name="T18" fmla="*/ 8 w 24"/>
                  <a:gd name="T19" fmla="*/ 12 h 24"/>
                  <a:gd name="T20" fmla="*/ 12 w 24"/>
                  <a:gd name="T21" fmla="*/ 16 h 24"/>
                  <a:gd name="T22" fmla="*/ 16 w 24"/>
                  <a:gd name="T23" fmla="*/ 12 h 24"/>
                  <a:gd name="T24" fmla="*/ 12 w 24"/>
                  <a:gd name="T2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9"/>
                      <a:pt x="0" y="12"/>
                    </a:cubicBezTo>
                    <a:cubicBezTo>
                      <a:pt x="0" y="9"/>
                      <a:pt x="1" y="6"/>
                      <a:pt x="3" y="4"/>
                    </a:cubicBezTo>
                    <a:cubicBezTo>
                      <a:pt x="6" y="1"/>
                      <a:pt x="9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18"/>
                      <a:pt x="19" y="24"/>
                      <a:pt x="13" y="24"/>
                    </a:cubicBezTo>
                    <a:lnTo>
                      <a:pt x="12" y="24"/>
                    </a:ln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4"/>
                      <a:pt x="10" y="16"/>
                      <a:pt x="12" y="16"/>
                    </a:cubicBezTo>
                    <a:cubicBezTo>
                      <a:pt x="14" y="16"/>
                      <a:pt x="16" y="14"/>
                      <a:pt x="16" y="12"/>
                    </a:cubicBezTo>
                    <a:cubicBezTo>
                      <a:pt x="16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6" name="Freeform 478"/>
              <p:cNvSpPr>
                <a:spLocks noEditPoints="1"/>
              </p:cNvSpPr>
              <p:nvPr/>
            </p:nvSpPr>
            <p:spPr bwMode="auto">
              <a:xfrm>
                <a:off x="-5121275" y="3101975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3 w 24"/>
                  <a:gd name="T3" fmla="*/ 21 h 24"/>
                  <a:gd name="T4" fmla="*/ 0 w 24"/>
                  <a:gd name="T5" fmla="*/ 12 h 24"/>
                  <a:gd name="T6" fmla="*/ 12 w 24"/>
                  <a:gd name="T7" fmla="*/ 0 h 24"/>
                  <a:gd name="T8" fmla="*/ 24 w 24"/>
                  <a:gd name="T9" fmla="*/ 12 h 24"/>
                  <a:gd name="T10" fmla="*/ 21 w 24"/>
                  <a:gd name="T11" fmla="*/ 20 h 24"/>
                  <a:gd name="T12" fmla="*/ 12 w 24"/>
                  <a:gd name="T13" fmla="*/ 24 h 24"/>
                  <a:gd name="T14" fmla="*/ 12 w 24"/>
                  <a:gd name="T15" fmla="*/ 8 h 24"/>
                  <a:gd name="T16" fmla="*/ 8 w 24"/>
                  <a:gd name="T17" fmla="*/ 12 h 24"/>
                  <a:gd name="T18" fmla="*/ 9 w 24"/>
                  <a:gd name="T19" fmla="*/ 15 h 24"/>
                  <a:gd name="T20" fmla="*/ 12 w 24"/>
                  <a:gd name="T21" fmla="*/ 16 h 24"/>
                  <a:gd name="T22" fmla="*/ 12 w 24"/>
                  <a:gd name="T23" fmla="*/ 20 h 24"/>
                  <a:gd name="T24" fmla="*/ 12 w 24"/>
                  <a:gd name="T25" fmla="*/ 16 h 24"/>
                  <a:gd name="T26" fmla="*/ 15 w 24"/>
                  <a:gd name="T27" fmla="*/ 15 h 24"/>
                  <a:gd name="T28" fmla="*/ 16 w 24"/>
                  <a:gd name="T29" fmla="*/ 12 h 24"/>
                  <a:gd name="T30" fmla="*/ 12 w 24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9" y="24"/>
                      <a:pt x="6" y="23"/>
                      <a:pt x="3" y="21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9" y="0"/>
                      <a:pt x="24" y="6"/>
                      <a:pt x="24" y="12"/>
                    </a:cubicBezTo>
                    <a:cubicBezTo>
                      <a:pt x="24" y="15"/>
                      <a:pt x="23" y="18"/>
                      <a:pt x="21" y="20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8" y="10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5" y="14"/>
                      <a:pt x="16" y="13"/>
                      <a:pt x="16" y="12"/>
                    </a:cubicBezTo>
                    <a:cubicBezTo>
                      <a:pt x="16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7" name="Freeform 479"/>
              <p:cNvSpPr>
                <a:spLocks noEditPoints="1"/>
              </p:cNvSpPr>
              <p:nvPr/>
            </p:nvSpPr>
            <p:spPr bwMode="auto">
              <a:xfrm>
                <a:off x="-5121275" y="3065463"/>
                <a:ext cx="53975" cy="53975"/>
              </a:xfrm>
              <a:custGeom>
                <a:avLst/>
                <a:gdLst>
                  <a:gd name="T0" fmla="*/ 13 w 25"/>
                  <a:gd name="T1" fmla="*/ 25 h 25"/>
                  <a:gd name="T2" fmla="*/ 12 w 25"/>
                  <a:gd name="T3" fmla="*/ 25 h 25"/>
                  <a:gd name="T4" fmla="*/ 4 w 25"/>
                  <a:gd name="T5" fmla="*/ 21 h 25"/>
                  <a:gd name="T6" fmla="*/ 1 w 25"/>
                  <a:gd name="T7" fmla="*/ 17 h 25"/>
                  <a:gd name="T8" fmla="*/ 1 w 25"/>
                  <a:gd name="T9" fmla="*/ 17 h 25"/>
                  <a:gd name="T10" fmla="*/ 0 w 25"/>
                  <a:gd name="T11" fmla="*/ 12 h 25"/>
                  <a:gd name="T12" fmla="*/ 14 w 25"/>
                  <a:gd name="T13" fmla="*/ 1 h 25"/>
                  <a:gd name="T14" fmla="*/ 25 w 25"/>
                  <a:gd name="T15" fmla="*/ 14 h 25"/>
                  <a:gd name="T16" fmla="*/ 23 w 25"/>
                  <a:gd name="T17" fmla="*/ 18 h 25"/>
                  <a:gd name="T18" fmla="*/ 21 w 25"/>
                  <a:gd name="T19" fmla="*/ 22 h 25"/>
                  <a:gd name="T20" fmla="*/ 13 w 25"/>
                  <a:gd name="T21" fmla="*/ 25 h 25"/>
                  <a:gd name="T22" fmla="*/ 9 w 25"/>
                  <a:gd name="T23" fmla="*/ 14 h 25"/>
                  <a:gd name="T24" fmla="*/ 10 w 25"/>
                  <a:gd name="T25" fmla="*/ 16 h 25"/>
                  <a:gd name="T26" fmla="*/ 12 w 25"/>
                  <a:gd name="T27" fmla="*/ 17 h 25"/>
                  <a:gd name="T28" fmla="*/ 13 w 25"/>
                  <a:gd name="T29" fmla="*/ 17 h 25"/>
                  <a:gd name="T30" fmla="*/ 15 w 25"/>
                  <a:gd name="T31" fmla="*/ 16 h 25"/>
                  <a:gd name="T32" fmla="*/ 16 w 25"/>
                  <a:gd name="T33" fmla="*/ 15 h 25"/>
                  <a:gd name="T34" fmla="*/ 16 w 25"/>
                  <a:gd name="T35" fmla="*/ 15 h 25"/>
                  <a:gd name="T36" fmla="*/ 17 w 25"/>
                  <a:gd name="T37" fmla="*/ 13 h 25"/>
                  <a:gd name="T38" fmla="*/ 13 w 25"/>
                  <a:gd name="T39" fmla="*/ 9 h 25"/>
                  <a:gd name="T40" fmla="*/ 9 w 25"/>
                  <a:gd name="T41" fmla="*/ 13 h 25"/>
                  <a:gd name="T42" fmla="*/ 9 w 25"/>
                  <a:gd name="T43" fmla="*/ 1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9" y="25"/>
                      <a:pt x="6" y="23"/>
                      <a:pt x="4" y="21"/>
                    </a:cubicBezTo>
                    <a:cubicBezTo>
                      <a:pt x="3" y="20"/>
                      <a:pt x="2" y="19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5"/>
                      <a:pt x="0" y="14"/>
                      <a:pt x="0" y="12"/>
                    </a:cubicBezTo>
                    <a:cubicBezTo>
                      <a:pt x="1" y="5"/>
                      <a:pt x="7" y="0"/>
                      <a:pt x="14" y="1"/>
                    </a:cubicBezTo>
                    <a:cubicBezTo>
                      <a:pt x="20" y="1"/>
                      <a:pt x="25" y="7"/>
                      <a:pt x="25" y="14"/>
                    </a:cubicBezTo>
                    <a:cubicBezTo>
                      <a:pt x="25" y="15"/>
                      <a:pt x="24" y="17"/>
                      <a:pt x="23" y="18"/>
                    </a:cubicBezTo>
                    <a:cubicBezTo>
                      <a:pt x="23" y="20"/>
                      <a:pt x="22" y="21"/>
                      <a:pt x="21" y="22"/>
                    </a:cubicBezTo>
                    <a:cubicBezTo>
                      <a:pt x="19" y="24"/>
                      <a:pt x="16" y="25"/>
                      <a:pt x="13" y="25"/>
                    </a:cubicBezTo>
                    <a:close/>
                    <a:moveTo>
                      <a:pt x="9" y="14"/>
                    </a:moveTo>
                    <a:cubicBezTo>
                      <a:pt x="9" y="15"/>
                      <a:pt x="9" y="15"/>
                      <a:pt x="10" y="16"/>
                    </a:cubicBezTo>
                    <a:cubicBezTo>
                      <a:pt x="10" y="16"/>
                      <a:pt x="11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5" y="16"/>
                      <a:pt x="15" y="16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4"/>
                      <a:pt x="17" y="14"/>
                      <a:pt x="17" y="13"/>
                    </a:cubicBezTo>
                    <a:cubicBezTo>
                      <a:pt x="17" y="11"/>
                      <a:pt x="15" y="9"/>
                      <a:pt x="13" y="9"/>
                    </a:cubicBezTo>
                    <a:cubicBezTo>
                      <a:pt x="11" y="9"/>
                      <a:pt x="9" y="10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8" name="Freeform 480"/>
              <p:cNvSpPr>
                <a:spLocks noEditPoints="1"/>
              </p:cNvSpPr>
              <p:nvPr/>
            </p:nvSpPr>
            <p:spPr bwMode="auto">
              <a:xfrm>
                <a:off x="-5154613" y="3152775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0 w 25"/>
                  <a:gd name="T3" fmla="*/ 14 h 25"/>
                  <a:gd name="T4" fmla="*/ 3 w 25"/>
                  <a:gd name="T5" fmla="*/ 4 h 25"/>
                  <a:gd name="T6" fmla="*/ 12 w 25"/>
                  <a:gd name="T7" fmla="*/ 0 h 25"/>
                  <a:gd name="T8" fmla="*/ 12 w 25"/>
                  <a:gd name="T9" fmla="*/ 0 h 25"/>
                  <a:gd name="T10" fmla="*/ 24 w 25"/>
                  <a:gd name="T11" fmla="*/ 12 h 25"/>
                  <a:gd name="T12" fmla="*/ 13 w 25"/>
                  <a:gd name="T13" fmla="*/ 25 h 25"/>
                  <a:gd name="T14" fmla="*/ 12 w 25"/>
                  <a:gd name="T15" fmla="*/ 25 h 25"/>
                  <a:gd name="T16" fmla="*/ 12 w 25"/>
                  <a:gd name="T17" fmla="*/ 9 h 25"/>
                  <a:gd name="T18" fmla="*/ 9 w 25"/>
                  <a:gd name="T19" fmla="*/ 10 h 25"/>
                  <a:gd name="T20" fmla="*/ 8 w 25"/>
                  <a:gd name="T21" fmla="*/ 13 h 25"/>
                  <a:gd name="T22" fmla="*/ 13 w 25"/>
                  <a:gd name="T23" fmla="*/ 17 h 25"/>
                  <a:gd name="T24" fmla="*/ 16 w 25"/>
                  <a:gd name="T25" fmla="*/ 13 h 25"/>
                  <a:gd name="T26" fmla="*/ 12 w 25"/>
                  <a:gd name="T27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6" y="25"/>
                      <a:pt x="1" y="20"/>
                      <a:pt x="0" y="14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6" y="2"/>
                      <a:pt x="9" y="1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9" y="0"/>
                      <a:pt x="24" y="6"/>
                      <a:pt x="24" y="12"/>
                    </a:cubicBezTo>
                    <a:cubicBezTo>
                      <a:pt x="25" y="19"/>
                      <a:pt x="20" y="25"/>
                      <a:pt x="13" y="25"/>
                    </a:cubicBezTo>
                    <a:lnTo>
                      <a:pt x="12" y="25"/>
                    </a:lnTo>
                    <a:close/>
                    <a:moveTo>
                      <a:pt x="12" y="9"/>
                    </a:moveTo>
                    <a:cubicBezTo>
                      <a:pt x="11" y="9"/>
                      <a:pt x="10" y="9"/>
                      <a:pt x="9" y="10"/>
                    </a:cubicBezTo>
                    <a:cubicBezTo>
                      <a:pt x="9" y="11"/>
                      <a:pt x="8" y="12"/>
                      <a:pt x="8" y="13"/>
                    </a:cubicBezTo>
                    <a:cubicBezTo>
                      <a:pt x="8" y="16"/>
                      <a:pt x="10" y="17"/>
                      <a:pt x="13" y="17"/>
                    </a:cubicBezTo>
                    <a:cubicBezTo>
                      <a:pt x="15" y="17"/>
                      <a:pt x="17" y="15"/>
                      <a:pt x="16" y="13"/>
                    </a:cubicBezTo>
                    <a:cubicBezTo>
                      <a:pt x="16" y="10"/>
                      <a:pt x="14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9" name="Freeform 481"/>
              <p:cNvSpPr>
                <a:spLocks noEditPoints="1"/>
              </p:cNvSpPr>
              <p:nvPr/>
            </p:nvSpPr>
            <p:spPr bwMode="auto">
              <a:xfrm>
                <a:off x="-5219700" y="3101975"/>
                <a:ext cx="79375" cy="85725"/>
              </a:xfrm>
              <a:custGeom>
                <a:avLst/>
                <a:gdLst>
                  <a:gd name="T0" fmla="*/ 19 w 37"/>
                  <a:gd name="T1" fmla="*/ 40 h 40"/>
                  <a:gd name="T2" fmla="*/ 1 w 37"/>
                  <a:gd name="T3" fmla="*/ 21 h 40"/>
                  <a:gd name="T4" fmla="*/ 1 w 37"/>
                  <a:gd name="T5" fmla="*/ 17 h 40"/>
                  <a:gd name="T6" fmla="*/ 2 w 37"/>
                  <a:gd name="T7" fmla="*/ 13 h 40"/>
                  <a:gd name="T8" fmla="*/ 6 w 37"/>
                  <a:gd name="T9" fmla="*/ 6 h 40"/>
                  <a:gd name="T10" fmla="*/ 19 w 37"/>
                  <a:gd name="T11" fmla="*/ 1 h 40"/>
                  <a:gd name="T12" fmla="*/ 32 w 37"/>
                  <a:gd name="T13" fmla="*/ 7 h 40"/>
                  <a:gd name="T14" fmla="*/ 36 w 37"/>
                  <a:gd name="T15" fmla="*/ 13 h 40"/>
                  <a:gd name="T16" fmla="*/ 37 w 37"/>
                  <a:gd name="T17" fmla="*/ 16 h 40"/>
                  <a:gd name="T18" fmla="*/ 37 w 37"/>
                  <a:gd name="T19" fmla="*/ 20 h 40"/>
                  <a:gd name="T20" fmla="*/ 19 w 37"/>
                  <a:gd name="T21" fmla="*/ 40 h 40"/>
                  <a:gd name="T22" fmla="*/ 19 w 37"/>
                  <a:gd name="T23" fmla="*/ 9 h 40"/>
                  <a:gd name="T24" fmla="*/ 12 w 37"/>
                  <a:gd name="T25" fmla="*/ 12 h 40"/>
                  <a:gd name="T26" fmla="*/ 9 w 37"/>
                  <a:gd name="T27" fmla="*/ 16 h 40"/>
                  <a:gd name="T28" fmla="*/ 9 w 37"/>
                  <a:gd name="T29" fmla="*/ 18 h 40"/>
                  <a:gd name="T30" fmla="*/ 9 w 37"/>
                  <a:gd name="T31" fmla="*/ 20 h 40"/>
                  <a:gd name="T32" fmla="*/ 19 w 37"/>
                  <a:gd name="T33" fmla="*/ 32 h 40"/>
                  <a:gd name="T34" fmla="*/ 29 w 37"/>
                  <a:gd name="T35" fmla="*/ 20 h 40"/>
                  <a:gd name="T36" fmla="*/ 29 w 37"/>
                  <a:gd name="T37" fmla="*/ 18 h 40"/>
                  <a:gd name="T38" fmla="*/ 28 w 37"/>
                  <a:gd name="T39" fmla="*/ 16 h 40"/>
                  <a:gd name="T40" fmla="*/ 26 w 37"/>
                  <a:gd name="T41" fmla="*/ 12 h 40"/>
                  <a:gd name="T42" fmla="*/ 19 w 37"/>
                  <a:gd name="T43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7" h="40">
                    <a:moveTo>
                      <a:pt x="19" y="40"/>
                    </a:moveTo>
                    <a:cubicBezTo>
                      <a:pt x="9" y="40"/>
                      <a:pt x="1" y="32"/>
                      <a:pt x="1" y="21"/>
                    </a:cubicBezTo>
                    <a:cubicBezTo>
                      <a:pt x="0" y="19"/>
                      <a:pt x="1" y="18"/>
                      <a:pt x="1" y="17"/>
                    </a:cubicBezTo>
                    <a:cubicBezTo>
                      <a:pt x="1" y="15"/>
                      <a:pt x="1" y="14"/>
                      <a:pt x="2" y="13"/>
                    </a:cubicBezTo>
                    <a:cubicBezTo>
                      <a:pt x="3" y="10"/>
                      <a:pt x="4" y="8"/>
                      <a:pt x="6" y="6"/>
                    </a:cubicBezTo>
                    <a:cubicBezTo>
                      <a:pt x="9" y="2"/>
                      <a:pt x="14" y="0"/>
                      <a:pt x="19" y="1"/>
                    </a:cubicBezTo>
                    <a:cubicBezTo>
                      <a:pt x="24" y="1"/>
                      <a:pt x="29" y="3"/>
                      <a:pt x="32" y="7"/>
                    </a:cubicBezTo>
                    <a:cubicBezTo>
                      <a:pt x="34" y="9"/>
                      <a:pt x="35" y="11"/>
                      <a:pt x="36" y="13"/>
                    </a:cubicBezTo>
                    <a:cubicBezTo>
                      <a:pt x="36" y="14"/>
                      <a:pt x="36" y="15"/>
                      <a:pt x="37" y="16"/>
                    </a:cubicBezTo>
                    <a:cubicBezTo>
                      <a:pt x="37" y="18"/>
                      <a:pt x="37" y="19"/>
                      <a:pt x="37" y="20"/>
                    </a:cubicBezTo>
                    <a:cubicBezTo>
                      <a:pt x="37" y="31"/>
                      <a:pt x="29" y="40"/>
                      <a:pt x="19" y="40"/>
                    </a:cubicBezTo>
                    <a:close/>
                    <a:moveTo>
                      <a:pt x="19" y="9"/>
                    </a:moveTo>
                    <a:cubicBezTo>
                      <a:pt x="16" y="9"/>
                      <a:pt x="14" y="10"/>
                      <a:pt x="12" y="12"/>
                    </a:cubicBezTo>
                    <a:cubicBezTo>
                      <a:pt x="11" y="13"/>
                      <a:pt x="10" y="14"/>
                      <a:pt x="9" y="16"/>
                    </a:cubicBezTo>
                    <a:cubicBezTo>
                      <a:pt x="9" y="16"/>
                      <a:pt x="9" y="17"/>
                      <a:pt x="9" y="18"/>
                    </a:cubicBezTo>
                    <a:cubicBezTo>
                      <a:pt x="9" y="19"/>
                      <a:pt x="9" y="19"/>
                      <a:pt x="9" y="20"/>
                    </a:cubicBezTo>
                    <a:cubicBezTo>
                      <a:pt x="9" y="27"/>
                      <a:pt x="13" y="32"/>
                      <a:pt x="19" y="32"/>
                    </a:cubicBezTo>
                    <a:cubicBezTo>
                      <a:pt x="25" y="32"/>
                      <a:pt x="29" y="26"/>
                      <a:pt x="29" y="20"/>
                    </a:cubicBezTo>
                    <a:cubicBezTo>
                      <a:pt x="29" y="20"/>
                      <a:pt x="29" y="19"/>
                      <a:pt x="29" y="18"/>
                    </a:cubicBezTo>
                    <a:cubicBezTo>
                      <a:pt x="29" y="17"/>
                      <a:pt x="28" y="16"/>
                      <a:pt x="28" y="16"/>
                    </a:cubicBezTo>
                    <a:cubicBezTo>
                      <a:pt x="28" y="14"/>
                      <a:pt x="27" y="13"/>
                      <a:pt x="26" y="12"/>
                    </a:cubicBezTo>
                    <a:cubicBezTo>
                      <a:pt x="24" y="10"/>
                      <a:pt x="22" y="9"/>
                      <a:pt x="19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0" name="Freeform 482"/>
              <p:cNvSpPr>
                <a:spLocks noEditPoints="1"/>
              </p:cNvSpPr>
              <p:nvPr/>
            </p:nvSpPr>
            <p:spPr bwMode="auto">
              <a:xfrm>
                <a:off x="-5154613" y="3119438"/>
                <a:ext cx="50800" cy="53975"/>
              </a:xfrm>
              <a:custGeom>
                <a:avLst/>
                <a:gdLst>
                  <a:gd name="T0" fmla="*/ 12 w 24"/>
                  <a:gd name="T1" fmla="*/ 25 h 25"/>
                  <a:gd name="T2" fmla="*/ 0 w 24"/>
                  <a:gd name="T3" fmla="*/ 12 h 25"/>
                  <a:gd name="T4" fmla="*/ 0 w 24"/>
                  <a:gd name="T5" fmla="*/ 7 h 25"/>
                  <a:gd name="T6" fmla="*/ 1 w 24"/>
                  <a:gd name="T7" fmla="*/ 7 h 25"/>
                  <a:gd name="T8" fmla="*/ 3 w 24"/>
                  <a:gd name="T9" fmla="*/ 3 h 25"/>
                  <a:gd name="T10" fmla="*/ 12 w 24"/>
                  <a:gd name="T11" fmla="*/ 0 h 25"/>
                  <a:gd name="T12" fmla="*/ 12 w 24"/>
                  <a:gd name="T13" fmla="*/ 0 h 25"/>
                  <a:gd name="T14" fmla="*/ 20 w 24"/>
                  <a:gd name="T15" fmla="*/ 3 h 25"/>
                  <a:gd name="T16" fmla="*/ 23 w 24"/>
                  <a:gd name="T17" fmla="*/ 7 h 25"/>
                  <a:gd name="T18" fmla="*/ 24 w 24"/>
                  <a:gd name="T19" fmla="*/ 12 h 25"/>
                  <a:gd name="T20" fmla="*/ 12 w 24"/>
                  <a:gd name="T21" fmla="*/ 25 h 25"/>
                  <a:gd name="T22" fmla="*/ 8 w 24"/>
                  <a:gd name="T23" fmla="*/ 10 h 25"/>
                  <a:gd name="T24" fmla="*/ 8 w 24"/>
                  <a:gd name="T25" fmla="*/ 12 h 25"/>
                  <a:gd name="T26" fmla="*/ 12 w 24"/>
                  <a:gd name="T27" fmla="*/ 16 h 25"/>
                  <a:gd name="T28" fmla="*/ 12 w 24"/>
                  <a:gd name="T29" fmla="*/ 16 h 25"/>
                  <a:gd name="T30" fmla="*/ 16 w 24"/>
                  <a:gd name="T31" fmla="*/ 12 h 25"/>
                  <a:gd name="T32" fmla="*/ 15 w 24"/>
                  <a:gd name="T33" fmla="*/ 10 h 25"/>
                  <a:gd name="T34" fmla="*/ 15 w 24"/>
                  <a:gd name="T35" fmla="*/ 10 h 25"/>
                  <a:gd name="T36" fmla="*/ 15 w 24"/>
                  <a:gd name="T37" fmla="*/ 9 h 25"/>
                  <a:gd name="T38" fmla="*/ 12 w 24"/>
                  <a:gd name="T39" fmla="*/ 8 h 25"/>
                  <a:gd name="T40" fmla="*/ 12 w 24"/>
                  <a:gd name="T41" fmla="*/ 8 h 25"/>
                  <a:gd name="T42" fmla="*/ 9 w 24"/>
                  <a:gd name="T43" fmla="*/ 9 h 25"/>
                  <a:gd name="T44" fmla="*/ 8 w 24"/>
                  <a:gd name="T45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5" y="25"/>
                      <a:pt x="0" y="19"/>
                      <a:pt x="0" y="12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2" y="4"/>
                      <a:pt x="3" y="3"/>
                    </a:cubicBezTo>
                    <a:cubicBezTo>
                      <a:pt x="5" y="1"/>
                      <a:pt x="8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2" y="5"/>
                      <a:pt x="22" y="6"/>
                      <a:pt x="23" y="7"/>
                    </a:cubicBezTo>
                    <a:cubicBezTo>
                      <a:pt x="24" y="9"/>
                      <a:pt x="24" y="10"/>
                      <a:pt x="24" y="12"/>
                    </a:cubicBezTo>
                    <a:cubicBezTo>
                      <a:pt x="24" y="19"/>
                      <a:pt x="19" y="24"/>
                      <a:pt x="12" y="25"/>
                    </a:cubicBezTo>
                    <a:close/>
                    <a:moveTo>
                      <a:pt x="8" y="10"/>
                    </a:moveTo>
                    <a:cubicBezTo>
                      <a:pt x="8" y="11"/>
                      <a:pt x="8" y="11"/>
                      <a:pt x="8" y="12"/>
                    </a:cubicBezTo>
                    <a:cubicBezTo>
                      <a:pt x="8" y="15"/>
                      <a:pt x="10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6" y="14"/>
                      <a:pt x="16" y="12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9"/>
                      <a:pt x="15" y="9"/>
                    </a:cubicBezTo>
                    <a:cubicBezTo>
                      <a:pt x="14" y="8"/>
                      <a:pt x="13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8"/>
                      <a:pt x="9" y="9"/>
                    </a:cubicBezTo>
                    <a:cubicBezTo>
                      <a:pt x="9" y="9"/>
                      <a:pt x="8" y="10"/>
                      <a:pt x="8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1" name="Freeform 483"/>
              <p:cNvSpPr>
                <a:spLocks noEditPoints="1"/>
              </p:cNvSpPr>
              <p:nvPr/>
            </p:nvSpPr>
            <p:spPr bwMode="auto">
              <a:xfrm>
                <a:off x="-5154613" y="3082925"/>
                <a:ext cx="50800" cy="53975"/>
              </a:xfrm>
              <a:custGeom>
                <a:avLst/>
                <a:gdLst>
                  <a:gd name="T0" fmla="*/ 12 w 24"/>
                  <a:gd name="T1" fmla="*/ 25 h 25"/>
                  <a:gd name="T2" fmla="*/ 12 w 24"/>
                  <a:gd name="T3" fmla="*/ 25 h 25"/>
                  <a:gd name="T4" fmla="*/ 3 w 24"/>
                  <a:gd name="T5" fmla="*/ 21 h 25"/>
                  <a:gd name="T6" fmla="*/ 0 w 24"/>
                  <a:gd name="T7" fmla="*/ 12 h 25"/>
                  <a:gd name="T8" fmla="*/ 4 w 24"/>
                  <a:gd name="T9" fmla="*/ 3 h 25"/>
                  <a:gd name="T10" fmla="*/ 13 w 24"/>
                  <a:gd name="T11" fmla="*/ 0 h 25"/>
                  <a:gd name="T12" fmla="*/ 21 w 24"/>
                  <a:gd name="T13" fmla="*/ 4 h 25"/>
                  <a:gd name="T14" fmla="*/ 24 w 24"/>
                  <a:gd name="T15" fmla="*/ 13 h 25"/>
                  <a:gd name="T16" fmla="*/ 12 w 24"/>
                  <a:gd name="T17" fmla="*/ 25 h 25"/>
                  <a:gd name="T18" fmla="*/ 12 w 24"/>
                  <a:gd name="T19" fmla="*/ 8 h 25"/>
                  <a:gd name="T20" fmla="*/ 9 w 24"/>
                  <a:gd name="T21" fmla="*/ 9 h 25"/>
                  <a:gd name="T22" fmla="*/ 8 w 24"/>
                  <a:gd name="T23" fmla="*/ 12 h 25"/>
                  <a:gd name="T24" fmla="*/ 9 w 24"/>
                  <a:gd name="T25" fmla="*/ 16 h 25"/>
                  <a:gd name="T26" fmla="*/ 12 w 24"/>
                  <a:gd name="T27" fmla="*/ 17 h 25"/>
                  <a:gd name="T28" fmla="*/ 12 w 24"/>
                  <a:gd name="T29" fmla="*/ 21 h 25"/>
                  <a:gd name="T30" fmla="*/ 12 w 24"/>
                  <a:gd name="T31" fmla="*/ 17 h 25"/>
                  <a:gd name="T32" fmla="*/ 16 w 24"/>
                  <a:gd name="T33" fmla="*/ 13 h 25"/>
                  <a:gd name="T34" fmla="*/ 15 w 24"/>
                  <a:gd name="T35" fmla="*/ 9 h 25"/>
                  <a:gd name="T36" fmla="*/ 12 w 24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9" y="25"/>
                      <a:pt x="6" y="23"/>
                      <a:pt x="3" y="21"/>
                    </a:cubicBezTo>
                    <a:cubicBezTo>
                      <a:pt x="1" y="19"/>
                      <a:pt x="0" y="15"/>
                      <a:pt x="0" y="12"/>
                    </a:cubicBezTo>
                    <a:cubicBezTo>
                      <a:pt x="0" y="8"/>
                      <a:pt x="1" y="5"/>
                      <a:pt x="4" y="3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16" y="0"/>
                      <a:pt x="19" y="2"/>
                      <a:pt x="21" y="4"/>
                    </a:cubicBezTo>
                    <a:cubicBezTo>
                      <a:pt x="23" y="7"/>
                      <a:pt x="24" y="10"/>
                      <a:pt x="24" y="13"/>
                    </a:cubicBezTo>
                    <a:cubicBezTo>
                      <a:pt x="24" y="19"/>
                      <a:pt x="19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8" y="15"/>
                      <a:pt x="9" y="16"/>
                    </a:cubicBezTo>
                    <a:cubicBezTo>
                      <a:pt x="10" y="16"/>
                      <a:pt x="11" y="17"/>
                      <a:pt x="12" y="17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4" y="17"/>
                      <a:pt x="16" y="15"/>
                      <a:pt x="16" y="13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2" name="Freeform 484"/>
              <p:cNvSpPr>
                <a:spLocks noEditPoints="1"/>
              </p:cNvSpPr>
              <p:nvPr/>
            </p:nvSpPr>
            <p:spPr bwMode="auto">
              <a:xfrm>
                <a:off x="-5040313" y="2987675"/>
                <a:ext cx="52388" cy="49213"/>
              </a:xfrm>
              <a:custGeom>
                <a:avLst/>
                <a:gdLst>
                  <a:gd name="T0" fmla="*/ 13 w 25"/>
                  <a:gd name="T1" fmla="*/ 23 h 23"/>
                  <a:gd name="T2" fmla="*/ 11 w 25"/>
                  <a:gd name="T3" fmla="*/ 23 h 23"/>
                  <a:gd name="T4" fmla="*/ 3 w 25"/>
                  <a:gd name="T5" fmla="*/ 18 h 23"/>
                  <a:gd name="T6" fmla="*/ 1 w 25"/>
                  <a:gd name="T7" fmla="*/ 10 h 23"/>
                  <a:gd name="T8" fmla="*/ 6 w 25"/>
                  <a:gd name="T9" fmla="*/ 2 h 23"/>
                  <a:gd name="T10" fmla="*/ 15 w 25"/>
                  <a:gd name="T11" fmla="*/ 1 h 23"/>
                  <a:gd name="T12" fmla="*/ 22 w 25"/>
                  <a:gd name="T13" fmla="*/ 5 h 23"/>
                  <a:gd name="T14" fmla="*/ 25 w 25"/>
                  <a:gd name="T15" fmla="*/ 14 h 23"/>
                  <a:gd name="T16" fmla="*/ 13 w 25"/>
                  <a:gd name="T17" fmla="*/ 23 h 23"/>
                  <a:gd name="T18" fmla="*/ 12 w 25"/>
                  <a:gd name="T19" fmla="*/ 9 h 23"/>
                  <a:gd name="T20" fmla="*/ 10 w 25"/>
                  <a:gd name="T21" fmla="*/ 9 h 23"/>
                  <a:gd name="T22" fmla="*/ 9 w 25"/>
                  <a:gd name="T23" fmla="*/ 11 h 23"/>
                  <a:gd name="T24" fmla="*/ 9 w 25"/>
                  <a:gd name="T25" fmla="*/ 13 h 23"/>
                  <a:gd name="T26" fmla="*/ 12 w 25"/>
                  <a:gd name="T27" fmla="*/ 15 h 23"/>
                  <a:gd name="T28" fmla="*/ 17 w 25"/>
                  <a:gd name="T29" fmla="*/ 13 h 23"/>
                  <a:gd name="T30" fmla="*/ 16 w 25"/>
                  <a:gd name="T31" fmla="*/ 10 h 23"/>
                  <a:gd name="T32" fmla="*/ 13 w 25"/>
                  <a:gd name="T33" fmla="*/ 9 h 23"/>
                  <a:gd name="T34" fmla="*/ 12 w 25"/>
                  <a:gd name="T35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2" y="23"/>
                      <a:pt x="12" y="23"/>
                      <a:pt x="11" y="23"/>
                    </a:cubicBezTo>
                    <a:cubicBezTo>
                      <a:pt x="8" y="23"/>
                      <a:pt x="5" y="21"/>
                      <a:pt x="3" y="18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1" y="7"/>
                      <a:pt x="3" y="4"/>
                      <a:pt x="6" y="2"/>
                    </a:cubicBezTo>
                    <a:cubicBezTo>
                      <a:pt x="8" y="1"/>
                      <a:pt x="12" y="0"/>
                      <a:pt x="15" y="1"/>
                    </a:cubicBezTo>
                    <a:cubicBezTo>
                      <a:pt x="18" y="1"/>
                      <a:pt x="21" y="3"/>
                      <a:pt x="22" y="5"/>
                    </a:cubicBezTo>
                    <a:cubicBezTo>
                      <a:pt x="24" y="8"/>
                      <a:pt x="25" y="11"/>
                      <a:pt x="25" y="14"/>
                    </a:cubicBezTo>
                    <a:cubicBezTo>
                      <a:pt x="24" y="19"/>
                      <a:pt x="19" y="23"/>
                      <a:pt x="13" y="23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1" y="9"/>
                      <a:pt x="10" y="9"/>
                    </a:cubicBezTo>
                    <a:cubicBezTo>
                      <a:pt x="9" y="10"/>
                      <a:pt x="9" y="10"/>
                      <a:pt x="9" y="11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4" y="15"/>
                      <a:pt x="16" y="14"/>
                      <a:pt x="17" y="13"/>
                    </a:cubicBezTo>
                    <a:cubicBezTo>
                      <a:pt x="17" y="12"/>
                      <a:pt x="16" y="11"/>
                      <a:pt x="16" y="10"/>
                    </a:cubicBezTo>
                    <a:cubicBezTo>
                      <a:pt x="15" y="10"/>
                      <a:pt x="14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3" name="Freeform 485"/>
              <p:cNvSpPr>
                <a:spLocks noEditPoints="1"/>
              </p:cNvSpPr>
              <p:nvPr/>
            </p:nvSpPr>
            <p:spPr bwMode="auto">
              <a:xfrm>
                <a:off x="-5033963" y="2957513"/>
                <a:ext cx="55563" cy="50800"/>
              </a:xfrm>
              <a:custGeom>
                <a:avLst/>
                <a:gdLst>
                  <a:gd name="T0" fmla="*/ 13 w 26"/>
                  <a:gd name="T1" fmla="*/ 23 h 23"/>
                  <a:gd name="T2" fmla="*/ 10 w 26"/>
                  <a:gd name="T3" fmla="*/ 23 h 23"/>
                  <a:gd name="T4" fmla="*/ 2 w 26"/>
                  <a:gd name="T5" fmla="*/ 17 h 23"/>
                  <a:gd name="T6" fmla="*/ 1 w 26"/>
                  <a:gd name="T7" fmla="*/ 9 h 23"/>
                  <a:gd name="T8" fmla="*/ 12 w 26"/>
                  <a:gd name="T9" fmla="*/ 0 h 23"/>
                  <a:gd name="T10" fmla="*/ 15 w 26"/>
                  <a:gd name="T11" fmla="*/ 1 h 23"/>
                  <a:gd name="T12" fmla="*/ 25 w 26"/>
                  <a:gd name="T13" fmla="*/ 14 h 23"/>
                  <a:gd name="T14" fmla="*/ 13 w 26"/>
                  <a:gd name="T15" fmla="*/ 23 h 23"/>
                  <a:gd name="T16" fmla="*/ 12 w 26"/>
                  <a:gd name="T17" fmla="*/ 8 h 23"/>
                  <a:gd name="T18" fmla="*/ 9 w 26"/>
                  <a:gd name="T19" fmla="*/ 11 h 23"/>
                  <a:gd name="T20" fmla="*/ 9 w 26"/>
                  <a:gd name="T21" fmla="*/ 13 h 23"/>
                  <a:gd name="T22" fmla="*/ 12 w 26"/>
                  <a:gd name="T23" fmla="*/ 15 h 23"/>
                  <a:gd name="T24" fmla="*/ 17 w 26"/>
                  <a:gd name="T25" fmla="*/ 13 h 23"/>
                  <a:gd name="T26" fmla="*/ 13 w 26"/>
                  <a:gd name="T27" fmla="*/ 8 h 23"/>
                  <a:gd name="T28" fmla="*/ 12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2" y="23"/>
                      <a:pt x="11" y="23"/>
                      <a:pt x="10" y="23"/>
                    </a:cubicBezTo>
                    <a:cubicBezTo>
                      <a:pt x="7" y="22"/>
                      <a:pt x="4" y="20"/>
                      <a:pt x="2" y="17"/>
                    </a:cubicBezTo>
                    <a:cubicBezTo>
                      <a:pt x="1" y="15"/>
                      <a:pt x="0" y="12"/>
                      <a:pt x="1" y="9"/>
                    </a:cubicBezTo>
                    <a:cubicBezTo>
                      <a:pt x="2" y="4"/>
                      <a:pt x="7" y="0"/>
                      <a:pt x="12" y="0"/>
                    </a:cubicBezTo>
                    <a:cubicBezTo>
                      <a:pt x="13" y="0"/>
                      <a:pt x="14" y="0"/>
                      <a:pt x="15" y="1"/>
                    </a:cubicBezTo>
                    <a:cubicBezTo>
                      <a:pt x="22" y="2"/>
                      <a:pt x="26" y="8"/>
                      <a:pt x="25" y="14"/>
                    </a:cubicBezTo>
                    <a:cubicBezTo>
                      <a:pt x="23" y="19"/>
                      <a:pt x="19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9" y="11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4" y="15"/>
                      <a:pt x="16" y="14"/>
                      <a:pt x="17" y="13"/>
                    </a:cubicBezTo>
                    <a:cubicBezTo>
                      <a:pt x="17" y="11"/>
                      <a:pt x="15" y="9"/>
                      <a:pt x="13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4" name="Freeform 486"/>
              <p:cNvSpPr>
                <a:spLocks noEditPoints="1"/>
              </p:cNvSpPr>
              <p:nvPr/>
            </p:nvSpPr>
            <p:spPr bwMode="auto">
              <a:xfrm>
                <a:off x="-5026025" y="2927350"/>
                <a:ext cx="55563" cy="50800"/>
              </a:xfrm>
              <a:custGeom>
                <a:avLst/>
                <a:gdLst>
                  <a:gd name="T0" fmla="*/ 13 w 26"/>
                  <a:gd name="T1" fmla="*/ 23 h 23"/>
                  <a:gd name="T2" fmla="*/ 9 w 26"/>
                  <a:gd name="T3" fmla="*/ 22 h 23"/>
                  <a:gd name="T4" fmla="*/ 2 w 26"/>
                  <a:gd name="T5" fmla="*/ 17 h 23"/>
                  <a:gd name="T6" fmla="*/ 1 w 26"/>
                  <a:gd name="T7" fmla="*/ 8 h 23"/>
                  <a:gd name="T8" fmla="*/ 12 w 26"/>
                  <a:gd name="T9" fmla="*/ 0 h 23"/>
                  <a:gd name="T10" fmla="*/ 16 w 26"/>
                  <a:gd name="T11" fmla="*/ 1 h 23"/>
                  <a:gd name="T12" fmla="*/ 24 w 26"/>
                  <a:gd name="T13" fmla="*/ 15 h 23"/>
                  <a:gd name="T14" fmla="*/ 13 w 26"/>
                  <a:gd name="T15" fmla="*/ 23 h 23"/>
                  <a:gd name="T16" fmla="*/ 12 w 26"/>
                  <a:gd name="T17" fmla="*/ 8 h 23"/>
                  <a:gd name="T18" fmla="*/ 8 w 26"/>
                  <a:gd name="T19" fmla="*/ 10 h 23"/>
                  <a:gd name="T20" fmla="*/ 9 w 26"/>
                  <a:gd name="T21" fmla="*/ 13 h 23"/>
                  <a:gd name="T22" fmla="*/ 11 w 26"/>
                  <a:gd name="T23" fmla="*/ 15 h 23"/>
                  <a:gd name="T24" fmla="*/ 16 w 26"/>
                  <a:gd name="T25" fmla="*/ 13 h 23"/>
                  <a:gd name="T26" fmla="*/ 13 w 26"/>
                  <a:gd name="T27" fmla="*/ 8 h 23"/>
                  <a:gd name="T28" fmla="*/ 12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2" y="23"/>
                      <a:pt x="10" y="23"/>
                      <a:pt x="9" y="22"/>
                    </a:cubicBezTo>
                    <a:cubicBezTo>
                      <a:pt x="6" y="22"/>
                      <a:pt x="3" y="20"/>
                      <a:pt x="2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2" y="3"/>
                      <a:pt x="7" y="0"/>
                      <a:pt x="12" y="0"/>
                    </a:cubicBezTo>
                    <a:cubicBezTo>
                      <a:pt x="13" y="0"/>
                      <a:pt x="14" y="0"/>
                      <a:pt x="16" y="1"/>
                    </a:cubicBezTo>
                    <a:cubicBezTo>
                      <a:pt x="22" y="3"/>
                      <a:pt x="26" y="9"/>
                      <a:pt x="24" y="15"/>
                    </a:cubicBezTo>
                    <a:cubicBezTo>
                      <a:pt x="23" y="20"/>
                      <a:pt x="18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8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9" y="14"/>
                      <a:pt x="10" y="14"/>
                      <a:pt x="11" y="15"/>
                    </a:cubicBezTo>
                    <a:cubicBezTo>
                      <a:pt x="13" y="15"/>
                      <a:pt x="16" y="14"/>
                      <a:pt x="16" y="13"/>
                    </a:cubicBezTo>
                    <a:cubicBezTo>
                      <a:pt x="17" y="11"/>
                      <a:pt x="15" y="9"/>
                      <a:pt x="13" y="8"/>
                    </a:cubicBezTo>
                    <a:cubicBezTo>
                      <a:pt x="13" y="8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5" name="Freeform 487"/>
              <p:cNvSpPr>
                <a:spLocks noEditPoints="1"/>
              </p:cNvSpPr>
              <p:nvPr/>
            </p:nvSpPr>
            <p:spPr bwMode="auto">
              <a:xfrm>
                <a:off x="-5018088" y="2898775"/>
                <a:ext cx="57150" cy="49213"/>
              </a:xfrm>
              <a:custGeom>
                <a:avLst/>
                <a:gdLst>
                  <a:gd name="T0" fmla="*/ 13 w 26"/>
                  <a:gd name="T1" fmla="*/ 23 h 23"/>
                  <a:gd name="T2" fmla="*/ 9 w 26"/>
                  <a:gd name="T3" fmla="*/ 22 h 23"/>
                  <a:gd name="T4" fmla="*/ 2 w 26"/>
                  <a:gd name="T5" fmla="*/ 16 h 23"/>
                  <a:gd name="T6" fmla="*/ 1 w 26"/>
                  <a:gd name="T7" fmla="*/ 8 h 23"/>
                  <a:gd name="T8" fmla="*/ 12 w 26"/>
                  <a:gd name="T9" fmla="*/ 0 h 23"/>
                  <a:gd name="T10" fmla="*/ 16 w 26"/>
                  <a:gd name="T11" fmla="*/ 1 h 23"/>
                  <a:gd name="T12" fmla="*/ 24 w 26"/>
                  <a:gd name="T13" fmla="*/ 15 h 23"/>
                  <a:gd name="T14" fmla="*/ 13 w 26"/>
                  <a:gd name="T15" fmla="*/ 23 h 23"/>
                  <a:gd name="T16" fmla="*/ 12 w 26"/>
                  <a:gd name="T17" fmla="*/ 8 h 23"/>
                  <a:gd name="T18" fmla="*/ 9 w 26"/>
                  <a:gd name="T19" fmla="*/ 10 h 23"/>
                  <a:gd name="T20" fmla="*/ 9 w 26"/>
                  <a:gd name="T21" fmla="*/ 13 h 23"/>
                  <a:gd name="T22" fmla="*/ 12 w 26"/>
                  <a:gd name="T23" fmla="*/ 15 h 23"/>
                  <a:gd name="T24" fmla="*/ 16 w 26"/>
                  <a:gd name="T25" fmla="*/ 13 h 23"/>
                  <a:gd name="T26" fmla="*/ 14 w 26"/>
                  <a:gd name="T27" fmla="*/ 8 h 23"/>
                  <a:gd name="T28" fmla="*/ 12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2" y="23"/>
                      <a:pt x="10" y="23"/>
                      <a:pt x="9" y="22"/>
                    </a:cubicBezTo>
                    <a:cubicBezTo>
                      <a:pt x="6" y="21"/>
                      <a:pt x="3" y="19"/>
                      <a:pt x="2" y="16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5" y="0"/>
                      <a:pt x="16" y="1"/>
                    </a:cubicBezTo>
                    <a:cubicBezTo>
                      <a:pt x="23" y="3"/>
                      <a:pt x="26" y="10"/>
                      <a:pt x="24" y="15"/>
                    </a:cubicBezTo>
                    <a:cubicBezTo>
                      <a:pt x="23" y="20"/>
                      <a:pt x="18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9" y="10"/>
                    </a:cubicBezTo>
                    <a:cubicBezTo>
                      <a:pt x="8" y="11"/>
                      <a:pt x="9" y="12"/>
                      <a:pt x="9" y="13"/>
                    </a:cubicBezTo>
                    <a:cubicBezTo>
                      <a:pt x="9" y="14"/>
                      <a:pt x="10" y="14"/>
                      <a:pt x="12" y="15"/>
                    </a:cubicBezTo>
                    <a:cubicBezTo>
                      <a:pt x="14" y="15"/>
                      <a:pt x="16" y="14"/>
                      <a:pt x="16" y="13"/>
                    </a:cubicBezTo>
                    <a:cubicBezTo>
                      <a:pt x="17" y="11"/>
                      <a:pt x="16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6" name="Freeform 488"/>
              <p:cNvSpPr>
                <a:spLocks noEditPoints="1"/>
              </p:cNvSpPr>
              <p:nvPr/>
            </p:nvSpPr>
            <p:spPr bwMode="auto">
              <a:xfrm>
                <a:off x="-5006975" y="2868613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9 w 26"/>
                  <a:gd name="T3" fmla="*/ 23 h 23"/>
                  <a:gd name="T4" fmla="*/ 2 w 26"/>
                  <a:gd name="T5" fmla="*/ 17 h 23"/>
                  <a:gd name="T6" fmla="*/ 1 w 26"/>
                  <a:gd name="T7" fmla="*/ 7 h 23"/>
                  <a:gd name="T8" fmla="*/ 12 w 26"/>
                  <a:gd name="T9" fmla="*/ 0 h 23"/>
                  <a:gd name="T10" fmla="*/ 17 w 26"/>
                  <a:gd name="T11" fmla="*/ 1 h 23"/>
                  <a:gd name="T12" fmla="*/ 24 w 26"/>
                  <a:gd name="T13" fmla="*/ 16 h 23"/>
                  <a:gd name="T14" fmla="*/ 17 w 26"/>
                  <a:gd name="T15" fmla="*/ 22 h 23"/>
                  <a:gd name="T16" fmla="*/ 13 w 26"/>
                  <a:gd name="T17" fmla="*/ 23 h 23"/>
                  <a:gd name="T18" fmla="*/ 12 w 26"/>
                  <a:gd name="T19" fmla="*/ 8 h 23"/>
                  <a:gd name="T20" fmla="*/ 9 w 26"/>
                  <a:gd name="T21" fmla="*/ 10 h 23"/>
                  <a:gd name="T22" fmla="*/ 9 w 26"/>
                  <a:gd name="T23" fmla="*/ 13 h 23"/>
                  <a:gd name="T24" fmla="*/ 11 w 26"/>
                  <a:gd name="T25" fmla="*/ 15 h 23"/>
                  <a:gd name="T26" fmla="*/ 15 w 26"/>
                  <a:gd name="T27" fmla="*/ 15 h 23"/>
                  <a:gd name="T28" fmla="*/ 16 w 26"/>
                  <a:gd name="T29" fmla="*/ 13 h 23"/>
                  <a:gd name="T30" fmla="*/ 14 w 26"/>
                  <a:gd name="T31" fmla="*/ 9 h 23"/>
                  <a:gd name="T32" fmla="*/ 12 w 26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1" y="23"/>
                      <a:pt x="10" y="23"/>
                      <a:pt x="9" y="23"/>
                    </a:cubicBezTo>
                    <a:cubicBezTo>
                      <a:pt x="6" y="21"/>
                      <a:pt x="3" y="19"/>
                      <a:pt x="2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5" y="1"/>
                      <a:pt x="17" y="1"/>
                    </a:cubicBezTo>
                    <a:cubicBezTo>
                      <a:pt x="23" y="4"/>
                      <a:pt x="26" y="11"/>
                      <a:pt x="24" y="16"/>
                    </a:cubicBezTo>
                    <a:cubicBezTo>
                      <a:pt x="23" y="19"/>
                      <a:pt x="20" y="21"/>
                      <a:pt x="17" y="22"/>
                    </a:cubicBezTo>
                    <a:cubicBezTo>
                      <a:pt x="16" y="23"/>
                      <a:pt x="15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9" y="10"/>
                    </a:cubicBezTo>
                    <a:cubicBezTo>
                      <a:pt x="8" y="11"/>
                      <a:pt x="9" y="12"/>
                      <a:pt x="9" y="13"/>
                    </a:cubicBezTo>
                    <a:cubicBezTo>
                      <a:pt x="9" y="14"/>
                      <a:pt x="10" y="14"/>
                      <a:pt x="11" y="15"/>
                    </a:cubicBezTo>
                    <a:cubicBezTo>
                      <a:pt x="12" y="15"/>
                      <a:pt x="14" y="15"/>
                      <a:pt x="15" y="15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7" y="12"/>
                      <a:pt x="16" y="10"/>
                      <a:pt x="14" y="9"/>
                    </a:cubicBezTo>
                    <a:cubicBezTo>
                      <a:pt x="13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7" name="Freeform 489"/>
              <p:cNvSpPr>
                <a:spLocks noEditPoints="1"/>
              </p:cNvSpPr>
              <p:nvPr/>
            </p:nvSpPr>
            <p:spPr bwMode="auto">
              <a:xfrm>
                <a:off x="-4994275" y="2840038"/>
                <a:ext cx="57150" cy="49213"/>
              </a:xfrm>
              <a:custGeom>
                <a:avLst/>
                <a:gdLst>
                  <a:gd name="T0" fmla="*/ 13 w 26"/>
                  <a:gd name="T1" fmla="*/ 23 h 23"/>
                  <a:gd name="T2" fmla="*/ 8 w 26"/>
                  <a:gd name="T3" fmla="*/ 22 h 23"/>
                  <a:gd name="T4" fmla="*/ 1 w 26"/>
                  <a:gd name="T5" fmla="*/ 16 h 23"/>
                  <a:gd name="T6" fmla="*/ 1 w 26"/>
                  <a:gd name="T7" fmla="*/ 7 h 23"/>
                  <a:gd name="T8" fmla="*/ 11 w 26"/>
                  <a:gd name="T9" fmla="*/ 0 h 23"/>
                  <a:gd name="T10" fmla="*/ 17 w 26"/>
                  <a:gd name="T11" fmla="*/ 1 h 23"/>
                  <a:gd name="T12" fmla="*/ 23 w 26"/>
                  <a:gd name="T13" fmla="*/ 16 h 23"/>
                  <a:gd name="T14" fmla="*/ 17 w 26"/>
                  <a:gd name="T15" fmla="*/ 22 h 23"/>
                  <a:gd name="T16" fmla="*/ 13 w 26"/>
                  <a:gd name="T17" fmla="*/ 23 h 23"/>
                  <a:gd name="T18" fmla="*/ 11 w 26"/>
                  <a:gd name="T19" fmla="*/ 8 h 23"/>
                  <a:gd name="T20" fmla="*/ 8 w 26"/>
                  <a:gd name="T21" fmla="*/ 10 h 23"/>
                  <a:gd name="T22" fmla="*/ 8 w 26"/>
                  <a:gd name="T23" fmla="*/ 12 h 23"/>
                  <a:gd name="T24" fmla="*/ 11 w 26"/>
                  <a:gd name="T25" fmla="*/ 14 h 23"/>
                  <a:gd name="T26" fmla="*/ 14 w 26"/>
                  <a:gd name="T27" fmla="*/ 15 h 23"/>
                  <a:gd name="T28" fmla="*/ 16 w 26"/>
                  <a:gd name="T29" fmla="*/ 13 h 23"/>
                  <a:gd name="T30" fmla="*/ 13 w 26"/>
                  <a:gd name="T31" fmla="*/ 8 h 23"/>
                  <a:gd name="T32" fmla="*/ 11 w 26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1" y="23"/>
                      <a:pt x="9" y="23"/>
                      <a:pt x="8" y="22"/>
                    </a:cubicBezTo>
                    <a:cubicBezTo>
                      <a:pt x="5" y="21"/>
                      <a:pt x="2" y="18"/>
                      <a:pt x="1" y="16"/>
                    </a:cubicBezTo>
                    <a:cubicBezTo>
                      <a:pt x="0" y="13"/>
                      <a:pt x="0" y="9"/>
                      <a:pt x="1" y="7"/>
                    </a:cubicBezTo>
                    <a:cubicBezTo>
                      <a:pt x="3" y="2"/>
                      <a:pt x="7" y="0"/>
                      <a:pt x="11" y="0"/>
                    </a:cubicBezTo>
                    <a:cubicBezTo>
                      <a:pt x="13" y="0"/>
                      <a:pt x="15" y="0"/>
                      <a:pt x="17" y="1"/>
                    </a:cubicBezTo>
                    <a:cubicBezTo>
                      <a:pt x="23" y="4"/>
                      <a:pt x="26" y="11"/>
                      <a:pt x="23" y="16"/>
                    </a:cubicBezTo>
                    <a:cubicBezTo>
                      <a:pt x="22" y="19"/>
                      <a:pt x="20" y="21"/>
                      <a:pt x="17" y="22"/>
                    </a:cubicBezTo>
                    <a:cubicBezTo>
                      <a:pt x="15" y="23"/>
                      <a:pt x="14" y="23"/>
                      <a:pt x="13" y="23"/>
                    </a:cubicBezTo>
                    <a:close/>
                    <a:moveTo>
                      <a:pt x="11" y="8"/>
                    </a:moveTo>
                    <a:cubicBezTo>
                      <a:pt x="10" y="8"/>
                      <a:pt x="9" y="9"/>
                      <a:pt x="8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9" y="13"/>
                      <a:pt x="10" y="14"/>
                      <a:pt x="11" y="14"/>
                    </a:cubicBezTo>
                    <a:cubicBezTo>
                      <a:pt x="12" y="15"/>
                      <a:pt x="13" y="15"/>
                      <a:pt x="14" y="15"/>
                    </a:cubicBezTo>
                    <a:cubicBezTo>
                      <a:pt x="15" y="14"/>
                      <a:pt x="16" y="14"/>
                      <a:pt x="16" y="13"/>
                    </a:cubicBezTo>
                    <a:cubicBezTo>
                      <a:pt x="17" y="11"/>
                      <a:pt x="15" y="9"/>
                      <a:pt x="13" y="8"/>
                    </a:cubicBezTo>
                    <a:cubicBezTo>
                      <a:pt x="13" y="8"/>
                      <a:pt x="12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8" name="Freeform 490"/>
              <p:cNvSpPr>
                <a:spLocks noEditPoints="1"/>
              </p:cNvSpPr>
              <p:nvPr/>
            </p:nvSpPr>
            <p:spPr bwMode="auto">
              <a:xfrm>
                <a:off x="-5073650" y="2971800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11 w 25"/>
                  <a:gd name="T3" fmla="*/ 24 h 24"/>
                  <a:gd name="T4" fmla="*/ 3 w 25"/>
                  <a:gd name="T5" fmla="*/ 19 h 24"/>
                  <a:gd name="T6" fmla="*/ 1 w 25"/>
                  <a:gd name="T7" fmla="*/ 10 h 24"/>
                  <a:gd name="T8" fmla="*/ 6 w 25"/>
                  <a:gd name="T9" fmla="*/ 2 h 24"/>
                  <a:gd name="T10" fmla="*/ 15 w 25"/>
                  <a:gd name="T11" fmla="*/ 1 h 24"/>
                  <a:gd name="T12" fmla="*/ 23 w 25"/>
                  <a:gd name="T13" fmla="*/ 6 h 24"/>
                  <a:gd name="T14" fmla="*/ 25 w 25"/>
                  <a:gd name="T15" fmla="*/ 14 h 24"/>
                  <a:gd name="T16" fmla="*/ 13 w 25"/>
                  <a:gd name="T17" fmla="*/ 24 h 24"/>
                  <a:gd name="T18" fmla="*/ 12 w 25"/>
                  <a:gd name="T19" fmla="*/ 9 h 24"/>
                  <a:gd name="T20" fmla="*/ 10 w 25"/>
                  <a:gd name="T21" fmla="*/ 9 h 24"/>
                  <a:gd name="T22" fmla="*/ 9 w 25"/>
                  <a:gd name="T23" fmla="*/ 11 h 24"/>
                  <a:gd name="T24" fmla="*/ 9 w 25"/>
                  <a:gd name="T25" fmla="*/ 14 h 24"/>
                  <a:gd name="T26" fmla="*/ 12 w 25"/>
                  <a:gd name="T27" fmla="*/ 16 h 24"/>
                  <a:gd name="T28" fmla="*/ 17 w 25"/>
                  <a:gd name="T29" fmla="*/ 13 h 24"/>
                  <a:gd name="T30" fmla="*/ 16 w 25"/>
                  <a:gd name="T31" fmla="*/ 11 h 24"/>
                  <a:gd name="T32" fmla="*/ 13 w 25"/>
                  <a:gd name="T33" fmla="*/ 9 h 24"/>
                  <a:gd name="T34" fmla="*/ 12 w 25"/>
                  <a:gd name="T35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1" y="24"/>
                      <a:pt x="11" y="24"/>
                    </a:cubicBezTo>
                    <a:cubicBezTo>
                      <a:pt x="7" y="23"/>
                      <a:pt x="5" y="21"/>
                      <a:pt x="3" y="19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1" y="7"/>
                      <a:pt x="3" y="4"/>
                      <a:pt x="6" y="2"/>
                    </a:cubicBezTo>
                    <a:cubicBezTo>
                      <a:pt x="9" y="1"/>
                      <a:pt x="12" y="0"/>
                      <a:pt x="15" y="1"/>
                    </a:cubicBezTo>
                    <a:cubicBezTo>
                      <a:pt x="18" y="2"/>
                      <a:pt x="21" y="3"/>
                      <a:pt x="23" y="6"/>
                    </a:cubicBezTo>
                    <a:cubicBezTo>
                      <a:pt x="24" y="8"/>
                      <a:pt x="25" y="11"/>
                      <a:pt x="25" y="14"/>
                    </a:cubicBezTo>
                    <a:cubicBezTo>
                      <a:pt x="24" y="20"/>
                      <a:pt x="19" y="24"/>
                      <a:pt x="13" y="24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1" y="9"/>
                      <a:pt x="10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2"/>
                      <a:pt x="9" y="13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4" y="16"/>
                      <a:pt x="16" y="15"/>
                      <a:pt x="17" y="13"/>
                    </a:cubicBezTo>
                    <a:cubicBezTo>
                      <a:pt x="17" y="12"/>
                      <a:pt x="17" y="11"/>
                      <a:pt x="16" y="11"/>
                    </a:cubicBezTo>
                    <a:cubicBezTo>
                      <a:pt x="15" y="10"/>
                      <a:pt x="14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9" name="Freeform 491"/>
              <p:cNvSpPr>
                <a:spLocks noEditPoints="1"/>
              </p:cNvSpPr>
              <p:nvPr/>
            </p:nvSpPr>
            <p:spPr bwMode="auto">
              <a:xfrm>
                <a:off x="-5067300" y="2938463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10 w 25"/>
                  <a:gd name="T3" fmla="*/ 24 h 24"/>
                  <a:gd name="T4" fmla="*/ 3 w 25"/>
                  <a:gd name="T5" fmla="*/ 18 h 24"/>
                  <a:gd name="T6" fmla="*/ 1 w 25"/>
                  <a:gd name="T7" fmla="*/ 9 h 24"/>
                  <a:gd name="T8" fmla="*/ 3 w 25"/>
                  <a:gd name="T9" fmla="*/ 5 h 24"/>
                  <a:gd name="T10" fmla="*/ 7 w 25"/>
                  <a:gd name="T11" fmla="*/ 2 h 24"/>
                  <a:gd name="T12" fmla="*/ 16 w 25"/>
                  <a:gd name="T13" fmla="*/ 1 h 24"/>
                  <a:gd name="T14" fmla="*/ 23 w 25"/>
                  <a:gd name="T15" fmla="*/ 6 h 24"/>
                  <a:gd name="T16" fmla="*/ 25 w 25"/>
                  <a:gd name="T17" fmla="*/ 11 h 24"/>
                  <a:gd name="T18" fmla="*/ 25 w 25"/>
                  <a:gd name="T19" fmla="*/ 15 h 24"/>
                  <a:gd name="T20" fmla="*/ 13 w 25"/>
                  <a:gd name="T21" fmla="*/ 24 h 24"/>
                  <a:gd name="T22" fmla="*/ 13 w 25"/>
                  <a:gd name="T23" fmla="*/ 9 h 24"/>
                  <a:gd name="T24" fmla="*/ 11 w 25"/>
                  <a:gd name="T25" fmla="*/ 9 h 24"/>
                  <a:gd name="T26" fmla="*/ 10 w 25"/>
                  <a:gd name="T27" fmla="*/ 10 h 24"/>
                  <a:gd name="T28" fmla="*/ 9 w 25"/>
                  <a:gd name="T29" fmla="*/ 11 h 24"/>
                  <a:gd name="T30" fmla="*/ 10 w 25"/>
                  <a:gd name="T31" fmla="*/ 14 h 24"/>
                  <a:gd name="T32" fmla="*/ 12 w 25"/>
                  <a:gd name="T33" fmla="*/ 16 h 24"/>
                  <a:gd name="T34" fmla="*/ 17 w 25"/>
                  <a:gd name="T35" fmla="*/ 13 h 24"/>
                  <a:gd name="T36" fmla="*/ 17 w 25"/>
                  <a:gd name="T37" fmla="*/ 12 h 24"/>
                  <a:gd name="T38" fmla="*/ 16 w 25"/>
                  <a:gd name="T39" fmla="*/ 11 h 24"/>
                  <a:gd name="T40" fmla="*/ 14 w 25"/>
                  <a:gd name="T41" fmla="*/ 9 h 24"/>
                  <a:gd name="T42" fmla="*/ 13 w 25"/>
                  <a:gd name="T4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1" y="24"/>
                      <a:pt x="10" y="24"/>
                    </a:cubicBezTo>
                    <a:cubicBezTo>
                      <a:pt x="7" y="23"/>
                      <a:pt x="4" y="21"/>
                      <a:pt x="3" y="18"/>
                    </a:cubicBezTo>
                    <a:cubicBezTo>
                      <a:pt x="1" y="16"/>
                      <a:pt x="0" y="13"/>
                      <a:pt x="1" y="9"/>
                    </a:cubicBezTo>
                    <a:cubicBezTo>
                      <a:pt x="2" y="8"/>
                      <a:pt x="2" y="6"/>
                      <a:pt x="3" y="5"/>
                    </a:cubicBezTo>
                    <a:cubicBezTo>
                      <a:pt x="4" y="4"/>
                      <a:pt x="6" y="3"/>
                      <a:pt x="7" y="2"/>
                    </a:cubicBezTo>
                    <a:cubicBezTo>
                      <a:pt x="10" y="1"/>
                      <a:pt x="13" y="0"/>
                      <a:pt x="16" y="1"/>
                    </a:cubicBezTo>
                    <a:cubicBezTo>
                      <a:pt x="19" y="2"/>
                      <a:pt x="22" y="4"/>
                      <a:pt x="23" y="6"/>
                    </a:cubicBezTo>
                    <a:cubicBezTo>
                      <a:pt x="24" y="8"/>
                      <a:pt x="25" y="9"/>
                      <a:pt x="25" y="11"/>
                    </a:cubicBezTo>
                    <a:cubicBezTo>
                      <a:pt x="25" y="12"/>
                      <a:pt x="25" y="14"/>
                      <a:pt x="25" y="15"/>
                    </a:cubicBezTo>
                    <a:cubicBezTo>
                      <a:pt x="24" y="20"/>
                      <a:pt x="19" y="24"/>
                      <a:pt x="13" y="24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1" y="9"/>
                      <a:pt x="11" y="9"/>
                    </a:cubicBezTo>
                    <a:cubicBezTo>
                      <a:pt x="10" y="9"/>
                      <a:pt x="10" y="10"/>
                      <a:pt x="10" y="10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9" y="12"/>
                      <a:pt x="9" y="13"/>
                      <a:pt x="10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4" y="16"/>
                      <a:pt x="17" y="15"/>
                      <a:pt x="17" y="13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7" y="11"/>
                      <a:pt x="17" y="11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4" y="9"/>
                      <a:pt x="13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0" name="Freeform 492"/>
              <p:cNvSpPr>
                <a:spLocks noEditPoints="1"/>
              </p:cNvSpPr>
              <p:nvPr/>
            </p:nvSpPr>
            <p:spPr bwMode="auto">
              <a:xfrm>
                <a:off x="-5056188" y="2908300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9 w 25"/>
                  <a:gd name="T3" fmla="*/ 23 h 23"/>
                  <a:gd name="T4" fmla="*/ 1 w 25"/>
                  <a:gd name="T5" fmla="*/ 17 h 23"/>
                  <a:gd name="T6" fmla="*/ 0 w 25"/>
                  <a:gd name="T7" fmla="*/ 8 h 23"/>
                  <a:gd name="T8" fmla="*/ 12 w 25"/>
                  <a:gd name="T9" fmla="*/ 0 h 23"/>
                  <a:gd name="T10" fmla="*/ 16 w 25"/>
                  <a:gd name="T11" fmla="*/ 0 h 23"/>
                  <a:gd name="T12" fmla="*/ 24 w 25"/>
                  <a:gd name="T13" fmla="*/ 15 h 23"/>
                  <a:gd name="T14" fmla="*/ 12 w 25"/>
                  <a:gd name="T15" fmla="*/ 23 h 23"/>
                  <a:gd name="T16" fmla="*/ 12 w 25"/>
                  <a:gd name="T17" fmla="*/ 8 h 23"/>
                  <a:gd name="T18" fmla="*/ 8 w 25"/>
                  <a:gd name="T19" fmla="*/ 10 h 23"/>
                  <a:gd name="T20" fmla="*/ 9 w 25"/>
                  <a:gd name="T21" fmla="*/ 13 h 23"/>
                  <a:gd name="T22" fmla="*/ 11 w 25"/>
                  <a:gd name="T23" fmla="*/ 15 h 23"/>
                  <a:gd name="T24" fmla="*/ 16 w 25"/>
                  <a:gd name="T25" fmla="*/ 13 h 23"/>
                  <a:gd name="T26" fmla="*/ 13 w 25"/>
                  <a:gd name="T27" fmla="*/ 8 h 23"/>
                  <a:gd name="T28" fmla="*/ 12 w 25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11" y="23"/>
                      <a:pt x="10" y="23"/>
                      <a:pt x="9" y="23"/>
                    </a:cubicBezTo>
                    <a:cubicBezTo>
                      <a:pt x="6" y="22"/>
                      <a:pt x="3" y="20"/>
                      <a:pt x="1" y="17"/>
                    </a:cubicBezTo>
                    <a:cubicBezTo>
                      <a:pt x="0" y="14"/>
                      <a:pt x="0" y="11"/>
                      <a:pt x="0" y="8"/>
                    </a:cubicBezTo>
                    <a:cubicBezTo>
                      <a:pt x="2" y="3"/>
                      <a:pt x="6" y="0"/>
                      <a:pt x="12" y="0"/>
                    </a:cubicBezTo>
                    <a:cubicBezTo>
                      <a:pt x="13" y="0"/>
                      <a:pt x="14" y="0"/>
                      <a:pt x="16" y="0"/>
                    </a:cubicBezTo>
                    <a:cubicBezTo>
                      <a:pt x="22" y="2"/>
                      <a:pt x="25" y="9"/>
                      <a:pt x="24" y="15"/>
                    </a:cubicBezTo>
                    <a:cubicBezTo>
                      <a:pt x="22" y="20"/>
                      <a:pt x="18" y="23"/>
                      <a:pt x="12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8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3" y="16"/>
                      <a:pt x="15" y="15"/>
                      <a:pt x="16" y="13"/>
                    </a:cubicBezTo>
                    <a:cubicBezTo>
                      <a:pt x="16" y="11"/>
                      <a:pt x="15" y="9"/>
                      <a:pt x="13" y="8"/>
                    </a:cubicBezTo>
                    <a:cubicBezTo>
                      <a:pt x="13" y="8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1" name="Freeform 493"/>
              <p:cNvSpPr>
                <a:spLocks noEditPoints="1"/>
              </p:cNvSpPr>
              <p:nvPr/>
            </p:nvSpPr>
            <p:spPr bwMode="auto">
              <a:xfrm>
                <a:off x="-5048250" y="2876550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9 w 25"/>
                  <a:gd name="T3" fmla="*/ 23 h 24"/>
                  <a:gd name="T4" fmla="*/ 2 w 25"/>
                  <a:gd name="T5" fmla="*/ 17 h 24"/>
                  <a:gd name="T6" fmla="*/ 1 w 25"/>
                  <a:gd name="T7" fmla="*/ 8 h 24"/>
                  <a:gd name="T8" fmla="*/ 8 w 25"/>
                  <a:gd name="T9" fmla="*/ 1 h 24"/>
                  <a:gd name="T10" fmla="*/ 17 w 25"/>
                  <a:gd name="T11" fmla="*/ 1 h 24"/>
                  <a:gd name="T12" fmla="*/ 24 w 25"/>
                  <a:gd name="T13" fmla="*/ 7 h 24"/>
                  <a:gd name="T14" fmla="*/ 24 w 25"/>
                  <a:gd name="T15" fmla="*/ 16 h 24"/>
                  <a:gd name="T16" fmla="*/ 13 w 25"/>
                  <a:gd name="T17" fmla="*/ 24 h 24"/>
                  <a:gd name="T18" fmla="*/ 12 w 25"/>
                  <a:gd name="T19" fmla="*/ 8 h 24"/>
                  <a:gd name="T20" fmla="*/ 11 w 25"/>
                  <a:gd name="T21" fmla="*/ 9 h 24"/>
                  <a:gd name="T22" fmla="*/ 9 w 25"/>
                  <a:gd name="T23" fmla="*/ 11 h 24"/>
                  <a:gd name="T24" fmla="*/ 9 w 25"/>
                  <a:gd name="T25" fmla="*/ 13 h 24"/>
                  <a:gd name="T26" fmla="*/ 12 w 25"/>
                  <a:gd name="T27" fmla="*/ 15 h 24"/>
                  <a:gd name="T28" fmla="*/ 13 w 25"/>
                  <a:gd name="T29" fmla="*/ 16 h 24"/>
                  <a:gd name="T30" fmla="*/ 17 w 25"/>
                  <a:gd name="T31" fmla="*/ 13 h 24"/>
                  <a:gd name="T32" fmla="*/ 16 w 25"/>
                  <a:gd name="T33" fmla="*/ 11 h 24"/>
                  <a:gd name="T34" fmla="*/ 14 w 25"/>
                  <a:gd name="T35" fmla="*/ 9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0" y="23"/>
                      <a:pt x="9" y="23"/>
                    </a:cubicBezTo>
                    <a:cubicBezTo>
                      <a:pt x="6" y="22"/>
                      <a:pt x="3" y="20"/>
                      <a:pt x="2" y="17"/>
                    </a:cubicBezTo>
                    <a:cubicBezTo>
                      <a:pt x="1" y="14"/>
                      <a:pt x="0" y="11"/>
                      <a:pt x="1" y="8"/>
                    </a:cubicBezTo>
                    <a:cubicBezTo>
                      <a:pt x="2" y="5"/>
                      <a:pt x="5" y="2"/>
                      <a:pt x="8" y="1"/>
                    </a:cubicBezTo>
                    <a:cubicBezTo>
                      <a:pt x="10" y="0"/>
                      <a:pt x="14" y="0"/>
                      <a:pt x="17" y="1"/>
                    </a:cubicBezTo>
                    <a:cubicBezTo>
                      <a:pt x="20" y="2"/>
                      <a:pt x="22" y="4"/>
                      <a:pt x="24" y="7"/>
                    </a:cubicBezTo>
                    <a:cubicBezTo>
                      <a:pt x="25" y="10"/>
                      <a:pt x="25" y="13"/>
                      <a:pt x="24" y="16"/>
                    </a:cubicBezTo>
                    <a:cubicBezTo>
                      <a:pt x="23" y="21"/>
                      <a:pt x="18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2" y="16"/>
                      <a:pt x="13" y="16"/>
                      <a:pt x="13" y="16"/>
                    </a:cubicBezTo>
                    <a:cubicBezTo>
                      <a:pt x="15" y="16"/>
                      <a:pt x="16" y="15"/>
                      <a:pt x="17" y="13"/>
                    </a:cubicBezTo>
                    <a:cubicBezTo>
                      <a:pt x="17" y="12"/>
                      <a:pt x="17" y="11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2" name="Freeform 494"/>
              <p:cNvSpPr>
                <a:spLocks noEditPoints="1"/>
              </p:cNvSpPr>
              <p:nvPr/>
            </p:nvSpPr>
            <p:spPr bwMode="auto">
              <a:xfrm>
                <a:off x="-5033963" y="2844800"/>
                <a:ext cx="52388" cy="50800"/>
              </a:xfrm>
              <a:custGeom>
                <a:avLst/>
                <a:gdLst>
                  <a:gd name="T0" fmla="*/ 12 w 25"/>
                  <a:gd name="T1" fmla="*/ 24 h 24"/>
                  <a:gd name="T2" fmla="*/ 8 w 25"/>
                  <a:gd name="T3" fmla="*/ 24 h 24"/>
                  <a:gd name="T4" fmla="*/ 1 w 25"/>
                  <a:gd name="T5" fmla="*/ 17 h 24"/>
                  <a:gd name="T6" fmla="*/ 1 w 25"/>
                  <a:gd name="T7" fmla="*/ 8 h 24"/>
                  <a:gd name="T8" fmla="*/ 7 w 25"/>
                  <a:gd name="T9" fmla="*/ 2 h 24"/>
                  <a:gd name="T10" fmla="*/ 17 w 25"/>
                  <a:gd name="T11" fmla="*/ 2 h 24"/>
                  <a:gd name="T12" fmla="*/ 23 w 25"/>
                  <a:gd name="T13" fmla="*/ 8 h 24"/>
                  <a:gd name="T14" fmla="*/ 23 w 25"/>
                  <a:gd name="T15" fmla="*/ 17 h 24"/>
                  <a:gd name="T16" fmla="*/ 12 w 25"/>
                  <a:gd name="T17" fmla="*/ 24 h 24"/>
                  <a:gd name="T18" fmla="*/ 12 w 25"/>
                  <a:gd name="T19" fmla="*/ 9 h 24"/>
                  <a:gd name="T20" fmla="*/ 10 w 25"/>
                  <a:gd name="T21" fmla="*/ 9 h 24"/>
                  <a:gd name="T22" fmla="*/ 8 w 25"/>
                  <a:gd name="T23" fmla="*/ 11 h 24"/>
                  <a:gd name="T24" fmla="*/ 9 w 25"/>
                  <a:gd name="T25" fmla="*/ 14 h 24"/>
                  <a:gd name="T26" fmla="*/ 11 w 25"/>
                  <a:gd name="T27" fmla="*/ 16 h 24"/>
                  <a:gd name="T28" fmla="*/ 16 w 25"/>
                  <a:gd name="T29" fmla="*/ 14 h 24"/>
                  <a:gd name="T30" fmla="*/ 16 w 25"/>
                  <a:gd name="T31" fmla="*/ 12 h 24"/>
                  <a:gd name="T32" fmla="*/ 13 w 25"/>
                  <a:gd name="T33" fmla="*/ 9 h 24"/>
                  <a:gd name="T34" fmla="*/ 12 w 25"/>
                  <a:gd name="T35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9" y="24"/>
                      <a:pt x="8" y="24"/>
                    </a:cubicBezTo>
                    <a:cubicBezTo>
                      <a:pt x="5" y="22"/>
                      <a:pt x="2" y="20"/>
                      <a:pt x="1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2" y="5"/>
                      <a:pt x="4" y="3"/>
                      <a:pt x="7" y="2"/>
                    </a:cubicBezTo>
                    <a:cubicBezTo>
                      <a:pt x="10" y="0"/>
                      <a:pt x="14" y="1"/>
                      <a:pt x="17" y="2"/>
                    </a:cubicBezTo>
                    <a:cubicBezTo>
                      <a:pt x="20" y="3"/>
                      <a:pt x="22" y="5"/>
                      <a:pt x="23" y="8"/>
                    </a:cubicBezTo>
                    <a:cubicBezTo>
                      <a:pt x="24" y="11"/>
                      <a:pt x="25" y="14"/>
                      <a:pt x="23" y="17"/>
                    </a:cubicBezTo>
                    <a:cubicBezTo>
                      <a:pt x="22" y="22"/>
                      <a:pt x="17" y="24"/>
                      <a:pt x="12" y="24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1" y="9"/>
                      <a:pt x="10" y="9"/>
                    </a:cubicBezTo>
                    <a:cubicBezTo>
                      <a:pt x="9" y="9"/>
                      <a:pt x="9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3" y="17"/>
                      <a:pt x="15" y="16"/>
                      <a:pt x="16" y="14"/>
                    </a:cubicBezTo>
                    <a:cubicBezTo>
                      <a:pt x="16" y="13"/>
                      <a:pt x="16" y="12"/>
                      <a:pt x="16" y="12"/>
                    </a:cubicBezTo>
                    <a:cubicBezTo>
                      <a:pt x="15" y="11"/>
                      <a:pt x="15" y="10"/>
                      <a:pt x="13" y="9"/>
                    </a:cubicBezTo>
                    <a:cubicBezTo>
                      <a:pt x="13" y="9"/>
                      <a:pt x="12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3" name="Freeform 495"/>
              <p:cNvSpPr>
                <a:spLocks noEditPoints="1"/>
              </p:cNvSpPr>
              <p:nvPr/>
            </p:nvSpPr>
            <p:spPr bwMode="auto">
              <a:xfrm>
                <a:off x="-5103813" y="2947988"/>
                <a:ext cx="55563" cy="50800"/>
              </a:xfrm>
              <a:custGeom>
                <a:avLst/>
                <a:gdLst>
                  <a:gd name="T0" fmla="*/ 12 w 26"/>
                  <a:gd name="T1" fmla="*/ 24 h 24"/>
                  <a:gd name="T2" fmla="*/ 10 w 26"/>
                  <a:gd name="T3" fmla="*/ 24 h 24"/>
                  <a:gd name="T4" fmla="*/ 2 w 26"/>
                  <a:gd name="T5" fmla="*/ 19 h 24"/>
                  <a:gd name="T6" fmla="*/ 1 w 26"/>
                  <a:gd name="T7" fmla="*/ 10 h 24"/>
                  <a:gd name="T8" fmla="*/ 12 w 26"/>
                  <a:gd name="T9" fmla="*/ 0 h 24"/>
                  <a:gd name="T10" fmla="*/ 15 w 26"/>
                  <a:gd name="T11" fmla="*/ 0 h 24"/>
                  <a:gd name="T12" fmla="*/ 24 w 26"/>
                  <a:gd name="T13" fmla="*/ 15 h 24"/>
                  <a:gd name="T14" fmla="*/ 19 w 26"/>
                  <a:gd name="T15" fmla="*/ 22 h 24"/>
                  <a:gd name="T16" fmla="*/ 12 w 26"/>
                  <a:gd name="T17" fmla="*/ 24 h 24"/>
                  <a:gd name="T18" fmla="*/ 12 w 26"/>
                  <a:gd name="T19" fmla="*/ 8 h 24"/>
                  <a:gd name="T20" fmla="*/ 9 w 26"/>
                  <a:gd name="T21" fmla="*/ 11 h 24"/>
                  <a:gd name="T22" fmla="*/ 9 w 26"/>
                  <a:gd name="T23" fmla="*/ 14 h 24"/>
                  <a:gd name="T24" fmla="*/ 12 w 26"/>
                  <a:gd name="T25" fmla="*/ 16 h 24"/>
                  <a:gd name="T26" fmla="*/ 15 w 26"/>
                  <a:gd name="T27" fmla="*/ 16 h 24"/>
                  <a:gd name="T28" fmla="*/ 16 w 26"/>
                  <a:gd name="T29" fmla="*/ 13 h 24"/>
                  <a:gd name="T30" fmla="*/ 13 w 26"/>
                  <a:gd name="T31" fmla="*/ 8 h 24"/>
                  <a:gd name="T32" fmla="*/ 12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2" y="24"/>
                      <a:pt x="11" y="24"/>
                      <a:pt x="10" y="24"/>
                    </a:cubicBezTo>
                    <a:cubicBezTo>
                      <a:pt x="7" y="23"/>
                      <a:pt x="4" y="21"/>
                      <a:pt x="2" y="19"/>
                    </a:cubicBezTo>
                    <a:cubicBezTo>
                      <a:pt x="0" y="16"/>
                      <a:pt x="0" y="13"/>
                      <a:pt x="1" y="10"/>
                    </a:cubicBezTo>
                    <a:cubicBezTo>
                      <a:pt x="2" y="4"/>
                      <a:pt x="7" y="0"/>
                      <a:pt x="12" y="0"/>
                    </a:cubicBezTo>
                    <a:cubicBezTo>
                      <a:pt x="13" y="0"/>
                      <a:pt x="14" y="0"/>
                      <a:pt x="15" y="0"/>
                    </a:cubicBezTo>
                    <a:cubicBezTo>
                      <a:pt x="22" y="2"/>
                      <a:pt x="26" y="9"/>
                      <a:pt x="24" y="15"/>
                    </a:cubicBezTo>
                    <a:cubicBezTo>
                      <a:pt x="24" y="18"/>
                      <a:pt x="22" y="21"/>
                      <a:pt x="19" y="22"/>
                    </a:cubicBezTo>
                    <a:cubicBezTo>
                      <a:pt x="17" y="24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10"/>
                      <a:pt x="9" y="11"/>
                    </a:cubicBezTo>
                    <a:cubicBezTo>
                      <a:pt x="8" y="12"/>
                      <a:pt x="8" y="14"/>
                      <a:pt x="9" y="14"/>
                    </a:cubicBezTo>
                    <a:cubicBezTo>
                      <a:pt x="10" y="15"/>
                      <a:pt x="10" y="16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6" y="15"/>
                      <a:pt x="16" y="14"/>
                      <a:pt x="16" y="13"/>
                    </a:cubicBezTo>
                    <a:cubicBezTo>
                      <a:pt x="17" y="11"/>
                      <a:pt x="15" y="9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4" name="Freeform 496"/>
              <p:cNvSpPr>
                <a:spLocks noEditPoints="1"/>
              </p:cNvSpPr>
              <p:nvPr/>
            </p:nvSpPr>
            <p:spPr bwMode="auto">
              <a:xfrm>
                <a:off x="-5094288" y="2914650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9 w 26"/>
                  <a:gd name="T3" fmla="*/ 23 h 24"/>
                  <a:gd name="T4" fmla="*/ 2 w 26"/>
                  <a:gd name="T5" fmla="*/ 18 h 24"/>
                  <a:gd name="T6" fmla="*/ 1 w 26"/>
                  <a:gd name="T7" fmla="*/ 8 h 24"/>
                  <a:gd name="T8" fmla="*/ 12 w 26"/>
                  <a:gd name="T9" fmla="*/ 0 h 24"/>
                  <a:gd name="T10" fmla="*/ 16 w 26"/>
                  <a:gd name="T11" fmla="*/ 0 h 24"/>
                  <a:gd name="T12" fmla="*/ 24 w 26"/>
                  <a:gd name="T13" fmla="*/ 15 h 24"/>
                  <a:gd name="T14" fmla="*/ 18 w 26"/>
                  <a:gd name="T15" fmla="*/ 22 h 24"/>
                  <a:gd name="T16" fmla="*/ 12 w 26"/>
                  <a:gd name="T17" fmla="*/ 24 h 24"/>
                  <a:gd name="T18" fmla="*/ 12 w 26"/>
                  <a:gd name="T19" fmla="*/ 8 h 24"/>
                  <a:gd name="T20" fmla="*/ 8 w 26"/>
                  <a:gd name="T21" fmla="*/ 11 h 24"/>
                  <a:gd name="T22" fmla="*/ 9 w 26"/>
                  <a:gd name="T23" fmla="*/ 14 h 24"/>
                  <a:gd name="T24" fmla="*/ 11 w 26"/>
                  <a:gd name="T25" fmla="*/ 15 h 24"/>
                  <a:gd name="T26" fmla="*/ 14 w 26"/>
                  <a:gd name="T27" fmla="*/ 15 h 24"/>
                  <a:gd name="T28" fmla="*/ 16 w 26"/>
                  <a:gd name="T29" fmla="*/ 13 h 24"/>
                  <a:gd name="T30" fmla="*/ 13 w 26"/>
                  <a:gd name="T31" fmla="*/ 8 h 24"/>
                  <a:gd name="T32" fmla="*/ 12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1" y="24"/>
                      <a:pt x="10" y="24"/>
                      <a:pt x="9" y="23"/>
                    </a:cubicBezTo>
                    <a:cubicBezTo>
                      <a:pt x="6" y="23"/>
                      <a:pt x="3" y="21"/>
                      <a:pt x="2" y="18"/>
                    </a:cubicBezTo>
                    <a:cubicBezTo>
                      <a:pt x="0" y="15"/>
                      <a:pt x="0" y="12"/>
                      <a:pt x="1" y="8"/>
                    </a:cubicBezTo>
                    <a:cubicBezTo>
                      <a:pt x="2" y="3"/>
                      <a:pt x="7" y="0"/>
                      <a:pt x="12" y="0"/>
                    </a:cubicBezTo>
                    <a:cubicBezTo>
                      <a:pt x="13" y="0"/>
                      <a:pt x="15" y="0"/>
                      <a:pt x="16" y="0"/>
                    </a:cubicBezTo>
                    <a:cubicBezTo>
                      <a:pt x="22" y="2"/>
                      <a:pt x="26" y="9"/>
                      <a:pt x="24" y="15"/>
                    </a:cubicBezTo>
                    <a:cubicBezTo>
                      <a:pt x="23" y="18"/>
                      <a:pt x="21" y="20"/>
                      <a:pt x="18" y="22"/>
                    </a:cubicBezTo>
                    <a:cubicBezTo>
                      <a:pt x="17" y="23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5"/>
                      <a:pt x="11" y="15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7" y="11"/>
                      <a:pt x="16" y="8"/>
                      <a:pt x="13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5" name="Freeform 497"/>
              <p:cNvSpPr>
                <a:spLocks noEditPoints="1"/>
              </p:cNvSpPr>
              <p:nvPr/>
            </p:nvSpPr>
            <p:spPr bwMode="auto">
              <a:xfrm>
                <a:off x="-5086350" y="2881313"/>
                <a:ext cx="58738" cy="50800"/>
              </a:xfrm>
              <a:custGeom>
                <a:avLst/>
                <a:gdLst>
                  <a:gd name="T0" fmla="*/ 13 w 27"/>
                  <a:gd name="T1" fmla="*/ 24 h 24"/>
                  <a:gd name="T2" fmla="*/ 9 w 27"/>
                  <a:gd name="T3" fmla="*/ 24 h 24"/>
                  <a:gd name="T4" fmla="*/ 2 w 27"/>
                  <a:gd name="T5" fmla="*/ 18 h 24"/>
                  <a:gd name="T6" fmla="*/ 1 w 27"/>
                  <a:gd name="T7" fmla="*/ 8 h 24"/>
                  <a:gd name="T8" fmla="*/ 13 w 27"/>
                  <a:gd name="T9" fmla="*/ 0 h 24"/>
                  <a:gd name="T10" fmla="*/ 17 w 27"/>
                  <a:gd name="T11" fmla="*/ 1 h 24"/>
                  <a:gd name="T12" fmla="*/ 24 w 27"/>
                  <a:gd name="T13" fmla="*/ 16 h 24"/>
                  <a:gd name="T14" fmla="*/ 13 w 27"/>
                  <a:gd name="T15" fmla="*/ 24 h 24"/>
                  <a:gd name="T16" fmla="*/ 13 w 27"/>
                  <a:gd name="T17" fmla="*/ 8 h 24"/>
                  <a:gd name="T18" fmla="*/ 9 w 27"/>
                  <a:gd name="T19" fmla="*/ 11 h 24"/>
                  <a:gd name="T20" fmla="*/ 9 w 27"/>
                  <a:gd name="T21" fmla="*/ 14 h 24"/>
                  <a:gd name="T22" fmla="*/ 12 w 27"/>
                  <a:gd name="T23" fmla="*/ 16 h 24"/>
                  <a:gd name="T24" fmla="*/ 17 w 27"/>
                  <a:gd name="T25" fmla="*/ 13 h 24"/>
                  <a:gd name="T26" fmla="*/ 14 w 27"/>
                  <a:gd name="T27" fmla="*/ 8 h 24"/>
                  <a:gd name="T28" fmla="*/ 13 w 27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12" y="24"/>
                      <a:pt x="11" y="24"/>
                      <a:pt x="9" y="24"/>
                    </a:cubicBezTo>
                    <a:cubicBezTo>
                      <a:pt x="6" y="23"/>
                      <a:pt x="4" y="21"/>
                      <a:pt x="2" y="18"/>
                    </a:cubicBezTo>
                    <a:cubicBezTo>
                      <a:pt x="1" y="15"/>
                      <a:pt x="0" y="11"/>
                      <a:pt x="1" y="8"/>
                    </a:cubicBezTo>
                    <a:cubicBezTo>
                      <a:pt x="3" y="3"/>
                      <a:pt x="8" y="0"/>
                      <a:pt x="13" y="0"/>
                    </a:cubicBezTo>
                    <a:cubicBezTo>
                      <a:pt x="14" y="0"/>
                      <a:pt x="16" y="0"/>
                      <a:pt x="17" y="1"/>
                    </a:cubicBezTo>
                    <a:cubicBezTo>
                      <a:pt x="23" y="3"/>
                      <a:pt x="27" y="10"/>
                      <a:pt x="24" y="16"/>
                    </a:cubicBezTo>
                    <a:cubicBezTo>
                      <a:pt x="23" y="21"/>
                      <a:pt x="18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4" y="17"/>
                      <a:pt x="16" y="15"/>
                      <a:pt x="17" y="13"/>
                    </a:cubicBezTo>
                    <a:cubicBezTo>
                      <a:pt x="17" y="11"/>
                      <a:pt x="16" y="9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6" name="Freeform 498"/>
              <p:cNvSpPr>
                <a:spLocks noEditPoints="1"/>
              </p:cNvSpPr>
              <p:nvPr/>
            </p:nvSpPr>
            <p:spPr bwMode="auto">
              <a:xfrm>
                <a:off x="-5073650" y="2847975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8 w 26"/>
                  <a:gd name="T3" fmla="*/ 23 h 24"/>
                  <a:gd name="T4" fmla="*/ 1 w 26"/>
                  <a:gd name="T5" fmla="*/ 17 h 24"/>
                  <a:gd name="T6" fmla="*/ 0 w 26"/>
                  <a:gd name="T7" fmla="*/ 13 h 24"/>
                  <a:gd name="T8" fmla="*/ 1 w 26"/>
                  <a:gd name="T9" fmla="*/ 8 h 24"/>
                  <a:gd name="T10" fmla="*/ 12 w 26"/>
                  <a:gd name="T11" fmla="*/ 0 h 24"/>
                  <a:gd name="T12" fmla="*/ 17 w 26"/>
                  <a:gd name="T13" fmla="*/ 1 h 24"/>
                  <a:gd name="T14" fmla="*/ 24 w 26"/>
                  <a:gd name="T15" fmla="*/ 16 h 24"/>
                  <a:gd name="T16" fmla="*/ 21 w 26"/>
                  <a:gd name="T17" fmla="*/ 20 h 24"/>
                  <a:gd name="T18" fmla="*/ 17 w 26"/>
                  <a:gd name="T19" fmla="*/ 23 h 24"/>
                  <a:gd name="T20" fmla="*/ 12 w 26"/>
                  <a:gd name="T21" fmla="*/ 24 h 24"/>
                  <a:gd name="T22" fmla="*/ 12 w 26"/>
                  <a:gd name="T23" fmla="*/ 8 h 24"/>
                  <a:gd name="T24" fmla="*/ 8 w 26"/>
                  <a:gd name="T25" fmla="*/ 11 h 24"/>
                  <a:gd name="T26" fmla="*/ 8 w 26"/>
                  <a:gd name="T27" fmla="*/ 12 h 24"/>
                  <a:gd name="T28" fmla="*/ 8 w 26"/>
                  <a:gd name="T29" fmla="*/ 14 h 24"/>
                  <a:gd name="T30" fmla="*/ 11 w 26"/>
                  <a:gd name="T31" fmla="*/ 16 h 24"/>
                  <a:gd name="T32" fmla="*/ 14 w 26"/>
                  <a:gd name="T33" fmla="*/ 16 h 24"/>
                  <a:gd name="T34" fmla="*/ 15 w 26"/>
                  <a:gd name="T35" fmla="*/ 15 h 24"/>
                  <a:gd name="T36" fmla="*/ 16 w 26"/>
                  <a:gd name="T37" fmla="*/ 13 h 24"/>
                  <a:gd name="T38" fmla="*/ 14 w 26"/>
                  <a:gd name="T39" fmla="*/ 8 h 24"/>
                  <a:gd name="T40" fmla="*/ 12 w 26"/>
                  <a:gd name="T4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1" y="24"/>
                      <a:pt x="9" y="24"/>
                      <a:pt x="8" y="23"/>
                    </a:cubicBezTo>
                    <a:cubicBezTo>
                      <a:pt x="5" y="22"/>
                      <a:pt x="3" y="20"/>
                      <a:pt x="1" y="17"/>
                    </a:cubicBezTo>
                    <a:cubicBezTo>
                      <a:pt x="1" y="16"/>
                      <a:pt x="0" y="14"/>
                      <a:pt x="0" y="13"/>
                    </a:cubicBezTo>
                    <a:cubicBezTo>
                      <a:pt x="0" y="11"/>
                      <a:pt x="0" y="9"/>
                      <a:pt x="1" y="8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5" y="0"/>
                      <a:pt x="17" y="1"/>
                    </a:cubicBezTo>
                    <a:cubicBezTo>
                      <a:pt x="23" y="3"/>
                      <a:pt x="26" y="10"/>
                      <a:pt x="24" y="16"/>
                    </a:cubicBezTo>
                    <a:cubicBezTo>
                      <a:pt x="23" y="18"/>
                      <a:pt x="22" y="19"/>
                      <a:pt x="21" y="20"/>
                    </a:cubicBezTo>
                    <a:cubicBezTo>
                      <a:pt x="20" y="21"/>
                      <a:pt x="19" y="22"/>
                      <a:pt x="17" y="23"/>
                    </a:cubicBezTo>
                    <a:cubicBezTo>
                      <a:pt x="16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8" y="11"/>
                    </a:cubicBezTo>
                    <a:cubicBezTo>
                      <a:pt x="8" y="11"/>
                      <a:pt x="8" y="12"/>
                      <a:pt x="8" y="12"/>
                    </a:cubicBezTo>
                    <a:cubicBezTo>
                      <a:pt x="8" y="13"/>
                      <a:pt x="8" y="13"/>
                      <a:pt x="8" y="14"/>
                    </a:cubicBezTo>
                    <a:cubicBezTo>
                      <a:pt x="9" y="15"/>
                      <a:pt x="10" y="15"/>
                      <a:pt x="11" y="16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4" y="15"/>
                      <a:pt x="15" y="15"/>
                      <a:pt x="15" y="15"/>
                    </a:cubicBezTo>
                    <a:cubicBezTo>
                      <a:pt x="16" y="14"/>
                      <a:pt x="16" y="14"/>
                      <a:pt x="16" y="13"/>
                    </a:cubicBezTo>
                    <a:cubicBezTo>
                      <a:pt x="17" y="11"/>
                      <a:pt x="16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7" name="Freeform 499"/>
              <p:cNvSpPr>
                <a:spLocks noEditPoints="1"/>
              </p:cNvSpPr>
              <p:nvPr/>
            </p:nvSpPr>
            <p:spPr bwMode="auto">
              <a:xfrm>
                <a:off x="-5133975" y="2921000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10 w 25"/>
                  <a:gd name="T3" fmla="*/ 25 h 25"/>
                  <a:gd name="T4" fmla="*/ 2 w 25"/>
                  <a:gd name="T5" fmla="*/ 19 h 25"/>
                  <a:gd name="T6" fmla="*/ 1 w 25"/>
                  <a:gd name="T7" fmla="*/ 10 h 25"/>
                  <a:gd name="T8" fmla="*/ 3 w 25"/>
                  <a:gd name="T9" fmla="*/ 5 h 25"/>
                  <a:gd name="T10" fmla="*/ 6 w 25"/>
                  <a:gd name="T11" fmla="*/ 2 h 25"/>
                  <a:gd name="T12" fmla="*/ 16 w 25"/>
                  <a:gd name="T13" fmla="*/ 0 h 25"/>
                  <a:gd name="T14" fmla="*/ 23 w 25"/>
                  <a:gd name="T15" fmla="*/ 6 h 25"/>
                  <a:gd name="T16" fmla="*/ 25 w 25"/>
                  <a:gd name="T17" fmla="*/ 11 h 25"/>
                  <a:gd name="T18" fmla="*/ 24 w 25"/>
                  <a:gd name="T19" fmla="*/ 15 h 25"/>
                  <a:gd name="T20" fmla="*/ 12 w 25"/>
                  <a:gd name="T21" fmla="*/ 25 h 25"/>
                  <a:gd name="T22" fmla="*/ 13 w 25"/>
                  <a:gd name="T23" fmla="*/ 8 h 25"/>
                  <a:gd name="T24" fmla="*/ 11 w 25"/>
                  <a:gd name="T25" fmla="*/ 9 h 25"/>
                  <a:gd name="T26" fmla="*/ 9 w 25"/>
                  <a:gd name="T27" fmla="*/ 10 h 25"/>
                  <a:gd name="T28" fmla="*/ 9 w 25"/>
                  <a:gd name="T29" fmla="*/ 11 h 25"/>
                  <a:gd name="T30" fmla="*/ 9 w 25"/>
                  <a:gd name="T31" fmla="*/ 15 h 25"/>
                  <a:gd name="T32" fmla="*/ 12 w 25"/>
                  <a:gd name="T33" fmla="*/ 17 h 25"/>
                  <a:gd name="T34" fmla="*/ 16 w 25"/>
                  <a:gd name="T35" fmla="*/ 14 h 25"/>
                  <a:gd name="T36" fmla="*/ 17 w 25"/>
                  <a:gd name="T37" fmla="*/ 12 h 25"/>
                  <a:gd name="T38" fmla="*/ 16 w 25"/>
                  <a:gd name="T39" fmla="*/ 10 h 25"/>
                  <a:gd name="T40" fmla="*/ 14 w 25"/>
                  <a:gd name="T41" fmla="*/ 8 h 25"/>
                  <a:gd name="T42" fmla="*/ 13 w 25"/>
                  <a:gd name="T4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2" y="25"/>
                      <a:pt x="11" y="25"/>
                      <a:pt x="10" y="25"/>
                    </a:cubicBezTo>
                    <a:cubicBezTo>
                      <a:pt x="7" y="24"/>
                      <a:pt x="4" y="22"/>
                      <a:pt x="2" y="19"/>
                    </a:cubicBezTo>
                    <a:cubicBezTo>
                      <a:pt x="1" y="17"/>
                      <a:pt x="0" y="13"/>
                      <a:pt x="1" y="10"/>
                    </a:cubicBezTo>
                    <a:cubicBezTo>
                      <a:pt x="1" y="8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2"/>
                    </a:cubicBezTo>
                    <a:cubicBezTo>
                      <a:pt x="9" y="0"/>
                      <a:pt x="13" y="0"/>
                      <a:pt x="16" y="0"/>
                    </a:cubicBezTo>
                    <a:cubicBezTo>
                      <a:pt x="19" y="1"/>
                      <a:pt x="22" y="3"/>
                      <a:pt x="23" y="6"/>
                    </a:cubicBezTo>
                    <a:cubicBezTo>
                      <a:pt x="24" y="8"/>
                      <a:pt x="24" y="9"/>
                      <a:pt x="25" y="11"/>
                    </a:cubicBezTo>
                    <a:cubicBezTo>
                      <a:pt x="25" y="12"/>
                      <a:pt x="25" y="14"/>
                      <a:pt x="24" y="15"/>
                    </a:cubicBezTo>
                    <a:cubicBezTo>
                      <a:pt x="23" y="21"/>
                      <a:pt x="18" y="25"/>
                      <a:pt x="12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9"/>
                      <a:pt x="10" y="9"/>
                      <a:pt x="9" y="10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7"/>
                      <a:pt x="12" y="17"/>
                    </a:cubicBezTo>
                    <a:cubicBezTo>
                      <a:pt x="14" y="17"/>
                      <a:pt x="16" y="16"/>
                      <a:pt x="16" y="14"/>
                    </a:cubicBezTo>
                    <a:cubicBezTo>
                      <a:pt x="17" y="13"/>
                      <a:pt x="17" y="12"/>
                      <a:pt x="17" y="12"/>
                    </a:cubicBezTo>
                    <a:cubicBezTo>
                      <a:pt x="16" y="11"/>
                      <a:pt x="16" y="11"/>
                      <a:pt x="16" y="10"/>
                    </a:cubicBezTo>
                    <a:cubicBezTo>
                      <a:pt x="16" y="9"/>
                      <a:pt x="15" y="9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8" name="Freeform 500"/>
              <p:cNvSpPr>
                <a:spLocks noEditPoints="1"/>
              </p:cNvSpPr>
              <p:nvPr/>
            </p:nvSpPr>
            <p:spPr bwMode="auto">
              <a:xfrm>
                <a:off x="-5184775" y="2855913"/>
                <a:ext cx="80963" cy="85725"/>
              </a:xfrm>
              <a:custGeom>
                <a:avLst/>
                <a:gdLst>
                  <a:gd name="T0" fmla="*/ 18 w 38"/>
                  <a:gd name="T1" fmla="*/ 40 h 40"/>
                  <a:gd name="T2" fmla="*/ 14 w 38"/>
                  <a:gd name="T3" fmla="*/ 40 h 40"/>
                  <a:gd name="T4" fmla="*/ 7 w 38"/>
                  <a:gd name="T5" fmla="*/ 36 h 40"/>
                  <a:gd name="T6" fmla="*/ 3 w 38"/>
                  <a:gd name="T7" fmla="*/ 31 h 40"/>
                  <a:gd name="T8" fmla="*/ 1 w 38"/>
                  <a:gd name="T9" fmla="*/ 16 h 40"/>
                  <a:gd name="T10" fmla="*/ 11 w 38"/>
                  <a:gd name="T11" fmla="*/ 3 h 40"/>
                  <a:gd name="T12" fmla="*/ 25 w 38"/>
                  <a:gd name="T13" fmla="*/ 2 h 40"/>
                  <a:gd name="T14" fmla="*/ 36 w 38"/>
                  <a:gd name="T15" fmla="*/ 12 h 40"/>
                  <a:gd name="T16" fmla="*/ 37 w 38"/>
                  <a:gd name="T17" fmla="*/ 26 h 40"/>
                  <a:gd name="T18" fmla="*/ 28 w 38"/>
                  <a:gd name="T19" fmla="*/ 37 h 40"/>
                  <a:gd name="T20" fmla="*/ 21 w 38"/>
                  <a:gd name="T21" fmla="*/ 40 h 40"/>
                  <a:gd name="T22" fmla="*/ 18 w 38"/>
                  <a:gd name="T23" fmla="*/ 40 h 40"/>
                  <a:gd name="T24" fmla="*/ 20 w 38"/>
                  <a:gd name="T25" fmla="*/ 9 h 40"/>
                  <a:gd name="T26" fmla="*/ 15 w 38"/>
                  <a:gd name="T27" fmla="*/ 10 h 40"/>
                  <a:gd name="T28" fmla="*/ 9 w 38"/>
                  <a:gd name="T29" fmla="*/ 18 h 40"/>
                  <a:gd name="T30" fmla="*/ 10 w 38"/>
                  <a:gd name="T31" fmla="*/ 27 h 40"/>
                  <a:gd name="T32" fmla="*/ 12 w 38"/>
                  <a:gd name="T33" fmla="*/ 30 h 40"/>
                  <a:gd name="T34" fmla="*/ 16 w 38"/>
                  <a:gd name="T35" fmla="*/ 32 h 40"/>
                  <a:gd name="T36" fmla="*/ 20 w 38"/>
                  <a:gd name="T37" fmla="*/ 32 h 40"/>
                  <a:gd name="T38" fmla="*/ 24 w 38"/>
                  <a:gd name="T39" fmla="*/ 31 h 40"/>
                  <a:gd name="T40" fmla="*/ 29 w 38"/>
                  <a:gd name="T41" fmla="*/ 24 h 40"/>
                  <a:gd name="T42" fmla="*/ 28 w 38"/>
                  <a:gd name="T43" fmla="*/ 15 h 40"/>
                  <a:gd name="T44" fmla="*/ 23 w 38"/>
                  <a:gd name="T45" fmla="*/ 10 h 40"/>
                  <a:gd name="T46" fmla="*/ 20 w 38"/>
                  <a:gd name="T47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8" h="40">
                    <a:moveTo>
                      <a:pt x="18" y="40"/>
                    </a:moveTo>
                    <a:cubicBezTo>
                      <a:pt x="17" y="40"/>
                      <a:pt x="15" y="40"/>
                      <a:pt x="14" y="40"/>
                    </a:cubicBezTo>
                    <a:cubicBezTo>
                      <a:pt x="11" y="39"/>
                      <a:pt x="9" y="38"/>
                      <a:pt x="7" y="36"/>
                    </a:cubicBezTo>
                    <a:cubicBezTo>
                      <a:pt x="5" y="35"/>
                      <a:pt x="4" y="33"/>
                      <a:pt x="3" y="31"/>
                    </a:cubicBezTo>
                    <a:cubicBezTo>
                      <a:pt x="0" y="26"/>
                      <a:pt x="0" y="21"/>
                      <a:pt x="1" y="16"/>
                    </a:cubicBezTo>
                    <a:cubicBezTo>
                      <a:pt x="3" y="11"/>
                      <a:pt x="6" y="6"/>
                      <a:pt x="11" y="3"/>
                    </a:cubicBezTo>
                    <a:cubicBezTo>
                      <a:pt x="15" y="1"/>
                      <a:pt x="20" y="0"/>
                      <a:pt x="25" y="2"/>
                    </a:cubicBezTo>
                    <a:cubicBezTo>
                      <a:pt x="30" y="3"/>
                      <a:pt x="34" y="7"/>
                      <a:pt x="36" y="12"/>
                    </a:cubicBezTo>
                    <a:cubicBezTo>
                      <a:pt x="38" y="16"/>
                      <a:pt x="38" y="21"/>
                      <a:pt x="37" y="26"/>
                    </a:cubicBezTo>
                    <a:cubicBezTo>
                      <a:pt x="35" y="31"/>
                      <a:pt x="32" y="35"/>
                      <a:pt x="28" y="37"/>
                    </a:cubicBezTo>
                    <a:cubicBezTo>
                      <a:pt x="26" y="39"/>
                      <a:pt x="23" y="40"/>
                      <a:pt x="21" y="40"/>
                    </a:cubicBezTo>
                    <a:cubicBezTo>
                      <a:pt x="20" y="40"/>
                      <a:pt x="19" y="40"/>
                      <a:pt x="18" y="40"/>
                    </a:cubicBezTo>
                    <a:close/>
                    <a:moveTo>
                      <a:pt x="20" y="9"/>
                    </a:moveTo>
                    <a:cubicBezTo>
                      <a:pt x="18" y="9"/>
                      <a:pt x="16" y="10"/>
                      <a:pt x="15" y="10"/>
                    </a:cubicBezTo>
                    <a:cubicBezTo>
                      <a:pt x="12" y="12"/>
                      <a:pt x="10" y="15"/>
                      <a:pt x="9" y="18"/>
                    </a:cubicBezTo>
                    <a:cubicBezTo>
                      <a:pt x="8" y="21"/>
                      <a:pt x="9" y="24"/>
                      <a:pt x="10" y="27"/>
                    </a:cubicBezTo>
                    <a:cubicBezTo>
                      <a:pt x="10" y="28"/>
                      <a:pt x="11" y="29"/>
                      <a:pt x="12" y="30"/>
                    </a:cubicBezTo>
                    <a:cubicBezTo>
                      <a:pt x="13" y="31"/>
                      <a:pt x="14" y="32"/>
                      <a:pt x="16" y="32"/>
                    </a:cubicBezTo>
                    <a:cubicBezTo>
                      <a:pt x="17" y="32"/>
                      <a:pt x="18" y="32"/>
                      <a:pt x="20" y="32"/>
                    </a:cubicBezTo>
                    <a:cubicBezTo>
                      <a:pt x="21" y="32"/>
                      <a:pt x="22" y="31"/>
                      <a:pt x="24" y="31"/>
                    </a:cubicBezTo>
                    <a:cubicBezTo>
                      <a:pt x="26" y="29"/>
                      <a:pt x="28" y="27"/>
                      <a:pt x="29" y="24"/>
                    </a:cubicBezTo>
                    <a:cubicBezTo>
                      <a:pt x="30" y="21"/>
                      <a:pt x="29" y="18"/>
                      <a:pt x="28" y="15"/>
                    </a:cubicBezTo>
                    <a:cubicBezTo>
                      <a:pt x="27" y="12"/>
                      <a:pt x="25" y="10"/>
                      <a:pt x="23" y="10"/>
                    </a:cubicBezTo>
                    <a:cubicBezTo>
                      <a:pt x="22" y="9"/>
                      <a:pt x="21" y="9"/>
                      <a:pt x="2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9" name="Freeform 501"/>
              <p:cNvSpPr>
                <a:spLocks noEditPoints="1"/>
              </p:cNvSpPr>
              <p:nvPr/>
            </p:nvSpPr>
            <p:spPr bwMode="auto">
              <a:xfrm>
                <a:off x="-5124450" y="2887663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10 w 26"/>
                  <a:gd name="T3" fmla="*/ 24 h 25"/>
                  <a:gd name="T4" fmla="*/ 2 w 26"/>
                  <a:gd name="T5" fmla="*/ 19 h 25"/>
                  <a:gd name="T6" fmla="*/ 1 w 26"/>
                  <a:gd name="T7" fmla="*/ 9 h 25"/>
                  <a:gd name="T8" fmla="*/ 13 w 26"/>
                  <a:gd name="T9" fmla="*/ 0 h 25"/>
                  <a:gd name="T10" fmla="*/ 17 w 26"/>
                  <a:gd name="T11" fmla="*/ 0 h 25"/>
                  <a:gd name="T12" fmla="*/ 25 w 26"/>
                  <a:gd name="T13" fmla="*/ 16 h 25"/>
                  <a:gd name="T14" fmla="*/ 13 w 26"/>
                  <a:gd name="T15" fmla="*/ 25 h 25"/>
                  <a:gd name="T16" fmla="*/ 13 w 26"/>
                  <a:gd name="T17" fmla="*/ 8 h 25"/>
                  <a:gd name="T18" fmla="*/ 9 w 26"/>
                  <a:gd name="T19" fmla="*/ 11 h 25"/>
                  <a:gd name="T20" fmla="*/ 10 w 26"/>
                  <a:gd name="T21" fmla="*/ 15 h 25"/>
                  <a:gd name="T22" fmla="*/ 12 w 26"/>
                  <a:gd name="T23" fmla="*/ 16 h 25"/>
                  <a:gd name="T24" fmla="*/ 17 w 26"/>
                  <a:gd name="T25" fmla="*/ 13 h 25"/>
                  <a:gd name="T26" fmla="*/ 14 w 26"/>
                  <a:gd name="T27" fmla="*/ 8 h 25"/>
                  <a:gd name="T28" fmla="*/ 13 w 26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2" y="25"/>
                      <a:pt x="11" y="25"/>
                      <a:pt x="10" y="24"/>
                    </a:cubicBezTo>
                    <a:cubicBezTo>
                      <a:pt x="7" y="23"/>
                      <a:pt x="4" y="21"/>
                      <a:pt x="2" y="19"/>
                    </a:cubicBezTo>
                    <a:cubicBezTo>
                      <a:pt x="1" y="16"/>
                      <a:pt x="0" y="12"/>
                      <a:pt x="1" y="9"/>
                    </a:cubicBezTo>
                    <a:cubicBezTo>
                      <a:pt x="3" y="4"/>
                      <a:pt x="8" y="0"/>
                      <a:pt x="13" y="0"/>
                    </a:cubicBezTo>
                    <a:cubicBezTo>
                      <a:pt x="14" y="0"/>
                      <a:pt x="16" y="0"/>
                      <a:pt x="17" y="0"/>
                    </a:cubicBezTo>
                    <a:cubicBezTo>
                      <a:pt x="23" y="2"/>
                      <a:pt x="26" y="9"/>
                      <a:pt x="25" y="16"/>
                    </a:cubicBezTo>
                    <a:cubicBezTo>
                      <a:pt x="23" y="21"/>
                      <a:pt x="18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0" y="9"/>
                      <a:pt x="9" y="11"/>
                    </a:cubicBezTo>
                    <a:cubicBezTo>
                      <a:pt x="9" y="12"/>
                      <a:pt x="9" y="14"/>
                      <a:pt x="10" y="15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4" y="17"/>
                      <a:pt x="16" y="16"/>
                      <a:pt x="17" y="13"/>
                    </a:cubicBezTo>
                    <a:cubicBezTo>
                      <a:pt x="17" y="11"/>
                      <a:pt x="16" y="9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0" name="Freeform 502"/>
              <p:cNvSpPr>
                <a:spLocks noEditPoints="1"/>
              </p:cNvSpPr>
              <p:nvPr/>
            </p:nvSpPr>
            <p:spPr bwMode="auto">
              <a:xfrm>
                <a:off x="-5111750" y="2851150"/>
                <a:ext cx="53975" cy="55563"/>
              </a:xfrm>
              <a:custGeom>
                <a:avLst/>
                <a:gdLst>
                  <a:gd name="T0" fmla="*/ 12 w 25"/>
                  <a:gd name="T1" fmla="*/ 26 h 26"/>
                  <a:gd name="T2" fmla="*/ 8 w 25"/>
                  <a:gd name="T3" fmla="*/ 25 h 26"/>
                  <a:gd name="T4" fmla="*/ 1 w 25"/>
                  <a:gd name="T5" fmla="*/ 19 h 26"/>
                  <a:gd name="T6" fmla="*/ 1 w 25"/>
                  <a:gd name="T7" fmla="*/ 9 h 26"/>
                  <a:gd name="T8" fmla="*/ 7 w 25"/>
                  <a:gd name="T9" fmla="*/ 2 h 26"/>
                  <a:gd name="T10" fmla="*/ 16 w 25"/>
                  <a:gd name="T11" fmla="*/ 2 h 26"/>
                  <a:gd name="T12" fmla="*/ 23 w 25"/>
                  <a:gd name="T13" fmla="*/ 8 h 26"/>
                  <a:gd name="T14" fmla="*/ 24 w 25"/>
                  <a:gd name="T15" fmla="*/ 17 h 26"/>
                  <a:gd name="T16" fmla="*/ 12 w 25"/>
                  <a:gd name="T17" fmla="*/ 26 h 26"/>
                  <a:gd name="T18" fmla="*/ 12 w 25"/>
                  <a:gd name="T19" fmla="*/ 9 h 26"/>
                  <a:gd name="T20" fmla="*/ 11 w 25"/>
                  <a:gd name="T21" fmla="*/ 9 h 26"/>
                  <a:gd name="T22" fmla="*/ 8 w 25"/>
                  <a:gd name="T23" fmla="*/ 12 h 26"/>
                  <a:gd name="T24" fmla="*/ 9 w 25"/>
                  <a:gd name="T25" fmla="*/ 16 h 26"/>
                  <a:gd name="T26" fmla="*/ 11 w 25"/>
                  <a:gd name="T27" fmla="*/ 17 h 26"/>
                  <a:gd name="T28" fmla="*/ 16 w 25"/>
                  <a:gd name="T29" fmla="*/ 15 h 26"/>
                  <a:gd name="T30" fmla="*/ 16 w 25"/>
                  <a:gd name="T31" fmla="*/ 11 h 26"/>
                  <a:gd name="T32" fmla="*/ 14 w 25"/>
                  <a:gd name="T33" fmla="*/ 9 h 26"/>
                  <a:gd name="T34" fmla="*/ 12 w 25"/>
                  <a:gd name="T35" fmla="*/ 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6">
                    <a:moveTo>
                      <a:pt x="12" y="26"/>
                    </a:moveTo>
                    <a:cubicBezTo>
                      <a:pt x="11" y="26"/>
                      <a:pt x="9" y="25"/>
                      <a:pt x="8" y="25"/>
                    </a:cubicBezTo>
                    <a:cubicBezTo>
                      <a:pt x="5" y="24"/>
                      <a:pt x="3" y="22"/>
                      <a:pt x="1" y="19"/>
                    </a:cubicBezTo>
                    <a:cubicBezTo>
                      <a:pt x="0" y="16"/>
                      <a:pt x="0" y="13"/>
                      <a:pt x="1" y="9"/>
                    </a:cubicBezTo>
                    <a:cubicBezTo>
                      <a:pt x="2" y="6"/>
                      <a:pt x="4" y="3"/>
                      <a:pt x="7" y="2"/>
                    </a:cubicBezTo>
                    <a:cubicBezTo>
                      <a:pt x="10" y="1"/>
                      <a:pt x="13" y="0"/>
                      <a:pt x="16" y="2"/>
                    </a:cubicBezTo>
                    <a:cubicBezTo>
                      <a:pt x="20" y="3"/>
                      <a:pt x="22" y="5"/>
                      <a:pt x="23" y="8"/>
                    </a:cubicBezTo>
                    <a:cubicBezTo>
                      <a:pt x="25" y="11"/>
                      <a:pt x="25" y="14"/>
                      <a:pt x="24" y="17"/>
                    </a:cubicBezTo>
                    <a:cubicBezTo>
                      <a:pt x="22" y="22"/>
                      <a:pt x="17" y="26"/>
                      <a:pt x="12" y="26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1" y="9"/>
                      <a:pt x="11" y="9"/>
                    </a:cubicBezTo>
                    <a:cubicBezTo>
                      <a:pt x="10" y="10"/>
                      <a:pt x="9" y="11"/>
                      <a:pt x="8" y="12"/>
                    </a:cubicBezTo>
                    <a:cubicBezTo>
                      <a:pt x="8" y="13"/>
                      <a:pt x="8" y="14"/>
                      <a:pt x="9" y="16"/>
                    </a:cubicBezTo>
                    <a:cubicBezTo>
                      <a:pt x="9" y="16"/>
                      <a:pt x="10" y="17"/>
                      <a:pt x="11" y="17"/>
                    </a:cubicBezTo>
                    <a:cubicBezTo>
                      <a:pt x="13" y="18"/>
                      <a:pt x="15" y="17"/>
                      <a:pt x="16" y="15"/>
                    </a:cubicBezTo>
                    <a:cubicBezTo>
                      <a:pt x="17" y="13"/>
                      <a:pt x="16" y="12"/>
                      <a:pt x="16" y="11"/>
                    </a:cubicBezTo>
                    <a:cubicBezTo>
                      <a:pt x="15" y="10"/>
                      <a:pt x="15" y="10"/>
                      <a:pt x="14" y="9"/>
                    </a:cubicBezTo>
                    <a:cubicBezTo>
                      <a:pt x="13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1" name="Freeform 503"/>
              <p:cNvSpPr>
                <a:spLocks noEditPoints="1"/>
              </p:cNvSpPr>
              <p:nvPr/>
            </p:nvSpPr>
            <p:spPr bwMode="auto">
              <a:xfrm>
                <a:off x="-4973638" y="2797175"/>
                <a:ext cx="52388" cy="49213"/>
              </a:xfrm>
              <a:custGeom>
                <a:avLst/>
                <a:gdLst>
                  <a:gd name="T0" fmla="*/ 13 w 25"/>
                  <a:gd name="T1" fmla="*/ 23 h 23"/>
                  <a:gd name="T2" fmla="*/ 7 w 25"/>
                  <a:gd name="T3" fmla="*/ 22 h 23"/>
                  <a:gd name="T4" fmla="*/ 1 w 25"/>
                  <a:gd name="T5" fmla="*/ 15 h 23"/>
                  <a:gd name="T6" fmla="*/ 2 w 25"/>
                  <a:gd name="T7" fmla="*/ 6 h 23"/>
                  <a:gd name="T8" fmla="*/ 12 w 25"/>
                  <a:gd name="T9" fmla="*/ 0 h 23"/>
                  <a:gd name="T10" fmla="*/ 18 w 25"/>
                  <a:gd name="T11" fmla="*/ 2 h 23"/>
                  <a:gd name="T12" fmla="*/ 24 w 25"/>
                  <a:gd name="T13" fmla="*/ 9 h 23"/>
                  <a:gd name="T14" fmla="*/ 23 w 25"/>
                  <a:gd name="T15" fmla="*/ 17 h 23"/>
                  <a:gd name="T16" fmla="*/ 13 w 25"/>
                  <a:gd name="T17" fmla="*/ 23 h 23"/>
                  <a:gd name="T18" fmla="*/ 12 w 25"/>
                  <a:gd name="T19" fmla="*/ 8 h 23"/>
                  <a:gd name="T20" fmla="*/ 9 w 25"/>
                  <a:gd name="T21" fmla="*/ 10 h 23"/>
                  <a:gd name="T22" fmla="*/ 9 w 25"/>
                  <a:gd name="T23" fmla="*/ 12 h 23"/>
                  <a:gd name="T24" fmla="*/ 11 w 25"/>
                  <a:gd name="T25" fmla="*/ 15 h 23"/>
                  <a:gd name="T26" fmla="*/ 16 w 25"/>
                  <a:gd name="T27" fmla="*/ 14 h 23"/>
                  <a:gd name="T28" fmla="*/ 16 w 25"/>
                  <a:gd name="T29" fmla="*/ 11 h 23"/>
                  <a:gd name="T30" fmla="*/ 14 w 25"/>
                  <a:gd name="T31" fmla="*/ 9 h 23"/>
                  <a:gd name="T32" fmla="*/ 12 w 25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1" y="23"/>
                      <a:pt x="9" y="23"/>
                      <a:pt x="7" y="22"/>
                    </a:cubicBezTo>
                    <a:cubicBezTo>
                      <a:pt x="5" y="20"/>
                      <a:pt x="2" y="18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4" y="2"/>
                      <a:pt x="7" y="0"/>
                      <a:pt x="12" y="0"/>
                    </a:cubicBezTo>
                    <a:cubicBezTo>
                      <a:pt x="14" y="0"/>
                      <a:pt x="16" y="1"/>
                      <a:pt x="18" y="2"/>
                    </a:cubicBezTo>
                    <a:cubicBezTo>
                      <a:pt x="21" y="3"/>
                      <a:pt x="23" y="6"/>
                      <a:pt x="24" y="9"/>
                    </a:cubicBezTo>
                    <a:cubicBezTo>
                      <a:pt x="25" y="12"/>
                      <a:pt x="25" y="15"/>
                      <a:pt x="23" y="17"/>
                    </a:cubicBezTo>
                    <a:cubicBezTo>
                      <a:pt x="22" y="21"/>
                      <a:pt x="18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10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3"/>
                      <a:pt x="10" y="14"/>
                      <a:pt x="11" y="15"/>
                    </a:cubicBezTo>
                    <a:cubicBezTo>
                      <a:pt x="13" y="16"/>
                      <a:pt x="15" y="15"/>
                      <a:pt x="16" y="14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2" name="Freeform 504"/>
              <p:cNvSpPr>
                <a:spLocks noEditPoints="1"/>
              </p:cNvSpPr>
              <p:nvPr/>
            </p:nvSpPr>
            <p:spPr bwMode="auto">
              <a:xfrm>
                <a:off x="-4959350" y="2768600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7 w 25"/>
                  <a:gd name="T3" fmla="*/ 22 h 24"/>
                  <a:gd name="T4" fmla="*/ 1 w 25"/>
                  <a:gd name="T5" fmla="*/ 14 h 24"/>
                  <a:gd name="T6" fmla="*/ 2 w 25"/>
                  <a:gd name="T7" fmla="*/ 6 h 24"/>
                  <a:gd name="T8" fmla="*/ 10 w 25"/>
                  <a:gd name="T9" fmla="*/ 1 h 24"/>
                  <a:gd name="T10" fmla="*/ 12 w 25"/>
                  <a:gd name="T11" fmla="*/ 0 h 24"/>
                  <a:gd name="T12" fmla="*/ 19 w 25"/>
                  <a:gd name="T13" fmla="*/ 2 h 24"/>
                  <a:gd name="T14" fmla="*/ 24 w 25"/>
                  <a:gd name="T15" fmla="*/ 9 h 24"/>
                  <a:gd name="T16" fmla="*/ 23 w 25"/>
                  <a:gd name="T17" fmla="*/ 18 h 24"/>
                  <a:gd name="T18" fmla="*/ 13 w 25"/>
                  <a:gd name="T19" fmla="*/ 24 h 24"/>
                  <a:gd name="T20" fmla="*/ 12 w 25"/>
                  <a:gd name="T21" fmla="*/ 8 h 24"/>
                  <a:gd name="T22" fmla="*/ 11 w 25"/>
                  <a:gd name="T23" fmla="*/ 9 h 24"/>
                  <a:gd name="T24" fmla="*/ 9 w 25"/>
                  <a:gd name="T25" fmla="*/ 10 h 24"/>
                  <a:gd name="T26" fmla="*/ 9 w 25"/>
                  <a:gd name="T27" fmla="*/ 12 h 24"/>
                  <a:gd name="T28" fmla="*/ 11 w 25"/>
                  <a:gd name="T29" fmla="*/ 15 h 24"/>
                  <a:gd name="T30" fmla="*/ 16 w 25"/>
                  <a:gd name="T31" fmla="*/ 14 h 24"/>
                  <a:gd name="T32" fmla="*/ 16 w 25"/>
                  <a:gd name="T33" fmla="*/ 12 h 24"/>
                  <a:gd name="T34" fmla="*/ 14 w 25"/>
                  <a:gd name="T35" fmla="*/ 9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9" y="23"/>
                      <a:pt x="7" y="22"/>
                    </a:cubicBezTo>
                    <a:cubicBezTo>
                      <a:pt x="4" y="20"/>
                      <a:pt x="2" y="18"/>
                      <a:pt x="1" y="14"/>
                    </a:cubicBezTo>
                    <a:cubicBezTo>
                      <a:pt x="0" y="12"/>
                      <a:pt x="1" y="8"/>
                      <a:pt x="2" y="6"/>
                    </a:cubicBezTo>
                    <a:cubicBezTo>
                      <a:pt x="4" y="3"/>
                      <a:pt x="6" y="1"/>
                      <a:pt x="10" y="1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4" y="0"/>
                      <a:pt x="17" y="1"/>
                      <a:pt x="19" y="2"/>
                    </a:cubicBezTo>
                    <a:cubicBezTo>
                      <a:pt x="21" y="4"/>
                      <a:pt x="23" y="6"/>
                      <a:pt x="24" y="9"/>
                    </a:cubicBezTo>
                    <a:cubicBezTo>
                      <a:pt x="25" y="12"/>
                      <a:pt x="25" y="16"/>
                      <a:pt x="23" y="18"/>
                    </a:cubicBezTo>
                    <a:cubicBezTo>
                      <a:pt x="21" y="21"/>
                      <a:pt x="18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3"/>
                      <a:pt x="10" y="14"/>
                      <a:pt x="11" y="15"/>
                    </a:cubicBezTo>
                    <a:cubicBezTo>
                      <a:pt x="13" y="16"/>
                      <a:pt x="15" y="15"/>
                      <a:pt x="16" y="14"/>
                    </a:cubicBezTo>
                    <a:cubicBezTo>
                      <a:pt x="17" y="13"/>
                      <a:pt x="16" y="12"/>
                      <a:pt x="16" y="12"/>
                    </a:cubicBezTo>
                    <a:cubicBezTo>
                      <a:pt x="16" y="11"/>
                      <a:pt x="15" y="10"/>
                      <a:pt x="14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3" name="Freeform 505"/>
              <p:cNvSpPr>
                <a:spLocks noEditPoints="1"/>
              </p:cNvSpPr>
              <p:nvPr/>
            </p:nvSpPr>
            <p:spPr bwMode="auto">
              <a:xfrm>
                <a:off x="-4941888" y="2743200"/>
                <a:ext cx="53975" cy="49213"/>
              </a:xfrm>
              <a:custGeom>
                <a:avLst/>
                <a:gdLst>
                  <a:gd name="T0" fmla="*/ 13 w 25"/>
                  <a:gd name="T1" fmla="*/ 23 h 23"/>
                  <a:gd name="T2" fmla="*/ 6 w 25"/>
                  <a:gd name="T3" fmla="*/ 21 h 23"/>
                  <a:gd name="T4" fmla="*/ 1 w 25"/>
                  <a:gd name="T5" fmla="*/ 14 h 23"/>
                  <a:gd name="T6" fmla="*/ 2 w 25"/>
                  <a:gd name="T7" fmla="*/ 5 h 23"/>
                  <a:gd name="T8" fmla="*/ 10 w 25"/>
                  <a:gd name="T9" fmla="*/ 0 h 23"/>
                  <a:gd name="T10" fmla="*/ 19 w 25"/>
                  <a:gd name="T11" fmla="*/ 2 h 23"/>
                  <a:gd name="T12" fmla="*/ 24 w 25"/>
                  <a:gd name="T13" fmla="*/ 9 h 23"/>
                  <a:gd name="T14" fmla="*/ 23 w 25"/>
                  <a:gd name="T15" fmla="*/ 18 h 23"/>
                  <a:gd name="T16" fmla="*/ 13 w 25"/>
                  <a:gd name="T17" fmla="*/ 23 h 23"/>
                  <a:gd name="T18" fmla="*/ 12 w 25"/>
                  <a:gd name="T19" fmla="*/ 8 h 23"/>
                  <a:gd name="T20" fmla="*/ 11 w 25"/>
                  <a:gd name="T21" fmla="*/ 8 h 23"/>
                  <a:gd name="T22" fmla="*/ 9 w 25"/>
                  <a:gd name="T23" fmla="*/ 9 h 23"/>
                  <a:gd name="T24" fmla="*/ 9 w 25"/>
                  <a:gd name="T25" fmla="*/ 12 h 23"/>
                  <a:gd name="T26" fmla="*/ 11 w 25"/>
                  <a:gd name="T27" fmla="*/ 14 h 23"/>
                  <a:gd name="T28" fmla="*/ 16 w 25"/>
                  <a:gd name="T29" fmla="*/ 14 h 23"/>
                  <a:gd name="T30" fmla="*/ 16 w 25"/>
                  <a:gd name="T31" fmla="*/ 12 h 23"/>
                  <a:gd name="T32" fmla="*/ 14 w 25"/>
                  <a:gd name="T33" fmla="*/ 9 h 23"/>
                  <a:gd name="T34" fmla="*/ 12 w 25"/>
                  <a:gd name="T35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1" y="23"/>
                      <a:pt x="8" y="22"/>
                      <a:pt x="6" y="21"/>
                    </a:cubicBezTo>
                    <a:cubicBezTo>
                      <a:pt x="3" y="19"/>
                      <a:pt x="1" y="17"/>
                      <a:pt x="1" y="14"/>
                    </a:cubicBezTo>
                    <a:cubicBezTo>
                      <a:pt x="0" y="11"/>
                      <a:pt x="1" y="8"/>
                      <a:pt x="2" y="5"/>
                    </a:cubicBezTo>
                    <a:cubicBezTo>
                      <a:pt x="4" y="2"/>
                      <a:pt x="7" y="1"/>
                      <a:pt x="10" y="0"/>
                    </a:cubicBezTo>
                    <a:cubicBezTo>
                      <a:pt x="13" y="0"/>
                      <a:pt x="16" y="0"/>
                      <a:pt x="19" y="2"/>
                    </a:cubicBezTo>
                    <a:cubicBezTo>
                      <a:pt x="21" y="4"/>
                      <a:pt x="23" y="6"/>
                      <a:pt x="24" y="9"/>
                    </a:cubicBezTo>
                    <a:cubicBezTo>
                      <a:pt x="25" y="13"/>
                      <a:pt x="24" y="16"/>
                      <a:pt x="23" y="18"/>
                    </a:cubicBezTo>
                    <a:cubicBezTo>
                      <a:pt x="21" y="21"/>
                      <a:pt x="17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9" y="9"/>
                      <a:pt x="9" y="9"/>
                    </a:cubicBezTo>
                    <a:cubicBezTo>
                      <a:pt x="8" y="10"/>
                      <a:pt x="8" y="11"/>
                      <a:pt x="9" y="12"/>
                    </a:cubicBezTo>
                    <a:cubicBezTo>
                      <a:pt x="9" y="13"/>
                      <a:pt x="10" y="14"/>
                      <a:pt x="11" y="14"/>
                    </a:cubicBezTo>
                    <a:cubicBezTo>
                      <a:pt x="12" y="15"/>
                      <a:pt x="15" y="15"/>
                      <a:pt x="16" y="14"/>
                    </a:cubicBezTo>
                    <a:cubicBezTo>
                      <a:pt x="16" y="13"/>
                      <a:pt x="16" y="12"/>
                      <a:pt x="16" y="12"/>
                    </a:cubicBezTo>
                    <a:cubicBezTo>
                      <a:pt x="16" y="11"/>
                      <a:pt x="15" y="10"/>
                      <a:pt x="14" y="9"/>
                    </a:cubicBezTo>
                    <a:cubicBezTo>
                      <a:pt x="13" y="8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4" name="Freeform 506"/>
              <p:cNvSpPr>
                <a:spLocks noEditPoints="1"/>
              </p:cNvSpPr>
              <p:nvPr/>
            </p:nvSpPr>
            <p:spPr bwMode="auto">
              <a:xfrm>
                <a:off x="-4924425" y="2717800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6 w 26"/>
                  <a:gd name="T3" fmla="*/ 21 h 23"/>
                  <a:gd name="T4" fmla="*/ 1 w 26"/>
                  <a:gd name="T5" fmla="*/ 13 h 23"/>
                  <a:gd name="T6" fmla="*/ 3 w 26"/>
                  <a:gd name="T7" fmla="*/ 4 h 23"/>
                  <a:gd name="T8" fmla="*/ 12 w 26"/>
                  <a:gd name="T9" fmla="*/ 0 h 23"/>
                  <a:gd name="T10" fmla="*/ 19 w 26"/>
                  <a:gd name="T11" fmla="*/ 2 h 23"/>
                  <a:gd name="T12" fmla="*/ 22 w 26"/>
                  <a:gd name="T13" fmla="*/ 19 h 23"/>
                  <a:gd name="T14" fmla="*/ 13 w 26"/>
                  <a:gd name="T15" fmla="*/ 23 h 23"/>
                  <a:gd name="T16" fmla="*/ 12 w 26"/>
                  <a:gd name="T17" fmla="*/ 8 h 23"/>
                  <a:gd name="T18" fmla="*/ 9 w 26"/>
                  <a:gd name="T19" fmla="*/ 9 h 23"/>
                  <a:gd name="T20" fmla="*/ 9 w 26"/>
                  <a:gd name="T21" fmla="*/ 11 h 23"/>
                  <a:gd name="T22" fmla="*/ 11 w 26"/>
                  <a:gd name="T23" fmla="*/ 14 h 23"/>
                  <a:gd name="T24" fmla="*/ 16 w 26"/>
                  <a:gd name="T25" fmla="*/ 14 h 23"/>
                  <a:gd name="T26" fmla="*/ 14 w 26"/>
                  <a:gd name="T27" fmla="*/ 9 h 23"/>
                  <a:gd name="T28" fmla="*/ 12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1" y="23"/>
                      <a:pt x="8" y="22"/>
                      <a:pt x="6" y="21"/>
                    </a:cubicBezTo>
                    <a:cubicBezTo>
                      <a:pt x="3" y="19"/>
                      <a:pt x="1" y="16"/>
                      <a:pt x="1" y="13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4" y="0"/>
                      <a:pt x="17" y="1"/>
                      <a:pt x="19" y="2"/>
                    </a:cubicBezTo>
                    <a:cubicBezTo>
                      <a:pt x="25" y="6"/>
                      <a:pt x="26" y="14"/>
                      <a:pt x="22" y="19"/>
                    </a:cubicBezTo>
                    <a:cubicBezTo>
                      <a:pt x="20" y="21"/>
                      <a:pt x="17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9" y="13"/>
                      <a:pt x="10" y="13"/>
                      <a:pt x="11" y="14"/>
                    </a:cubicBezTo>
                    <a:cubicBezTo>
                      <a:pt x="12" y="15"/>
                      <a:pt x="15" y="15"/>
                      <a:pt x="16" y="14"/>
                    </a:cubicBezTo>
                    <a:cubicBezTo>
                      <a:pt x="17" y="13"/>
                      <a:pt x="16" y="10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5" name="Freeform 507"/>
              <p:cNvSpPr>
                <a:spLocks noEditPoints="1"/>
              </p:cNvSpPr>
              <p:nvPr/>
            </p:nvSpPr>
            <p:spPr bwMode="auto">
              <a:xfrm>
                <a:off x="-4905375" y="2692400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5 w 26"/>
                  <a:gd name="T3" fmla="*/ 21 h 23"/>
                  <a:gd name="T4" fmla="*/ 1 w 26"/>
                  <a:gd name="T5" fmla="*/ 13 h 23"/>
                  <a:gd name="T6" fmla="*/ 3 w 26"/>
                  <a:gd name="T7" fmla="*/ 4 h 23"/>
                  <a:gd name="T8" fmla="*/ 12 w 26"/>
                  <a:gd name="T9" fmla="*/ 0 h 23"/>
                  <a:gd name="T10" fmla="*/ 19 w 26"/>
                  <a:gd name="T11" fmla="*/ 3 h 23"/>
                  <a:gd name="T12" fmla="*/ 22 w 26"/>
                  <a:gd name="T13" fmla="*/ 19 h 23"/>
                  <a:gd name="T14" fmla="*/ 13 w 26"/>
                  <a:gd name="T15" fmla="*/ 23 h 23"/>
                  <a:gd name="T16" fmla="*/ 12 w 26"/>
                  <a:gd name="T17" fmla="*/ 8 h 23"/>
                  <a:gd name="T18" fmla="*/ 9 w 26"/>
                  <a:gd name="T19" fmla="*/ 9 h 23"/>
                  <a:gd name="T20" fmla="*/ 9 w 26"/>
                  <a:gd name="T21" fmla="*/ 12 h 23"/>
                  <a:gd name="T22" fmla="*/ 10 w 26"/>
                  <a:gd name="T23" fmla="*/ 14 h 23"/>
                  <a:gd name="T24" fmla="*/ 16 w 26"/>
                  <a:gd name="T25" fmla="*/ 14 h 23"/>
                  <a:gd name="T26" fmla="*/ 14 w 26"/>
                  <a:gd name="T27" fmla="*/ 9 h 23"/>
                  <a:gd name="T28" fmla="*/ 12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0" y="23"/>
                      <a:pt x="8" y="23"/>
                      <a:pt x="5" y="21"/>
                    </a:cubicBezTo>
                    <a:cubicBezTo>
                      <a:pt x="3" y="19"/>
                      <a:pt x="1" y="16"/>
                      <a:pt x="1" y="13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4" y="0"/>
                      <a:pt x="17" y="1"/>
                      <a:pt x="19" y="3"/>
                    </a:cubicBezTo>
                    <a:cubicBezTo>
                      <a:pt x="25" y="7"/>
                      <a:pt x="26" y="15"/>
                      <a:pt x="22" y="19"/>
                    </a:cubicBezTo>
                    <a:cubicBezTo>
                      <a:pt x="20" y="22"/>
                      <a:pt x="17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10" y="14"/>
                    </a:cubicBezTo>
                    <a:cubicBezTo>
                      <a:pt x="12" y="16"/>
                      <a:pt x="15" y="16"/>
                      <a:pt x="16" y="14"/>
                    </a:cubicBezTo>
                    <a:cubicBezTo>
                      <a:pt x="17" y="13"/>
                      <a:pt x="16" y="11"/>
                      <a:pt x="14" y="9"/>
                    </a:cubicBezTo>
                    <a:cubicBezTo>
                      <a:pt x="13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6" name="Freeform 508"/>
              <p:cNvSpPr>
                <a:spLocks noEditPoints="1"/>
              </p:cNvSpPr>
              <p:nvPr/>
            </p:nvSpPr>
            <p:spPr bwMode="auto">
              <a:xfrm>
                <a:off x="-4883150" y="2668588"/>
                <a:ext cx="52388" cy="49213"/>
              </a:xfrm>
              <a:custGeom>
                <a:avLst/>
                <a:gdLst>
                  <a:gd name="T0" fmla="*/ 13 w 25"/>
                  <a:gd name="T1" fmla="*/ 23 h 23"/>
                  <a:gd name="T2" fmla="*/ 4 w 25"/>
                  <a:gd name="T3" fmla="*/ 20 h 23"/>
                  <a:gd name="T4" fmla="*/ 0 w 25"/>
                  <a:gd name="T5" fmla="*/ 12 h 23"/>
                  <a:gd name="T6" fmla="*/ 2 w 25"/>
                  <a:gd name="T7" fmla="*/ 4 h 23"/>
                  <a:gd name="T8" fmla="*/ 11 w 25"/>
                  <a:gd name="T9" fmla="*/ 0 h 23"/>
                  <a:gd name="T10" fmla="*/ 19 w 25"/>
                  <a:gd name="T11" fmla="*/ 3 h 23"/>
                  <a:gd name="T12" fmla="*/ 21 w 25"/>
                  <a:gd name="T13" fmla="*/ 20 h 23"/>
                  <a:gd name="T14" fmla="*/ 13 w 25"/>
                  <a:gd name="T15" fmla="*/ 23 h 23"/>
                  <a:gd name="T16" fmla="*/ 11 w 25"/>
                  <a:gd name="T17" fmla="*/ 8 h 23"/>
                  <a:gd name="T18" fmla="*/ 9 w 25"/>
                  <a:gd name="T19" fmla="*/ 9 h 23"/>
                  <a:gd name="T20" fmla="*/ 8 w 25"/>
                  <a:gd name="T21" fmla="*/ 11 h 23"/>
                  <a:gd name="T22" fmla="*/ 9 w 25"/>
                  <a:gd name="T23" fmla="*/ 14 h 23"/>
                  <a:gd name="T24" fmla="*/ 13 w 25"/>
                  <a:gd name="T25" fmla="*/ 15 h 23"/>
                  <a:gd name="T26" fmla="*/ 15 w 25"/>
                  <a:gd name="T27" fmla="*/ 14 h 23"/>
                  <a:gd name="T28" fmla="*/ 14 w 25"/>
                  <a:gd name="T29" fmla="*/ 9 h 23"/>
                  <a:gd name="T30" fmla="*/ 11 w 25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0" y="23"/>
                      <a:pt x="7" y="22"/>
                      <a:pt x="4" y="20"/>
                    </a:cubicBezTo>
                    <a:cubicBezTo>
                      <a:pt x="2" y="18"/>
                      <a:pt x="0" y="15"/>
                      <a:pt x="0" y="12"/>
                    </a:cubicBezTo>
                    <a:cubicBezTo>
                      <a:pt x="0" y="9"/>
                      <a:pt x="1" y="6"/>
                      <a:pt x="2" y="4"/>
                    </a:cubicBezTo>
                    <a:cubicBezTo>
                      <a:pt x="5" y="1"/>
                      <a:pt x="8" y="0"/>
                      <a:pt x="11" y="0"/>
                    </a:cubicBezTo>
                    <a:cubicBezTo>
                      <a:pt x="14" y="0"/>
                      <a:pt x="17" y="1"/>
                      <a:pt x="19" y="3"/>
                    </a:cubicBezTo>
                    <a:cubicBezTo>
                      <a:pt x="24" y="8"/>
                      <a:pt x="25" y="15"/>
                      <a:pt x="21" y="20"/>
                    </a:cubicBezTo>
                    <a:cubicBezTo>
                      <a:pt x="19" y="22"/>
                      <a:pt x="16" y="23"/>
                      <a:pt x="13" y="23"/>
                    </a:cubicBezTo>
                    <a:close/>
                    <a:moveTo>
                      <a:pt x="11" y="8"/>
                    </a:moveTo>
                    <a:cubicBezTo>
                      <a:pt x="10" y="8"/>
                      <a:pt x="9" y="8"/>
                      <a:pt x="9" y="9"/>
                    </a:cubicBezTo>
                    <a:cubicBezTo>
                      <a:pt x="8" y="10"/>
                      <a:pt x="8" y="11"/>
                      <a:pt x="8" y="11"/>
                    </a:cubicBezTo>
                    <a:cubicBezTo>
                      <a:pt x="8" y="12"/>
                      <a:pt x="9" y="13"/>
                      <a:pt x="9" y="14"/>
                    </a:cubicBezTo>
                    <a:cubicBezTo>
                      <a:pt x="10" y="15"/>
                      <a:pt x="11" y="15"/>
                      <a:pt x="13" y="15"/>
                    </a:cubicBezTo>
                    <a:cubicBezTo>
                      <a:pt x="13" y="15"/>
                      <a:pt x="14" y="15"/>
                      <a:pt x="15" y="14"/>
                    </a:cubicBezTo>
                    <a:cubicBezTo>
                      <a:pt x="16" y="13"/>
                      <a:pt x="15" y="11"/>
                      <a:pt x="14" y="9"/>
                    </a:cubicBezTo>
                    <a:cubicBezTo>
                      <a:pt x="13" y="8"/>
                      <a:pt x="12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7" name="Freeform 509"/>
              <p:cNvSpPr>
                <a:spLocks noEditPoints="1"/>
              </p:cNvSpPr>
              <p:nvPr/>
            </p:nvSpPr>
            <p:spPr bwMode="auto">
              <a:xfrm>
                <a:off x="-5000625" y="2771775"/>
                <a:ext cx="57150" cy="50800"/>
              </a:xfrm>
              <a:custGeom>
                <a:avLst/>
                <a:gdLst>
                  <a:gd name="T0" fmla="*/ 13 w 26"/>
                  <a:gd name="T1" fmla="*/ 24 h 24"/>
                  <a:gd name="T2" fmla="*/ 7 w 26"/>
                  <a:gd name="T3" fmla="*/ 22 h 24"/>
                  <a:gd name="T4" fmla="*/ 1 w 26"/>
                  <a:gd name="T5" fmla="*/ 15 h 24"/>
                  <a:gd name="T6" fmla="*/ 2 w 26"/>
                  <a:gd name="T7" fmla="*/ 6 h 24"/>
                  <a:gd name="T8" fmla="*/ 2 w 26"/>
                  <a:gd name="T9" fmla="*/ 6 h 24"/>
                  <a:gd name="T10" fmla="*/ 12 w 26"/>
                  <a:gd name="T11" fmla="*/ 0 h 24"/>
                  <a:gd name="T12" fmla="*/ 18 w 26"/>
                  <a:gd name="T13" fmla="*/ 2 h 24"/>
                  <a:gd name="T14" fmla="*/ 23 w 26"/>
                  <a:gd name="T15" fmla="*/ 18 h 24"/>
                  <a:gd name="T16" fmla="*/ 13 w 26"/>
                  <a:gd name="T17" fmla="*/ 24 h 24"/>
                  <a:gd name="T18" fmla="*/ 9 w 26"/>
                  <a:gd name="T19" fmla="*/ 10 h 24"/>
                  <a:gd name="T20" fmla="*/ 9 w 26"/>
                  <a:gd name="T21" fmla="*/ 13 h 24"/>
                  <a:gd name="T22" fmla="*/ 11 w 26"/>
                  <a:gd name="T23" fmla="*/ 15 h 24"/>
                  <a:gd name="T24" fmla="*/ 16 w 26"/>
                  <a:gd name="T25" fmla="*/ 14 h 24"/>
                  <a:gd name="T26" fmla="*/ 16 w 26"/>
                  <a:gd name="T27" fmla="*/ 14 h 24"/>
                  <a:gd name="T28" fmla="*/ 14 w 26"/>
                  <a:gd name="T29" fmla="*/ 9 h 24"/>
                  <a:gd name="T30" fmla="*/ 12 w 26"/>
                  <a:gd name="T31" fmla="*/ 8 h 24"/>
                  <a:gd name="T32" fmla="*/ 9 w 26"/>
                  <a:gd name="T33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1" y="24"/>
                      <a:pt x="9" y="23"/>
                      <a:pt x="7" y="22"/>
                    </a:cubicBezTo>
                    <a:cubicBezTo>
                      <a:pt x="4" y="21"/>
                      <a:pt x="2" y="18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4" y="2"/>
                      <a:pt x="8" y="0"/>
                      <a:pt x="12" y="0"/>
                    </a:cubicBezTo>
                    <a:cubicBezTo>
                      <a:pt x="14" y="0"/>
                      <a:pt x="16" y="1"/>
                      <a:pt x="18" y="2"/>
                    </a:cubicBezTo>
                    <a:cubicBezTo>
                      <a:pt x="24" y="5"/>
                      <a:pt x="26" y="12"/>
                      <a:pt x="23" y="18"/>
                    </a:cubicBezTo>
                    <a:cubicBezTo>
                      <a:pt x="21" y="21"/>
                      <a:pt x="17" y="24"/>
                      <a:pt x="13" y="24"/>
                    </a:cubicBezTo>
                    <a:close/>
                    <a:moveTo>
                      <a:pt x="9" y="10"/>
                    </a:moveTo>
                    <a:cubicBezTo>
                      <a:pt x="8" y="11"/>
                      <a:pt x="8" y="12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3" y="16"/>
                      <a:pt x="15" y="16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7" y="12"/>
                      <a:pt x="16" y="10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ubicBezTo>
                      <a:pt x="11" y="8"/>
                      <a:pt x="10" y="9"/>
                      <a:pt x="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8" name="Freeform 510"/>
              <p:cNvSpPr>
                <a:spLocks noEditPoints="1"/>
              </p:cNvSpPr>
              <p:nvPr/>
            </p:nvSpPr>
            <p:spPr bwMode="auto">
              <a:xfrm>
                <a:off x="-4983163" y="2743200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6 w 26"/>
                  <a:gd name="T3" fmla="*/ 22 h 24"/>
                  <a:gd name="T4" fmla="*/ 0 w 26"/>
                  <a:gd name="T5" fmla="*/ 14 h 24"/>
                  <a:gd name="T6" fmla="*/ 2 w 26"/>
                  <a:gd name="T7" fmla="*/ 5 h 24"/>
                  <a:gd name="T8" fmla="*/ 2 w 26"/>
                  <a:gd name="T9" fmla="*/ 5 h 24"/>
                  <a:gd name="T10" fmla="*/ 12 w 26"/>
                  <a:gd name="T11" fmla="*/ 0 h 24"/>
                  <a:gd name="T12" fmla="*/ 18 w 26"/>
                  <a:gd name="T13" fmla="*/ 2 h 24"/>
                  <a:gd name="T14" fmla="*/ 22 w 26"/>
                  <a:gd name="T15" fmla="*/ 18 h 24"/>
                  <a:gd name="T16" fmla="*/ 13 w 26"/>
                  <a:gd name="T17" fmla="*/ 24 h 24"/>
                  <a:gd name="T18" fmla="*/ 9 w 26"/>
                  <a:gd name="T19" fmla="*/ 10 h 24"/>
                  <a:gd name="T20" fmla="*/ 8 w 26"/>
                  <a:gd name="T21" fmla="*/ 12 h 24"/>
                  <a:gd name="T22" fmla="*/ 10 w 26"/>
                  <a:gd name="T23" fmla="*/ 15 h 24"/>
                  <a:gd name="T24" fmla="*/ 13 w 26"/>
                  <a:gd name="T25" fmla="*/ 15 h 24"/>
                  <a:gd name="T26" fmla="*/ 15 w 26"/>
                  <a:gd name="T27" fmla="*/ 14 h 24"/>
                  <a:gd name="T28" fmla="*/ 16 w 26"/>
                  <a:gd name="T29" fmla="*/ 14 h 24"/>
                  <a:gd name="T30" fmla="*/ 14 w 26"/>
                  <a:gd name="T31" fmla="*/ 9 h 24"/>
                  <a:gd name="T32" fmla="*/ 9 w 26"/>
                  <a:gd name="T33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8" y="23"/>
                      <a:pt x="6" y="22"/>
                    </a:cubicBezTo>
                    <a:cubicBezTo>
                      <a:pt x="3" y="20"/>
                      <a:pt x="1" y="18"/>
                      <a:pt x="0" y="14"/>
                    </a:cubicBezTo>
                    <a:cubicBezTo>
                      <a:pt x="0" y="11"/>
                      <a:pt x="0" y="8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2"/>
                      <a:pt x="8" y="0"/>
                      <a:pt x="12" y="0"/>
                    </a:cubicBezTo>
                    <a:cubicBezTo>
                      <a:pt x="14" y="0"/>
                      <a:pt x="16" y="1"/>
                      <a:pt x="18" y="2"/>
                    </a:cubicBezTo>
                    <a:cubicBezTo>
                      <a:pt x="24" y="5"/>
                      <a:pt x="26" y="13"/>
                      <a:pt x="22" y="18"/>
                    </a:cubicBezTo>
                    <a:cubicBezTo>
                      <a:pt x="20" y="21"/>
                      <a:pt x="17" y="24"/>
                      <a:pt x="13" y="24"/>
                    </a:cubicBezTo>
                    <a:close/>
                    <a:moveTo>
                      <a:pt x="9" y="10"/>
                    </a:moveTo>
                    <a:cubicBezTo>
                      <a:pt x="8" y="10"/>
                      <a:pt x="8" y="11"/>
                      <a:pt x="8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1" y="15"/>
                      <a:pt x="12" y="15"/>
                      <a:pt x="13" y="15"/>
                    </a:cubicBezTo>
                    <a:cubicBezTo>
                      <a:pt x="14" y="15"/>
                      <a:pt x="15" y="15"/>
                      <a:pt x="15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7" y="12"/>
                      <a:pt x="16" y="10"/>
                      <a:pt x="14" y="9"/>
                    </a:cubicBezTo>
                    <a:cubicBezTo>
                      <a:pt x="12" y="7"/>
                      <a:pt x="10" y="8"/>
                      <a:pt x="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9" name="Freeform 511"/>
              <p:cNvSpPr>
                <a:spLocks noEditPoints="1"/>
              </p:cNvSpPr>
              <p:nvPr/>
            </p:nvSpPr>
            <p:spPr bwMode="auto">
              <a:xfrm>
                <a:off x="-4965700" y="2716213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6 w 26"/>
                  <a:gd name="T3" fmla="*/ 22 h 24"/>
                  <a:gd name="T4" fmla="*/ 1 w 26"/>
                  <a:gd name="T5" fmla="*/ 14 h 24"/>
                  <a:gd name="T6" fmla="*/ 2 w 26"/>
                  <a:gd name="T7" fmla="*/ 5 h 24"/>
                  <a:gd name="T8" fmla="*/ 12 w 26"/>
                  <a:gd name="T9" fmla="*/ 0 h 24"/>
                  <a:gd name="T10" fmla="*/ 19 w 26"/>
                  <a:gd name="T11" fmla="*/ 2 h 24"/>
                  <a:gd name="T12" fmla="*/ 22 w 26"/>
                  <a:gd name="T13" fmla="*/ 19 h 24"/>
                  <a:gd name="T14" fmla="*/ 13 w 26"/>
                  <a:gd name="T15" fmla="*/ 24 h 24"/>
                  <a:gd name="T16" fmla="*/ 12 w 26"/>
                  <a:gd name="T17" fmla="*/ 8 h 24"/>
                  <a:gd name="T18" fmla="*/ 9 w 26"/>
                  <a:gd name="T19" fmla="*/ 10 h 24"/>
                  <a:gd name="T20" fmla="*/ 9 w 26"/>
                  <a:gd name="T21" fmla="*/ 12 h 24"/>
                  <a:gd name="T22" fmla="*/ 10 w 26"/>
                  <a:gd name="T23" fmla="*/ 15 h 24"/>
                  <a:gd name="T24" fmla="*/ 16 w 26"/>
                  <a:gd name="T25" fmla="*/ 14 h 24"/>
                  <a:gd name="T26" fmla="*/ 14 w 26"/>
                  <a:gd name="T27" fmla="*/ 9 h 24"/>
                  <a:gd name="T28" fmla="*/ 12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8" y="23"/>
                      <a:pt x="6" y="22"/>
                    </a:cubicBezTo>
                    <a:cubicBezTo>
                      <a:pt x="3" y="20"/>
                      <a:pt x="1" y="17"/>
                      <a:pt x="1" y="14"/>
                    </a:cubicBezTo>
                    <a:cubicBezTo>
                      <a:pt x="0" y="11"/>
                      <a:pt x="0" y="8"/>
                      <a:pt x="2" y="5"/>
                    </a:cubicBezTo>
                    <a:cubicBezTo>
                      <a:pt x="4" y="2"/>
                      <a:pt x="8" y="0"/>
                      <a:pt x="12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5" y="6"/>
                      <a:pt x="26" y="13"/>
                      <a:pt x="22" y="19"/>
                    </a:cubicBezTo>
                    <a:cubicBezTo>
                      <a:pt x="20" y="22"/>
                      <a:pt x="17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0"/>
                      <a:pt x="8" y="11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2" y="16"/>
                      <a:pt x="15" y="16"/>
                      <a:pt x="16" y="14"/>
                    </a:cubicBezTo>
                    <a:cubicBezTo>
                      <a:pt x="17" y="12"/>
                      <a:pt x="16" y="10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0" name="Freeform 512"/>
              <p:cNvSpPr>
                <a:spLocks noEditPoints="1"/>
              </p:cNvSpPr>
              <p:nvPr/>
            </p:nvSpPr>
            <p:spPr bwMode="auto">
              <a:xfrm>
                <a:off x="-4946650" y="2687638"/>
                <a:ext cx="52388" cy="52388"/>
              </a:xfrm>
              <a:custGeom>
                <a:avLst/>
                <a:gdLst>
                  <a:gd name="T0" fmla="*/ 13 w 24"/>
                  <a:gd name="T1" fmla="*/ 24 h 24"/>
                  <a:gd name="T2" fmla="*/ 5 w 24"/>
                  <a:gd name="T3" fmla="*/ 22 h 24"/>
                  <a:gd name="T4" fmla="*/ 0 w 24"/>
                  <a:gd name="T5" fmla="*/ 14 h 24"/>
                  <a:gd name="T6" fmla="*/ 2 w 24"/>
                  <a:gd name="T7" fmla="*/ 5 h 24"/>
                  <a:gd name="T8" fmla="*/ 10 w 24"/>
                  <a:gd name="T9" fmla="*/ 0 h 24"/>
                  <a:gd name="T10" fmla="*/ 12 w 24"/>
                  <a:gd name="T11" fmla="*/ 0 h 24"/>
                  <a:gd name="T12" fmla="*/ 19 w 24"/>
                  <a:gd name="T13" fmla="*/ 3 h 24"/>
                  <a:gd name="T14" fmla="*/ 24 w 24"/>
                  <a:gd name="T15" fmla="*/ 11 h 24"/>
                  <a:gd name="T16" fmla="*/ 22 w 24"/>
                  <a:gd name="T17" fmla="*/ 19 h 24"/>
                  <a:gd name="T18" fmla="*/ 13 w 24"/>
                  <a:gd name="T19" fmla="*/ 24 h 24"/>
                  <a:gd name="T20" fmla="*/ 12 w 24"/>
                  <a:gd name="T21" fmla="*/ 8 h 24"/>
                  <a:gd name="T22" fmla="*/ 11 w 24"/>
                  <a:gd name="T23" fmla="*/ 8 h 24"/>
                  <a:gd name="T24" fmla="*/ 9 w 24"/>
                  <a:gd name="T25" fmla="*/ 10 h 24"/>
                  <a:gd name="T26" fmla="*/ 8 w 24"/>
                  <a:gd name="T27" fmla="*/ 13 h 24"/>
                  <a:gd name="T28" fmla="*/ 10 w 24"/>
                  <a:gd name="T29" fmla="*/ 15 h 24"/>
                  <a:gd name="T30" fmla="*/ 15 w 24"/>
                  <a:gd name="T31" fmla="*/ 15 h 24"/>
                  <a:gd name="T32" fmla="*/ 16 w 24"/>
                  <a:gd name="T33" fmla="*/ 12 h 24"/>
                  <a:gd name="T34" fmla="*/ 14 w 24"/>
                  <a:gd name="T35" fmla="*/ 9 h 24"/>
                  <a:gd name="T36" fmla="*/ 12 w 24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10" y="24"/>
                      <a:pt x="8" y="23"/>
                      <a:pt x="5" y="22"/>
                    </a:cubicBezTo>
                    <a:cubicBezTo>
                      <a:pt x="3" y="20"/>
                      <a:pt x="1" y="17"/>
                      <a:pt x="0" y="14"/>
                    </a:cubicBezTo>
                    <a:cubicBezTo>
                      <a:pt x="0" y="11"/>
                      <a:pt x="1" y="8"/>
                      <a:pt x="2" y="5"/>
                    </a:cubicBezTo>
                    <a:cubicBezTo>
                      <a:pt x="4" y="3"/>
                      <a:pt x="7" y="1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4" y="0"/>
                      <a:pt x="17" y="1"/>
                      <a:pt x="19" y="3"/>
                    </a:cubicBezTo>
                    <a:cubicBezTo>
                      <a:pt x="22" y="5"/>
                      <a:pt x="23" y="8"/>
                      <a:pt x="24" y="11"/>
                    </a:cubicBezTo>
                    <a:cubicBezTo>
                      <a:pt x="24" y="14"/>
                      <a:pt x="24" y="17"/>
                      <a:pt x="22" y="19"/>
                    </a:cubicBezTo>
                    <a:cubicBezTo>
                      <a:pt x="20" y="22"/>
                      <a:pt x="16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5"/>
                    </a:cubicBezTo>
                    <a:cubicBezTo>
                      <a:pt x="12" y="16"/>
                      <a:pt x="14" y="16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5" y="10"/>
                      <a:pt x="14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1" name="Freeform 513"/>
              <p:cNvSpPr>
                <a:spLocks noEditPoints="1"/>
              </p:cNvSpPr>
              <p:nvPr/>
            </p:nvSpPr>
            <p:spPr bwMode="auto">
              <a:xfrm>
                <a:off x="-4927600" y="2662238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5 w 25"/>
                  <a:gd name="T3" fmla="*/ 21 h 24"/>
                  <a:gd name="T4" fmla="*/ 1 w 25"/>
                  <a:gd name="T5" fmla="*/ 13 h 24"/>
                  <a:gd name="T6" fmla="*/ 3 w 25"/>
                  <a:gd name="T7" fmla="*/ 5 h 24"/>
                  <a:gd name="T8" fmla="*/ 11 w 25"/>
                  <a:gd name="T9" fmla="*/ 0 h 24"/>
                  <a:gd name="T10" fmla="*/ 12 w 25"/>
                  <a:gd name="T11" fmla="*/ 0 h 24"/>
                  <a:gd name="T12" fmla="*/ 20 w 25"/>
                  <a:gd name="T13" fmla="*/ 3 h 24"/>
                  <a:gd name="T14" fmla="*/ 24 w 25"/>
                  <a:gd name="T15" fmla="*/ 11 h 24"/>
                  <a:gd name="T16" fmla="*/ 22 w 25"/>
                  <a:gd name="T17" fmla="*/ 20 h 24"/>
                  <a:gd name="T18" fmla="*/ 13 w 25"/>
                  <a:gd name="T19" fmla="*/ 24 h 24"/>
                  <a:gd name="T20" fmla="*/ 12 w 25"/>
                  <a:gd name="T21" fmla="*/ 8 h 24"/>
                  <a:gd name="T22" fmla="*/ 12 w 25"/>
                  <a:gd name="T23" fmla="*/ 8 h 24"/>
                  <a:gd name="T24" fmla="*/ 10 w 25"/>
                  <a:gd name="T25" fmla="*/ 9 h 24"/>
                  <a:gd name="T26" fmla="*/ 9 w 25"/>
                  <a:gd name="T27" fmla="*/ 12 h 24"/>
                  <a:gd name="T28" fmla="*/ 10 w 25"/>
                  <a:gd name="T29" fmla="*/ 15 h 24"/>
                  <a:gd name="T30" fmla="*/ 16 w 25"/>
                  <a:gd name="T31" fmla="*/ 15 h 24"/>
                  <a:gd name="T32" fmla="*/ 16 w 25"/>
                  <a:gd name="T33" fmla="*/ 12 h 24"/>
                  <a:gd name="T34" fmla="*/ 15 w 25"/>
                  <a:gd name="T35" fmla="*/ 9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0" y="24"/>
                      <a:pt x="8" y="23"/>
                      <a:pt x="5" y="21"/>
                    </a:cubicBezTo>
                    <a:cubicBezTo>
                      <a:pt x="3" y="19"/>
                      <a:pt x="1" y="16"/>
                      <a:pt x="1" y="13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5" y="2"/>
                      <a:pt x="8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3" y="5"/>
                      <a:pt x="24" y="8"/>
                      <a:pt x="24" y="11"/>
                    </a:cubicBezTo>
                    <a:cubicBezTo>
                      <a:pt x="25" y="14"/>
                      <a:pt x="24" y="17"/>
                      <a:pt x="22" y="20"/>
                    </a:cubicBezTo>
                    <a:cubicBezTo>
                      <a:pt x="20" y="22"/>
                      <a:pt x="17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2" y="16"/>
                      <a:pt x="15" y="16"/>
                      <a:pt x="16" y="15"/>
                    </a:cubicBezTo>
                    <a:cubicBezTo>
                      <a:pt x="16" y="14"/>
                      <a:pt x="17" y="13"/>
                      <a:pt x="16" y="12"/>
                    </a:cubicBezTo>
                    <a:cubicBezTo>
                      <a:pt x="16" y="11"/>
                      <a:pt x="16" y="10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2" name="Freeform 514"/>
              <p:cNvSpPr>
                <a:spLocks noEditPoints="1"/>
              </p:cNvSpPr>
              <p:nvPr/>
            </p:nvSpPr>
            <p:spPr bwMode="auto">
              <a:xfrm>
                <a:off x="-5021263" y="2740025"/>
                <a:ext cx="55563" cy="50800"/>
              </a:xfrm>
              <a:custGeom>
                <a:avLst/>
                <a:gdLst>
                  <a:gd name="T0" fmla="*/ 12 w 26"/>
                  <a:gd name="T1" fmla="*/ 24 h 24"/>
                  <a:gd name="T2" fmla="*/ 6 w 26"/>
                  <a:gd name="T3" fmla="*/ 23 h 24"/>
                  <a:gd name="T4" fmla="*/ 0 w 26"/>
                  <a:gd name="T5" fmla="*/ 16 h 24"/>
                  <a:gd name="T6" fmla="*/ 2 w 26"/>
                  <a:gd name="T7" fmla="*/ 6 h 24"/>
                  <a:gd name="T8" fmla="*/ 12 w 26"/>
                  <a:gd name="T9" fmla="*/ 0 h 24"/>
                  <a:gd name="T10" fmla="*/ 18 w 26"/>
                  <a:gd name="T11" fmla="*/ 2 h 24"/>
                  <a:gd name="T12" fmla="*/ 23 w 26"/>
                  <a:gd name="T13" fmla="*/ 18 h 24"/>
                  <a:gd name="T14" fmla="*/ 12 w 26"/>
                  <a:gd name="T15" fmla="*/ 24 h 24"/>
                  <a:gd name="T16" fmla="*/ 12 w 26"/>
                  <a:gd name="T17" fmla="*/ 8 h 24"/>
                  <a:gd name="T18" fmla="*/ 9 w 26"/>
                  <a:gd name="T19" fmla="*/ 10 h 24"/>
                  <a:gd name="T20" fmla="*/ 8 w 26"/>
                  <a:gd name="T21" fmla="*/ 13 h 24"/>
                  <a:gd name="T22" fmla="*/ 10 w 26"/>
                  <a:gd name="T23" fmla="*/ 16 h 24"/>
                  <a:gd name="T24" fmla="*/ 12 w 26"/>
                  <a:gd name="T25" fmla="*/ 16 h 24"/>
                  <a:gd name="T26" fmla="*/ 16 w 26"/>
                  <a:gd name="T27" fmla="*/ 14 h 24"/>
                  <a:gd name="T28" fmla="*/ 14 w 26"/>
                  <a:gd name="T29" fmla="*/ 9 h 24"/>
                  <a:gd name="T30" fmla="*/ 12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0" y="24"/>
                      <a:pt x="8" y="24"/>
                      <a:pt x="6" y="23"/>
                    </a:cubicBezTo>
                    <a:cubicBezTo>
                      <a:pt x="3" y="21"/>
                      <a:pt x="1" y="19"/>
                      <a:pt x="0" y="16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4" y="2"/>
                      <a:pt x="8" y="0"/>
                      <a:pt x="12" y="0"/>
                    </a:cubicBezTo>
                    <a:cubicBezTo>
                      <a:pt x="14" y="0"/>
                      <a:pt x="16" y="1"/>
                      <a:pt x="18" y="2"/>
                    </a:cubicBezTo>
                    <a:cubicBezTo>
                      <a:pt x="24" y="5"/>
                      <a:pt x="26" y="13"/>
                      <a:pt x="23" y="18"/>
                    </a:cubicBezTo>
                    <a:cubicBezTo>
                      <a:pt x="21" y="22"/>
                      <a:pt x="17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7" y="12"/>
                      <a:pt x="16" y="10"/>
                      <a:pt x="14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3" name="Freeform 515"/>
              <p:cNvSpPr>
                <a:spLocks noEditPoints="1"/>
              </p:cNvSpPr>
              <p:nvPr/>
            </p:nvSpPr>
            <p:spPr bwMode="auto">
              <a:xfrm>
                <a:off x="-5003800" y="2709863"/>
                <a:ext cx="55563" cy="52388"/>
              </a:xfrm>
              <a:custGeom>
                <a:avLst/>
                <a:gdLst>
                  <a:gd name="T0" fmla="*/ 13 w 26"/>
                  <a:gd name="T1" fmla="*/ 25 h 25"/>
                  <a:gd name="T2" fmla="*/ 6 w 26"/>
                  <a:gd name="T3" fmla="*/ 23 h 25"/>
                  <a:gd name="T4" fmla="*/ 1 w 26"/>
                  <a:gd name="T5" fmla="*/ 15 h 25"/>
                  <a:gd name="T6" fmla="*/ 2 w 26"/>
                  <a:gd name="T7" fmla="*/ 6 h 25"/>
                  <a:gd name="T8" fmla="*/ 12 w 26"/>
                  <a:gd name="T9" fmla="*/ 0 h 25"/>
                  <a:gd name="T10" fmla="*/ 19 w 26"/>
                  <a:gd name="T11" fmla="*/ 2 h 25"/>
                  <a:gd name="T12" fmla="*/ 23 w 26"/>
                  <a:gd name="T13" fmla="*/ 19 h 25"/>
                  <a:gd name="T14" fmla="*/ 13 w 26"/>
                  <a:gd name="T15" fmla="*/ 25 h 25"/>
                  <a:gd name="T16" fmla="*/ 12 w 26"/>
                  <a:gd name="T17" fmla="*/ 8 h 25"/>
                  <a:gd name="T18" fmla="*/ 9 w 26"/>
                  <a:gd name="T19" fmla="*/ 10 h 25"/>
                  <a:gd name="T20" fmla="*/ 9 w 26"/>
                  <a:gd name="T21" fmla="*/ 13 h 25"/>
                  <a:gd name="T22" fmla="*/ 10 w 26"/>
                  <a:gd name="T23" fmla="*/ 16 h 25"/>
                  <a:gd name="T24" fmla="*/ 13 w 26"/>
                  <a:gd name="T25" fmla="*/ 16 h 25"/>
                  <a:gd name="T26" fmla="*/ 16 w 26"/>
                  <a:gd name="T27" fmla="*/ 15 h 25"/>
                  <a:gd name="T28" fmla="*/ 15 w 26"/>
                  <a:gd name="T29" fmla="*/ 9 h 25"/>
                  <a:gd name="T30" fmla="*/ 12 w 26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0" y="25"/>
                      <a:pt x="8" y="24"/>
                      <a:pt x="6" y="23"/>
                    </a:cubicBezTo>
                    <a:cubicBezTo>
                      <a:pt x="3" y="21"/>
                      <a:pt x="1" y="18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5" y="6"/>
                      <a:pt x="26" y="14"/>
                      <a:pt x="23" y="19"/>
                    </a:cubicBezTo>
                    <a:cubicBezTo>
                      <a:pt x="21" y="22"/>
                      <a:pt x="17" y="25"/>
                      <a:pt x="13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3"/>
                      <a:pt x="17" y="10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4" name="Freeform 516"/>
              <p:cNvSpPr>
                <a:spLocks noEditPoints="1"/>
              </p:cNvSpPr>
              <p:nvPr/>
            </p:nvSpPr>
            <p:spPr bwMode="auto">
              <a:xfrm>
                <a:off x="-4984750" y="2681288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6 w 26"/>
                  <a:gd name="T3" fmla="*/ 22 h 24"/>
                  <a:gd name="T4" fmla="*/ 0 w 26"/>
                  <a:gd name="T5" fmla="*/ 14 h 24"/>
                  <a:gd name="T6" fmla="*/ 3 w 26"/>
                  <a:gd name="T7" fmla="*/ 5 h 24"/>
                  <a:gd name="T8" fmla="*/ 12 w 26"/>
                  <a:gd name="T9" fmla="*/ 0 h 24"/>
                  <a:gd name="T10" fmla="*/ 20 w 26"/>
                  <a:gd name="T11" fmla="*/ 2 h 24"/>
                  <a:gd name="T12" fmla="*/ 22 w 26"/>
                  <a:gd name="T13" fmla="*/ 19 h 24"/>
                  <a:gd name="T14" fmla="*/ 13 w 26"/>
                  <a:gd name="T15" fmla="*/ 24 h 24"/>
                  <a:gd name="T16" fmla="*/ 12 w 26"/>
                  <a:gd name="T17" fmla="*/ 8 h 24"/>
                  <a:gd name="T18" fmla="*/ 9 w 26"/>
                  <a:gd name="T19" fmla="*/ 10 h 24"/>
                  <a:gd name="T20" fmla="*/ 8 w 26"/>
                  <a:gd name="T21" fmla="*/ 13 h 24"/>
                  <a:gd name="T22" fmla="*/ 10 w 26"/>
                  <a:gd name="T23" fmla="*/ 15 h 24"/>
                  <a:gd name="T24" fmla="*/ 13 w 26"/>
                  <a:gd name="T25" fmla="*/ 16 h 24"/>
                  <a:gd name="T26" fmla="*/ 16 w 26"/>
                  <a:gd name="T27" fmla="*/ 14 h 24"/>
                  <a:gd name="T28" fmla="*/ 15 w 26"/>
                  <a:gd name="T29" fmla="*/ 9 h 24"/>
                  <a:gd name="T30" fmla="*/ 12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8" y="23"/>
                      <a:pt x="6" y="22"/>
                    </a:cubicBezTo>
                    <a:cubicBezTo>
                      <a:pt x="3" y="20"/>
                      <a:pt x="1" y="18"/>
                      <a:pt x="0" y="14"/>
                    </a:cubicBezTo>
                    <a:cubicBezTo>
                      <a:pt x="0" y="11"/>
                      <a:pt x="1" y="8"/>
                      <a:pt x="3" y="5"/>
                    </a:cubicBezTo>
                    <a:cubicBezTo>
                      <a:pt x="5" y="2"/>
                      <a:pt x="9" y="0"/>
                      <a:pt x="12" y="0"/>
                    </a:cubicBezTo>
                    <a:cubicBezTo>
                      <a:pt x="15" y="0"/>
                      <a:pt x="17" y="1"/>
                      <a:pt x="20" y="2"/>
                    </a:cubicBezTo>
                    <a:cubicBezTo>
                      <a:pt x="25" y="6"/>
                      <a:pt x="26" y="14"/>
                      <a:pt x="22" y="19"/>
                    </a:cubicBezTo>
                    <a:cubicBezTo>
                      <a:pt x="20" y="22"/>
                      <a:pt x="16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7" y="13"/>
                      <a:pt x="17" y="10"/>
                      <a:pt x="15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5" name="Freeform 517"/>
              <p:cNvSpPr>
                <a:spLocks noEditPoints="1"/>
              </p:cNvSpPr>
              <p:nvPr/>
            </p:nvSpPr>
            <p:spPr bwMode="auto">
              <a:xfrm>
                <a:off x="-4964113" y="2652713"/>
                <a:ext cx="57150" cy="52388"/>
              </a:xfrm>
              <a:custGeom>
                <a:avLst/>
                <a:gdLst>
                  <a:gd name="T0" fmla="*/ 12 w 26"/>
                  <a:gd name="T1" fmla="*/ 24 h 24"/>
                  <a:gd name="T2" fmla="*/ 5 w 26"/>
                  <a:gd name="T3" fmla="*/ 22 h 24"/>
                  <a:gd name="T4" fmla="*/ 0 w 26"/>
                  <a:gd name="T5" fmla="*/ 14 h 24"/>
                  <a:gd name="T6" fmla="*/ 2 w 26"/>
                  <a:gd name="T7" fmla="*/ 5 h 24"/>
                  <a:gd name="T8" fmla="*/ 12 w 26"/>
                  <a:gd name="T9" fmla="*/ 0 h 24"/>
                  <a:gd name="T10" fmla="*/ 20 w 26"/>
                  <a:gd name="T11" fmla="*/ 3 h 24"/>
                  <a:gd name="T12" fmla="*/ 22 w 26"/>
                  <a:gd name="T13" fmla="*/ 20 h 24"/>
                  <a:gd name="T14" fmla="*/ 14 w 26"/>
                  <a:gd name="T15" fmla="*/ 24 h 24"/>
                  <a:gd name="T16" fmla="*/ 12 w 26"/>
                  <a:gd name="T17" fmla="*/ 24 h 24"/>
                  <a:gd name="T18" fmla="*/ 12 w 26"/>
                  <a:gd name="T19" fmla="*/ 8 h 24"/>
                  <a:gd name="T20" fmla="*/ 9 w 26"/>
                  <a:gd name="T21" fmla="*/ 10 h 24"/>
                  <a:gd name="T22" fmla="*/ 8 w 26"/>
                  <a:gd name="T23" fmla="*/ 13 h 24"/>
                  <a:gd name="T24" fmla="*/ 10 w 26"/>
                  <a:gd name="T25" fmla="*/ 15 h 24"/>
                  <a:gd name="T26" fmla="*/ 13 w 26"/>
                  <a:gd name="T27" fmla="*/ 16 h 24"/>
                  <a:gd name="T28" fmla="*/ 15 w 26"/>
                  <a:gd name="T29" fmla="*/ 15 h 24"/>
                  <a:gd name="T30" fmla="*/ 14 w 26"/>
                  <a:gd name="T31" fmla="*/ 9 h 24"/>
                  <a:gd name="T32" fmla="*/ 12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9" y="24"/>
                      <a:pt x="7" y="23"/>
                      <a:pt x="5" y="22"/>
                    </a:cubicBezTo>
                    <a:cubicBezTo>
                      <a:pt x="2" y="20"/>
                      <a:pt x="0" y="17"/>
                      <a:pt x="0" y="14"/>
                    </a:cubicBezTo>
                    <a:cubicBezTo>
                      <a:pt x="0" y="11"/>
                      <a:pt x="0" y="7"/>
                      <a:pt x="2" y="5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5" y="0"/>
                      <a:pt x="17" y="1"/>
                      <a:pt x="20" y="3"/>
                    </a:cubicBezTo>
                    <a:cubicBezTo>
                      <a:pt x="25" y="7"/>
                      <a:pt x="26" y="15"/>
                      <a:pt x="22" y="20"/>
                    </a:cubicBezTo>
                    <a:cubicBezTo>
                      <a:pt x="20" y="22"/>
                      <a:pt x="17" y="24"/>
                      <a:pt x="14" y="24"/>
                    </a:cubicBezTo>
                    <a:cubicBezTo>
                      <a:pt x="13" y="24"/>
                      <a:pt x="13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4"/>
                      <a:pt x="9" y="15"/>
                      <a:pt x="10" y="15"/>
                    </a:cubicBezTo>
                    <a:cubicBezTo>
                      <a:pt x="10" y="16"/>
                      <a:pt x="11" y="16"/>
                      <a:pt x="13" y="16"/>
                    </a:cubicBezTo>
                    <a:cubicBezTo>
                      <a:pt x="14" y="16"/>
                      <a:pt x="15" y="15"/>
                      <a:pt x="15" y="15"/>
                    </a:cubicBezTo>
                    <a:cubicBezTo>
                      <a:pt x="17" y="13"/>
                      <a:pt x="16" y="10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6" name="Freeform 518"/>
              <p:cNvSpPr>
                <a:spLocks noEditPoints="1"/>
              </p:cNvSpPr>
              <p:nvPr/>
            </p:nvSpPr>
            <p:spPr bwMode="auto">
              <a:xfrm>
                <a:off x="-5043488" y="2706688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6 w 26"/>
                  <a:gd name="T3" fmla="*/ 23 h 24"/>
                  <a:gd name="T4" fmla="*/ 1 w 26"/>
                  <a:gd name="T5" fmla="*/ 15 h 24"/>
                  <a:gd name="T6" fmla="*/ 2 w 26"/>
                  <a:gd name="T7" fmla="*/ 6 h 24"/>
                  <a:gd name="T8" fmla="*/ 2 w 26"/>
                  <a:gd name="T9" fmla="*/ 6 h 24"/>
                  <a:gd name="T10" fmla="*/ 13 w 26"/>
                  <a:gd name="T11" fmla="*/ 0 h 24"/>
                  <a:gd name="T12" fmla="*/ 19 w 26"/>
                  <a:gd name="T13" fmla="*/ 1 h 24"/>
                  <a:gd name="T14" fmla="*/ 23 w 26"/>
                  <a:gd name="T15" fmla="*/ 18 h 24"/>
                  <a:gd name="T16" fmla="*/ 12 w 26"/>
                  <a:gd name="T17" fmla="*/ 24 h 24"/>
                  <a:gd name="T18" fmla="*/ 9 w 26"/>
                  <a:gd name="T19" fmla="*/ 10 h 24"/>
                  <a:gd name="T20" fmla="*/ 8 w 26"/>
                  <a:gd name="T21" fmla="*/ 13 h 24"/>
                  <a:gd name="T22" fmla="*/ 10 w 26"/>
                  <a:gd name="T23" fmla="*/ 16 h 24"/>
                  <a:gd name="T24" fmla="*/ 16 w 26"/>
                  <a:gd name="T25" fmla="*/ 14 h 24"/>
                  <a:gd name="T26" fmla="*/ 16 w 26"/>
                  <a:gd name="T27" fmla="*/ 14 h 24"/>
                  <a:gd name="T28" fmla="*/ 15 w 26"/>
                  <a:gd name="T29" fmla="*/ 8 h 24"/>
                  <a:gd name="T30" fmla="*/ 9 w 26"/>
                  <a:gd name="T31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0" y="24"/>
                      <a:pt x="8" y="24"/>
                      <a:pt x="6" y="23"/>
                    </a:cubicBezTo>
                    <a:cubicBezTo>
                      <a:pt x="3" y="21"/>
                      <a:pt x="1" y="19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4" y="2"/>
                      <a:pt x="8" y="0"/>
                      <a:pt x="13" y="0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5" y="5"/>
                      <a:pt x="26" y="12"/>
                      <a:pt x="23" y="18"/>
                    </a:cubicBezTo>
                    <a:cubicBezTo>
                      <a:pt x="21" y="22"/>
                      <a:pt x="16" y="24"/>
                      <a:pt x="12" y="24"/>
                    </a:cubicBezTo>
                    <a:close/>
                    <a:moveTo>
                      <a:pt x="9" y="10"/>
                    </a:move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2" y="17"/>
                      <a:pt x="15" y="16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7" y="12"/>
                      <a:pt x="17" y="9"/>
                      <a:pt x="15" y="8"/>
                    </a:cubicBezTo>
                    <a:cubicBezTo>
                      <a:pt x="13" y="7"/>
                      <a:pt x="10" y="8"/>
                      <a:pt x="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7" name="Freeform 519"/>
              <p:cNvSpPr>
                <a:spLocks noEditPoints="1"/>
              </p:cNvSpPr>
              <p:nvPr/>
            </p:nvSpPr>
            <p:spPr bwMode="auto">
              <a:xfrm>
                <a:off x="-5080000" y="2632075"/>
                <a:ext cx="84138" cy="84138"/>
              </a:xfrm>
              <a:custGeom>
                <a:avLst/>
                <a:gdLst>
                  <a:gd name="T0" fmla="*/ 18 w 39"/>
                  <a:gd name="T1" fmla="*/ 39 h 39"/>
                  <a:gd name="T2" fmla="*/ 9 w 39"/>
                  <a:gd name="T3" fmla="*/ 37 h 39"/>
                  <a:gd name="T4" fmla="*/ 1 w 39"/>
                  <a:gd name="T5" fmla="*/ 26 h 39"/>
                  <a:gd name="T6" fmla="*/ 4 w 39"/>
                  <a:gd name="T7" fmla="*/ 10 h 39"/>
                  <a:gd name="T8" fmla="*/ 17 w 39"/>
                  <a:gd name="T9" fmla="*/ 1 h 39"/>
                  <a:gd name="T10" fmla="*/ 31 w 39"/>
                  <a:gd name="T11" fmla="*/ 4 h 39"/>
                  <a:gd name="T12" fmla="*/ 38 w 39"/>
                  <a:gd name="T13" fmla="*/ 16 h 39"/>
                  <a:gd name="T14" fmla="*/ 35 w 39"/>
                  <a:gd name="T15" fmla="*/ 30 h 39"/>
                  <a:gd name="T16" fmla="*/ 18 w 39"/>
                  <a:gd name="T17" fmla="*/ 39 h 39"/>
                  <a:gd name="T18" fmla="*/ 21 w 39"/>
                  <a:gd name="T19" fmla="*/ 9 h 39"/>
                  <a:gd name="T20" fmla="*/ 18 w 39"/>
                  <a:gd name="T21" fmla="*/ 9 h 39"/>
                  <a:gd name="T22" fmla="*/ 11 w 39"/>
                  <a:gd name="T23" fmla="*/ 14 h 39"/>
                  <a:gd name="T24" fmla="*/ 9 w 39"/>
                  <a:gd name="T25" fmla="*/ 24 h 39"/>
                  <a:gd name="T26" fmla="*/ 13 w 39"/>
                  <a:gd name="T27" fmla="*/ 30 h 39"/>
                  <a:gd name="T28" fmla="*/ 18 w 39"/>
                  <a:gd name="T29" fmla="*/ 31 h 39"/>
                  <a:gd name="T30" fmla="*/ 28 w 39"/>
                  <a:gd name="T31" fmla="*/ 26 h 39"/>
                  <a:gd name="T32" fmla="*/ 30 w 39"/>
                  <a:gd name="T33" fmla="*/ 17 h 39"/>
                  <a:gd name="T34" fmla="*/ 26 w 39"/>
                  <a:gd name="T35" fmla="*/ 10 h 39"/>
                  <a:gd name="T36" fmla="*/ 21 w 39"/>
                  <a:gd name="T37" fmla="*/ 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9" h="39">
                    <a:moveTo>
                      <a:pt x="18" y="39"/>
                    </a:moveTo>
                    <a:cubicBezTo>
                      <a:pt x="15" y="39"/>
                      <a:pt x="12" y="38"/>
                      <a:pt x="9" y="37"/>
                    </a:cubicBezTo>
                    <a:cubicBezTo>
                      <a:pt x="5" y="34"/>
                      <a:pt x="2" y="30"/>
                      <a:pt x="1" y="26"/>
                    </a:cubicBezTo>
                    <a:cubicBezTo>
                      <a:pt x="0" y="21"/>
                      <a:pt x="1" y="15"/>
                      <a:pt x="4" y="10"/>
                    </a:cubicBezTo>
                    <a:cubicBezTo>
                      <a:pt x="7" y="5"/>
                      <a:pt x="12" y="2"/>
                      <a:pt x="17" y="1"/>
                    </a:cubicBezTo>
                    <a:cubicBezTo>
                      <a:pt x="22" y="0"/>
                      <a:pt x="27" y="1"/>
                      <a:pt x="31" y="4"/>
                    </a:cubicBezTo>
                    <a:cubicBezTo>
                      <a:pt x="35" y="7"/>
                      <a:pt x="37" y="11"/>
                      <a:pt x="38" y="16"/>
                    </a:cubicBezTo>
                    <a:cubicBezTo>
                      <a:pt x="39" y="21"/>
                      <a:pt x="37" y="26"/>
                      <a:pt x="35" y="30"/>
                    </a:cubicBezTo>
                    <a:cubicBezTo>
                      <a:pt x="31" y="36"/>
                      <a:pt x="25" y="39"/>
                      <a:pt x="18" y="39"/>
                    </a:cubicBezTo>
                    <a:close/>
                    <a:moveTo>
                      <a:pt x="21" y="9"/>
                    </a:moveTo>
                    <a:cubicBezTo>
                      <a:pt x="20" y="9"/>
                      <a:pt x="19" y="9"/>
                      <a:pt x="18" y="9"/>
                    </a:cubicBezTo>
                    <a:cubicBezTo>
                      <a:pt x="15" y="10"/>
                      <a:pt x="13" y="12"/>
                      <a:pt x="11" y="14"/>
                    </a:cubicBezTo>
                    <a:cubicBezTo>
                      <a:pt x="9" y="17"/>
                      <a:pt x="8" y="21"/>
                      <a:pt x="9" y="24"/>
                    </a:cubicBezTo>
                    <a:cubicBezTo>
                      <a:pt x="9" y="26"/>
                      <a:pt x="10" y="28"/>
                      <a:pt x="13" y="30"/>
                    </a:cubicBezTo>
                    <a:cubicBezTo>
                      <a:pt x="14" y="31"/>
                      <a:pt x="16" y="31"/>
                      <a:pt x="18" y="31"/>
                    </a:cubicBezTo>
                    <a:cubicBezTo>
                      <a:pt x="22" y="31"/>
                      <a:pt x="26" y="29"/>
                      <a:pt x="28" y="26"/>
                    </a:cubicBezTo>
                    <a:cubicBezTo>
                      <a:pt x="30" y="23"/>
                      <a:pt x="30" y="20"/>
                      <a:pt x="30" y="17"/>
                    </a:cubicBezTo>
                    <a:cubicBezTo>
                      <a:pt x="30" y="14"/>
                      <a:pt x="28" y="12"/>
                      <a:pt x="26" y="10"/>
                    </a:cubicBezTo>
                    <a:cubicBezTo>
                      <a:pt x="25" y="9"/>
                      <a:pt x="23" y="9"/>
                      <a:pt x="2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8" name="Freeform 520"/>
              <p:cNvSpPr>
                <a:spLocks noEditPoints="1"/>
              </p:cNvSpPr>
              <p:nvPr/>
            </p:nvSpPr>
            <p:spPr bwMode="auto">
              <a:xfrm>
                <a:off x="-5024438" y="2674938"/>
                <a:ext cx="57150" cy="53975"/>
              </a:xfrm>
              <a:custGeom>
                <a:avLst/>
                <a:gdLst>
                  <a:gd name="T0" fmla="*/ 12 w 26"/>
                  <a:gd name="T1" fmla="*/ 25 h 25"/>
                  <a:gd name="T2" fmla="*/ 6 w 26"/>
                  <a:gd name="T3" fmla="*/ 23 h 25"/>
                  <a:gd name="T4" fmla="*/ 0 w 26"/>
                  <a:gd name="T5" fmla="*/ 16 h 25"/>
                  <a:gd name="T6" fmla="*/ 2 w 26"/>
                  <a:gd name="T7" fmla="*/ 6 h 25"/>
                  <a:gd name="T8" fmla="*/ 13 w 26"/>
                  <a:gd name="T9" fmla="*/ 0 h 25"/>
                  <a:gd name="T10" fmla="*/ 20 w 26"/>
                  <a:gd name="T11" fmla="*/ 3 h 25"/>
                  <a:gd name="T12" fmla="*/ 22 w 26"/>
                  <a:gd name="T13" fmla="*/ 19 h 25"/>
                  <a:gd name="T14" fmla="*/ 12 w 26"/>
                  <a:gd name="T15" fmla="*/ 25 h 25"/>
                  <a:gd name="T16" fmla="*/ 13 w 26"/>
                  <a:gd name="T17" fmla="*/ 8 h 25"/>
                  <a:gd name="T18" fmla="*/ 9 w 26"/>
                  <a:gd name="T19" fmla="*/ 10 h 25"/>
                  <a:gd name="T20" fmla="*/ 8 w 26"/>
                  <a:gd name="T21" fmla="*/ 14 h 25"/>
                  <a:gd name="T22" fmla="*/ 10 w 26"/>
                  <a:gd name="T23" fmla="*/ 16 h 25"/>
                  <a:gd name="T24" fmla="*/ 12 w 26"/>
                  <a:gd name="T25" fmla="*/ 17 h 25"/>
                  <a:gd name="T26" fmla="*/ 16 w 26"/>
                  <a:gd name="T27" fmla="*/ 15 h 25"/>
                  <a:gd name="T28" fmla="*/ 15 w 26"/>
                  <a:gd name="T29" fmla="*/ 9 h 25"/>
                  <a:gd name="T30" fmla="*/ 13 w 26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2" y="25"/>
                    </a:moveTo>
                    <a:cubicBezTo>
                      <a:pt x="10" y="25"/>
                      <a:pt x="8" y="24"/>
                      <a:pt x="6" y="23"/>
                    </a:cubicBezTo>
                    <a:cubicBezTo>
                      <a:pt x="3" y="22"/>
                      <a:pt x="1" y="19"/>
                      <a:pt x="0" y="16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5" y="2"/>
                      <a:pt x="9" y="0"/>
                      <a:pt x="13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5" y="6"/>
                      <a:pt x="26" y="14"/>
                      <a:pt x="22" y="19"/>
                    </a:cubicBezTo>
                    <a:cubicBezTo>
                      <a:pt x="20" y="23"/>
                      <a:pt x="16" y="25"/>
                      <a:pt x="12" y="25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3"/>
                      <a:pt x="8" y="14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1" y="17"/>
                      <a:pt x="11" y="17"/>
                      <a:pt x="12" y="17"/>
                    </a:cubicBezTo>
                    <a:cubicBezTo>
                      <a:pt x="14" y="17"/>
                      <a:pt x="15" y="16"/>
                      <a:pt x="16" y="15"/>
                    </a:cubicBezTo>
                    <a:cubicBezTo>
                      <a:pt x="17" y="13"/>
                      <a:pt x="17" y="10"/>
                      <a:pt x="15" y="9"/>
                    </a:cubicBezTo>
                    <a:cubicBezTo>
                      <a:pt x="14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9" name="Freeform 521"/>
              <p:cNvSpPr>
                <a:spLocks noEditPoints="1"/>
              </p:cNvSpPr>
              <p:nvPr/>
            </p:nvSpPr>
            <p:spPr bwMode="auto">
              <a:xfrm>
                <a:off x="-5003800" y="2644775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6 w 26"/>
                  <a:gd name="T3" fmla="*/ 23 h 25"/>
                  <a:gd name="T4" fmla="*/ 1 w 26"/>
                  <a:gd name="T5" fmla="*/ 15 h 25"/>
                  <a:gd name="T6" fmla="*/ 3 w 26"/>
                  <a:gd name="T7" fmla="*/ 6 h 25"/>
                  <a:gd name="T8" fmla="*/ 12 w 26"/>
                  <a:gd name="T9" fmla="*/ 1 h 25"/>
                  <a:gd name="T10" fmla="*/ 21 w 26"/>
                  <a:gd name="T11" fmla="*/ 3 h 25"/>
                  <a:gd name="T12" fmla="*/ 25 w 26"/>
                  <a:gd name="T13" fmla="*/ 11 h 25"/>
                  <a:gd name="T14" fmla="*/ 23 w 26"/>
                  <a:gd name="T15" fmla="*/ 20 h 25"/>
                  <a:gd name="T16" fmla="*/ 13 w 26"/>
                  <a:gd name="T17" fmla="*/ 25 h 25"/>
                  <a:gd name="T18" fmla="*/ 13 w 26"/>
                  <a:gd name="T19" fmla="*/ 9 h 25"/>
                  <a:gd name="T20" fmla="*/ 13 w 26"/>
                  <a:gd name="T21" fmla="*/ 9 h 25"/>
                  <a:gd name="T22" fmla="*/ 10 w 26"/>
                  <a:gd name="T23" fmla="*/ 10 h 25"/>
                  <a:gd name="T24" fmla="*/ 9 w 26"/>
                  <a:gd name="T25" fmla="*/ 14 h 25"/>
                  <a:gd name="T26" fmla="*/ 11 w 26"/>
                  <a:gd name="T27" fmla="*/ 17 h 25"/>
                  <a:gd name="T28" fmla="*/ 13 w 26"/>
                  <a:gd name="T29" fmla="*/ 17 h 25"/>
                  <a:gd name="T30" fmla="*/ 16 w 26"/>
                  <a:gd name="T31" fmla="*/ 15 h 25"/>
                  <a:gd name="T32" fmla="*/ 17 w 26"/>
                  <a:gd name="T33" fmla="*/ 12 h 25"/>
                  <a:gd name="T34" fmla="*/ 16 w 26"/>
                  <a:gd name="T35" fmla="*/ 9 h 25"/>
                  <a:gd name="T36" fmla="*/ 13 w 26"/>
                  <a:gd name="T37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0" y="25"/>
                      <a:pt x="8" y="25"/>
                      <a:pt x="6" y="23"/>
                    </a:cubicBezTo>
                    <a:cubicBezTo>
                      <a:pt x="3" y="21"/>
                      <a:pt x="2" y="19"/>
                      <a:pt x="1" y="15"/>
                    </a:cubicBezTo>
                    <a:cubicBezTo>
                      <a:pt x="0" y="12"/>
                      <a:pt x="1" y="9"/>
                      <a:pt x="3" y="6"/>
                    </a:cubicBezTo>
                    <a:cubicBezTo>
                      <a:pt x="5" y="3"/>
                      <a:pt x="8" y="1"/>
                      <a:pt x="12" y="1"/>
                    </a:cubicBezTo>
                    <a:cubicBezTo>
                      <a:pt x="15" y="0"/>
                      <a:pt x="18" y="1"/>
                      <a:pt x="21" y="3"/>
                    </a:cubicBezTo>
                    <a:cubicBezTo>
                      <a:pt x="23" y="5"/>
                      <a:pt x="25" y="8"/>
                      <a:pt x="25" y="11"/>
                    </a:cubicBezTo>
                    <a:cubicBezTo>
                      <a:pt x="26" y="14"/>
                      <a:pt x="25" y="17"/>
                      <a:pt x="23" y="20"/>
                    </a:cubicBezTo>
                    <a:cubicBezTo>
                      <a:pt x="21" y="23"/>
                      <a:pt x="17" y="25"/>
                      <a:pt x="13" y="25"/>
                    </a:cubicBezTo>
                    <a:close/>
                    <a:moveTo>
                      <a:pt x="13" y="9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1" y="9"/>
                      <a:pt x="10" y="10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9" y="15"/>
                      <a:pt x="10" y="16"/>
                      <a:pt x="11" y="17"/>
                    </a:cubicBezTo>
                    <a:cubicBezTo>
                      <a:pt x="11" y="17"/>
                      <a:pt x="12" y="17"/>
                      <a:pt x="13" y="17"/>
                    </a:cubicBezTo>
                    <a:cubicBezTo>
                      <a:pt x="14" y="17"/>
                      <a:pt x="16" y="17"/>
                      <a:pt x="16" y="15"/>
                    </a:cubicBezTo>
                    <a:cubicBezTo>
                      <a:pt x="17" y="15"/>
                      <a:pt x="17" y="14"/>
                      <a:pt x="17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70" name="Freeform 522"/>
              <p:cNvSpPr>
                <a:spLocks noEditPoints="1"/>
              </p:cNvSpPr>
              <p:nvPr/>
            </p:nvSpPr>
            <p:spPr bwMode="auto">
              <a:xfrm>
                <a:off x="-4851400" y="2633663"/>
                <a:ext cx="50800" cy="49213"/>
              </a:xfrm>
              <a:custGeom>
                <a:avLst/>
                <a:gdLst>
                  <a:gd name="T0" fmla="*/ 12 w 24"/>
                  <a:gd name="T1" fmla="*/ 23 h 23"/>
                  <a:gd name="T2" fmla="*/ 4 w 24"/>
                  <a:gd name="T3" fmla="*/ 20 h 23"/>
                  <a:gd name="T4" fmla="*/ 0 w 24"/>
                  <a:gd name="T5" fmla="*/ 11 h 23"/>
                  <a:gd name="T6" fmla="*/ 3 w 24"/>
                  <a:gd name="T7" fmla="*/ 3 h 23"/>
                  <a:gd name="T8" fmla="*/ 11 w 24"/>
                  <a:gd name="T9" fmla="*/ 0 h 23"/>
                  <a:gd name="T10" fmla="*/ 20 w 24"/>
                  <a:gd name="T11" fmla="*/ 4 h 23"/>
                  <a:gd name="T12" fmla="*/ 20 w 24"/>
                  <a:gd name="T13" fmla="*/ 20 h 23"/>
                  <a:gd name="T14" fmla="*/ 12 w 24"/>
                  <a:gd name="T15" fmla="*/ 23 h 23"/>
                  <a:gd name="T16" fmla="*/ 11 w 24"/>
                  <a:gd name="T17" fmla="*/ 8 h 23"/>
                  <a:gd name="T18" fmla="*/ 9 w 24"/>
                  <a:gd name="T19" fmla="*/ 9 h 23"/>
                  <a:gd name="T20" fmla="*/ 8 w 24"/>
                  <a:gd name="T21" fmla="*/ 11 h 23"/>
                  <a:gd name="T22" fmla="*/ 9 w 24"/>
                  <a:gd name="T23" fmla="*/ 14 h 23"/>
                  <a:gd name="T24" fmla="*/ 12 w 24"/>
                  <a:gd name="T25" fmla="*/ 15 h 23"/>
                  <a:gd name="T26" fmla="*/ 14 w 24"/>
                  <a:gd name="T27" fmla="*/ 15 h 23"/>
                  <a:gd name="T28" fmla="*/ 14 w 24"/>
                  <a:gd name="T29" fmla="*/ 9 h 23"/>
                  <a:gd name="T30" fmla="*/ 11 w 24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9" y="23"/>
                      <a:pt x="6" y="22"/>
                      <a:pt x="4" y="20"/>
                    </a:cubicBezTo>
                    <a:cubicBezTo>
                      <a:pt x="1" y="18"/>
                      <a:pt x="0" y="14"/>
                      <a:pt x="0" y="11"/>
                    </a:cubicBezTo>
                    <a:cubicBezTo>
                      <a:pt x="0" y="8"/>
                      <a:pt x="1" y="5"/>
                      <a:pt x="3" y="3"/>
                    </a:cubicBezTo>
                    <a:cubicBezTo>
                      <a:pt x="5" y="1"/>
                      <a:pt x="8" y="0"/>
                      <a:pt x="11" y="0"/>
                    </a:cubicBezTo>
                    <a:cubicBezTo>
                      <a:pt x="14" y="0"/>
                      <a:pt x="17" y="1"/>
                      <a:pt x="20" y="4"/>
                    </a:cubicBezTo>
                    <a:cubicBezTo>
                      <a:pt x="24" y="9"/>
                      <a:pt x="24" y="16"/>
                      <a:pt x="20" y="20"/>
                    </a:cubicBezTo>
                    <a:cubicBezTo>
                      <a:pt x="18" y="22"/>
                      <a:pt x="15" y="23"/>
                      <a:pt x="12" y="23"/>
                    </a:cubicBezTo>
                    <a:close/>
                    <a:moveTo>
                      <a:pt x="11" y="8"/>
                    </a:moveTo>
                    <a:cubicBezTo>
                      <a:pt x="10" y="8"/>
                      <a:pt x="9" y="8"/>
                      <a:pt x="9" y="9"/>
                    </a:cubicBezTo>
                    <a:cubicBezTo>
                      <a:pt x="8" y="9"/>
                      <a:pt x="8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10" y="15"/>
                      <a:pt x="11" y="15"/>
                      <a:pt x="12" y="15"/>
                    </a:cubicBezTo>
                    <a:cubicBezTo>
                      <a:pt x="13" y="15"/>
                      <a:pt x="14" y="15"/>
                      <a:pt x="14" y="15"/>
                    </a:cubicBezTo>
                    <a:cubicBezTo>
                      <a:pt x="16" y="13"/>
                      <a:pt x="15" y="11"/>
                      <a:pt x="14" y="9"/>
                    </a:cubicBezTo>
                    <a:cubicBezTo>
                      <a:pt x="13" y="8"/>
                      <a:pt x="12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71" name="Freeform 523"/>
              <p:cNvSpPr>
                <a:spLocks noEditPoints="1"/>
              </p:cNvSpPr>
              <p:nvPr/>
            </p:nvSpPr>
            <p:spPr bwMode="auto">
              <a:xfrm>
                <a:off x="-4830763" y="2609850"/>
                <a:ext cx="52388" cy="52388"/>
              </a:xfrm>
              <a:custGeom>
                <a:avLst/>
                <a:gdLst>
                  <a:gd name="T0" fmla="*/ 13 w 24"/>
                  <a:gd name="T1" fmla="*/ 24 h 24"/>
                  <a:gd name="T2" fmla="*/ 4 w 24"/>
                  <a:gd name="T3" fmla="*/ 20 h 24"/>
                  <a:gd name="T4" fmla="*/ 0 w 24"/>
                  <a:gd name="T5" fmla="*/ 12 h 24"/>
                  <a:gd name="T6" fmla="*/ 4 w 24"/>
                  <a:gd name="T7" fmla="*/ 4 h 24"/>
                  <a:gd name="T8" fmla="*/ 12 w 24"/>
                  <a:gd name="T9" fmla="*/ 1 h 24"/>
                  <a:gd name="T10" fmla="*/ 21 w 24"/>
                  <a:gd name="T11" fmla="*/ 5 h 24"/>
                  <a:gd name="T12" fmla="*/ 24 w 24"/>
                  <a:gd name="T13" fmla="*/ 13 h 24"/>
                  <a:gd name="T14" fmla="*/ 20 w 24"/>
                  <a:gd name="T15" fmla="*/ 21 h 24"/>
                  <a:gd name="T16" fmla="*/ 13 w 24"/>
                  <a:gd name="T17" fmla="*/ 24 h 24"/>
                  <a:gd name="T18" fmla="*/ 11 w 24"/>
                  <a:gd name="T19" fmla="*/ 9 h 24"/>
                  <a:gd name="T20" fmla="*/ 9 w 24"/>
                  <a:gd name="T21" fmla="*/ 9 h 24"/>
                  <a:gd name="T22" fmla="*/ 8 w 24"/>
                  <a:gd name="T23" fmla="*/ 12 h 24"/>
                  <a:gd name="T24" fmla="*/ 10 w 24"/>
                  <a:gd name="T25" fmla="*/ 15 h 24"/>
                  <a:gd name="T26" fmla="*/ 13 w 24"/>
                  <a:gd name="T27" fmla="*/ 16 h 24"/>
                  <a:gd name="T28" fmla="*/ 15 w 24"/>
                  <a:gd name="T29" fmla="*/ 16 h 24"/>
                  <a:gd name="T30" fmla="*/ 16 w 24"/>
                  <a:gd name="T31" fmla="*/ 13 h 24"/>
                  <a:gd name="T32" fmla="*/ 14 w 24"/>
                  <a:gd name="T33" fmla="*/ 10 h 24"/>
                  <a:gd name="T34" fmla="*/ 12 w 24"/>
                  <a:gd name="T35" fmla="*/ 9 h 24"/>
                  <a:gd name="T36" fmla="*/ 11 w 24"/>
                  <a:gd name="T3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10" y="24"/>
                      <a:pt x="6" y="23"/>
                      <a:pt x="4" y="20"/>
                    </a:cubicBezTo>
                    <a:cubicBezTo>
                      <a:pt x="2" y="18"/>
                      <a:pt x="0" y="15"/>
                      <a:pt x="0" y="12"/>
                    </a:cubicBezTo>
                    <a:cubicBezTo>
                      <a:pt x="0" y="8"/>
                      <a:pt x="2" y="6"/>
                      <a:pt x="4" y="4"/>
                    </a:cubicBezTo>
                    <a:cubicBezTo>
                      <a:pt x="6" y="1"/>
                      <a:pt x="9" y="0"/>
                      <a:pt x="12" y="1"/>
                    </a:cubicBezTo>
                    <a:cubicBezTo>
                      <a:pt x="16" y="1"/>
                      <a:pt x="18" y="3"/>
                      <a:pt x="21" y="5"/>
                    </a:cubicBezTo>
                    <a:cubicBezTo>
                      <a:pt x="23" y="7"/>
                      <a:pt x="24" y="10"/>
                      <a:pt x="24" y="13"/>
                    </a:cubicBezTo>
                    <a:cubicBezTo>
                      <a:pt x="24" y="16"/>
                      <a:pt x="23" y="19"/>
                      <a:pt x="20" y="21"/>
                    </a:cubicBezTo>
                    <a:cubicBezTo>
                      <a:pt x="18" y="23"/>
                      <a:pt x="16" y="24"/>
                      <a:pt x="13" y="24"/>
                    </a:cubicBezTo>
                    <a:close/>
                    <a:moveTo>
                      <a:pt x="11" y="9"/>
                    </a:moveTo>
                    <a:cubicBezTo>
                      <a:pt x="11" y="9"/>
                      <a:pt x="10" y="9"/>
                      <a:pt x="9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6" y="12"/>
                      <a:pt x="15" y="11"/>
                      <a:pt x="14" y="10"/>
                    </a:cubicBezTo>
                    <a:cubicBezTo>
                      <a:pt x="14" y="9"/>
                      <a:pt x="13" y="9"/>
                      <a:pt x="12" y="9"/>
                    </a:cubicBezTo>
                    <a:lnTo>
                      <a:pt x="1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72" name="Freeform 524"/>
              <p:cNvSpPr>
                <a:spLocks noEditPoints="1"/>
              </p:cNvSpPr>
              <p:nvPr/>
            </p:nvSpPr>
            <p:spPr bwMode="auto">
              <a:xfrm>
                <a:off x="-4806950" y="2590800"/>
                <a:ext cx="52388" cy="52388"/>
              </a:xfrm>
              <a:custGeom>
                <a:avLst/>
                <a:gdLst>
                  <a:gd name="T0" fmla="*/ 13 w 24"/>
                  <a:gd name="T1" fmla="*/ 24 h 24"/>
                  <a:gd name="T2" fmla="*/ 3 w 24"/>
                  <a:gd name="T3" fmla="*/ 19 h 24"/>
                  <a:gd name="T4" fmla="*/ 0 w 24"/>
                  <a:gd name="T5" fmla="*/ 10 h 24"/>
                  <a:gd name="T6" fmla="*/ 4 w 24"/>
                  <a:gd name="T7" fmla="*/ 3 h 24"/>
                  <a:gd name="T8" fmla="*/ 13 w 24"/>
                  <a:gd name="T9" fmla="*/ 0 h 24"/>
                  <a:gd name="T10" fmla="*/ 21 w 24"/>
                  <a:gd name="T11" fmla="*/ 5 h 24"/>
                  <a:gd name="T12" fmla="*/ 24 w 24"/>
                  <a:gd name="T13" fmla="*/ 13 h 24"/>
                  <a:gd name="T14" fmla="*/ 20 w 24"/>
                  <a:gd name="T15" fmla="*/ 21 h 24"/>
                  <a:gd name="T16" fmla="*/ 13 w 24"/>
                  <a:gd name="T17" fmla="*/ 24 h 24"/>
                  <a:gd name="T18" fmla="*/ 11 w 24"/>
                  <a:gd name="T19" fmla="*/ 8 h 24"/>
                  <a:gd name="T20" fmla="*/ 10 w 24"/>
                  <a:gd name="T21" fmla="*/ 9 h 24"/>
                  <a:gd name="T22" fmla="*/ 8 w 24"/>
                  <a:gd name="T23" fmla="*/ 11 h 24"/>
                  <a:gd name="T24" fmla="*/ 10 w 24"/>
                  <a:gd name="T25" fmla="*/ 14 h 24"/>
                  <a:gd name="T26" fmla="*/ 13 w 24"/>
                  <a:gd name="T27" fmla="*/ 16 h 24"/>
                  <a:gd name="T28" fmla="*/ 15 w 24"/>
                  <a:gd name="T29" fmla="*/ 15 h 24"/>
                  <a:gd name="T30" fmla="*/ 16 w 24"/>
                  <a:gd name="T31" fmla="*/ 13 h 24"/>
                  <a:gd name="T32" fmla="*/ 15 w 24"/>
                  <a:gd name="T33" fmla="*/ 10 h 24"/>
                  <a:gd name="T34" fmla="*/ 12 w 24"/>
                  <a:gd name="T35" fmla="*/ 8 h 24"/>
                  <a:gd name="T36" fmla="*/ 11 w 24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9" y="24"/>
                      <a:pt x="6" y="22"/>
                      <a:pt x="3" y="19"/>
                    </a:cubicBezTo>
                    <a:cubicBezTo>
                      <a:pt x="1" y="17"/>
                      <a:pt x="0" y="14"/>
                      <a:pt x="0" y="10"/>
                    </a:cubicBezTo>
                    <a:cubicBezTo>
                      <a:pt x="1" y="7"/>
                      <a:pt x="2" y="5"/>
                      <a:pt x="4" y="3"/>
                    </a:cubicBezTo>
                    <a:cubicBezTo>
                      <a:pt x="6" y="1"/>
                      <a:pt x="10" y="0"/>
                      <a:pt x="13" y="0"/>
                    </a:cubicBezTo>
                    <a:cubicBezTo>
                      <a:pt x="16" y="1"/>
                      <a:pt x="19" y="2"/>
                      <a:pt x="21" y="5"/>
                    </a:cubicBezTo>
                    <a:cubicBezTo>
                      <a:pt x="23" y="7"/>
                      <a:pt x="24" y="10"/>
                      <a:pt x="24" y="13"/>
                    </a:cubicBezTo>
                    <a:cubicBezTo>
                      <a:pt x="23" y="16"/>
                      <a:pt x="22" y="19"/>
                      <a:pt x="20" y="21"/>
                    </a:cubicBezTo>
                    <a:cubicBezTo>
                      <a:pt x="18" y="23"/>
                      <a:pt x="15" y="24"/>
                      <a:pt x="13" y="24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9"/>
                      <a:pt x="8" y="10"/>
                      <a:pt x="8" y="11"/>
                    </a:cubicBezTo>
                    <a:cubicBezTo>
                      <a:pt x="8" y="12"/>
                      <a:pt x="9" y="13"/>
                      <a:pt x="10" y="14"/>
                    </a:cubicBezTo>
                    <a:cubicBezTo>
                      <a:pt x="10" y="15"/>
                      <a:pt x="12" y="16"/>
                      <a:pt x="13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5" y="14"/>
                      <a:pt x="16" y="14"/>
                      <a:pt x="16" y="13"/>
                    </a:cubicBezTo>
                    <a:cubicBezTo>
                      <a:pt x="16" y="12"/>
                      <a:pt x="15" y="11"/>
                      <a:pt x="15" y="10"/>
                    </a:cubicBezTo>
                    <a:cubicBezTo>
                      <a:pt x="14" y="9"/>
                      <a:pt x="13" y="8"/>
                      <a:pt x="12" y="8"/>
                    </a:cubicBezTo>
                    <a:lnTo>
                      <a:pt x="11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73" name="Freeform 525"/>
              <p:cNvSpPr>
                <a:spLocks noEditPoints="1"/>
              </p:cNvSpPr>
              <p:nvPr/>
            </p:nvSpPr>
            <p:spPr bwMode="auto">
              <a:xfrm>
                <a:off x="-4783138" y="2571750"/>
                <a:ext cx="52388" cy="50800"/>
              </a:xfrm>
              <a:custGeom>
                <a:avLst/>
                <a:gdLst>
                  <a:gd name="T0" fmla="*/ 13 w 24"/>
                  <a:gd name="T1" fmla="*/ 24 h 24"/>
                  <a:gd name="T2" fmla="*/ 4 w 24"/>
                  <a:gd name="T3" fmla="*/ 19 h 24"/>
                  <a:gd name="T4" fmla="*/ 1 w 24"/>
                  <a:gd name="T5" fmla="*/ 10 h 24"/>
                  <a:gd name="T6" fmla="*/ 5 w 24"/>
                  <a:gd name="T7" fmla="*/ 2 h 24"/>
                  <a:gd name="T8" fmla="*/ 9 w 24"/>
                  <a:gd name="T9" fmla="*/ 0 h 24"/>
                  <a:gd name="T10" fmla="*/ 9 w 24"/>
                  <a:gd name="T11" fmla="*/ 0 h 24"/>
                  <a:gd name="T12" fmla="*/ 14 w 24"/>
                  <a:gd name="T13" fmla="*/ 0 h 24"/>
                  <a:gd name="T14" fmla="*/ 22 w 24"/>
                  <a:gd name="T15" fmla="*/ 5 h 24"/>
                  <a:gd name="T16" fmla="*/ 24 w 24"/>
                  <a:gd name="T17" fmla="*/ 14 h 24"/>
                  <a:gd name="T18" fmla="*/ 23 w 24"/>
                  <a:gd name="T19" fmla="*/ 18 h 24"/>
                  <a:gd name="T20" fmla="*/ 20 w 24"/>
                  <a:gd name="T21" fmla="*/ 21 h 24"/>
                  <a:gd name="T22" fmla="*/ 13 w 24"/>
                  <a:gd name="T23" fmla="*/ 24 h 24"/>
                  <a:gd name="T24" fmla="*/ 11 w 24"/>
                  <a:gd name="T25" fmla="*/ 8 h 24"/>
                  <a:gd name="T26" fmla="*/ 10 w 24"/>
                  <a:gd name="T27" fmla="*/ 9 h 24"/>
                  <a:gd name="T28" fmla="*/ 9 w 24"/>
                  <a:gd name="T29" fmla="*/ 11 h 24"/>
                  <a:gd name="T30" fmla="*/ 10 w 24"/>
                  <a:gd name="T31" fmla="*/ 14 h 24"/>
                  <a:gd name="T32" fmla="*/ 13 w 24"/>
                  <a:gd name="T33" fmla="*/ 16 h 24"/>
                  <a:gd name="T34" fmla="*/ 15 w 24"/>
                  <a:gd name="T35" fmla="*/ 15 h 24"/>
                  <a:gd name="T36" fmla="*/ 15 w 24"/>
                  <a:gd name="T37" fmla="*/ 14 h 24"/>
                  <a:gd name="T38" fmla="*/ 16 w 24"/>
                  <a:gd name="T39" fmla="*/ 14 h 24"/>
                  <a:gd name="T40" fmla="*/ 16 w 24"/>
                  <a:gd name="T41" fmla="*/ 13 h 24"/>
                  <a:gd name="T42" fmla="*/ 15 w 24"/>
                  <a:gd name="T43" fmla="*/ 10 h 24"/>
                  <a:gd name="T44" fmla="*/ 12 w 24"/>
                  <a:gd name="T45" fmla="*/ 8 h 24"/>
                  <a:gd name="T46" fmla="*/ 11 w 24"/>
                  <a:gd name="T4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10" y="24"/>
                      <a:pt x="6" y="22"/>
                      <a:pt x="4" y="19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1" y="7"/>
                      <a:pt x="3" y="4"/>
                      <a:pt x="5" y="2"/>
                    </a:cubicBezTo>
                    <a:cubicBezTo>
                      <a:pt x="6" y="1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1" y="0"/>
                      <a:pt x="12" y="0"/>
                      <a:pt x="14" y="0"/>
                    </a:cubicBezTo>
                    <a:cubicBezTo>
                      <a:pt x="17" y="1"/>
                      <a:pt x="20" y="2"/>
                      <a:pt x="22" y="5"/>
                    </a:cubicBezTo>
                    <a:cubicBezTo>
                      <a:pt x="23" y="8"/>
                      <a:pt x="24" y="11"/>
                      <a:pt x="24" y="14"/>
                    </a:cubicBezTo>
                    <a:cubicBezTo>
                      <a:pt x="24" y="15"/>
                      <a:pt x="23" y="17"/>
                      <a:pt x="23" y="18"/>
                    </a:cubicBezTo>
                    <a:cubicBezTo>
                      <a:pt x="22" y="19"/>
                      <a:pt x="21" y="20"/>
                      <a:pt x="20" y="21"/>
                    </a:cubicBezTo>
                    <a:cubicBezTo>
                      <a:pt x="18" y="23"/>
                      <a:pt x="16" y="24"/>
                      <a:pt x="13" y="24"/>
                    </a:cubicBezTo>
                    <a:close/>
                    <a:moveTo>
                      <a:pt x="11" y="8"/>
                    </a:moveTo>
                    <a:cubicBezTo>
                      <a:pt x="10" y="9"/>
                      <a:pt x="10" y="9"/>
                      <a:pt x="10" y="9"/>
                    </a:cubicBezTo>
                    <a:cubicBezTo>
                      <a:pt x="9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10" y="14"/>
                    </a:cubicBezTo>
                    <a:cubicBezTo>
                      <a:pt x="11" y="15"/>
                      <a:pt x="12" y="16"/>
                      <a:pt x="13" y="16"/>
                    </a:cubicBezTo>
                    <a:cubicBezTo>
                      <a:pt x="14" y="16"/>
                      <a:pt x="14" y="15"/>
                      <a:pt x="15" y="15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6" y="14"/>
                      <a:pt x="16" y="13"/>
                      <a:pt x="16" y="13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4" y="9"/>
                      <a:pt x="13" y="8"/>
                      <a:pt x="12" y="8"/>
                    </a:cubicBezTo>
                    <a:cubicBezTo>
                      <a:pt x="12" y="8"/>
                      <a:pt x="11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74" name="Freeform 526"/>
              <p:cNvSpPr>
                <a:spLocks noEditPoints="1"/>
              </p:cNvSpPr>
              <p:nvPr/>
            </p:nvSpPr>
            <p:spPr bwMode="auto">
              <a:xfrm>
                <a:off x="-4756150" y="2552700"/>
                <a:ext cx="52388" cy="50800"/>
              </a:xfrm>
              <a:custGeom>
                <a:avLst/>
                <a:gdLst>
                  <a:gd name="T0" fmla="*/ 13 w 25"/>
                  <a:gd name="T1" fmla="*/ 24 h 24"/>
                  <a:gd name="T2" fmla="*/ 3 w 25"/>
                  <a:gd name="T3" fmla="*/ 19 h 24"/>
                  <a:gd name="T4" fmla="*/ 1 w 25"/>
                  <a:gd name="T5" fmla="*/ 10 h 24"/>
                  <a:gd name="T6" fmla="*/ 5 w 25"/>
                  <a:gd name="T7" fmla="*/ 2 h 24"/>
                  <a:gd name="T8" fmla="*/ 11 w 25"/>
                  <a:gd name="T9" fmla="*/ 0 h 24"/>
                  <a:gd name="T10" fmla="*/ 22 w 25"/>
                  <a:gd name="T11" fmla="*/ 6 h 24"/>
                  <a:gd name="T12" fmla="*/ 19 w 25"/>
                  <a:gd name="T13" fmla="*/ 22 h 24"/>
                  <a:gd name="T14" fmla="*/ 13 w 25"/>
                  <a:gd name="T15" fmla="*/ 24 h 24"/>
                  <a:gd name="T16" fmla="*/ 11 w 25"/>
                  <a:gd name="T17" fmla="*/ 8 h 24"/>
                  <a:gd name="T18" fmla="*/ 10 w 25"/>
                  <a:gd name="T19" fmla="*/ 9 h 24"/>
                  <a:gd name="T20" fmla="*/ 9 w 25"/>
                  <a:gd name="T21" fmla="*/ 11 h 24"/>
                  <a:gd name="T22" fmla="*/ 10 w 25"/>
                  <a:gd name="T23" fmla="*/ 14 h 24"/>
                  <a:gd name="T24" fmla="*/ 13 w 25"/>
                  <a:gd name="T25" fmla="*/ 16 h 24"/>
                  <a:gd name="T26" fmla="*/ 14 w 25"/>
                  <a:gd name="T27" fmla="*/ 16 h 24"/>
                  <a:gd name="T28" fmla="*/ 15 w 25"/>
                  <a:gd name="T29" fmla="*/ 10 h 24"/>
                  <a:gd name="T30" fmla="*/ 11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9" y="24"/>
                      <a:pt x="5" y="22"/>
                      <a:pt x="3" y="19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1" y="7"/>
                      <a:pt x="3" y="4"/>
                      <a:pt x="5" y="2"/>
                    </a:cubicBezTo>
                    <a:cubicBezTo>
                      <a:pt x="7" y="1"/>
                      <a:pt x="9" y="0"/>
                      <a:pt x="11" y="0"/>
                    </a:cubicBezTo>
                    <a:cubicBezTo>
                      <a:pt x="15" y="0"/>
                      <a:pt x="19" y="2"/>
                      <a:pt x="22" y="6"/>
                    </a:cubicBezTo>
                    <a:cubicBezTo>
                      <a:pt x="25" y="11"/>
                      <a:pt x="24" y="18"/>
                      <a:pt x="19" y="22"/>
                    </a:cubicBezTo>
                    <a:cubicBezTo>
                      <a:pt x="17" y="23"/>
                      <a:pt x="15" y="24"/>
                      <a:pt x="13" y="24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10" y="14"/>
                    </a:cubicBezTo>
                    <a:cubicBezTo>
                      <a:pt x="10" y="15"/>
                      <a:pt x="12" y="16"/>
                      <a:pt x="13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6" y="15"/>
                      <a:pt x="16" y="12"/>
                      <a:pt x="15" y="10"/>
                    </a:cubicBezTo>
                    <a:cubicBezTo>
                      <a:pt x="14" y="9"/>
                      <a:pt x="13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75" name="Freeform 527"/>
              <p:cNvSpPr>
                <a:spLocks noEditPoints="1"/>
              </p:cNvSpPr>
              <p:nvPr/>
            </p:nvSpPr>
            <p:spPr bwMode="auto">
              <a:xfrm>
                <a:off x="-4730750" y="2535238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3 w 25"/>
                  <a:gd name="T3" fmla="*/ 18 h 24"/>
                  <a:gd name="T4" fmla="*/ 1 w 25"/>
                  <a:gd name="T5" fmla="*/ 9 h 24"/>
                  <a:gd name="T6" fmla="*/ 6 w 25"/>
                  <a:gd name="T7" fmla="*/ 2 h 24"/>
                  <a:gd name="T8" fmla="*/ 12 w 25"/>
                  <a:gd name="T9" fmla="*/ 0 h 24"/>
                  <a:gd name="T10" fmla="*/ 22 w 25"/>
                  <a:gd name="T11" fmla="*/ 6 h 24"/>
                  <a:gd name="T12" fmla="*/ 19 w 25"/>
                  <a:gd name="T13" fmla="*/ 22 h 24"/>
                  <a:gd name="T14" fmla="*/ 13 w 25"/>
                  <a:gd name="T15" fmla="*/ 24 h 24"/>
                  <a:gd name="T16" fmla="*/ 12 w 25"/>
                  <a:gd name="T17" fmla="*/ 8 h 24"/>
                  <a:gd name="T18" fmla="*/ 10 w 25"/>
                  <a:gd name="T19" fmla="*/ 9 h 24"/>
                  <a:gd name="T20" fmla="*/ 9 w 25"/>
                  <a:gd name="T21" fmla="*/ 11 h 24"/>
                  <a:gd name="T22" fmla="*/ 10 w 25"/>
                  <a:gd name="T23" fmla="*/ 14 h 24"/>
                  <a:gd name="T24" fmla="*/ 15 w 25"/>
                  <a:gd name="T25" fmla="*/ 16 h 24"/>
                  <a:gd name="T26" fmla="*/ 15 w 25"/>
                  <a:gd name="T27" fmla="*/ 10 h 24"/>
                  <a:gd name="T28" fmla="*/ 12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9" y="24"/>
                      <a:pt x="5" y="22"/>
                      <a:pt x="3" y="18"/>
                    </a:cubicBezTo>
                    <a:cubicBezTo>
                      <a:pt x="1" y="16"/>
                      <a:pt x="0" y="12"/>
                      <a:pt x="1" y="9"/>
                    </a:cubicBezTo>
                    <a:cubicBezTo>
                      <a:pt x="2" y="6"/>
                      <a:pt x="3" y="4"/>
                      <a:pt x="6" y="2"/>
                    </a:cubicBezTo>
                    <a:cubicBezTo>
                      <a:pt x="8" y="1"/>
                      <a:pt x="10" y="0"/>
                      <a:pt x="12" y="0"/>
                    </a:cubicBezTo>
                    <a:cubicBezTo>
                      <a:pt x="16" y="0"/>
                      <a:pt x="20" y="3"/>
                      <a:pt x="22" y="6"/>
                    </a:cubicBezTo>
                    <a:cubicBezTo>
                      <a:pt x="25" y="12"/>
                      <a:pt x="24" y="19"/>
                      <a:pt x="19" y="22"/>
                    </a:cubicBezTo>
                    <a:cubicBezTo>
                      <a:pt x="17" y="24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9"/>
                    </a:cubicBezTo>
                    <a:cubicBezTo>
                      <a:pt x="9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10" y="14"/>
                    </a:cubicBezTo>
                    <a:cubicBezTo>
                      <a:pt x="11" y="16"/>
                      <a:pt x="13" y="17"/>
                      <a:pt x="15" y="16"/>
                    </a:cubicBezTo>
                    <a:cubicBezTo>
                      <a:pt x="16" y="15"/>
                      <a:pt x="16" y="12"/>
                      <a:pt x="15" y="10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76" name="Freeform 528"/>
              <p:cNvSpPr>
                <a:spLocks noEditPoints="1"/>
              </p:cNvSpPr>
              <p:nvPr/>
            </p:nvSpPr>
            <p:spPr bwMode="auto">
              <a:xfrm>
                <a:off x="-4870450" y="2601913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4 w 25"/>
                  <a:gd name="T3" fmla="*/ 20 h 24"/>
                  <a:gd name="T4" fmla="*/ 0 w 25"/>
                  <a:gd name="T5" fmla="*/ 11 h 24"/>
                  <a:gd name="T6" fmla="*/ 4 w 25"/>
                  <a:gd name="T7" fmla="*/ 3 h 24"/>
                  <a:gd name="T8" fmla="*/ 12 w 25"/>
                  <a:gd name="T9" fmla="*/ 0 h 24"/>
                  <a:gd name="T10" fmla="*/ 21 w 25"/>
                  <a:gd name="T11" fmla="*/ 4 h 24"/>
                  <a:gd name="T12" fmla="*/ 21 w 25"/>
                  <a:gd name="T13" fmla="*/ 21 h 24"/>
                  <a:gd name="T14" fmla="*/ 13 w 25"/>
                  <a:gd name="T15" fmla="*/ 24 h 24"/>
                  <a:gd name="T16" fmla="*/ 12 w 25"/>
                  <a:gd name="T17" fmla="*/ 8 h 24"/>
                  <a:gd name="T18" fmla="*/ 10 w 25"/>
                  <a:gd name="T19" fmla="*/ 9 h 24"/>
                  <a:gd name="T20" fmla="*/ 9 w 25"/>
                  <a:gd name="T21" fmla="*/ 11 h 24"/>
                  <a:gd name="T22" fmla="*/ 10 w 25"/>
                  <a:gd name="T23" fmla="*/ 14 h 24"/>
                  <a:gd name="T24" fmla="*/ 15 w 25"/>
                  <a:gd name="T25" fmla="*/ 15 h 24"/>
                  <a:gd name="T26" fmla="*/ 15 w 25"/>
                  <a:gd name="T27" fmla="*/ 9 h 24"/>
                  <a:gd name="T28" fmla="*/ 12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0" y="24"/>
                      <a:pt x="7" y="22"/>
                      <a:pt x="4" y="20"/>
                    </a:cubicBezTo>
                    <a:cubicBezTo>
                      <a:pt x="2" y="18"/>
                      <a:pt x="0" y="15"/>
                      <a:pt x="0" y="11"/>
                    </a:cubicBezTo>
                    <a:cubicBezTo>
                      <a:pt x="0" y="8"/>
                      <a:pt x="2" y="5"/>
                      <a:pt x="4" y="3"/>
                    </a:cubicBezTo>
                    <a:cubicBezTo>
                      <a:pt x="6" y="1"/>
                      <a:pt x="9" y="0"/>
                      <a:pt x="12" y="0"/>
                    </a:cubicBezTo>
                    <a:cubicBezTo>
                      <a:pt x="15" y="0"/>
                      <a:pt x="19" y="1"/>
                      <a:pt x="21" y="4"/>
                    </a:cubicBezTo>
                    <a:cubicBezTo>
                      <a:pt x="25" y="9"/>
                      <a:pt x="25" y="16"/>
                      <a:pt x="21" y="21"/>
                    </a:cubicBezTo>
                    <a:cubicBezTo>
                      <a:pt x="19" y="23"/>
                      <a:pt x="16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8" y="12"/>
                      <a:pt x="9" y="14"/>
                      <a:pt x="10" y="14"/>
                    </a:cubicBezTo>
                    <a:cubicBezTo>
                      <a:pt x="11" y="16"/>
                      <a:pt x="14" y="16"/>
                      <a:pt x="15" y="15"/>
                    </a:cubicBezTo>
                    <a:cubicBezTo>
                      <a:pt x="17" y="13"/>
                      <a:pt x="17" y="11"/>
                      <a:pt x="15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77" name="Freeform 529"/>
              <p:cNvSpPr>
                <a:spLocks noEditPoints="1"/>
              </p:cNvSpPr>
              <p:nvPr/>
            </p:nvSpPr>
            <p:spPr bwMode="auto">
              <a:xfrm>
                <a:off x="-4845050" y="2578100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11 w 25"/>
                  <a:gd name="T3" fmla="*/ 24 h 24"/>
                  <a:gd name="T4" fmla="*/ 3 w 25"/>
                  <a:gd name="T5" fmla="*/ 20 h 24"/>
                  <a:gd name="T6" fmla="*/ 0 w 25"/>
                  <a:gd name="T7" fmla="*/ 12 h 24"/>
                  <a:gd name="T8" fmla="*/ 1 w 25"/>
                  <a:gd name="T9" fmla="*/ 7 h 24"/>
                  <a:gd name="T10" fmla="*/ 4 w 25"/>
                  <a:gd name="T11" fmla="*/ 3 h 24"/>
                  <a:gd name="T12" fmla="*/ 11 w 25"/>
                  <a:gd name="T13" fmla="*/ 0 h 24"/>
                  <a:gd name="T14" fmla="*/ 20 w 25"/>
                  <a:gd name="T15" fmla="*/ 5 h 24"/>
                  <a:gd name="T16" fmla="*/ 20 w 25"/>
                  <a:gd name="T17" fmla="*/ 21 h 24"/>
                  <a:gd name="T18" fmla="*/ 16 w 25"/>
                  <a:gd name="T19" fmla="*/ 24 h 24"/>
                  <a:gd name="T20" fmla="*/ 12 w 25"/>
                  <a:gd name="T21" fmla="*/ 24 h 24"/>
                  <a:gd name="T22" fmla="*/ 11 w 25"/>
                  <a:gd name="T23" fmla="*/ 8 h 24"/>
                  <a:gd name="T24" fmla="*/ 9 w 25"/>
                  <a:gd name="T25" fmla="*/ 9 h 24"/>
                  <a:gd name="T26" fmla="*/ 8 w 25"/>
                  <a:gd name="T27" fmla="*/ 11 h 24"/>
                  <a:gd name="T28" fmla="*/ 8 w 25"/>
                  <a:gd name="T29" fmla="*/ 12 h 24"/>
                  <a:gd name="T30" fmla="*/ 9 w 25"/>
                  <a:gd name="T31" fmla="*/ 15 h 24"/>
                  <a:gd name="T32" fmla="*/ 12 w 25"/>
                  <a:gd name="T33" fmla="*/ 16 h 24"/>
                  <a:gd name="T34" fmla="*/ 13 w 25"/>
                  <a:gd name="T35" fmla="*/ 16 h 24"/>
                  <a:gd name="T36" fmla="*/ 14 w 25"/>
                  <a:gd name="T37" fmla="*/ 15 h 24"/>
                  <a:gd name="T38" fmla="*/ 14 w 25"/>
                  <a:gd name="T39" fmla="*/ 10 h 24"/>
                  <a:gd name="T40" fmla="*/ 11 w 25"/>
                  <a:gd name="T4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11" y="24"/>
                      <a:pt x="11" y="24"/>
                    </a:cubicBezTo>
                    <a:cubicBezTo>
                      <a:pt x="8" y="24"/>
                      <a:pt x="5" y="23"/>
                      <a:pt x="3" y="20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0" y="10"/>
                      <a:pt x="0" y="9"/>
                      <a:pt x="1" y="7"/>
                    </a:cubicBezTo>
                    <a:cubicBezTo>
                      <a:pt x="1" y="6"/>
                      <a:pt x="2" y="4"/>
                      <a:pt x="4" y="3"/>
                    </a:cubicBezTo>
                    <a:cubicBezTo>
                      <a:pt x="6" y="1"/>
                      <a:pt x="8" y="0"/>
                      <a:pt x="11" y="0"/>
                    </a:cubicBezTo>
                    <a:cubicBezTo>
                      <a:pt x="15" y="0"/>
                      <a:pt x="18" y="2"/>
                      <a:pt x="20" y="5"/>
                    </a:cubicBezTo>
                    <a:cubicBezTo>
                      <a:pt x="25" y="10"/>
                      <a:pt x="24" y="17"/>
                      <a:pt x="20" y="21"/>
                    </a:cubicBezTo>
                    <a:cubicBezTo>
                      <a:pt x="18" y="23"/>
                      <a:pt x="17" y="23"/>
                      <a:pt x="16" y="24"/>
                    </a:cubicBezTo>
                    <a:cubicBezTo>
                      <a:pt x="14" y="24"/>
                      <a:pt x="13" y="24"/>
                      <a:pt x="12" y="24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0" y="9"/>
                      <a:pt x="9" y="9"/>
                    </a:cubicBezTo>
                    <a:cubicBezTo>
                      <a:pt x="8" y="10"/>
                      <a:pt x="8" y="10"/>
                      <a:pt x="8" y="11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2" y="16"/>
                      <a:pt x="13" y="16"/>
                      <a:pt x="13" y="16"/>
                    </a:cubicBezTo>
                    <a:cubicBezTo>
                      <a:pt x="14" y="16"/>
                      <a:pt x="14" y="16"/>
                      <a:pt x="14" y="15"/>
                    </a:cubicBezTo>
                    <a:cubicBezTo>
                      <a:pt x="16" y="14"/>
                      <a:pt x="16" y="12"/>
                      <a:pt x="14" y="10"/>
                    </a:cubicBezTo>
                    <a:cubicBezTo>
                      <a:pt x="14" y="9"/>
                      <a:pt x="12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78" name="Freeform 530"/>
              <p:cNvSpPr>
                <a:spLocks noEditPoints="1"/>
              </p:cNvSpPr>
              <p:nvPr/>
            </p:nvSpPr>
            <p:spPr bwMode="auto">
              <a:xfrm>
                <a:off x="-4821238" y="2557463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11 w 26"/>
                  <a:gd name="T3" fmla="*/ 24 h 24"/>
                  <a:gd name="T4" fmla="*/ 3 w 26"/>
                  <a:gd name="T5" fmla="*/ 20 h 24"/>
                  <a:gd name="T6" fmla="*/ 0 w 26"/>
                  <a:gd name="T7" fmla="*/ 11 h 24"/>
                  <a:gd name="T8" fmla="*/ 5 w 26"/>
                  <a:gd name="T9" fmla="*/ 3 h 24"/>
                  <a:gd name="T10" fmla="*/ 12 w 26"/>
                  <a:gd name="T11" fmla="*/ 0 h 24"/>
                  <a:gd name="T12" fmla="*/ 22 w 26"/>
                  <a:gd name="T13" fmla="*/ 5 h 24"/>
                  <a:gd name="T14" fmla="*/ 20 w 26"/>
                  <a:gd name="T15" fmla="*/ 22 h 24"/>
                  <a:gd name="T16" fmla="*/ 13 w 26"/>
                  <a:gd name="T17" fmla="*/ 24 h 24"/>
                  <a:gd name="T18" fmla="*/ 12 w 26"/>
                  <a:gd name="T19" fmla="*/ 9 h 24"/>
                  <a:gd name="T20" fmla="*/ 10 w 26"/>
                  <a:gd name="T21" fmla="*/ 9 h 24"/>
                  <a:gd name="T22" fmla="*/ 8 w 26"/>
                  <a:gd name="T23" fmla="*/ 12 h 24"/>
                  <a:gd name="T24" fmla="*/ 9 w 26"/>
                  <a:gd name="T25" fmla="*/ 15 h 24"/>
                  <a:gd name="T26" fmla="*/ 12 w 26"/>
                  <a:gd name="T27" fmla="*/ 16 h 24"/>
                  <a:gd name="T28" fmla="*/ 15 w 26"/>
                  <a:gd name="T29" fmla="*/ 15 h 24"/>
                  <a:gd name="T30" fmla="*/ 15 w 26"/>
                  <a:gd name="T31" fmla="*/ 10 h 24"/>
                  <a:gd name="T32" fmla="*/ 12 w 26"/>
                  <a:gd name="T3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2" y="24"/>
                      <a:pt x="11" y="24"/>
                    </a:cubicBezTo>
                    <a:cubicBezTo>
                      <a:pt x="8" y="24"/>
                      <a:pt x="5" y="22"/>
                      <a:pt x="3" y="20"/>
                    </a:cubicBezTo>
                    <a:cubicBezTo>
                      <a:pt x="1" y="18"/>
                      <a:pt x="0" y="14"/>
                      <a:pt x="0" y="11"/>
                    </a:cubicBezTo>
                    <a:cubicBezTo>
                      <a:pt x="1" y="8"/>
                      <a:pt x="2" y="5"/>
                      <a:pt x="5" y="3"/>
                    </a:cubicBezTo>
                    <a:cubicBezTo>
                      <a:pt x="7" y="1"/>
                      <a:pt x="9" y="0"/>
                      <a:pt x="12" y="0"/>
                    </a:cubicBezTo>
                    <a:cubicBezTo>
                      <a:pt x="16" y="0"/>
                      <a:pt x="19" y="2"/>
                      <a:pt x="22" y="5"/>
                    </a:cubicBezTo>
                    <a:cubicBezTo>
                      <a:pt x="26" y="11"/>
                      <a:pt x="25" y="18"/>
                      <a:pt x="20" y="22"/>
                    </a:cubicBezTo>
                    <a:cubicBezTo>
                      <a:pt x="18" y="24"/>
                      <a:pt x="15" y="24"/>
                      <a:pt x="13" y="24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0" y="9"/>
                      <a:pt x="10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4"/>
                      <a:pt x="16" y="12"/>
                      <a:pt x="15" y="10"/>
                    </a:cubicBezTo>
                    <a:cubicBezTo>
                      <a:pt x="14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79" name="Freeform 531"/>
              <p:cNvSpPr>
                <a:spLocks noEditPoints="1"/>
              </p:cNvSpPr>
              <p:nvPr/>
            </p:nvSpPr>
            <p:spPr bwMode="auto">
              <a:xfrm>
                <a:off x="-4795838" y="2536825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11 w 26"/>
                  <a:gd name="T3" fmla="*/ 24 h 24"/>
                  <a:gd name="T4" fmla="*/ 3 w 26"/>
                  <a:gd name="T5" fmla="*/ 19 h 24"/>
                  <a:gd name="T6" fmla="*/ 1 w 26"/>
                  <a:gd name="T7" fmla="*/ 10 h 24"/>
                  <a:gd name="T8" fmla="*/ 5 w 26"/>
                  <a:gd name="T9" fmla="*/ 2 h 24"/>
                  <a:gd name="T10" fmla="*/ 12 w 26"/>
                  <a:gd name="T11" fmla="*/ 0 h 24"/>
                  <a:gd name="T12" fmla="*/ 22 w 26"/>
                  <a:gd name="T13" fmla="*/ 5 h 24"/>
                  <a:gd name="T14" fmla="*/ 20 w 26"/>
                  <a:gd name="T15" fmla="*/ 22 h 24"/>
                  <a:gd name="T16" fmla="*/ 13 w 26"/>
                  <a:gd name="T17" fmla="*/ 24 h 24"/>
                  <a:gd name="T18" fmla="*/ 12 w 26"/>
                  <a:gd name="T19" fmla="*/ 8 h 24"/>
                  <a:gd name="T20" fmla="*/ 10 w 26"/>
                  <a:gd name="T21" fmla="*/ 9 h 24"/>
                  <a:gd name="T22" fmla="*/ 9 w 26"/>
                  <a:gd name="T23" fmla="*/ 11 h 24"/>
                  <a:gd name="T24" fmla="*/ 9 w 26"/>
                  <a:gd name="T25" fmla="*/ 14 h 24"/>
                  <a:gd name="T26" fmla="*/ 12 w 26"/>
                  <a:gd name="T27" fmla="*/ 16 h 24"/>
                  <a:gd name="T28" fmla="*/ 13 w 26"/>
                  <a:gd name="T29" fmla="*/ 16 h 24"/>
                  <a:gd name="T30" fmla="*/ 15 w 26"/>
                  <a:gd name="T31" fmla="*/ 15 h 24"/>
                  <a:gd name="T32" fmla="*/ 15 w 26"/>
                  <a:gd name="T33" fmla="*/ 10 h 24"/>
                  <a:gd name="T34" fmla="*/ 12 w 26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1" y="24"/>
                      <a:pt x="11" y="24"/>
                    </a:cubicBezTo>
                    <a:cubicBezTo>
                      <a:pt x="8" y="23"/>
                      <a:pt x="5" y="22"/>
                      <a:pt x="3" y="19"/>
                    </a:cubicBezTo>
                    <a:cubicBezTo>
                      <a:pt x="1" y="17"/>
                      <a:pt x="0" y="13"/>
                      <a:pt x="1" y="10"/>
                    </a:cubicBezTo>
                    <a:cubicBezTo>
                      <a:pt x="1" y="7"/>
                      <a:pt x="3" y="4"/>
                      <a:pt x="5" y="2"/>
                    </a:cubicBezTo>
                    <a:cubicBezTo>
                      <a:pt x="7" y="1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5"/>
                    </a:cubicBezTo>
                    <a:cubicBezTo>
                      <a:pt x="26" y="11"/>
                      <a:pt x="25" y="18"/>
                      <a:pt x="20" y="22"/>
                    </a:cubicBezTo>
                    <a:cubicBezTo>
                      <a:pt x="17" y="23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9"/>
                    </a:cubicBezTo>
                    <a:cubicBezTo>
                      <a:pt x="9" y="9"/>
                      <a:pt x="9" y="11"/>
                      <a:pt x="9" y="11"/>
                    </a:cubicBezTo>
                    <a:cubicBezTo>
                      <a:pt x="8" y="12"/>
                      <a:pt x="9" y="13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4"/>
                      <a:pt x="17" y="12"/>
                      <a:pt x="15" y="10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80" name="Freeform 532"/>
              <p:cNvSpPr>
                <a:spLocks noEditPoints="1"/>
              </p:cNvSpPr>
              <p:nvPr/>
            </p:nvSpPr>
            <p:spPr bwMode="auto">
              <a:xfrm>
                <a:off x="-4767263" y="2517775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2 w 25"/>
                  <a:gd name="T3" fmla="*/ 19 h 24"/>
                  <a:gd name="T4" fmla="*/ 0 w 25"/>
                  <a:gd name="T5" fmla="*/ 10 h 24"/>
                  <a:gd name="T6" fmla="*/ 5 w 25"/>
                  <a:gd name="T7" fmla="*/ 2 h 24"/>
                  <a:gd name="T8" fmla="*/ 12 w 25"/>
                  <a:gd name="T9" fmla="*/ 0 h 24"/>
                  <a:gd name="T10" fmla="*/ 22 w 25"/>
                  <a:gd name="T11" fmla="*/ 6 h 24"/>
                  <a:gd name="T12" fmla="*/ 19 w 25"/>
                  <a:gd name="T13" fmla="*/ 22 h 24"/>
                  <a:gd name="T14" fmla="*/ 12 w 25"/>
                  <a:gd name="T15" fmla="*/ 24 h 24"/>
                  <a:gd name="T16" fmla="*/ 12 w 25"/>
                  <a:gd name="T17" fmla="*/ 8 h 24"/>
                  <a:gd name="T18" fmla="*/ 10 w 25"/>
                  <a:gd name="T19" fmla="*/ 9 h 24"/>
                  <a:gd name="T20" fmla="*/ 8 w 25"/>
                  <a:gd name="T21" fmla="*/ 11 h 24"/>
                  <a:gd name="T22" fmla="*/ 9 w 25"/>
                  <a:gd name="T23" fmla="*/ 14 h 24"/>
                  <a:gd name="T24" fmla="*/ 12 w 25"/>
                  <a:gd name="T25" fmla="*/ 16 h 24"/>
                  <a:gd name="T26" fmla="*/ 14 w 25"/>
                  <a:gd name="T27" fmla="*/ 16 h 24"/>
                  <a:gd name="T28" fmla="*/ 15 w 25"/>
                  <a:gd name="T29" fmla="*/ 10 h 24"/>
                  <a:gd name="T30" fmla="*/ 12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8" y="24"/>
                      <a:pt x="5" y="22"/>
                      <a:pt x="2" y="19"/>
                    </a:cubicBezTo>
                    <a:cubicBezTo>
                      <a:pt x="0" y="16"/>
                      <a:pt x="0" y="13"/>
                      <a:pt x="0" y="10"/>
                    </a:cubicBezTo>
                    <a:cubicBezTo>
                      <a:pt x="1" y="6"/>
                      <a:pt x="3" y="4"/>
                      <a:pt x="5" y="2"/>
                    </a:cubicBezTo>
                    <a:cubicBezTo>
                      <a:pt x="7" y="1"/>
                      <a:pt x="9" y="0"/>
                      <a:pt x="12" y="0"/>
                    </a:cubicBezTo>
                    <a:cubicBezTo>
                      <a:pt x="16" y="0"/>
                      <a:pt x="20" y="2"/>
                      <a:pt x="22" y="6"/>
                    </a:cubicBezTo>
                    <a:cubicBezTo>
                      <a:pt x="25" y="12"/>
                      <a:pt x="24" y="19"/>
                      <a:pt x="19" y="22"/>
                    </a:cubicBezTo>
                    <a:cubicBezTo>
                      <a:pt x="17" y="24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9"/>
                      <a:pt x="8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4" y="16"/>
                    </a:cubicBezTo>
                    <a:cubicBezTo>
                      <a:pt x="16" y="14"/>
                      <a:pt x="16" y="12"/>
                      <a:pt x="15" y="10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81" name="Freeform 533"/>
              <p:cNvSpPr>
                <a:spLocks noEditPoints="1"/>
              </p:cNvSpPr>
              <p:nvPr/>
            </p:nvSpPr>
            <p:spPr bwMode="auto">
              <a:xfrm>
                <a:off x="-4881563" y="2563813"/>
                <a:ext cx="50800" cy="52388"/>
              </a:xfrm>
              <a:custGeom>
                <a:avLst/>
                <a:gdLst>
                  <a:gd name="T0" fmla="*/ 12 w 24"/>
                  <a:gd name="T1" fmla="*/ 25 h 25"/>
                  <a:gd name="T2" fmla="*/ 3 w 24"/>
                  <a:gd name="T3" fmla="*/ 21 h 25"/>
                  <a:gd name="T4" fmla="*/ 0 w 24"/>
                  <a:gd name="T5" fmla="*/ 13 h 25"/>
                  <a:gd name="T6" fmla="*/ 4 w 24"/>
                  <a:gd name="T7" fmla="*/ 4 h 25"/>
                  <a:gd name="T8" fmla="*/ 12 w 24"/>
                  <a:gd name="T9" fmla="*/ 1 h 25"/>
                  <a:gd name="T10" fmla="*/ 21 w 24"/>
                  <a:gd name="T11" fmla="*/ 5 h 25"/>
                  <a:gd name="T12" fmla="*/ 24 w 24"/>
                  <a:gd name="T13" fmla="*/ 13 h 25"/>
                  <a:gd name="T14" fmla="*/ 20 w 24"/>
                  <a:gd name="T15" fmla="*/ 22 h 25"/>
                  <a:gd name="T16" fmla="*/ 12 w 24"/>
                  <a:gd name="T17" fmla="*/ 25 h 25"/>
                  <a:gd name="T18" fmla="*/ 12 w 24"/>
                  <a:gd name="T19" fmla="*/ 9 h 25"/>
                  <a:gd name="T20" fmla="*/ 9 w 24"/>
                  <a:gd name="T21" fmla="*/ 10 h 25"/>
                  <a:gd name="T22" fmla="*/ 8 w 24"/>
                  <a:gd name="T23" fmla="*/ 13 h 25"/>
                  <a:gd name="T24" fmla="*/ 9 w 24"/>
                  <a:gd name="T25" fmla="*/ 15 h 25"/>
                  <a:gd name="T26" fmla="*/ 15 w 24"/>
                  <a:gd name="T27" fmla="*/ 16 h 25"/>
                  <a:gd name="T28" fmla="*/ 16 w 24"/>
                  <a:gd name="T29" fmla="*/ 13 h 25"/>
                  <a:gd name="T30" fmla="*/ 15 w 24"/>
                  <a:gd name="T31" fmla="*/ 10 h 25"/>
                  <a:gd name="T32" fmla="*/ 12 w 24"/>
                  <a:gd name="T33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9" y="25"/>
                      <a:pt x="6" y="23"/>
                      <a:pt x="3" y="21"/>
                    </a:cubicBezTo>
                    <a:cubicBezTo>
                      <a:pt x="1" y="19"/>
                      <a:pt x="0" y="16"/>
                      <a:pt x="0" y="13"/>
                    </a:cubicBezTo>
                    <a:cubicBezTo>
                      <a:pt x="0" y="9"/>
                      <a:pt x="1" y="6"/>
                      <a:pt x="4" y="4"/>
                    </a:cubicBezTo>
                    <a:cubicBezTo>
                      <a:pt x="6" y="2"/>
                      <a:pt x="9" y="0"/>
                      <a:pt x="12" y="1"/>
                    </a:cubicBezTo>
                    <a:cubicBezTo>
                      <a:pt x="16" y="1"/>
                      <a:pt x="19" y="2"/>
                      <a:pt x="21" y="5"/>
                    </a:cubicBezTo>
                    <a:cubicBezTo>
                      <a:pt x="23" y="7"/>
                      <a:pt x="24" y="10"/>
                      <a:pt x="24" y="13"/>
                    </a:cubicBezTo>
                    <a:cubicBezTo>
                      <a:pt x="24" y="17"/>
                      <a:pt x="22" y="19"/>
                      <a:pt x="20" y="22"/>
                    </a:cubicBezTo>
                    <a:cubicBezTo>
                      <a:pt x="18" y="24"/>
                      <a:pt x="15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0" y="9"/>
                      <a:pt x="9" y="10"/>
                    </a:cubicBezTo>
                    <a:cubicBezTo>
                      <a:pt x="8" y="10"/>
                      <a:pt x="8" y="12"/>
                      <a:pt x="8" y="13"/>
                    </a:cubicBezTo>
                    <a:cubicBezTo>
                      <a:pt x="8" y="14"/>
                      <a:pt x="8" y="15"/>
                      <a:pt x="9" y="15"/>
                    </a:cubicBezTo>
                    <a:cubicBezTo>
                      <a:pt x="10" y="17"/>
                      <a:pt x="13" y="17"/>
                      <a:pt x="15" y="16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4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82" name="Freeform 534"/>
              <p:cNvSpPr>
                <a:spLocks noEditPoints="1"/>
              </p:cNvSpPr>
              <p:nvPr/>
            </p:nvSpPr>
            <p:spPr bwMode="auto">
              <a:xfrm>
                <a:off x="-4856163" y="2541588"/>
                <a:ext cx="52388" cy="52388"/>
              </a:xfrm>
              <a:custGeom>
                <a:avLst/>
                <a:gdLst>
                  <a:gd name="T0" fmla="*/ 12 w 24"/>
                  <a:gd name="T1" fmla="*/ 24 h 24"/>
                  <a:gd name="T2" fmla="*/ 3 w 24"/>
                  <a:gd name="T3" fmla="*/ 20 h 24"/>
                  <a:gd name="T4" fmla="*/ 0 w 24"/>
                  <a:gd name="T5" fmla="*/ 11 h 24"/>
                  <a:gd name="T6" fmla="*/ 4 w 24"/>
                  <a:gd name="T7" fmla="*/ 3 h 24"/>
                  <a:gd name="T8" fmla="*/ 13 w 24"/>
                  <a:gd name="T9" fmla="*/ 0 h 24"/>
                  <a:gd name="T10" fmla="*/ 21 w 24"/>
                  <a:gd name="T11" fmla="*/ 4 h 24"/>
                  <a:gd name="T12" fmla="*/ 24 w 24"/>
                  <a:gd name="T13" fmla="*/ 13 h 24"/>
                  <a:gd name="T14" fmla="*/ 20 w 24"/>
                  <a:gd name="T15" fmla="*/ 21 h 24"/>
                  <a:gd name="T16" fmla="*/ 12 w 24"/>
                  <a:gd name="T17" fmla="*/ 24 h 24"/>
                  <a:gd name="T18" fmla="*/ 12 w 24"/>
                  <a:gd name="T19" fmla="*/ 8 h 24"/>
                  <a:gd name="T20" fmla="*/ 9 w 24"/>
                  <a:gd name="T21" fmla="*/ 9 h 24"/>
                  <a:gd name="T22" fmla="*/ 8 w 24"/>
                  <a:gd name="T23" fmla="*/ 12 h 24"/>
                  <a:gd name="T24" fmla="*/ 9 w 24"/>
                  <a:gd name="T25" fmla="*/ 15 h 24"/>
                  <a:gd name="T26" fmla="*/ 12 w 24"/>
                  <a:gd name="T27" fmla="*/ 16 h 24"/>
                  <a:gd name="T28" fmla="*/ 14 w 24"/>
                  <a:gd name="T29" fmla="*/ 15 h 24"/>
                  <a:gd name="T30" fmla="*/ 16 w 24"/>
                  <a:gd name="T31" fmla="*/ 12 h 24"/>
                  <a:gd name="T32" fmla="*/ 15 w 24"/>
                  <a:gd name="T33" fmla="*/ 9 h 24"/>
                  <a:gd name="T34" fmla="*/ 12 w 24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9" y="24"/>
                      <a:pt x="5" y="23"/>
                      <a:pt x="3" y="20"/>
                    </a:cubicBezTo>
                    <a:cubicBezTo>
                      <a:pt x="1" y="18"/>
                      <a:pt x="0" y="14"/>
                      <a:pt x="0" y="11"/>
                    </a:cubicBezTo>
                    <a:cubicBezTo>
                      <a:pt x="0" y="8"/>
                      <a:pt x="1" y="5"/>
                      <a:pt x="4" y="3"/>
                    </a:cubicBezTo>
                    <a:cubicBezTo>
                      <a:pt x="6" y="1"/>
                      <a:pt x="10" y="0"/>
                      <a:pt x="13" y="0"/>
                    </a:cubicBezTo>
                    <a:cubicBezTo>
                      <a:pt x="16" y="0"/>
                      <a:pt x="19" y="2"/>
                      <a:pt x="21" y="4"/>
                    </a:cubicBezTo>
                    <a:cubicBezTo>
                      <a:pt x="23" y="7"/>
                      <a:pt x="24" y="10"/>
                      <a:pt x="24" y="13"/>
                    </a:cubicBezTo>
                    <a:cubicBezTo>
                      <a:pt x="24" y="16"/>
                      <a:pt x="22" y="19"/>
                      <a:pt x="20" y="21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4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6" y="10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83" name="Freeform 535"/>
              <p:cNvSpPr>
                <a:spLocks noEditPoints="1"/>
              </p:cNvSpPr>
              <p:nvPr/>
            </p:nvSpPr>
            <p:spPr bwMode="auto">
              <a:xfrm>
                <a:off x="-4830763" y="2517775"/>
                <a:ext cx="53975" cy="53975"/>
              </a:xfrm>
              <a:custGeom>
                <a:avLst/>
                <a:gdLst>
                  <a:gd name="T0" fmla="*/ 13 w 25"/>
                  <a:gd name="T1" fmla="*/ 25 h 25"/>
                  <a:gd name="T2" fmla="*/ 3 w 25"/>
                  <a:gd name="T3" fmla="*/ 20 h 25"/>
                  <a:gd name="T4" fmla="*/ 0 w 25"/>
                  <a:gd name="T5" fmla="*/ 12 h 25"/>
                  <a:gd name="T6" fmla="*/ 5 w 25"/>
                  <a:gd name="T7" fmla="*/ 3 h 25"/>
                  <a:gd name="T8" fmla="*/ 14 w 25"/>
                  <a:gd name="T9" fmla="*/ 1 h 25"/>
                  <a:gd name="T10" fmla="*/ 22 w 25"/>
                  <a:gd name="T11" fmla="*/ 6 h 25"/>
                  <a:gd name="T12" fmla="*/ 24 w 25"/>
                  <a:gd name="T13" fmla="*/ 14 h 25"/>
                  <a:gd name="T14" fmla="*/ 20 w 25"/>
                  <a:gd name="T15" fmla="*/ 22 h 25"/>
                  <a:gd name="T16" fmla="*/ 13 w 25"/>
                  <a:gd name="T17" fmla="*/ 25 h 25"/>
                  <a:gd name="T18" fmla="*/ 12 w 25"/>
                  <a:gd name="T19" fmla="*/ 9 h 25"/>
                  <a:gd name="T20" fmla="*/ 10 w 25"/>
                  <a:gd name="T21" fmla="*/ 10 h 25"/>
                  <a:gd name="T22" fmla="*/ 8 w 25"/>
                  <a:gd name="T23" fmla="*/ 12 h 25"/>
                  <a:gd name="T24" fmla="*/ 9 w 25"/>
                  <a:gd name="T25" fmla="*/ 15 h 25"/>
                  <a:gd name="T26" fmla="*/ 13 w 25"/>
                  <a:gd name="T27" fmla="*/ 17 h 25"/>
                  <a:gd name="T28" fmla="*/ 15 w 25"/>
                  <a:gd name="T29" fmla="*/ 16 h 25"/>
                  <a:gd name="T30" fmla="*/ 16 w 25"/>
                  <a:gd name="T31" fmla="*/ 13 h 25"/>
                  <a:gd name="T32" fmla="*/ 15 w 25"/>
                  <a:gd name="T33" fmla="*/ 10 h 25"/>
                  <a:gd name="T34" fmla="*/ 13 w 25"/>
                  <a:gd name="T35" fmla="*/ 9 h 25"/>
                  <a:gd name="T36" fmla="*/ 12 w 25"/>
                  <a:gd name="T37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9" y="25"/>
                      <a:pt x="5" y="23"/>
                      <a:pt x="3" y="20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1" y="8"/>
                      <a:pt x="2" y="5"/>
                      <a:pt x="5" y="3"/>
                    </a:cubicBezTo>
                    <a:cubicBezTo>
                      <a:pt x="7" y="1"/>
                      <a:pt x="11" y="0"/>
                      <a:pt x="14" y="1"/>
                    </a:cubicBezTo>
                    <a:cubicBezTo>
                      <a:pt x="17" y="1"/>
                      <a:pt x="20" y="3"/>
                      <a:pt x="22" y="6"/>
                    </a:cubicBezTo>
                    <a:cubicBezTo>
                      <a:pt x="24" y="8"/>
                      <a:pt x="25" y="11"/>
                      <a:pt x="24" y="14"/>
                    </a:cubicBezTo>
                    <a:cubicBezTo>
                      <a:pt x="24" y="18"/>
                      <a:pt x="22" y="20"/>
                      <a:pt x="20" y="22"/>
                    </a:cubicBezTo>
                    <a:cubicBezTo>
                      <a:pt x="18" y="24"/>
                      <a:pt x="15" y="25"/>
                      <a:pt x="13" y="25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1" y="9"/>
                      <a:pt x="10" y="10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7"/>
                      <a:pt x="13" y="17"/>
                    </a:cubicBezTo>
                    <a:cubicBezTo>
                      <a:pt x="13" y="17"/>
                      <a:pt x="14" y="17"/>
                      <a:pt x="15" y="16"/>
                    </a:cubicBezTo>
                    <a:cubicBezTo>
                      <a:pt x="16" y="15"/>
                      <a:pt x="16" y="15"/>
                      <a:pt x="16" y="13"/>
                    </a:cubicBezTo>
                    <a:cubicBezTo>
                      <a:pt x="16" y="13"/>
                      <a:pt x="16" y="11"/>
                      <a:pt x="15" y="10"/>
                    </a:cubicBezTo>
                    <a:cubicBezTo>
                      <a:pt x="15" y="10"/>
                      <a:pt x="14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84" name="Freeform 536"/>
              <p:cNvSpPr>
                <a:spLocks noEditPoints="1"/>
              </p:cNvSpPr>
              <p:nvPr/>
            </p:nvSpPr>
            <p:spPr bwMode="auto">
              <a:xfrm>
                <a:off x="-4802188" y="2498725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3 w 26"/>
                  <a:gd name="T3" fmla="*/ 19 h 24"/>
                  <a:gd name="T4" fmla="*/ 0 w 26"/>
                  <a:gd name="T5" fmla="*/ 10 h 24"/>
                  <a:gd name="T6" fmla="*/ 5 w 26"/>
                  <a:gd name="T7" fmla="*/ 2 h 24"/>
                  <a:gd name="T8" fmla="*/ 12 w 26"/>
                  <a:gd name="T9" fmla="*/ 0 h 24"/>
                  <a:gd name="T10" fmla="*/ 22 w 26"/>
                  <a:gd name="T11" fmla="*/ 5 h 24"/>
                  <a:gd name="T12" fmla="*/ 19 w 26"/>
                  <a:gd name="T13" fmla="*/ 22 h 24"/>
                  <a:gd name="T14" fmla="*/ 12 w 26"/>
                  <a:gd name="T15" fmla="*/ 24 h 24"/>
                  <a:gd name="T16" fmla="*/ 12 w 26"/>
                  <a:gd name="T17" fmla="*/ 8 h 24"/>
                  <a:gd name="T18" fmla="*/ 10 w 26"/>
                  <a:gd name="T19" fmla="*/ 9 h 24"/>
                  <a:gd name="T20" fmla="*/ 8 w 26"/>
                  <a:gd name="T21" fmla="*/ 12 h 24"/>
                  <a:gd name="T22" fmla="*/ 9 w 26"/>
                  <a:gd name="T23" fmla="*/ 15 h 24"/>
                  <a:gd name="T24" fmla="*/ 12 w 26"/>
                  <a:gd name="T25" fmla="*/ 16 h 24"/>
                  <a:gd name="T26" fmla="*/ 15 w 26"/>
                  <a:gd name="T27" fmla="*/ 16 h 24"/>
                  <a:gd name="T28" fmla="*/ 16 w 26"/>
                  <a:gd name="T29" fmla="*/ 10 h 24"/>
                  <a:gd name="T30" fmla="*/ 12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9" y="24"/>
                      <a:pt x="5" y="23"/>
                      <a:pt x="3" y="19"/>
                    </a:cubicBezTo>
                    <a:cubicBezTo>
                      <a:pt x="1" y="17"/>
                      <a:pt x="0" y="14"/>
                      <a:pt x="0" y="10"/>
                    </a:cubicBezTo>
                    <a:cubicBezTo>
                      <a:pt x="1" y="7"/>
                      <a:pt x="3" y="4"/>
                      <a:pt x="5" y="2"/>
                    </a:cubicBezTo>
                    <a:cubicBezTo>
                      <a:pt x="7" y="1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5"/>
                    </a:cubicBezTo>
                    <a:cubicBezTo>
                      <a:pt x="26" y="11"/>
                      <a:pt x="25" y="18"/>
                      <a:pt x="19" y="22"/>
                    </a:cubicBezTo>
                    <a:cubicBezTo>
                      <a:pt x="17" y="24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85" name="Freeform 537"/>
              <p:cNvSpPr>
                <a:spLocks noEditPoints="1"/>
              </p:cNvSpPr>
              <p:nvPr/>
            </p:nvSpPr>
            <p:spPr bwMode="auto">
              <a:xfrm>
                <a:off x="-4894263" y="2527300"/>
                <a:ext cx="57150" cy="50800"/>
              </a:xfrm>
              <a:custGeom>
                <a:avLst/>
                <a:gdLst>
                  <a:gd name="T0" fmla="*/ 13 w 27"/>
                  <a:gd name="T1" fmla="*/ 24 h 24"/>
                  <a:gd name="T2" fmla="*/ 12 w 27"/>
                  <a:gd name="T3" fmla="*/ 24 h 24"/>
                  <a:gd name="T4" fmla="*/ 4 w 27"/>
                  <a:gd name="T5" fmla="*/ 21 h 24"/>
                  <a:gd name="T6" fmla="*/ 1 w 27"/>
                  <a:gd name="T7" fmla="*/ 12 h 24"/>
                  <a:gd name="T8" fmla="*/ 2 w 27"/>
                  <a:gd name="T9" fmla="*/ 7 h 24"/>
                  <a:gd name="T10" fmla="*/ 5 w 27"/>
                  <a:gd name="T11" fmla="*/ 3 h 24"/>
                  <a:gd name="T12" fmla="*/ 13 w 27"/>
                  <a:gd name="T13" fmla="*/ 0 h 24"/>
                  <a:gd name="T14" fmla="*/ 22 w 27"/>
                  <a:gd name="T15" fmla="*/ 4 h 24"/>
                  <a:gd name="T16" fmla="*/ 21 w 27"/>
                  <a:gd name="T17" fmla="*/ 21 h 24"/>
                  <a:gd name="T18" fmla="*/ 17 w 27"/>
                  <a:gd name="T19" fmla="*/ 24 h 24"/>
                  <a:gd name="T20" fmla="*/ 13 w 27"/>
                  <a:gd name="T21" fmla="*/ 24 h 24"/>
                  <a:gd name="T22" fmla="*/ 13 w 27"/>
                  <a:gd name="T23" fmla="*/ 8 h 24"/>
                  <a:gd name="T24" fmla="*/ 10 w 27"/>
                  <a:gd name="T25" fmla="*/ 9 h 24"/>
                  <a:gd name="T26" fmla="*/ 9 w 27"/>
                  <a:gd name="T27" fmla="*/ 11 h 24"/>
                  <a:gd name="T28" fmla="*/ 9 w 27"/>
                  <a:gd name="T29" fmla="*/ 12 h 24"/>
                  <a:gd name="T30" fmla="*/ 10 w 27"/>
                  <a:gd name="T31" fmla="*/ 15 h 24"/>
                  <a:gd name="T32" fmla="*/ 13 w 27"/>
                  <a:gd name="T33" fmla="*/ 16 h 24"/>
                  <a:gd name="T34" fmla="*/ 13 w 27"/>
                  <a:gd name="T35" fmla="*/ 16 h 24"/>
                  <a:gd name="T36" fmla="*/ 14 w 27"/>
                  <a:gd name="T37" fmla="*/ 16 h 24"/>
                  <a:gd name="T38" fmla="*/ 16 w 27"/>
                  <a:gd name="T39" fmla="*/ 15 h 24"/>
                  <a:gd name="T40" fmla="*/ 16 w 27"/>
                  <a:gd name="T41" fmla="*/ 9 h 24"/>
                  <a:gd name="T42" fmla="*/ 13 w 27"/>
                  <a:gd name="T4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9" y="24"/>
                      <a:pt x="6" y="23"/>
                      <a:pt x="4" y="21"/>
                    </a:cubicBezTo>
                    <a:cubicBezTo>
                      <a:pt x="2" y="18"/>
                      <a:pt x="0" y="15"/>
                      <a:pt x="1" y="12"/>
                    </a:cubicBezTo>
                    <a:cubicBezTo>
                      <a:pt x="1" y="10"/>
                      <a:pt x="1" y="8"/>
                      <a:pt x="2" y="7"/>
                    </a:cubicBezTo>
                    <a:cubicBezTo>
                      <a:pt x="3" y="5"/>
                      <a:pt x="4" y="4"/>
                      <a:pt x="5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7" y="0"/>
                      <a:pt x="20" y="1"/>
                      <a:pt x="22" y="4"/>
                    </a:cubicBezTo>
                    <a:cubicBezTo>
                      <a:pt x="27" y="9"/>
                      <a:pt x="26" y="17"/>
                      <a:pt x="21" y="21"/>
                    </a:cubicBezTo>
                    <a:cubicBezTo>
                      <a:pt x="20" y="22"/>
                      <a:pt x="18" y="23"/>
                      <a:pt x="17" y="24"/>
                    </a:cubicBezTo>
                    <a:cubicBezTo>
                      <a:pt x="16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10" y="10"/>
                      <a:pt x="9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4" y="16"/>
                      <a:pt x="14" y="16"/>
                    </a:cubicBezTo>
                    <a:cubicBezTo>
                      <a:pt x="15" y="16"/>
                      <a:pt x="15" y="16"/>
                      <a:pt x="16" y="15"/>
                    </a:cubicBezTo>
                    <a:cubicBezTo>
                      <a:pt x="18" y="14"/>
                      <a:pt x="18" y="11"/>
                      <a:pt x="16" y="9"/>
                    </a:cubicBezTo>
                    <a:cubicBezTo>
                      <a:pt x="16" y="8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86" name="Freeform 538"/>
              <p:cNvSpPr>
                <a:spLocks noEditPoints="1"/>
              </p:cNvSpPr>
              <p:nvPr/>
            </p:nvSpPr>
            <p:spPr bwMode="auto">
              <a:xfrm>
                <a:off x="-4911725" y="2449513"/>
                <a:ext cx="87313" cy="80963"/>
              </a:xfrm>
              <a:custGeom>
                <a:avLst/>
                <a:gdLst>
                  <a:gd name="T0" fmla="*/ 18 w 41"/>
                  <a:gd name="T1" fmla="*/ 38 h 38"/>
                  <a:gd name="T2" fmla="*/ 17 w 41"/>
                  <a:gd name="T3" fmla="*/ 38 h 38"/>
                  <a:gd name="T4" fmla="*/ 4 w 41"/>
                  <a:gd name="T5" fmla="*/ 32 h 38"/>
                  <a:gd name="T6" fmla="*/ 0 w 41"/>
                  <a:gd name="T7" fmla="*/ 18 h 38"/>
                  <a:gd name="T8" fmla="*/ 3 w 41"/>
                  <a:gd name="T9" fmla="*/ 11 h 38"/>
                  <a:gd name="T10" fmla="*/ 5 w 41"/>
                  <a:gd name="T11" fmla="*/ 8 h 38"/>
                  <a:gd name="T12" fmla="*/ 8 w 41"/>
                  <a:gd name="T13" fmla="*/ 5 h 38"/>
                  <a:gd name="T14" fmla="*/ 21 w 41"/>
                  <a:gd name="T15" fmla="*/ 0 h 38"/>
                  <a:gd name="T16" fmla="*/ 35 w 41"/>
                  <a:gd name="T17" fmla="*/ 7 h 38"/>
                  <a:gd name="T18" fmla="*/ 31 w 41"/>
                  <a:gd name="T19" fmla="*/ 34 h 38"/>
                  <a:gd name="T20" fmla="*/ 28 w 41"/>
                  <a:gd name="T21" fmla="*/ 36 h 38"/>
                  <a:gd name="T22" fmla="*/ 24 w 41"/>
                  <a:gd name="T23" fmla="*/ 37 h 38"/>
                  <a:gd name="T24" fmla="*/ 18 w 41"/>
                  <a:gd name="T25" fmla="*/ 38 h 38"/>
                  <a:gd name="T26" fmla="*/ 21 w 41"/>
                  <a:gd name="T27" fmla="*/ 9 h 38"/>
                  <a:gd name="T28" fmla="*/ 13 w 41"/>
                  <a:gd name="T29" fmla="*/ 12 h 38"/>
                  <a:gd name="T30" fmla="*/ 11 w 41"/>
                  <a:gd name="T31" fmla="*/ 13 h 38"/>
                  <a:gd name="T32" fmla="*/ 10 w 41"/>
                  <a:gd name="T33" fmla="*/ 15 h 38"/>
                  <a:gd name="T34" fmla="*/ 8 w 41"/>
                  <a:gd name="T35" fmla="*/ 20 h 38"/>
                  <a:gd name="T36" fmla="*/ 10 w 41"/>
                  <a:gd name="T37" fmla="*/ 27 h 38"/>
                  <a:gd name="T38" fmla="*/ 18 w 41"/>
                  <a:gd name="T39" fmla="*/ 30 h 38"/>
                  <a:gd name="T40" fmla="*/ 22 w 41"/>
                  <a:gd name="T41" fmla="*/ 30 h 38"/>
                  <a:gd name="T42" fmla="*/ 24 w 41"/>
                  <a:gd name="T43" fmla="*/ 29 h 38"/>
                  <a:gd name="T44" fmla="*/ 26 w 41"/>
                  <a:gd name="T45" fmla="*/ 27 h 38"/>
                  <a:gd name="T46" fmla="*/ 28 w 41"/>
                  <a:gd name="T47" fmla="*/ 12 h 38"/>
                  <a:gd name="T48" fmla="*/ 21 w 41"/>
                  <a:gd name="T49" fmla="*/ 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1" h="38">
                    <a:moveTo>
                      <a:pt x="18" y="38"/>
                    </a:moveTo>
                    <a:cubicBezTo>
                      <a:pt x="17" y="38"/>
                      <a:pt x="17" y="38"/>
                      <a:pt x="17" y="38"/>
                    </a:cubicBezTo>
                    <a:cubicBezTo>
                      <a:pt x="12" y="38"/>
                      <a:pt x="8" y="36"/>
                      <a:pt x="4" y="32"/>
                    </a:cubicBezTo>
                    <a:cubicBezTo>
                      <a:pt x="1" y="29"/>
                      <a:pt x="0" y="24"/>
                      <a:pt x="0" y="18"/>
                    </a:cubicBezTo>
                    <a:cubicBezTo>
                      <a:pt x="1" y="16"/>
                      <a:pt x="1" y="14"/>
                      <a:pt x="3" y="11"/>
                    </a:cubicBezTo>
                    <a:cubicBezTo>
                      <a:pt x="3" y="10"/>
                      <a:pt x="4" y="9"/>
                      <a:pt x="5" y="8"/>
                    </a:cubicBezTo>
                    <a:cubicBezTo>
                      <a:pt x="6" y="7"/>
                      <a:pt x="7" y="6"/>
                      <a:pt x="8" y="5"/>
                    </a:cubicBezTo>
                    <a:cubicBezTo>
                      <a:pt x="12" y="2"/>
                      <a:pt x="16" y="0"/>
                      <a:pt x="21" y="0"/>
                    </a:cubicBezTo>
                    <a:cubicBezTo>
                      <a:pt x="27" y="0"/>
                      <a:pt x="32" y="3"/>
                      <a:pt x="35" y="7"/>
                    </a:cubicBezTo>
                    <a:cubicBezTo>
                      <a:pt x="41" y="15"/>
                      <a:pt x="39" y="27"/>
                      <a:pt x="31" y="34"/>
                    </a:cubicBezTo>
                    <a:cubicBezTo>
                      <a:pt x="30" y="34"/>
                      <a:pt x="29" y="35"/>
                      <a:pt x="28" y="36"/>
                    </a:cubicBezTo>
                    <a:cubicBezTo>
                      <a:pt x="27" y="36"/>
                      <a:pt x="26" y="37"/>
                      <a:pt x="24" y="37"/>
                    </a:cubicBezTo>
                    <a:cubicBezTo>
                      <a:pt x="22" y="38"/>
                      <a:pt x="20" y="38"/>
                      <a:pt x="18" y="38"/>
                    </a:cubicBezTo>
                    <a:close/>
                    <a:moveTo>
                      <a:pt x="21" y="9"/>
                    </a:moveTo>
                    <a:cubicBezTo>
                      <a:pt x="18" y="9"/>
                      <a:pt x="15" y="10"/>
                      <a:pt x="13" y="12"/>
                    </a:cubicBezTo>
                    <a:cubicBezTo>
                      <a:pt x="12" y="12"/>
                      <a:pt x="12" y="13"/>
                      <a:pt x="11" y="13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7"/>
                      <a:pt x="8" y="18"/>
                      <a:pt x="8" y="20"/>
                    </a:cubicBezTo>
                    <a:cubicBezTo>
                      <a:pt x="8" y="22"/>
                      <a:pt x="9" y="25"/>
                      <a:pt x="10" y="27"/>
                    </a:cubicBezTo>
                    <a:cubicBezTo>
                      <a:pt x="12" y="29"/>
                      <a:pt x="15" y="30"/>
                      <a:pt x="18" y="30"/>
                    </a:cubicBezTo>
                    <a:cubicBezTo>
                      <a:pt x="19" y="30"/>
                      <a:pt x="20" y="30"/>
                      <a:pt x="22" y="30"/>
                    </a:cubicBezTo>
                    <a:cubicBezTo>
                      <a:pt x="22" y="29"/>
                      <a:pt x="23" y="29"/>
                      <a:pt x="24" y="29"/>
                    </a:cubicBezTo>
                    <a:cubicBezTo>
                      <a:pt x="25" y="28"/>
                      <a:pt x="25" y="28"/>
                      <a:pt x="26" y="27"/>
                    </a:cubicBezTo>
                    <a:cubicBezTo>
                      <a:pt x="31" y="24"/>
                      <a:pt x="32" y="17"/>
                      <a:pt x="28" y="12"/>
                    </a:cubicBezTo>
                    <a:cubicBezTo>
                      <a:pt x="27" y="10"/>
                      <a:pt x="24" y="9"/>
                      <a:pt x="2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87" name="Freeform 539"/>
              <p:cNvSpPr>
                <a:spLocks noEditPoints="1"/>
              </p:cNvSpPr>
              <p:nvPr/>
            </p:nvSpPr>
            <p:spPr bwMode="auto">
              <a:xfrm>
                <a:off x="-4867275" y="2503488"/>
                <a:ext cx="58738" cy="53975"/>
              </a:xfrm>
              <a:custGeom>
                <a:avLst/>
                <a:gdLst>
                  <a:gd name="T0" fmla="*/ 12 w 27"/>
                  <a:gd name="T1" fmla="*/ 25 h 25"/>
                  <a:gd name="T2" fmla="*/ 12 w 27"/>
                  <a:gd name="T3" fmla="*/ 24 h 25"/>
                  <a:gd name="T4" fmla="*/ 3 w 27"/>
                  <a:gd name="T5" fmla="*/ 20 h 25"/>
                  <a:gd name="T6" fmla="*/ 1 w 27"/>
                  <a:gd name="T7" fmla="*/ 11 h 25"/>
                  <a:gd name="T8" fmla="*/ 5 w 27"/>
                  <a:gd name="T9" fmla="*/ 3 h 25"/>
                  <a:gd name="T10" fmla="*/ 13 w 27"/>
                  <a:gd name="T11" fmla="*/ 0 h 25"/>
                  <a:gd name="T12" fmla="*/ 23 w 27"/>
                  <a:gd name="T13" fmla="*/ 5 h 25"/>
                  <a:gd name="T14" fmla="*/ 20 w 27"/>
                  <a:gd name="T15" fmla="*/ 22 h 25"/>
                  <a:gd name="T16" fmla="*/ 12 w 27"/>
                  <a:gd name="T17" fmla="*/ 25 h 25"/>
                  <a:gd name="T18" fmla="*/ 13 w 27"/>
                  <a:gd name="T19" fmla="*/ 8 h 25"/>
                  <a:gd name="T20" fmla="*/ 10 w 27"/>
                  <a:gd name="T21" fmla="*/ 9 h 25"/>
                  <a:gd name="T22" fmla="*/ 9 w 27"/>
                  <a:gd name="T23" fmla="*/ 12 h 25"/>
                  <a:gd name="T24" fmla="*/ 9 w 27"/>
                  <a:gd name="T25" fmla="*/ 15 h 25"/>
                  <a:gd name="T26" fmla="*/ 12 w 27"/>
                  <a:gd name="T27" fmla="*/ 16 h 25"/>
                  <a:gd name="T28" fmla="*/ 12 w 27"/>
                  <a:gd name="T29" fmla="*/ 16 h 25"/>
                  <a:gd name="T30" fmla="*/ 15 w 27"/>
                  <a:gd name="T31" fmla="*/ 15 h 25"/>
                  <a:gd name="T32" fmla="*/ 16 w 27"/>
                  <a:gd name="T33" fmla="*/ 10 h 25"/>
                  <a:gd name="T34" fmla="*/ 13 w 27"/>
                  <a:gd name="T35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" h="25">
                    <a:moveTo>
                      <a:pt x="12" y="25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8" y="24"/>
                      <a:pt x="5" y="23"/>
                      <a:pt x="3" y="20"/>
                    </a:cubicBezTo>
                    <a:cubicBezTo>
                      <a:pt x="1" y="18"/>
                      <a:pt x="0" y="15"/>
                      <a:pt x="1" y="11"/>
                    </a:cubicBezTo>
                    <a:cubicBezTo>
                      <a:pt x="1" y="8"/>
                      <a:pt x="3" y="5"/>
                      <a:pt x="5" y="3"/>
                    </a:cubicBezTo>
                    <a:cubicBezTo>
                      <a:pt x="8" y="1"/>
                      <a:pt x="10" y="0"/>
                      <a:pt x="13" y="0"/>
                    </a:cubicBezTo>
                    <a:cubicBezTo>
                      <a:pt x="17" y="0"/>
                      <a:pt x="20" y="2"/>
                      <a:pt x="23" y="5"/>
                    </a:cubicBezTo>
                    <a:cubicBezTo>
                      <a:pt x="27" y="10"/>
                      <a:pt x="26" y="18"/>
                      <a:pt x="20" y="22"/>
                    </a:cubicBezTo>
                    <a:cubicBezTo>
                      <a:pt x="18" y="24"/>
                      <a:pt x="15" y="25"/>
                      <a:pt x="12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5" y="16"/>
                      <a:pt x="15" y="15"/>
                    </a:cubicBezTo>
                    <a:cubicBezTo>
                      <a:pt x="17" y="14"/>
                      <a:pt x="18" y="11"/>
                      <a:pt x="16" y="10"/>
                    </a:cubicBezTo>
                    <a:cubicBezTo>
                      <a:pt x="16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88" name="Freeform 540"/>
              <p:cNvSpPr>
                <a:spLocks noEditPoints="1"/>
              </p:cNvSpPr>
              <p:nvPr/>
            </p:nvSpPr>
            <p:spPr bwMode="auto">
              <a:xfrm>
                <a:off x="-4838700" y="2481263"/>
                <a:ext cx="58738" cy="52388"/>
              </a:xfrm>
              <a:custGeom>
                <a:avLst/>
                <a:gdLst>
                  <a:gd name="T0" fmla="*/ 13 w 27"/>
                  <a:gd name="T1" fmla="*/ 24 h 24"/>
                  <a:gd name="T2" fmla="*/ 11 w 27"/>
                  <a:gd name="T3" fmla="*/ 24 h 24"/>
                  <a:gd name="T4" fmla="*/ 3 w 27"/>
                  <a:gd name="T5" fmla="*/ 20 h 24"/>
                  <a:gd name="T6" fmla="*/ 1 w 27"/>
                  <a:gd name="T7" fmla="*/ 10 h 24"/>
                  <a:gd name="T8" fmla="*/ 6 w 27"/>
                  <a:gd name="T9" fmla="*/ 2 h 24"/>
                  <a:gd name="T10" fmla="*/ 13 w 27"/>
                  <a:gd name="T11" fmla="*/ 0 h 24"/>
                  <a:gd name="T12" fmla="*/ 23 w 27"/>
                  <a:gd name="T13" fmla="*/ 5 h 24"/>
                  <a:gd name="T14" fmla="*/ 20 w 27"/>
                  <a:gd name="T15" fmla="*/ 22 h 24"/>
                  <a:gd name="T16" fmla="*/ 13 w 27"/>
                  <a:gd name="T17" fmla="*/ 24 h 24"/>
                  <a:gd name="T18" fmla="*/ 13 w 27"/>
                  <a:gd name="T19" fmla="*/ 8 h 24"/>
                  <a:gd name="T20" fmla="*/ 11 w 27"/>
                  <a:gd name="T21" fmla="*/ 9 h 24"/>
                  <a:gd name="T22" fmla="*/ 9 w 27"/>
                  <a:gd name="T23" fmla="*/ 12 h 24"/>
                  <a:gd name="T24" fmla="*/ 10 w 27"/>
                  <a:gd name="T25" fmla="*/ 15 h 24"/>
                  <a:gd name="T26" fmla="*/ 12 w 27"/>
                  <a:gd name="T27" fmla="*/ 16 h 24"/>
                  <a:gd name="T28" fmla="*/ 13 w 27"/>
                  <a:gd name="T29" fmla="*/ 16 h 24"/>
                  <a:gd name="T30" fmla="*/ 16 w 27"/>
                  <a:gd name="T31" fmla="*/ 15 h 24"/>
                  <a:gd name="T32" fmla="*/ 17 w 27"/>
                  <a:gd name="T33" fmla="*/ 9 h 24"/>
                  <a:gd name="T34" fmla="*/ 13 w 27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12" y="24"/>
                      <a:pt x="12" y="24"/>
                      <a:pt x="11" y="24"/>
                    </a:cubicBezTo>
                    <a:cubicBezTo>
                      <a:pt x="8" y="24"/>
                      <a:pt x="5" y="22"/>
                      <a:pt x="3" y="20"/>
                    </a:cubicBezTo>
                    <a:cubicBezTo>
                      <a:pt x="1" y="17"/>
                      <a:pt x="0" y="14"/>
                      <a:pt x="1" y="10"/>
                    </a:cubicBezTo>
                    <a:cubicBezTo>
                      <a:pt x="1" y="7"/>
                      <a:pt x="3" y="4"/>
                      <a:pt x="6" y="2"/>
                    </a:cubicBezTo>
                    <a:cubicBezTo>
                      <a:pt x="8" y="1"/>
                      <a:pt x="11" y="0"/>
                      <a:pt x="13" y="0"/>
                    </a:cubicBezTo>
                    <a:cubicBezTo>
                      <a:pt x="17" y="0"/>
                      <a:pt x="21" y="2"/>
                      <a:pt x="23" y="5"/>
                    </a:cubicBezTo>
                    <a:cubicBezTo>
                      <a:pt x="27" y="10"/>
                      <a:pt x="26" y="18"/>
                      <a:pt x="20" y="22"/>
                    </a:cubicBezTo>
                    <a:cubicBezTo>
                      <a:pt x="18" y="23"/>
                      <a:pt x="15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4"/>
                      <a:pt x="18" y="11"/>
                      <a:pt x="17" y="9"/>
                    </a:cubicBezTo>
                    <a:cubicBezTo>
                      <a:pt x="16" y="8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89" name="Freeform 541"/>
              <p:cNvSpPr>
                <a:spLocks noEditPoints="1"/>
              </p:cNvSpPr>
              <p:nvPr/>
            </p:nvSpPr>
            <p:spPr bwMode="auto">
              <a:xfrm>
                <a:off x="-4689475" y="2511425"/>
                <a:ext cx="52388" cy="52388"/>
              </a:xfrm>
              <a:custGeom>
                <a:avLst/>
                <a:gdLst>
                  <a:gd name="T0" fmla="*/ 13 w 25"/>
                  <a:gd name="T1" fmla="*/ 24 h 24"/>
                  <a:gd name="T2" fmla="*/ 9 w 25"/>
                  <a:gd name="T3" fmla="*/ 24 h 24"/>
                  <a:gd name="T4" fmla="*/ 2 w 25"/>
                  <a:gd name="T5" fmla="*/ 18 h 24"/>
                  <a:gd name="T6" fmla="*/ 1 w 25"/>
                  <a:gd name="T7" fmla="*/ 9 h 24"/>
                  <a:gd name="T8" fmla="*/ 7 w 25"/>
                  <a:gd name="T9" fmla="*/ 1 h 24"/>
                  <a:gd name="T10" fmla="*/ 12 w 25"/>
                  <a:gd name="T11" fmla="*/ 0 h 24"/>
                  <a:gd name="T12" fmla="*/ 22 w 25"/>
                  <a:gd name="T13" fmla="*/ 7 h 24"/>
                  <a:gd name="T14" fmla="*/ 18 w 25"/>
                  <a:gd name="T15" fmla="*/ 23 h 24"/>
                  <a:gd name="T16" fmla="*/ 13 w 25"/>
                  <a:gd name="T17" fmla="*/ 24 h 24"/>
                  <a:gd name="T18" fmla="*/ 12 w 25"/>
                  <a:gd name="T19" fmla="*/ 8 h 24"/>
                  <a:gd name="T20" fmla="*/ 10 w 25"/>
                  <a:gd name="T21" fmla="*/ 9 h 24"/>
                  <a:gd name="T22" fmla="*/ 9 w 25"/>
                  <a:gd name="T23" fmla="*/ 11 h 24"/>
                  <a:gd name="T24" fmla="*/ 9 w 25"/>
                  <a:gd name="T25" fmla="*/ 14 h 24"/>
                  <a:gd name="T26" fmla="*/ 12 w 25"/>
                  <a:gd name="T27" fmla="*/ 16 h 24"/>
                  <a:gd name="T28" fmla="*/ 14 w 25"/>
                  <a:gd name="T29" fmla="*/ 16 h 24"/>
                  <a:gd name="T30" fmla="*/ 15 w 25"/>
                  <a:gd name="T31" fmla="*/ 11 h 24"/>
                  <a:gd name="T32" fmla="*/ 12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0" y="24"/>
                      <a:pt x="9" y="24"/>
                    </a:cubicBezTo>
                    <a:cubicBezTo>
                      <a:pt x="6" y="23"/>
                      <a:pt x="4" y="20"/>
                      <a:pt x="2" y="18"/>
                    </a:cubicBezTo>
                    <a:cubicBezTo>
                      <a:pt x="1" y="15"/>
                      <a:pt x="0" y="12"/>
                      <a:pt x="1" y="9"/>
                    </a:cubicBezTo>
                    <a:cubicBezTo>
                      <a:pt x="2" y="6"/>
                      <a:pt x="4" y="3"/>
                      <a:pt x="7" y="1"/>
                    </a:cubicBezTo>
                    <a:cubicBezTo>
                      <a:pt x="8" y="1"/>
                      <a:pt x="10" y="0"/>
                      <a:pt x="12" y="0"/>
                    </a:cubicBezTo>
                    <a:cubicBezTo>
                      <a:pt x="16" y="0"/>
                      <a:pt x="20" y="3"/>
                      <a:pt x="22" y="7"/>
                    </a:cubicBezTo>
                    <a:cubicBezTo>
                      <a:pt x="25" y="13"/>
                      <a:pt x="23" y="20"/>
                      <a:pt x="18" y="23"/>
                    </a:cubicBezTo>
                    <a:cubicBezTo>
                      <a:pt x="16" y="24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9"/>
                    </a:cubicBezTo>
                    <a:cubicBezTo>
                      <a:pt x="9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4" y="16"/>
                    </a:cubicBezTo>
                    <a:cubicBezTo>
                      <a:pt x="16" y="15"/>
                      <a:pt x="16" y="13"/>
                      <a:pt x="15" y="11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90" name="Freeform 542"/>
              <p:cNvSpPr>
                <a:spLocks noEditPoints="1"/>
              </p:cNvSpPr>
              <p:nvPr/>
            </p:nvSpPr>
            <p:spPr bwMode="auto">
              <a:xfrm>
                <a:off x="-4662488" y="2498725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9 w 25"/>
                  <a:gd name="T3" fmla="*/ 23 h 24"/>
                  <a:gd name="T4" fmla="*/ 2 w 25"/>
                  <a:gd name="T5" fmla="*/ 17 h 24"/>
                  <a:gd name="T6" fmla="*/ 1 w 25"/>
                  <a:gd name="T7" fmla="*/ 8 h 24"/>
                  <a:gd name="T8" fmla="*/ 7 w 25"/>
                  <a:gd name="T9" fmla="*/ 1 h 24"/>
                  <a:gd name="T10" fmla="*/ 12 w 25"/>
                  <a:gd name="T11" fmla="*/ 0 h 24"/>
                  <a:gd name="T12" fmla="*/ 23 w 25"/>
                  <a:gd name="T13" fmla="*/ 7 h 24"/>
                  <a:gd name="T14" fmla="*/ 17 w 25"/>
                  <a:gd name="T15" fmla="*/ 23 h 24"/>
                  <a:gd name="T16" fmla="*/ 13 w 25"/>
                  <a:gd name="T17" fmla="*/ 24 h 24"/>
                  <a:gd name="T18" fmla="*/ 12 w 25"/>
                  <a:gd name="T19" fmla="*/ 8 h 24"/>
                  <a:gd name="T20" fmla="*/ 11 w 25"/>
                  <a:gd name="T21" fmla="*/ 8 h 24"/>
                  <a:gd name="T22" fmla="*/ 9 w 25"/>
                  <a:gd name="T23" fmla="*/ 10 h 24"/>
                  <a:gd name="T24" fmla="*/ 9 w 25"/>
                  <a:gd name="T25" fmla="*/ 13 h 24"/>
                  <a:gd name="T26" fmla="*/ 12 w 25"/>
                  <a:gd name="T27" fmla="*/ 15 h 24"/>
                  <a:gd name="T28" fmla="*/ 14 w 25"/>
                  <a:gd name="T29" fmla="*/ 15 h 24"/>
                  <a:gd name="T30" fmla="*/ 15 w 25"/>
                  <a:gd name="T31" fmla="*/ 10 h 24"/>
                  <a:gd name="T32" fmla="*/ 12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10" y="23"/>
                      <a:pt x="9" y="23"/>
                    </a:cubicBezTo>
                    <a:cubicBezTo>
                      <a:pt x="6" y="22"/>
                      <a:pt x="4" y="20"/>
                      <a:pt x="2" y="17"/>
                    </a:cubicBezTo>
                    <a:cubicBezTo>
                      <a:pt x="1" y="14"/>
                      <a:pt x="0" y="11"/>
                      <a:pt x="1" y="8"/>
                    </a:cubicBezTo>
                    <a:cubicBezTo>
                      <a:pt x="2" y="4"/>
                      <a:pt x="4" y="2"/>
                      <a:pt x="7" y="1"/>
                    </a:cubicBezTo>
                    <a:cubicBezTo>
                      <a:pt x="9" y="0"/>
                      <a:pt x="10" y="0"/>
                      <a:pt x="12" y="0"/>
                    </a:cubicBezTo>
                    <a:cubicBezTo>
                      <a:pt x="16" y="0"/>
                      <a:pt x="21" y="3"/>
                      <a:pt x="23" y="7"/>
                    </a:cubicBezTo>
                    <a:cubicBezTo>
                      <a:pt x="25" y="13"/>
                      <a:pt x="23" y="20"/>
                      <a:pt x="17" y="23"/>
                    </a:cubicBezTo>
                    <a:cubicBezTo>
                      <a:pt x="16" y="23"/>
                      <a:pt x="14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9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3" y="16"/>
                      <a:pt x="13" y="16"/>
                      <a:pt x="14" y="15"/>
                    </a:cubicBezTo>
                    <a:cubicBezTo>
                      <a:pt x="16" y="15"/>
                      <a:pt x="16" y="12"/>
                      <a:pt x="15" y="10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91" name="Freeform 543"/>
              <p:cNvSpPr>
                <a:spLocks noEditPoints="1"/>
              </p:cNvSpPr>
              <p:nvPr/>
            </p:nvSpPr>
            <p:spPr bwMode="auto">
              <a:xfrm>
                <a:off x="-4632325" y="2486025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1 w 25"/>
                  <a:gd name="T3" fmla="*/ 16 h 24"/>
                  <a:gd name="T4" fmla="*/ 1 w 25"/>
                  <a:gd name="T5" fmla="*/ 7 h 24"/>
                  <a:gd name="T6" fmla="*/ 7 w 25"/>
                  <a:gd name="T7" fmla="*/ 0 h 24"/>
                  <a:gd name="T8" fmla="*/ 11 w 25"/>
                  <a:gd name="T9" fmla="*/ 0 h 24"/>
                  <a:gd name="T10" fmla="*/ 22 w 25"/>
                  <a:gd name="T11" fmla="*/ 8 h 24"/>
                  <a:gd name="T12" fmla="*/ 16 w 25"/>
                  <a:gd name="T13" fmla="*/ 23 h 24"/>
                  <a:gd name="T14" fmla="*/ 12 w 25"/>
                  <a:gd name="T15" fmla="*/ 24 h 24"/>
                  <a:gd name="T16" fmla="*/ 11 w 25"/>
                  <a:gd name="T17" fmla="*/ 8 h 24"/>
                  <a:gd name="T18" fmla="*/ 10 w 25"/>
                  <a:gd name="T19" fmla="*/ 8 h 24"/>
                  <a:gd name="T20" fmla="*/ 9 w 25"/>
                  <a:gd name="T21" fmla="*/ 10 h 24"/>
                  <a:gd name="T22" fmla="*/ 9 w 25"/>
                  <a:gd name="T23" fmla="*/ 13 h 24"/>
                  <a:gd name="T24" fmla="*/ 12 w 25"/>
                  <a:gd name="T25" fmla="*/ 16 h 24"/>
                  <a:gd name="T26" fmla="*/ 13 w 25"/>
                  <a:gd name="T27" fmla="*/ 15 h 24"/>
                  <a:gd name="T28" fmla="*/ 15 w 25"/>
                  <a:gd name="T29" fmla="*/ 10 h 24"/>
                  <a:gd name="T30" fmla="*/ 11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8" y="24"/>
                      <a:pt x="3" y="21"/>
                      <a:pt x="1" y="16"/>
                    </a:cubicBezTo>
                    <a:cubicBezTo>
                      <a:pt x="0" y="13"/>
                      <a:pt x="0" y="10"/>
                      <a:pt x="1" y="7"/>
                    </a:cubicBezTo>
                    <a:cubicBezTo>
                      <a:pt x="2" y="4"/>
                      <a:pt x="4" y="2"/>
                      <a:pt x="7" y="0"/>
                    </a:cubicBezTo>
                    <a:cubicBezTo>
                      <a:pt x="8" y="0"/>
                      <a:pt x="10" y="0"/>
                      <a:pt x="11" y="0"/>
                    </a:cubicBezTo>
                    <a:cubicBezTo>
                      <a:pt x="16" y="0"/>
                      <a:pt x="20" y="3"/>
                      <a:pt x="22" y="8"/>
                    </a:cubicBezTo>
                    <a:cubicBezTo>
                      <a:pt x="25" y="14"/>
                      <a:pt x="22" y="21"/>
                      <a:pt x="16" y="23"/>
                    </a:cubicBezTo>
                    <a:cubicBezTo>
                      <a:pt x="15" y="23"/>
                      <a:pt x="14" y="24"/>
                      <a:pt x="12" y="24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0" y="8"/>
                      <a:pt x="10" y="8"/>
                    </a:cubicBezTo>
                    <a:cubicBezTo>
                      <a:pt x="9" y="8"/>
                      <a:pt x="9" y="9"/>
                      <a:pt x="9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9" y="15"/>
                      <a:pt x="11" y="16"/>
                      <a:pt x="12" y="16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5" y="15"/>
                      <a:pt x="15" y="13"/>
                      <a:pt x="15" y="10"/>
                    </a:cubicBezTo>
                    <a:cubicBezTo>
                      <a:pt x="14" y="9"/>
                      <a:pt x="13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92" name="Freeform 544"/>
              <p:cNvSpPr>
                <a:spLocks noEditPoints="1"/>
              </p:cNvSpPr>
              <p:nvPr/>
            </p:nvSpPr>
            <p:spPr bwMode="auto">
              <a:xfrm>
                <a:off x="-4603750" y="2473325"/>
                <a:ext cx="50800" cy="50800"/>
              </a:xfrm>
              <a:custGeom>
                <a:avLst/>
                <a:gdLst>
                  <a:gd name="T0" fmla="*/ 13 w 24"/>
                  <a:gd name="T1" fmla="*/ 24 h 24"/>
                  <a:gd name="T2" fmla="*/ 2 w 24"/>
                  <a:gd name="T3" fmla="*/ 17 h 24"/>
                  <a:gd name="T4" fmla="*/ 2 w 24"/>
                  <a:gd name="T5" fmla="*/ 7 h 24"/>
                  <a:gd name="T6" fmla="*/ 8 w 24"/>
                  <a:gd name="T7" fmla="*/ 1 h 24"/>
                  <a:gd name="T8" fmla="*/ 8 w 24"/>
                  <a:gd name="T9" fmla="*/ 1 h 24"/>
                  <a:gd name="T10" fmla="*/ 12 w 24"/>
                  <a:gd name="T11" fmla="*/ 0 h 24"/>
                  <a:gd name="T12" fmla="*/ 23 w 24"/>
                  <a:gd name="T13" fmla="*/ 9 h 24"/>
                  <a:gd name="T14" fmla="*/ 23 w 24"/>
                  <a:gd name="T15" fmla="*/ 18 h 24"/>
                  <a:gd name="T16" fmla="*/ 16 w 24"/>
                  <a:gd name="T17" fmla="*/ 24 h 24"/>
                  <a:gd name="T18" fmla="*/ 13 w 24"/>
                  <a:gd name="T19" fmla="*/ 24 h 24"/>
                  <a:gd name="T20" fmla="*/ 11 w 24"/>
                  <a:gd name="T21" fmla="*/ 9 h 24"/>
                  <a:gd name="T22" fmla="*/ 9 w 24"/>
                  <a:gd name="T23" fmla="*/ 10 h 24"/>
                  <a:gd name="T24" fmla="*/ 9 w 24"/>
                  <a:gd name="T25" fmla="*/ 14 h 24"/>
                  <a:gd name="T26" fmla="*/ 13 w 24"/>
                  <a:gd name="T27" fmla="*/ 16 h 24"/>
                  <a:gd name="T28" fmla="*/ 13 w 24"/>
                  <a:gd name="T29" fmla="*/ 16 h 24"/>
                  <a:gd name="T30" fmla="*/ 14 w 24"/>
                  <a:gd name="T31" fmla="*/ 16 h 24"/>
                  <a:gd name="T32" fmla="*/ 15 w 24"/>
                  <a:gd name="T33" fmla="*/ 15 h 24"/>
                  <a:gd name="T34" fmla="*/ 15 w 24"/>
                  <a:gd name="T35" fmla="*/ 11 h 24"/>
                  <a:gd name="T36" fmla="*/ 11 w 24"/>
                  <a:gd name="T3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8" y="24"/>
                      <a:pt x="4" y="21"/>
                      <a:pt x="2" y="17"/>
                    </a:cubicBezTo>
                    <a:cubicBezTo>
                      <a:pt x="0" y="13"/>
                      <a:pt x="0" y="10"/>
                      <a:pt x="2" y="7"/>
                    </a:cubicBezTo>
                    <a:cubicBezTo>
                      <a:pt x="3" y="4"/>
                      <a:pt x="5" y="2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9" y="1"/>
                      <a:pt x="10" y="0"/>
                      <a:pt x="12" y="0"/>
                    </a:cubicBezTo>
                    <a:cubicBezTo>
                      <a:pt x="17" y="0"/>
                      <a:pt x="21" y="4"/>
                      <a:pt x="23" y="9"/>
                    </a:cubicBezTo>
                    <a:cubicBezTo>
                      <a:pt x="24" y="12"/>
                      <a:pt x="24" y="15"/>
                      <a:pt x="23" y="18"/>
                    </a:cubicBezTo>
                    <a:cubicBezTo>
                      <a:pt x="21" y="21"/>
                      <a:pt x="19" y="23"/>
                      <a:pt x="16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1" y="9"/>
                    </a:moveTo>
                    <a:cubicBezTo>
                      <a:pt x="10" y="9"/>
                      <a:pt x="9" y="10"/>
                      <a:pt x="9" y="10"/>
                    </a:cubicBezTo>
                    <a:cubicBezTo>
                      <a:pt x="9" y="11"/>
                      <a:pt x="9" y="12"/>
                      <a:pt x="9" y="14"/>
                    </a:cubicBezTo>
                    <a:cubicBezTo>
                      <a:pt x="10" y="15"/>
                      <a:pt x="12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5"/>
                      <a:pt x="15" y="15"/>
                    </a:cubicBezTo>
                    <a:cubicBezTo>
                      <a:pt x="16" y="14"/>
                      <a:pt x="16" y="12"/>
                      <a:pt x="15" y="11"/>
                    </a:cubicBezTo>
                    <a:cubicBezTo>
                      <a:pt x="15" y="9"/>
                      <a:pt x="13" y="8"/>
                      <a:pt x="1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93" name="Freeform 545"/>
              <p:cNvSpPr>
                <a:spLocks noEditPoints="1"/>
              </p:cNvSpPr>
              <p:nvPr/>
            </p:nvSpPr>
            <p:spPr bwMode="auto">
              <a:xfrm>
                <a:off x="-4573588" y="2463800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1 w 25"/>
                  <a:gd name="T3" fmla="*/ 15 h 24"/>
                  <a:gd name="T4" fmla="*/ 2 w 25"/>
                  <a:gd name="T5" fmla="*/ 6 h 24"/>
                  <a:gd name="T6" fmla="*/ 8 w 25"/>
                  <a:gd name="T7" fmla="*/ 0 h 24"/>
                  <a:gd name="T8" fmla="*/ 12 w 25"/>
                  <a:gd name="T9" fmla="*/ 0 h 24"/>
                  <a:gd name="T10" fmla="*/ 23 w 25"/>
                  <a:gd name="T11" fmla="*/ 9 h 24"/>
                  <a:gd name="T12" fmla="*/ 16 w 25"/>
                  <a:gd name="T13" fmla="*/ 23 h 24"/>
                  <a:gd name="T14" fmla="*/ 12 w 25"/>
                  <a:gd name="T15" fmla="*/ 24 h 24"/>
                  <a:gd name="T16" fmla="*/ 12 w 25"/>
                  <a:gd name="T17" fmla="*/ 8 h 24"/>
                  <a:gd name="T18" fmla="*/ 11 w 25"/>
                  <a:gd name="T19" fmla="*/ 8 h 24"/>
                  <a:gd name="T20" fmla="*/ 9 w 25"/>
                  <a:gd name="T21" fmla="*/ 9 h 24"/>
                  <a:gd name="T22" fmla="*/ 9 w 25"/>
                  <a:gd name="T23" fmla="*/ 13 h 24"/>
                  <a:gd name="T24" fmla="*/ 12 w 25"/>
                  <a:gd name="T25" fmla="*/ 16 h 24"/>
                  <a:gd name="T26" fmla="*/ 13 w 25"/>
                  <a:gd name="T27" fmla="*/ 16 h 24"/>
                  <a:gd name="T28" fmla="*/ 15 w 25"/>
                  <a:gd name="T29" fmla="*/ 11 h 24"/>
                  <a:gd name="T30" fmla="*/ 12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7" y="24"/>
                      <a:pt x="3" y="20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3" y="3"/>
                      <a:pt x="5" y="1"/>
                      <a:pt x="8" y="0"/>
                    </a:cubicBezTo>
                    <a:cubicBezTo>
                      <a:pt x="9" y="0"/>
                      <a:pt x="10" y="0"/>
                      <a:pt x="12" y="0"/>
                    </a:cubicBezTo>
                    <a:cubicBezTo>
                      <a:pt x="17" y="0"/>
                      <a:pt x="21" y="3"/>
                      <a:pt x="23" y="9"/>
                    </a:cubicBezTo>
                    <a:cubicBezTo>
                      <a:pt x="25" y="15"/>
                      <a:pt x="22" y="21"/>
                      <a:pt x="16" y="23"/>
                    </a:cubicBezTo>
                    <a:cubicBezTo>
                      <a:pt x="15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9" y="9"/>
                      <a:pt x="9" y="9"/>
                    </a:cubicBezTo>
                    <a:cubicBezTo>
                      <a:pt x="9" y="10"/>
                      <a:pt x="9" y="12"/>
                      <a:pt x="9" y="13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5" y="15"/>
                      <a:pt x="16" y="13"/>
                      <a:pt x="15" y="11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94" name="Freeform 546"/>
              <p:cNvSpPr>
                <a:spLocks noEditPoints="1"/>
              </p:cNvSpPr>
              <p:nvPr/>
            </p:nvSpPr>
            <p:spPr bwMode="auto">
              <a:xfrm>
                <a:off x="-4543425" y="2455863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1 w 24"/>
                  <a:gd name="T3" fmla="*/ 15 h 24"/>
                  <a:gd name="T4" fmla="*/ 2 w 24"/>
                  <a:gd name="T5" fmla="*/ 5 h 24"/>
                  <a:gd name="T6" fmla="*/ 9 w 24"/>
                  <a:gd name="T7" fmla="*/ 0 h 24"/>
                  <a:gd name="T8" fmla="*/ 12 w 24"/>
                  <a:gd name="T9" fmla="*/ 0 h 24"/>
                  <a:gd name="T10" fmla="*/ 18 w 24"/>
                  <a:gd name="T11" fmla="*/ 1 h 24"/>
                  <a:gd name="T12" fmla="*/ 23 w 24"/>
                  <a:gd name="T13" fmla="*/ 9 h 24"/>
                  <a:gd name="T14" fmla="*/ 22 w 24"/>
                  <a:gd name="T15" fmla="*/ 18 h 24"/>
                  <a:gd name="T16" fmla="*/ 15 w 24"/>
                  <a:gd name="T17" fmla="*/ 23 h 24"/>
                  <a:gd name="T18" fmla="*/ 12 w 24"/>
                  <a:gd name="T19" fmla="*/ 24 h 24"/>
                  <a:gd name="T20" fmla="*/ 12 w 24"/>
                  <a:gd name="T21" fmla="*/ 8 h 24"/>
                  <a:gd name="T22" fmla="*/ 11 w 24"/>
                  <a:gd name="T23" fmla="*/ 8 h 24"/>
                  <a:gd name="T24" fmla="*/ 9 w 24"/>
                  <a:gd name="T25" fmla="*/ 9 h 24"/>
                  <a:gd name="T26" fmla="*/ 9 w 24"/>
                  <a:gd name="T27" fmla="*/ 13 h 24"/>
                  <a:gd name="T28" fmla="*/ 12 w 24"/>
                  <a:gd name="T29" fmla="*/ 16 h 24"/>
                  <a:gd name="T30" fmla="*/ 13 w 24"/>
                  <a:gd name="T31" fmla="*/ 16 h 24"/>
                  <a:gd name="T32" fmla="*/ 15 w 24"/>
                  <a:gd name="T33" fmla="*/ 14 h 24"/>
                  <a:gd name="T34" fmla="*/ 15 w 24"/>
                  <a:gd name="T35" fmla="*/ 11 h 24"/>
                  <a:gd name="T36" fmla="*/ 13 w 24"/>
                  <a:gd name="T37" fmla="*/ 8 h 24"/>
                  <a:gd name="T38" fmla="*/ 12 w 24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7" y="24"/>
                      <a:pt x="3" y="20"/>
                      <a:pt x="1" y="15"/>
                    </a:cubicBezTo>
                    <a:cubicBezTo>
                      <a:pt x="0" y="12"/>
                      <a:pt x="1" y="8"/>
                      <a:pt x="2" y="5"/>
                    </a:cubicBezTo>
                    <a:cubicBezTo>
                      <a:pt x="4" y="3"/>
                      <a:pt x="6" y="1"/>
                      <a:pt x="9" y="0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4" y="0"/>
                      <a:pt x="16" y="0"/>
                      <a:pt x="18" y="1"/>
                    </a:cubicBezTo>
                    <a:cubicBezTo>
                      <a:pt x="20" y="3"/>
                      <a:pt x="22" y="6"/>
                      <a:pt x="23" y="9"/>
                    </a:cubicBezTo>
                    <a:cubicBezTo>
                      <a:pt x="24" y="12"/>
                      <a:pt x="23" y="15"/>
                      <a:pt x="22" y="18"/>
                    </a:cubicBezTo>
                    <a:cubicBezTo>
                      <a:pt x="21" y="20"/>
                      <a:pt x="18" y="22"/>
                      <a:pt x="15" y="23"/>
                    </a:cubicBezTo>
                    <a:cubicBezTo>
                      <a:pt x="14" y="24"/>
                      <a:pt x="13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9" y="9"/>
                      <a:pt x="9" y="9"/>
                    </a:cubicBezTo>
                    <a:cubicBezTo>
                      <a:pt x="9" y="10"/>
                      <a:pt x="9" y="11"/>
                      <a:pt x="9" y="13"/>
                    </a:cubicBezTo>
                    <a:cubicBezTo>
                      <a:pt x="9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5"/>
                      <a:pt x="14" y="15"/>
                      <a:pt x="15" y="14"/>
                    </a:cubicBezTo>
                    <a:cubicBezTo>
                      <a:pt x="15" y="13"/>
                      <a:pt x="15" y="12"/>
                      <a:pt x="15" y="11"/>
                    </a:cubicBezTo>
                    <a:cubicBezTo>
                      <a:pt x="15" y="10"/>
                      <a:pt x="14" y="9"/>
                      <a:pt x="13" y="8"/>
                    </a:cubicBezTo>
                    <a:cubicBezTo>
                      <a:pt x="13" y="8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95" name="Freeform 547"/>
              <p:cNvSpPr>
                <a:spLocks noEditPoints="1"/>
              </p:cNvSpPr>
              <p:nvPr/>
            </p:nvSpPr>
            <p:spPr bwMode="auto">
              <a:xfrm>
                <a:off x="-4697413" y="2478088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2 w 25"/>
                  <a:gd name="T3" fmla="*/ 17 h 24"/>
                  <a:gd name="T4" fmla="*/ 1 w 25"/>
                  <a:gd name="T5" fmla="*/ 8 h 24"/>
                  <a:gd name="T6" fmla="*/ 6 w 25"/>
                  <a:gd name="T7" fmla="*/ 1 h 24"/>
                  <a:gd name="T8" fmla="*/ 12 w 25"/>
                  <a:gd name="T9" fmla="*/ 0 h 24"/>
                  <a:gd name="T10" fmla="*/ 22 w 25"/>
                  <a:gd name="T11" fmla="*/ 7 h 24"/>
                  <a:gd name="T12" fmla="*/ 17 w 25"/>
                  <a:gd name="T13" fmla="*/ 23 h 24"/>
                  <a:gd name="T14" fmla="*/ 12 w 25"/>
                  <a:gd name="T15" fmla="*/ 24 h 24"/>
                  <a:gd name="T16" fmla="*/ 12 w 25"/>
                  <a:gd name="T17" fmla="*/ 8 h 24"/>
                  <a:gd name="T18" fmla="*/ 10 w 25"/>
                  <a:gd name="T19" fmla="*/ 8 h 24"/>
                  <a:gd name="T20" fmla="*/ 8 w 25"/>
                  <a:gd name="T21" fmla="*/ 10 h 24"/>
                  <a:gd name="T22" fmla="*/ 9 w 25"/>
                  <a:gd name="T23" fmla="*/ 13 h 24"/>
                  <a:gd name="T24" fmla="*/ 14 w 25"/>
                  <a:gd name="T25" fmla="*/ 15 h 24"/>
                  <a:gd name="T26" fmla="*/ 15 w 25"/>
                  <a:gd name="T27" fmla="*/ 10 h 24"/>
                  <a:gd name="T28" fmla="*/ 12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8" y="24"/>
                      <a:pt x="4" y="21"/>
                      <a:pt x="2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1" y="5"/>
                      <a:pt x="4" y="2"/>
                      <a:pt x="6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7"/>
                    </a:cubicBezTo>
                    <a:cubicBezTo>
                      <a:pt x="25" y="13"/>
                      <a:pt x="23" y="20"/>
                      <a:pt x="17" y="23"/>
                    </a:cubicBezTo>
                    <a:cubicBezTo>
                      <a:pt x="16" y="23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8"/>
                    </a:cubicBezTo>
                    <a:cubicBezTo>
                      <a:pt x="9" y="9"/>
                      <a:pt x="9" y="9"/>
                      <a:pt x="8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10" y="15"/>
                      <a:pt x="12" y="16"/>
                      <a:pt x="14" y="15"/>
                    </a:cubicBezTo>
                    <a:cubicBezTo>
                      <a:pt x="15" y="15"/>
                      <a:pt x="16" y="12"/>
                      <a:pt x="15" y="10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96" name="Freeform 548"/>
              <p:cNvSpPr>
                <a:spLocks noEditPoints="1"/>
              </p:cNvSpPr>
              <p:nvPr/>
            </p:nvSpPr>
            <p:spPr bwMode="auto">
              <a:xfrm>
                <a:off x="-4668838" y="2462213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2 w 26"/>
                  <a:gd name="T3" fmla="*/ 17 h 24"/>
                  <a:gd name="T4" fmla="*/ 2 w 26"/>
                  <a:gd name="T5" fmla="*/ 8 h 24"/>
                  <a:gd name="T6" fmla="*/ 8 w 26"/>
                  <a:gd name="T7" fmla="*/ 1 h 24"/>
                  <a:gd name="T8" fmla="*/ 12 w 26"/>
                  <a:gd name="T9" fmla="*/ 0 h 24"/>
                  <a:gd name="T10" fmla="*/ 23 w 26"/>
                  <a:gd name="T11" fmla="*/ 7 h 24"/>
                  <a:gd name="T12" fmla="*/ 18 w 26"/>
                  <a:gd name="T13" fmla="*/ 23 h 24"/>
                  <a:gd name="T14" fmla="*/ 13 w 26"/>
                  <a:gd name="T15" fmla="*/ 24 h 24"/>
                  <a:gd name="T16" fmla="*/ 12 w 26"/>
                  <a:gd name="T17" fmla="*/ 8 h 24"/>
                  <a:gd name="T18" fmla="*/ 11 w 26"/>
                  <a:gd name="T19" fmla="*/ 8 h 24"/>
                  <a:gd name="T20" fmla="*/ 9 w 26"/>
                  <a:gd name="T21" fmla="*/ 10 h 24"/>
                  <a:gd name="T22" fmla="*/ 9 w 26"/>
                  <a:gd name="T23" fmla="*/ 13 h 24"/>
                  <a:gd name="T24" fmla="*/ 14 w 26"/>
                  <a:gd name="T25" fmla="*/ 16 h 24"/>
                  <a:gd name="T26" fmla="*/ 16 w 26"/>
                  <a:gd name="T27" fmla="*/ 10 h 24"/>
                  <a:gd name="T28" fmla="*/ 12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9" y="24"/>
                      <a:pt x="4" y="21"/>
                      <a:pt x="2" y="17"/>
                    </a:cubicBezTo>
                    <a:cubicBezTo>
                      <a:pt x="1" y="14"/>
                      <a:pt x="0" y="11"/>
                      <a:pt x="2" y="8"/>
                    </a:cubicBezTo>
                    <a:cubicBezTo>
                      <a:pt x="3" y="5"/>
                      <a:pt x="5" y="2"/>
                      <a:pt x="8" y="1"/>
                    </a:cubicBezTo>
                    <a:cubicBezTo>
                      <a:pt x="9" y="0"/>
                      <a:pt x="11" y="0"/>
                      <a:pt x="12" y="0"/>
                    </a:cubicBezTo>
                    <a:cubicBezTo>
                      <a:pt x="17" y="0"/>
                      <a:pt x="22" y="3"/>
                      <a:pt x="23" y="7"/>
                    </a:cubicBezTo>
                    <a:cubicBezTo>
                      <a:pt x="26" y="13"/>
                      <a:pt x="23" y="21"/>
                      <a:pt x="18" y="23"/>
                    </a:cubicBezTo>
                    <a:cubicBezTo>
                      <a:pt x="16" y="24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10" y="15"/>
                      <a:pt x="13" y="17"/>
                      <a:pt x="14" y="16"/>
                    </a:cubicBezTo>
                    <a:cubicBezTo>
                      <a:pt x="16" y="15"/>
                      <a:pt x="17" y="13"/>
                      <a:pt x="16" y="10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97" name="Freeform 549"/>
              <p:cNvSpPr>
                <a:spLocks noEditPoints="1"/>
              </p:cNvSpPr>
              <p:nvPr/>
            </p:nvSpPr>
            <p:spPr bwMode="auto">
              <a:xfrm>
                <a:off x="-4637088" y="2449513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7 w 25"/>
                  <a:gd name="T3" fmla="*/ 23 h 24"/>
                  <a:gd name="T4" fmla="*/ 1 w 25"/>
                  <a:gd name="T5" fmla="*/ 17 h 24"/>
                  <a:gd name="T6" fmla="*/ 1 w 25"/>
                  <a:gd name="T7" fmla="*/ 7 h 24"/>
                  <a:gd name="T8" fmla="*/ 7 w 25"/>
                  <a:gd name="T9" fmla="*/ 1 h 24"/>
                  <a:gd name="T10" fmla="*/ 12 w 25"/>
                  <a:gd name="T11" fmla="*/ 0 h 24"/>
                  <a:gd name="T12" fmla="*/ 23 w 25"/>
                  <a:gd name="T13" fmla="*/ 8 h 24"/>
                  <a:gd name="T14" fmla="*/ 16 w 25"/>
                  <a:gd name="T15" fmla="*/ 23 h 24"/>
                  <a:gd name="T16" fmla="*/ 12 w 25"/>
                  <a:gd name="T17" fmla="*/ 24 h 24"/>
                  <a:gd name="T18" fmla="*/ 12 w 25"/>
                  <a:gd name="T19" fmla="*/ 8 h 24"/>
                  <a:gd name="T20" fmla="*/ 10 w 25"/>
                  <a:gd name="T21" fmla="*/ 8 h 24"/>
                  <a:gd name="T22" fmla="*/ 8 w 25"/>
                  <a:gd name="T23" fmla="*/ 10 h 24"/>
                  <a:gd name="T24" fmla="*/ 8 w 25"/>
                  <a:gd name="T25" fmla="*/ 13 h 24"/>
                  <a:gd name="T26" fmla="*/ 11 w 25"/>
                  <a:gd name="T27" fmla="*/ 16 h 24"/>
                  <a:gd name="T28" fmla="*/ 13 w 25"/>
                  <a:gd name="T29" fmla="*/ 16 h 24"/>
                  <a:gd name="T30" fmla="*/ 15 w 25"/>
                  <a:gd name="T31" fmla="*/ 11 h 24"/>
                  <a:gd name="T32" fmla="*/ 12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9" y="24"/>
                      <a:pt x="7" y="23"/>
                    </a:cubicBezTo>
                    <a:cubicBezTo>
                      <a:pt x="4" y="22"/>
                      <a:pt x="2" y="19"/>
                      <a:pt x="1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2" y="4"/>
                      <a:pt x="4" y="2"/>
                      <a:pt x="7" y="1"/>
                    </a:cubicBezTo>
                    <a:cubicBezTo>
                      <a:pt x="9" y="0"/>
                      <a:pt x="10" y="0"/>
                      <a:pt x="12" y="0"/>
                    </a:cubicBezTo>
                    <a:cubicBezTo>
                      <a:pt x="16" y="0"/>
                      <a:pt x="21" y="3"/>
                      <a:pt x="23" y="8"/>
                    </a:cubicBezTo>
                    <a:cubicBezTo>
                      <a:pt x="25" y="14"/>
                      <a:pt x="22" y="21"/>
                      <a:pt x="16" y="23"/>
                    </a:cubicBezTo>
                    <a:cubicBezTo>
                      <a:pt x="15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8"/>
                    </a:cubicBezTo>
                    <a:cubicBezTo>
                      <a:pt x="9" y="9"/>
                      <a:pt x="9" y="9"/>
                      <a:pt x="8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10" y="15"/>
                      <a:pt x="11" y="16"/>
                    </a:cubicBezTo>
                    <a:cubicBezTo>
                      <a:pt x="12" y="16"/>
                      <a:pt x="13" y="16"/>
                      <a:pt x="13" y="16"/>
                    </a:cubicBezTo>
                    <a:cubicBezTo>
                      <a:pt x="15" y="15"/>
                      <a:pt x="16" y="13"/>
                      <a:pt x="15" y="11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98" name="Freeform 550"/>
              <p:cNvSpPr>
                <a:spLocks noEditPoints="1"/>
              </p:cNvSpPr>
              <p:nvPr/>
            </p:nvSpPr>
            <p:spPr bwMode="auto">
              <a:xfrm>
                <a:off x="-4606925" y="2438400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7 w 25"/>
                  <a:gd name="T3" fmla="*/ 22 h 24"/>
                  <a:gd name="T4" fmla="*/ 1 w 25"/>
                  <a:gd name="T5" fmla="*/ 16 h 24"/>
                  <a:gd name="T6" fmla="*/ 1 w 25"/>
                  <a:gd name="T7" fmla="*/ 6 h 24"/>
                  <a:gd name="T8" fmla="*/ 8 w 25"/>
                  <a:gd name="T9" fmla="*/ 0 h 24"/>
                  <a:gd name="T10" fmla="*/ 12 w 25"/>
                  <a:gd name="T11" fmla="*/ 0 h 24"/>
                  <a:gd name="T12" fmla="*/ 23 w 25"/>
                  <a:gd name="T13" fmla="*/ 8 h 24"/>
                  <a:gd name="T14" fmla="*/ 16 w 25"/>
                  <a:gd name="T15" fmla="*/ 23 h 24"/>
                  <a:gd name="T16" fmla="*/ 13 w 25"/>
                  <a:gd name="T17" fmla="*/ 24 h 24"/>
                  <a:gd name="T18" fmla="*/ 12 w 25"/>
                  <a:gd name="T19" fmla="*/ 8 h 24"/>
                  <a:gd name="T20" fmla="*/ 11 w 25"/>
                  <a:gd name="T21" fmla="*/ 8 h 24"/>
                  <a:gd name="T22" fmla="*/ 9 w 25"/>
                  <a:gd name="T23" fmla="*/ 10 h 24"/>
                  <a:gd name="T24" fmla="*/ 9 w 25"/>
                  <a:gd name="T25" fmla="*/ 13 h 24"/>
                  <a:gd name="T26" fmla="*/ 11 w 25"/>
                  <a:gd name="T27" fmla="*/ 15 h 24"/>
                  <a:gd name="T28" fmla="*/ 13 w 25"/>
                  <a:gd name="T29" fmla="*/ 15 h 24"/>
                  <a:gd name="T30" fmla="*/ 16 w 25"/>
                  <a:gd name="T31" fmla="*/ 10 h 24"/>
                  <a:gd name="T32" fmla="*/ 12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9" y="23"/>
                      <a:pt x="7" y="22"/>
                    </a:cubicBezTo>
                    <a:cubicBezTo>
                      <a:pt x="4" y="21"/>
                      <a:pt x="2" y="19"/>
                      <a:pt x="1" y="16"/>
                    </a:cubicBezTo>
                    <a:cubicBezTo>
                      <a:pt x="0" y="13"/>
                      <a:pt x="0" y="9"/>
                      <a:pt x="1" y="6"/>
                    </a:cubicBezTo>
                    <a:cubicBezTo>
                      <a:pt x="3" y="3"/>
                      <a:pt x="5" y="1"/>
                      <a:pt x="8" y="0"/>
                    </a:cubicBezTo>
                    <a:cubicBezTo>
                      <a:pt x="9" y="0"/>
                      <a:pt x="11" y="0"/>
                      <a:pt x="12" y="0"/>
                    </a:cubicBezTo>
                    <a:cubicBezTo>
                      <a:pt x="17" y="0"/>
                      <a:pt x="22" y="3"/>
                      <a:pt x="23" y="8"/>
                    </a:cubicBezTo>
                    <a:cubicBezTo>
                      <a:pt x="25" y="14"/>
                      <a:pt x="22" y="21"/>
                      <a:pt x="16" y="23"/>
                    </a:cubicBezTo>
                    <a:cubicBezTo>
                      <a:pt x="15" y="23"/>
                      <a:pt x="14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9" y="9"/>
                      <a:pt x="9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2" y="16"/>
                      <a:pt x="13" y="16"/>
                      <a:pt x="13" y="15"/>
                    </a:cubicBezTo>
                    <a:cubicBezTo>
                      <a:pt x="15" y="15"/>
                      <a:pt x="16" y="13"/>
                      <a:pt x="16" y="10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99" name="Freeform 551"/>
              <p:cNvSpPr>
                <a:spLocks noEditPoints="1"/>
              </p:cNvSpPr>
              <p:nvPr/>
            </p:nvSpPr>
            <p:spPr bwMode="auto">
              <a:xfrm>
                <a:off x="-4576763" y="2427288"/>
                <a:ext cx="57150" cy="52388"/>
              </a:xfrm>
              <a:custGeom>
                <a:avLst/>
                <a:gdLst>
                  <a:gd name="T0" fmla="*/ 13 w 26"/>
                  <a:gd name="T1" fmla="*/ 24 h 24"/>
                  <a:gd name="T2" fmla="*/ 2 w 26"/>
                  <a:gd name="T3" fmla="*/ 15 h 24"/>
                  <a:gd name="T4" fmla="*/ 2 w 26"/>
                  <a:gd name="T5" fmla="*/ 6 h 24"/>
                  <a:gd name="T6" fmla="*/ 9 w 26"/>
                  <a:gd name="T7" fmla="*/ 0 h 24"/>
                  <a:gd name="T8" fmla="*/ 12 w 26"/>
                  <a:gd name="T9" fmla="*/ 0 h 24"/>
                  <a:gd name="T10" fmla="*/ 24 w 26"/>
                  <a:gd name="T11" fmla="*/ 9 h 24"/>
                  <a:gd name="T12" fmla="*/ 16 w 26"/>
                  <a:gd name="T13" fmla="*/ 24 h 24"/>
                  <a:gd name="T14" fmla="*/ 13 w 26"/>
                  <a:gd name="T15" fmla="*/ 24 h 24"/>
                  <a:gd name="T16" fmla="*/ 12 w 26"/>
                  <a:gd name="T17" fmla="*/ 8 h 24"/>
                  <a:gd name="T18" fmla="*/ 11 w 26"/>
                  <a:gd name="T19" fmla="*/ 8 h 24"/>
                  <a:gd name="T20" fmla="*/ 9 w 26"/>
                  <a:gd name="T21" fmla="*/ 10 h 24"/>
                  <a:gd name="T22" fmla="*/ 9 w 26"/>
                  <a:gd name="T23" fmla="*/ 13 h 24"/>
                  <a:gd name="T24" fmla="*/ 14 w 26"/>
                  <a:gd name="T25" fmla="*/ 16 h 24"/>
                  <a:gd name="T26" fmla="*/ 16 w 26"/>
                  <a:gd name="T27" fmla="*/ 11 h 24"/>
                  <a:gd name="T28" fmla="*/ 12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8" y="24"/>
                      <a:pt x="3" y="21"/>
                      <a:pt x="2" y="15"/>
                    </a:cubicBezTo>
                    <a:cubicBezTo>
                      <a:pt x="0" y="12"/>
                      <a:pt x="1" y="9"/>
                      <a:pt x="2" y="6"/>
                    </a:cubicBezTo>
                    <a:cubicBezTo>
                      <a:pt x="4" y="3"/>
                      <a:pt x="6" y="1"/>
                      <a:pt x="9" y="0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8" y="0"/>
                      <a:pt x="23" y="3"/>
                      <a:pt x="24" y="9"/>
                    </a:cubicBezTo>
                    <a:cubicBezTo>
                      <a:pt x="26" y="15"/>
                      <a:pt x="22" y="22"/>
                      <a:pt x="16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10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10" y="15"/>
                      <a:pt x="12" y="16"/>
                      <a:pt x="14" y="16"/>
                    </a:cubicBezTo>
                    <a:cubicBezTo>
                      <a:pt x="16" y="15"/>
                      <a:pt x="17" y="13"/>
                      <a:pt x="16" y="11"/>
                    </a:cubicBezTo>
                    <a:cubicBezTo>
                      <a:pt x="16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00" name="Freeform 552"/>
              <p:cNvSpPr>
                <a:spLocks noEditPoints="1"/>
              </p:cNvSpPr>
              <p:nvPr/>
            </p:nvSpPr>
            <p:spPr bwMode="auto">
              <a:xfrm>
                <a:off x="-4699000" y="2438400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2 w 26"/>
                  <a:gd name="T3" fmla="*/ 17 h 24"/>
                  <a:gd name="T4" fmla="*/ 1 w 26"/>
                  <a:gd name="T5" fmla="*/ 8 h 24"/>
                  <a:gd name="T6" fmla="*/ 7 w 26"/>
                  <a:gd name="T7" fmla="*/ 1 h 24"/>
                  <a:gd name="T8" fmla="*/ 13 w 26"/>
                  <a:gd name="T9" fmla="*/ 0 h 24"/>
                  <a:gd name="T10" fmla="*/ 24 w 26"/>
                  <a:gd name="T11" fmla="*/ 7 h 24"/>
                  <a:gd name="T12" fmla="*/ 18 w 26"/>
                  <a:gd name="T13" fmla="*/ 23 h 24"/>
                  <a:gd name="T14" fmla="*/ 13 w 26"/>
                  <a:gd name="T15" fmla="*/ 24 h 24"/>
                  <a:gd name="T16" fmla="*/ 13 w 26"/>
                  <a:gd name="T17" fmla="*/ 8 h 24"/>
                  <a:gd name="T18" fmla="*/ 11 w 26"/>
                  <a:gd name="T19" fmla="*/ 8 h 24"/>
                  <a:gd name="T20" fmla="*/ 9 w 26"/>
                  <a:gd name="T21" fmla="*/ 10 h 24"/>
                  <a:gd name="T22" fmla="*/ 9 w 26"/>
                  <a:gd name="T23" fmla="*/ 13 h 24"/>
                  <a:gd name="T24" fmla="*/ 14 w 26"/>
                  <a:gd name="T25" fmla="*/ 15 h 24"/>
                  <a:gd name="T26" fmla="*/ 16 w 26"/>
                  <a:gd name="T27" fmla="*/ 10 h 24"/>
                  <a:gd name="T28" fmla="*/ 13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8" y="24"/>
                      <a:pt x="4" y="21"/>
                      <a:pt x="2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2" y="5"/>
                      <a:pt x="4" y="2"/>
                      <a:pt x="7" y="1"/>
                    </a:cubicBezTo>
                    <a:cubicBezTo>
                      <a:pt x="9" y="0"/>
                      <a:pt x="11" y="0"/>
                      <a:pt x="13" y="0"/>
                    </a:cubicBezTo>
                    <a:cubicBezTo>
                      <a:pt x="17" y="0"/>
                      <a:pt x="22" y="2"/>
                      <a:pt x="24" y="7"/>
                    </a:cubicBezTo>
                    <a:cubicBezTo>
                      <a:pt x="26" y="13"/>
                      <a:pt x="24" y="20"/>
                      <a:pt x="18" y="23"/>
                    </a:cubicBezTo>
                    <a:cubicBezTo>
                      <a:pt x="16" y="23"/>
                      <a:pt x="15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9" y="11"/>
                      <a:pt x="9" y="13"/>
                      <a:pt x="9" y="13"/>
                    </a:cubicBezTo>
                    <a:cubicBezTo>
                      <a:pt x="10" y="15"/>
                      <a:pt x="13" y="16"/>
                      <a:pt x="14" y="15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6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01" name="Freeform 553"/>
              <p:cNvSpPr>
                <a:spLocks noEditPoints="1"/>
              </p:cNvSpPr>
              <p:nvPr/>
            </p:nvSpPr>
            <p:spPr bwMode="auto">
              <a:xfrm>
                <a:off x="-4667250" y="2424113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1 w 25"/>
                  <a:gd name="T3" fmla="*/ 17 h 24"/>
                  <a:gd name="T4" fmla="*/ 1 w 25"/>
                  <a:gd name="T5" fmla="*/ 8 h 24"/>
                  <a:gd name="T6" fmla="*/ 7 w 25"/>
                  <a:gd name="T7" fmla="*/ 1 h 24"/>
                  <a:gd name="T8" fmla="*/ 17 w 25"/>
                  <a:gd name="T9" fmla="*/ 1 h 24"/>
                  <a:gd name="T10" fmla="*/ 23 w 25"/>
                  <a:gd name="T11" fmla="*/ 7 h 24"/>
                  <a:gd name="T12" fmla="*/ 23 w 25"/>
                  <a:gd name="T13" fmla="*/ 17 h 24"/>
                  <a:gd name="T14" fmla="*/ 17 w 25"/>
                  <a:gd name="T15" fmla="*/ 23 h 24"/>
                  <a:gd name="T16" fmla="*/ 12 w 25"/>
                  <a:gd name="T17" fmla="*/ 24 h 24"/>
                  <a:gd name="T18" fmla="*/ 12 w 25"/>
                  <a:gd name="T19" fmla="*/ 8 h 24"/>
                  <a:gd name="T20" fmla="*/ 11 w 25"/>
                  <a:gd name="T21" fmla="*/ 8 h 24"/>
                  <a:gd name="T22" fmla="*/ 9 w 25"/>
                  <a:gd name="T23" fmla="*/ 11 h 24"/>
                  <a:gd name="T24" fmla="*/ 9 w 25"/>
                  <a:gd name="T25" fmla="*/ 14 h 24"/>
                  <a:gd name="T26" fmla="*/ 14 w 25"/>
                  <a:gd name="T27" fmla="*/ 16 h 24"/>
                  <a:gd name="T28" fmla="*/ 16 w 25"/>
                  <a:gd name="T29" fmla="*/ 14 h 24"/>
                  <a:gd name="T30" fmla="*/ 16 w 25"/>
                  <a:gd name="T31" fmla="*/ 10 h 24"/>
                  <a:gd name="T32" fmla="*/ 14 w 25"/>
                  <a:gd name="T33" fmla="*/ 8 h 24"/>
                  <a:gd name="T34" fmla="*/ 12 w 25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8" y="24"/>
                      <a:pt x="3" y="21"/>
                      <a:pt x="1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2" y="5"/>
                      <a:pt x="4" y="2"/>
                      <a:pt x="7" y="1"/>
                    </a:cubicBezTo>
                    <a:cubicBezTo>
                      <a:pt x="10" y="0"/>
                      <a:pt x="14" y="0"/>
                      <a:pt x="17" y="1"/>
                    </a:cubicBezTo>
                    <a:cubicBezTo>
                      <a:pt x="20" y="2"/>
                      <a:pt x="22" y="4"/>
                      <a:pt x="23" y="7"/>
                    </a:cubicBezTo>
                    <a:cubicBezTo>
                      <a:pt x="25" y="10"/>
                      <a:pt x="25" y="14"/>
                      <a:pt x="23" y="17"/>
                    </a:cubicBezTo>
                    <a:cubicBezTo>
                      <a:pt x="22" y="19"/>
                      <a:pt x="20" y="22"/>
                      <a:pt x="17" y="23"/>
                    </a:cubicBezTo>
                    <a:cubicBezTo>
                      <a:pt x="16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10" y="16"/>
                      <a:pt x="12" y="17"/>
                      <a:pt x="14" y="16"/>
                    </a:cubicBezTo>
                    <a:cubicBezTo>
                      <a:pt x="14" y="15"/>
                      <a:pt x="15" y="15"/>
                      <a:pt x="16" y="14"/>
                    </a:cubicBezTo>
                    <a:cubicBezTo>
                      <a:pt x="16" y="13"/>
                      <a:pt x="16" y="12"/>
                      <a:pt x="16" y="10"/>
                    </a:cubicBezTo>
                    <a:cubicBezTo>
                      <a:pt x="16" y="9"/>
                      <a:pt x="15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02" name="Freeform 554"/>
              <p:cNvSpPr>
                <a:spLocks noEditPoints="1"/>
              </p:cNvSpPr>
              <p:nvPr/>
            </p:nvSpPr>
            <p:spPr bwMode="auto">
              <a:xfrm>
                <a:off x="-4633913" y="2411413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1 w 25"/>
                  <a:gd name="T3" fmla="*/ 17 h 24"/>
                  <a:gd name="T4" fmla="*/ 1 w 25"/>
                  <a:gd name="T5" fmla="*/ 7 h 24"/>
                  <a:gd name="T6" fmla="*/ 8 w 25"/>
                  <a:gd name="T7" fmla="*/ 1 h 24"/>
                  <a:gd name="T8" fmla="*/ 12 w 25"/>
                  <a:gd name="T9" fmla="*/ 0 h 24"/>
                  <a:gd name="T10" fmla="*/ 13 w 25"/>
                  <a:gd name="T11" fmla="*/ 0 h 24"/>
                  <a:gd name="T12" fmla="*/ 17 w 25"/>
                  <a:gd name="T13" fmla="*/ 1 h 24"/>
                  <a:gd name="T14" fmla="*/ 24 w 25"/>
                  <a:gd name="T15" fmla="*/ 8 h 24"/>
                  <a:gd name="T16" fmla="*/ 23 w 25"/>
                  <a:gd name="T17" fmla="*/ 17 h 24"/>
                  <a:gd name="T18" fmla="*/ 20 w 25"/>
                  <a:gd name="T19" fmla="*/ 21 h 24"/>
                  <a:gd name="T20" fmla="*/ 17 w 25"/>
                  <a:gd name="T21" fmla="*/ 23 h 24"/>
                  <a:gd name="T22" fmla="*/ 12 w 25"/>
                  <a:gd name="T23" fmla="*/ 24 h 24"/>
                  <a:gd name="T24" fmla="*/ 12 w 25"/>
                  <a:gd name="T25" fmla="*/ 8 h 24"/>
                  <a:gd name="T26" fmla="*/ 11 w 25"/>
                  <a:gd name="T27" fmla="*/ 8 h 24"/>
                  <a:gd name="T28" fmla="*/ 8 w 25"/>
                  <a:gd name="T29" fmla="*/ 10 h 24"/>
                  <a:gd name="T30" fmla="*/ 8 w 25"/>
                  <a:gd name="T31" fmla="*/ 13 h 24"/>
                  <a:gd name="T32" fmla="*/ 14 w 25"/>
                  <a:gd name="T33" fmla="*/ 16 h 24"/>
                  <a:gd name="T34" fmla="*/ 15 w 25"/>
                  <a:gd name="T35" fmla="*/ 15 h 24"/>
                  <a:gd name="T36" fmla="*/ 15 w 25"/>
                  <a:gd name="T37" fmla="*/ 15 h 24"/>
                  <a:gd name="T38" fmla="*/ 16 w 25"/>
                  <a:gd name="T39" fmla="*/ 14 h 24"/>
                  <a:gd name="T40" fmla="*/ 16 w 25"/>
                  <a:gd name="T41" fmla="*/ 11 h 24"/>
                  <a:gd name="T42" fmla="*/ 14 w 25"/>
                  <a:gd name="T43" fmla="*/ 8 h 24"/>
                  <a:gd name="T44" fmla="*/ 12 w 25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7" y="24"/>
                      <a:pt x="3" y="21"/>
                      <a:pt x="1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2" y="4"/>
                      <a:pt x="5" y="2"/>
                      <a:pt x="8" y="1"/>
                    </a:cubicBezTo>
                    <a:cubicBezTo>
                      <a:pt x="9" y="0"/>
                      <a:pt x="11" y="0"/>
                      <a:pt x="1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6" y="0"/>
                      <a:pt x="17" y="1"/>
                    </a:cubicBezTo>
                    <a:cubicBezTo>
                      <a:pt x="20" y="2"/>
                      <a:pt x="22" y="5"/>
                      <a:pt x="24" y="8"/>
                    </a:cubicBezTo>
                    <a:cubicBezTo>
                      <a:pt x="25" y="11"/>
                      <a:pt x="24" y="14"/>
                      <a:pt x="23" y="17"/>
                    </a:cubicBezTo>
                    <a:cubicBezTo>
                      <a:pt x="22" y="19"/>
                      <a:pt x="22" y="20"/>
                      <a:pt x="20" y="21"/>
                    </a:cubicBezTo>
                    <a:cubicBezTo>
                      <a:pt x="19" y="22"/>
                      <a:pt x="18" y="23"/>
                      <a:pt x="17" y="23"/>
                    </a:cubicBezTo>
                    <a:cubicBezTo>
                      <a:pt x="15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8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5"/>
                      <a:pt x="12" y="17"/>
                      <a:pt x="14" y="16"/>
                    </a:cubicBezTo>
                    <a:cubicBezTo>
                      <a:pt x="14" y="16"/>
                      <a:pt x="14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6" y="14"/>
                      <a:pt x="16" y="14"/>
                    </a:cubicBezTo>
                    <a:cubicBezTo>
                      <a:pt x="16" y="13"/>
                      <a:pt x="16" y="12"/>
                      <a:pt x="16" y="11"/>
                    </a:cubicBezTo>
                    <a:cubicBezTo>
                      <a:pt x="16" y="10"/>
                      <a:pt x="15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03" name="Freeform 555"/>
              <p:cNvSpPr>
                <a:spLocks noEditPoints="1"/>
              </p:cNvSpPr>
              <p:nvPr/>
            </p:nvSpPr>
            <p:spPr bwMode="auto">
              <a:xfrm>
                <a:off x="-4602163" y="2400300"/>
                <a:ext cx="55563" cy="50800"/>
              </a:xfrm>
              <a:custGeom>
                <a:avLst/>
                <a:gdLst>
                  <a:gd name="T0" fmla="*/ 12 w 26"/>
                  <a:gd name="T1" fmla="*/ 24 h 24"/>
                  <a:gd name="T2" fmla="*/ 1 w 26"/>
                  <a:gd name="T3" fmla="*/ 16 h 24"/>
                  <a:gd name="T4" fmla="*/ 1 w 26"/>
                  <a:gd name="T5" fmla="*/ 6 h 24"/>
                  <a:gd name="T6" fmla="*/ 9 w 26"/>
                  <a:gd name="T7" fmla="*/ 0 h 24"/>
                  <a:gd name="T8" fmla="*/ 12 w 26"/>
                  <a:gd name="T9" fmla="*/ 0 h 24"/>
                  <a:gd name="T10" fmla="*/ 24 w 26"/>
                  <a:gd name="T11" fmla="*/ 8 h 24"/>
                  <a:gd name="T12" fmla="*/ 16 w 26"/>
                  <a:gd name="T13" fmla="*/ 23 h 24"/>
                  <a:gd name="T14" fmla="*/ 12 w 26"/>
                  <a:gd name="T15" fmla="*/ 24 h 24"/>
                  <a:gd name="T16" fmla="*/ 12 w 26"/>
                  <a:gd name="T17" fmla="*/ 8 h 24"/>
                  <a:gd name="T18" fmla="*/ 11 w 26"/>
                  <a:gd name="T19" fmla="*/ 8 h 24"/>
                  <a:gd name="T20" fmla="*/ 9 w 26"/>
                  <a:gd name="T21" fmla="*/ 10 h 24"/>
                  <a:gd name="T22" fmla="*/ 9 w 26"/>
                  <a:gd name="T23" fmla="*/ 13 h 24"/>
                  <a:gd name="T24" fmla="*/ 14 w 26"/>
                  <a:gd name="T25" fmla="*/ 16 h 24"/>
                  <a:gd name="T26" fmla="*/ 16 w 26"/>
                  <a:gd name="T27" fmla="*/ 10 h 24"/>
                  <a:gd name="T28" fmla="*/ 12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7" y="24"/>
                      <a:pt x="3" y="21"/>
                      <a:pt x="1" y="16"/>
                    </a:cubicBezTo>
                    <a:cubicBezTo>
                      <a:pt x="0" y="13"/>
                      <a:pt x="0" y="9"/>
                      <a:pt x="1" y="6"/>
                    </a:cubicBezTo>
                    <a:cubicBezTo>
                      <a:pt x="3" y="3"/>
                      <a:pt x="5" y="1"/>
                      <a:pt x="9" y="0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8" y="0"/>
                      <a:pt x="22" y="3"/>
                      <a:pt x="24" y="8"/>
                    </a:cubicBezTo>
                    <a:cubicBezTo>
                      <a:pt x="26" y="14"/>
                      <a:pt x="22" y="21"/>
                      <a:pt x="16" y="23"/>
                    </a:cubicBezTo>
                    <a:cubicBezTo>
                      <a:pt x="15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1" y="8"/>
                    </a:cubicBezTo>
                    <a:cubicBezTo>
                      <a:pt x="10" y="8"/>
                      <a:pt x="9" y="9"/>
                      <a:pt x="9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9" y="15"/>
                      <a:pt x="12" y="16"/>
                      <a:pt x="14" y="16"/>
                    </a:cubicBezTo>
                    <a:cubicBezTo>
                      <a:pt x="16" y="15"/>
                      <a:pt x="17" y="13"/>
                      <a:pt x="16" y="10"/>
                    </a:cubicBezTo>
                    <a:cubicBezTo>
                      <a:pt x="16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04" name="Freeform 556"/>
              <p:cNvSpPr>
                <a:spLocks noEditPoints="1"/>
              </p:cNvSpPr>
              <p:nvPr/>
            </p:nvSpPr>
            <p:spPr bwMode="auto">
              <a:xfrm>
                <a:off x="-4699000" y="2398713"/>
                <a:ext cx="58738" cy="52388"/>
              </a:xfrm>
              <a:custGeom>
                <a:avLst/>
                <a:gdLst>
                  <a:gd name="T0" fmla="*/ 13 w 27"/>
                  <a:gd name="T1" fmla="*/ 25 h 25"/>
                  <a:gd name="T2" fmla="*/ 2 w 27"/>
                  <a:gd name="T3" fmla="*/ 18 h 25"/>
                  <a:gd name="T4" fmla="*/ 1 w 27"/>
                  <a:gd name="T5" fmla="*/ 9 h 25"/>
                  <a:gd name="T6" fmla="*/ 8 w 27"/>
                  <a:gd name="T7" fmla="*/ 2 h 25"/>
                  <a:gd name="T8" fmla="*/ 14 w 27"/>
                  <a:gd name="T9" fmla="*/ 0 h 25"/>
                  <a:gd name="T10" fmla="*/ 25 w 27"/>
                  <a:gd name="T11" fmla="*/ 8 h 25"/>
                  <a:gd name="T12" fmla="*/ 18 w 27"/>
                  <a:gd name="T13" fmla="*/ 24 h 25"/>
                  <a:gd name="T14" fmla="*/ 13 w 27"/>
                  <a:gd name="T15" fmla="*/ 25 h 25"/>
                  <a:gd name="T16" fmla="*/ 14 w 27"/>
                  <a:gd name="T17" fmla="*/ 8 h 25"/>
                  <a:gd name="T18" fmla="*/ 11 w 27"/>
                  <a:gd name="T19" fmla="*/ 9 h 25"/>
                  <a:gd name="T20" fmla="*/ 9 w 27"/>
                  <a:gd name="T21" fmla="*/ 11 h 25"/>
                  <a:gd name="T22" fmla="*/ 9 w 27"/>
                  <a:gd name="T23" fmla="*/ 14 h 25"/>
                  <a:gd name="T24" fmla="*/ 13 w 27"/>
                  <a:gd name="T25" fmla="*/ 17 h 25"/>
                  <a:gd name="T26" fmla="*/ 15 w 27"/>
                  <a:gd name="T27" fmla="*/ 16 h 25"/>
                  <a:gd name="T28" fmla="*/ 17 w 27"/>
                  <a:gd name="T29" fmla="*/ 11 h 25"/>
                  <a:gd name="T30" fmla="*/ 14 w 27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5">
                    <a:moveTo>
                      <a:pt x="13" y="25"/>
                    </a:moveTo>
                    <a:cubicBezTo>
                      <a:pt x="8" y="25"/>
                      <a:pt x="4" y="22"/>
                      <a:pt x="2" y="18"/>
                    </a:cubicBezTo>
                    <a:cubicBezTo>
                      <a:pt x="1" y="15"/>
                      <a:pt x="0" y="12"/>
                      <a:pt x="1" y="9"/>
                    </a:cubicBezTo>
                    <a:cubicBezTo>
                      <a:pt x="3" y="6"/>
                      <a:pt x="5" y="3"/>
                      <a:pt x="8" y="2"/>
                    </a:cubicBezTo>
                    <a:cubicBezTo>
                      <a:pt x="10" y="1"/>
                      <a:pt x="12" y="0"/>
                      <a:pt x="14" y="0"/>
                    </a:cubicBezTo>
                    <a:cubicBezTo>
                      <a:pt x="18" y="0"/>
                      <a:pt x="23" y="3"/>
                      <a:pt x="25" y="8"/>
                    </a:cubicBezTo>
                    <a:cubicBezTo>
                      <a:pt x="27" y="14"/>
                      <a:pt x="24" y="21"/>
                      <a:pt x="18" y="24"/>
                    </a:cubicBezTo>
                    <a:cubicBezTo>
                      <a:pt x="17" y="24"/>
                      <a:pt x="15" y="25"/>
                      <a:pt x="13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9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6"/>
                      <a:pt x="11" y="17"/>
                      <a:pt x="13" y="17"/>
                    </a:cubicBezTo>
                    <a:cubicBezTo>
                      <a:pt x="14" y="17"/>
                      <a:pt x="14" y="17"/>
                      <a:pt x="15" y="16"/>
                    </a:cubicBezTo>
                    <a:cubicBezTo>
                      <a:pt x="17" y="15"/>
                      <a:pt x="18" y="13"/>
                      <a:pt x="17" y="11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05" name="Freeform 557"/>
              <p:cNvSpPr>
                <a:spLocks noEditPoints="1"/>
              </p:cNvSpPr>
              <p:nvPr/>
            </p:nvSpPr>
            <p:spPr bwMode="auto">
              <a:xfrm>
                <a:off x="-4699000" y="2325688"/>
                <a:ext cx="85725" cy="79375"/>
              </a:xfrm>
              <a:custGeom>
                <a:avLst/>
                <a:gdLst>
                  <a:gd name="T0" fmla="*/ 19 w 40"/>
                  <a:gd name="T1" fmla="*/ 37 h 37"/>
                  <a:gd name="T2" fmla="*/ 13 w 40"/>
                  <a:gd name="T3" fmla="*/ 36 h 37"/>
                  <a:gd name="T4" fmla="*/ 2 w 40"/>
                  <a:gd name="T5" fmla="*/ 27 h 37"/>
                  <a:gd name="T6" fmla="*/ 2 w 40"/>
                  <a:gd name="T7" fmla="*/ 12 h 37"/>
                  <a:gd name="T8" fmla="*/ 6 w 40"/>
                  <a:gd name="T9" fmla="*/ 6 h 37"/>
                  <a:gd name="T10" fmla="*/ 13 w 40"/>
                  <a:gd name="T11" fmla="*/ 2 h 37"/>
                  <a:gd name="T12" fmla="*/ 28 w 40"/>
                  <a:gd name="T13" fmla="*/ 1 h 37"/>
                  <a:gd name="T14" fmla="*/ 39 w 40"/>
                  <a:gd name="T15" fmla="*/ 12 h 37"/>
                  <a:gd name="T16" fmla="*/ 38 w 40"/>
                  <a:gd name="T17" fmla="*/ 26 h 37"/>
                  <a:gd name="T18" fmla="*/ 27 w 40"/>
                  <a:gd name="T19" fmla="*/ 36 h 37"/>
                  <a:gd name="T20" fmla="*/ 19 w 40"/>
                  <a:gd name="T21" fmla="*/ 37 h 37"/>
                  <a:gd name="T22" fmla="*/ 21 w 40"/>
                  <a:gd name="T23" fmla="*/ 8 h 37"/>
                  <a:gd name="T24" fmla="*/ 16 w 40"/>
                  <a:gd name="T25" fmla="*/ 9 h 37"/>
                  <a:gd name="T26" fmla="*/ 12 w 40"/>
                  <a:gd name="T27" fmla="*/ 12 h 37"/>
                  <a:gd name="T28" fmla="*/ 9 w 40"/>
                  <a:gd name="T29" fmla="*/ 15 h 37"/>
                  <a:gd name="T30" fmla="*/ 9 w 40"/>
                  <a:gd name="T31" fmla="*/ 23 h 37"/>
                  <a:gd name="T32" fmla="*/ 15 w 40"/>
                  <a:gd name="T33" fmla="*/ 28 h 37"/>
                  <a:gd name="T34" fmla="*/ 19 w 40"/>
                  <a:gd name="T35" fmla="*/ 29 h 37"/>
                  <a:gd name="T36" fmla="*/ 19 w 40"/>
                  <a:gd name="T37" fmla="*/ 29 h 37"/>
                  <a:gd name="T38" fmla="*/ 24 w 40"/>
                  <a:gd name="T39" fmla="*/ 28 h 37"/>
                  <a:gd name="T40" fmla="*/ 30 w 40"/>
                  <a:gd name="T41" fmla="*/ 22 h 37"/>
                  <a:gd name="T42" fmla="*/ 31 w 40"/>
                  <a:gd name="T43" fmla="*/ 14 h 37"/>
                  <a:gd name="T44" fmla="*/ 26 w 40"/>
                  <a:gd name="T45" fmla="*/ 9 h 37"/>
                  <a:gd name="T46" fmla="*/ 21 w 40"/>
                  <a:gd name="T4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0" h="37">
                    <a:moveTo>
                      <a:pt x="19" y="37"/>
                    </a:moveTo>
                    <a:cubicBezTo>
                      <a:pt x="17" y="37"/>
                      <a:pt x="15" y="37"/>
                      <a:pt x="13" y="36"/>
                    </a:cubicBezTo>
                    <a:cubicBezTo>
                      <a:pt x="8" y="34"/>
                      <a:pt x="4" y="31"/>
                      <a:pt x="2" y="27"/>
                    </a:cubicBezTo>
                    <a:cubicBezTo>
                      <a:pt x="0" y="22"/>
                      <a:pt x="0" y="17"/>
                      <a:pt x="2" y="12"/>
                    </a:cubicBezTo>
                    <a:cubicBezTo>
                      <a:pt x="3" y="10"/>
                      <a:pt x="5" y="8"/>
                      <a:pt x="6" y="6"/>
                    </a:cubicBezTo>
                    <a:cubicBezTo>
                      <a:pt x="8" y="4"/>
                      <a:pt x="11" y="3"/>
                      <a:pt x="13" y="2"/>
                    </a:cubicBezTo>
                    <a:cubicBezTo>
                      <a:pt x="18" y="0"/>
                      <a:pt x="24" y="0"/>
                      <a:pt x="28" y="1"/>
                    </a:cubicBezTo>
                    <a:cubicBezTo>
                      <a:pt x="33" y="3"/>
                      <a:pt x="37" y="7"/>
                      <a:pt x="39" y="12"/>
                    </a:cubicBezTo>
                    <a:cubicBezTo>
                      <a:pt x="40" y="16"/>
                      <a:pt x="40" y="21"/>
                      <a:pt x="38" y="26"/>
                    </a:cubicBezTo>
                    <a:cubicBezTo>
                      <a:pt x="35" y="30"/>
                      <a:pt x="32" y="34"/>
                      <a:pt x="27" y="36"/>
                    </a:cubicBezTo>
                    <a:cubicBezTo>
                      <a:pt x="25" y="37"/>
                      <a:pt x="22" y="37"/>
                      <a:pt x="19" y="37"/>
                    </a:cubicBezTo>
                    <a:close/>
                    <a:moveTo>
                      <a:pt x="21" y="8"/>
                    </a:moveTo>
                    <a:cubicBezTo>
                      <a:pt x="20" y="8"/>
                      <a:pt x="18" y="9"/>
                      <a:pt x="16" y="9"/>
                    </a:cubicBezTo>
                    <a:cubicBezTo>
                      <a:pt x="15" y="10"/>
                      <a:pt x="13" y="11"/>
                      <a:pt x="12" y="12"/>
                    </a:cubicBezTo>
                    <a:cubicBezTo>
                      <a:pt x="11" y="13"/>
                      <a:pt x="10" y="14"/>
                      <a:pt x="9" y="15"/>
                    </a:cubicBezTo>
                    <a:cubicBezTo>
                      <a:pt x="8" y="18"/>
                      <a:pt x="8" y="21"/>
                      <a:pt x="9" y="23"/>
                    </a:cubicBezTo>
                    <a:cubicBezTo>
                      <a:pt x="10" y="26"/>
                      <a:pt x="12" y="27"/>
                      <a:pt x="15" y="28"/>
                    </a:cubicBezTo>
                    <a:cubicBezTo>
                      <a:pt x="16" y="29"/>
                      <a:pt x="18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21" y="29"/>
                      <a:pt x="23" y="29"/>
                      <a:pt x="24" y="28"/>
                    </a:cubicBezTo>
                    <a:cubicBezTo>
                      <a:pt x="27" y="27"/>
                      <a:pt x="29" y="25"/>
                      <a:pt x="30" y="22"/>
                    </a:cubicBezTo>
                    <a:cubicBezTo>
                      <a:pt x="31" y="20"/>
                      <a:pt x="32" y="18"/>
                      <a:pt x="31" y="14"/>
                    </a:cubicBezTo>
                    <a:cubicBezTo>
                      <a:pt x="30" y="12"/>
                      <a:pt x="28" y="10"/>
                      <a:pt x="26" y="9"/>
                    </a:cubicBezTo>
                    <a:cubicBezTo>
                      <a:pt x="24" y="8"/>
                      <a:pt x="23" y="8"/>
                      <a:pt x="2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06" name="Freeform 558"/>
              <p:cNvSpPr>
                <a:spLocks noEditPoints="1"/>
              </p:cNvSpPr>
              <p:nvPr/>
            </p:nvSpPr>
            <p:spPr bwMode="auto">
              <a:xfrm>
                <a:off x="-4664075" y="2384425"/>
                <a:ext cx="57150" cy="52388"/>
              </a:xfrm>
              <a:custGeom>
                <a:avLst/>
                <a:gdLst>
                  <a:gd name="T0" fmla="*/ 13 w 27"/>
                  <a:gd name="T1" fmla="*/ 24 h 24"/>
                  <a:gd name="T2" fmla="*/ 8 w 27"/>
                  <a:gd name="T3" fmla="*/ 23 h 24"/>
                  <a:gd name="T4" fmla="*/ 1 w 27"/>
                  <a:gd name="T5" fmla="*/ 17 h 24"/>
                  <a:gd name="T6" fmla="*/ 1 w 27"/>
                  <a:gd name="T7" fmla="*/ 7 h 24"/>
                  <a:gd name="T8" fmla="*/ 8 w 27"/>
                  <a:gd name="T9" fmla="*/ 1 h 24"/>
                  <a:gd name="T10" fmla="*/ 13 w 27"/>
                  <a:gd name="T11" fmla="*/ 0 h 24"/>
                  <a:gd name="T12" fmla="*/ 24 w 27"/>
                  <a:gd name="T13" fmla="*/ 7 h 24"/>
                  <a:gd name="T14" fmla="*/ 17 w 27"/>
                  <a:gd name="T15" fmla="*/ 23 h 24"/>
                  <a:gd name="T16" fmla="*/ 13 w 27"/>
                  <a:gd name="T17" fmla="*/ 24 h 24"/>
                  <a:gd name="T18" fmla="*/ 13 w 27"/>
                  <a:gd name="T19" fmla="*/ 8 h 24"/>
                  <a:gd name="T20" fmla="*/ 11 w 27"/>
                  <a:gd name="T21" fmla="*/ 8 h 24"/>
                  <a:gd name="T22" fmla="*/ 9 w 27"/>
                  <a:gd name="T23" fmla="*/ 11 h 24"/>
                  <a:gd name="T24" fmla="*/ 9 w 27"/>
                  <a:gd name="T25" fmla="*/ 14 h 24"/>
                  <a:gd name="T26" fmla="*/ 11 w 27"/>
                  <a:gd name="T27" fmla="*/ 16 h 24"/>
                  <a:gd name="T28" fmla="*/ 14 w 27"/>
                  <a:gd name="T29" fmla="*/ 16 h 24"/>
                  <a:gd name="T30" fmla="*/ 17 w 27"/>
                  <a:gd name="T31" fmla="*/ 10 h 24"/>
                  <a:gd name="T32" fmla="*/ 13 w 27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11" y="24"/>
                      <a:pt x="9" y="24"/>
                      <a:pt x="8" y="23"/>
                    </a:cubicBezTo>
                    <a:cubicBezTo>
                      <a:pt x="5" y="22"/>
                      <a:pt x="2" y="20"/>
                      <a:pt x="1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3" y="4"/>
                      <a:pt x="5" y="2"/>
                      <a:pt x="8" y="1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8" y="0"/>
                      <a:pt x="23" y="3"/>
                      <a:pt x="24" y="7"/>
                    </a:cubicBezTo>
                    <a:cubicBezTo>
                      <a:pt x="27" y="14"/>
                      <a:pt x="23" y="21"/>
                      <a:pt x="17" y="23"/>
                    </a:cubicBezTo>
                    <a:cubicBezTo>
                      <a:pt x="16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1" y="8"/>
                    </a:cubicBezTo>
                    <a:cubicBezTo>
                      <a:pt x="10" y="9"/>
                      <a:pt x="9" y="9"/>
                      <a:pt x="9" y="11"/>
                    </a:cubicBezTo>
                    <a:cubicBezTo>
                      <a:pt x="8" y="11"/>
                      <a:pt x="8" y="13"/>
                      <a:pt x="9" y="14"/>
                    </a:cubicBezTo>
                    <a:cubicBezTo>
                      <a:pt x="9" y="15"/>
                      <a:pt x="10" y="15"/>
                      <a:pt x="11" y="16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6" y="15"/>
                      <a:pt x="17" y="12"/>
                      <a:pt x="17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07" name="Freeform 559"/>
              <p:cNvSpPr>
                <a:spLocks noEditPoints="1"/>
              </p:cNvSpPr>
              <p:nvPr/>
            </p:nvSpPr>
            <p:spPr bwMode="auto">
              <a:xfrm>
                <a:off x="-4629150" y="2371725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7 w 26"/>
                  <a:gd name="T3" fmla="*/ 23 h 24"/>
                  <a:gd name="T4" fmla="*/ 1 w 26"/>
                  <a:gd name="T5" fmla="*/ 16 h 24"/>
                  <a:gd name="T6" fmla="*/ 1 w 26"/>
                  <a:gd name="T7" fmla="*/ 7 h 24"/>
                  <a:gd name="T8" fmla="*/ 8 w 26"/>
                  <a:gd name="T9" fmla="*/ 1 h 24"/>
                  <a:gd name="T10" fmla="*/ 13 w 26"/>
                  <a:gd name="T11" fmla="*/ 0 h 24"/>
                  <a:gd name="T12" fmla="*/ 24 w 26"/>
                  <a:gd name="T13" fmla="*/ 8 h 24"/>
                  <a:gd name="T14" fmla="*/ 16 w 26"/>
                  <a:gd name="T15" fmla="*/ 23 h 24"/>
                  <a:gd name="T16" fmla="*/ 12 w 26"/>
                  <a:gd name="T17" fmla="*/ 24 h 24"/>
                  <a:gd name="T18" fmla="*/ 13 w 26"/>
                  <a:gd name="T19" fmla="*/ 8 h 24"/>
                  <a:gd name="T20" fmla="*/ 11 w 26"/>
                  <a:gd name="T21" fmla="*/ 8 h 24"/>
                  <a:gd name="T22" fmla="*/ 8 w 26"/>
                  <a:gd name="T23" fmla="*/ 10 h 24"/>
                  <a:gd name="T24" fmla="*/ 8 w 26"/>
                  <a:gd name="T25" fmla="*/ 13 h 24"/>
                  <a:gd name="T26" fmla="*/ 10 w 26"/>
                  <a:gd name="T27" fmla="*/ 16 h 24"/>
                  <a:gd name="T28" fmla="*/ 14 w 26"/>
                  <a:gd name="T29" fmla="*/ 16 h 24"/>
                  <a:gd name="T30" fmla="*/ 17 w 26"/>
                  <a:gd name="T31" fmla="*/ 11 h 24"/>
                  <a:gd name="T32" fmla="*/ 13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1" y="24"/>
                      <a:pt x="9" y="24"/>
                      <a:pt x="7" y="23"/>
                    </a:cubicBezTo>
                    <a:cubicBezTo>
                      <a:pt x="4" y="22"/>
                      <a:pt x="2" y="19"/>
                      <a:pt x="1" y="16"/>
                    </a:cubicBezTo>
                    <a:cubicBezTo>
                      <a:pt x="0" y="13"/>
                      <a:pt x="0" y="10"/>
                      <a:pt x="1" y="7"/>
                    </a:cubicBezTo>
                    <a:cubicBezTo>
                      <a:pt x="3" y="4"/>
                      <a:pt x="5" y="2"/>
                      <a:pt x="8" y="1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8" y="0"/>
                      <a:pt x="23" y="3"/>
                      <a:pt x="24" y="8"/>
                    </a:cubicBezTo>
                    <a:cubicBezTo>
                      <a:pt x="26" y="14"/>
                      <a:pt x="23" y="21"/>
                      <a:pt x="16" y="23"/>
                    </a:cubicBezTo>
                    <a:cubicBezTo>
                      <a:pt x="15" y="24"/>
                      <a:pt x="14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1" y="8"/>
                    </a:cubicBezTo>
                    <a:cubicBezTo>
                      <a:pt x="10" y="9"/>
                      <a:pt x="9" y="9"/>
                      <a:pt x="8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1" y="16"/>
                      <a:pt x="13" y="16"/>
                      <a:pt x="14" y="16"/>
                    </a:cubicBezTo>
                    <a:cubicBezTo>
                      <a:pt x="16" y="15"/>
                      <a:pt x="17" y="13"/>
                      <a:pt x="17" y="11"/>
                    </a:cubicBezTo>
                    <a:cubicBezTo>
                      <a:pt x="16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08" name="Freeform 560"/>
              <p:cNvSpPr>
                <a:spLocks noEditPoints="1"/>
              </p:cNvSpPr>
              <p:nvPr/>
            </p:nvSpPr>
            <p:spPr bwMode="auto">
              <a:xfrm>
                <a:off x="-4498975" y="2444750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1 w 25"/>
                  <a:gd name="T3" fmla="*/ 14 h 24"/>
                  <a:gd name="T4" fmla="*/ 3 w 25"/>
                  <a:gd name="T5" fmla="*/ 4 h 24"/>
                  <a:gd name="T6" fmla="*/ 10 w 25"/>
                  <a:gd name="T7" fmla="*/ 0 h 24"/>
                  <a:gd name="T8" fmla="*/ 12 w 25"/>
                  <a:gd name="T9" fmla="*/ 0 h 24"/>
                  <a:gd name="T10" fmla="*/ 23 w 25"/>
                  <a:gd name="T11" fmla="*/ 10 h 24"/>
                  <a:gd name="T12" fmla="*/ 15 w 25"/>
                  <a:gd name="T13" fmla="*/ 24 h 24"/>
                  <a:gd name="T14" fmla="*/ 13 w 25"/>
                  <a:gd name="T15" fmla="*/ 24 h 24"/>
                  <a:gd name="T16" fmla="*/ 12 w 25"/>
                  <a:gd name="T17" fmla="*/ 8 h 24"/>
                  <a:gd name="T18" fmla="*/ 11 w 25"/>
                  <a:gd name="T19" fmla="*/ 8 h 24"/>
                  <a:gd name="T20" fmla="*/ 10 w 25"/>
                  <a:gd name="T21" fmla="*/ 9 h 24"/>
                  <a:gd name="T22" fmla="*/ 9 w 25"/>
                  <a:gd name="T23" fmla="*/ 12 h 24"/>
                  <a:gd name="T24" fmla="*/ 13 w 25"/>
                  <a:gd name="T25" fmla="*/ 16 h 24"/>
                  <a:gd name="T26" fmla="*/ 15 w 25"/>
                  <a:gd name="T27" fmla="*/ 11 h 24"/>
                  <a:gd name="T28" fmla="*/ 12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7" y="24"/>
                      <a:pt x="2" y="20"/>
                      <a:pt x="1" y="14"/>
                    </a:cubicBezTo>
                    <a:cubicBezTo>
                      <a:pt x="0" y="11"/>
                      <a:pt x="1" y="7"/>
                      <a:pt x="3" y="4"/>
                    </a:cubicBezTo>
                    <a:cubicBezTo>
                      <a:pt x="5" y="2"/>
                      <a:pt x="7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8" y="0"/>
                      <a:pt x="23" y="4"/>
                      <a:pt x="23" y="10"/>
                    </a:cubicBezTo>
                    <a:cubicBezTo>
                      <a:pt x="25" y="16"/>
                      <a:pt x="21" y="23"/>
                      <a:pt x="15" y="24"/>
                    </a:cubicBezTo>
                    <a:cubicBezTo>
                      <a:pt x="14" y="24"/>
                      <a:pt x="13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0" y="9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10" y="15"/>
                      <a:pt x="11" y="16"/>
                      <a:pt x="13" y="16"/>
                    </a:cubicBezTo>
                    <a:cubicBezTo>
                      <a:pt x="15" y="16"/>
                      <a:pt x="16" y="13"/>
                      <a:pt x="15" y="11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09" name="Freeform 561"/>
              <p:cNvSpPr>
                <a:spLocks noEditPoints="1"/>
              </p:cNvSpPr>
              <p:nvPr/>
            </p:nvSpPr>
            <p:spPr bwMode="auto">
              <a:xfrm>
                <a:off x="-4465638" y="2438400"/>
                <a:ext cx="50800" cy="53975"/>
              </a:xfrm>
              <a:custGeom>
                <a:avLst/>
                <a:gdLst>
                  <a:gd name="T0" fmla="*/ 12 w 24"/>
                  <a:gd name="T1" fmla="*/ 25 h 25"/>
                  <a:gd name="T2" fmla="*/ 9 w 24"/>
                  <a:gd name="T3" fmla="*/ 24 h 25"/>
                  <a:gd name="T4" fmla="*/ 5 w 24"/>
                  <a:gd name="T5" fmla="*/ 22 h 25"/>
                  <a:gd name="T6" fmla="*/ 0 w 24"/>
                  <a:gd name="T7" fmla="*/ 14 h 25"/>
                  <a:gd name="T8" fmla="*/ 2 w 24"/>
                  <a:gd name="T9" fmla="*/ 5 h 25"/>
                  <a:gd name="T10" fmla="*/ 5 w 24"/>
                  <a:gd name="T11" fmla="*/ 2 h 25"/>
                  <a:gd name="T12" fmla="*/ 6 w 24"/>
                  <a:gd name="T13" fmla="*/ 2 h 25"/>
                  <a:gd name="T14" fmla="*/ 10 w 24"/>
                  <a:gd name="T15" fmla="*/ 0 h 25"/>
                  <a:gd name="T16" fmla="*/ 23 w 24"/>
                  <a:gd name="T17" fmla="*/ 11 h 25"/>
                  <a:gd name="T18" fmla="*/ 13 w 24"/>
                  <a:gd name="T19" fmla="*/ 24 h 25"/>
                  <a:gd name="T20" fmla="*/ 12 w 24"/>
                  <a:gd name="T21" fmla="*/ 25 h 25"/>
                  <a:gd name="T22" fmla="*/ 10 w 24"/>
                  <a:gd name="T23" fmla="*/ 9 h 25"/>
                  <a:gd name="T24" fmla="*/ 9 w 24"/>
                  <a:gd name="T25" fmla="*/ 10 h 25"/>
                  <a:gd name="T26" fmla="*/ 8 w 24"/>
                  <a:gd name="T27" fmla="*/ 13 h 25"/>
                  <a:gd name="T28" fmla="*/ 10 w 24"/>
                  <a:gd name="T29" fmla="*/ 16 h 25"/>
                  <a:gd name="T30" fmla="*/ 11 w 24"/>
                  <a:gd name="T31" fmla="*/ 16 h 25"/>
                  <a:gd name="T32" fmla="*/ 11 w 24"/>
                  <a:gd name="T33" fmla="*/ 16 h 25"/>
                  <a:gd name="T34" fmla="*/ 12 w 24"/>
                  <a:gd name="T35" fmla="*/ 16 h 25"/>
                  <a:gd name="T36" fmla="*/ 15 w 24"/>
                  <a:gd name="T37" fmla="*/ 12 h 25"/>
                  <a:gd name="T38" fmla="*/ 11 w 24"/>
                  <a:gd name="T39" fmla="*/ 8 h 25"/>
                  <a:gd name="T40" fmla="*/ 10 w 24"/>
                  <a:gd name="T4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1" y="25"/>
                      <a:pt x="10" y="24"/>
                      <a:pt x="9" y="24"/>
                    </a:cubicBezTo>
                    <a:cubicBezTo>
                      <a:pt x="7" y="24"/>
                      <a:pt x="6" y="23"/>
                      <a:pt x="5" y="22"/>
                    </a:cubicBezTo>
                    <a:cubicBezTo>
                      <a:pt x="3" y="20"/>
                      <a:pt x="1" y="17"/>
                      <a:pt x="0" y="14"/>
                    </a:cubicBezTo>
                    <a:cubicBezTo>
                      <a:pt x="0" y="11"/>
                      <a:pt x="1" y="8"/>
                      <a:pt x="2" y="5"/>
                    </a:cubicBezTo>
                    <a:cubicBezTo>
                      <a:pt x="3" y="4"/>
                      <a:pt x="4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1"/>
                      <a:pt x="8" y="1"/>
                      <a:pt x="10" y="0"/>
                    </a:cubicBezTo>
                    <a:cubicBezTo>
                      <a:pt x="16" y="0"/>
                      <a:pt x="22" y="4"/>
                      <a:pt x="23" y="11"/>
                    </a:cubicBezTo>
                    <a:cubicBezTo>
                      <a:pt x="24" y="18"/>
                      <a:pt x="19" y="24"/>
                      <a:pt x="13" y="24"/>
                    </a:cubicBezTo>
                    <a:cubicBezTo>
                      <a:pt x="13" y="25"/>
                      <a:pt x="12" y="25"/>
                      <a:pt x="12" y="25"/>
                    </a:cubicBezTo>
                    <a:close/>
                    <a:moveTo>
                      <a:pt x="10" y="9"/>
                    </a:moveTo>
                    <a:cubicBezTo>
                      <a:pt x="10" y="9"/>
                      <a:pt x="9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5" y="14"/>
                      <a:pt x="15" y="12"/>
                    </a:cubicBezTo>
                    <a:cubicBezTo>
                      <a:pt x="15" y="10"/>
                      <a:pt x="13" y="8"/>
                      <a:pt x="11" y="8"/>
                    </a:cubicBezTo>
                    <a:cubicBezTo>
                      <a:pt x="11" y="8"/>
                      <a:pt x="10" y="9"/>
                      <a:pt x="1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10" name="Freeform 562"/>
              <p:cNvSpPr>
                <a:spLocks noEditPoints="1"/>
              </p:cNvSpPr>
              <p:nvPr/>
            </p:nvSpPr>
            <p:spPr bwMode="auto">
              <a:xfrm>
                <a:off x="-4433888" y="2436813"/>
                <a:ext cx="49213" cy="50800"/>
              </a:xfrm>
              <a:custGeom>
                <a:avLst/>
                <a:gdLst>
                  <a:gd name="T0" fmla="*/ 11 w 23"/>
                  <a:gd name="T1" fmla="*/ 24 h 24"/>
                  <a:gd name="T2" fmla="*/ 8 w 23"/>
                  <a:gd name="T3" fmla="*/ 23 h 24"/>
                  <a:gd name="T4" fmla="*/ 4 w 23"/>
                  <a:gd name="T5" fmla="*/ 21 h 24"/>
                  <a:gd name="T6" fmla="*/ 0 w 23"/>
                  <a:gd name="T7" fmla="*/ 13 h 24"/>
                  <a:gd name="T8" fmla="*/ 2 w 23"/>
                  <a:gd name="T9" fmla="*/ 4 h 24"/>
                  <a:gd name="T10" fmla="*/ 5 w 23"/>
                  <a:gd name="T11" fmla="*/ 1 h 24"/>
                  <a:gd name="T12" fmla="*/ 10 w 23"/>
                  <a:gd name="T13" fmla="*/ 0 h 24"/>
                  <a:gd name="T14" fmla="*/ 11 w 23"/>
                  <a:gd name="T15" fmla="*/ 0 h 24"/>
                  <a:gd name="T16" fmla="*/ 22 w 23"/>
                  <a:gd name="T17" fmla="*/ 11 h 24"/>
                  <a:gd name="T18" fmla="*/ 12 w 23"/>
                  <a:gd name="T19" fmla="*/ 24 h 24"/>
                  <a:gd name="T20" fmla="*/ 11 w 23"/>
                  <a:gd name="T21" fmla="*/ 24 h 24"/>
                  <a:gd name="T22" fmla="*/ 11 w 23"/>
                  <a:gd name="T23" fmla="*/ 8 h 24"/>
                  <a:gd name="T24" fmla="*/ 11 w 23"/>
                  <a:gd name="T25" fmla="*/ 8 h 24"/>
                  <a:gd name="T26" fmla="*/ 10 w 23"/>
                  <a:gd name="T27" fmla="*/ 8 h 24"/>
                  <a:gd name="T28" fmla="*/ 9 w 23"/>
                  <a:gd name="T29" fmla="*/ 9 h 24"/>
                  <a:gd name="T30" fmla="*/ 8 w 23"/>
                  <a:gd name="T31" fmla="*/ 12 h 24"/>
                  <a:gd name="T32" fmla="*/ 9 w 23"/>
                  <a:gd name="T33" fmla="*/ 15 h 24"/>
                  <a:gd name="T34" fmla="*/ 10 w 23"/>
                  <a:gd name="T35" fmla="*/ 16 h 24"/>
                  <a:gd name="T36" fmla="*/ 11 w 23"/>
                  <a:gd name="T37" fmla="*/ 16 h 24"/>
                  <a:gd name="T38" fmla="*/ 12 w 23"/>
                  <a:gd name="T39" fmla="*/ 16 h 24"/>
                  <a:gd name="T40" fmla="*/ 14 w 23"/>
                  <a:gd name="T41" fmla="*/ 11 h 24"/>
                  <a:gd name="T42" fmla="*/ 11 w 23"/>
                  <a:gd name="T4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24">
                    <a:moveTo>
                      <a:pt x="11" y="24"/>
                    </a:moveTo>
                    <a:cubicBezTo>
                      <a:pt x="10" y="24"/>
                      <a:pt x="9" y="24"/>
                      <a:pt x="8" y="23"/>
                    </a:cubicBezTo>
                    <a:cubicBezTo>
                      <a:pt x="6" y="23"/>
                      <a:pt x="5" y="22"/>
                      <a:pt x="4" y="21"/>
                    </a:cubicBezTo>
                    <a:cubicBezTo>
                      <a:pt x="2" y="19"/>
                      <a:pt x="0" y="16"/>
                      <a:pt x="0" y="13"/>
                    </a:cubicBezTo>
                    <a:cubicBezTo>
                      <a:pt x="0" y="10"/>
                      <a:pt x="0" y="7"/>
                      <a:pt x="2" y="4"/>
                    </a:cubicBezTo>
                    <a:cubicBezTo>
                      <a:pt x="3" y="3"/>
                      <a:pt x="4" y="2"/>
                      <a:pt x="5" y="1"/>
                    </a:cubicBezTo>
                    <a:cubicBezTo>
                      <a:pt x="7" y="0"/>
                      <a:pt x="8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7" y="0"/>
                      <a:pt x="22" y="4"/>
                      <a:pt x="22" y="11"/>
                    </a:cubicBezTo>
                    <a:cubicBezTo>
                      <a:pt x="23" y="18"/>
                      <a:pt x="18" y="23"/>
                      <a:pt x="12" y="24"/>
                    </a:cubicBezTo>
                    <a:lnTo>
                      <a:pt x="11" y="24"/>
                    </a:lnTo>
                    <a:close/>
                    <a:moveTo>
                      <a:pt x="11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5"/>
                      <a:pt x="10" y="15"/>
                      <a:pt x="1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5" y="14"/>
                      <a:pt x="14" y="11"/>
                    </a:cubicBezTo>
                    <a:cubicBezTo>
                      <a:pt x="14" y="9"/>
                      <a:pt x="13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11" name="Freeform 563"/>
              <p:cNvSpPr>
                <a:spLocks noEditPoints="1"/>
              </p:cNvSpPr>
              <p:nvPr/>
            </p:nvSpPr>
            <p:spPr bwMode="auto">
              <a:xfrm>
                <a:off x="-4403725" y="2432050"/>
                <a:ext cx="49213" cy="53975"/>
              </a:xfrm>
              <a:custGeom>
                <a:avLst/>
                <a:gdLst>
                  <a:gd name="T0" fmla="*/ 12 w 23"/>
                  <a:gd name="T1" fmla="*/ 25 h 25"/>
                  <a:gd name="T2" fmla="*/ 0 w 23"/>
                  <a:gd name="T3" fmla="*/ 13 h 25"/>
                  <a:gd name="T4" fmla="*/ 11 w 23"/>
                  <a:gd name="T5" fmla="*/ 0 h 25"/>
                  <a:gd name="T6" fmla="*/ 11 w 23"/>
                  <a:gd name="T7" fmla="*/ 0 h 25"/>
                  <a:gd name="T8" fmla="*/ 23 w 23"/>
                  <a:gd name="T9" fmla="*/ 12 h 25"/>
                  <a:gd name="T10" fmla="*/ 20 w 23"/>
                  <a:gd name="T11" fmla="*/ 21 h 25"/>
                  <a:gd name="T12" fmla="*/ 12 w 23"/>
                  <a:gd name="T13" fmla="*/ 25 h 25"/>
                  <a:gd name="T14" fmla="*/ 11 w 23"/>
                  <a:gd name="T15" fmla="*/ 8 h 25"/>
                  <a:gd name="T16" fmla="*/ 8 w 23"/>
                  <a:gd name="T17" fmla="*/ 13 h 25"/>
                  <a:gd name="T18" fmla="*/ 12 w 23"/>
                  <a:gd name="T19" fmla="*/ 17 h 25"/>
                  <a:gd name="T20" fmla="*/ 12 w 23"/>
                  <a:gd name="T21" fmla="*/ 17 h 25"/>
                  <a:gd name="T22" fmla="*/ 14 w 23"/>
                  <a:gd name="T23" fmla="*/ 16 h 25"/>
                  <a:gd name="T24" fmla="*/ 15 w 23"/>
                  <a:gd name="T25" fmla="*/ 12 h 25"/>
                  <a:gd name="T26" fmla="*/ 11 w 23"/>
                  <a:gd name="T2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25">
                    <a:moveTo>
                      <a:pt x="12" y="25"/>
                    </a:moveTo>
                    <a:cubicBezTo>
                      <a:pt x="6" y="25"/>
                      <a:pt x="1" y="20"/>
                      <a:pt x="0" y="13"/>
                    </a:cubicBezTo>
                    <a:cubicBezTo>
                      <a:pt x="0" y="7"/>
                      <a:pt x="5" y="1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8" y="0"/>
                      <a:pt x="23" y="6"/>
                      <a:pt x="23" y="12"/>
                    </a:cubicBezTo>
                    <a:cubicBezTo>
                      <a:pt x="23" y="15"/>
                      <a:pt x="22" y="18"/>
                      <a:pt x="20" y="21"/>
                    </a:cubicBezTo>
                    <a:cubicBezTo>
                      <a:pt x="18" y="23"/>
                      <a:pt x="15" y="25"/>
                      <a:pt x="12" y="25"/>
                    </a:cubicBezTo>
                    <a:close/>
                    <a:moveTo>
                      <a:pt x="11" y="8"/>
                    </a:moveTo>
                    <a:cubicBezTo>
                      <a:pt x="10" y="9"/>
                      <a:pt x="8" y="11"/>
                      <a:pt x="8" y="13"/>
                    </a:cubicBezTo>
                    <a:cubicBezTo>
                      <a:pt x="9" y="15"/>
                      <a:pt x="10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6"/>
                    </a:cubicBezTo>
                    <a:cubicBezTo>
                      <a:pt x="15" y="15"/>
                      <a:pt x="15" y="14"/>
                      <a:pt x="15" y="12"/>
                    </a:cubicBezTo>
                    <a:cubicBezTo>
                      <a:pt x="15" y="10"/>
                      <a:pt x="13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12" name="Freeform 564"/>
              <p:cNvSpPr>
                <a:spLocks noEditPoints="1"/>
              </p:cNvSpPr>
              <p:nvPr/>
            </p:nvSpPr>
            <p:spPr bwMode="auto">
              <a:xfrm>
                <a:off x="-4371975" y="2432050"/>
                <a:ext cx="49213" cy="52388"/>
              </a:xfrm>
              <a:custGeom>
                <a:avLst/>
                <a:gdLst>
                  <a:gd name="T0" fmla="*/ 11 w 23"/>
                  <a:gd name="T1" fmla="*/ 24 h 24"/>
                  <a:gd name="T2" fmla="*/ 0 w 23"/>
                  <a:gd name="T3" fmla="*/ 12 h 24"/>
                  <a:gd name="T4" fmla="*/ 3 w 23"/>
                  <a:gd name="T5" fmla="*/ 4 h 24"/>
                  <a:gd name="T6" fmla="*/ 11 w 23"/>
                  <a:gd name="T7" fmla="*/ 0 h 24"/>
                  <a:gd name="T8" fmla="*/ 12 w 23"/>
                  <a:gd name="T9" fmla="*/ 0 h 24"/>
                  <a:gd name="T10" fmla="*/ 20 w 23"/>
                  <a:gd name="T11" fmla="*/ 4 h 24"/>
                  <a:gd name="T12" fmla="*/ 23 w 23"/>
                  <a:gd name="T13" fmla="*/ 12 h 24"/>
                  <a:gd name="T14" fmla="*/ 19 w 23"/>
                  <a:gd name="T15" fmla="*/ 21 h 24"/>
                  <a:gd name="T16" fmla="*/ 12 w 23"/>
                  <a:gd name="T17" fmla="*/ 24 h 24"/>
                  <a:gd name="T18" fmla="*/ 11 w 23"/>
                  <a:gd name="T19" fmla="*/ 24 h 24"/>
                  <a:gd name="T20" fmla="*/ 12 w 23"/>
                  <a:gd name="T21" fmla="*/ 8 h 24"/>
                  <a:gd name="T22" fmla="*/ 11 w 23"/>
                  <a:gd name="T23" fmla="*/ 8 h 24"/>
                  <a:gd name="T24" fmla="*/ 9 w 23"/>
                  <a:gd name="T25" fmla="*/ 9 h 24"/>
                  <a:gd name="T26" fmla="*/ 8 w 23"/>
                  <a:gd name="T27" fmla="*/ 12 h 24"/>
                  <a:gd name="T28" fmla="*/ 11 w 23"/>
                  <a:gd name="T29" fmla="*/ 16 h 24"/>
                  <a:gd name="T30" fmla="*/ 11 w 23"/>
                  <a:gd name="T31" fmla="*/ 16 h 24"/>
                  <a:gd name="T32" fmla="*/ 13 w 23"/>
                  <a:gd name="T33" fmla="*/ 15 h 24"/>
                  <a:gd name="T34" fmla="*/ 15 w 23"/>
                  <a:gd name="T35" fmla="*/ 12 h 24"/>
                  <a:gd name="T36" fmla="*/ 14 w 23"/>
                  <a:gd name="T37" fmla="*/ 9 h 24"/>
                  <a:gd name="T38" fmla="*/ 12 w 23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3" h="24">
                    <a:moveTo>
                      <a:pt x="11" y="24"/>
                    </a:moveTo>
                    <a:cubicBezTo>
                      <a:pt x="5" y="24"/>
                      <a:pt x="0" y="19"/>
                      <a:pt x="0" y="12"/>
                    </a:cubicBezTo>
                    <a:cubicBezTo>
                      <a:pt x="0" y="9"/>
                      <a:pt x="1" y="6"/>
                      <a:pt x="3" y="4"/>
                    </a:cubicBezTo>
                    <a:cubicBezTo>
                      <a:pt x="5" y="1"/>
                      <a:pt x="8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4" y="0"/>
                      <a:pt x="17" y="1"/>
                      <a:pt x="20" y="4"/>
                    </a:cubicBezTo>
                    <a:cubicBezTo>
                      <a:pt x="22" y="6"/>
                      <a:pt x="23" y="9"/>
                      <a:pt x="23" y="12"/>
                    </a:cubicBezTo>
                    <a:cubicBezTo>
                      <a:pt x="23" y="15"/>
                      <a:pt x="21" y="18"/>
                      <a:pt x="19" y="21"/>
                    </a:cubicBezTo>
                    <a:cubicBezTo>
                      <a:pt x="17" y="23"/>
                      <a:pt x="15" y="24"/>
                      <a:pt x="12" y="24"/>
                    </a:cubicBezTo>
                    <a:lnTo>
                      <a:pt x="11" y="24"/>
                    </a:ln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10" y="9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4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3" y="16"/>
                      <a:pt x="13" y="15"/>
                    </a:cubicBezTo>
                    <a:cubicBezTo>
                      <a:pt x="14" y="14"/>
                      <a:pt x="15" y="13"/>
                      <a:pt x="15" y="12"/>
                    </a:cubicBezTo>
                    <a:cubicBezTo>
                      <a:pt x="15" y="11"/>
                      <a:pt x="14" y="10"/>
                      <a:pt x="14" y="9"/>
                    </a:cubicBezTo>
                    <a:cubicBezTo>
                      <a:pt x="13" y="9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13" name="Freeform 565"/>
              <p:cNvSpPr>
                <a:spLocks noEditPoints="1"/>
              </p:cNvSpPr>
              <p:nvPr/>
            </p:nvSpPr>
            <p:spPr bwMode="auto">
              <a:xfrm>
                <a:off x="-4341813" y="2432050"/>
                <a:ext cx="49213" cy="53975"/>
              </a:xfrm>
              <a:custGeom>
                <a:avLst/>
                <a:gdLst>
                  <a:gd name="T0" fmla="*/ 12 w 23"/>
                  <a:gd name="T1" fmla="*/ 25 h 25"/>
                  <a:gd name="T2" fmla="*/ 12 w 23"/>
                  <a:gd name="T3" fmla="*/ 25 h 25"/>
                  <a:gd name="T4" fmla="*/ 1 w 23"/>
                  <a:gd name="T5" fmla="*/ 12 h 25"/>
                  <a:gd name="T6" fmla="*/ 12 w 23"/>
                  <a:gd name="T7" fmla="*/ 0 h 25"/>
                  <a:gd name="T8" fmla="*/ 12 w 23"/>
                  <a:gd name="T9" fmla="*/ 0 h 25"/>
                  <a:gd name="T10" fmla="*/ 20 w 23"/>
                  <a:gd name="T11" fmla="*/ 4 h 25"/>
                  <a:gd name="T12" fmla="*/ 23 w 23"/>
                  <a:gd name="T13" fmla="*/ 13 h 25"/>
                  <a:gd name="T14" fmla="*/ 12 w 23"/>
                  <a:gd name="T15" fmla="*/ 25 h 25"/>
                  <a:gd name="T16" fmla="*/ 12 w 23"/>
                  <a:gd name="T17" fmla="*/ 4 h 25"/>
                  <a:gd name="T18" fmla="*/ 12 w 23"/>
                  <a:gd name="T19" fmla="*/ 8 h 25"/>
                  <a:gd name="T20" fmla="*/ 9 w 23"/>
                  <a:gd name="T21" fmla="*/ 12 h 25"/>
                  <a:gd name="T22" fmla="*/ 12 w 23"/>
                  <a:gd name="T23" fmla="*/ 16 h 25"/>
                  <a:gd name="T24" fmla="*/ 15 w 23"/>
                  <a:gd name="T25" fmla="*/ 13 h 25"/>
                  <a:gd name="T26" fmla="*/ 14 w 23"/>
                  <a:gd name="T27" fmla="*/ 9 h 25"/>
                  <a:gd name="T28" fmla="*/ 12 w 23"/>
                  <a:gd name="T29" fmla="*/ 8 h 25"/>
                  <a:gd name="T30" fmla="*/ 12 w 23"/>
                  <a:gd name="T31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3" h="25">
                    <a:moveTo>
                      <a:pt x="12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5" y="24"/>
                      <a:pt x="0" y="19"/>
                      <a:pt x="1" y="12"/>
                    </a:cubicBezTo>
                    <a:cubicBezTo>
                      <a:pt x="1" y="6"/>
                      <a:pt x="6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8" y="2"/>
                      <a:pt x="20" y="4"/>
                    </a:cubicBezTo>
                    <a:cubicBezTo>
                      <a:pt x="22" y="6"/>
                      <a:pt x="23" y="10"/>
                      <a:pt x="23" y="13"/>
                    </a:cubicBezTo>
                    <a:cubicBezTo>
                      <a:pt x="23" y="20"/>
                      <a:pt x="18" y="25"/>
                      <a:pt x="12" y="25"/>
                    </a:cubicBezTo>
                    <a:close/>
                    <a:moveTo>
                      <a:pt x="12" y="4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9" y="10"/>
                      <a:pt x="9" y="12"/>
                    </a:cubicBezTo>
                    <a:cubicBezTo>
                      <a:pt x="9" y="15"/>
                      <a:pt x="10" y="16"/>
                      <a:pt x="12" y="16"/>
                    </a:cubicBezTo>
                    <a:cubicBezTo>
                      <a:pt x="14" y="16"/>
                      <a:pt x="15" y="15"/>
                      <a:pt x="15" y="13"/>
                    </a:cubicBezTo>
                    <a:cubicBezTo>
                      <a:pt x="15" y="11"/>
                      <a:pt x="15" y="10"/>
                      <a:pt x="14" y="9"/>
                    </a:cubicBezTo>
                    <a:cubicBezTo>
                      <a:pt x="14" y="9"/>
                      <a:pt x="13" y="8"/>
                      <a:pt x="12" y="8"/>
                    </a:cubicBezTo>
                    <a:lnTo>
                      <a:pt x="1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14" name="Freeform 566"/>
              <p:cNvSpPr>
                <a:spLocks noEditPoints="1"/>
              </p:cNvSpPr>
              <p:nvPr/>
            </p:nvSpPr>
            <p:spPr bwMode="auto">
              <a:xfrm>
                <a:off x="-4494213" y="2408238"/>
                <a:ext cx="50800" cy="52388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4 h 24"/>
                  <a:gd name="T4" fmla="*/ 2 w 24"/>
                  <a:gd name="T5" fmla="*/ 5 h 24"/>
                  <a:gd name="T6" fmla="*/ 10 w 24"/>
                  <a:gd name="T7" fmla="*/ 0 h 24"/>
                  <a:gd name="T8" fmla="*/ 12 w 24"/>
                  <a:gd name="T9" fmla="*/ 0 h 24"/>
                  <a:gd name="T10" fmla="*/ 23 w 24"/>
                  <a:gd name="T11" fmla="*/ 10 h 24"/>
                  <a:gd name="T12" fmla="*/ 14 w 24"/>
                  <a:gd name="T13" fmla="*/ 24 h 24"/>
                  <a:gd name="T14" fmla="*/ 12 w 24"/>
                  <a:gd name="T15" fmla="*/ 24 h 24"/>
                  <a:gd name="T16" fmla="*/ 12 w 24"/>
                  <a:gd name="T17" fmla="*/ 8 h 24"/>
                  <a:gd name="T18" fmla="*/ 11 w 24"/>
                  <a:gd name="T19" fmla="*/ 8 h 24"/>
                  <a:gd name="T20" fmla="*/ 9 w 24"/>
                  <a:gd name="T21" fmla="*/ 10 h 24"/>
                  <a:gd name="T22" fmla="*/ 8 w 24"/>
                  <a:gd name="T23" fmla="*/ 13 h 24"/>
                  <a:gd name="T24" fmla="*/ 13 w 24"/>
                  <a:gd name="T25" fmla="*/ 16 h 24"/>
                  <a:gd name="T26" fmla="*/ 15 w 24"/>
                  <a:gd name="T27" fmla="*/ 11 h 24"/>
                  <a:gd name="T28" fmla="*/ 12 w 24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7" y="24"/>
                      <a:pt x="2" y="20"/>
                      <a:pt x="0" y="14"/>
                    </a:cubicBezTo>
                    <a:cubicBezTo>
                      <a:pt x="0" y="11"/>
                      <a:pt x="0" y="8"/>
                      <a:pt x="2" y="5"/>
                    </a:cubicBezTo>
                    <a:cubicBezTo>
                      <a:pt x="4" y="2"/>
                      <a:pt x="7" y="1"/>
                      <a:pt x="10" y="0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8" y="0"/>
                      <a:pt x="23" y="4"/>
                      <a:pt x="23" y="10"/>
                    </a:cubicBezTo>
                    <a:cubicBezTo>
                      <a:pt x="24" y="17"/>
                      <a:pt x="20" y="23"/>
                      <a:pt x="14" y="24"/>
                    </a:cubicBezTo>
                    <a:cubicBezTo>
                      <a:pt x="13" y="24"/>
                      <a:pt x="13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9" y="9"/>
                      <a:pt x="9" y="10"/>
                    </a:cubicBezTo>
                    <a:cubicBezTo>
                      <a:pt x="8" y="10"/>
                      <a:pt x="8" y="12"/>
                      <a:pt x="8" y="13"/>
                    </a:cubicBezTo>
                    <a:cubicBezTo>
                      <a:pt x="9" y="15"/>
                      <a:pt x="11" y="16"/>
                      <a:pt x="13" y="16"/>
                    </a:cubicBezTo>
                    <a:cubicBezTo>
                      <a:pt x="14" y="16"/>
                      <a:pt x="16" y="14"/>
                      <a:pt x="15" y="11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15" name="Freeform 567"/>
              <p:cNvSpPr>
                <a:spLocks noEditPoints="1"/>
              </p:cNvSpPr>
              <p:nvPr/>
            </p:nvSpPr>
            <p:spPr bwMode="auto">
              <a:xfrm>
                <a:off x="-4462463" y="2405063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3 h 24"/>
                  <a:gd name="T4" fmla="*/ 3 w 24"/>
                  <a:gd name="T5" fmla="*/ 4 h 24"/>
                  <a:gd name="T6" fmla="*/ 11 w 24"/>
                  <a:gd name="T7" fmla="*/ 0 h 24"/>
                  <a:gd name="T8" fmla="*/ 12 w 24"/>
                  <a:gd name="T9" fmla="*/ 0 h 24"/>
                  <a:gd name="T10" fmla="*/ 24 w 24"/>
                  <a:gd name="T11" fmla="*/ 10 h 24"/>
                  <a:gd name="T12" fmla="*/ 14 w 24"/>
                  <a:gd name="T13" fmla="*/ 24 h 24"/>
                  <a:gd name="T14" fmla="*/ 12 w 24"/>
                  <a:gd name="T15" fmla="*/ 24 h 24"/>
                  <a:gd name="T16" fmla="*/ 12 w 24"/>
                  <a:gd name="T17" fmla="*/ 8 h 24"/>
                  <a:gd name="T18" fmla="*/ 12 w 24"/>
                  <a:gd name="T19" fmla="*/ 8 h 24"/>
                  <a:gd name="T20" fmla="*/ 9 w 24"/>
                  <a:gd name="T21" fmla="*/ 9 h 24"/>
                  <a:gd name="T22" fmla="*/ 8 w 24"/>
                  <a:gd name="T23" fmla="*/ 12 h 24"/>
                  <a:gd name="T24" fmla="*/ 13 w 24"/>
                  <a:gd name="T25" fmla="*/ 16 h 24"/>
                  <a:gd name="T26" fmla="*/ 16 w 24"/>
                  <a:gd name="T27" fmla="*/ 11 h 24"/>
                  <a:gd name="T28" fmla="*/ 12 w 24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6" y="24"/>
                      <a:pt x="1" y="19"/>
                      <a:pt x="0" y="13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5" y="2"/>
                      <a:pt x="7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8" y="0"/>
                      <a:pt x="23" y="4"/>
                      <a:pt x="24" y="10"/>
                    </a:cubicBezTo>
                    <a:cubicBezTo>
                      <a:pt x="24" y="17"/>
                      <a:pt x="20" y="23"/>
                      <a:pt x="14" y="24"/>
                    </a:cubicBezTo>
                    <a:cubicBezTo>
                      <a:pt x="13" y="24"/>
                      <a:pt x="13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8"/>
                      <a:pt x="9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9" y="14"/>
                      <a:pt x="11" y="16"/>
                      <a:pt x="13" y="16"/>
                    </a:cubicBezTo>
                    <a:cubicBezTo>
                      <a:pt x="14" y="16"/>
                      <a:pt x="16" y="13"/>
                      <a:pt x="16" y="11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16" name="Freeform 568"/>
              <p:cNvSpPr>
                <a:spLocks noEditPoints="1"/>
              </p:cNvSpPr>
              <p:nvPr/>
            </p:nvSpPr>
            <p:spPr bwMode="auto">
              <a:xfrm>
                <a:off x="-4429125" y="2400300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5 w 24"/>
                  <a:gd name="T3" fmla="*/ 21 h 24"/>
                  <a:gd name="T4" fmla="*/ 1 w 24"/>
                  <a:gd name="T5" fmla="*/ 13 h 24"/>
                  <a:gd name="T6" fmla="*/ 3 w 24"/>
                  <a:gd name="T7" fmla="*/ 4 h 24"/>
                  <a:gd name="T8" fmla="*/ 11 w 24"/>
                  <a:gd name="T9" fmla="*/ 0 h 24"/>
                  <a:gd name="T10" fmla="*/ 24 w 24"/>
                  <a:gd name="T11" fmla="*/ 11 h 24"/>
                  <a:gd name="T12" fmla="*/ 13 w 24"/>
                  <a:gd name="T13" fmla="*/ 24 h 24"/>
                  <a:gd name="T14" fmla="*/ 12 w 24"/>
                  <a:gd name="T15" fmla="*/ 24 h 24"/>
                  <a:gd name="T16" fmla="*/ 12 w 24"/>
                  <a:gd name="T17" fmla="*/ 8 h 24"/>
                  <a:gd name="T18" fmla="*/ 12 w 24"/>
                  <a:gd name="T19" fmla="*/ 8 h 24"/>
                  <a:gd name="T20" fmla="*/ 9 w 24"/>
                  <a:gd name="T21" fmla="*/ 9 h 24"/>
                  <a:gd name="T22" fmla="*/ 9 w 24"/>
                  <a:gd name="T23" fmla="*/ 12 h 24"/>
                  <a:gd name="T24" fmla="*/ 10 w 24"/>
                  <a:gd name="T25" fmla="*/ 15 h 24"/>
                  <a:gd name="T26" fmla="*/ 13 w 24"/>
                  <a:gd name="T27" fmla="*/ 16 h 24"/>
                  <a:gd name="T28" fmla="*/ 16 w 24"/>
                  <a:gd name="T29" fmla="*/ 12 h 24"/>
                  <a:gd name="T30" fmla="*/ 12 w 24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2" y="19"/>
                      <a:pt x="1" y="16"/>
                      <a:pt x="1" y="13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5" y="2"/>
                      <a:pt x="8" y="0"/>
                      <a:pt x="11" y="0"/>
                    </a:cubicBezTo>
                    <a:cubicBezTo>
                      <a:pt x="18" y="0"/>
                      <a:pt x="24" y="5"/>
                      <a:pt x="24" y="11"/>
                    </a:cubicBezTo>
                    <a:cubicBezTo>
                      <a:pt x="24" y="18"/>
                      <a:pt x="20" y="24"/>
                      <a:pt x="13" y="24"/>
                    </a:cubicBezTo>
                    <a:lnTo>
                      <a:pt x="12" y="24"/>
                    </a:ln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4"/>
                      <a:pt x="9" y="14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5" y="16"/>
                      <a:pt x="16" y="14"/>
                      <a:pt x="16" y="12"/>
                    </a:cubicBezTo>
                    <a:cubicBezTo>
                      <a:pt x="16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17" name="Freeform 569"/>
              <p:cNvSpPr>
                <a:spLocks noEditPoints="1"/>
              </p:cNvSpPr>
              <p:nvPr/>
            </p:nvSpPr>
            <p:spPr bwMode="auto">
              <a:xfrm>
                <a:off x="-4395788" y="2398713"/>
                <a:ext cx="49213" cy="50800"/>
              </a:xfrm>
              <a:custGeom>
                <a:avLst/>
                <a:gdLst>
                  <a:gd name="T0" fmla="*/ 12 w 23"/>
                  <a:gd name="T1" fmla="*/ 24 h 24"/>
                  <a:gd name="T2" fmla="*/ 4 w 23"/>
                  <a:gd name="T3" fmla="*/ 21 h 24"/>
                  <a:gd name="T4" fmla="*/ 0 w 23"/>
                  <a:gd name="T5" fmla="*/ 13 h 24"/>
                  <a:gd name="T6" fmla="*/ 3 w 23"/>
                  <a:gd name="T7" fmla="*/ 4 h 24"/>
                  <a:gd name="T8" fmla="*/ 11 w 23"/>
                  <a:gd name="T9" fmla="*/ 0 h 24"/>
                  <a:gd name="T10" fmla="*/ 12 w 23"/>
                  <a:gd name="T11" fmla="*/ 0 h 24"/>
                  <a:gd name="T12" fmla="*/ 23 w 23"/>
                  <a:gd name="T13" fmla="*/ 12 h 24"/>
                  <a:gd name="T14" fmla="*/ 12 w 23"/>
                  <a:gd name="T15" fmla="*/ 24 h 24"/>
                  <a:gd name="T16" fmla="*/ 12 w 23"/>
                  <a:gd name="T17" fmla="*/ 8 h 24"/>
                  <a:gd name="T18" fmla="*/ 9 w 23"/>
                  <a:gd name="T19" fmla="*/ 9 h 24"/>
                  <a:gd name="T20" fmla="*/ 8 w 23"/>
                  <a:gd name="T21" fmla="*/ 12 h 24"/>
                  <a:gd name="T22" fmla="*/ 9 w 23"/>
                  <a:gd name="T23" fmla="*/ 15 h 24"/>
                  <a:gd name="T24" fmla="*/ 12 w 23"/>
                  <a:gd name="T25" fmla="*/ 16 h 24"/>
                  <a:gd name="T26" fmla="*/ 12 w 23"/>
                  <a:gd name="T27" fmla="*/ 16 h 24"/>
                  <a:gd name="T28" fmla="*/ 15 w 23"/>
                  <a:gd name="T29" fmla="*/ 12 h 24"/>
                  <a:gd name="T30" fmla="*/ 12 w 23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cubicBezTo>
                      <a:pt x="9" y="24"/>
                      <a:pt x="6" y="23"/>
                      <a:pt x="4" y="21"/>
                    </a:cubicBezTo>
                    <a:cubicBezTo>
                      <a:pt x="1" y="19"/>
                      <a:pt x="0" y="16"/>
                      <a:pt x="0" y="13"/>
                    </a:cubicBezTo>
                    <a:cubicBezTo>
                      <a:pt x="0" y="10"/>
                      <a:pt x="1" y="6"/>
                      <a:pt x="3" y="4"/>
                    </a:cubicBezTo>
                    <a:cubicBezTo>
                      <a:pt x="5" y="2"/>
                      <a:pt x="8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8" y="0"/>
                      <a:pt x="23" y="5"/>
                      <a:pt x="23" y="12"/>
                    </a:cubicBezTo>
                    <a:cubicBezTo>
                      <a:pt x="23" y="19"/>
                      <a:pt x="18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5" y="14"/>
                      <a:pt x="15" y="12"/>
                    </a:cubicBezTo>
                    <a:cubicBezTo>
                      <a:pt x="15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18" name="Freeform 570"/>
              <p:cNvSpPr>
                <a:spLocks noEditPoints="1"/>
              </p:cNvSpPr>
              <p:nvPr/>
            </p:nvSpPr>
            <p:spPr bwMode="auto">
              <a:xfrm>
                <a:off x="-4362450" y="2398713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12 w 24"/>
                  <a:gd name="T3" fmla="*/ 24 h 24"/>
                  <a:gd name="T4" fmla="*/ 7 w 24"/>
                  <a:gd name="T5" fmla="*/ 23 h 24"/>
                  <a:gd name="T6" fmla="*/ 4 w 24"/>
                  <a:gd name="T7" fmla="*/ 21 h 24"/>
                  <a:gd name="T8" fmla="*/ 0 w 24"/>
                  <a:gd name="T9" fmla="*/ 12 h 24"/>
                  <a:gd name="T10" fmla="*/ 4 w 24"/>
                  <a:gd name="T11" fmla="*/ 3 h 24"/>
                  <a:gd name="T12" fmla="*/ 7 w 24"/>
                  <a:gd name="T13" fmla="*/ 1 h 24"/>
                  <a:gd name="T14" fmla="*/ 12 w 24"/>
                  <a:gd name="T15" fmla="*/ 0 h 24"/>
                  <a:gd name="T16" fmla="*/ 12 w 24"/>
                  <a:gd name="T17" fmla="*/ 0 h 24"/>
                  <a:gd name="T18" fmla="*/ 20 w 24"/>
                  <a:gd name="T19" fmla="*/ 4 h 24"/>
                  <a:gd name="T20" fmla="*/ 24 w 24"/>
                  <a:gd name="T21" fmla="*/ 12 h 24"/>
                  <a:gd name="T22" fmla="*/ 12 w 24"/>
                  <a:gd name="T23" fmla="*/ 24 h 24"/>
                  <a:gd name="T24" fmla="*/ 12 w 24"/>
                  <a:gd name="T25" fmla="*/ 8 h 24"/>
                  <a:gd name="T26" fmla="*/ 11 w 24"/>
                  <a:gd name="T27" fmla="*/ 8 h 24"/>
                  <a:gd name="T28" fmla="*/ 9 w 24"/>
                  <a:gd name="T29" fmla="*/ 9 h 24"/>
                  <a:gd name="T30" fmla="*/ 8 w 24"/>
                  <a:gd name="T31" fmla="*/ 12 h 24"/>
                  <a:gd name="T32" fmla="*/ 10 w 24"/>
                  <a:gd name="T33" fmla="*/ 15 h 24"/>
                  <a:gd name="T34" fmla="*/ 11 w 24"/>
                  <a:gd name="T35" fmla="*/ 16 h 24"/>
                  <a:gd name="T36" fmla="*/ 12 w 24"/>
                  <a:gd name="T37" fmla="*/ 16 h 24"/>
                  <a:gd name="T38" fmla="*/ 12 w 24"/>
                  <a:gd name="T39" fmla="*/ 16 h 24"/>
                  <a:gd name="T40" fmla="*/ 16 w 24"/>
                  <a:gd name="T41" fmla="*/ 12 h 24"/>
                  <a:gd name="T42" fmla="*/ 15 w 24"/>
                  <a:gd name="T43" fmla="*/ 9 h 24"/>
                  <a:gd name="T44" fmla="*/ 12 w 24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10" y="24"/>
                      <a:pt x="9" y="24"/>
                      <a:pt x="7" y="23"/>
                    </a:cubicBezTo>
                    <a:cubicBezTo>
                      <a:pt x="6" y="22"/>
                      <a:pt x="5" y="22"/>
                      <a:pt x="4" y="21"/>
                    </a:cubicBezTo>
                    <a:cubicBezTo>
                      <a:pt x="2" y="18"/>
                      <a:pt x="0" y="15"/>
                      <a:pt x="0" y="12"/>
                    </a:cubicBezTo>
                    <a:cubicBezTo>
                      <a:pt x="0" y="9"/>
                      <a:pt x="1" y="6"/>
                      <a:pt x="4" y="3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9" y="0"/>
                      <a:pt x="10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8" y="1"/>
                      <a:pt x="20" y="4"/>
                    </a:cubicBezTo>
                    <a:cubicBezTo>
                      <a:pt x="23" y="6"/>
                      <a:pt x="24" y="9"/>
                      <a:pt x="24" y="12"/>
                    </a:cubicBezTo>
                    <a:cubicBezTo>
                      <a:pt x="23" y="19"/>
                      <a:pt x="18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10" y="9"/>
                      <a:pt x="9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10" y="15"/>
                    </a:cubicBezTo>
                    <a:cubicBezTo>
                      <a:pt x="10" y="15"/>
                      <a:pt x="10" y="15"/>
                      <a:pt x="11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6" y="14"/>
                      <a:pt x="16" y="12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19" name="Freeform 571"/>
              <p:cNvSpPr>
                <a:spLocks noEditPoints="1"/>
              </p:cNvSpPr>
              <p:nvPr/>
            </p:nvSpPr>
            <p:spPr bwMode="auto">
              <a:xfrm>
                <a:off x="-4483100" y="2371725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0 w 25"/>
                  <a:gd name="T3" fmla="*/ 14 h 24"/>
                  <a:gd name="T4" fmla="*/ 2 w 25"/>
                  <a:gd name="T5" fmla="*/ 5 h 24"/>
                  <a:gd name="T6" fmla="*/ 10 w 25"/>
                  <a:gd name="T7" fmla="*/ 0 h 24"/>
                  <a:gd name="T8" fmla="*/ 10 w 25"/>
                  <a:gd name="T9" fmla="*/ 0 h 24"/>
                  <a:gd name="T10" fmla="*/ 12 w 25"/>
                  <a:gd name="T11" fmla="*/ 0 h 24"/>
                  <a:gd name="T12" fmla="*/ 24 w 25"/>
                  <a:gd name="T13" fmla="*/ 10 h 24"/>
                  <a:gd name="T14" fmla="*/ 14 w 25"/>
                  <a:gd name="T15" fmla="*/ 24 h 24"/>
                  <a:gd name="T16" fmla="*/ 12 w 25"/>
                  <a:gd name="T17" fmla="*/ 24 h 24"/>
                  <a:gd name="T18" fmla="*/ 11 w 25"/>
                  <a:gd name="T19" fmla="*/ 8 h 24"/>
                  <a:gd name="T20" fmla="*/ 9 w 25"/>
                  <a:gd name="T21" fmla="*/ 9 h 24"/>
                  <a:gd name="T22" fmla="*/ 8 w 25"/>
                  <a:gd name="T23" fmla="*/ 12 h 24"/>
                  <a:gd name="T24" fmla="*/ 13 w 25"/>
                  <a:gd name="T25" fmla="*/ 16 h 24"/>
                  <a:gd name="T26" fmla="*/ 13 w 25"/>
                  <a:gd name="T27" fmla="*/ 16 h 24"/>
                  <a:gd name="T28" fmla="*/ 16 w 25"/>
                  <a:gd name="T29" fmla="*/ 11 h 24"/>
                  <a:gd name="T30" fmla="*/ 11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6" y="24"/>
                      <a:pt x="1" y="20"/>
                      <a:pt x="0" y="14"/>
                    </a:cubicBezTo>
                    <a:cubicBezTo>
                      <a:pt x="0" y="11"/>
                      <a:pt x="0" y="7"/>
                      <a:pt x="2" y="5"/>
                    </a:cubicBezTo>
                    <a:cubicBezTo>
                      <a:pt x="4" y="2"/>
                      <a:pt x="7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8" y="0"/>
                      <a:pt x="23" y="4"/>
                      <a:pt x="24" y="10"/>
                    </a:cubicBezTo>
                    <a:cubicBezTo>
                      <a:pt x="25" y="17"/>
                      <a:pt x="20" y="23"/>
                      <a:pt x="14" y="24"/>
                    </a:cubicBezTo>
                    <a:cubicBezTo>
                      <a:pt x="13" y="24"/>
                      <a:pt x="13" y="24"/>
                      <a:pt x="12" y="24"/>
                    </a:cubicBezTo>
                    <a:close/>
                    <a:moveTo>
                      <a:pt x="11" y="8"/>
                    </a:moveTo>
                    <a:cubicBezTo>
                      <a:pt x="10" y="8"/>
                      <a:pt x="9" y="9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5"/>
                      <a:pt x="10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5" y="15"/>
                      <a:pt x="16" y="13"/>
                      <a:pt x="16" y="11"/>
                    </a:cubicBezTo>
                    <a:cubicBezTo>
                      <a:pt x="16" y="9"/>
                      <a:pt x="14" y="7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20" name="Freeform 572"/>
              <p:cNvSpPr>
                <a:spLocks noEditPoints="1"/>
              </p:cNvSpPr>
              <p:nvPr/>
            </p:nvSpPr>
            <p:spPr bwMode="auto">
              <a:xfrm>
                <a:off x="-4449763" y="2368550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0 w 25"/>
                  <a:gd name="T3" fmla="*/ 13 h 24"/>
                  <a:gd name="T4" fmla="*/ 2 w 25"/>
                  <a:gd name="T5" fmla="*/ 4 h 24"/>
                  <a:gd name="T6" fmla="*/ 11 w 25"/>
                  <a:gd name="T7" fmla="*/ 0 h 24"/>
                  <a:gd name="T8" fmla="*/ 12 w 25"/>
                  <a:gd name="T9" fmla="*/ 0 h 24"/>
                  <a:gd name="T10" fmla="*/ 24 w 25"/>
                  <a:gd name="T11" fmla="*/ 11 h 24"/>
                  <a:gd name="T12" fmla="*/ 13 w 25"/>
                  <a:gd name="T13" fmla="*/ 24 h 24"/>
                  <a:gd name="T14" fmla="*/ 12 w 25"/>
                  <a:gd name="T15" fmla="*/ 24 h 24"/>
                  <a:gd name="T16" fmla="*/ 12 w 25"/>
                  <a:gd name="T17" fmla="*/ 8 h 24"/>
                  <a:gd name="T18" fmla="*/ 12 w 25"/>
                  <a:gd name="T19" fmla="*/ 8 h 24"/>
                  <a:gd name="T20" fmla="*/ 9 w 25"/>
                  <a:gd name="T21" fmla="*/ 9 h 24"/>
                  <a:gd name="T22" fmla="*/ 8 w 25"/>
                  <a:gd name="T23" fmla="*/ 12 h 24"/>
                  <a:gd name="T24" fmla="*/ 12 w 25"/>
                  <a:gd name="T25" fmla="*/ 16 h 24"/>
                  <a:gd name="T26" fmla="*/ 16 w 25"/>
                  <a:gd name="T27" fmla="*/ 11 h 24"/>
                  <a:gd name="T28" fmla="*/ 12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6" y="24"/>
                      <a:pt x="1" y="19"/>
                      <a:pt x="0" y="13"/>
                    </a:cubicBezTo>
                    <a:cubicBezTo>
                      <a:pt x="0" y="10"/>
                      <a:pt x="0" y="7"/>
                      <a:pt x="2" y="4"/>
                    </a:cubicBezTo>
                    <a:cubicBezTo>
                      <a:pt x="4" y="2"/>
                      <a:pt x="7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8" y="0"/>
                      <a:pt x="24" y="4"/>
                      <a:pt x="24" y="11"/>
                    </a:cubicBezTo>
                    <a:cubicBezTo>
                      <a:pt x="25" y="17"/>
                      <a:pt x="20" y="23"/>
                      <a:pt x="13" y="24"/>
                    </a:cubicBezTo>
                    <a:cubicBezTo>
                      <a:pt x="13" y="24"/>
                      <a:pt x="12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9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4"/>
                      <a:pt x="10" y="16"/>
                      <a:pt x="12" y="16"/>
                    </a:cubicBezTo>
                    <a:cubicBezTo>
                      <a:pt x="15" y="15"/>
                      <a:pt x="16" y="14"/>
                      <a:pt x="16" y="11"/>
                    </a:cubicBezTo>
                    <a:cubicBezTo>
                      <a:pt x="16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21" name="Freeform 573"/>
              <p:cNvSpPr>
                <a:spLocks noEditPoints="1"/>
              </p:cNvSpPr>
              <p:nvPr/>
            </p:nvSpPr>
            <p:spPr bwMode="auto">
              <a:xfrm>
                <a:off x="-4414838" y="2363788"/>
                <a:ext cx="52388" cy="53975"/>
              </a:xfrm>
              <a:custGeom>
                <a:avLst/>
                <a:gdLst>
                  <a:gd name="T0" fmla="*/ 12 w 24"/>
                  <a:gd name="T1" fmla="*/ 25 h 25"/>
                  <a:gd name="T2" fmla="*/ 0 w 24"/>
                  <a:gd name="T3" fmla="*/ 13 h 25"/>
                  <a:gd name="T4" fmla="*/ 3 w 24"/>
                  <a:gd name="T5" fmla="*/ 5 h 25"/>
                  <a:gd name="T6" fmla="*/ 11 w 24"/>
                  <a:gd name="T7" fmla="*/ 0 h 25"/>
                  <a:gd name="T8" fmla="*/ 16 w 24"/>
                  <a:gd name="T9" fmla="*/ 1 h 25"/>
                  <a:gd name="T10" fmla="*/ 16 w 24"/>
                  <a:gd name="T11" fmla="*/ 1 h 25"/>
                  <a:gd name="T12" fmla="*/ 20 w 24"/>
                  <a:gd name="T13" fmla="*/ 3 h 25"/>
                  <a:gd name="T14" fmla="*/ 24 w 24"/>
                  <a:gd name="T15" fmla="*/ 12 h 25"/>
                  <a:gd name="T16" fmla="*/ 21 w 24"/>
                  <a:gd name="T17" fmla="*/ 21 h 25"/>
                  <a:gd name="T18" fmla="*/ 17 w 24"/>
                  <a:gd name="T19" fmla="*/ 23 h 25"/>
                  <a:gd name="T20" fmla="*/ 13 w 24"/>
                  <a:gd name="T21" fmla="*/ 25 h 25"/>
                  <a:gd name="T22" fmla="*/ 12 w 24"/>
                  <a:gd name="T23" fmla="*/ 25 h 25"/>
                  <a:gd name="T24" fmla="*/ 12 w 24"/>
                  <a:gd name="T25" fmla="*/ 8 h 25"/>
                  <a:gd name="T26" fmla="*/ 12 w 24"/>
                  <a:gd name="T27" fmla="*/ 8 h 25"/>
                  <a:gd name="T28" fmla="*/ 9 w 24"/>
                  <a:gd name="T29" fmla="*/ 10 h 25"/>
                  <a:gd name="T30" fmla="*/ 8 w 24"/>
                  <a:gd name="T31" fmla="*/ 13 h 25"/>
                  <a:gd name="T32" fmla="*/ 12 w 24"/>
                  <a:gd name="T33" fmla="*/ 16 h 25"/>
                  <a:gd name="T34" fmla="*/ 14 w 24"/>
                  <a:gd name="T35" fmla="*/ 16 h 25"/>
                  <a:gd name="T36" fmla="*/ 14 w 24"/>
                  <a:gd name="T37" fmla="*/ 16 h 25"/>
                  <a:gd name="T38" fmla="*/ 15 w 24"/>
                  <a:gd name="T39" fmla="*/ 15 h 25"/>
                  <a:gd name="T40" fmla="*/ 16 w 24"/>
                  <a:gd name="T41" fmla="*/ 12 h 25"/>
                  <a:gd name="T42" fmla="*/ 15 w 24"/>
                  <a:gd name="T43" fmla="*/ 9 h 25"/>
                  <a:gd name="T44" fmla="*/ 13 w 24"/>
                  <a:gd name="T45" fmla="*/ 9 h 25"/>
                  <a:gd name="T46" fmla="*/ 12 w 24"/>
                  <a:gd name="T4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6" y="25"/>
                      <a:pt x="0" y="20"/>
                      <a:pt x="0" y="13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5" y="2"/>
                      <a:pt x="8" y="1"/>
                      <a:pt x="11" y="0"/>
                    </a:cubicBezTo>
                    <a:cubicBezTo>
                      <a:pt x="13" y="0"/>
                      <a:pt x="14" y="0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8" y="1"/>
                      <a:pt x="19" y="2"/>
                      <a:pt x="20" y="3"/>
                    </a:cubicBezTo>
                    <a:cubicBezTo>
                      <a:pt x="23" y="6"/>
                      <a:pt x="24" y="9"/>
                      <a:pt x="24" y="12"/>
                    </a:cubicBezTo>
                    <a:cubicBezTo>
                      <a:pt x="24" y="15"/>
                      <a:pt x="23" y="18"/>
                      <a:pt x="21" y="21"/>
                    </a:cubicBezTo>
                    <a:cubicBezTo>
                      <a:pt x="20" y="22"/>
                      <a:pt x="19" y="23"/>
                      <a:pt x="17" y="23"/>
                    </a:cubicBezTo>
                    <a:cubicBezTo>
                      <a:pt x="16" y="24"/>
                      <a:pt x="14" y="24"/>
                      <a:pt x="13" y="25"/>
                    </a:cubicBezTo>
                    <a:lnTo>
                      <a:pt x="12" y="25"/>
                    </a:ln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5"/>
                      <a:pt x="10" y="17"/>
                      <a:pt x="12" y="16"/>
                    </a:cubicBezTo>
                    <a:cubicBezTo>
                      <a:pt x="13" y="16"/>
                      <a:pt x="13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5" y="15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22" name="Freeform 574"/>
              <p:cNvSpPr>
                <a:spLocks noEditPoints="1"/>
              </p:cNvSpPr>
              <p:nvPr/>
            </p:nvSpPr>
            <p:spPr bwMode="auto">
              <a:xfrm>
                <a:off x="-4379913" y="2363788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3 w 24"/>
                  <a:gd name="T5" fmla="*/ 4 h 24"/>
                  <a:gd name="T6" fmla="*/ 12 w 24"/>
                  <a:gd name="T7" fmla="*/ 0 h 24"/>
                  <a:gd name="T8" fmla="*/ 12 w 24"/>
                  <a:gd name="T9" fmla="*/ 0 h 24"/>
                  <a:gd name="T10" fmla="*/ 21 w 24"/>
                  <a:gd name="T11" fmla="*/ 3 h 24"/>
                  <a:gd name="T12" fmla="*/ 24 w 24"/>
                  <a:gd name="T13" fmla="*/ 12 h 24"/>
                  <a:gd name="T14" fmla="*/ 21 w 24"/>
                  <a:gd name="T15" fmla="*/ 20 h 24"/>
                  <a:gd name="T16" fmla="*/ 12 w 24"/>
                  <a:gd name="T17" fmla="*/ 24 h 24"/>
                  <a:gd name="T18" fmla="*/ 12 w 24"/>
                  <a:gd name="T19" fmla="*/ 8 h 24"/>
                  <a:gd name="T20" fmla="*/ 9 w 24"/>
                  <a:gd name="T21" fmla="*/ 9 h 24"/>
                  <a:gd name="T22" fmla="*/ 8 w 24"/>
                  <a:gd name="T23" fmla="*/ 12 h 24"/>
                  <a:gd name="T24" fmla="*/ 12 w 24"/>
                  <a:gd name="T25" fmla="*/ 16 h 24"/>
                  <a:gd name="T26" fmla="*/ 12 w 24"/>
                  <a:gd name="T27" fmla="*/ 16 h 24"/>
                  <a:gd name="T28" fmla="*/ 15 w 24"/>
                  <a:gd name="T29" fmla="*/ 15 h 24"/>
                  <a:gd name="T30" fmla="*/ 16 w 24"/>
                  <a:gd name="T31" fmla="*/ 12 h 24"/>
                  <a:gd name="T32" fmla="*/ 15 w 24"/>
                  <a:gd name="T33" fmla="*/ 9 h 24"/>
                  <a:gd name="T34" fmla="*/ 12 w 24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6" y="24"/>
                      <a:pt x="0" y="19"/>
                      <a:pt x="0" y="12"/>
                    </a:cubicBezTo>
                    <a:cubicBezTo>
                      <a:pt x="0" y="9"/>
                      <a:pt x="1" y="6"/>
                      <a:pt x="3" y="4"/>
                    </a:cubicBezTo>
                    <a:cubicBezTo>
                      <a:pt x="5" y="1"/>
                      <a:pt x="9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8" y="1"/>
                      <a:pt x="21" y="3"/>
                    </a:cubicBezTo>
                    <a:cubicBezTo>
                      <a:pt x="23" y="5"/>
                      <a:pt x="24" y="9"/>
                      <a:pt x="24" y="12"/>
                    </a:cubicBezTo>
                    <a:cubicBezTo>
                      <a:pt x="24" y="15"/>
                      <a:pt x="23" y="18"/>
                      <a:pt x="21" y="20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4"/>
                      <a:pt x="10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5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6" y="10"/>
                      <a:pt x="15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23" name="Freeform 575"/>
              <p:cNvSpPr>
                <a:spLocks noEditPoints="1"/>
              </p:cNvSpPr>
              <p:nvPr/>
            </p:nvSpPr>
            <p:spPr bwMode="auto">
              <a:xfrm>
                <a:off x="-4473575" y="2333625"/>
                <a:ext cx="57150" cy="53975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4 h 25"/>
                  <a:gd name="T4" fmla="*/ 3 w 26"/>
                  <a:gd name="T5" fmla="*/ 5 h 25"/>
                  <a:gd name="T6" fmla="*/ 11 w 26"/>
                  <a:gd name="T7" fmla="*/ 1 h 25"/>
                  <a:gd name="T8" fmla="*/ 13 w 26"/>
                  <a:gd name="T9" fmla="*/ 0 h 25"/>
                  <a:gd name="T10" fmla="*/ 25 w 26"/>
                  <a:gd name="T11" fmla="*/ 11 h 25"/>
                  <a:gd name="T12" fmla="*/ 14 w 26"/>
                  <a:gd name="T13" fmla="*/ 25 h 25"/>
                  <a:gd name="T14" fmla="*/ 13 w 26"/>
                  <a:gd name="T15" fmla="*/ 25 h 25"/>
                  <a:gd name="T16" fmla="*/ 13 w 26"/>
                  <a:gd name="T17" fmla="*/ 9 h 25"/>
                  <a:gd name="T18" fmla="*/ 12 w 26"/>
                  <a:gd name="T19" fmla="*/ 9 h 25"/>
                  <a:gd name="T20" fmla="*/ 9 w 26"/>
                  <a:gd name="T21" fmla="*/ 10 h 25"/>
                  <a:gd name="T22" fmla="*/ 9 w 26"/>
                  <a:gd name="T23" fmla="*/ 13 h 25"/>
                  <a:gd name="T24" fmla="*/ 13 w 26"/>
                  <a:gd name="T25" fmla="*/ 17 h 25"/>
                  <a:gd name="T26" fmla="*/ 17 w 26"/>
                  <a:gd name="T27" fmla="*/ 12 h 25"/>
                  <a:gd name="T28" fmla="*/ 13 w 26"/>
                  <a:gd name="T29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7" y="25"/>
                      <a:pt x="2" y="20"/>
                      <a:pt x="1" y="14"/>
                    </a:cubicBezTo>
                    <a:cubicBezTo>
                      <a:pt x="0" y="11"/>
                      <a:pt x="1" y="8"/>
                      <a:pt x="3" y="5"/>
                    </a:cubicBezTo>
                    <a:cubicBezTo>
                      <a:pt x="5" y="3"/>
                      <a:pt x="8" y="1"/>
                      <a:pt x="11" y="1"/>
                    </a:cubicBezTo>
                    <a:cubicBezTo>
                      <a:pt x="12" y="1"/>
                      <a:pt x="12" y="0"/>
                      <a:pt x="13" y="0"/>
                    </a:cubicBezTo>
                    <a:cubicBezTo>
                      <a:pt x="19" y="0"/>
                      <a:pt x="25" y="5"/>
                      <a:pt x="25" y="11"/>
                    </a:cubicBezTo>
                    <a:cubicBezTo>
                      <a:pt x="26" y="18"/>
                      <a:pt x="21" y="24"/>
                      <a:pt x="14" y="25"/>
                    </a:cubicBezTo>
                    <a:cubicBezTo>
                      <a:pt x="14" y="25"/>
                      <a:pt x="13" y="25"/>
                      <a:pt x="13" y="25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9" y="11"/>
                      <a:pt x="8" y="12"/>
                      <a:pt x="9" y="13"/>
                    </a:cubicBezTo>
                    <a:cubicBezTo>
                      <a:pt x="9" y="15"/>
                      <a:pt x="11" y="17"/>
                      <a:pt x="13" y="17"/>
                    </a:cubicBezTo>
                    <a:cubicBezTo>
                      <a:pt x="16" y="16"/>
                      <a:pt x="17" y="14"/>
                      <a:pt x="17" y="12"/>
                    </a:cubicBezTo>
                    <a:cubicBezTo>
                      <a:pt x="17" y="10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24" name="Freeform 576"/>
              <p:cNvSpPr>
                <a:spLocks noEditPoints="1"/>
              </p:cNvSpPr>
              <p:nvPr/>
            </p:nvSpPr>
            <p:spPr bwMode="auto">
              <a:xfrm>
                <a:off x="-4457700" y="2266950"/>
                <a:ext cx="88900" cy="79375"/>
              </a:xfrm>
              <a:custGeom>
                <a:avLst/>
                <a:gdLst>
                  <a:gd name="T0" fmla="*/ 21 w 41"/>
                  <a:gd name="T1" fmla="*/ 37 h 37"/>
                  <a:gd name="T2" fmla="*/ 15 w 41"/>
                  <a:gd name="T3" fmla="*/ 36 h 37"/>
                  <a:gd name="T4" fmla="*/ 8 w 41"/>
                  <a:gd name="T5" fmla="*/ 33 h 37"/>
                  <a:gd name="T6" fmla="*/ 1 w 41"/>
                  <a:gd name="T7" fmla="*/ 21 h 37"/>
                  <a:gd name="T8" fmla="*/ 6 w 41"/>
                  <a:gd name="T9" fmla="*/ 7 h 37"/>
                  <a:gd name="T10" fmla="*/ 12 w 41"/>
                  <a:gd name="T11" fmla="*/ 3 h 37"/>
                  <a:gd name="T12" fmla="*/ 19 w 41"/>
                  <a:gd name="T13" fmla="*/ 1 h 37"/>
                  <a:gd name="T14" fmla="*/ 34 w 41"/>
                  <a:gd name="T15" fmla="*/ 5 h 37"/>
                  <a:gd name="T16" fmla="*/ 41 w 41"/>
                  <a:gd name="T17" fmla="*/ 18 h 37"/>
                  <a:gd name="T18" fmla="*/ 35 w 41"/>
                  <a:gd name="T19" fmla="*/ 31 h 37"/>
                  <a:gd name="T20" fmla="*/ 22 w 41"/>
                  <a:gd name="T21" fmla="*/ 37 h 37"/>
                  <a:gd name="T22" fmla="*/ 21 w 41"/>
                  <a:gd name="T23" fmla="*/ 37 h 37"/>
                  <a:gd name="T24" fmla="*/ 21 w 41"/>
                  <a:gd name="T25" fmla="*/ 9 h 37"/>
                  <a:gd name="T26" fmla="*/ 20 w 41"/>
                  <a:gd name="T27" fmla="*/ 9 h 37"/>
                  <a:gd name="T28" fmla="*/ 15 w 41"/>
                  <a:gd name="T29" fmla="*/ 10 h 37"/>
                  <a:gd name="T30" fmla="*/ 12 w 41"/>
                  <a:gd name="T31" fmla="*/ 13 h 37"/>
                  <a:gd name="T32" fmla="*/ 9 w 41"/>
                  <a:gd name="T33" fmla="*/ 20 h 37"/>
                  <a:gd name="T34" fmla="*/ 13 w 41"/>
                  <a:gd name="T35" fmla="*/ 27 h 37"/>
                  <a:gd name="T36" fmla="*/ 17 w 41"/>
                  <a:gd name="T37" fmla="*/ 29 h 37"/>
                  <a:gd name="T38" fmla="*/ 22 w 41"/>
                  <a:gd name="T39" fmla="*/ 29 h 37"/>
                  <a:gd name="T40" fmla="*/ 29 w 41"/>
                  <a:gd name="T41" fmla="*/ 25 h 37"/>
                  <a:gd name="T42" fmla="*/ 32 w 41"/>
                  <a:gd name="T43" fmla="*/ 18 h 37"/>
                  <a:gd name="T44" fmla="*/ 29 w 41"/>
                  <a:gd name="T45" fmla="*/ 11 h 37"/>
                  <a:gd name="T46" fmla="*/ 21 w 41"/>
                  <a:gd name="T47" fmla="*/ 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1" h="37">
                    <a:moveTo>
                      <a:pt x="21" y="37"/>
                    </a:moveTo>
                    <a:cubicBezTo>
                      <a:pt x="19" y="37"/>
                      <a:pt x="17" y="37"/>
                      <a:pt x="15" y="36"/>
                    </a:cubicBezTo>
                    <a:cubicBezTo>
                      <a:pt x="12" y="36"/>
                      <a:pt x="10" y="35"/>
                      <a:pt x="8" y="33"/>
                    </a:cubicBezTo>
                    <a:cubicBezTo>
                      <a:pt x="4" y="30"/>
                      <a:pt x="2" y="26"/>
                      <a:pt x="1" y="21"/>
                    </a:cubicBezTo>
                    <a:cubicBezTo>
                      <a:pt x="0" y="16"/>
                      <a:pt x="2" y="11"/>
                      <a:pt x="6" y="7"/>
                    </a:cubicBezTo>
                    <a:cubicBezTo>
                      <a:pt x="7" y="5"/>
                      <a:pt x="9" y="4"/>
                      <a:pt x="12" y="3"/>
                    </a:cubicBezTo>
                    <a:cubicBezTo>
                      <a:pt x="14" y="2"/>
                      <a:pt x="17" y="1"/>
                      <a:pt x="19" y="1"/>
                    </a:cubicBezTo>
                    <a:cubicBezTo>
                      <a:pt x="25" y="0"/>
                      <a:pt x="30" y="2"/>
                      <a:pt x="34" y="5"/>
                    </a:cubicBezTo>
                    <a:cubicBezTo>
                      <a:pt x="38" y="8"/>
                      <a:pt x="40" y="13"/>
                      <a:pt x="41" y="18"/>
                    </a:cubicBezTo>
                    <a:cubicBezTo>
                      <a:pt x="41" y="23"/>
                      <a:pt x="39" y="27"/>
                      <a:pt x="35" y="31"/>
                    </a:cubicBezTo>
                    <a:cubicBezTo>
                      <a:pt x="32" y="35"/>
                      <a:pt x="27" y="37"/>
                      <a:pt x="22" y="37"/>
                    </a:cubicBezTo>
                    <a:cubicBezTo>
                      <a:pt x="22" y="37"/>
                      <a:pt x="21" y="37"/>
                      <a:pt x="21" y="37"/>
                    </a:cubicBezTo>
                    <a:close/>
                    <a:moveTo>
                      <a:pt x="21" y="9"/>
                    </a:moveTo>
                    <a:cubicBezTo>
                      <a:pt x="21" y="9"/>
                      <a:pt x="20" y="9"/>
                      <a:pt x="20" y="9"/>
                    </a:cubicBezTo>
                    <a:cubicBezTo>
                      <a:pt x="18" y="9"/>
                      <a:pt x="17" y="9"/>
                      <a:pt x="15" y="10"/>
                    </a:cubicBezTo>
                    <a:cubicBezTo>
                      <a:pt x="14" y="11"/>
                      <a:pt x="13" y="12"/>
                      <a:pt x="12" y="13"/>
                    </a:cubicBezTo>
                    <a:cubicBezTo>
                      <a:pt x="10" y="15"/>
                      <a:pt x="9" y="17"/>
                      <a:pt x="9" y="20"/>
                    </a:cubicBezTo>
                    <a:cubicBezTo>
                      <a:pt x="9" y="23"/>
                      <a:pt x="11" y="25"/>
                      <a:pt x="13" y="27"/>
                    </a:cubicBezTo>
                    <a:cubicBezTo>
                      <a:pt x="14" y="28"/>
                      <a:pt x="15" y="28"/>
                      <a:pt x="17" y="29"/>
                    </a:cubicBezTo>
                    <a:cubicBezTo>
                      <a:pt x="19" y="29"/>
                      <a:pt x="20" y="29"/>
                      <a:pt x="22" y="29"/>
                    </a:cubicBezTo>
                    <a:cubicBezTo>
                      <a:pt x="25" y="29"/>
                      <a:pt x="27" y="28"/>
                      <a:pt x="29" y="25"/>
                    </a:cubicBezTo>
                    <a:cubicBezTo>
                      <a:pt x="31" y="24"/>
                      <a:pt x="33" y="21"/>
                      <a:pt x="32" y="18"/>
                    </a:cubicBezTo>
                    <a:cubicBezTo>
                      <a:pt x="32" y="15"/>
                      <a:pt x="31" y="13"/>
                      <a:pt x="29" y="11"/>
                    </a:cubicBezTo>
                    <a:cubicBezTo>
                      <a:pt x="27" y="10"/>
                      <a:pt x="24" y="9"/>
                      <a:pt x="2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25" name="Freeform 577"/>
              <p:cNvSpPr>
                <a:spLocks noEditPoints="1"/>
              </p:cNvSpPr>
              <p:nvPr/>
            </p:nvSpPr>
            <p:spPr bwMode="auto">
              <a:xfrm>
                <a:off x="-4435475" y="2328863"/>
                <a:ext cx="52388" cy="53975"/>
              </a:xfrm>
              <a:custGeom>
                <a:avLst/>
                <a:gdLst>
                  <a:gd name="T0" fmla="*/ 13 w 25"/>
                  <a:gd name="T1" fmla="*/ 25 h 25"/>
                  <a:gd name="T2" fmla="*/ 5 w 25"/>
                  <a:gd name="T3" fmla="*/ 22 h 25"/>
                  <a:gd name="T4" fmla="*/ 0 w 25"/>
                  <a:gd name="T5" fmla="*/ 14 h 25"/>
                  <a:gd name="T6" fmla="*/ 3 w 25"/>
                  <a:gd name="T7" fmla="*/ 5 h 25"/>
                  <a:gd name="T8" fmla="*/ 12 w 25"/>
                  <a:gd name="T9" fmla="*/ 1 h 25"/>
                  <a:gd name="T10" fmla="*/ 25 w 25"/>
                  <a:gd name="T11" fmla="*/ 12 h 25"/>
                  <a:gd name="T12" fmla="*/ 14 w 25"/>
                  <a:gd name="T13" fmla="*/ 25 h 25"/>
                  <a:gd name="T14" fmla="*/ 13 w 25"/>
                  <a:gd name="T15" fmla="*/ 25 h 25"/>
                  <a:gd name="T16" fmla="*/ 13 w 25"/>
                  <a:gd name="T17" fmla="*/ 9 h 25"/>
                  <a:gd name="T18" fmla="*/ 12 w 25"/>
                  <a:gd name="T19" fmla="*/ 9 h 25"/>
                  <a:gd name="T20" fmla="*/ 9 w 25"/>
                  <a:gd name="T21" fmla="*/ 10 h 25"/>
                  <a:gd name="T22" fmla="*/ 8 w 25"/>
                  <a:gd name="T23" fmla="*/ 13 h 25"/>
                  <a:gd name="T24" fmla="*/ 10 w 25"/>
                  <a:gd name="T25" fmla="*/ 16 h 25"/>
                  <a:gd name="T26" fmla="*/ 13 w 25"/>
                  <a:gd name="T27" fmla="*/ 17 h 25"/>
                  <a:gd name="T28" fmla="*/ 17 w 25"/>
                  <a:gd name="T29" fmla="*/ 12 h 25"/>
                  <a:gd name="T30" fmla="*/ 13 w 25"/>
                  <a:gd name="T3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10" y="25"/>
                      <a:pt x="7" y="24"/>
                      <a:pt x="5" y="22"/>
                    </a:cubicBezTo>
                    <a:cubicBezTo>
                      <a:pt x="2" y="20"/>
                      <a:pt x="1" y="17"/>
                      <a:pt x="0" y="14"/>
                    </a:cubicBezTo>
                    <a:cubicBezTo>
                      <a:pt x="0" y="11"/>
                      <a:pt x="1" y="7"/>
                      <a:pt x="3" y="5"/>
                    </a:cubicBezTo>
                    <a:cubicBezTo>
                      <a:pt x="5" y="2"/>
                      <a:pt x="8" y="1"/>
                      <a:pt x="12" y="1"/>
                    </a:cubicBezTo>
                    <a:cubicBezTo>
                      <a:pt x="19" y="0"/>
                      <a:pt x="25" y="5"/>
                      <a:pt x="25" y="12"/>
                    </a:cubicBezTo>
                    <a:cubicBezTo>
                      <a:pt x="25" y="19"/>
                      <a:pt x="20" y="24"/>
                      <a:pt x="14" y="25"/>
                    </a:cubicBezTo>
                    <a:lnTo>
                      <a:pt x="13" y="25"/>
                    </a:ln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9" y="11"/>
                      <a:pt x="8" y="12"/>
                      <a:pt x="8" y="13"/>
                    </a:cubicBezTo>
                    <a:cubicBezTo>
                      <a:pt x="8" y="14"/>
                      <a:pt x="9" y="15"/>
                      <a:pt x="10" y="16"/>
                    </a:cubicBezTo>
                    <a:cubicBezTo>
                      <a:pt x="11" y="17"/>
                      <a:pt x="12" y="17"/>
                      <a:pt x="13" y="17"/>
                    </a:cubicBezTo>
                    <a:cubicBezTo>
                      <a:pt x="15" y="17"/>
                      <a:pt x="17" y="15"/>
                      <a:pt x="17" y="12"/>
                    </a:cubicBezTo>
                    <a:cubicBezTo>
                      <a:pt x="17" y="10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26" name="Freeform 578"/>
              <p:cNvSpPr>
                <a:spLocks noEditPoints="1"/>
              </p:cNvSpPr>
              <p:nvPr/>
            </p:nvSpPr>
            <p:spPr bwMode="auto">
              <a:xfrm>
                <a:off x="-4398963" y="2328863"/>
                <a:ext cx="52388" cy="52388"/>
              </a:xfrm>
              <a:custGeom>
                <a:avLst/>
                <a:gdLst>
                  <a:gd name="T0" fmla="*/ 12 w 25"/>
                  <a:gd name="T1" fmla="*/ 24 h 24"/>
                  <a:gd name="T2" fmla="*/ 4 w 25"/>
                  <a:gd name="T3" fmla="*/ 21 h 24"/>
                  <a:gd name="T4" fmla="*/ 0 w 25"/>
                  <a:gd name="T5" fmla="*/ 12 h 24"/>
                  <a:gd name="T6" fmla="*/ 3 w 25"/>
                  <a:gd name="T7" fmla="*/ 4 h 24"/>
                  <a:gd name="T8" fmla="*/ 12 w 25"/>
                  <a:gd name="T9" fmla="*/ 0 h 24"/>
                  <a:gd name="T10" fmla="*/ 12 w 25"/>
                  <a:gd name="T11" fmla="*/ 0 h 24"/>
                  <a:gd name="T12" fmla="*/ 25 w 25"/>
                  <a:gd name="T13" fmla="*/ 12 h 24"/>
                  <a:gd name="T14" fmla="*/ 13 w 25"/>
                  <a:gd name="T15" fmla="*/ 24 h 24"/>
                  <a:gd name="T16" fmla="*/ 12 w 25"/>
                  <a:gd name="T17" fmla="*/ 24 h 24"/>
                  <a:gd name="T18" fmla="*/ 12 w 25"/>
                  <a:gd name="T19" fmla="*/ 8 h 24"/>
                  <a:gd name="T20" fmla="*/ 12 w 25"/>
                  <a:gd name="T21" fmla="*/ 8 h 24"/>
                  <a:gd name="T22" fmla="*/ 9 w 25"/>
                  <a:gd name="T23" fmla="*/ 9 h 24"/>
                  <a:gd name="T24" fmla="*/ 8 w 25"/>
                  <a:gd name="T25" fmla="*/ 12 h 24"/>
                  <a:gd name="T26" fmla="*/ 9 w 25"/>
                  <a:gd name="T27" fmla="*/ 15 h 24"/>
                  <a:gd name="T28" fmla="*/ 12 w 25"/>
                  <a:gd name="T29" fmla="*/ 16 h 24"/>
                  <a:gd name="T30" fmla="*/ 13 w 25"/>
                  <a:gd name="T31" fmla="*/ 16 h 24"/>
                  <a:gd name="T32" fmla="*/ 17 w 25"/>
                  <a:gd name="T33" fmla="*/ 12 h 24"/>
                  <a:gd name="T34" fmla="*/ 12 w 25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0" y="24"/>
                      <a:pt x="7" y="23"/>
                      <a:pt x="4" y="21"/>
                    </a:cubicBezTo>
                    <a:cubicBezTo>
                      <a:pt x="2" y="19"/>
                      <a:pt x="0" y="16"/>
                      <a:pt x="0" y="12"/>
                    </a:cubicBezTo>
                    <a:cubicBezTo>
                      <a:pt x="0" y="9"/>
                      <a:pt x="1" y="6"/>
                      <a:pt x="3" y="4"/>
                    </a:cubicBezTo>
                    <a:cubicBezTo>
                      <a:pt x="5" y="1"/>
                      <a:pt x="9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9" y="0"/>
                      <a:pt x="25" y="5"/>
                      <a:pt x="25" y="12"/>
                    </a:cubicBezTo>
                    <a:cubicBezTo>
                      <a:pt x="25" y="18"/>
                      <a:pt x="20" y="24"/>
                      <a:pt x="13" y="24"/>
                    </a:cubicBezTo>
                    <a:lnTo>
                      <a:pt x="12" y="24"/>
                    </a:ln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5" y="16"/>
                      <a:pt x="17" y="14"/>
                      <a:pt x="17" y="12"/>
                    </a:cubicBezTo>
                    <a:cubicBezTo>
                      <a:pt x="17" y="9"/>
                      <a:pt x="15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27" name="Freeform 579"/>
              <p:cNvSpPr>
                <a:spLocks noEditPoints="1"/>
              </p:cNvSpPr>
              <p:nvPr/>
            </p:nvSpPr>
            <p:spPr bwMode="auto">
              <a:xfrm>
                <a:off x="-4294188" y="2436813"/>
                <a:ext cx="49213" cy="50800"/>
              </a:xfrm>
              <a:custGeom>
                <a:avLst/>
                <a:gdLst>
                  <a:gd name="T0" fmla="*/ 12 w 23"/>
                  <a:gd name="T1" fmla="*/ 24 h 24"/>
                  <a:gd name="T2" fmla="*/ 10 w 23"/>
                  <a:gd name="T3" fmla="*/ 24 h 24"/>
                  <a:gd name="T4" fmla="*/ 3 w 23"/>
                  <a:gd name="T5" fmla="*/ 20 h 24"/>
                  <a:gd name="T6" fmla="*/ 0 w 23"/>
                  <a:gd name="T7" fmla="*/ 11 h 24"/>
                  <a:gd name="T8" fmla="*/ 4 w 23"/>
                  <a:gd name="T9" fmla="*/ 3 h 24"/>
                  <a:gd name="T10" fmla="*/ 13 w 23"/>
                  <a:gd name="T11" fmla="*/ 0 h 24"/>
                  <a:gd name="T12" fmla="*/ 21 w 23"/>
                  <a:gd name="T13" fmla="*/ 4 h 24"/>
                  <a:gd name="T14" fmla="*/ 23 w 23"/>
                  <a:gd name="T15" fmla="*/ 14 h 24"/>
                  <a:gd name="T16" fmla="*/ 12 w 23"/>
                  <a:gd name="T17" fmla="*/ 24 h 24"/>
                  <a:gd name="T18" fmla="*/ 11 w 23"/>
                  <a:gd name="T19" fmla="*/ 16 h 24"/>
                  <a:gd name="T20" fmla="*/ 12 w 23"/>
                  <a:gd name="T21" fmla="*/ 16 h 24"/>
                  <a:gd name="T22" fmla="*/ 15 w 23"/>
                  <a:gd name="T23" fmla="*/ 12 h 24"/>
                  <a:gd name="T24" fmla="*/ 14 w 23"/>
                  <a:gd name="T25" fmla="*/ 9 h 24"/>
                  <a:gd name="T26" fmla="*/ 12 w 23"/>
                  <a:gd name="T27" fmla="*/ 8 h 24"/>
                  <a:gd name="T28" fmla="*/ 12 w 23"/>
                  <a:gd name="T29" fmla="*/ 8 h 24"/>
                  <a:gd name="T30" fmla="*/ 10 w 23"/>
                  <a:gd name="T31" fmla="*/ 9 h 24"/>
                  <a:gd name="T32" fmla="*/ 9 w 23"/>
                  <a:gd name="T33" fmla="*/ 12 h 24"/>
                  <a:gd name="T34" fmla="*/ 9 w 23"/>
                  <a:gd name="T35" fmla="*/ 15 h 24"/>
                  <a:gd name="T36" fmla="*/ 11 w 23"/>
                  <a:gd name="T37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cubicBezTo>
                      <a:pt x="11" y="24"/>
                      <a:pt x="11" y="24"/>
                      <a:pt x="10" y="24"/>
                    </a:cubicBezTo>
                    <a:cubicBezTo>
                      <a:pt x="7" y="24"/>
                      <a:pt x="5" y="22"/>
                      <a:pt x="3" y="20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1" y="8"/>
                      <a:pt x="2" y="5"/>
                      <a:pt x="4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6" y="0"/>
                      <a:pt x="19" y="2"/>
                      <a:pt x="21" y="4"/>
                    </a:cubicBezTo>
                    <a:cubicBezTo>
                      <a:pt x="23" y="7"/>
                      <a:pt x="23" y="10"/>
                      <a:pt x="23" y="14"/>
                    </a:cubicBezTo>
                    <a:cubicBezTo>
                      <a:pt x="22" y="20"/>
                      <a:pt x="17" y="24"/>
                      <a:pt x="12" y="24"/>
                    </a:cubicBezTo>
                    <a:close/>
                    <a:moveTo>
                      <a:pt x="11" y="16"/>
                    </a:move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5" y="14"/>
                      <a:pt x="15" y="12"/>
                    </a:cubicBezTo>
                    <a:cubicBezTo>
                      <a:pt x="15" y="11"/>
                      <a:pt x="15" y="10"/>
                      <a:pt x="14" y="9"/>
                    </a:cubicBezTo>
                    <a:cubicBezTo>
                      <a:pt x="14" y="9"/>
                      <a:pt x="13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8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28" name="Freeform 580"/>
              <p:cNvSpPr>
                <a:spLocks noEditPoints="1"/>
              </p:cNvSpPr>
              <p:nvPr/>
            </p:nvSpPr>
            <p:spPr bwMode="auto">
              <a:xfrm>
                <a:off x="-4264025" y="2441575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10 w 24"/>
                  <a:gd name="T3" fmla="*/ 24 h 24"/>
                  <a:gd name="T4" fmla="*/ 1 w 24"/>
                  <a:gd name="T5" fmla="*/ 10 h 24"/>
                  <a:gd name="T6" fmla="*/ 12 w 24"/>
                  <a:gd name="T7" fmla="*/ 0 h 24"/>
                  <a:gd name="T8" fmla="*/ 14 w 24"/>
                  <a:gd name="T9" fmla="*/ 0 h 24"/>
                  <a:gd name="T10" fmla="*/ 14 w 24"/>
                  <a:gd name="T11" fmla="*/ 0 h 24"/>
                  <a:gd name="T12" fmla="*/ 21 w 24"/>
                  <a:gd name="T13" fmla="*/ 5 h 24"/>
                  <a:gd name="T14" fmla="*/ 23 w 24"/>
                  <a:gd name="T15" fmla="*/ 14 h 24"/>
                  <a:gd name="T16" fmla="*/ 12 w 24"/>
                  <a:gd name="T17" fmla="*/ 24 h 24"/>
                  <a:gd name="T18" fmla="*/ 12 w 24"/>
                  <a:gd name="T19" fmla="*/ 8 h 24"/>
                  <a:gd name="T20" fmla="*/ 9 w 24"/>
                  <a:gd name="T21" fmla="*/ 11 h 24"/>
                  <a:gd name="T22" fmla="*/ 12 w 24"/>
                  <a:gd name="T23" fmla="*/ 16 h 24"/>
                  <a:gd name="T24" fmla="*/ 12 w 24"/>
                  <a:gd name="T25" fmla="*/ 16 h 24"/>
                  <a:gd name="T26" fmla="*/ 15 w 24"/>
                  <a:gd name="T27" fmla="*/ 12 h 24"/>
                  <a:gd name="T28" fmla="*/ 15 w 24"/>
                  <a:gd name="T29" fmla="*/ 9 h 24"/>
                  <a:gd name="T30" fmla="*/ 13 w 24"/>
                  <a:gd name="T31" fmla="*/ 8 h 24"/>
                  <a:gd name="T32" fmla="*/ 12 w 24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11" y="24"/>
                      <a:pt x="10" y="24"/>
                    </a:cubicBezTo>
                    <a:cubicBezTo>
                      <a:pt x="4" y="23"/>
                      <a:pt x="0" y="17"/>
                      <a:pt x="1" y="10"/>
                    </a:cubicBezTo>
                    <a:cubicBezTo>
                      <a:pt x="2" y="4"/>
                      <a:pt x="7" y="0"/>
                      <a:pt x="12" y="0"/>
                    </a:cubicBezTo>
                    <a:cubicBezTo>
                      <a:pt x="13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7" y="0"/>
                      <a:pt x="20" y="2"/>
                      <a:pt x="21" y="5"/>
                    </a:cubicBezTo>
                    <a:cubicBezTo>
                      <a:pt x="23" y="7"/>
                      <a:pt x="24" y="11"/>
                      <a:pt x="23" y="14"/>
                    </a:cubicBezTo>
                    <a:cubicBezTo>
                      <a:pt x="22" y="20"/>
                      <a:pt x="18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9" y="14"/>
                      <a:pt x="10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5" y="15"/>
                      <a:pt x="15" y="12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9"/>
                      <a:pt x="14" y="8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29" name="Freeform 581"/>
              <p:cNvSpPr>
                <a:spLocks noEditPoints="1"/>
              </p:cNvSpPr>
              <p:nvPr/>
            </p:nvSpPr>
            <p:spPr bwMode="auto">
              <a:xfrm>
                <a:off x="-4232275" y="2444750"/>
                <a:ext cx="50800" cy="53975"/>
              </a:xfrm>
              <a:custGeom>
                <a:avLst/>
                <a:gdLst>
                  <a:gd name="T0" fmla="*/ 11 w 23"/>
                  <a:gd name="T1" fmla="*/ 25 h 25"/>
                  <a:gd name="T2" fmla="*/ 9 w 23"/>
                  <a:gd name="T3" fmla="*/ 24 h 25"/>
                  <a:gd name="T4" fmla="*/ 2 w 23"/>
                  <a:gd name="T5" fmla="*/ 19 h 25"/>
                  <a:gd name="T6" fmla="*/ 0 w 23"/>
                  <a:gd name="T7" fmla="*/ 11 h 25"/>
                  <a:gd name="T8" fmla="*/ 12 w 23"/>
                  <a:gd name="T9" fmla="*/ 0 h 25"/>
                  <a:gd name="T10" fmla="*/ 14 w 23"/>
                  <a:gd name="T11" fmla="*/ 1 h 25"/>
                  <a:gd name="T12" fmla="*/ 14 w 23"/>
                  <a:gd name="T13" fmla="*/ 1 h 25"/>
                  <a:gd name="T14" fmla="*/ 21 w 23"/>
                  <a:gd name="T15" fmla="*/ 6 h 25"/>
                  <a:gd name="T16" fmla="*/ 23 w 23"/>
                  <a:gd name="T17" fmla="*/ 15 h 25"/>
                  <a:gd name="T18" fmla="*/ 11 w 23"/>
                  <a:gd name="T19" fmla="*/ 25 h 25"/>
                  <a:gd name="T20" fmla="*/ 12 w 23"/>
                  <a:gd name="T21" fmla="*/ 8 h 25"/>
                  <a:gd name="T22" fmla="*/ 8 w 23"/>
                  <a:gd name="T23" fmla="*/ 12 h 25"/>
                  <a:gd name="T24" fmla="*/ 9 w 23"/>
                  <a:gd name="T25" fmla="*/ 15 h 25"/>
                  <a:gd name="T26" fmla="*/ 11 w 23"/>
                  <a:gd name="T27" fmla="*/ 16 h 25"/>
                  <a:gd name="T28" fmla="*/ 11 w 23"/>
                  <a:gd name="T29" fmla="*/ 16 h 25"/>
                  <a:gd name="T30" fmla="*/ 15 w 23"/>
                  <a:gd name="T31" fmla="*/ 13 h 25"/>
                  <a:gd name="T32" fmla="*/ 14 w 23"/>
                  <a:gd name="T33" fmla="*/ 10 h 25"/>
                  <a:gd name="T34" fmla="*/ 12 w 23"/>
                  <a:gd name="T35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" h="25">
                    <a:moveTo>
                      <a:pt x="11" y="25"/>
                    </a:moveTo>
                    <a:cubicBezTo>
                      <a:pt x="11" y="25"/>
                      <a:pt x="10" y="25"/>
                      <a:pt x="9" y="24"/>
                    </a:cubicBezTo>
                    <a:cubicBezTo>
                      <a:pt x="6" y="24"/>
                      <a:pt x="4" y="22"/>
                      <a:pt x="2" y="19"/>
                    </a:cubicBezTo>
                    <a:cubicBezTo>
                      <a:pt x="0" y="17"/>
                      <a:pt x="0" y="14"/>
                      <a:pt x="0" y="11"/>
                    </a:cubicBezTo>
                    <a:cubicBezTo>
                      <a:pt x="1" y="5"/>
                      <a:pt x="6" y="0"/>
                      <a:pt x="12" y="0"/>
                    </a:cubicBezTo>
                    <a:cubicBezTo>
                      <a:pt x="13" y="0"/>
                      <a:pt x="13" y="0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7" y="1"/>
                      <a:pt x="19" y="3"/>
                      <a:pt x="21" y="6"/>
                    </a:cubicBezTo>
                    <a:cubicBezTo>
                      <a:pt x="23" y="8"/>
                      <a:pt x="23" y="12"/>
                      <a:pt x="23" y="15"/>
                    </a:cubicBezTo>
                    <a:cubicBezTo>
                      <a:pt x="21" y="21"/>
                      <a:pt x="17" y="25"/>
                      <a:pt x="11" y="25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10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9" y="16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7"/>
                      <a:pt x="14" y="15"/>
                      <a:pt x="15" y="13"/>
                    </a:cubicBezTo>
                    <a:cubicBezTo>
                      <a:pt x="15" y="12"/>
                      <a:pt x="15" y="11"/>
                      <a:pt x="14" y="10"/>
                    </a:cubicBezTo>
                    <a:cubicBezTo>
                      <a:pt x="14" y="9"/>
                      <a:pt x="13" y="9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30" name="Freeform 582"/>
              <p:cNvSpPr>
                <a:spLocks noEditPoints="1"/>
              </p:cNvSpPr>
              <p:nvPr/>
            </p:nvSpPr>
            <p:spPr bwMode="auto">
              <a:xfrm>
                <a:off x="-4203700" y="2454275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10 w 25"/>
                  <a:gd name="T3" fmla="*/ 24 h 24"/>
                  <a:gd name="T4" fmla="*/ 2 w 25"/>
                  <a:gd name="T5" fmla="*/ 9 h 24"/>
                  <a:gd name="T6" fmla="*/ 13 w 25"/>
                  <a:gd name="T7" fmla="*/ 0 h 24"/>
                  <a:gd name="T8" fmla="*/ 16 w 25"/>
                  <a:gd name="T9" fmla="*/ 0 h 24"/>
                  <a:gd name="T10" fmla="*/ 23 w 25"/>
                  <a:gd name="T11" fmla="*/ 6 h 24"/>
                  <a:gd name="T12" fmla="*/ 24 w 25"/>
                  <a:gd name="T13" fmla="*/ 15 h 24"/>
                  <a:gd name="T14" fmla="*/ 18 w 25"/>
                  <a:gd name="T15" fmla="*/ 22 h 24"/>
                  <a:gd name="T16" fmla="*/ 12 w 25"/>
                  <a:gd name="T17" fmla="*/ 24 h 24"/>
                  <a:gd name="T18" fmla="*/ 13 w 25"/>
                  <a:gd name="T19" fmla="*/ 8 h 24"/>
                  <a:gd name="T20" fmla="*/ 10 w 25"/>
                  <a:gd name="T21" fmla="*/ 11 h 24"/>
                  <a:gd name="T22" fmla="*/ 12 w 25"/>
                  <a:gd name="T23" fmla="*/ 16 h 24"/>
                  <a:gd name="T24" fmla="*/ 12 w 25"/>
                  <a:gd name="T25" fmla="*/ 16 h 24"/>
                  <a:gd name="T26" fmla="*/ 14 w 25"/>
                  <a:gd name="T27" fmla="*/ 15 h 24"/>
                  <a:gd name="T28" fmla="*/ 16 w 25"/>
                  <a:gd name="T29" fmla="*/ 13 h 24"/>
                  <a:gd name="T30" fmla="*/ 16 w 25"/>
                  <a:gd name="T31" fmla="*/ 9 h 24"/>
                  <a:gd name="T32" fmla="*/ 14 w 25"/>
                  <a:gd name="T33" fmla="*/ 8 h 24"/>
                  <a:gd name="T34" fmla="*/ 13 w 25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2" y="24"/>
                      <a:pt x="11" y="24"/>
                      <a:pt x="10" y="24"/>
                    </a:cubicBezTo>
                    <a:cubicBezTo>
                      <a:pt x="4" y="22"/>
                      <a:pt x="0" y="16"/>
                      <a:pt x="2" y="9"/>
                    </a:cubicBezTo>
                    <a:cubicBezTo>
                      <a:pt x="3" y="4"/>
                      <a:pt x="8" y="0"/>
                      <a:pt x="13" y="0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9" y="1"/>
                      <a:pt x="21" y="3"/>
                      <a:pt x="23" y="6"/>
                    </a:cubicBezTo>
                    <a:cubicBezTo>
                      <a:pt x="24" y="8"/>
                      <a:pt x="25" y="12"/>
                      <a:pt x="24" y="15"/>
                    </a:cubicBezTo>
                    <a:cubicBezTo>
                      <a:pt x="23" y="18"/>
                      <a:pt x="21" y="20"/>
                      <a:pt x="18" y="22"/>
                    </a:cubicBezTo>
                    <a:cubicBezTo>
                      <a:pt x="17" y="23"/>
                      <a:pt x="15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0" y="9"/>
                      <a:pt x="10" y="11"/>
                    </a:cubicBezTo>
                    <a:cubicBezTo>
                      <a:pt x="9" y="13"/>
                      <a:pt x="10" y="15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4" y="15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6" y="11"/>
                      <a:pt x="16" y="10"/>
                      <a:pt x="16" y="9"/>
                    </a:cubicBezTo>
                    <a:cubicBezTo>
                      <a:pt x="15" y="9"/>
                      <a:pt x="15" y="8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31" name="Freeform 583"/>
              <p:cNvSpPr>
                <a:spLocks noEditPoints="1"/>
              </p:cNvSpPr>
              <p:nvPr/>
            </p:nvSpPr>
            <p:spPr bwMode="auto">
              <a:xfrm>
                <a:off x="-4173538" y="2462213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9 w 25"/>
                  <a:gd name="T3" fmla="*/ 23 h 24"/>
                  <a:gd name="T4" fmla="*/ 2 w 25"/>
                  <a:gd name="T5" fmla="*/ 9 h 24"/>
                  <a:gd name="T6" fmla="*/ 13 w 25"/>
                  <a:gd name="T7" fmla="*/ 0 h 24"/>
                  <a:gd name="T8" fmla="*/ 16 w 25"/>
                  <a:gd name="T9" fmla="*/ 0 h 24"/>
                  <a:gd name="T10" fmla="*/ 20 w 25"/>
                  <a:gd name="T11" fmla="*/ 2 h 24"/>
                  <a:gd name="T12" fmla="*/ 23 w 25"/>
                  <a:gd name="T13" fmla="*/ 6 h 24"/>
                  <a:gd name="T14" fmla="*/ 24 w 25"/>
                  <a:gd name="T15" fmla="*/ 15 h 24"/>
                  <a:gd name="T16" fmla="*/ 18 w 25"/>
                  <a:gd name="T17" fmla="*/ 22 h 24"/>
                  <a:gd name="T18" fmla="*/ 14 w 25"/>
                  <a:gd name="T19" fmla="*/ 24 h 24"/>
                  <a:gd name="T20" fmla="*/ 12 w 25"/>
                  <a:gd name="T21" fmla="*/ 24 h 24"/>
                  <a:gd name="T22" fmla="*/ 13 w 25"/>
                  <a:gd name="T23" fmla="*/ 8 h 24"/>
                  <a:gd name="T24" fmla="*/ 10 w 25"/>
                  <a:gd name="T25" fmla="*/ 11 h 24"/>
                  <a:gd name="T26" fmla="*/ 12 w 25"/>
                  <a:gd name="T27" fmla="*/ 15 h 24"/>
                  <a:gd name="T28" fmla="*/ 13 w 25"/>
                  <a:gd name="T29" fmla="*/ 16 h 24"/>
                  <a:gd name="T30" fmla="*/ 14 w 25"/>
                  <a:gd name="T31" fmla="*/ 15 h 24"/>
                  <a:gd name="T32" fmla="*/ 16 w 25"/>
                  <a:gd name="T33" fmla="*/ 13 h 24"/>
                  <a:gd name="T34" fmla="*/ 16 w 25"/>
                  <a:gd name="T35" fmla="*/ 9 h 24"/>
                  <a:gd name="T36" fmla="*/ 15 w 25"/>
                  <a:gd name="T37" fmla="*/ 8 h 24"/>
                  <a:gd name="T38" fmla="*/ 14 w 25"/>
                  <a:gd name="T39" fmla="*/ 8 h 24"/>
                  <a:gd name="T40" fmla="*/ 13 w 25"/>
                  <a:gd name="T4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10" y="24"/>
                      <a:pt x="9" y="23"/>
                    </a:cubicBezTo>
                    <a:cubicBezTo>
                      <a:pt x="3" y="22"/>
                      <a:pt x="0" y="15"/>
                      <a:pt x="2" y="9"/>
                    </a:cubicBezTo>
                    <a:cubicBezTo>
                      <a:pt x="3" y="3"/>
                      <a:pt x="8" y="0"/>
                      <a:pt x="13" y="0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8" y="0"/>
                      <a:pt x="19" y="1"/>
                      <a:pt x="20" y="2"/>
                    </a:cubicBezTo>
                    <a:cubicBezTo>
                      <a:pt x="22" y="3"/>
                      <a:pt x="23" y="5"/>
                      <a:pt x="23" y="6"/>
                    </a:cubicBezTo>
                    <a:cubicBezTo>
                      <a:pt x="24" y="9"/>
                      <a:pt x="25" y="12"/>
                      <a:pt x="24" y="15"/>
                    </a:cubicBezTo>
                    <a:cubicBezTo>
                      <a:pt x="23" y="18"/>
                      <a:pt x="21" y="21"/>
                      <a:pt x="18" y="22"/>
                    </a:cubicBezTo>
                    <a:cubicBezTo>
                      <a:pt x="17" y="23"/>
                      <a:pt x="15" y="23"/>
                      <a:pt x="14" y="24"/>
                    </a:cubicBezTo>
                    <a:cubicBezTo>
                      <a:pt x="13" y="24"/>
                      <a:pt x="13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0" y="9"/>
                      <a:pt x="10" y="11"/>
                    </a:cubicBezTo>
                    <a:cubicBezTo>
                      <a:pt x="9" y="13"/>
                      <a:pt x="10" y="15"/>
                      <a:pt x="12" y="15"/>
                    </a:cubicBezTo>
                    <a:cubicBezTo>
                      <a:pt x="12" y="16"/>
                      <a:pt x="12" y="16"/>
                      <a:pt x="13" y="16"/>
                    </a:cubicBezTo>
                    <a:cubicBezTo>
                      <a:pt x="13" y="15"/>
                      <a:pt x="14" y="15"/>
                      <a:pt x="14" y="15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6" y="11"/>
                      <a:pt x="16" y="10"/>
                      <a:pt x="16" y="9"/>
                    </a:cubicBezTo>
                    <a:cubicBezTo>
                      <a:pt x="16" y="9"/>
                      <a:pt x="15" y="9"/>
                      <a:pt x="15" y="8"/>
                    </a:cubicBezTo>
                    <a:cubicBezTo>
                      <a:pt x="15" y="8"/>
                      <a:pt x="14" y="8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32" name="Freeform 584"/>
              <p:cNvSpPr>
                <a:spLocks noEditPoints="1"/>
              </p:cNvSpPr>
              <p:nvPr/>
            </p:nvSpPr>
            <p:spPr bwMode="auto">
              <a:xfrm>
                <a:off x="-4143375" y="2470150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9 w 25"/>
                  <a:gd name="T3" fmla="*/ 24 h 24"/>
                  <a:gd name="T4" fmla="*/ 2 w 25"/>
                  <a:gd name="T5" fmla="*/ 9 h 24"/>
                  <a:gd name="T6" fmla="*/ 13 w 25"/>
                  <a:gd name="T7" fmla="*/ 0 h 24"/>
                  <a:gd name="T8" fmla="*/ 17 w 25"/>
                  <a:gd name="T9" fmla="*/ 1 h 24"/>
                  <a:gd name="T10" fmla="*/ 23 w 25"/>
                  <a:gd name="T11" fmla="*/ 6 h 24"/>
                  <a:gd name="T12" fmla="*/ 23 w 25"/>
                  <a:gd name="T13" fmla="*/ 16 h 24"/>
                  <a:gd name="T14" fmla="*/ 12 w 25"/>
                  <a:gd name="T15" fmla="*/ 24 h 24"/>
                  <a:gd name="T16" fmla="*/ 13 w 25"/>
                  <a:gd name="T17" fmla="*/ 8 h 24"/>
                  <a:gd name="T18" fmla="*/ 10 w 25"/>
                  <a:gd name="T19" fmla="*/ 11 h 24"/>
                  <a:gd name="T20" fmla="*/ 11 w 25"/>
                  <a:gd name="T21" fmla="*/ 16 h 24"/>
                  <a:gd name="T22" fmla="*/ 12 w 25"/>
                  <a:gd name="T23" fmla="*/ 16 h 24"/>
                  <a:gd name="T24" fmla="*/ 16 w 25"/>
                  <a:gd name="T25" fmla="*/ 13 h 24"/>
                  <a:gd name="T26" fmla="*/ 16 w 25"/>
                  <a:gd name="T27" fmla="*/ 10 h 24"/>
                  <a:gd name="T28" fmla="*/ 14 w 25"/>
                  <a:gd name="T29" fmla="*/ 8 h 24"/>
                  <a:gd name="T30" fmla="*/ 13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10" y="24"/>
                      <a:pt x="9" y="24"/>
                    </a:cubicBezTo>
                    <a:cubicBezTo>
                      <a:pt x="3" y="22"/>
                      <a:pt x="0" y="15"/>
                      <a:pt x="2" y="9"/>
                    </a:cubicBezTo>
                    <a:cubicBezTo>
                      <a:pt x="4" y="4"/>
                      <a:pt x="8" y="0"/>
                      <a:pt x="13" y="0"/>
                    </a:cubicBezTo>
                    <a:cubicBezTo>
                      <a:pt x="14" y="0"/>
                      <a:pt x="15" y="0"/>
                      <a:pt x="17" y="1"/>
                    </a:cubicBezTo>
                    <a:cubicBezTo>
                      <a:pt x="19" y="2"/>
                      <a:pt x="22" y="4"/>
                      <a:pt x="23" y="6"/>
                    </a:cubicBezTo>
                    <a:cubicBezTo>
                      <a:pt x="24" y="9"/>
                      <a:pt x="25" y="13"/>
                      <a:pt x="23" y="16"/>
                    </a:cubicBezTo>
                    <a:cubicBezTo>
                      <a:pt x="21" y="21"/>
                      <a:pt x="17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0" y="9"/>
                      <a:pt x="10" y="11"/>
                    </a:cubicBezTo>
                    <a:cubicBezTo>
                      <a:pt x="9" y="13"/>
                      <a:pt x="10" y="15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5" y="15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9"/>
                      <a:pt x="15" y="9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33" name="Freeform 585"/>
              <p:cNvSpPr>
                <a:spLocks noEditPoints="1"/>
              </p:cNvSpPr>
              <p:nvPr/>
            </p:nvSpPr>
            <p:spPr bwMode="auto">
              <a:xfrm>
                <a:off x="-4281488" y="2401888"/>
                <a:ext cx="52388" cy="53975"/>
              </a:xfrm>
              <a:custGeom>
                <a:avLst/>
                <a:gdLst>
                  <a:gd name="T0" fmla="*/ 12 w 24"/>
                  <a:gd name="T1" fmla="*/ 25 h 25"/>
                  <a:gd name="T2" fmla="*/ 11 w 24"/>
                  <a:gd name="T3" fmla="*/ 25 h 25"/>
                  <a:gd name="T4" fmla="*/ 1 w 24"/>
                  <a:gd name="T5" fmla="*/ 11 h 25"/>
                  <a:gd name="T6" fmla="*/ 12 w 24"/>
                  <a:gd name="T7" fmla="*/ 0 h 25"/>
                  <a:gd name="T8" fmla="*/ 14 w 24"/>
                  <a:gd name="T9" fmla="*/ 0 h 25"/>
                  <a:gd name="T10" fmla="*/ 22 w 24"/>
                  <a:gd name="T11" fmla="*/ 5 h 25"/>
                  <a:gd name="T12" fmla="*/ 24 w 24"/>
                  <a:gd name="T13" fmla="*/ 14 h 25"/>
                  <a:gd name="T14" fmla="*/ 12 w 24"/>
                  <a:gd name="T15" fmla="*/ 25 h 25"/>
                  <a:gd name="T16" fmla="*/ 12 w 24"/>
                  <a:gd name="T17" fmla="*/ 8 h 25"/>
                  <a:gd name="T18" fmla="*/ 9 w 24"/>
                  <a:gd name="T19" fmla="*/ 12 h 25"/>
                  <a:gd name="T20" fmla="*/ 12 w 24"/>
                  <a:gd name="T21" fmla="*/ 17 h 25"/>
                  <a:gd name="T22" fmla="*/ 12 w 24"/>
                  <a:gd name="T23" fmla="*/ 17 h 25"/>
                  <a:gd name="T24" fmla="*/ 16 w 24"/>
                  <a:gd name="T25" fmla="*/ 13 h 25"/>
                  <a:gd name="T26" fmla="*/ 15 w 24"/>
                  <a:gd name="T27" fmla="*/ 10 h 25"/>
                  <a:gd name="T28" fmla="*/ 13 w 24"/>
                  <a:gd name="T29" fmla="*/ 8 h 25"/>
                  <a:gd name="T30" fmla="*/ 12 w 24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2" y="25"/>
                      <a:pt x="11" y="25"/>
                      <a:pt x="11" y="25"/>
                    </a:cubicBezTo>
                    <a:cubicBezTo>
                      <a:pt x="4" y="24"/>
                      <a:pt x="0" y="18"/>
                      <a:pt x="1" y="11"/>
                    </a:cubicBezTo>
                    <a:cubicBezTo>
                      <a:pt x="1" y="5"/>
                      <a:pt x="6" y="0"/>
                      <a:pt x="12" y="0"/>
                    </a:cubicBezTo>
                    <a:cubicBezTo>
                      <a:pt x="13" y="0"/>
                      <a:pt x="13" y="0"/>
                      <a:pt x="14" y="0"/>
                    </a:cubicBezTo>
                    <a:cubicBezTo>
                      <a:pt x="17" y="1"/>
                      <a:pt x="20" y="2"/>
                      <a:pt x="22" y="5"/>
                    </a:cubicBezTo>
                    <a:cubicBezTo>
                      <a:pt x="23" y="8"/>
                      <a:pt x="24" y="11"/>
                      <a:pt x="24" y="14"/>
                    </a:cubicBezTo>
                    <a:cubicBezTo>
                      <a:pt x="23" y="20"/>
                      <a:pt x="18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10"/>
                      <a:pt x="9" y="12"/>
                    </a:cubicBezTo>
                    <a:cubicBezTo>
                      <a:pt x="8" y="14"/>
                      <a:pt x="10" y="16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4" y="17"/>
                      <a:pt x="15" y="15"/>
                      <a:pt x="16" y="13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4" y="9"/>
                      <a:pt x="14" y="9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34" name="Freeform 586"/>
              <p:cNvSpPr>
                <a:spLocks noEditPoints="1"/>
              </p:cNvSpPr>
              <p:nvPr/>
            </p:nvSpPr>
            <p:spPr bwMode="auto">
              <a:xfrm>
                <a:off x="-4248150" y="2406650"/>
                <a:ext cx="52388" cy="53975"/>
              </a:xfrm>
              <a:custGeom>
                <a:avLst/>
                <a:gdLst>
                  <a:gd name="T0" fmla="*/ 12 w 25"/>
                  <a:gd name="T1" fmla="*/ 25 h 25"/>
                  <a:gd name="T2" fmla="*/ 10 w 25"/>
                  <a:gd name="T3" fmla="*/ 25 h 25"/>
                  <a:gd name="T4" fmla="*/ 3 w 25"/>
                  <a:gd name="T5" fmla="*/ 20 h 25"/>
                  <a:gd name="T6" fmla="*/ 1 w 25"/>
                  <a:gd name="T7" fmla="*/ 11 h 25"/>
                  <a:gd name="T8" fmla="*/ 5 w 25"/>
                  <a:gd name="T9" fmla="*/ 3 h 25"/>
                  <a:gd name="T10" fmla="*/ 14 w 25"/>
                  <a:gd name="T11" fmla="*/ 1 h 25"/>
                  <a:gd name="T12" fmla="*/ 22 w 25"/>
                  <a:gd name="T13" fmla="*/ 6 h 25"/>
                  <a:gd name="T14" fmla="*/ 24 w 25"/>
                  <a:gd name="T15" fmla="*/ 15 h 25"/>
                  <a:gd name="T16" fmla="*/ 12 w 25"/>
                  <a:gd name="T17" fmla="*/ 25 h 25"/>
                  <a:gd name="T18" fmla="*/ 12 w 25"/>
                  <a:gd name="T19" fmla="*/ 9 h 25"/>
                  <a:gd name="T20" fmla="*/ 10 w 25"/>
                  <a:gd name="T21" fmla="*/ 9 h 25"/>
                  <a:gd name="T22" fmla="*/ 9 w 25"/>
                  <a:gd name="T23" fmla="*/ 12 h 25"/>
                  <a:gd name="T24" fmla="*/ 9 w 25"/>
                  <a:gd name="T25" fmla="*/ 15 h 25"/>
                  <a:gd name="T26" fmla="*/ 12 w 25"/>
                  <a:gd name="T27" fmla="*/ 17 h 25"/>
                  <a:gd name="T28" fmla="*/ 16 w 25"/>
                  <a:gd name="T29" fmla="*/ 13 h 25"/>
                  <a:gd name="T30" fmla="*/ 15 w 25"/>
                  <a:gd name="T31" fmla="*/ 10 h 25"/>
                  <a:gd name="T32" fmla="*/ 13 w 25"/>
                  <a:gd name="T33" fmla="*/ 9 h 25"/>
                  <a:gd name="T34" fmla="*/ 12 w 25"/>
                  <a:gd name="T35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2" y="25"/>
                      <a:pt x="11" y="25"/>
                      <a:pt x="10" y="25"/>
                    </a:cubicBezTo>
                    <a:cubicBezTo>
                      <a:pt x="7" y="24"/>
                      <a:pt x="5" y="22"/>
                      <a:pt x="3" y="20"/>
                    </a:cubicBezTo>
                    <a:cubicBezTo>
                      <a:pt x="1" y="17"/>
                      <a:pt x="0" y="14"/>
                      <a:pt x="1" y="11"/>
                    </a:cubicBezTo>
                    <a:cubicBezTo>
                      <a:pt x="1" y="8"/>
                      <a:pt x="3" y="5"/>
                      <a:pt x="5" y="3"/>
                    </a:cubicBezTo>
                    <a:cubicBezTo>
                      <a:pt x="8" y="1"/>
                      <a:pt x="11" y="0"/>
                      <a:pt x="14" y="1"/>
                    </a:cubicBezTo>
                    <a:cubicBezTo>
                      <a:pt x="18" y="1"/>
                      <a:pt x="20" y="3"/>
                      <a:pt x="22" y="6"/>
                    </a:cubicBezTo>
                    <a:cubicBezTo>
                      <a:pt x="24" y="8"/>
                      <a:pt x="25" y="12"/>
                      <a:pt x="24" y="15"/>
                    </a:cubicBezTo>
                    <a:cubicBezTo>
                      <a:pt x="23" y="21"/>
                      <a:pt x="18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1" y="9"/>
                      <a:pt x="10" y="9"/>
                    </a:cubicBezTo>
                    <a:cubicBezTo>
                      <a:pt x="10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9" y="15"/>
                    </a:cubicBezTo>
                    <a:cubicBezTo>
                      <a:pt x="10" y="16"/>
                      <a:pt x="11" y="17"/>
                      <a:pt x="12" y="17"/>
                    </a:cubicBezTo>
                    <a:cubicBezTo>
                      <a:pt x="14" y="17"/>
                      <a:pt x="16" y="15"/>
                      <a:pt x="16" y="13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5" y="9"/>
                      <a:pt x="14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35" name="Freeform 587"/>
              <p:cNvSpPr>
                <a:spLocks noEditPoints="1"/>
              </p:cNvSpPr>
              <p:nvPr/>
            </p:nvSpPr>
            <p:spPr bwMode="auto">
              <a:xfrm>
                <a:off x="-4216400" y="2413000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10 w 25"/>
                  <a:gd name="T3" fmla="*/ 24 h 25"/>
                  <a:gd name="T4" fmla="*/ 1 w 25"/>
                  <a:gd name="T5" fmla="*/ 10 h 25"/>
                  <a:gd name="T6" fmla="*/ 12 w 25"/>
                  <a:gd name="T7" fmla="*/ 0 h 25"/>
                  <a:gd name="T8" fmla="*/ 15 w 25"/>
                  <a:gd name="T9" fmla="*/ 1 h 25"/>
                  <a:gd name="T10" fmla="*/ 22 w 25"/>
                  <a:gd name="T11" fmla="*/ 6 h 25"/>
                  <a:gd name="T12" fmla="*/ 24 w 25"/>
                  <a:gd name="T13" fmla="*/ 15 h 25"/>
                  <a:gd name="T14" fmla="*/ 12 w 25"/>
                  <a:gd name="T15" fmla="*/ 25 h 25"/>
                  <a:gd name="T16" fmla="*/ 12 w 25"/>
                  <a:gd name="T17" fmla="*/ 9 h 25"/>
                  <a:gd name="T18" fmla="*/ 9 w 25"/>
                  <a:gd name="T19" fmla="*/ 12 h 25"/>
                  <a:gd name="T20" fmla="*/ 12 w 25"/>
                  <a:gd name="T21" fmla="*/ 17 h 25"/>
                  <a:gd name="T22" fmla="*/ 12 w 25"/>
                  <a:gd name="T23" fmla="*/ 17 h 25"/>
                  <a:gd name="T24" fmla="*/ 16 w 25"/>
                  <a:gd name="T25" fmla="*/ 13 h 25"/>
                  <a:gd name="T26" fmla="*/ 16 w 25"/>
                  <a:gd name="T27" fmla="*/ 10 h 25"/>
                  <a:gd name="T28" fmla="*/ 13 w 25"/>
                  <a:gd name="T29" fmla="*/ 9 h 25"/>
                  <a:gd name="T30" fmla="*/ 12 w 25"/>
                  <a:gd name="T3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1" y="25"/>
                      <a:pt x="11" y="25"/>
                      <a:pt x="10" y="24"/>
                    </a:cubicBezTo>
                    <a:cubicBezTo>
                      <a:pt x="4" y="23"/>
                      <a:pt x="0" y="17"/>
                      <a:pt x="1" y="10"/>
                    </a:cubicBezTo>
                    <a:cubicBezTo>
                      <a:pt x="2" y="5"/>
                      <a:pt x="7" y="0"/>
                      <a:pt x="12" y="0"/>
                    </a:cubicBezTo>
                    <a:cubicBezTo>
                      <a:pt x="13" y="0"/>
                      <a:pt x="14" y="1"/>
                      <a:pt x="15" y="1"/>
                    </a:cubicBezTo>
                    <a:cubicBezTo>
                      <a:pt x="18" y="1"/>
                      <a:pt x="21" y="3"/>
                      <a:pt x="22" y="6"/>
                    </a:cubicBezTo>
                    <a:cubicBezTo>
                      <a:pt x="24" y="9"/>
                      <a:pt x="25" y="12"/>
                      <a:pt x="24" y="15"/>
                    </a:cubicBezTo>
                    <a:cubicBezTo>
                      <a:pt x="22" y="21"/>
                      <a:pt x="18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9" y="10"/>
                      <a:pt x="9" y="12"/>
                    </a:cubicBezTo>
                    <a:cubicBezTo>
                      <a:pt x="8" y="14"/>
                      <a:pt x="10" y="16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4" y="17"/>
                      <a:pt x="15" y="15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36" name="Freeform 588"/>
              <p:cNvSpPr>
                <a:spLocks noEditPoints="1"/>
              </p:cNvSpPr>
              <p:nvPr/>
            </p:nvSpPr>
            <p:spPr bwMode="auto">
              <a:xfrm>
                <a:off x="-4184650" y="2420938"/>
                <a:ext cx="52388" cy="52388"/>
              </a:xfrm>
              <a:custGeom>
                <a:avLst/>
                <a:gdLst>
                  <a:gd name="T0" fmla="*/ 12 w 24"/>
                  <a:gd name="T1" fmla="*/ 24 h 24"/>
                  <a:gd name="T2" fmla="*/ 9 w 24"/>
                  <a:gd name="T3" fmla="*/ 24 h 24"/>
                  <a:gd name="T4" fmla="*/ 5 w 24"/>
                  <a:gd name="T5" fmla="*/ 22 h 24"/>
                  <a:gd name="T6" fmla="*/ 2 w 24"/>
                  <a:gd name="T7" fmla="*/ 18 h 24"/>
                  <a:gd name="T8" fmla="*/ 1 w 24"/>
                  <a:gd name="T9" fmla="*/ 9 h 24"/>
                  <a:gd name="T10" fmla="*/ 6 w 24"/>
                  <a:gd name="T11" fmla="*/ 2 h 24"/>
                  <a:gd name="T12" fmla="*/ 11 w 24"/>
                  <a:gd name="T13" fmla="*/ 0 h 24"/>
                  <a:gd name="T14" fmla="*/ 11 w 24"/>
                  <a:gd name="T15" fmla="*/ 0 h 24"/>
                  <a:gd name="T16" fmla="*/ 16 w 24"/>
                  <a:gd name="T17" fmla="*/ 1 h 24"/>
                  <a:gd name="T18" fmla="*/ 23 w 24"/>
                  <a:gd name="T19" fmla="*/ 6 h 24"/>
                  <a:gd name="T20" fmla="*/ 24 w 24"/>
                  <a:gd name="T21" fmla="*/ 15 h 24"/>
                  <a:gd name="T22" fmla="*/ 12 w 24"/>
                  <a:gd name="T23" fmla="*/ 24 h 24"/>
                  <a:gd name="T24" fmla="*/ 12 w 24"/>
                  <a:gd name="T25" fmla="*/ 8 h 24"/>
                  <a:gd name="T26" fmla="*/ 11 w 24"/>
                  <a:gd name="T27" fmla="*/ 9 h 24"/>
                  <a:gd name="T28" fmla="*/ 9 w 24"/>
                  <a:gd name="T29" fmla="*/ 11 h 24"/>
                  <a:gd name="T30" fmla="*/ 9 w 24"/>
                  <a:gd name="T31" fmla="*/ 14 h 24"/>
                  <a:gd name="T32" fmla="*/ 10 w 24"/>
                  <a:gd name="T33" fmla="*/ 15 h 24"/>
                  <a:gd name="T34" fmla="*/ 10 w 24"/>
                  <a:gd name="T35" fmla="*/ 16 h 24"/>
                  <a:gd name="T36" fmla="*/ 11 w 24"/>
                  <a:gd name="T37" fmla="*/ 16 h 24"/>
                  <a:gd name="T38" fmla="*/ 16 w 24"/>
                  <a:gd name="T39" fmla="*/ 13 h 24"/>
                  <a:gd name="T40" fmla="*/ 15 w 24"/>
                  <a:gd name="T41" fmla="*/ 10 h 24"/>
                  <a:gd name="T42" fmla="*/ 13 w 24"/>
                  <a:gd name="T43" fmla="*/ 8 h 24"/>
                  <a:gd name="T44" fmla="*/ 12 w 24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10" y="24"/>
                      <a:pt x="9" y="24"/>
                    </a:cubicBezTo>
                    <a:cubicBezTo>
                      <a:pt x="8" y="24"/>
                      <a:pt x="6" y="23"/>
                      <a:pt x="5" y="22"/>
                    </a:cubicBezTo>
                    <a:cubicBezTo>
                      <a:pt x="4" y="21"/>
                      <a:pt x="3" y="20"/>
                      <a:pt x="2" y="18"/>
                    </a:cubicBezTo>
                    <a:cubicBezTo>
                      <a:pt x="1" y="16"/>
                      <a:pt x="0" y="12"/>
                      <a:pt x="1" y="9"/>
                    </a:cubicBezTo>
                    <a:cubicBezTo>
                      <a:pt x="2" y="6"/>
                      <a:pt x="4" y="4"/>
                      <a:pt x="6" y="2"/>
                    </a:cubicBezTo>
                    <a:cubicBezTo>
                      <a:pt x="8" y="1"/>
                      <a:pt x="9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9" y="1"/>
                      <a:pt x="21" y="3"/>
                      <a:pt x="23" y="6"/>
                    </a:cubicBezTo>
                    <a:cubicBezTo>
                      <a:pt x="24" y="9"/>
                      <a:pt x="24" y="12"/>
                      <a:pt x="24" y="15"/>
                    </a:cubicBezTo>
                    <a:cubicBezTo>
                      <a:pt x="22" y="21"/>
                      <a:pt x="17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9" y="14"/>
                      <a:pt x="9" y="14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7"/>
                      <a:pt x="15" y="15"/>
                      <a:pt x="16" y="13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5" y="9"/>
                      <a:pt x="14" y="9"/>
                      <a:pt x="13" y="8"/>
                    </a:cubicBezTo>
                    <a:cubicBezTo>
                      <a:pt x="13" y="8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37" name="Freeform 589"/>
              <p:cNvSpPr>
                <a:spLocks noEditPoints="1"/>
              </p:cNvSpPr>
              <p:nvPr/>
            </p:nvSpPr>
            <p:spPr bwMode="auto">
              <a:xfrm>
                <a:off x="-4151313" y="2430463"/>
                <a:ext cx="50800" cy="53975"/>
              </a:xfrm>
              <a:custGeom>
                <a:avLst/>
                <a:gdLst>
                  <a:gd name="T0" fmla="*/ 12 w 24"/>
                  <a:gd name="T1" fmla="*/ 25 h 25"/>
                  <a:gd name="T2" fmla="*/ 8 w 24"/>
                  <a:gd name="T3" fmla="*/ 24 h 25"/>
                  <a:gd name="T4" fmla="*/ 2 w 24"/>
                  <a:gd name="T5" fmla="*/ 18 h 25"/>
                  <a:gd name="T6" fmla="*/ 1 w 24"/>
                  <a:gd name="T7" fmla="*/ 9 h 25"/>
                  <a:gd name="T8" fmla="*/ 6 w 24"/>
                  <a:gd name="T9" fmla="*/ 2 h 25"/>
                  <a:gd name="T10" fmla="*/ 16 w 24"/>
                  <a:gd name="T11" fmla="*/ 1 h 25"/>
                  <a:gd name="T12" fmla="*/ 23 w 24"/>
                  <a:gd name="T13" fmla="*/ 7 h 25"/>
                  <a:gd name="T14" fmla="*/ 23 w 24"/>
                  <a:gd name="T15" fmla="*/ 16 h 25"/>
                  <a:gd name="T16" fmla="*/ 12 w 24"/>
                  <a:gd name="T17" fmla="*/ 25 h 25"/>
                  <a:gd name="T18" fmla="*/ 12 w 24"/>
                  <a:gd name="T19" fmla="*/ 8 h 25"/>
                  <a:gd name="T20" fmla="*/ 10 w 24"/>
                  <a:gd name="T21" fmla="*/ 9 h 25"/>
                  <a:gd name="T22" fmla="*/ 9 w 24"/>
                  <a:gd name="T23" fmla="*/ 11 h 25"/>
                  <a:gd name="T24" fmla="*/ 9 w 24"/>
                  <a:gd name="T25" fmla="*/ 15 h 25"/>
                  <a:gd name="T26" fmla="*/ 11 w 24"/>
                  <a:gd name="T27" fmla="*/ 16 h 25"/>
                  <a:gd name="T28" fmla="*/ 12 w 24"/>
                  <a:gd name="T29" fmla="*/ 17 h 25"/>
                  <a:gd name="T30" fmla="*/ 15 w 24"/>
                  <a:gd name="T31" fmla="*/ 14 h 25"/>
                  <a:gd name="T32" fmla="*/ 15 w 24"/>
                  <a:gd name="T33" fmla="*/ 10 h 25"/>
                  <a:gd name="T34" fmla="*/ 13 w 24"/>
                  <a:gd name="T35" fmla="*/ 9 h 25"/>
                  <a:gd name="T36" fmla="*/ 12 w 24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1" y="25"/>
                      <a:pt x="9" y="24"/>
                      <a:pt x="8" y="24"/>
                    </a:cubicBezTo>
                    <a:cubicBezTo>
                      <a:pt x="5" y="23"/>
                      <a:pt x="3" y="21"/>
                      <a:pt x="2" y="18"/>
                    </a:cubicBezTo>
                    <a:cubicBezTo>
                      <a:pt x="0" y="15"/>
                      <a:pt x="0" y="12"/>
                      <a:pt x="1" y="9"/>
                    </a:cubicBezTo>
                    <a:cubicBezTo>
                      <a:pt x="2" y="6"/>
                      <a:pt x="4" y="4"/>
                      <a:pt x="6" y="2"/>
                    </a:cubicBezTo>
                    <a:cubicBezTo>
                      <a:pt x="9" y="0"/>
                      <a:pt x="13" y="0"/>
                      <a:pt x="16" y="1"/>
                    </a:cubicBezTo>
                    <a:cubicBezTo>
                      <a:pt x="19" y="2"/>
                      <a:pt x="21" y="4"/>
                      <a:pt x="23" y="7"/>
                    </a:cubicBezTo>
                    <a:cubicBezTo>
                      <a:pt x="24" y="10"/>
                      <a:pt x="24" y="13"/>
                      <a:pt x="23" y="16"/>
                    </a:cubicBezTo>
                    <a:cubicBezTo>
                      <a:pt x="21" y="21"/>
                      <a:pt x="17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5" y="15"/>
                      <a:pt x="15" y="14"/>
                    </a:cubicBezTo>
                    <a:cubicBezTo>
                      <a:pt x="16" y="13"/>
                      <a:pt x="16" y="11"/>
                      <a:pt x="15" y="10"/>
                    </a:cubicBezTo>
                    <a:cubicBezTo>
                      <a:pt x="15" y="10"/>
                      <a:pt x="14" y="9"/>
                      <a:pt x="13" y="9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38" name="Freeform 590"/>
              <p:cNvSpPr>
                <a:spLocks noEditPoints="1"/>
              </p:cNvSpPr>
              <p:nvPr/>
            </p:nvSpPr>
            <p:spPr bwMode="auto">
              <a:xfrm>
                <a:off x="-4262438" y="2370138"/>
                <a:ext cx="57150" cy="53975"/>
              </a:xfrm>
              <a:custGeom>
                <a:avLst/>
                <a:gdLst>
                  <a:gd name="T0" fmla="*/ 13 w 26"/>
                  <a:gd name="T1" fmla="*/ 25 h 25"/>
                  <a:gd name="T2" fmla="*/ 12 w 26"/>
                  <a:gd name="T3" fmla="*/ 24 h 25"/>
                  <a:gd name="T4" fmla="*/ 1 w 26"/>
                  <a:gd name="T5" fmla="*/ 11 h 25"/>
                  <a:gd name="T6" fmla="*/ 13 w 26"/>
                  <a:gd name="T7" fmla="*/ 0 h 25"/>
                  <a:gd name="T8" fmla="*/ 15 w 26"/>
                  <a:gd name="T9" fmla="*/ 0 h 25"/>
                  <a:gd name="T10" fmla="*/ 23 w 26"/>
                  <a:gd name="T11" fmla="*/ 5 h 25"/>
                  <a:gd name="T12" fmla="*/ 25 w 26"/>
                  <a:gd name="T13" fmla="*/ 14 h 25"/>
                  <a:gd name="T14" fmla="*/ 20 w 26"/>
                  <a:gd name="T15" fmla="*/ 22 h 25"/>
                  <a:gd name="T16" fmla="*/ 13 w 26"/>
                  <a:gd name="T17" fmla="*/ 25 h 25"/>
                  <a:gd name="T18" fmla="*/ 13 w 26"/>
                  <a:gd name="T19" fmla="*/ 8 h 25"/>
                  <a:gd name="T20" fmla="*/ 9 w 26"/>
                  <a:gd name="T21" fmla="*/ 12 h 25"/>
                  <a:gd name="T22" fmla="*/ 12 w 26"/>
                  <a:gd name="T23" fmla="*/ 16 h 25"/>
                  <a:gd name="T24" fmla="*/ 13 w 26"/>
                  <a:gd name="T25" fmla="*/ 16 h 25"/>
                  <a:gd name="T26" fmla="*/ 15 w 26"/>
                  <a:gd name="T27" fmla="*/ 16 h 25"/>
                  <a:gd name="T28" fmla="*/ 17 w 26"/>
                  <a:gd name="T29" fmla="*/ 13 h 25"/>
                  <a:gd name="T30" fmla="*/ 16 w 26"/>
                  <a:gd name="T31" fmla="*/ 10 h 25"/>
                  <a:gd name="T32" fmla="*/ 14 w 26"/>
                  <a:gd name="T33" fmla="*/ 8 h 25"/>
                  <a:gd name="T34" fmla="*/ 13 w 26"/>
                  <a:gd name="T35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3" y="25"/>
                      <a:pt x="12" y="25"/>
                      <a:pt x="12" y="24"/>
                    </a:cubicBezTo>
                    <a:cubicBezTo>
                      <a:pt x="5" y="24"/>
                      <a:pt x="0" y="18"/>
                      <a:pt x="1" y="11"/>
                    </a:cubicBezTo>
                    <a:cubicBezTo>
                      <a:pt x="2" y="5"/>
                      <a:pt x="7" y="0"/>
                      <a:pt x="13" y="0"/>
                    </a:cubicBezTo>
                    <a:cubicBezTo>
                      <a:pt x="14" y="0"/>
                      <a:pt x="14" y="0"/>
                      <a:pt x="15" y="0"/>
                    </a:cubicBezTo>
                    <a:cubicBezTo>
                      <a:pt x="18" y="1"/>
                      <a:pt x="21" y="3"/>
                      <a:pt x="23" y="5"/>
                    </a:cubicBezTo>
                    <a:cubicBezTo>
                      <a:pt x="25" y="8"/>
                      <a:pt x="26" y="11"/>
                      <a:pt x="25" y="14"/>
                    </a:cubicBezTo>
                    <a:cubicBezTo>
                      <a:pt x="25" y="18"/>
                      <a:pt x="23" y="20"/>
                      <a:pt x="20" y="22"/>
                    </a:cubicBezTo>
                    <a:cubicBezTo>
                      <a:pt x="18" y="24"/>
                      <a:pt x="16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10"/>
                      <a:pt x="9" y="12"/>
                    </a:cubicBezTo>
                    <a:cubicBezTo>
                      <a:pt x="9" y="14"/>
                      <a:pt x="10" y="16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5" y="16"/>
                      <a:pt x="15" y="16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2"/>
                      <a:pt x="17" y="11"/>
                      <a:pt x="16" y="10"/>
                    </a:cubicBezTo>
                    <a:cubicBezTo>
                      <a:pt x="16" y="10"/>
                      <a:pt x="15" y="9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39" name="Freeform 591"/>
              <p:cNvSpPr>
                <a:spLocks noEditPoints="1"/>
              </p:cNvSpPr>
              <p:nvPr/>
            </p:nvSpPr>
            <p:spPr bwMode="auto">
              <a:xfrm>
                <a:off x="-4227513" y="2376488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11 w 26"/>
                  <a:gd name="T3" fmla="*/ 24 h 24"/>
                  <a:gd name="T4" fmla="*/ 1 w 26"/>
                  <a:gd name="T5" fmla="*/ 10 h 24"/>
                  <a:gd name="T6" fmla="*/ 13 w 26"/>
                  <a:gd name="T7" fmla="*/ 0 h 24"/>
                  <a:gd name="T8" fmla="*/ 15 w 26"/>
                  <a:gd name="T9" fmla="*/ 0 h 24"/>
                  <a:gd name="T10" fmla="*/ 23 w 26"/>
                  <a:gd name="T11" fmla="*/ 6 h 24"/>
                  <a:gd name="T12" fmla="*/ 25 w 26"/>
                  <a:gd name="T13" fmla="*/ 15 h 24"/>
                  <a:gd name="T14" fmla="*/ 20 w 26"/>
                  <a:gd name="T15" fmla="*/ 22 h 24"/>
                  <a:gd name="T16" fmla="*/ 13 w 26"/>
                  <a:gd name="T17" fmla="*/ 24 h 24"/>
                  <a:gd name="T18" fmla="*/ 13 w 26"/>
                  <a:gd name="T19" fmla="*/ 8 h 24"/>
                  <a:gd name="T20" fmla="*/ 9 w 26"/>
                  <a:gd name="T21" fmla="*/ 11 h 24"/>
                  <a:gd name="T22" fmla="*/ 12 w 26"/>
                  <a:gd name="T23" fmla="*/ 16 h 24"/>
                  <a:gd name="T24" fmla="*/ 15 w 26"/>
                  <a:gd name="T25" fmla="*/ 15 h 24"/>
                  <a:gd name="T26" fmla="*/ 17 w 26"/>
                  <a:gd name="T27" fmla="*/ 13 h 24"/>
                  <a:gd name="T28" fmla="*/ 16 w 26"/>
                  <a:gd name="T29" fmla="*/ 10 h 24"/>
                  <a:gd name="T30" fmla="*/ 14 w 26"/>
                  <a:gd name="T31" fmla="*/ 8 h 24"/>
                  <a:gd name="T32" fmla="*/ 13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1" y="24"/>
                      <a:pt x="11" y="24"/>
                    </a:cubicBezTo>
                    <a:cubicBezTo>
                      <a:pt x="4" y="23"/>
                      <a:pt x="0" y="17"/>
                      <a:pt x="1" y="10"/>
                    </a:cubicBezTo>
                    <a:cubicBezTo>
                      <a:pt x="2" y="4"/>
                      <a:pt x="7" y="0"/>
                      <a:pt x="13" y="0"/>
                    </a:cubicBezTo>
                    <a:cubicBezTo>
                      <a:pt x="14" y="0"/>
                      <a:pt x="15" y="0"/>
                      <a:pt x="15" y="0"/>
                    </a:cubicBezTo>
                    <a:cubicBezTo>
                      <a:pt x="19" y="1"/>
                      <a:pt x="21" y="3"/>
                      <a:pt x="23" y="6"/>
                    </a:cubicBezTo>
                    <a:cubicBezTo>
                      <a:pt x="25" y="8"/>
                      <a:pt x="26" y="11"/>
                      <a:pt x="25" y="15"/>
                    </a:cubicBezTo>
                    <a:cubicBezTo>
                      <a:pt x="24" y="18"/>
                      <a:pt x="22" y="21"/>
                      <a:pt x="20" y="22"/>
                    </a:cubicBezTo>
                    <a:cubicBezTo>
                      <a:pt x="18" y="24"/>
                      <a:pt x="15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10"/>
                      <a:pt x="9" y="11"/>
                    </a:cubicBezTo>
                    <a:cubicBezTo>
                      <a:pt x="9" y="14"/>
                      <a:pt x="10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2"/>
                      <a:pt x="17" y="11"/>
                      <a:pt x="16" y="10"/>
                    </a:cubicBezTo>
                    <a:cubicBezTo>
                      <a:pt x="16" y="9"/>
                      <a:pt x="15" y="8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40" name="Freeform 592"/>
              <p:cNvSpPr>
                <a:spLocks noEditPoints="1"/>
              </p:cNvSpPr>
              <p:nvPr/>
            </p:nvSpPr>
            <p:spPr bwMode="auto">
              <a:xfrm>
                <a:off x="-4192588" y="2382838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10 w 25"/>
                  <a:gd name="T3" fmla="*/ 24 h 25"/>
                  <a:gd name="T4" fmla="*/ 1 w 25"/>
                  <a:gd name="T5" fmla="*/ 10 h 25"/>
                  <a:gd name="T6" fmla="*/ 13 w 25"/>
                  <a:gd name="T7" fmla="*/ 0 h 25"/>
                  <a:gd name="T8" fmla="*/ 16 w 25"/>
                  <a:gd name="T9" fmla="*/ 1 h 25"/>
                  <a:gd name="T10" fmla="*/ 23 w 25"/>
                  <a:gd name="T11" fmla="*/ 6 h 25"/>
                  <a:gd name="T12" fmla="*/ 24 w 25"/>
                  <a:gd name="T13" fmla="*/ 16 h 25"/>
                  <a:gd name="T14" fmla="*/ 19 w 25"/>
                  <a:gd name="T15" fmla="*/ 23 h 25"/>
                  <a:gd name="T16" fmla="*/ 12 w 25"/>
                  <a:gd name="T17" fmla="*/ 25 h 25"/>
                  <a:gd name="T18" fmla="*/ 13 w 25"/>
                  <a:gd name="T19" fmla="*/ 9 h 25"/>
                  <a:gd name="T20" fmla="*/ 9 w 25"/>
                  <a:gd name="T21" fmla="*/ 12 h 25"/>
                  <a:gd name="T22" fmla="*/ 12 w 25"/>
                  <a:gd name="T23" fmla="*/ 17 h 25"/>
                  <a:gd name="T24" fmla="*/ 15 w 25"/>
                  <a:gd name="T25" fmla="*/ 16 h 25"/>
                  <a:gd name="T26" fmla="*/ 17 w 25"/>
                  <a:gd name="T27" fmla="*/ 14 h 25"/>
                  <a:gd name="T28" fmla="*/ 16 w 25"/>
                  <a:gd name="T29" fmla="*/ 10 h 25"/>
                  <a:gd name="T30" fmla="*/ 14 w 25"/>
                  <a:gd name="T31" fmla="*/ 9 h 25"/>
                  <a:gd name="T32" fmla="*/ 13 w 25"/>
                  <a:gd name="T33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2" y="25"/>
                      <a:pt x="11" y="25"/>
                      <a:pt x="10" y="24"/>
                    </a:cubicBezTo>
                    <a:cubicBezTo>
                      <a:pt x="4" y="23"/>
                      <a:pt x="0" y="16"/>
                      <a:pt x="1" y="10"/>
                    </a:cubicBezTo>
                    <a:cubicBezTo>
                      <a:pt x="2" y="4"/>
                      <a:pt x="7" y="0"/>
                      <a:pt x="13" y="0"/>
                    </a:cubicBezTo>
                    <a:cubicBezTo>
                      <a:pt x="14" y="0"/>
                      <a:pt x="15" y="1"/>
                      <a:pt x="16" y="1"/>
                    </a:cubicBezTo>
                    <a:cubicBezTo>
                      <a:pt x="19" y="2"/>
                      <a:pt x="22" y="4"/>
                      <a:pt x="23" y="6"/>
                    </a:cubicBezTo>
                    <a:cubicBezTo>
                      <a:pt x="25" y="9"/>
                      <a:pt x="25" y="12"/>
                      <a:pt x="24" y="16"/>
                    </a:cubicBezTo>
                    <a:cubicBezTo>
                      <a:pt x="24" y="19"/>
                      <a:pt x="22" y="21"/>
                      <a:pt x="19" y="23"/>
                    </a:cubicBezTo>
                    <a:cubicBezTo>
                      <a:pt x="17" y="24"/>
                      <a:pt x="15" y="25"/>
                      <a:pt x="12" y="25"/>
                    </a:cubicBezTo>
                    <a:close/>
                    <a:moveTo>
                      <a:pt x="13" y="9"/>
                    </a:moveTo>
                    <a:cubicBezTo>
                      <a:pt x="11" y="9"/>
                      <a:pt x="9" y="10"/>
                      <a:pt x="9" y="12"/>
                    </a:cubicBezTo>
                    <a:cubicBezTo>
                      <a:pt x="8" y="14"/>
                      <a:pt x="10" y="16"/>
                      <a:pt x="12" y="17"/>
                    </a:cubicBezTo>
                    <a:cubicBezTo>
                      <a:pt x="13" y="17"/>
                      <a:pt x="14" y="17"/>
                      <a:pt x="15" y="16"/>
                    </a:cubicBezTo>
                    <a:cubicBezTo>
                      <a:pt x="16" y="15"/>
                      <a:pt x="16" y="15"/>
                      <a:pt x="17" y="14"/>
                    </a:cubicBezTo>
                    <a:cubicBezTo>
                      <a:pt x="17" y="12"/>
                      <a:pt x="17" y="11"/>
                      <a:pt x="16" y="10"/>
                    </a:cubicBezTo>
                    <a:cubicBezTo>
                      <a:pt x="16" y="9"/>
                      <a:pt x="14" y="9"/>
                      <a:pt x="14" y="9"/>
                    </a:cubicBezTo>
                    <a:lnTo>
                      <a:pt x="13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41" name="Freeform 593"/>
              <p:cNvSpPr>
                <a:spLocks noEditPoints="1"/>
              </p:cNvSpPr>
              <p:nvPr/>
            </p:nvSpPr>
            <p:spPr bwMode="auto">
              <a:xfrm>
                <a:off x="-4160838" y="2393950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10 w 26"/>
                  <a:gd name="T3" fmla="*/ 23 h 24"/>
                  <a:gd name="T4" fmla="*/ 2 w 26"/>
                  <a:gd name="T5" fmla="*/ 9 h 24"/>
                  <a:gd name="T6" fmla="*/ 13 w 26"/>
                  <a:gd name="T7" fmla="*/ 0 h 24"/>
                  <a:gd name="T8" fmla="*/ 17 w 26"/>
                  <a:gd name="T9" fmla="*/ 0 h 24"/>
                  <a:gd name="T10" fmla="*/ 24 w 26"/>
                  <a:gd name="T11" fmla="*/ 6 h 24"/>
                  <a:gd name="T12" fmla="*/ 25 w 26"/>
                  <a:gd name="T13" fmla="*/ 15 h 24"/>
                  <a:gd name="T14" fmla="*/ 19 w 26"/>
                  <a:gd name="T15" fmla="*/ 22 h 24"/>
                  <a:gd name="T16" fmla="*/ 13 w 26"/>
                  <a:gd name="T17" fmla="*/ 24 h 24"/>
                  <a:gd name="T18" fmla="*/ 13 w 26"/>
                  <a:gd name="T19" fmla="*/ 8 h 24"/>
                  <a:gd name="T20" fmla="*/ 9 w 26"/>
                  <a:gd name="T21" fmla="*/ 11 h 24"/>
                  <a:gd name="T22" fmla="*/ 12 w 26"/>
                  <a:gd name="T23" fmla="*/ 16 h 24"/>
                  <a:gd name="T24" fmla="*/ 15 w 26"/>
                  <a:gd name="T25" fmla="*/ 15 h 24"/>
                  <a:gd name="T26" fmla="*/ 17 w 26"/>
                  <a:gd name="T27" fmla="*/ 13 h 24"/>
                  <a:gd name="T28" fmla="*/ 17 w 26"/>
                  <a:gd name="T29" fmla="*/ 10 h 24"/>
                  <a:gd name="T30" fmla="*/ 14 w 26"/>
                  <a:gd name="T31" fmla="*/ 8 h 24"/>
                  <a:gd name="T32" fmla="*/ 13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1" y="24"/>
                      <a:pt x="10" y="23"/>
                    </a:cubicBezTo>
                    <a:cubicBezTo>
                      <a:pt x="4" y="22"/>
                      <a:pt x="0" y="15"/>
                      <a:pt x="2" y="9"/>
                    </a:cubicBezTo>
                    <a:cubicBezTo>
                      <a:pt x="3" y="3"/>
                      <a:pt x="8" y="0"/>
                      <a:pt x="13" y="0"/>
                    </a:cubicBezTo>
                    <a:cubicBezTo>
                      <a:pt x="14" y="0"/>
                      <a:pt x="15" y="0"/>
                      <a:pt x="17" y="0"/>
                    </a:cubicBezTo>
                    <a:cubicBezTo>
                      <a:pt x="20" y="1"/>
                      <a:pt x="22" y="3"/>
                      <a:pt x="24" y="6"/>
                    </a:cubicBezTo>
                    <a:cubicBezTo>
                      <a:pt x="25" y="9"/>
                      <a:pt x="26" y="12"/>
                      <a:pt x="25" y="15"/>
                    </a:cubicBezTo>
                    <a:cubicBezTo>
                      <a:pt x="24" y="18"/>
                      <a:pt x="22" y="21"/>
                      <a:pt x="19" y="22"/>
                    </a:cubicBezTo>
                    <a:cubicBezTo>
                      <a:pt x="17" y="23"/>
                      <a:pt x="15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3"/>
                      <a:pt x="10" y="15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cubicBezTo>
                      <a:pt x="14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42" name="Freeform 594"/>
              <p:cNvSpPr>
                <a:spLocks noEditPoints="1"/>
              </p:cNvSpPr>
              <p:nvPr/>
            </p:nvSpPr>
            <p:spPr bwMode="auto">
              <a:xfrm>
                <a:off x="-4238625" y="2338388"/>
                <a:ext cx="57150" cy="52388"/>
              </a:xfrm>
              <a:custGeom>
                <a:avLst/>
                <a:gdLst>
                  <a:gd name="T0" fmla="*/ 13 w 26"/>
                  <a:gd name="T1" fmla="*/ 25 h 25"/>
                  <a:gd name="T2" fmla="*/ 11 w 26"/>
                  <a:gd name="T3" fmla="*/ 25 h 25"/>
                  <a:gd name="T4" fmla="*/ 3 w 26"/>
                  <a:gd name="T5" fmla="*/ 20 h 25"/>
                  <a:gd name="T6" fmla="*/ 1 w 26"/>
                  <a:gd name="T7" fmla="*/ 11 h 25"/>
                  <a:gd name="T8" fmla="*/ 5 w 26"/>
                  <a:gd name="T9" fmla="*/ 3 h 25"/>
                  <a:gd name="T10" fmla="*/ 15 w 26"/>
                  <a:gd name="T11" fmla="*/ 1 h 25"/>
                  <a:gd name="T12" fmla="*/ 23 w 26"/>
                  <a:gd name="T13" fmla="*/ 6 h 25"/>
                  <a:gd name="T14" fmla="*/ 25 w 26"/>
                  <a:gd name="T15" fmla="*/ 15 h 25"/>
                  <a:gd name="T16" fmla="*/ 13 w 26"/>
                  <a:gd name="T17" fmla="*/ 25 h 25"/>
                  <a:gd name="T18" fmla="*/ 13 w 26"/>
                  <a:gd name="T19" fmla="*/ 9 h 25"/>
                  <a:gd name="T20" fmla="*/ 10 w 26"/>
                  <a:gd name="T21" fmla="*/ 9 h 25"/>
                  <a:gd name="T22" fmla="*/ 9 w 26"/>
                  <a:gd name="T23" fmla="*/ 12 h 25"/>
                  <a:gd name="T24" fmla="*/ 9 w 26"/>
                  <a:gd name="T25" fmla="*/ 15 h 25"/>
                  <a:gd name="T26" fmla="*/ 12 w 26"/>
                  <a:gd name="T27" fmla="*/ 17 h 25"/>
                  <a:gd name="T28" fmla="*/ 17 w 26"/>
                  <a:gd name="T29" fmla="*/ 13 h 25"/>
                  <a:gd name="T30" fmla="*/ 17 w 26"/>
                  <a:gd name="T31" fmla="*/ 11 h 25"/>
                  <a:gd name="T32" fmla="*/ 13 w 26"/>
                  <a:gd name="T33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2" y="25"/>
                      <a:pt x="11" y="25"/>
                      <a:pt x="11" y="25"/>
                    </a:cubicBezTo>
                    <a:cubicBezTo>
                      <a:pt x="8" y="24"/>
                      <a:pt x="5" y="22"/>
                      <a:pt x="3" y="20"/>
                    </a:cubicBezTo>
                    <a:cubicBezTo>
                      <a:pt x="1" y="17"/>
                      <a:pt x="0" y="14"/>
                      <a:pt x="1" y="11"/>
                    </a:cubicBezTo>
                    <a:cubicBezTo>
                      <a:pt x="1" y="8"/>
                      <a:pt x="3" y="5"/>
                      <a:pt x="5" y="3"/>
                    </a:cubicBezTo>
                    <a:cubicBezTo>
                      <a:pt x="8" y="1"/>
                      <a:pt x="12" y="0"/>
                      <a:pt x="15" y="1"/>
                    </a:cubicBezTo>
                    <a:cubicBezTo>
                      <a:pt x="18" y="1"/>
                      <a:pt x="21" y="3"/>
                      <a:pt x="23" y="6"/>
                    </a:cubicBezTo>
                    <a:cubicBezTo>
                      <a:pt x="25" y="9"/>
                      <a:pt x="26" y="12"/>
                      <a:pt x="25" y="15"/>
                    </a:cubicBezTo>
                    <a:cubicBezTo>
                      <a:pt x="24" y="21"/>
                      <a:pt x="19" y="25"/>
                      <a:pt x="13" y="25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1" y="9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7"/>
                      <a:pt x="12" y="17"/>
                    </a:cubicBezTo>
                    <a:cubicBezTo>
                      <a:pt x="14" y="17"/>
                      <a:pt x="17" y="16"/>
                      <a:pt x="17" y="13"/>
                    </a:cubicBezTo>
                    <a:cubicBezTo>
                      <a:pt x="17" y="12"/>
                      <a:pt x="17" y="11"/>
                      <a:pt x="17" y="11"/>
                    </a:cubicBezTo>
                    <a:cubicBezTo>
                      <a:pt x="16" y="10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43" name="Freeform 595"/>
              <p:cNvSpPr>
                <a:spLocks noEditPoints="1"/>
              </p:cNvSpPr>
              <p:nvPr/>
            </p:nvSpPr>
            <p:spPr bwMode="auto">
              <a:xfrm>
                <a:off x="-4208463" y="2284413"/>
                <a:ext cx="87313" cy="79375"/>
              </a:xfrm>
              <a:custGeom>
                <a:avLst/>
                <a:gdLst>
                  <a:gd name="T0" fmla="*/ 21 w 40"/>
                  <a:gd name="T1" fmla="*/ 37 h 37"/>
                  <a:gd name="T2" fmla="*/ 16 w 40"/>
                  <a:gd name="T3" fmla="*/ 36 h 37"/>
                  <a:gd name="T4" fmla="*/ 10 w 40"/>
                  <a:gd name="T5" fmla="*/ 34 h 37"/>
                  <a:gd name="T6" fmla="*/ 4 w 40"/>
                  <a:gd name="T7" fmla="*/ 29 h 37"/>
                  <a:gd name="T8" fmla="*/ 1 w 40"/>
                  <a:gd name="T9" fmla="*/ 15 h 37"/>
                  <a:gd name="T10" fmla="*/ 9 w 40"/>
                  <a:gd name="T11" fmla="*/ 3 h 37"/>
                  <a:gd name="T12" fmla="*/ 16 w 40"/>
                  <a:gd name="T13" fmla="*/ 0 h 37"/>
                  <a:gd name="T14" fmla="*/ 24 w 40"/>
                  <a:gd name="T15" fmla="*/ 1 h 37"/>
                  <a:gd name="T16" fmla="*/ 37 w 40"/>
                  <a:gd name="T17" fmla="*/ 9 h 37"/>
                  <a:gd name="T18" fmla="*/ 40 w 40"/>
                  <a:gd name="T19" fmla="*/ 16 h 37"/>
                  <a:gd name="T20" fmla="*/ 39 w 40"/>
                  <a:gd name="T21" fmla="*/ 23 h 37"/>
                  <a:gd name="T22" fmla="*/ 21 w 40"/>
                  <a:gd name="T23" fmla="*/ 37 h 37"/>
                  <a:gd name="T24" fmla="*/ 19 w 40"/>
                  <a:gd name="T25" fmla="*/ 8 h 37"/>
                  <a:gd name="T26" fmla="*/ 18 w 40"/>
                  <a:gd name="T27" fmla="*/ 8 h 37"/>
                  <a:gd name="T28" fmla="*/ 13 w 40"/>
                  <a:gd name="T29" fmla="*/ 10 h 37"/>
                  <a:gd name="T30" fmla="*/ 9 w 40"/>
                  <a:gd name="T31" fmla="*/ 16 h 37"/>
                  <a:gd name="T32" fmla="*/ 11 w 40"/>
                  <a:gd name="T33" fmla="*/ 24 h 37"/>
                  <a:gd name="T34" fmla="*/ 14 w 40"/>
                  <a:gd name="T35" fmla="*/ 27 h 37"/>
                  <a:gd name="T36" fmla="*/ 18 w 40"/>
                  <a:gd name="T37" fmla="*/ 29 h 37"/>
                  <a:gd name="T38" fmla="*/ 21 w 40"/>
                  <a:gd name="T39" fmla="*/ 29 h 37"/>
                  <a:gd name="T40" fmla="*/ 32 w 40"/>
                  <a:gd name="T41" fmla="*/ 21 h 37"/>
                  <a:gd name="T42" fmla="*/ 32 w 40"/>
                  <a:gd name="T43" fmla="*/ 17 h 37"/>
                  <a:gd name="T44" fmla="*/ 30 w 40"/>
                  <a:gd name="T45" fmla="*/ 14 h 37"/>
                  <a:gd name="T46" fmla="*/ 22 w 40"/>
                  <a:gd name="T47" fmla="*/ 9 h 37"/>
                  <a:gd name="T48" fmla="*/ 19 w 40"/>
                  <a:gd name="T49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0" h="37">
                    <a:moveTo>
                      <a:pt x="21" y="37"/>
                    </a:moveTo>
                    <a:cubicBezTo>
                      <a:pt x="19" y="37"/>
                      <a:pt x="18" y="37"/>
                      <a:pt x="16" y="36"/>
                    </a:cubicBezTo>
                    <a:cubicBezTo>
                      <a:pt x="14" y="36"/>
                      <a:pt x="12" y="35"/>
                      <a:pt x="10" y="34"/>
                    </a:cubicBezTo>
                    <a:cubicBezTo>
                      <a:pt x="7" y="32"/>
                      <a:pt x="6" y="31"/>
                      <a:pt x="4" y="29"/>
                    </a:cubicBezTo>
                    <a:cubicBezTo>
                      <a:pt x="1" y="25"/>
                      <a:pt x="0" y="20"/>
                      <a:pt x="1" y="15"/>
                    </a:cubicBezTo>
                    <a:cubicBezTo>
                      <a:pt x="2" y="10"/>
                      <a:pt x="5" y="6"/>
                      <a:pt x="9" y="3"/>
                    </a:cubicBezTo>
                    <a:cubicBezTo>
                      <a:pt x="11" y="2"/>
                      <a:pt x="14" y="1"/>
                      <a:pt x="16" y="0"/>
                    </a:cubicBezTo>
                    <a:cubicBezTo>
                      <a:pt x="18" y="0"/>
                      <a:pt x="21" y="0"/>
                      <a:pt x="24" y="1"/>
                    </a:cubicBezTo>
                    <a:cubicBezTo>
                      <a:pt x="29" y="2"/>
                      <a:pt x="34" y="5"/>
                      <a:pt x="37" y="9"/>
                    </a:cubicBezTo>
                    <a:cubicBezTo>
                      <a:pt x="38" y="11"/>
                      <a:pt x="39" y="13"/>
                      <a:pt x="40" y="16"/>
                    </a:cubicBezTo>
                    <a:cubicBezTo>
                      <a:pt x="40" y="18"/>
                      <a:pt x="40" y="21"/>
                      <a:pt x="39" y="23"/>
                    </a:cubicBezTo>
                    <a:cubicBezTo>
                      <a:pt x="37" y="31"/>
                      <a:pt x="30" y="37"/>
                      <a:pt x="21" y="37"/>
                    </a:cubicBezTo>
                    <a:close/>
                    <a:moveTo>
                      <a:pt x="19" y="8"/>
                    </a:moveTo>
                    <a:cubicBezTo>
                      <a:pt x="19" y="8"/>
                      <a:pt x="18" y="8"/>
                      <a:pt x="18" y="8"/>
                    </a:cubicBezTo>
                    <a:cubicBezTo>
                      <a:pt x="16" y="9"/>
                      <a:pt x="15" y="9"/>
                      <a:pt x="13" y="10"/>
                    </a:cubicBezTo>
                    <a:cubicBezTo>
                      <a:pt x="11" y="11"/>
                      <a:pt x="9" y="14"/>
                      <a:pt x="9" y="16"/>
                    </a:cubicBezTo>
                    <a:cubicBezTo>
                      <a:pt x="8" y="19"/>
                      <a:pt x="9" y="22"/>
                      <a:pt x="11" y="24"/>
                    </a:cubicBezTo>
                    <a:cubicBezTo>
                      <a:pt x="12" y="25"/>
                      <a:pt x="13" y="26"/>
                      <a:pt x="14" y="27"/>
                    </a:cubicBezTo>
                    <a:cubicBezTo>
                      <a:pt x="15" y="28"/>
                      <a:pt x="17" y="28"/>
                      <a:pt x="18" y="29"/>
                    </a:cubicBezTo>
                    <a:cubicBezTo>
                      <a:pt x="19" y="29"/>
                      <a:pt x="20" y="29"/>
                      <a:pt x="21" y="29"/>
                    </a:cubicBezTo>
                    <a:cubicBezTo>
                      <a:pt x="26" y="29"/>
                      <a:pt x="30" y="26"/>
                      <a:pt x="32" y="21"/>
                    </a:cubicBezTo>
                    <a:cubicBezTo>
                      <a:pt x="32" y="20"/>
                      <a:pt x="32" y="19"/>
                      <a:pt x="32" y="17"/>
                    </a:cubicBezTo>
                    <a:cubicBezTo>
                      <a:pt x="32" y="16"/>
                      <a:pt x="31" y="15"/>
                      <a:pt x="30" y="14"/>
                    </a:cubicBezTo>
                    <a:cubicBezTo>
                      <a:pt x="28" y="11"/>
                      <a:pt x="26" y="9"/>
                      <a:pt x="22" y="9"/>
                    </a:cubicBezTo>
                    <a:cubicBezTo>
                      <a:pt x="21" y="8"/>
                      <a:pt x="20" y="8"/>
                      <a:pt x="1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44" name="Freeform 596"/>
              <p:cNvSpPr>
                <a:spLocks noEditPoints="1"/>
              </p:cNvSpPr>
              <p:nvPr/>
            </p:nvSpPr>
            <p:spPr bwMode="auto">
              <a:xfrm>
                <a:off x="-4203700" y="2346325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11 w 26"/>
                  <a:gd name="T3" fmla="*/ 24 h 24"/>
                  <a:gd name="T4" fmla="*/ 1 w 26"/>
                  <a:gd name="T5" fmla="*/ 10 h 24"/>
                  <a:gd name="T6" fmla="*/ 13 w 26"/>
                  <a:gd name="T7" fmla="*/ 0 h 24"/>
                  <a:gd name="T8" fmla="*/ 16 w 26"/>
                  <a:gd name="T9" fmla="*/ 0 h 24"/>
                  <a:gd name="T10" fmla="*/ 24 w 26"/>
                  <a:gd name="T11" fmla="*/ 6 h 24"/>
                  <a:gd name="T12" fmla="*/ 25 w 26"/>
                  <a:gd name="T13" fmla="*/ 15 h 24"/>
                  <a:gd name="T14" fmla="*/ 13 w 26"/>
                  <a:gd name="T15" fmla="*/ 24 h 24"/>
                  <a:gd name="T16" fmla="*/ 13 w 26"/>
                  <a:gd name="T17" fmla="*/ 8 h 24"/>
                  <a:gd name="T18" fmla="*/ 9 w 26"/>
                  <a:gd name="T19" fmla="*/ 11 h 24"/>
                  <a:gd name="T20" fmla="*/ 13 w 26"/>
                  <a:gd name="T21" fmla="*/ 16 h 24"/>
                  <a:gd name="T22" fmla="*/ 13 w 26"/>
                  <a:gd name="T23" fmla="*/ 16 h 24"/>
                  <a:gd name="T24" fmla="*/ 18 w 26"/>
                  <a:gd name="T25" fmla="*/ 13 h 24"/>
                  <a:gd name="T26" fmla="*/ 17 w 26"/>
                  <a:gd name="T27" fmla="*/ 10 h 24"/>
                  <a:gd name="T28" fmla="*/ 14 w 26"/>
                  <a:gd name="T29" fmla="*/ 8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3" y="24"/>
                      <a:pt x="12" y="24"/>
                      <a:pt x="11" y="24"/>
                    </a:cubicBezTo>
                    <a:cubicBezTo>
                      <a:pt x="4" y="22"/>
                      <a:pt x="0" y="16"/>
                      <a:pt x="1" y="10"/>
                    </a:cubicBezTo>
                    <a:cubicBezTo>
                      <a:pt x="2" y="4"/>
                      <a:pt x="7" y="0"/>
                      <a:pt x="13" y="0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9" y="1"/>
                      <a:pt x="22" y="3"/>
                      <a:pt x="24" y="6"/>
                    </a:cubicBezTo>
                    <a:cubicBezTo>
                      <a:pt x="26" y="9"/>
                      <a:pt x="26" y="12"/>
                      <a:pt x="25" y="15"/>
                    </a:cubicBezTo>
                    <a:cubicBezTo>
                      <a:pt x="24" y="20"/>
                      <a:pt x="19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9" y="13"/>
                      <a:pt x="10" y="15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5" y="16"/>
                      <a:pt x="17" y="15"/>
                      <a:pt x="18" y="13"/>
                    </a:cubicBezTo>
                    <a:cubicBezTo>
                      <a:pt x="18" y="12"/>
                      <a:pt x="18" y="11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45" name="Freeform 597"/>
              <p:cNvSpPr>
                <a:spLocks noEditPoints="1"/>
              </p:cNvSpPr>
              <p:nvPr/>
            </p:nvSpPr>
            <p:spPr bwMode="auto">
              <a:xfrm>
                <a:off x="-4167188" y="2354263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9 w 26"/>
                  <a:gd name="T3" fmla="*/ 24 h 24"/>
                  <a:gd name="T4" fmla="*/ 5 w 26"/>
                  <a:gd name="T5" fmla="*/ 21 h 24"/>
                  <a:gd name="T6" fmla="*/ 2 w 26"/>
                  <a:gd name="T7" fmla="*/ 18 h 24"/>
                  <a:gd name="T8" fmla="*/ 1 w 26"/>
                  <a:gd name="T9" fmla="*/ 9 h 24"/>
                  <a:gd name="T10" fmla="*/ 6 w 26"/>
                  <a:gd name="T11" fmla="*/ 1 h 24"/>
                  <a:gd name="T12" fmla="*/ 11 w 26"/>
                  <a:gd name="T13" fmla="*/ 0 h 24"/>
                  <a:gd name="T14" fmla="*/ 11 w 26"/>
                  <a:gd name="T15" fmla="*/ 0 h 24"/>
                  <a:gd name="T16" fmla="*/ 16 w 26"/>
                  <a:gd name="T17" fmla="*/ 0 h 24"/>
                  <a:gd name="T18" fmla="*/ 24 w 26"/>
                  <a:gd name="T19" fmla="*/ 6 h 24"/>
                  <a:gd name="T20" fmla="*/ 25 w 26"/>
                  <a:gd name="T21" fmla="*/ 15 h 24"/>
                  <a:gd name="T22" fmla="*/ 13 w 26"/>
                  <a:gd name="T23" fmla="*/ 24 h 24"/>
                  <a:gd name="T24" fmla="*/ 12 w 26"/>
                  <a:gd name="T25" fmla="*/ 8 h 24"/>
                  <a:gd name="T26" fmla="*/ 10 w 26"/>
                  <a:gd name="T27" fmla="*/ 8 h 24"/>
                  <a:gd name="T28" fmla="*/ 8 w 26"/>
                  <a:gd name="T29" fmla="*/ 11 h 24"/>
                  <a:gd name="T30" fmla="*/ 9 w 26"/>
                  <a:gd name="T31" fmla="*/ 14 h 24"/>
                  <a:gd name="T32" fmla="*/ 10 w 26"/>
                  <a:gd name="T33" fmla="*/ 15 h 24"/>
                  <a:gd name="T34" fmla="*/ 10 w 26"/>
                  <a:gd name="T35" fmla="*/ 15 h 24"/>
                  <a:gd name="T36" fmla="*/ 12 w 26"/>
                  <a:gd name="T37" fmla="*/ 16 h 24"/>
                  <a:gd name="T38" fmla="*/ 17 w 26"/>
                  <a:gd name="T39" fmla="*/ 13 h 24"/>
                  <a:gd name="T40" fmla="*/ 17 w 26"/>
                  <a:gd name="T41" fmla="*/ 10 h 24"/>
                  <a:gd name="T42" fmla="*/ 14 w 26"/>
                  <a:gd name="T43" fmla="*/ 8 h 24"/>
                  <a:gd name="T44" fmla="*/ 12 w 26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1" y="24"/>
                      <a:pt x="9" y="24"/>
                    </a:cubicBezTo>
                    <a:cubicBezTo>
                      <a:pt x="8" y="23"/>
                      <a:pt x="6" y="22"/>
                      <a:pt x="5" y="21"/>
                    </a:cubicBezTo>
                    <a:cubicBezTo>
                      <a:pt x="4" y="21"/>
                      <a:pt x="3" y="19"/>
                      <a:pt x="2" y="18"/>
                    </a:cubicBezTo>
                    <a:cubicBezTo>
                      <a:pt x="0" y="15"/>
                      <a:pt x="0" y="12"/>
                      <a:pt x="1" y="9"/>
                    </a:cubicBezTo>
                    <a:cubicBezTo>
                      <a:pt x="1" y="6"/>
                      <a:pt x="3" y="3"/>
                      <a:pt x="6" y="1"/>
                    </a:cubicBezTo>
                    <a:cubicBezTo>
                      <a:pt x="8" y="1"/>
                      <a:pt x="9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4" y="0"/>
                      <a:pt x="16" y="0"/>
                    </a:cubicBezTo>
                    <a:cubicBezTo>
                      <a:pt x="19" y="1"/>
                      <a:pt x="22" y="3"/>
                      <a:pt x="24" y="6"/>
                    </a:cubicBezTo>
                    <a:cubicBezTo>
                      <a:pt x="25" y="9"/>
                      <a:pt x="26" y="12"/>
                      <a:pt x="25" y="15"/>
                    </a:cubicBezTo>
                    <a:cubicBezTo>
                      <a:pt x="23" y="21"/>
                      <a:pt x="18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8"/>
                    </a:cubicBezTo>
                    <a:cubicBezTo>
                      <a:pt x="9" y="9"/>
                      <a:pt x="9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4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1" y="15"/>
                      <a:pt x="11" y="16"/>
                      <a:pt x="12" y="16"/>
                    </a:cubicBezTo>
                    <a:cubicBezTo>
                      <a:pt x="14" y="16"/>
                      <a:pt x="16" y="15"/>
                      <a:pt x="17" y="13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cubicBezTo>
                      <a:pt x="13" y="8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46" name="Freeform 598"/>
              <p:cNvSpPr>
                <a:spLocks noEditPoints="1"/>
              </p:cNvSpPr>
              <p:nvPr/>
            </p:nvSpPr>
            <p:spPr bwMode="auto">
              <a:xfrm>
                <a:off x="-4098925" y="2487613"/>
                <a:ext cx="52388" cy="52388"/>
              </a:xfrm>
              <a:custGeom>
                <a:avLst/>
                <a:gdLst>
                  <a:gd name="T0" fmla="*/ 11 w 24"/>
                  <a:gd name="T1" fmla="*/ 24 h 24"/>
                  <a:gd name="T2" fmla="*/ 7 w 24"/>
                  <a:gd name="T3" fmla="*/ 23 h 24"/>
                  <a:gd name="T4" fmla="*/ 3 w 24"/>
                  <a:gd name="T5" fmla="*/ 21 h 24"/>
                  <a:gd name="T6" fmla="*/ 1 w 24"/>
                  <a:gd name="T7" fmla="*/ 17 h 24"/>
                  <a:gd name="T8" fmla="*/ 2 w 24"/>
                  <a:gd name="T9" fmla="*/ 8 h 24"/>
                  <a:gd name="T10" fmla="*/ 8 w 24"/>
                  <a:gd name="T11" fmla="*/ 1 h 24"/>
                  <a:gd name="T12" fmla="*/ 12 w 24"/>
                  <a:gd name="T13" fmla="*/ 0 h 24"/>
                  <a:gd name="T14" fmla="*/ 12 w 24"/>
                  <a:gd name="T15" fmla="*/ 0 h 24"/>
                  <a:gd name="T16" fmla="*/ 17 w 24"/>
                  <a:gd name="T17" fmla="*/ 1 h 24"/>
                  <a:gd name="T18" fmla="*/ 23 w 24"/>
                  <a:gd name="T19" fmla="*/ 7 h 24"/>
                  <a:gd name="T20" fmla="*/ 22 w 24"/>
                  <a:gd name="T21" fmla="*/ 17 h 24"/>
                  <a:gd name="T22" fmla="*/ 11 w 24"/>
                  <a:gd name="T23" fmla="*/ 24 h 24"/>
                  <a:gd name="T24" fmla="*/ 12 w 24"/>
                  <a:gd name="T25" fmla="*/ 8 h 24"/>
                  <a:gd name="T26" fmla="*/ 11 w 24"/>
                  <a:gd name="T27" fmla="*/ 8 h 24"/>
                  <a:gd name="T28" fmla="*/ 9 w 24"/>
                  <a:gd name="T29" fmla="*/ 11 h 24"/>
                  <a:gd name="T30" fmla="*/ 9 w 24"/>
                  <a:gd name="T31" fmla="*/ 14 h 24"/>
                  <a:gd name="T32" fmla="*/ 9 w 24"/>
                  <a:gd name="T33" fmla="*/ 15 h 24"/>
                  <a:gd name="T34" fmla="*/ 10 w 24"/>
                  <a:gd name="T35" fmla="*/ 15 h 24"/>
                  <a:gd name="T36" fmla="*/ 10 w 24"/>
                  <a:gd name="T37" fmla="*/ 16 h 24"/>
                  <a:gd name="T38" fmla="*/ 15 w 24"/>
                  <a:gd name="T39" fmla="*/ 13 h 24"/>
                  <a:gd name="T40" fmla="*/ 15 w 24"/>
                  <a:gd name="T41" fmla="*/ 10 h 24"/>
                  <a:gd name="T42" fmla="*/ 14 w 24"/>
                  <a:gd name="T43" fmla="*/ 8 h 24"/>
                  <a:gd name="T44" fmla="*/ 12 w 24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4">
                    <a:moveTo>
                      <a:pt x="11" y="24"/>
                    </a:moveTo>
                    <a:cubicBezTo>
                      <a:pt x="10" y="24"/>
                      <a:pt x="8" y="24"/>
                      <a:pt x="7" y="23"/>
                    </a:cubicBezTo>
                    <a:cubicBezTo>
                      <a:pt x="6" y="23"/>
                      <a:pt x="4" y="22"/>
                      <a:pt x="3" y="21"/>
                    </a:cubicBezTo>
                    <a:cubicBezTo>
                      <a:pt x="2" y="19"/>
                      <a:pt x="2" y="18"/>
                      <a:pt x="1" y="17"/>
                    </a:cubicBezTo>
                    <a:cubicBezTo>
                      <a:pt x="0" y="14"/>
                      <a:pt x="0" y="11"/>
                      <a:pt x="2" y="8"/>
                    </a:cubicBezTo>
                    <a:cubicBezTo>
                      <a:pt x="3" y="5"/>
                      <a:pt x="5" y="3"/>
                      <a:pt x="8" y="1"/>
                    </a:cubicBezTo>
                    <a:cubicBezTo>
                      <a:pt x="9" y="1"/>
                      <a:pt x="11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4" y="0"/>
                      <a:pt x="15" y="0"/>
                      <a:pt x="17" y="1"/>
                    </a:cubicBezTo>
                    <a:cubicBezTo>
                      <a:pt x="20" y="2"/>
                      <a:pt x="22" y="5"/>
                      <a:pt x="23" y="7"/>
                    </a:cubicBezTo>
                    <a:cubicBezTo>
                      <a:pt x="24" y="10"/>
                      <a:pt x="24" y="14"/>
                      <a:pt x="22" y="17"/>
                    </a:cubicBezTo>
                    <a:cubicBezTo>
                      <a:pt x="20" y="21"/>
                      <a:pt x="16" y="24"/>
                      <a:pt x="11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1" y="8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2" y="17"/>
                      <a:pt x="14" y="15"/>
                      <a:pt x="15" y="13"/>
                    </a:cubicBezTo>
                    <a:cubicBezTo>
                      <a:pt x="15" y="12"/>
                      <a:pt x="16" y="11"/>
                      <a:pt x="15" y="10"/>
                    </a:cubicBezTo>
                    <a:cubicBezTo>
                      <a:pt x="15" y="10"/>
                      <a:pt x="14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47" name="Freeform 599"/>
              <p:cNvSpPr>
                <a:spLocks noEditPoints="1"/>
              </p:cNvSpPr>
              <p:nvPr/>
            </p:nvSpPr>
            <p:spPr bwMode="auto">
              <a:xfrm>
                <a:off x="-4070350" y="2500313"/>
                <a:ext cx="52388" cy="52388"/>
              </a:xfrm>
              <a:custGeom>
                <a:avLst/>
                <a:gdLst>
                  <a:gd name="T0" fmla="*/ 12 w 24"/>
                  <a:gd name="T1" fmla="*/ 24 h 24"/>
                  <a:gd name="T2" fmla="*/ 7 w 24"/>
                  <a:gd name="T3" fmla="*/ 23 h 24"/>
                  <a:gd name="T4" fmla="*/ 1 w 24"/>
                  <a:gd name="T5" fmla="*/ 16 h 24"/>
                  <a:gd name="T6" fmla="*/ 2 w 24"/>
                  <a:gd name="T7" fmla="*/ 7 h 24"/>
                  <a:gd name="T8" fmla="*/ 8 w 24"/>
                  <a:gd name="T9" fmla="*/ 1 h 24"/>
                  <a:gd name="T10" fmla="*/ 18 w 24"/>
                  <a:gd name="T11" fmla="*/ 1 h 24"/>
                  <a:gd name="T12" fmla="*/ 23 w 24"/>
                  <a:gd name="T13" fmla="*/ 8 h 24"/>
                  <a:gd name="T14" fmla="*/ 22 w 24"/>
                  <a:gd name="T15" fmla="*/ 17 h 24"/>
                  <a:gd name="T16" fmla="*/ 12 w 24"/>
                  <a:gd name="T17" fmla="*/ 24 h 24"/>
                  <a:gd name="T18" fmla="*/ 13 w 24"/>
                  <a:gd name="T19" fmla="*/ 8 h 24"/>
                  <a:gd name="T20" fmla="*/ 12 w 24"/>
                  <a:gd name="T21" fmla="*/ 9 h 24"/>
                  <a:gd name="T22" fmla="*/ 9 w 24"/>
                  <a:gd name="T23" fmla="*/ 11 h 24"/>
                  <a:gd name="T24" fmla="*/ 9 w 24"/>
                  <a:gd name="T25" fmla="*/ 14 h 24"/>
                  <a:gd name="T26" fmla="*/ 11 w 24"/>
                  <a:gd name="T27" fmla="*/ 16 h 24"/>
                  <a:gd name="T28" fmla="*/ 12 w 24"/>
                  <a:gd name="T29" fmla="*/ 16 h 24"/>
                  <a:gd name="T30" fmla="*/ 15 w 24"/>
                  <a:gd name="T31" fmla="*/ 14 h 24"/>
                  <a:gd name="T32" fmla="*/ 15 w 24"/>
                  <a:gd name="T33" fmla="*/ 10 h 24"/>
                  <a:gd name="T34" fmla="*/ 14 w 24"/>
                  <a:gd name="T35" fmla="*/ 9 h 24"/>
                  <a:gd name="T36" fmla="*/ 13 w 24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0" y="24"/>
                      <a:pt x="8" y="24"/>
                      <a:pt x="7" y="23"/>
                    </a:cubicBezTo>
                    <a:cubicBezTo>
                      <a:pt x="4" y="22"/>
                      <a:pt x="2" y="19"/>
                      <a:pt x="1" y="16"/>
                    </a:cubicBezTo>
                    <a:cubicBezTo>
                      <a:pt x="0" y="13"/>
                      <a:pt x="1" y="10"/>
                      <a:pt x="2" y="7"/>
                    </a:cubicBezTo>
                    <a:cubicBezTo>
                      <a:pt x="3" y="5"/>
                      <a:pt x="6" y="2"/>
                      <a:pt x="8" y="1"/>
                    </a:cubicBezTo>
                    <a:cubicBezTo>
                      <a:pt x="12" y="0"/>
                      <a:pt x="15" y="0"/>
                      <a:pt x="18" y="1"/>
                    </a:cubicBezTo>
                    <a:cubicBezTo>
                      <a:pt x="20" y="3"/>
                      <a:pt x="22" y="5"/>
                      <a:pt x="23" y="8"/>
                    </a:cubicBezTo>
                    <a:cubicBezTo>
                      <a:pt x="24" y="11"/>
                      <a:pt x="24" y="15"/>
                      <a:pt x="22" y="17"/>
                    </a:cubicBezTo>
                    <a:cubicBezTo>
                      <a:pt x="20" y="22"/>
                      <a:pt x="16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5" y="14"/>
                    </a:cubicBezTo>
                    <a:cubicBezTo>
                      <a:pt x="16" y="13"/>
                      <a:pt x="16" y="11"/>
                      <a:pt x="15" y="10"/>
                    </a:cubicBezTo>
                    <a:cubicBezTo>
                      <a:pt x="15" y="10"/>
                      <a:pt x="15" y="9"/>
                      <a:pt x="14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48" name="Freeform 600"/>
              <p:cNvSpPr>
                <a:spLocks noEditPoints="1"/>
              </p:cNvSpPr>
              <p:nvPr/>
            </p:nvSpPr>
            <p:spPr bwMode="auto">
              <a:xfrm>
                <a:off x="-4044950" y="2516188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7 w 25"/>
                  <a:gd name="T3" fmla="*/ 23 h 24"/>
                  <a:gd name="T4" fmla="*/ 3 w 25"/>
                  <a:gd name="T5" fmla="*/ 7 h 24"/>
                  <a:gd name="T6" fmla="*/ 14 w 25"/>
                  <a:gd name="T7" fmla="*/ 0 h 24"/>
                  <a:gd name="T8" fmla="*/ 19 w 25"/>
                  <a:gd name="T9" fmla="*/ 1 h 24"/>
                  <a:gd name="T10" fmla="*/ 24 w 25"/>
                  <a:gd name="T11" fmla="*/ 8 h 24"/>
                  <a:gd name="T12" fmla="*/ 23 w 25"/>
                  <a:gd name="T13" fmla="*/ 18 h 24"/>
                  <a:gd name="T14" fmla="*/ 12 w 25"/>
                  <a:gd name="T15" fmla="*/ 24 h 24"/>
                  <a:gd name="T16" fmla="*/ 14 w 25"/>
                  <a:gd name="T17" fmla="*/ 8 h 24"/>
                  <a:gd name="T18" fmla="*/ 10 w 25"/>
                  <a:gd name="T19" fmla="*/ 10 h 24"/>
                  <a:gd name="T20" fmla="*/ 11 w 25"/>
                  <a:gd name="T21" fmla="*/ 15 h 24"/>
                  <a:gd name="T22" fmla="*/ 12 w 25"/>
                  <a:gd name="T23" fmla="*/ 16 h 24"/>
                  <a:gd name="T24" fmla="*/ 16 w 25"/>
                  <a:gd name="T25" fmla="*/ 14 h 24"/>
                  <a:gd name="T26" fmla="*/ 16 w 25"/>
                  <a:gd name="T27" fmla="*/ 10 h 24"/>
                  <a:gd name="T28" fmla="*/ 15 w 25"/>
                  <a:gd name="T29" fmla="*/ 8 h 24"/>
                  <a:gd name="T30" fmla="*/ 14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9" y="23"/>
                      <a:pt x="7" y="23"/>
                    </a:cubicBezTo>
                    <a:cubicBezTo>
                      <a:pt x="2" y="20"/>
                      <a:pt x="0" y="13"/>
                      <a:pt x="3" y="7"/>
                    </a:cubicBezTo>
                    <a:cubicBezTo>
                      <a:pt x="5" y="3"/>
                      <a:pt x="9" y="0"/>
                      <a:pt x="14" y="0"/>
                    </a:cubicBezTo>
                    <a:cubicBezTo>
                      <a:pt x="16" y="0"/>
                      <a:pt x="17" y="0"/>
                      <a:pt x="19" y="1"/>
                    </a:cubicBezTo>
                    <a:cubicBezTo>
                      <a:pt x="22" y="3"/>
                      <a:pt x="24" y="5"/>
                      <a:pt x="24" y="8"/>
                    </a:cubicBezTo>
                    <a:cubicBezTo>
                      <a:pt x="25" y="11"/>
                      <a:pt x="25" y="15"/>
                      <a:pt x="23" y="18"/>
                    </a:cubicBezTo>
                    <a:cubicBezTo>
                      <a:pt x="21" y="22"/>
                      <a:pt x="17" y="24"/>
                      <a:pt x="12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2"/>
                      <a:pt x="10" y="15"/>
                      <a:pt x="11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7" y="13"/>
                      <a:pt x="17" y="11"/>
                      <a:pt x="16" y="10"/>
                    </a:cubicBezTo>
                    <a:cubicBezTo>
                      <a:pt x="16" y="10"/>
                      <a:pt x="16" y="9"/>
                      <a:pt x="15" y="8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49" name="Freeform 601"/>
              <p:cNvSpPr>
                <a:spLocks noEditPoints="1"/>
              </p:cNvSpPr>
              <p:nvPr/>
            </p:nvSpPr>
            <p:spPr bwMode="auto">
              <a:xfrm>
                <a:off x="-4016375" y="2530475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6 w 25"/>
                  <a:gd name="T3" fmla="*/ 23 h 24"/>
                  <a:gd name="T4" fmla="*/ 3 w 25"/>
                  <a:gd name="T5" fmla="*/ 7 h 24"/>
                  <a:gd name="T6" fmla="*/ 13 w 25"/>
                  <a:gd name="T7" fmla="*/ 0 h 24"/>
                  <a:gd name="T8" fmla="*/ 19 w 25"/>
                  <a:gd name="T9" fmla="*/ 2 h 24"/>
                  <a:gd name="T10" fmla="*/ 19 w 25"/>
                  <a:gd name="T11" fmla="*/ 2 h 24"/>
                  <a:gd name="T12" fmla="*/ 24 w 25"/>
                  <a:gd name="T13" fmla="*/ 9 h 24"/>
                  <a:gd name="T14" fmla="*/ 22 w 25"/>
                  <a:gd name="T15" fmla="*/ 18 h 24"/>
                  <a:gd name="T16" fmla="*/ 12 w 25"/>
                  <a:gd name="T17" fmla="*/ 24 h 24"/>
                  <a:gd name="T18" fmla="*/ 13 w 25"/>
                  <a:gd name="T19" fmla="*/ 8 h 24"/>
                  <a:gd name="T20" fmla="*/ 10 w 25"/>
                  <a:gd name="T21" fmla="*/ 11 h 24"/>
                  <a:gd name="T22" fmla="*/ 11 w 25"/>
                  <a:gd name="T23" fmla="*/ 16 h 24"/>
                  <a:gd name="T24" fmla="*/ 11 w 25"/>
                  <a:gd name="T25" fmla="*/ 16 h 24"/>
                  <a:gd name="T26" fmla="*/ 16 w 25"/>
                  <a:gd name="T27" fmla="*/ 14 h 24"/>
                  <a:gd name="T28" fmla="*/ 16 w 25"/>
                  <a:gd name="T29" fmla="*/ 11 h 24"/>
                  <a:gd name="T30" fmla="*/ 15 w 25"/>
                  <a:gd name="T31" fmla="*/ 9 h 24"/>
                  <a:gd name="T32" fmla="*/ 13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0" y="24"/>
                      <a:pt x="8" y="24"/>
                      <a:pt x="6" y="23"/>
                    </a:cubicBezTo>
                    <a:cubicBezTo>
                      <a:pt x="1" y="19"/>
                      <a:pt x="0" y="12"/>
                      <a:pt x="3" y="7"/>
                    </a:cubicBezTo>
                    <a:cubicBezTo>
                      <a:pt x="5" y="3"/>
                      <a:pt x="9" y="0"/>
                      <a:pt x="13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2" y="4"/>
                      <a:pt x="23" y="6"/>
                      <a:pt x="24" y="9"/>
                    </a:cubicBezTo>
                    <a:cubicBezTo>
                      <a:pt x="25" y="12"/>
                      <a:pt x="24" y="16"/>
                      <a:pt x="22" y="18"/>
                    </a:cubicBezTo>
                    <a:cubicBezTo>
                      <a:pt x="20" y="22"/>
                      <a:pt x="16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11"/>
                    </a:cubicBezTo>
                    <a:cubicBezTo>
                      <a:pt x="9" y="13"/>
                      <a:pt x="9" y="15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7"/>
                      <a:pt x="14" y="16"/>
                      <a:pt x="16" y="14"/>
                    </a:cubicBezTo>
                    <a:cubicBezTo>
                      <a:pt x="16" y="13"/>
                      <a:pt x="16" y="12"/>
                      <a:pt x="16" y="11"/>
                    </a:cubicBezTo>
                    <a:cubicBezTo>
                      <a:pt x="16" y="10"/>
                      <a:pt x="16" y="9"/>
                      <a:pt x="15" y="9"/>
                    </a:cubicBezTo>
                    <a:cubicBezTo>
                      <a:pt x="14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50" name="Freeform 602"/>
              <p:cNvSpPr>
                <a:spLocks noEditPoints="1"/>
              </p:cNvSpPr>
              <p:nvPr/>
            </p:nvSpPr>
            <p:spPr bwMode="auto">
              <a:xfrm>
                <a:off x="-3990975" y="2547938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6 w 25"/>
                  <a:gd name="T3" fmla="*/ 22 h 24"/>
                  <a:gd name="T4" fmla="*/ 4 w 25"/>
                  <a:gd name="T5" fmla="*/ 6 h 24"/>
                  <a:gd name="T6" fmla="*/ 14 w 25"/>
                  <a:gd name="T7" fmla="*/ 0 h 24"/>
                  <a:gd name="T8" fmla="*/ 20 w 25"/>
                  <a:gd name="T9" fmla="*/ 2 h 24"/>
                  <a:gd name="T10" fmla="*/ 20 w 25"/>
                  <a:gd name="T11" fmla="*/ 2 h 24"/>
                  <a:gd name="T12" fmla="*/ 25 w 25"/>
                  <a:gd name="T13" fmla="*/ 9 h 24"/>
                  <a:gd name="T14" fmla="*/ 22 w 25"/>
                  <a:gd name="T15" fmla="*/ 19 h 24"/>
                  <a:gd name="T16" fmla="*/ 12 w 25"/>
                  <a:gd name="T17" fmla="*/ 24 h 24"/>
                  <a:gd name="T18" fmla="*/ 14 w 25"/>
                  <a:gd name="T19" fmla="*/ 8 h 24"/>
                  <a:gd name="T20" fmla="*/ 10 w 25"/>
                  <a:gd name="T21" fmla="*/ 10 h 24"/>
                  <a:gd name="T22" fmla="*/ 11 w 25"/>
                  <a:gd name="T23" fmla="*/ 15 h 24"/>
                  <a:gd name="T24" fmla="*/ 11 w 25"/>
                  <a:gd name="T25" fmla="*/ 16 h 24"/>
                  <a:gd name="T26" fmla="*/ 16 w 25"/>
                  <a:gd name="T27" fmla="*/ 14 h 24"/>
                  <a:gd name="T28" fmla="*/ 17 w 25"/>
                  <a:gd name="T29" fmla="*/ 11 h 24"/>
                  <a:gd name="T30" fmla="*/ 15 w 25"/>
                  <a:gd name="T31" fmla="*/ 9 h 24"/>
                  <a:gd name="T32" fmla="*/ 14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0" y="24"/>
                      <a:pt x="8" y="23"/>
                      <a:pt x="6" y="22"/>
                    </a:cubicBezTo>
                    <a:cubicBezTo>
                      <a:pt x="1" y="19"/>
                      <a:pt x="0" y="12"/>
                      <a:pt x="4" y="6"/>
                    </a:cubicBezTo>
                    <a:cubicBezTo>
                      <a:pt x="6" y="2"/>
                      <a:pt x="10" y="0"/>
                      <a:pt x="14" y="0"/>
                    </a:cubicBezTo>
                    <a:cubicBezTo>
                      <a:pt x="16" y="0"/>
                      <a:pt x="18" y="1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2" y="4"/>
                      <a:pt x="24" y="6"/>
                      <a:pt x="25" y="9"/>
                    </a:cubicBezTo>
                    <a:cubicBezTo>
                      <a:pt x="25" y="13"/>
                      <a:pt x="24" y="16"/>
                      <a:pt x="22" y="19"/>
                    </a:cubicBezTo>
                    <a:cubicBezTo>
                      <a:pt x="20" y="22"/>
                      <a:pt x="16" y="24"/>
                      <a:pt x="12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2"/>
                      <a:pt x="9" y="15"/>
                      <a:pt x="11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4" y="16"/>
                      <a:pt x="16" y="14"/>
                    </a:cubicBezTo>
                    <a:cubicBezTo>
                      <a:pt x="16" y="13"/>
                      <a:pt x="17" y="12"/>
                      <a:pt x="17" y="11"/>
                    </a:cubicBezTo>
                    <a:cubicBezTo>
                      <a:pt x="16" y="10"/>
                      <a:pt x="16" y="9"/>
                      <a:pt x="15" y="9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51" name="Freeform 603"/>
              <p:cNvSpPr>
                <a:spLocks noEditPoints="1"/>
              </p:cNvSpPr>
              <p:nvPr/>
            </p:nvSpPr>
            <p:spPr bwMode="auto">
              <a:xfrm>
                <a:off x="-3963988" y="2566988"/>
                <a:ext cx="52388" cy="49213"/>
              </a:xfrm>
              <a:custGeom>
                <a:avLst/>
                <a:gdLst>
                  <a:gd name="T0" fmla="*/ 12 w 25"/>
                  <a:gd name="T1" fmla="*/ 23 h 23"/>
                  <a:gd name="T2" fmla="*/ 6 w 25"/>
                  <a:gd name="T3" fmla="*/ 21 h 23"/>
                  <a:gd name="T4" fmla="*/ 4 w 25"/>
                  <a:gd name="T5" fmla="*/ 5 h 23"/>
                  <a:gd name="T6" fmla="*/ 14 w 25"/>
                  <a:gd name="T7" fmla="*/ 0 h 23"/>
                  <a:gd name="T8" fmla="*/ 20 w 25"/>
                  <a:gd name="T9" fmla="*/ 2 h 23"/>
                  <a:gd name="T10" fmla="*/ 25 w 25"/>
                  <a:gd name="T11" fmla="*/ 9 h 23"/>
                  <a:gd name="T12" fmla="*/ 22 w 25"/>
                  <a:gd name="T13" fmla="*/ 19 h 23"/>
                  <a:gd name="T14" fmla="*/ 12 w 25"/>
                  <a:gd name="T15" fmla="*/ 23 h 23"/>
                  <a:gd name="T16" fmla="*/ 14 w 25"/>
                  <a:gd name="T17" fmla="*/ 8 h 23"/>
                  <a:gd name="T18" fmla="*/ 10 w 25"/>
                  <a:gd name="T19" fmla="*/ 10 h 23"/>
                  <a:gd name="T20" fmla="*/ 10 w 25"/>
                  <a:gd name="T21" fmla="*/ 15 h 23"/>
                  <a:gd name="T22" fmla="*/ 16 w 25"/>
                  <a:gd name="T23" fmla="*/ 14 h 23"/>
                  <a:gd name="T24" fmla="*/ 16 w 25"/>
                  <a:gd name="T25" fmla="*/ 10 h 23"/>
                  <a:gd name="T26" fmla="*/ 15 w 25"/>
                  <a:gd name="T27" fmla="*/ 8 h 23"/>
                  <a:gd name="T28" fmla="*/ 14 w 25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10" y="23"/>
                      <a:pt x="8" y="23"/>
                      <a:pt x="6" y="21"/>
                    </a:cubicBezTo>
                    <a:cubicBezTo>
                      <a:pt x="1" y="18"/>
                      <a:pt x="0" y="10"/>
                      <a:pt x="4" y="5"/>
                    </a:cubicBezTo>
                    <a:cubicBezTo>
                      <a:pt x="6" y="2"/>
                      <a:pt x="10" y="0"/>
                      <a:pt x="14" y="0"/>
                    </a:cubicBezTo>
                    <a:cubicBezTo>
                      <a:pt x="16" y="0"/>
                      <a:pt x="18" y="0"/>
                      <a:pt x="20" y="2"/>
                    </a:cubicBezTo>
                    <a:cubicBezTo>
                      <a:pt x="23" y="4"/>
                      <a:pt x="24" y="6"/>
                      <a:pt x="25" y="9"/>
                    </a:cubicBezTo>
                    <a:cubicBezTo>
                      <a:pt x="25" y="13"/>
                      <a:pt x="24" y="16"/>
                      <a:pt x="22" y="19"/>
                    </a:cubicBezTo>
                    <a:cubicBezTo>
                      <a:pt x="20" y="22"/>
                      <a:pt x="16" y="23"/>
                      <a:pt x="12" y="23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8"/>
                      <a:pt x="10" y="10"/>
                    </a:cubicBezTo>
                    <a:cubicBezTo>
                      <a:pt x="9" y="11"/>
                      <a:pt x="9" y="14"/>
                      <a:pt x="10" y="15"/>
                    </a:cubicBezTo>
                    <a:cubicBezTo>
                      <a:pt x="12" y="16"/>
                      <a:pt x="14" y="15"/>
                      <a:pt x="16" y="14"/>
                    </a:cubicBezTo>
                    <a:cubicBezTo>
                      <a:pt x="16" y="13"/>
                      <a:pt x="17" y="11"/>
                      <a:pt x="16" y="10"/>
                    </a:cubicBezTo>
                    <a:cubicBezTo>
                      <a:pt x="16" y="10"/>
                      <a:pt x="16" y="9"/>
                      <a:pt x="15" y="8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52" name="Freeform 604"/>
              <p:cNvSpPr>
                <a:spLocks noEditPoints="1"/>
              </p:cNvSpPr>
              <p:nvPr/>
            </p:nvSpPr>
            <p:spPr bwMode="auto">
              <a:xfrm>
                <a:off x="-4078288" y="2460625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9 w 26"/>
                  <a:gd name="T3" fmla="*/ 23 h 24"/>
                  <a:gd name="T4" fmla="*/ 3 w 26"/>
                  <a:gd name="T5" fmla="*/ 8 h 24"/>
                  <a:gd name="T6" fmla="*/ 14 w 26"/>
                  <a:gd name="T7" fmla="*/ 0 h 24"/>
                  <a:gd name="T8" fmla="*/ 19 w 26"/>
                  <a:gd name="T9" fmla="*/ 1 h 24"/>
                  <a:gd name="T10" fmla="*/ 25 w 26"/>
                  <a:gd name="T11" fmla="*/ 8 h 24"/>
                  <a:gd name="T12" fmla="*/ 24 w 26"/>
                  <a:gd name="T13" fmla="*/ 17 h 24"/>
                  <a:gd name="T14" fmla="*/ 13 w 26"/>
                  <a:gd name="T15" fmla="*/ 24 h 24"/>
                  <a:gd name="T16" fmla="*/ 14 w 26"/>
                  <a:gd name="T17" fmla="*/ 8 h 24"/>
                  <a:gd name="T18" fmla="*/ 10 w 26"/>
                  <a:gd name="T19" fmla="*/ 11 h 24"/>
                  <a:gd name="T20" fmla="*/ 12 w 26"/>
                  <a:gd name="T21" fmla="*/ 16 h 24"/>
                  <a:gd name="T22" fmla="*/ 17 w 26"/>
                  <a:gd name="T23" fmla="*/ 14 h 24"/>
                  <a:gd name="T24" fmla="*/ 17 w 26"/>
                  <a:gd name="T25" fmla="*/ 11 h 24"/>
                  <a:gd name="T26" fmla="*/ 15 w 26"/>
                  <a:gd name="T27" fmla="*/ 9 h 24"/>
                  <a:gd name="T28" fmla="*/ 14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0" y="24"/>
                      <a:pt x="9" y="23"/>
                    </a:cubicBezTo>
                    <a:cubicBezTo>
                      <a:pt x="3" y="21"/>
                      <a:pt x="0" y="14"/>
                      <a:pt x="3" y="8"/>
                    </a:cubicBezTo>
                    <a:cubicBezTo>
                      <a:pt x="5" y="3"/>
                      <a:pt x="9" y="0"/>
                      <a:pt x="14" y="0"/>
                    </a:cubicBezTo>
                    <a:cubicBezTo>
                      <a:pt x="16" y="0"/>
                      <a:pt x="17" y="0"/>
                      <a:pt x="19" y="1"/>
                    </a:cubicBezTo>
                    <a:cubicBezTo>
                      <a:pt x="22" y="2"/>
                      <a:pt x="24" y="5"/>
                      <a:pt x="25" y="8"/>
                    </a:cubicBezTo>
                    <a:cubicBezTo>
                      <a:pt x="26" y="11"/>
                      <a:pt x="26" y="14"/>
                      <a:pt x="24" y="17"/>
                    </a:cubicBezTo>
                    <a:cubicBezTo>
                      <a:pt x="22" y="21"/>
                      <a:pt x="18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1"/>
                    </a:cubicBezTo>
                    <a:cubicBezTo>
                      <a:pt x="10" y="13"/>
                      <a:pt x="10" y="15"/>
                      <a:pt x="12" y="16"/>
                    </a:cubicBezTo>
                    <a:cubicBezTo>
                      <a:pt x="14" y="17"/>
                      <a:pt x="16" y="16"/>
                      <a:pt x="17" y="14"/>
                    </a:cubicBezTo>
                    <a:cubicBezTo>
                      <a:pt x="18" y="13"/>
                      <a:pt x="18" y="12"/>
                      <a:pt x="17" y="11"/>
                    </a:cubicBezTo>
                    <a:cubicBezTo>
                      <a:pt x="17" y="10"/>
                      <a:pt x="16" y="9"/>
                      <a:pt x="15" y="9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53" name="Freeform 605"/>
              <p:cNvSpPr>
                <a:spLocks noEditPoints="1"/>
              </p:cNvSpPr>
              <p:nvPr/>
            </p:nvSpPr>
            <p:spPr bwMode="auto">
              <a:xfrm>
                <a:off x="-4048125" y="2474913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8 w 26"/>
                  <a:gd name="T3" fmla="*/ 23 h 24"/>
                  <a:gd name="T4" fmla="*/ 3 w 26"/>
                  <a:gd name="T5" fmla="*/ 7 h 24"/>
                  <a:gd name="T6" fmla="*/ 14 w 26"/>
                  <a:gd name="T7" fmla="*/ 0 h 24"/>
                  <a:gd name="T8" fmla="*/ 19 w 26"/>
                  <a:gd name="T9" fmla="*/ 1 h 24"/>
                  <a:gd name="T10" fmla="*/ 25 w 26"/>
                  <a:gd name="T11" fmla="*/ 8 h 24"/>
                  <a:gd name="T12" fmla="*/ 24 w 26"/>
                  <a:gd name="T13" fmla="*/ 17 h 24"/>
                  <a:gd name="T14" fmla="*/ 13 w 26"/>
                  <a:gd name="T15" fmla="*/ 24 h 24"/>
                  <a:gd name="T16" fmla="*/ 14 w 26"/>
                  <a:gd name="T17" fmla="*/ 8 h 24"/>
                  <a:gd name="T18" fmla="*/ 10 w 26"/>
                  <a:gd name="T19" fmla="*/ 10 h 24"/>
                  <a:gd name="T20" fmla="*/ 12 w 26"/>
                  <a:gd name="T21" fmla="*/ 15 h 24"/>
                  <a:gd name="T22" fmla="*/ 17 w 26"/>
                  <a:gd name="T23" fmla="*/ 13 h 24"/>
                  <a:gd name="T24" fmla="*/ 17 w 26"/>
                  <a:gd name="T25" fmla="*/ 10 h 24"/>
                  <a:gd name="T26" fmla="*/ 15 w 26"/>
                  <a:gd name="T27" fmla="*/ 8 h 24"/>
                  <a:gd name="T28" fmla="*/ 14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1" y="24"/>
                      <a:pt x="10" y="23"/>
                      <a:pt x="8" y="23"/>
                    </a:cubicBezTo>
                    <a:cubicBezTo>
                      <a:pt x="2" y="20"/>
                      <a:pt x="0" y="13"/>
                      <a:pt x="3" y="7"/>
                    </a:cubicBezTo>
                    <a:cubicBezTo>
                      <a:pt x="5" y="2"/>
                      <a:pt x="9" y="0"/>
                      <a:pt x="14" y="0"/>
                    </a:cubicBezTo>
                    <a:cubicBezTo>
                      <a:pt x="16" y="0"/>
                      <a:pt x="17" y="0"/>
                      <a:pt x="19" y="1"/>
                    </a:cubicBezTo>
                    <a:cubicBezTo>
                      <a:pt x="22" y="2"/>
                      <a:pt x="24" y="5"/>
                      <a:pt x="25" y="8"/>
                    </a:cubicBezTo>
                    <a:cubicBezTo>
                      <a:pt x="26" y="11"/>
                      <a:pt x="26" y="14"/>
                      <a:pt x="24" y="17"/>
                    </a:cubicBezTo>
                    <a:cubicBezTo>
                      <a:pt x="22" y="21"/>
                      <a:pt x="18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2"/>
                      <a:pt x="10" y="15"/>
                      <a:pt x="12" y="15"/>
                    </a:cubicBezTo>
                    <a:cubicBezTo>
                      <a:pt x="13" y="16"/>
                      <a:pt x="16" y="15"/>
                      <a:pt x="17" y="13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7" y="9"/>
                      <a:pt x="16" y="9"/>
                      <a:pt x="15" y="8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54" name="Freeform 606"/>
              <p:cNvSpPr>
                <a:spLocks noEditPoints="1"/>
              </p:cNvSpPr>
              <p:nvPr/>
            </p:nvSpPr>
            <p:spPr bwMode="auto">
              <a:xfrm>
                <a:off x="-4016375" y="2490788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6 w 24"/>
                  <a:gd name="T3" fmla="*/ 23 h 24"/>
                  <a:gd name="T4" fmla="*/ 1 w 24"/>
                  <a:gd name="T5" fmla="*/ 15 h 24"/>
                  <a:gd name="T6" fmla="*/ 2 w 24"/>
                  <a:gd name="T7" fmla="*/ 6 h 24"/>
                  <a:gd name="T8" fmla="*/ 9 w 24"/>
                  <a:gd name="T9" fmla="*/ 0 h 24"/>
                  <a:gd name="T10" fmla="*/ 18 w 24"/>
                  <a:gd name="T11" fmla="*/ 2 h 24"/>
                  <a:gd name="T12" fmla="*/ 24 w 24"/>
                  <a:gd name="T13" fmla="*/ 9 h 24"/>
                  <a:gd name="T14" fmla="*/ 22 w 24"/>
                  <a:gd name="T15" fmla="*/ 18 h 24"/>
                  <a:gd name="T16" fmla="*/ 12 w 24"/>
                  <a:gd name="T17" fmla="*/ 24 h 24"/>
                  <a:gd name="T18" fmla="*/ 12 w 24"/>
                  <a:gd name="T19" fmla="*/ 8 h 24"/>
                  <a:gd name="T20" fmla="*/ 11 w 24"/>
                  <a:gd name="T21" fmla="*/ 8 h 24"/>
                  <a:gd name="T22" fmla="*/ 9 w 24"/>
                  <a:gd name="T23" fmla="*/ 10 h 24"/>
                  <a:gd name="T24" fmla="*/ 9 w 24"/>
                  <a:gd name="T25" fmla="*/ 13 h 24"/>
                  <a:gd name="T26" fmla="*/ 10 w 24"/>
                  <a:gd name="T27" fmla="*/ 16 h 24"/>
                  <a:gd name="T28" fmla="*/ 15 w 24"/>
                  <a:gd name="T29" fmla="*/ 14 h 24"/>
                  <a:gd name="T30" fmla="*/ 16 w 24"/>
                  <a:gd name="T31" fmla="*/ 11 h 24"/>
                  <a:gd name="T32" fmla="*/ 14 w 24"/>
                  <a:gd name="T33" fmla="*/ 9 h 24"/>
                  <a:gd name="T34" fmla="*/ 12 w 24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0" y="24"/>
                      <a:pt x="8" y="24"/>
                      <a:pt x="6" y="23"/>
                    </a:cubicBezTo>
                    <a:cubicBezTo>
                      <a:pt x="3" y="21"/>
                      <a:pt x="1" y="19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3" y="4"/>
                      <a:pt x="6" y="1"/>
                      <a:pt x="9" y="0"/>
                    </a:cubicBezTo>
                    <a:cubicBezTo>
                      <a:pt x="12" y="0"/>
                      <a:pt x="15" y="0"/>
                      <a:pt x="18" y="2"/>
                    </a:cubicBezTo>
                    <a:cubicBezTo>
                      <a:pt x="21" y="3"/>
                      <a:pt x="23" y="6"/>
                      <a:pt x="24" y="9"/>
                    </a:cubicBezTo>
                    <a:cubicBezTo>
                      <a:pt x="24" y="12"/>
                      <a:pt x="24" y="15"/>
                      <a:pt x="22" y="18"/>
                    </a:cubicBezTo>
                    <a:cubicBezTo>
                      <a:pt x="20" y="22"/>
                      <a:pt x="16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8" y="12"/>
                      <a:pt x="8" y="13"/>
                      <a:pt x="9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2" y="17"/>
                      <a:pt x="14" y="16"/>
                      <a:pt x="15" y="14"/>
                    </a:cubicBezTo>
                    <a:cubicBezTo>
                      <a:pt x="16" y="13"/>
                      <a:pt x="16" y="12"/>
                      <a:pt x="16" y="11"/>
                    </a:cubicBezTo>
                    <a:cubicBezTo>
                      <a:pt x="15" y="10"/>
                      <a:pt x="15" y="9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55" name="Freeform 608"/>
              <p:cNvSpPr>
                <a:spLocks noEditPoints="1"/>
              </p:cNvSpPr>
              <p:nvPr/>
            </p:nvSpPr>
            <p:spPr bwMode="auto">
              <a:xfrm>
                <a:off x="-3987800" y="2505076"/>
                <a:ext cx="52388" cy="53975"/>
              </a:xfrm>
              <a:custGeom>
                <a:avLst/>
                <a:gdLst>
                  <a:gd name="T0" fmla="*/ 12 w 25"/>
                  <a:gd name="T1" fmla="*/ 25 h 25"/>
                  <a:gd name="T2" fmla="*/ 6 w 25"/>
                  <a:gd name="T3" fmla="*/ 23 h 25"/>
                  <a:gd name="T4" fmla="*/ 1 w 25"/>
                  <a:gd name="T5" fmla="*/ 16 h 25"/>
                  <a:gd name="T6" fmla="*/ 2 w 25"/>
                  <a:gd name="T7" fmla="*/ 7 h 25"/>
                  <a:gd name="T8" fmla="*/ 10 w 25"/>
                  <a:gd name="T9" fmla="*/ 1 h 25"/>
                  <a:gd name="T10" fmla="*/ 19 w 25"/>
                  <a:gd name="T11" fmla="*/ 3 h 25"/>
                  <a:gd name="T12" fmla="*/ 24 w 25"/>
                  <a:gd name="T13" fmla="*/ 10 h 25"/>
                  <a:gd name="T14" fmla="*/ 22 w 25"/>
                  <a:gd name="T15" fmla="*/ 19 h 25"/>
                  <a:gd name="T16" fmla="*/ 12 w 25"/>
                  <a:gd name="T17" fmla="*/ 25 h 25"/>
                  <a:gd name="T18" fmla="*/ 12 w 25"/>
                  <a:gd name="T19" fmla="*/ 9 h 25"/>
                  <a:gd name="T20" fmla="*/ 12 w 25"/>
                  <a:gd name="T21" fmla="*/ 9 h 25"/>
                  <a:gd name="T22" fmla="*/ 9 w 25"/>
                  <a:gd name="T23" fmla="*/ 11 h 25"/>
                  <a:gd name="T24" fmla="*/ 9 w 25"/>
                  <a:gd name="T25" fmla="*/ 14 h 25"/>
                  <a:gd name="T26" fmla="*/ 10 w 25"/>
                  <a:gd name="T27" fmla="*/ 16 h 25"/>
                  <a:gd name="T28" fmla="*/ 15 w 25"/>
                  <a:gd name="T29" fmla="*/ 15 h 25"/>
                  <a:gd name="T30" fmla="*/ 16 w 25"/>
                  <a:gd name="T31" fmla="*/ 12 h 25"/>
                  <a:gd name="T32" fmla="*/ 14 w 25"/>
                  <a:gd name="T33" fmla="*/ 10 h 25"/>
                  <a:gd name="T34" fmla="*/ 12 w 25"/>
                  <a:gd name="T35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0" y="25"/>
                      <a:pt x="8" y="24"/>
                      <a:pt x="6" y="23"/>
                    </a:cubicBezTo>
                    <a:cubicBezTo>
                      <a:pt x="3" y="22"/>
                      <a:pt x="1" y="19"/>
                      <a:pt x="1" y="16"/>
                    </a:cubicBezTo>
                    <a:cubicBezTo>
                      <a:pt x="0" y="13"/>
                      <a:pt x="1" y="10"/>
                      <a:pt x="2" y="7"/>
                    </a:cubicBezTo>
                    <a:cubicBezTo>
                      <a:pt x="4" y="4"/>
                      <a:pt x="6" y="2"/>
                      <a:pt x="10" y="1"/>
                    </a:cubicBezTo>
                    <a:cubicBezTo>
                      <a:pt x="13" y="0"/>
                      <a:pt x="16" y="1"/>
                      <a:pt x="19" y="3"/>
                    </a:cubicBezTo>
                    <a:cubicBezTo>
                      <a:pt x="21" y="4"/>
                      <a:pt x="23" y="7"/>
                      <a:pt x="24" y="10"/>
                    </a:cubicBezTo>
                    <a:cubicBezTo>
                      <a:pt x="25" y="13"/>
                      <a:pt x="24" y="17"/>
                      <a:pt x="22" y="19"/>
                    </a:cubicBezTo>
                    <a:cubicBezTo>
                      <a:pt x="20" y="23"/>
                      <a:pt x="16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2"/>
                      <a:pt x="8" y="13"/>
                      <a:pt x="9" y="14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2" y="17"/>
                      <a:pt x="14" y="17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5" y="10"/>
                      <a:pt x="14" y="10"/>
                    </a:cubicBezTo>
                    <a:cubicBezTo>
                      <a:pt x="14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56" name="Freeform 609"/>
              <p:cNvSpPr>
                <a:spLocks noEditPoints="1"/>
              </p:cNvSpPr>
              <p:nvPr/>
            </p:nvSpPr>
            <p:spPr bwMode="auto">
              <a:xfrm>
                <a:off x="-3960812" y="2524126"/>
                <a:ext cx="52388" cy="52388"/>
              </a:xfrm>
              <a:custGeom>
                <a:avLst/>
                <a:gdLst>
                  <a:gd name="T0" fmla="*/ 12 w 24"/>
                  <a:gd name="T1" fmla="*/ 24 h 24"/>
                  <a:gd name="T2" fmla="*/ 5 w 24"/>
                  <a:gd name="T3" fmla="*/ 22 h 24"/>
                  <a:gd name="T4" fmla="*/ 0 w 24"/>
                  <a:gd name="T5" fmla="*/ 15 h 24"/>
                  <a:gd name="T6" fmla="*/ 2 w 24"/>
                  <a:gd name="T7" fmla="*/ 6 h 24"/>
                  <a:gd name="T8" fmla="*/ 10 w 24"/>
                  <a:gd name="T9" fmla="*/ 1 h 24"/>
                  <a:gd name="T10" fmla="*/ 19 w 24"/>
                  <a:gd name="T11" fmla="*/ 2 h 24"/>
                  <a:gd name="T12" fmla="*/ 24 w 24"/>
                  <a:gd name="T13" fmla="*/ 10 h 24"/>
                  <a:gd name="T14" fmla="*/ 22 w 24"/>
                  <a:gd name="T15" fmla="*/ 19 h 24"/>
                  <a:gd name="T16" fmla="*/ 12 w 24"/>
                  <a:gd name="T17" fmla="*/ 24 h 24"/>
                  <a:gd name="T18" fmla="*/ 12 w 24"/>
                  <a:gd name="T19" fmla="*/ 8 h 24"/>
                  <a:gd name="T20" fmla="*/ 12 w 24"/>
                  <a:gd name="T21" fmla="*/ 8 h 24"/>
                  <a:gd name="T22" fmla="*/ 9 w 24"/>
                  <a:gd name="T23" fmla="*/ 10 h 24"/>
                  <a:gd name="T24" fmla="*/ 8 w 24"/>
                  <a:gd name="T25" fmla="*/ 13 h 24"/>
                  <a:gd name="T26" fmla="*/ 10 w 24"/>
                  <a:gd name="T27" fmla="*/ 16 h 24"/>
                  <a:gd name="T28" fmla="*/ 15 w 24"/>
                  <a:gd name="T29" fmla="*/ 14 h 24"/>
                  <a:gd name="T30" fmla="*/ 16 w 24"/>
                  <a:gd name="T31" fmla="*/ 11 h 24"/>
                  <a:gd name="T32" fmla="*/ 14 w 24"/>
                  <a:gd name="T33" fmla="*/ 9 h 24"/>
                  <a:gd name="T34" fmla="*/ 12 w 24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9" y="24"/>
                      <a:pt x="7" y="24"/>
                      <a:pt x="5" y="22"/>
                    </a:cubicBezTo>
                    <a:cubicBezTo>
                      <a:pt x="3" y="21"/>
                      <a:pt x="1" y="18"/>
                      <a:pt x="0" y="15"/>
                    </a:cubicBezTo>
                    <a:cubicBezTo>
                      <a:pt x="0" y="12"/>
                      <a:pt x="1" y="9"/>
                      <a:pt x="2" y="6"/>
                    </a:cubicBezTo>
                    <a:cubicBezTo>
                      <a:pt x="4" y="3"/>
                      <a:pt x="7" y="1"/>
                      <a:pt x="10" y="1"/>
                    </a:cubicBezTo>
                    <a:cubicBezTo>
                      <a:pt x="13" y="0"/>
                      <a:pt x="16" y="1"/>
                      <a:pt x="19" y="2"/>
                    </a:cubicBezTo>
                    <a:cubicBezTo>
                      <a:pt x="22" y="4"/>
                      <a:pt x="23" y="7"/>
                      <a:pt x="24" y="10"/>
                    </a:cubicBezTo>
                    <a:cubicBezTo>
                      <a:pt x="24" y="13"/>
                      <a:pt x="23" y="17"/>
                      <a:pt x="22" y="19"/>
                    </a:cubicBezTo>
                    <a:cubicBezTo>
                      <a:pt x="19" y="22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1" y="17"/>
                      <a:pt x="14" y="16"/>
                      <a:pt x="15" y="14"/>
                    </a:cubicBezTo>
                    <a:cubicBezTo>
                      <a:pt x="16" y="14"/>
                      <a:pt x="16" y="12"/>
                      <a:pt x="16" y="11"/>
                    </a:cubicBezTo>
                    <a:cubicBezTo>
                      <a:pt x="16" y="10"/>
                      <a:pt x="15" y="10"/>
                      <a:pt x="14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57" name="Freeform 610"/>
              <p:cNvSpPr>
                <a:spLocks noEditPoints="1"/>
              </p:cNvSpPr>
              <p:nvPr/>
            </p:nvSpPr>
            <p:spPr bwMode="auto">
              <a:xfrm>
                <a:off x="-4048125" y="2436813"/>
                <a:ext cx="55563" cy="50800"/>
              </a:xfrm>
              <a:custGeom>
                <a:avLst/>
                <a:gdLst>
                  <a:gd name="T0" fmla="*/ 14 w 26"/>
                  <a:gd name="T1" fmla="*/ 24 h 24"/>
                  <a:gd name="T2" fmla="*/ 8 w 26"/>
                  <a:gd name="T3" fmla="*/ 23 h 24"/>
                  <a:gd name="T4" fmla="*/ 3 w 26"/>
                  <a:gd name="T5" fmla="*/ 7 h 24"/>
                  <a:gd name="T6" fmla="*/ 14 w 26"/>
                  <a:gd name="T7" fmla="*/ 0 h 24"/>
                  <a:gd name="T8" fmla="*/ 19 w 26"/>
                  <a:gd name="T9" fmla="*/ 1 h 24"/>
                  <a:gd name="T10" fmla="*/ 25 w 26"/>
                  <a:gd name="T11" fmla="*/ 8 h 24"/>
                  <a:gd name="T12" fmla="*/ 24 w 26"/>
                  <a:gd name="T13" fmla="*/ 17 h 24"/>
                  <a:gd name="T14" fmla="*/ 14 w 26"/>
                  <a:gd name="T15" fmla="*/ 24 h 24"/>
                  <a:gd name="T16" fmla="*/ 14 w 26"/>
                  <a:gd name="T17" fmla="*/ 8 h 24"/>
                  <a:gd name="T18" fmla="*/ 10 w 26"/>
                  <a:gd name="T19" fmla="*/ 10 h 24"/>
                  <a:gd name="T20" fmla="*/ 12 w 26"/>
                  <a:gd name="T21" fmla="*/ 15 h 24"/>
                  <a:gd name="T22" fmla="*/ 14 w 26"/>
                  <a:gd name="T23" fmla="*/ 16 h 24"/>
                  <a:gd name="T24" fmla="*/ 17 w 26"/>
                  <a:gd name="T25" fmla="*/ 14 h 24"/>
                  <a:gd name="T26" fmla="*/ 18 w 26"/>
                  <a:gd name="T27" fmla="*/ 10 h 24"/>
                  <a:gd name="T28" fmla="*/ 15 w 26"/>
                  <a:gd name="T29" fmla="*/ 8 h 24"/>
                  <a:gd name="T30" fmla="*/ 14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2" y="24"/>
                      <a:pt x="10" y="24"/>
                      <a:pt x="8" y="23"/>
                    </a:cubicBezTo>
                    <a:cubicBezTo>
                      <a:pt x="3" y="20"/>
                      <a:pt x="0" y="13"/>
                      <a:pt x="3" y="7"/>
                    </a:cubicBezTo>
                    <a:cubicBezTo>
                      <a:pt x="5" y="2"/>
                      <a:pt x="9" y="0"/>
                      <a:pt x="14" y="0"/>
                    </a:cubicBezTo>
                    <a:cubicBezTo>
                      <a:pt x="16" y="0"/>
                      <a:pt x="17" y="0"/>
                      <a:pt x="19" y="1"/>
                    </a:cubicBezTo>
                    <a:cubicBezTo>
                      <a:pt x="22" y="2"/>
                      <a:pt x="24" y="5"/>
                      <a:pt x="25" y="8"/>
                    </a:cubicBezTo>
                    <a:cubicBezTo>
                      <a:pt x="26" y="11"/>
                      <a:pt x="26" y="14"/>
                      <a:pt x="24" y="17"/>
                    </a:cubicBezTo>
                    <a:cubicBezTo>
                      <a:pt x="22" y="21"/>
                      <a:pt x="18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2"/>
                      <a:pt x="10" y="15"/>
                      <a:pt x="12" y="15"/>
                    </a:cubicBezTo>
                    <a:cubicBezTo>
                      <a:pt x="13" y="16"/>
                      <a:pt x="13" y="16"/>
                      <a:pt x="14" y="16"/>
                    </a:cubicBezTo>
                    <a:cubicBezTo>
                      <a:pt x="15" y="16"/>
                      <a:pt x="17" y="15"/>
                      <a:pt x="17" y="14"/>
                    </a:cubicBezTo>
                    <a:cubicBezTo>
                      <a:pt x="18" y="13"/>
                      <a:pt x="18" y="12"/>
                      <a:pt x="18" y="10"/>
                    </a:cubicBezTo>
                    <a:cubicBezTo>
                      <a:pt x="17" y="9"/>
                      <a:pt x="16" y="9"/>
                      <a:pt x="15" y="8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58" name="Freeform 611"/>
              <p:cNvSpPr>
                <a:spLocks noEditPoints="1"/>
              </p:cNvSpPr>
              <p:nvPr/>
            </p:nvSpPr>
            <p:spPr bwMode="auto">
              <a:xfrm>
                <a:off x="-4017962" y="2451101"/>
                <a:ext cx="57150" cy="52388"/>
              </a:xfrm>
              <a:custGeom>
                <a:avLst/>
                <a:gdLst>
                  <a:gd name="T0" fmla="*/ 14 w 27"/>
                  <a:gd name="T1" fmla="*/ 24 h 24"/>
                  <a:gd name="T2" fmla="*/ 8 w 27"/>
                  <a:gd name="T3" fmla="*/ 23 h 24"/>
                  <a:gd name="T4" fmla="*/ 3 w 27"/>
                  <a:gd name="T5" fmla="*/ 7 h 24"/>
                  <a:gd name="T6" fmla="*/ 14 w 27"/>
                  <a:gd name="T7" fmla="*/ 0 h 24"/>
                  <a:gd name="T8" fmla="*/ 20 w 27"/>
                  <a:gd name="T9" fmla="*/ 1 h 24"/>
                  <a:gd name="T10" fmla="*/ 26 w 27"/>
                  <a:gd name="T11" fmla="*/ 9 h 24"/>
                  <a:gd name="T12" fmla="*/ 25 w 27"/>
                  <a:gd name="T13" fmla="*/ 18 h 24"/>
                  <a:gd name="T14" fmla="*/ 17 w 27"/>
                  <a:gd name="T15" fmla="*/ 24 h 24"/>
                  <a:gd name="T16" fmla="*/ 14 w 27"/>
                  <a:gd name="T17" fmla="*/ 24 h 24"/>
                  <a:gd name="T18" fmla="*/ 14 w 27"/>
                  <a:gd name="T19" fmla="*/ 8 h 24"/>
                  <a:gd name="T20" fmla="*/ 11 w 27"/>
                  <a:gd name="T21" fmla="*/ 10 h 24"/>
                  <a:gd name="T22" fmla="*/ 12 w 27"/>
                  <a:gd name="T23" fmla="*/ 16 h 24"/>
                  <a:gd name="T24" fmla="*/ 15 w 27"/>
                  <a:gd name="T25" fmla="*/ 16 h 24"/>
                  <a:gd name="T26" fmla="*/ 18 w 27"/>
                  <a:gd name="T27" fmla="*/ 14 h 24"/>
                  <a:gd name="T28" fmla="*/ 18 w 27"/>
                  <a:gd name="T29" fmla="*/ 11 h 24"/>
                  <a:gd name="T30" fmla="*/ 16 w 27"/>
                  <a:gd name="T31" fmla="*/ 9 h 24"/>
                  <a:gd name="T32" fmla="*/ 14 w 27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4">
                    <a:moveTo>
                      <a:pt x="14" y="24"/>
                    </a:moveTo>
                    <a:cubicBezTo>
                      <a:pt x="12" y="24"/>
                      <a:pt x="10" y="24"/>
                      <a:pt x="8" y="23"/>
                    </a:cubicBezTo>
                    <a:cubicBezTo>
                      <a:pt x="3" y="20"/>
                      <a:pt x="0" y="13"/>
                      <a:pt x="3" y="7"/>
                    </a:cubicBezTo>
                    <a:cubicBezTo>
                      <a:pt x="5" y="2"/>
                      <a:pt x="9" y="0"/>
                      <a:pt x="14" y="0"/>
                    </a:cubicBezTo>
                    <a:cubicBezTo>
                      <a:pt x="16" y="0"/>
                      <a:pt x="18" y="0"/>
                      <a:pt x="20" y="1"/>
                    </a:cubicBezTo>
                    <a:cubicBezTo>
                      <a:pt x="23" y="3"/>
                      <a:pt x="25" y="5"/>
                      <a:pt x="26" y="9"/>
                    </a:cubicBezTo>
                    <a:cubicBezTo>
                      <a:pt x="27" y="12"/>
                      <a:pt x="26" y="15"/>
                      <a:pt x="25" y="18"/>
                    </a:cubicBezTo>
                    <a:cubicBezTo>
                      <a:pt x="23" y="21"/>
                      <a:pt x="20" y="23"/>
                      <a:pt x="17" y="24"/>
                    </a:cubicBezTo>
                    <a:cubicBezTo>
                      <a:pt x="16" y="24"/>
                      <a:pt x="15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1" y="9"/>
                      <a:pt x="11" y="10"/>
                    </a:cubicBezTo>
                    <a:cubicBezTo>
                      <a:pt x="10" y="12"/>
                      <a:pt x="10" y="15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6" y="16"/>
                      <a:pt x="17" y="15"/>
                      <a:pt x="18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7" y="9"/>
                      <a:pt x="16" y="9"/>
                    </a:cubicBezTo>
                    <a:cubicBezTo>
                      <a:pt x="15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59" name="Freeform 612"/>
              <p:cNvSpPr>
                <a:spLocks noEditPoints="1"/>
              </p:cNvSpPr>
              <p:nvPr/>
            </p:nvSpPr>
            <p:spPr bwMode="auto">
              <a:xfrm>
                <a:off x="-3987800" y="2468563"/>
                <a:ext cx="57150" cy="52388"/>
              </a:xfrm>
              <a:custGeom>
                <a:avLst/>
                <a:gdLst>
                  <a:gd name="T0" fmla="*/ 14 w 27"/>
                  <a:gd name="T1" fmla="*/ 24 h 24"/>
                  <a:gd name="T2" fmla="*/ 8 w 27"/>
                  <a:gd name="T3" fmla="*/ 23 h 24"/>
                  <a:gd name="T4" fmla="*/ 4 w 27"/>
                  <a:gd name="T5" fmla="*/ 6 h 24"/>
                  <a:gd name="T6" fmla="*/ 14 w 27"/>
                  <a:gd name="T7" fmla="*/ 0 h 24"/>
                  <a:gd name="T8" fmla="*/ 20 w 27"/>
                  <a:gd name="T9" fmla="*/ 2 h 24"/>
                  <a:gd name="T10" fmla="*/ 26 w 27"/>
                  <a:gd name="T11" fmla="*/ 9 h 24"/>
                  <a:gd name="T12" fmla="*/ 24 w 27"/>
                  <a:gd name="T13" fmla="*/ 18 h 24"/>
                  <a:gd name="T14" fmla="*/ 17 w 27"/>
                  <a:gd name="T15" fmla="*/ 24 h 24"/>
                  <a:gd name="T16" fmla="*/ 14 w 27"/>
                  <a:gd name="T17" fmla="*/ 24 h 24"/>
                  <a:gd name="T18" fmla="*/ 14 w 27"/>
                  <a:gd name="T19" fmla="*/ 8 h 24"/>
                  <a:gd name="T20" fmla="*/ 11 w 27"/>
                  <a:gd name="T21" fmla="*/ 10 h 24"/>
                  <a:gd name="T22" fmla="*/ 12 w 27"/>
                  <a:gd name="T23" fmla="*/ 15 h 24"/>
                  <a:gd name="T24" fmla="*/ 15 w 27"/>
                  <a:gd name="T25" fmla="*/ 16 h 24"/>
                  <a:gd name="T26" fmla="*/ 17 w 27"/>
                  <a:gd name="T27" fmla="*/ 14 h 24"/>
                  <a:gd name="T28" fmla="*/ 18 w 27"/>
                  <a:gd name="T29" fmla="*/ 11 h 24"/>
                  <a:gd name="T30" fmla="*/ 16 w 27"/>
                  <a:gd name="T31" fmla="*/ 9 h 24"/>
                  <a:gd name="T32" fmla="*/ 14 w 27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4">
                    <a:moveTo>
                      <a:pt x="14" y="24"/>
                    </a:moveTo>
                    <a:cubicBezTo>
                      <a:pt x="12" y="24"/>
                      <a:pt x="10" y="24"/>
                      <a:pt x="8" y="23"/>
                    </a:cubicBezTo>
                    <a:cubicBezTo>
                      <a:pt x="2" y="19"/>
                      <a:pt x="0" y="12"/>
                      <a:pt x="4" y="6"/>
                    </a:cubicBezTo>
                    <a:cubicBezTo>
                      <a:pt x="6" y="2"/>
                      <a:pt x="10" y="0"/>
                      <a:pt x="14" y="0"/>
                    </a:cubicBezTo>
                    <a:cubicBezTo>
                      <a:pt x="16" y="0"/>
                      <a:pt x="18" y="0"/>
                      <a:pt x="20" y="2"/>
                    </a:cubicBezTo>
                    <a:cubicBezTo>
                      <a:pt x="23" y="3"/>
                      <a:pt x="25" y="6"/>
                      <a:pt x="26" y="9"/>
                    </a:cubicBezTo>
                    <a:cubicBezTo>
                      <a:pt x="27" y="12"/>
                      <a:pt x="26" y="16"/>
                      <a:pt x="24" y="18"/>
                    </a:cubicBezTo>
                    <a:cubicBezTo>
                      <a:pt x="23" y="21"/>
                      <a:pt x="20" y="23"/>
                      <a:pt x="17" y="24"/>
                    </a:cubicBezTo>
                    <a:cubicBezTo>
                      <a:pt x="16" y="24"/>
                      <a:pt x="15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1" y="9"/>
                      <a:pt x="11" y="10"/>
                    </a:cubicBezTo>
                    <a:cubicBezTo>
                      <a:pt x="9" y="12"/>
                      <a:pt x="10" y="14"/>
                      <a:pt x="12" y="15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6" y="16"/>
                      <a:pt x="17" y="15"/>
                      <a:pt x="17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7" y="9"/>
                      <a:pt x="16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60" name="Freeform 613"/>
              <p:cNvSpPr>
                <a:spLocks noEditPoints="1"/>
              </p:cNvSpPr>
              <p:nvPr/>
            </p:nvSpPr>
            <p:spPr bwMode="auto">
              <a:xfrm>
                <a:off x="-3957637" y="2486026"/>
                <a:ext cx="55563" cy="53975"/>
              </a:xfrm>
              <a:custGeom>
                <a:avLst/>
                <a:gdLst>
                  <a:gd name="T0" fmla="*/ 14 w 26"/>
                  <a:gd name="T1" fmla="*/ 25 h 25"/>
                  <a:gd name="T2" fmla="*/ 11 w 26"/>
                  <a:gd name="T3" fmla="*/ 24 h 25"/>
                  <a:gd name="T4" fmla="*/ 7 w 26"/>
                  <a:gd name="T5" fmla="*/ 23 h 25"/>
                  <a:gd name="T6" fmla="*/ 3 w 26"/>
                  <a:gd name="T7" fmla="*/ 6 h 25"/>
                  <a:gd name="T8" fmla="*/ 14 w 26"/>
                  <a:gd name="T9" fmla="*/ 0 h 25"/>
                  <a:gd name="T10" fmla="*/ 20 w 26"/>
                  <a:gd name="T11" fmla="*/ 2 h 25"/>
                  <a:gd name="T12" fmla="*/ 24 w 26"/>
                  <a:gd name="T13" fmla="*/ 6 h 25"/>
                  <a:gd name="T14" fmla="*/ 26 w 26"/>
                  <a:gd name="T15" fmla="*/ 10 h 25"/>
                  <a:gd name="T16" fmla="*/ 24 w 26"/>
                  <a:gd name="T17" fmla="*/ 19 h 25"/>
                  <a:gd name="T18" fmla="*/ 16 w 26"/>
                  <a:gd name="T19" fmla="*/ 24 h 25"/>
                  <a:gd name="T20" fmla="*/ 14 w 26"/>
                  <a:gd name="T21" fmla="*/ 25 h 25"/>
                  <a:gd name="T22" fmla="*/ 14 w 26"/>
                  <a:gd name="T23" fmla="*/ 9 h 25"/>
                  <a:gd name="T24" fmla="*/ 10 w 26"/>
                  <a:gd name="T25" fmla="*/ 10 h 25"/>
                  <a:gd name="T26" fmla="*/ 11 w 26"/>
                  <a:gd name="T27" fmla="*/ 16 h 25"/>
                  <a:gd name="T28" fmla="*/ 13 w 26"/>
                  <a:gd name="T29" fmla="*/ 16 h 25"/>
                  <a:gd name="T30" fmla="*/ 14 w 26"/>
                  <a:gd name="T31" fmla="*/ 16 h 25"/>
                  <a:gd name="T32" fmla="*/ 17 w 26"/>
                  <a:gd name="T33" fmla="*/ 15 h 25"/>
                  <a:gd name="T34" fmla="*/ 18 w 26"/>
                  <a:gd name="T35" fmla="*/ 12 h 25"/>
                  <a:gd name="T36" fmla="*/ 17 w 26"/>
                  <a:gd name="T37" fmla="*/ 10 h 25"/>
                  <a:gd name="T38" fmla="*/ 16 w 26"/>
                  <a:gd name="T39" fmla="*/ 9 h 25"/>
                  <a:gd name="T40" fmla="*/ 14 w 26"/>
                  <a:gd name="T4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5">
                    <a:moveTo>
                      <a:pt x="14" y="25"/>
                    </a:moveTo>
                    <a:cubicBezTo>
                      <a:pt x="13" y="25"/>
                      <a:pt x="12" y="25"/>
                      <a:pt x="11" y="24"/>
                    </a:cubicBezTo>
                    <a:cubicBezTo>
                      <a:pt x="10" y="24"/>
                      <a:pt x="8" y="24"/>
                      <a:pt x="7" y="23"/>
                    </a:cubicBezTo>
                    <a:cubicBezTo>
                      <a:pt x="1" y="19"/>
                      <a:pt x="0" y="12"/>
                      <a:pt x="3" y="6"/>
                    </a:cubicBezTo>
                    <a:cubicBezTo>
                      <a:pt x="6" y="3"/>
                      <a:pt x="9" y="0"/>
                      <a:pt x="14" y="0"/>
                    </a:cubicBezTo>
                    <a:cubicBezTo>
                      <a:pt x="16" y="0"/>
                      <a:pt x="18" y="1"/>
                      <a:pt x="20" y="2"/>
                    </a:cubicBezTo>
                    <a:cubicBezTo>
                      <a:pt x="22" y="3"/>
                      <a:pt x="23" y="4"/>
                      <a:pt x="24" y="6"/>
                    </a:cubicBezTo>
                    <a:cubicBezTo>
                      <a:pt x="25" y="7"/>
                      <a:pt x="25" y="9"/>
                      <a:pt x="26" y="10"/>
                    </a:cubicBezTo>
                    <a:cubicBezTo>
                      <a:pt x="26" y="13"/>
                      <a:pt x="25" y="17"/>
                      <a:pt x="24" y="19"/>
                    </a:cubicBezTo>
                    <a:cubicBezTo>
                      <a:pt x="22" y="22"/>
                      <a:pt x="19" y="24"/>
                      <a:pt x="16" y="24"/>
                    </a:cubicBezTo>
                    <a:cubicBezTo>
                      <a:pt x="15" y="25"/>
                      <a:pt x="14" y="25"/>
                      <a:pt x="14" y="25"/>
                    </a:cubicBezTo>
                    <a:close/>
                    <a:moveTo>
                      <a:pt x="14" y="9"/>
                    </a:moveTo>
                    <a:cubicBezTo>
                      <a:pt x="12" y="9"/>
                      <a:pt x="11" y="9"/>
                      <a:pt x="10" y="10"/>
                    </a:cubicBezTo>
                    <a:cubicBezTo>
                      <a:pt x="9" y="12"/>
                      <a:pt x="10" y="15"/>
                      <a:pt x="11" y="16"/>
                    </a:cubicBezTo>
                    <a:cubicBezTo>
                      <a:pt x="12" y="16"/>
                      <a:pt x="12" y="16"/>
                      <a:pt x="13" y="16"/>
                    </a:cubicBezTo>
                    <a:cubicBezTo>
                      <a:pt x="13" y="17"/>
                      <a:pt x="14" y="17"/>
                      <a:pt x="14" y="16"/>
                    </a:cubicBezTo>
                    <a:cubicBezTo>
                      <a:pt x="15" y="16"/>
                      <a:pt x="16" y="16"/>
                      <a:pt x="17" y="15"/>
                    </a:cubicBezTo>
                    <a:cubicBezTo>
                      <a:pt x="18" y="14"/>
                      <a:pt x="18" y="13"/>
                      <a:pt x="18" y="12"/>
                    </a:cubicBezTo>
                    <a:cubicBezTo>
                      <a:pt x="18" y="11"/>
                      <a:pt x="17" y="11"/>
                      <a:pt x="17" y="10"/>
                    </a:cubicBezTo>
                    <a:cubicBezTo>
                      <a:pt x="17" y="10"/>
                      <a:pt x="16" y="10"/>
                      <a:pt x="16" y="9"/>
                    </a:cubicBezTo>
                    <a:cubicBezTo>
                      <a:pt x="15" y="9"/>
                      <a:pt x="14" y="9"/>
                      <a:pt x="1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61" name="Freeform 614"/>
              <p:cNvSpPr>
                <a:spLocks noEditPoints="1"/>
              </p:cNvSpPr>
              <p:nvPr/>
            </p:nvSpPr>
            <p:spPr bwMode="auto">
              <a:xfrm>
                <a:off x="-4017962" y="2413001"/>
                <a:ext cx="57150" cy="50800"/>
              </a:xfrm>
              <a:custGeom>
                <a:avLst/>
                <a:gdLst>
                  <a:gd name="T0" fmla="*/ 14 w 27"/>
                  <a:gd name="T1" fmla="*/ 24 h 24"/>
                  <a:gd name="T2" fmla="*/ 9 w 27"/>
                  <a:gd name="T3" fmla="*/ 23 h 24"/>
                  <a:gd name="T4" fmla="*/ 3 w 27"/>
                  <a:gd name="T5" fmla="*/ 6 h 24"/>
                  <a:gd name="T6" fmla="*/ 14 w 27"/>
                  <a:gd name="T7" fmla="*/ 0 h 24"/>
                  <a:gd name="T8" fmla="*/ 20 w 27"/>
                  <a:gd name="T9" fmla="*/ 1 h 24"/>
                  <a:gd name="T10" fmla="*/ 26 w 27"/>
                  <a:gd name="T11" fmla="*/ 9 h 24"/>
                  <a:gd name="T12" fmla="*/ 25 w 27"/>
                  <a:gd name="T13" fmla="*/ 18 h 24"/>
                  <a:gd name="T14" fmla="*/ 14 w 27"/>
                  <a:gd name="T15" fmla="*/ 24 h 24"/>
                  <a:gd name="T16" fmla="*/ 14 w 27"/>
                  <a:gd name="T17" fmla="*/ 8 h 24"/>
                  <a:gd name="T18" fmla="*/ 10 w 27"/>
                  <a:gd name="T19" fmla="*/ 10 h 24"/>
                  <a:gd name="T20" fmla="*/ 12 w 27"/>
                  <a:gd name="T21" fmla="*/ 16 h 24"/>
                  <a:gd name="T22" fmla="*/ 14 w 27"/>
                  <a:gd name="T23" fmla="*/ 16 h 24"/>
                  <a:gd name="T24" fmla="*/ 18 w 27"/>
                  <a:gd name="T25" fmla="*/ 14 h 24"/>
                  <a:gd name="T26" fmla="*/ 18 w 27"/>
                  <a:gd name="T27" fmla="*/ 11 h 24"/>
                  <a:gd name="T28" fmla="*/ 16 w 27"/>
                  <a:gd name="T29" fmla="*/ 8 h 24"/>
                  <a:gd name="T30" fmla="*/ 14 w 27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4">
                    <a:moveTo>
                      <a:pt x="14" y="24"/>
                    </a:moveTo>
                    <a:cubicBezTo>
                      <a:pt x="12" y="24"/>
                      <a:pt x="10" y="24"/>
                      <a:pt x="9" y="23"/>
                    </a:cubicBezTo>
                    <a:cubicBezTo>
                      <a:pt x="3" y="20"/>
                      <a:pt x="0" y="12"/>
                      <a:pt x="3" y="6"/>
                    </a:cubicBezTo>
                    <a:cubicBezTo>
                      <a:pt x="5" y="2"/>
                      <a:pt x="9" y="0"/>
                      <a:pt x="14" y="0"/>
                    </a:cubicBezTo>
                    <a:cubicBezTo>
                      <a:pt x="16" y="0"/>
                      <a:pt x="18" y="0"/>
                      <a:pt x="20" y="1"/>
                    </a:cubicBezTo>
                    <a:cubicBezTo>
                      <a:pt x="23" y="3"/>
                      <a:pt x="25" y="5"/>
                      <a:pt x="26" y="9"/>
                    </a:cubicBezTo>
                    <a:cubicBezTo>
                      <a:pt x="27" y="12"/>
                      <a:pt x="27" y="15"/>
                      <a:pt x="25" y="18"/>
                    </a:cubicBezTo>
                    <a:cubicBezTo>
                      <a:pt x="23" y="22"/>
                      <a:pt x="19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2"/>
                      <a:pt x="10" y="15"/>
                      <a:pt x="12" y="16"/>
                    </a:cubicBezTo>
                    <a:cubicBezTo>
                      <a:pt x="13" y="16"/>
                      <a:pt x="14" y="16"/>
                      <a:pt x="14" y="16"/>
                    </a:cubicBezTo>
                    <a:cubicBezTo>
                      <a:pt x="16" y="16"/>
                      <a:pt x="17" y="15"/>
                      <a:pt x="18" y="14"/>
                    </a:cubicBezTo>
                    <a:cubicBezTo>
                      <a:pt x="19" y="13"/>
                      <a:pt x="19" y="12"/>
                      <a:pt x="18" y="11"/>
                    </a:cubicBezTo>
                    <a:cubicBezTo>
                      <a:pt x="18" y="10"/>
                      <a:pt x="17" y="9"/>
                      <a:pt x="16" y="8"/>
                    </a:cubicBezTo>
                    <a:cubicBezTo>
                      <a:pt x="15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62" name="Freeform 615"/>
              <p:cNvSpPr>
                <a:spLocks noEditPoints="1"/>
              </p:cNvSpPr>
              <p:nvPr/>
            </p:nvSpPr>
            <p:spPr bwMode="auto">
              <a:xfrm>
                <a:off x="-3975100" y="2371726"/>
                <a:ext cx="87313" cy="82550"/>
              </a:xfrm>
              <a:custGeom>
                <a:avLst/>
                <a:gdLst>
                  <a:gd name="T0" fmla="*/ 21 w 41"/>
                  <a:gd name="T1" fmla="*/ 38 h 38"/>
                  <a:gd name="T2" fmla="*/ 11 w 41"/>
                  <a:gd name="T3" fmla="*/ 35 h 38"/>
                  <a:gd name="T4" fmla="*/ 6 w 41"/>
                  <a:gd name="T5" fmla="*/ 30 h 38"/>
                  <a:gd name="T6" fmla="*/ 2 w 41"/>
                  <a:gd name="T7" fmla="*/ 24 h 38"/>
                  <a:gd name="T8" fmla="*/ 3 w 41"/>
                  <a:gd name="T9" fmla="*/ 10 h 38"/>
                  <a:gd name="T10" fmla="*/ 14 w 41"/>
                  <a:gd name="T11" fmla="*/ 1 h 38"/>
                  <a:gd name="T12" fmla="*/ 22 w 41"/>
                  <a:gd name="T13" fmla="*/ 0 h 38"/>
                  <a:gd name="T14" fmla="*/ 29 w 41"/>
                  <a:gd name="T15" fmla="*/ 3 h 38"/>
                  <a:gd name="T16" fmla="*/ 39 w 41"/>
                  <a:gd name="T17" fmla="*/ 15 h 38"/>
                  <a:gd name="T18" fmla="*/ 37 w 41"/>
                  <a:gd name="T19" fmla="*/ 29 h 38"/>
                  <a:gd name="T20" fmla="*/ 26 w 41"/>
                  <a:gd name="T21" fmla="*/ 37 h 38"/>
                  <a:gd name="T22" fmla="*/ 21 w 41"/>
                  <a:gd name="T23" fmla="*/ 38 h 38"/>
                  <a:gd name="T24" fmla="*/ 19 w 41"/>
                  <a:gd name="T25" fmla="*/ 8 h 38"/>
                  <a:gd name="T26" fmla="*/ 16 w 41"/>
                  <a:gd name="T27" fmla="*/ 9 h 38"/>
                  <a:gd name="T28" fmla="*/ 10 w 41"/>
                  <a:gd name="T29" fmla="*/ 13 h 38"/>
                  <a:gd name="T30" fmla="*/ 10 w 41"/>
                  <a:gd name="T31" fmla="*/ 21 h 38"/>
                  <a:gd name="T32" fmla="*/ 12 w 41"/>
                  <a:gd name="T33" fmla="*/ 25 h 38"/>
                  <a:gd name="T34" fmla="*/ 15 w 41"/>
                  <a:gd name="T35" fmla="*/ 28 h 38"/>
                  <a:gd name="T36" fmla="*/ 24 w 41"/>
                  <a:gd name="T37" fmla="*/ 29 h 38"/>
                  <a:gd name="T38" fmla="*/ 30 w 41"/>
                  <a:gd name="T39" fmla="*/ 25 h 38"/>
                  <a:gd name="T40" fmla="*/ 31 w 41"/>
                  <a:gd name="T41" fmla="*/ 17 h 38"/>
                  <a:gd name="T42" fmla="*/ 25 w 41"/>
                  <a:gd name="T43" fmla="*/ 10 h 38"/>
                  <a:gd name="T44" fmla="*/ 21 w 41"/>
                  <a:gd name="T45" fmla="*/ 8 h 38"/>
                  <a:gd name="T46" fmla="*/ 19 w 41"/>
                  <a:gd name="T47" fmla="*/ 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1" h="38">
                    <a:moveTo>
                      <a:pt x="21" y="38"/>
                    </a:moveTo>
                    <a:cubicBezTo>
                      <a:pt x="18" y="38"/>
                      <a:pt x="14" y="37"/>
                      <a:pt x="11" y="35"/>
                    </a:cubicBezTo>
                    <a:cubicBezTo>
                      <a:pt x="9" y="34"/>
                      <a:pt x="7" y="32"/>
                      <a:pt x="6" y="30"/>
                    </a:cubicBezTo>
                    <a:cubicBezTo>
                      <a:pt x="4" y="28"/>
                      <a:pt x="3" y="26"/>
                      <a:pt x="2" y="24"/>
                    </a:cubicBezTo>
                    <a:cubicBezTo>
                      <a:pt x="0" y="19"/>
                      <a:pt x="1" y="14"/>
                      <a:pt x="3" y="10"/>
                    </a:cubicBezTo>
                    <a:cubicBezTo>
                      <a:pt x="5" y="5"/>
                      <a:pt x="9" y="2"/>
                      <a:pt x="14" y="1"/>
                    </a:cubicBezTo>
                    <a:cubicBezTo>
                      <a:pt x="17" y="0"/>
                      <a:pt x="20" y="0"/>
                      <a:pt x="22" y="0"/>
                    </a:cubicBezTo>
                    <a:cubicBezTo>
                      <a:pt x="25" y="1"/>
                      <a:pt x="27" y="2"/>
                      <a:pt x="29" y="3"/>
                    </a:cubicBezTo>
                    <a:cubicBezTo>
                      <a:pt x="34" y="6"/>
                      <a:pt x="38" y="10"/>
                      <a:pt x="39" y="15"/>
                    </a:cubicBezTo>
                    <a:cubicBezTo>
                      <a:pt x="41" y="20"/>
                      <a:pt x="40" y="25"/>
                      <a:pt x="37" y="29"/>
                    </a:cubicBezTo>
                    <a:cubicBezTo>
                      <a:pt x="35" y="33"/>
                      <a:pt x="31" y="36"/>
                      <a:pt x="26" y="37"/>
                    </a:cubicBezTo>
                    <a:cubicBezTo>
                      <a:pt x="24" y="37"/>
                      <a:pt x="23" y="38"/>
                      <a:pt x="21" y="38"/>
                    </a:cubicBezTo>
                    <a:close/>
                    <a:moveTo>
                      <a:pt x="19" y="8"/>
                    </a:moveTo>
                    <a:cubicBezTo>
                      <a:pt x="18" y="8"/>
                      <a:pt x="17" y="8"/>
                      <a:pt x="16" y="9"/>
                    </a:cubicBezTo>
                    <a:cubicBezTo>
                      <a:pt x="14" y="9"/>
                      <a:pt x="11" y="11"/>
                      <a:pt x="10" y="13"/>
                    </a:cubicBezTo>
                    <a:cubicBezTo>
                      <a:pt x="9" y="16"/>
                      <a:pt x="9" y="18"/>
                      <a:pt x="10" y="21"/>
                    </a:cubicBezTo>
                    <a:cubicBezTo>
                      <a:pt x="10" y="22"/>
                      <a:pt x="11" y="24"/>
                      <a:pt x="12" y="25"/>
                    </a:cubicBezTo>
                    <a:cubicBezTo>
                      <a:pt x="13" y="26"/>
                      <a:pt x="14" y="27"/>
                      <a:pt x="15" y="28"/>
                    </a:cubicBezTo>
                    <a:cubicBezTo>
                      <a:pt x="18" y="29"/>
                      <a:pt x="21" y="30"/>
                      <a:pt x="24" y="29"/>
                    </a:cubicBezTo>
                    <a:cubicBezTo>
                      <a:pt x="27" y="29"/>
                      <a:pt x="29" y="27"/>
                      <a:pt x="30" y="25"/>
                    </a:cubicBezTo>
                    <a:cubicBezTo>
                      <a:pt x="32" y="23"/>
                      <a:pt x="32" y="20"/>
                      <a:pt x="31" y="17"/>
                    </a:cubicBezTo>
                    <a:cubicBezTo>
                      <a:pt x="30" y="14"/>
                      <a:pt x="28" y="12"/>
                      <a:pt x="25" y="10"/>
                    </a:cubicBezTo>
                    <a:cubicBezTo>
                      <a:pt x="24" y="9"/>
                      <a:pt x="22" y="9"/>
                      <a:pt x="21" y="8"/>
                    </a:cubicBezTo>
                    <a:cubicBezTo>
                      <a:pt x="20" y="8"/>
                      <a:pt x="20" y="8"/>
                      <a:pt x="1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63" name="Freeform 616"/>
              <p:cNvSpPr>
                <a:spLocks noEditPoints="1"/>
              </p:cNvSpPr>
              <p:nvPr/>
            </p:nvSpPr>
            <p:spPr bwMode="auto">
              <a:xfrm>
                <a:off x="-3984625" y="2427288"/>
                <a:ext cx="57150" cy="53975"/>
              </a:xfrm>
              <a:custGeom>
                <a:avLst/>
                <a:gdLst>
                  <a:gd name="T0" fmla="*/ 13 w 26"/>
                  <a:gd name="T1" fmla="*/ 25 h 25"/>
                  <a:gd name="T2" fmla="*/ 7 w 26"/>
                  <a:gd name="T3" fmla="*/ 23 h 25"/>
                  <a:gd name="T4" fmla="*/ 1 w 26"/>
                  <a:gd name="T5" fmla="*/ 16 h 25"/>
                  <a:gd name="T6" fmla="*/ 2 w 26"/>
                  <a:gd name="T7" fmla="*/ 7 h 25"/>
                  <a:gd name="T8" fmla="*/ 10 w 26"/>
                  <a:gd name="T9" fmla="*/ 1 h 25"/>
                  <a:gd name="T10" fmla="*/ 19 w 26"/>
                  <a:gd name="T11" fmla="*/ 2 h 25"/>
                  <a:gd name="T12" fmla="*/ 25 w 26"/>
                  <a:gd name="T13" fmla="*/ 10 h 25"/>
                  <a:gd name="T14" fmla="*/ 24 w 26"/>
                  <a:gd name="T15" fmla="*/ 19 h 25"/>
                  <a:gd name="T16" fmla="*/ 13 w 26"/>
                  <a:gd name="T17" fmla="*/ 25 h 25"/>
                  <a:gd name="T18" fmla="*/ 13 w 26"/>
                  <a:gd name="T19" fmla="*/ 9 h 25"/>
                  <a:gd name="T20" fmla="*/ 12 w 26"/>
                  <a:gd name="T21" fmla="*/ 9 h 25"/>
                  <a:gd name="T22" fmla="*/ 9 w 26"/>
                  <a:gd name="T23" fmla="*/ 11 h 25"/>
                  <a:gd name="T24" fmla="*/ 9 w 26"/>
                  <a:gd name="T25" fmla="*/ 14 h 25"/>
                  <a:gd name="T26" fmla="*/ 11 w 26"/>
                  <a:gd name="T27" fmla="*/ 16 h 25"/>
                  <a:gd name="T28" fmla="*/ 13 w 26"/>
                  <a:gd name="T29" fmla="*/ 17 h 25"/>
                  <a:gd name="T30" fmla="*/ 17 w 26"/>
                  <a:gd name="T31" fmla="*/ 15 h 25"/>
                  <a:gd name="T32" fmla="*/ 17 w 26"/>
                  <a:gd name="T33" fmla="*/ 12 h 25"/>
                  <a:gd name="T34" fmla="*/ 15 w 26"/>
                  <a:gd name="T35" fmla="*/ 9 h 25"/>
                  <a:gd name="T36" fmla="*/ 13 w 26"/>
                  <a:gd name="T37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1" y="25"/>
                      <a:pt x="9" y="25"/>
                      <a:pt x="7" y="23"/>
                    </a:cubicBezTo>
                    <a:cubicBezTo>
                      <a:pt x="4" y="22"/>
                      <a:pt x="2" y="19"/>
                      <a:pt x="1" y="16"/>
                    </a:cubicBezTo>
                    <a:cubicBezTo>
                      <a:pt x="0" y="13"/>
                      <a:pt x="1" y="10"/>
                      <a:pt x="2" y="7"/>
                    </a:cubicBezTo>
                    <a:cubicBezTo>
                      <a:pt x="4" y="4"/>
                      <a:pt x="6" y="2"/>
                      <a:pt x="10" y="1"/>
                    </a:cubicBezTo>
                    <a:cubicBezTo>
                      <a:pt x="13" y="0"/>
                      <a:pt x="16" y="1"/>
                      <a:pt x="19" y="2"/>
                    </a:cubicBezTo>
                    <a:cubicBezTo>
                      <a:pt x="22" y="4"/>
                      <a:pt x="24" y="7"/>
                      <a:pt x="25" y="10"/>
                    </a:cubicBezTo>
                    <a:cubicBezTo>
                      <a:pt x="26" y="13"/>
                      <a:pt x="25" y="16"/>
                      <a:pt x="24" y="19"/>
                    </a:cubicBezTo>
                    <a:cubicBezTo>
                      <a:pt x="22" y="23"/>
                      <a:pt x="18" y="25"/>
                      <a:pt x="13" y="25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7"/>
                      <a:pt x="12" y="17"/>
                      <a:pt x="13" y="17"/>
                    </a:cubicBezTo>
                    <a:cubicBezTo>
                      <a:pt x="15" y="17"/>
                      <a:pt x="16" y="16"/>
                      <a:pt x="17" y="15"/>
                    </a:cubicBezTo>
                    <a:cubicBezTo>
                      <a:pt x="18" y="14"/>
                      <a:pt x="17" y="13"/>
                      <a:pt x="17" y="12"/>
                    </a:cubicBezTo>
                    <a:cubicBezTo>
                      <a:pt x="17" y="11"/>
                      <a:pt x="16" y="10"/>
                      <a:pt x="15" y="9"/>
                    </a:cubicBezTo>
                    <a:cubicBezTo>
                      <a:pt x="14" y="9"/>
                      <a:pt x="13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64" name="Freeform 617"/>
              <p:cNvSpPr>
                <a:spLocks noEditPoints="1"/>
              </p:cNvSpPr>
              <p:nvPr/>
            </p:nvSpPr>
            <p:spPr bwMode="auto">
              <a:xfrm>
                <a:off x="-3951287" y="2447926"/>
                <a:ext cx="53975" cy="52388"/>
              </a:xfrm>
              <a:custGeom>
                <a:avLst/>
                <a:gdLst>
                  <a:gd name="T0" fmla="*/ 13 w 25"/>
                  <a:gd name="T1" fmla="*/ 25 h 25"/>
                  <a:gd name="T2" fmla="*/ 6 w 25"/>
                  <a:gd name="T3" fmla="*/ 23 h 25"/>
                  <a:gd name="T4" fmla="*/ 1 w 25"/>
                  <a:gd name="T5" fmla="*/ 15 h 25"/>
                  <a:gd name="T6" fmla="*/ 2 w 25"/>
                  <a:gd name="T7" fmla="*/ 6 h 25"/>
                  <a:gd name="T8" fmla="*/ 10 w 25"/>
                  <a:gd name="T9" fmla="*/ 0 h 25"/>
                  <a:gd name="T10" fmla="*/ 12 w 25"/>
                  <a:gd name="T11" fmla="*/ 0 h 25"/>
                  <a:gd name="T12" fmla="*/ 19 w 25"/>
                  <a:gd name="T13" fmla="*/ 2 h 25"/>
                  <a:gd name="T14" fmla="*/ 25 w 25"/>
                  <a:gd name="T15" fmla="*/ 10 h 25"/>
                  <a:gd name="T16" fmla="*/ 23 w 25"/>
                  <a:gd name="T17" fmla="*/ 19 h 25"/>
                  <a:gd name="T18" fmla="*/ 13 w 25"/>
                  <a:gd name="T19" fmla="*/ 25 h 25"/>
                  <a:gd name="T20" fmla="*/ 12 w 25"/>
                  <a:gd name="T21" fmla="*/ 8 h 25"/>
                  <a:gd name="T22" fmla="*/ 11 w 25"/>
                  <a:gd name="T23" fmla="*/ 8 h 25"/>
                  <a:gd name="T24" fmla="*/ 9 w 25"/>
                  <a:gd name="T25" fmla="*/ 10 h 25"/>
                  <a:gd name="T26" fmla="*/ 8 w 25"/>
                  <a:gd name="T27" fmla="*/ 13 h 25"/>
                  <a:gd name="T28" fmla="*/ 10 w 25"/>
                  <a:gd name="T29" fmla="*/ 16 h 25"/>
                  <a:gd name="T30" fmla="*/ 13 w 25"/>
                  <a:gd name="T31" fmla="*/ 17 h 25"/>
                  <a:gd name="T32" fmla="*/ 16 w 25"/>
                  <a:gd name="T33" fmla="*/ 15 h 25"/>
                  <a:gd name="T34" fmla="*/ 17 w 25"/>
                  <a:gd name="T35" fmla="*/ 12 h 25"/>
                  <a:gd name="T36" fmla="*/ 15 w 25"/>
                  <a:gd name="T37" fmla="*/ 9 h 25"/>
                  <a:gd name="T38" fmla="*/ 12 w 25"/>
                  <a:gd name="T3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10" y="25"/>
                      <a:pt x="8" y="24"/>
                      <a:pt x="6" y="23"/>
                    </a:cubicBezTo>
                    <a:cubicBezTo>
                      <a:pt x="3" y="21"/>
                      <a:pt x="1" y="18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4" y="3"/>
                      <a:pt x="6" y="1"/>
                      <a:pt x="10" y="0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2" y="4"/>
                      <a:pt x="24" y="7"/>
                      <a:pt x="25" y="10"/>
                    </a:cubicBezTo>
                    <a:cubicBezTo>
                      <a:pt x="25" y="14"/>
                      <a:pt x="25" y="17"/>
                      <a:pt x="23" y="19"/>
                    </a:cubicBezTo>
                    <a:cubicBezTo>
                      <a:pt x="21" y="23"/>
                      <a:pt x="17" y="25"/>
                      <a:pt x="13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1" y="16"/>
                      <a:pt x="12" y="17"/>
                      <a:pt x="13" y="17"/>
                    </a:cubicBezTo>
                    <a:cubicBezTo>
                      <a:pt x="14" y="17"/>
                      <a:pt x="15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6" y="11"/>
                      <a:pt x="16" y="10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65" name="Freeform 618"/>
              <p:cNvSpPr>
                <a:spLocks noEditPoints="1"/>
              </p:cNvSpPr>
              <p:nvPr/>
            </p:nvSpPr>
            <p:spPr bwMode="auto">
              <a:xfrm>
                <a:off x="-3925887" y="2595563"/>
                <a:ext cx="50800" cy="50800"/>
              </a:xfrm>
              <a:custGeom>
                <a:avLst/>
                <a:gdLst>
                  <a:gd name="T0" fmla="*/ 11 w 24"/>
                  <a:gd name="T1" fmla="*/ 24 h 24"/>
                  <a:gd name="T2" fmla="*/ 4 w 24"/>
                  <a:gd name="T3" fmla="*/ 21 h 24"/>
                  <a:gd name="T4" fmla="*/ 0 w 24"/>
                  <a:gd name="T5" fmla="*/ 13 h 24"/>
                  <a:gd name="T6" fmla="*/ 3 w 24"/>
                  <a:gd name="T7" fmla="*/ 5 h 24"/>
                  <a:gd name="T8" fmla="*/ 11 w 24"/>
                  <a:gd name="T9" fmla="*/ 0 h 24"/>
                  <a:gd name="T10" fmla="*/ 20 w 24"/>
                  <a:gd name="T11" fmla="*/ 3 h 24"/>
                  <a:gd name="T12" fmla="*/ 24 w 24"/>
                  <a:gd name="T13" fmla="*/ 11 h 24"/>
                  <a:gd name="T14" fmla="*/ 21 w 24"/>
                  <a:gd name="T15" fmla="*/ 20 h 24"/>
                  <a:gd name="T16" fmla="*/ 11 w 24"/>
                  <a:gd name="T17" fmla="*/ 24 h 24"/>
                  <a:gd name="T18" fmla="*/ 13 w 24"/>
                  <a:gd name="T19" fmla="*/ 8 h 24"/>
                  <a:gd name="T20" fmla="*/ 12 w 24"/>
                  <a:gd name="T21" fmla="*/ 8 h 24"/>
                  <a:gd name="T22" fmla="*/ 10 w 24"/>
                  <a:gd name="T23" fmla="*/ 10 h 24"/>
                  <a:gd name="T24" fmla="*/ 9 w 24"/>
                  <a:gd name="T25" fmla="*/ 13 h 24"/>
                  <a:gd name="T26" fmla="*/ 9 w 24"/>
                  <a:gd name="T27" fmla="*/ 15 h 24"/>
                  <a:gd name="T28" fmla="*/ 11 w 24"/>
                  <a:gd name="T29" fmla="*/ 16 h 24"/>
                  <a:gd name="T30" fmla="*/ 15 w 24"/>
                  <a:gd name="T31" fmla="*/ 14 h 24"/>
                  <a:gd name="T32" fmla="*/ 16 w 24"/>
                  <a:gd name="T33" fmla="*/ 11 h 24"/>
                  <a:gd name="T34" fmla="*/ 15 w 24"/>
                  <a:gd name="T35" fmla="*/ 9 h 24"/>
                  <a:gd name="T36" fmla="*/ 13 w 24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1" y="24"/>
                    </a:moveTo>
                    <a:cubicBezTo>
                      <a:pt x="9" y="24"/>
                      <a:pt x="6" y="23"/>
                      <a:pt x="4" y="21"/>
                    </a:cubicBezTo>
                    <a:cubicBezTo>
                      <a:pt x="2" y="19"/>
                      <a:pt x="0" y="17"/>
                      <a:pt x="0" y="13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5" y="2"/>
                      <a:pt x="8" y="1"/>
                      <a:pt x="11" y="0"/>
                    </a:cubicBezTo>
                    <a:cubicBezTo>
                      <a:pt x="14" y="0"/>
                      <a:pt x="18" y="1"/>
                      <a:pt x="20" y="3"/>
                    </a:cubicBezTo>
                    <a:cubicBezTo>
                      <a:pt x="22" y="5"/>
                      <a:pt x="24" y="8"/>
                      <a:pt x="24" y="11"/>
                    </a:cubicBezTo>
                    <a:cubicBezTo>
                      <a:pt x="24" y="14"/>
                      <a:pt x="23" y="17"/>
                      <a:pt x="21" y="20"/>
                    </a:cubicBezTo>
                    <a:cubicBezTo>
                      <a:pt x="18" y="22"/>
                      <a:pt x="15" y="24"/>
                      <a:pt x="11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9"/>
                      <a:pt x="10" y="9"/>
                      <a:pt x="10" y="10"/>
                    </a:cubicBezTo>
                    <a:cubicBezTo>
                      <a:pt x="9" y="11"/>
                      <a:pt x="8" y="12"/>
                      <a:pt x="9" y="13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2" y="16"/>
                      <a:pt x="14" y="15"/>
                      <a:pt x="15" y="14"/>
                    </a:cubicBezTo>
                    <a:cubicBezTo>
                      <a:pt x="15" y="13"/>
                      <a:pt x="16" y="12"/>
                      <a:pt x="16" y="11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9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66" name="Freeform 619"/>
              <p:cNvSpPr>
                <a:spLocks noEditPoints="1"/>
              </p:cNvSpPr>
              <p:nvPr/>
            </p:nvSpPr>
            <p:spPr bwMode="auto">
              <a:xfrm>
                <a:off x="-3902075" y="2616201"/>
                <a:ext cx="50800" cy="52388"/>
              </a:xfrm>
              <a:custGeom>
                <a:avLst/>
                <a:gdLst>
                  <a:gd name="T0" fmla="*/ 11 w 24"/>
                  <a:gd name="T1" fmla="*/ 24 h 24"/>
                  <a:gd name="T2" fmla="*/ 4 w 24"/>
                  <a:gd name="T3" fmla="*/ 21 h 24"/>
                  <a:gd name="T4" fmla="*/ 0 w 24"/>
                  <a:gd name="T5" fmla="*/ 13 h 24"/>
                  <a:gd name="T6" fmla="*/ 4 w 24"/>
                  <a:gd name="T7" fmla="*/ 4 h 24"/>
                  <a:gd name="T8" fmla="*/ 12 w 24"/>
                  <a:gd name="T9" fmla="*/ 0 h 24"/>
                  <a:gd name="T10" fmla="*/ 13 w 24"/>
                  <a:gd name="T11" fmla="*/ 0 h 24"/>
                  <a:gd name="T12" fmla="*/ 20 w 24"/>
                  <a:gd name="T13" fmla="*/ 3 h 24"/>
                  <a:gd name="T14" fmla="*/ 24 w 24"/>
                  <a:gd name="T15" fmla="*/ 11 h 24"/>
                  <a:gd name="T16" fmla="*/ 20 w 24"/>
                  <a:gd name="T17" fmla="*/ 20 h 24"/>
                  <a:gd name="T18" fmla="*/ 11 w 24"/>
                  <a:gd name="T19" fmla="*/ 24 h 24"/>
                  <a:gd name="T20" fmla="*/ 13 w 24"/>
                  <a:gd name="T21" fmla="*/ 8 h 24"/>
                  <a:gd name="T22" fmla="*/ 12 w 24"/>
                  <a:gd name="T23" fmla="*/ 8 h 24"/>
                  <a:gd name="T24" fmla="*/ 10 w 24"/>
                  <a:gd name="T25" fmla="*/ 10 h 24"/>
                  <a:gd name="T26" fmla="*/ 8 w 24"/>
                  <a:gd name="T27" fmla="*/ 13 h 24"/>
                  <a:gd name="T28" fmla="*/ 9 w 24"/>
                  <a:gd name="T29" fmla="*/ 15 h 24"/>
                  <a:gd name="T30" fmla="*/ 11 w 24"/>
                  <a:gd name="T31" fmla="*/ 16 h 24"/>
                  <a:gd name="T32" fmla="*/ 14 w 24"/>
                  <a:gd name="T33" fmla="*/ 14 h 24"/>
                  <a:gd name="T34" fmla="*/ 16 w 24"/>
                  <a:gd name="T35" fmla="*/ 11 h 24"/>
                  <a:gd name="T36" fmla="*/ 15 w 24"/>
                  <a:gd name="T37" fmla="*/ 9 h 24"/>
                  <a:gd name="T38" fmla="*/ 13 w 24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1" y="24"/>
                    </a:moveTo>
                    <a:cubicBezTo>
                      <a:pt x="8" y="24"/>
                      <a:pt x="6" y="23"/>
                      <a:pt x="4" y="21"/>
                    </a:cubicBezTo>
                    <a:cubicBezTo>
                      <a:pt x="1" y="19"/>
                      <a:pt x="0" y="16"/>
                      <a:pt x="0" y="13"/>
                    </a:cubicBezTo>
                    <a:cubicBezTo>
                      <a:pt x="0" y="10"/>
                      <a:pt x="1" y="7"/>
                      <a:pt x="4" y="4"/>
                    </a:cubicBezTo>
                    <a:cubicBezTo>
                      <a:pt x="6" y="2"/>
                      <a:pt x="9" y="0"/>
                      <a:pt x="12" y="0"/>
                    </a:cubicBezTo>
                    <a:cubicBezTo>
                      <a:pt x="12" y="0"/>
                      <a:pt x="12" y="0"/>
                      <a:pt x="13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2" y="5"/>
                      <a:pt x="24" y="8"/>
                      <a:pt x="24" y="11"/>
                    </a:cubicBezTo>
                    <a:cubicBezTo>
                      <a:pt x="24" y="14"/>
                      <a:pt x="22" y="18"/>
                      <a:pt x="20" y="20"/>
                    </a:cubicBezTo>
                    <a:cubicBezTo>
                      <a:pt x="18" y="22"/>
                      <a:pt x="14" y="24"/>
                      <a:pt x="11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10" y="10"/>
                    </a:cubicBezTo>
                    <a:cubicBezTo>
                      <a:pt x="9" y="11"/>
                      <a:pt x="8" y="12"/>
                      <a:pt x="8" y="13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6"/>
                      <a:pt x="10" y="16"/>
                      <a:pt x="11" y="16"/>
                    </a:cubicBezTo>
                    <a:cubicBezTo>
                      <a:pt x="12" y="16"/>
                      <a:pt x="13" y="15"/>
                      <a:pt x="14" y="14"/>
                    </a:cubicBezTo>
                    <a:cubicBezTo>
                      <a:pt x="15" y="13"/>
                      <a:pt x="16" y="12"/>
                      <a:pt x="16" y="11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67" name="Freeform 620"/>
              <p:cNvSpPr>
                <a:spLocks noEditPoints="1"/>
              </p:cNvSpPr>
              <p:nvPr/>
            </p:nvSpPr>
            <p:spPr bwMode="auto">
              <a:xfrm>
                <a:off x="-3881437" y="2638426"/>
                <a:ext cx="52388" cy="50800"/>
              </a:xfrm>
              <a:custGeom>
                <a:avLst/>
                <a:gdLst>
                  <a:gd name="T0" fmla="*/ 11 w 24"/>
                  <a:gd name="T1" fmla="*/ 24 h 24"/>
                  <a:gd name="T2" fmla="*/ 4 w 24"/>
                  <a:gd name="T3" fmla="*/ 21 h 24"/>
                  <a:gd name="T4" fmla="*/ 1 w 24"/>
                  <a:gd name="T5" fmla="*/ 12 h 24"/>
                  <a:gd name="T6" fmla="*/ 4 w 24"/>
                  <a:gd name="T7" fmla="*/ 4 h 24"/>
                  <a:gd name="T8" fmla="*/ 13 w 24"/>
                  <a:gd name="T9" fmla="*/ 0 h 24"/>
                  <a:gd name="T10" fmla="*/ 13 w 24"/>
                  <a:gd name="T11" fmla="*/ 0 h 24"/>
                  <a:gd name="T12" fmla="*/ 21 w 24"/>
                  <a:gd name="T13" fmla="*/ 4 h 24"/>
                  <a:gd name="T14" fmla="*/ 24 w 24"/>
                  <a:gd name="T15" fmla="*/ 12 h 24"/>
                  <a:gd name="T16" fmla="*/ 20 w 24"/>
                  <a:gd name="T17" fmla="*/ 20 h 24"/>
                  <a:gd name="T18" fmla="*/ 11 w 24"/>
                  <a:gd name="T19" fmla="*/ 24 h 24"/>
                  <a:gd name="T20" fmla="*/ 13 w 24"/>
                  <a:gd name="T21" fmla="*/ 8 h 24"/>
                  <a:gd name="T22" fmla="*/ 13 w 24"/>
                  <a:gd name="T23" fmla="*/ 8 h 24"/>
                  <a:gd name="T24" fmla="*/ 10 w 24"/>
                  <a:gd name="T25" fmla="*/ 10 h 24"/>
                  <a:gd name="T26" fmla="*/ 9 w 24"/>
                  <a:gd name="T27" fmla="*/ 13 h 24"/>
                  <a:gd name="T28" fmla="*/ 9 w 24"/>
                  <a:gd name="T29" fmla="*/ 15 h 24"/>
                  <a:gd name="T30" fmla="*/ 11 w 24"/>
                  <a:gd name="T31" fmla="*/ 16 h 24"/>
                  <a:gd name="T32" fmla="*/ 15 w 24"/>
                  <a:gd name="T33" fmla="*/ 15 h 24"/>
                  <a:gd name="T34" fmla="*/ 16 w 24"/>
                  <a:gd name="T35" fmla="*/ 12 h 24"/>
                  <a:gd name="T36" fmla="*/ 15 w 24"/>
                  <a:gd name="T37" fmla="*/ 9 h 24"/>
                  <a:gd name="T38" fmla="*/ 13 w 24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1" y="24"/>
                    </a:moveTo>
                    <a:cubicBezTo>
                      <a:pt x="8" y="24"/>
                      <a:pt x="6" y="23"/>
                      <a:pt x="4" y="21"/>
                    </a:cubicBezTo>
                    <a:cubicBezTo>
                      <a:pt x="2" y="19"/>
                      <a:pt x="0" y="16"/>
                      <a:pt x="1" y="12"/>
                    </a:cubicBezTo>
                    <a:cubicBezTo>
                      <a:pt x="1" y="9"/>
                      <a:pt x="2" y="6"/>
                      <a:pt x="4" y="4"/>
                    </a:cubicBezTo>
                    <a:cubicBezTo>
                      <a:pt x="7" y="2"/>
                      <a:pt x="9" y="1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6" y="0"/>
                      <a:pt x="19" y="2"/>
                      <a:pt x="21" y="4"/>
                    </a:cubicBezTo>
                    <a:cubicBezTo>
                      <a:pt x="23" y="6"/>
                      <a:pt x="24" y="9"/>
                      <a:pt x="24" y="12"/>
                    </a:cubicBezTo>
                    <a:cubicBezTo>
                      <a:pt x="24" y="15"/>
                      <a:pt x="23" y="18"/>
                      <a:pt x="20" y="20"/>
                    </a:cubicBezTo>
                    <a:cubicBezTo>
                      <a:pt x="18" y="23"/>
                      <a:pt x="15" y="24"/>
                      <a:pt x="11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2" y="9"/>
                      <a:pt x="11" y="9"/>
                      <a:pt x="10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3" y="16"/>
                      <a:pt x="14" y="15"/>
                      <a:pt x="15" y="15"/>
                    </a:cubicBezTo>
                    <a:cubicBezTo>
                      <a:pt x="15" y="14"/>
                      <a:pt x="16" y="13"/>
                      <a:pt x="16" y="12"/>
                    </a:cubicBezTo>
                    <a:cubicBezTo>
                      <a:pt x="16" y="11"/>
                      <a:pt x="16" y="10"/>
                      <a:pt x="15" y="9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68" name="Freeform 621"/>
              <p:cNvSpPr>
                <a:spLocks noEditPoints="1"/>
              </p:cNvSpPr>
              <p:nvPr/>
            </p:nvSpPr>
            <p:spPr bwMode="auto">
              <a:xfrm>
                <a:off x="-3860800" y="2662238"/>
                <a:ext cx="52388" cy="50800"/>
              </a:xfrm>
              <a:custGeom>
                <a:avLst/>
                <a:gdLst>
                  <a:gd name="T0" fmla="*/ 12 w 25"/>
                  <a:gd name="T1" fmla="*/ 24 h 24"/>
                  <a:gd name="T2" fmla="*/ 4 w 25"/>
                  <a:gd name="T3" fmla="*/ 20 h 24"/>
                  <a:gd name="T4" fmla="*/ 6 w 25"/>
                  <a:gd name="T5" fmla="*/ 4 h 24"/>
                  <a:gd name="T6" fmla="*/ 14 w 25"/>
                  <a:gd name="T7" fmla="*/ 0 h 24"/>
                  <a:gd name="T8" fmla="*/ 22 w 25"/>
                  <a:gd name="T9" fmla="*/ 4 h 24"/>
                  <a:gd name="T10" fmla="*/ 25 w 25"/>
                  <a:gd name="T11" fmla="*/ 12 h 24"/>
                  <a:gd name="T12" fmla="*/ 21 w 25"/>
                  <a:gd name="T13" fmla="*/ 21 h 24"/>
                  <a:gd name="T14" fmla="*/ 12 w 25"/>
                  <a:gd name="T15" fmla="*/ 24 h 24"/>
                  <a:gd name="T16" fmla="*/ 14 w 25"/>
                  <a:gd name="T17" fmla="*/ 8 h 24"/>
                  <a:gd name="T18" fmla="*/ 11 w 25"/>
                  <a:gd name="T19" fmla="*/ 9 h 24"/>
                  <a:gd name="T20" fmla="*/ 10 w 25"/>
                  <a:gd name="T21" fmla="*/ 15 h 24"/>
                  <a:gd name="T22" fmla="*/ 12 w 25"/>
                  <a:gd name="T23" fmla="*/ 15 h 24"/>
                  <a:gd name="T24" fmla="*/ 15 w 25"/>
                  <a:gd name="T25" fmla="*/ 14 h 24"/>
                  <a:gd name="T26" fmla="*/ 17 w 25"/>
                  <a:gd name="T27" fmla="*/ 11 h 24"/>
                  <a:gd name="T28" fmla="*/ 16 w 25"/>
                  <a:gd name="T29" fmla="*/ 9 h 24"/>
                  <a:gd name="T30" fmla="*/ 14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9" y="24"/>
                      <a:pt x="6" y="22"/>
                      <a:pt x="4" y="20"/>
                    </a:cubicBezTo>
                    <a:cubicBezTo>
                      <a:pt x="0" y="15"/>
                      <a:pt x="1" y="8"/>
                      <a:pt x="6" y="4"/>
                    </a:cubicBezTo>
                    <a:cubicBezTo>
                      <a:pt x="8" y="1"/>
                      <a:pt x="11" y="0"/>
                      <a:pt x="14" y="0"/>
                    </a:cubicBezTo>
                    <a:cubicBezTo>
                      <a:pt x="17" y="0"/>
                      <a:pt x="20" y="2"/>
                      <a:pt x="22" y="4"/>
                    </a:cubicBezTo>
                    <a:cubicBezTo>
                      <a:pt x="24" y="6"/>
                      <a:pt x="25" y="9"/>
                      <a:pt x="25" y="12"/>
                    </a:cubicBezTo>
                    <a:cubicBezTo>
                      <a:pt x="25" y="15"/>
                      <a:pt x="23" y="18"/>
                      <a:pt x="21" y="21"/>
                    </a:cubicBezTo>
                    <a:cubicBezTo>
                      <a:pt x="18" y="22"/>
                      <a:pt x="15" y="24"/>
                      <a:pt x="12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9"/>
                      <a:pt x="11" y="9"/>
                    </a:cubicBezTo>
                    <a:cubicBezTo>
                      <a:pt x="9" y="11"/>
                      <a:pt x="9" y="13"/>
                      <a:pt x="10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3" y="15"/>
                      <a:pt x="15" y="15"/>
                      <a:pt x="15" y="14"/>
                    </a:cubicBezTo>
                    <a:cubicBezTo>
                      <a:pt x="16" y="14"/>
                      <a:pt x="17" y="13"/>
                      <a:pt x="17" y="11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69" name="Freeform 622"/>
              <p:cNvSpPr>
                <a:spLocks noEditPoints="1"/>
              </p:cNvSpPr>
              <p:nvPr/>
            </p:nvSpPr>
            <p:spPr bwMode="auto">
              <a:xfrm>
                <a:off x="-3841750" y="2686051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4 w 26"/>
                  <a:gd name="T3" fmla="*/ 20 h 24"/>
                  <a:gd name="T4" fmla="*/ 6 w 26"/>
                  <a:gd name="T5" fmla="*/ 3 h 24"/>
                  <a:gd name="T6" fmla="*/ 15 w 26"/>
                  <a:gd name="T7" fmla="*/ 0 h 24"/>
                  <a:gd name="T8" fmla="*/ 23 w 26"/>
                  <a:gd name="T9" fmla="*/ 5 h 24"/>
                  <a:gd name="T10" fmla="*/ 25 w 26"/>
                  <a:gd name="T11" fmla="*/ 13 h 24"/>
                  <a:gd name="T12" fmla="*/ 21 w 26"/>
                  <a:gd name="T13" fmla="*/ 21 h 24"/>
                  <a:gd name="T14" fmla="*/ 13 w 26"/>
                  <a:gd name="T15" fmla="*/ 24 h 24"/>
                  <a:gd name="T16" fmla="*/ 15 w 26"/>
                  <a:gd name="T17" fmla="*/ 8 h 24"/>
                  <a:gd name="T18" fmla="*/ 12 w 26"/>
                  <a:gd name="T19" fmla="*/ 9 h 24"/>
                  <a:gd name="T20" fmla="*/ 11 w 26"/>
                  <a:gd name="T21" fmla="*/ 15 h 24"/>
                  <a:gd name="T22" fmla="*/ 13 w 26"/>
                  <a:gd name="T23" fmla="*/ 16 h 24"/>
                  <a:gd name="T24" fmla="*/ 16 w 26"/>
                  <a:gd name="T25" fmla="*/ 15 h 24"/>
                  <a:gd name="T26" fmla="*/ 17 w 26"/>
                  <a:gd name="T27" fmla="*/ 12 h 24"/>
                  <a:gd name="T28" fmla="*/ 17 w 26"/>
                  <a:gd name="T29" fmla="*/ 9 h 24"/>
                  <a:gd name="T30" fmla="*/ 15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9" y="24"/>
                      <a:pt x="6" y="22"/>
                      <a:pt x="4" y="20"/>
                    </a:cubicBezTo>
                    <a:cubicBezTo>
                      <a:pt x="0" y="15"/>
                      <a:pt x="1" y="8"/>
                      <a:pt x="6" y="3"/>
                    </a:cubicBezTo>
                    <a:cubicBezTo>
                      <a:pt x="9" y="1"/>
                      <a:pt x="12" y="0"/>
                      <a:pt x="15" y="0"/>
                    </a:cubicBezTo>
                    <a:cubicBezTo>
                      <a:pt x="18" y="0"/>
                      <a:pt x="21" y="2"/>
                      <a:pt x="23" y="5"/>
                    </a:cubicBezTo>
                    <a:cubicBezTo>
                      <a:pt x="25" y="7"/>
                      <a:pt x="26" y="10"/>
                      <a:pt x="25" y="13"/>
                    </a:cubicBezTo>
                    <a:cubicBezTo>
                      <a:pt x="25" y="16"/>
                      <a:pt x="23" y="19"/>
                      <a:pt x="21" y="21"/>
                    </a:cubicBezTo>
                    <a:cubicBezTo>
                      <a:pt x="18" y="23"/>
                      <a:pt x="16" y="24"/>
                      <a:pt x="13" y="24"/>
                    </a:cubicBezTo>
                    <a:close/>
                    <a:moveTo>
                      <a:pt x="15" y="8"/>
                    </a:moveTo>
                    <a:cubicBezTo>
                      <a:pt x="14" y="8"/>
                      <a:pt x="12" y="9"/>
                      <a:pt x="12" y="9"/>
                    </a:cubicBezTo>
                    <a:cubicBezTo>
                      <a:pt x="10" y="11"/>
                      <a:pt x="9" y="13"/>
                      <a:pt x="11" y="15"/>
                    </a:cubicBezTo>
                    <a:cubicBezTo>
                      <a:pt x="11" y="15"/>
                      <a:pt x="12" y="16"/>
                      <a:pt x="13" y="16"/>
                    </a:cubicBezTo>
                    <a:cubicBezTo>
                      <a:pt x="14" y="16"/>
                      <a:pt x="15" y="15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7" y="9"/>
                    </a:cubicBezTo>
                    <a:cubicBezTo>
                      <a:pt x="16" y="9"/>
                      <a:pt x="15" y="8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70" name="Freeform 623"/>
              <p:cNvSpPr>
                <a:spLocks noEditPoints="1"/>
              </p:cNvSpPr>
              <p:nvPr/>
            </p:nvSpPr>
            <p:spPr bwMode="auto">
              <a:xfrm>
                <a:off x="-3817937" y="2711451"/>
                <a:ext cx="50800" cy="49213"/>
              </a:xfrm>
              <a:custGeom>
                <a:avLst/>
                <a:gdLst>
                  <a:gd name="T0" fmla="*/ 11 w 24"/>
                  <a:gd name="T1" fmla="*/ 23 h 23"/>
                  <a:gd name="T2" fmla="*/ 2 w 24"/>
                  <a:gd name="T3" fmla="*/ 19 h 23"/>
                  <a:gd name="T4" fmla="*/ 0 w 24"/>
                  <a:gd name="T5" fmla="*/ 15 h 23"/>
                  <a:gd name="T6" fmla="*/ 0 w 24"/>
                  <a:gd name="T7" fmla="*/ 10 h 23"/>
                  <a:gd name="T8" fmla="*/ 5 w 24"/>
                  <a:gd name="T9" fmla="*/ 3 h 23"/>
                  <a:gd name="T10" fmla="*/ 13 w 24"/>
                  <a:gd name="T11" fmla="*/ 0 h 23"/>
                  <a:gd name="T12" fmla="*/ 18 w 24"/>
                  <a:gd name="T13" fmla="*/ 1 h 23"/>
                  <a:gd name="T14" fmla="*/ 21 w 24"/>
                  <a:gd name="T15" fmla="*/ 4 h 23"/>
                  <a:gd name="T16" fmla="*/ 23 w 24"/>
                  <a:gd name="T17" fmla="*/ 13 h 23"/>
                  <a:gd name="T18" fmla="*/ 18 w 24"/>
                  <a:gd name="T19" fmla="*/ 21 h 23"/>
                  <a:gd name="T20" fmla="*/ 11 w 24"/>
                  <a:gd name="T21" fmla="*/ 23 h 23"/>
                  <a:gd name="T22" fmla="*/ 12 w 24"/>
                  <a:gd name="T23" fmla="*/ 8 h 23"/>
                  <a:gd name="T24" fmla="*/ 10 w 24"/>
                  <a:gd name="T25" fmla="*/ 9 h 23"/>
                  <a:gd name="T26" fmla="*/ 8 w 24"/>
                  <a:gd name="T27" fmla="*/ 12 h 23"/>
                  <a:gd name="T28" fmla="*/ 8 w 24"/>
                  <a:gd name="T29" fmla="*/ 13 h 23"/>
                  <a:gd name="T30" fmla="*/ 8 w 24"/>
                  <a:gd name="T31" fmla="*/ 14 h 23"/>
                  <a:gd name="T32" fmla="*/ 13 w 24"/>
                  <a:gd name="T33" fmla="*/ 14 h 23"/>
                  <a:gd name="T34" fmla="*/ 15 w 24"/>
                  <a:gd name="T35" fmla="*/ 11 h 23"/>
                  <a:gd name="T36" fmla="*/ 15 w 24"/>
                  <a:gd name="T37" fmla="*/ 9 h 23"/>
                  <a:gd name="T38" fmla="*/ 14 w 24"/>
                  <a:gd name="T39" fmla="*/ 8 h 23"/>
                  <a:gd name="T40" fmla="*/ 13 w 24"/>
                  <a:gd name="T41" fmla="*/ 8 h 23"/>
                  <a:gd name="T42" fmla="*/ 12 w 24"/>
                  <a:gd name="T4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11" y="23"/>
                    </a:moveTo>
                    <a:cubicBezTo>
                      <a:pt x="7" y="23"/>
                      <a:pt x="4" y="22"/>
                      <a:pt x="2" y="19"/>
                    </a:cubicBezTo>
                    <a:cubicBezTo>
                      <a:pt x="1" y="18"/>
                      <a:pt x="0" y="16"/>
                      <a:pt x="0" y="15"/>
                    </a:cubicBezTo>
                    <a:cubicBezTo>
                      <a:pt x="0" y="13"/>
                      <a:pt x="0" y="12"/>
                      <a:pt x="0" y="10"/>
                    </a:cubicBezTo>
                    <a:cubicBezTo>
                      <a:pt x="1" y="7"/>
                      <a:pt x="2" y="4"/>
                      <a:pt x="5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5" y="0"/>
                      <a:pt x="16" y="1"/>
                      <a:pt x="18" y="1"/>
                    </a:cubicBezTo>
                    <a:cubicBezTo>
                      <a:pt x="19" y="2"/>
                      <a:pt x="20" y="3"/>
                      <a:pt x="21" y="4"/>
                    </a:cubicBezTo>
                    <a:cubicBezTo>
                      <a:pt x="23" y="7"/>
                      <a:pt x="24" y="10"/>
                      <a:pt x="23" y="13"/>
                    </a:cubicBezTo>
                    <a:cubicBezTo>
                      <a:pt x="23" y="16"/>
                      <a:pt x="21" y="19"/>
                      <a:pt x="18" y="21"/>
                    </a:cubicBezTo>
                    <a:cubicBezTo>
                      <a:pt x="16" y="22"/>
                      <a:pt x="13" y="23"/>
                      <a:pt x="11" y="23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8" y="13"/>
                      <a:pt x="8" y="14"/>
                      <a:pt x="8" y="14"/>
                    </a:cubicBezTo>
                    <a:cubicBezTo>
                      <a:pt x="9" y="15"/>
                      <a:pt x="12" y="15"/>
                      <a:pt x="13" y="14"/>
                    </a:cubicBezTo>
                    <a:cubicBezTo>
                      <a:pt x="14" y="14"/>
                      <a:pt x="15" y="13"/>
                      <a:pt x="15" y="11"/>
                    </a:cubicBezTo>
                    <a:cubicBezTo>
                      <a:pt x="15" y="11"/>
                      <a:pt x="15" y="10"/>
                      <a:pt x="15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71" name="Freeform 624"/>
              <p:cNvSpPr>
                <a:spLocks noEditPoints="1"/>
              </p:cNvSpPr>
              <p:nvPr/>
            </p:nvSpPr>
            <p:spPr bwMode="auto">
              <a:xfrm>
                <a:off x="-3897312" y="2576513"/>
                <a:ext cx="52388" cy="50800"/>
              </a:xfrm>
              <a:custGeom>
                <a:avLst/>
                <a:gdLst>
                  <a:gd name="T0" fmla="*/ 13 w 25"/>
                  <a:gd name="T1" fmla="*/ 24 h 24"/>
                  <a:gd name="T2" fmla="*/ 5 w 25"/>
                  <a:gd name="T3" fmla="*/ 21 h 24"/>
                  <a:gd name="T4" fmla="*/ 4 w 25"/>
                  <a:gd name="T5" fmla="*/ 4 h 24"/>
                  <a:gd name="T6" fmla="*/ 14 w 25"/>
                  <a:gd name="T7" fmla="*/ 0 h 24"/>
                  <a:gd name="T8" fmla="*/ 21 w 25"/>
                  <a:gd name="T9" fmla="*/ 3 h 24"/>
                  <a:gd name="T10" fmla="*/ 25 w 25"/>
                  <a:gd name="T11" fmla="*/ 11 h 24"/>
                  <a:gd name="T12" fmla="*/ 22 w 25"/>
                  <a:gd name="T13" fmla="*/ 20 h 24"/>
                  <a:gd name="T14" fmla="*/ 14 w 25"/>
                  <a:gd name="T15" fmla="*/ 24 h 24"/>
                  <a:gd name="T16" fmla="*/ 13 w 25"/>
                  <a:gd name="T17" fmla="*/ 24 h 24"/>
                  <a:gd name="T18" fmla="*/ 14 w 25"/>
                  <a:gd name="T19" fmla="*/ 8 h 24"/>
                  <a:gd name="T20" fmla="*/ 10 w 25"/>
                  <a:gd name="T21" fmla="*/ 10 h 24"/>
                  <a:gd name="T22" fmla="*/ 10 w 25"/>
                  <a:gd name="T23" fmla="*/ 15 h 24"/>
                  <a:gd name="T24" fmla="*/ 13 w 25"/>
                  <a:gd name="T25" fmla="*/ 16 h 24"/>
                  <a:gd name="T26" fmla="*/ 13 w 25"/>
                  <a:gd name="T27" fmla="*/ 16 h 24"/>
                  <a:gd name="T28" fmla="*/ 16 w 25"/>
                  <a:gd name="T29" fmla="*/ 14 h 24"/>
                  <a:gd name="T30" fmla="*/ 17 w 25"/>
                  <a:gd name="T31" fmla="*/ 11 h 24"/>
                  <a:gd name="T32" fmla="*/ 16 w 25"/>
                  <a:gd name="T33" fmla="*/ 9 h 24"/>
                  <a:gd name="T34" fmla="*/ 14 w 25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0" y="17"/>
                      <a:pt x="0" y="10"/>
                      <a:pt x="4" y="4"/>
                    </a:cubicBezTo>
                    <a:cubicBezTo>
                      <a:pt x="7" y="2"/>
                      <a:pt x="10" y="0"/>
                      <a:pt x="14" y="0"/>
                    </a:cubicBezTo>
                    <a:cubicBezTo>
                      <a:pt x="16" y="0"/>
                      <a:pt x="19" y="1"/>
                      <a:pt x="21" y="3"/>
                    </a:cubicBezTo>
                    <a:cubicBezTo>
                      <a:pt x="24" y="5"/>
                      <a:pt x="25" y="8"/>
                      <a:pt x="25" y="11"/>
                    </a:cubicBezTo>
                    <a:cubicBezTo>
                      <a:pt x="25" y="14"/>
                      <a:pt x="24" y="18"/>
                      <a:pt x="22" y="20"/>
                    </a:cubicBezTo>
                    <a:cubicBezTo>
                      <a:pt x="20" y="22"/>
                      <a:pt x="17" y="24"/>
                      <a:pt x="14" y="24"/>
                    </a:cubicBezTo>
                    <a:lnTo>
                      <a:pt x="13" y="24"/>
                    </a:ln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1"/>
                      <a:pt x="9" y="14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7" y="14"/>
                      <a:pt x="17" y="13"/>
                      <a:pt x="17" y="11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72" name="Freeform 625"/>
              <p:cNvSpPr>
                <a:spLocks noEditPoints="1"/>
              </p:cNvSpPr>
              <p:nvPr/>
            </p:nvSpPr>
            <p:spPr bwMode="auto">
              <a:xfrm>
                <a:off x="-3875087" y="2597151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5 w 25"/>
                  <a:gd name="T3" fmla="*/ 21 h 24"/>
                  <a:gd name="T4" fmla="*/ 5 w 25"/>
                  <a:gd name="T5" fmla="*/ 4 h 24"/>
                  <a:gd name="T6" fmla="*/ 14 w 25"/>
                  <a:gd name="T7" fmla="*/ 0 h 24"/>
                  <a:gd name="T8" fmla="*/ 22 w 25"/>
                  <a:gd name="T9" fmla="*/ 4 h 24"/>
                  <a:gd name="T10" fmla="*/ 25 w 25"/>
                  <a:gd name="T11" fmla="*/ 12 h 24"/>
                  <a:gd name="T12" fmla="*/ 22 w 25"/>
                  <a:gd name="T13" fmla="*/ 21 h 24"/>
                  <a:gd name="T14" fmla="*/ 13 w 25"/>
                  <a:gd name="T15" fmla="*/ 24 h 24"/>
                  <a:gd name="T16" fmla="*/ 14 w 25"/>
                  <a:gd name="T17" fmla="*/ 9 h 24"/>
                  <a:gd name="T18" fmla="*/ 11 w 25"/>
                  <a:gd name="T19" fmla="*/ 10 h 24"/>
                  <a:gd name="T20" fmla="*/ 11 w 25"/>
                  <a:gd name="T21" fmla="*/ 15 h 24"/>
                  <a:gd name="T22" fmla="*/ 13 w 25"/>
                  <a:gd name="T23" fmla="*/ 16 h 24"/>
                  <a:gd name="T24" fmla="*/ 13 w 25"/>
                  <a:gd name="T25" fmla="*/ 16 h 24"/>
                  <a:gd name="T26" fmla="*/ 16 w 25"/>
                  <a:gd name="T27" fmla="*/ 15 h 24"/>
                  <a:gd name="T28" fmla="*/ 17 w 25"/>
                  <a:gd name="T29" fmla="*/ 12 h 24"/>
                  <a:gd name="T30" fmla="*/ 16 w 25"/>
                  <a:gd name="T31" fmla="*/ 10 h 24"/>
                  <a:gd name="T32" fmla="*/ 14 w 25"/>
                  <a:gd name="T3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0" y="17"/>
                      <a:pt x="0" y="9"/>
                      <a:pt x="5" y="4"/>
                    </a:cubicBezTo>
                    <a:cubicBezTo>
                      <a:pt x="7" y="2"/>
                      <a:pt x="10" y="0"/>
                      <a:pt x="14" y="0"/>
                    </a:cubicBezTo>
                    <a:cubicBezTo>
                      <a:pt x="17" y="0"/>
                      <a:pt x="20" y="2"/>
                      <a:pt x="22" y="4"/>
                    </a:cubicBezTo>
                    <a:cubicBezTo>
                      <a:pt x="24" y="6"/>
                      <a:pt x="25" y="9"/>
                      <a:pt x="25" y="12"/>
                    </a:cubicBezTo>
                    <a:cubicBezTo>
                      <a:pt x="25" y="15"/>
                      <a:pt x="24" y="18"/>
                      <a:pt x="22" y="21"/>
                    </a:cubicBezTo>
                    <a:cubicBezTo>
                      <a:pt x="20" y="23"/>
                      <a:pt x="17" y="24"/>
                      <a:pt x="13" y="24"/>
                    </a:cubicBezTo>
                    <a:close/>
                    <a:moveTo>
                      <a:pt x="14" y="9"/>
                    </a:moveTo>
                    <a:cubicBezTo>
                      <a:pt x="13" y="9"/>
                      <a:pt x="12" y="9"/>
                      <a:pt x="11" y="10"/>
                    </a:cubicBezTo>
                    <a:cubicBezTo>
                      <a:pt x="9" y="12"/>
                      <a:pt x="9" y="14"/>
                      <a:pt x="11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6" y="10"/>
                    </a:cubicBezTo>
                    <a:cubicBezTo>
                      <a:pt x="15" y="9"/>
                      <a:pt x="14" y="9"/>
                      <a:pt x="1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73" name="Freeform 626"/>
              <p:cNvSpPr>
                <a:spLocks noEditPoints="1"/>
              </p:cNvSpPr>
              <p:nvPr/>
            </p:nvSpPr>
            <p:spPr bwMode="auto">
              <a:xfrm>
                <a:off x="-3851275" y="2620963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4 w 25"/>
                  <a:gd name="T3" fmla="*/ 21 h 24"/>
                  <a:gd name="T4" fmla="*/ 5 w 25"/>
                  <a:gd name="T5" fmla="*/ 4 h 24"/>
                  <a:gd name="T6" fmla="*/ 14 w 25"/>
                  <a:gd name="T7" fmla="*/ 0 h 24"/>
                  <a:gd name="T8" fmla="*/ 22 w 25"/>
                  <a:gd name="T9" fmla="*/ 4 h 24"/>
                  <a:gd name="T10" fmla="*/ 25 w 25"/>
                  <a:gd name="T11" fmla="*/ 12 h 24"/>
                  <a:gd name="T12" fmla="*/ 21 w 25"/>
                  <a:gd name="T13" fmla="*/ 21 h 24"/>
                  <a:gd name="T14" fmla="*/ 13 w 25"/>
                  <a:gd name="T15" fmla="*/ 24 h 24"/>
                  <a:gd name="T16" fmla="*/ 14 w 25"/>
                  <a:gd name="T17" fmla="*/ 8 h 24"/>
                  <a:gd name="T18" fmla="*/ 11 w 25"/>
                  <a:gd name="T19" fmla="*/ 10 h 24"/>
                  <a:gd name="T20" fmla="*/ 10 w 25"/>
                  <a:gd name="T21" fmla="*/ 15 h 24"/>
                  <a:gd name="T22" fmla="*/ 16 w 25"/>
                  <a:gd name="T23" fmla="*/ 15 h 24"/>
                  <a:gd name="T24" fmla="*/ 17 w 25"/>
                  <a:gd name="T25" fmla="*/ 12 h 24"/>
                  <a:gd name="T26" fmla="*/ 16 w 25"/>
                  <a:gd name="T27" fmla="*/ 10 h 24"/>
                  <a:gd name="T28" fmla="*/ 14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9" y="24"/>
                      <a:pt x="7" y="23"/>
                      <a:pt x="4" y="21"/>
                    </a:cubicBezTo>
                    <a:cubicBezTo>
                      <a:pt x="0" y="16"/>
                      <a:pt x="0" y="9"/>
                      <a:pt x="5" y="4"/>
                    </a:cubicBezTo>
                    <a:cubicBezTo>
                      <a:pt x="7" y="2"/>
                      <a:pt x="10" y="0"/>
                      <a:pt x="14" y="0"/>
                    </a:cubicBezTo>
                    <a:cubicBezTo>
                      <a:pt x="17" y="0"/>
                      <a:pt x="20" y="2"/>
                      <a:pt x="22" y="4"/>
                    </a:cubicBezTo>
                    <a:cubicBezTo>
                      <a:pt x="24" y="6"/>
                      <a:pt x="25" y="9"/>
                      <a:pt x="25" y="12"/>
                    </a:cubicBezTo>
                    <a:cubicBezTo>
                      <a:pt x="25" y="16"/>
                      <a:pt x="24" y="19"/>
                      <a:pt x="21" y="21"/>
                    </a:cubicBezTo>
                    <a:cubicBezTo>
                      <a:pt x="19" y="23"/>
                      <a:pt x="16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9"/>
                      <a:pt x="11" y="10"/>
                    </a:cubicBezTo>
                    <a:cubicBezTo>
                      <a:pt x="9" y="11"/>
                      <a:pt x="9" y="14"/>
                      <a:pt x="10" y="15"/>
                    </a:cubicBezTo>
                    <a:cubicBezTo>
                      <a:pt x="11" y="16"/>
                      <a:pt x="14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6" y="10"/>
                    </a:cubicBezTo>
                    <a:cubicBezTo>
                      <a:pt x="15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74" name="Freeform 627"/>
              <p:cNvSpPr>
                <a:spLocks noEditPoints="1"/>
              </p:cNvSpPr>
              <p:nvPr/>
            </p:nvSpPr>
            <p:spPr bwMode="auto">
              <a:xfrm>
                <a:off x="-3829050" y="2646363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4 w 26"/>
                  <a:gd name="T3" fmla="*/ 20 h 24"/>
                  <a:gd name="T4" fmla="*/ 6 w 26"/>
                  <a:gd name="T5" fmla="*/ 3 h 24"/>
                  <a:gd name="T6" fmla="*/ 14 w 26"/>
                  <a:gd name="T7" fmla="*/ 0 h 24"/>
                  <a:gd name="T8" fmla="*/ 23 w 26"/>
                  <a:gd name="T9" fmla="*/ 4 h 24"/>
                  <a:gd name="T10" fmla="*/ 25 w 26"/>
                  <a:gd name="T11" fmla="*/ 12 h 24"/>
                  <a:gd name="T12" fmla="*/ 21 w 26"/>
                  <a:gd name="T13" fmla="*/ 21 h 24"/>
                  <a:gd name="T14" fmla="*/ 13 w 26"/>
                  <a:gd name="T15" fmla="*/ 24 h 24"/>
                  <a:gd name="T16" fmla="*/ 14 w 26"/>
                  <a:gd name="T17" fmla="*/ 8 h 24"/>
                  <a:gd name="T18" fmla="*/ 11 w 26"/>
                  <a:gd name="T19" fmla="*/ 9 h 24"/>
                  <a:gd name="T20" fmla="*/ 10 w 26"/>
                  <a:gd name="T21" fmla="*/ 14 h 24"/>
                  <a:gd name="T22" fmla="*/ 13 w 26"/>
                  <a:gd name="T23" fmla="*/ 15 h 24"/>
                  <a:gd name="T24" fmla="*/ 16 w 26"/>
                  <a:gd name="T25" fmla="*/ 14 h 24"/>
                  <a:gd name="T26" fmla="*/ 17 w 26"/>
                  <a:gd name="T27" fmla="*/ 12 h 24"/>
                  <a:gd name="T28" fmla="*/ 17 w 26"/>
                  <a:gd name="T29" fmla="*/ 9 h 24"/>
                  <a:gd name="T30" fmla="*/ 14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6" y="22"/>
                      <a:pt x="4" y="20"/>
                    </a:cubicBezTo>
                    <a:cubicBezTo>
                      <a:pt x="0" y="15"/>
                      <a:pt x="1" y="7"/>
                      <a:pt x="6" y="3"/>
                    </a:cubicBezTo>
                    <a:cubicBezTo>
                      <a:pt x="8" y="1"/>
                      <a:pt x="11" y="0"/>
                      <a:pt x="14" y="0"/>
                    </a:cubicBezTo>
                    <a:cubicBezTo>
                      <a:pt x="17" y="0"/>
                      <a:pt x="20" y="1"/>
                      <a:pt x="23" y="4"/>
                    </a:cubicBezTo>
                    <a:cubicBezTo>
                      <a:pt x="25" y="6"/>
                      <a:pt x="26" y="9"/>
                      <a:pt x="25" y="12"/>
                    </a:cubicBezTo>
                    <a:cubicBezTo>
                      <a:pt x="25" y="16"/>
                      <a:pt x="24" y="19"/>
                      <a:pt x="21" y="21"/>
                    </a:cubicBezTo>
                    <a:cubicBezTo>
                      <a:pt x="19" y="23"/>
                      <a:pt x="16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8"/>
                      <a:pt x="11" y="9"/>
                    </a:cubicBezTo>
                    <a:cubicBezTo>
                      <a:pt x="10" y="10"/>
                      <a:pt x="9" y="13"/>
                      <a:pt x="10" y="14"/>
                    </a:cubicBezTo>
                    <a:cubicBezTo>
                      <a:pt x="11" y="15"/>
                      <a:pt x="12" y="15"/>
                      <a:pt x="13" y="15"/>
                    </a:cubicBezTo>
                    <a:cubicBezTo>
                      <a:pt x="14" y="15"/>
                      <a:pt x="15" y="15"/>
                      <a:pt x="16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7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75" name="Freeform 628"/>
              <p:cNvSpPr>
                <a:spLocks noEditPoints="1"/>
              </p:cNvSpPr>
              <p:nvPr/>
            </p:nvSpPr>
            <p:spPr bwMode="auto">
              <a:xfrm>
                <a:off x="-3808412" y="2673351"/>
                <a:ext cx="57150" cy="49213"/>
              </a:xfrm>
              <a:custGeom>
                <a:avLst/>
                <a:gdLst>
                  <a:gd name="T0" fmla="*/ 13 w 26"/>
                  <a:gd name="T1" fmla="*/ 23 h 23"/>
                  <a:gd name="T2" fmla="*/ 4 w 26"/>
                  <a:gd name="T3" fmla="*/ 19 h 23"/>
                  <a:gd name="T4" fmla="*/ 6 w 26"/>
                  <a:gd name="T5" fmla="*/ 2 h 23"/>
                  <a:gd name="T6" fmla="*/ 14 w 26"/>
                  <a:gd name="T7" fmla="*/ 0 h 23"/>
                  <a:gd name="T8" fmla="*/ 23 w 26"/>
                  <a:gd name="T9" fmla="*/ 4 h 23"/>
                  <a:gd name="T10" fmla="*/ 25 w 26"/>
                  <a:gd name="T11" fmla="*/ 13 h 23"/>
                  <a:gd name="T12" fmla="*/ 20 w 26"/>
                  <a:gd name="T13" fmla="*/ 21 h 23"/>
                  <a:gd name="T14" fmla="*/ 13 w 26"/>
                  <a:gd name="T15" fmla="*/ 23 h 23"/>
                  <a:gd name="T16" fmla="*/ 14 w 26"/>
                  <a:gd name="T17" fmla="*/ 8 h 23"/>
                  <a:gd name="T18" fmla="*/ 11 w 26"/>
                  <a:gd name="T19" fmla="*/ 9 h 23"/>
                  <a:gd name="T20" fmla="*/ 10 w 26"/>
                  <a:gd name="T21" fmla="*/ 14 h 23"/>
                  <a:gd name="T22" fmla="*/ 16 w 26"/>
                  <a:gd name="T23" fmla="*/ 14 h 23"/>
                  <a:gd name="T24" fmla="*/ 17 w 26"/>
                  <a:gd name="T25" fmla="*/ 12 h 23"/>
                  <a:gd name="T26" fmla="*/ 16 w 26"/>
                  <a:gd name="T27" fmla="*/ 9 h 23"/>
                  <a:gd name="T28" fmla="*/ 14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9" y="23"/>
                      <a:pt x="6" y="22"/>
                      <a:pt x="4" y="19"/>
                    </a:cubicBezTo>
                    <a:cubicBezTo>
                      <a:pt x="0" y="14"/>
                      <a:pt x="1" y="7"/>
                      <a:pt x="6" y="2"/>
                    </a:cubicBezTo>
                    <a:cubicBezTo>
                      <a:pt x="8" y="1"/>
                      <a:pt x="11" y="0"/>
                      <a:pt x="14" y="0"/>
                    </a:cubicBezTo>
                    <a:cubicBezTo>
                      <a:pt x="17" y="0"/>
                      <a:pt x="21" y="1"/>
                      <a:pt x="23" y="4"/>
                    </a:cubicBezTo>
                    <a:cubicBezTo>
                      <a:pt x="25" y="7"/>
                      <a:pt x="26" y="10"/>
                      <a:pt x="25" y="13"/>
                    </a:cubicBezTo>
                    <a:cubicBezTo>
                      <a:pt x="25" y="16"/>
                      <a:pt x="23" y="19"/>
                      <a:pt x="20" y="21"/>
                    </a:cubicBezTo>
                    <a:cubicBezTo>
                      <a:pt x="18" y="22"/>
                      <a:pt x="15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8"/>
                      <a:pt x="11" y="9"/>
                    </a:cubicBezTo>
                    <a:cubicBezTo>
                      <a:pt x="9" y="10"/>
                      <a:pt x="9" y="13"/>
                      <a:pt x="10" y="14"/>
                    </a:cubicBezTo>
                    <a:cubicBezTo>
                      <a:pt x="11" y="16"/>
                      <a:pt x="14" y="16"/>
                      <a:pt x="16" y="14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76" name="Freeform 629"/>
              <p:cNvSpPr>
                <a:spLocks noEditPoints="1"/>
              </p:cNvSpPr>
              <p:nvPr/>
            </p:nvSpPr>
            <p:spPr bwMode="auto">
              <a:xfrm>
                <a:off x="-3859212" y="2560638"/>
                <a:ext cx="50800" cy="52388"/>
              </a:xfrm>
              <a:custGeom>
                <a:avLst/>
                <a:gdLst>
                  <a:gd name="T0" fmla="*/ 12 w 24"/>
                  <a:gd name="T1" fmla="*/ 24 h 24"/>
                  <a:gd name="T2" fmla="*/ 4 w 24"/>
                  <a:gd name="T3" fmla="*/ 21 h 24"/>
                  <a:gd name="T4" fmla="*/ 0 w 24"/>
                  <a:gd name="T5" fmla="*/ 13 h 24"/>
                  <a:gd name="T6" fmla="*/ 3 w 24"/>
                  <a:gd name="T7" fmla="*/ 4 h 24"/>
                  <a:gd name="T8" fmla="*/ 11 w 24"/>
                  <a:gd name="T9" fmla="*/ 0 h 24"/>
                  <a:gd name="T10" fmla="*/ 12 w 24"/>
                  <a:gd name="T11" fmla="*/ 0 h 24"/>
                  <a:gd name="T12" fmla="*/ 20 w 24"/>
                  <a:gd name="T13" fmla="*/ 3 h 24"/>
                  <a:gd name="T14" fmla="*/ 24 w 24"/>
                  <a:gd name="T15" fmla="*/ 12 h 24"/>
                  <a:gd name="T16" fmla="*/ 21 w 24"/>
                  <a:gd name="T17" fmla="*/ 21 h 24"/>
                  <a:gd name="T18" fmla="*/ 12 w 24"/>
                  <a:gd name="T19" fmla="*/ 24 h 24"/>
                  <a:gd name="T20" fmla="*/ 12 w 24"/>
                  <a:gd name="T21" fmla="*/ 8 h 24"/>
                  <a:gd name="T22" fmla="*/ 12 w 24"/>
                  <a:gd name="T23" fmla="*/ 8 h 24"/>
                  <a:gd name="T24" fmla="*/ 9 w 24"/>
                  <a:gd name="T25" fmla="*/ 10 h 24"/>
                  <a:gd name="T26" fmla="*/ 8 w 24"/>
                  <a:gd name="T27" fmla="*/ 12 h 24"/>
                  <a:gd name="T28" fmla="*/ 9 w 24"/>
                  <a:gd name="T29" fmla="*/ 15 h 24"/>
                  <a:gd name="T30" fmla="*/ 12 w 24"/>
                  <a:gd name="T31" fmla="*/ 16 h 24"/>
                  <a:gd name="T32" fmla="*/ 15 w 24"/>
                  <a:gd name="T33" fmla="*/ 15 h 24"/>
                  <a:gd name="T34" fmla="*/ 16 w 24"/>
                  <a:gd name="T35" fmla="*/ 12 h 24"/>
                  <a:gd name="T36" fmla="*/ 15 w 24"/>
                  <a:gd name="T37" fmla="*/ 9 h 24"/>
                  <a:gd name="T38" fmla="*/ 12 w 24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9" y="24"/>
                      <a:pt x="6" y="23"/>
                      <a:pt x="4" y="21"/>
                    </a:cubicBezTo>
                    <a:cubicBezTo>
                      <a:pt x="1" y="19"/>
                      <a:pt x="0" y="16"/>
                      <a:pt x="0" y="13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5" y="2"/>
                      <a:pt x="8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3" y="6"/>
                      <a:pt x="24" y="9"/>
                      <a:pt x="24" y="12"/>
                    </a:cubicBezTo>
                    <a:cubicBezTo>
                      <a:pt x="24" y="15"/>
                      <a:pt x="23" y="18"/>
                      <a:pt x="21" y="21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10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4"/>
                      <a:pt x="8" y="15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77" name="Freeform 630"/>
              <p:cNvSpPr>
                <a:spLocks noEditPoints="1"/>
              </p:cNvSpPr>
              <p:nvPr/>
            </p:nvSpPr>
            <p:spPr bwMode="auto">
              <a:xfrm>
                <a:off x="-3835400" y="2584451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4 w 25"/>
                  <a:gd name="T3" fmla="*/ 21 h 25"/>
                  <a:gd name="T4" fmla="*/ 0 w 25"/>
                  <a:gd name="T5" fmla="*/ 13 h 25"/>
                  <a:gd name="T6" fmla="*/ 4 w 25"/>
                  <a:gd name="T7" fmla="*/ 4 h 25"/>
                  <a:gd name="T8" fmla="*/ 12 w 25"/>
                  <a:gd name="T9" fmla="*/ 0 h 25"/>
                  <a:gd name="T10" fmla="*/ 12 w 25"/>
                  <a:gd name="T11" fmla="*/ 0 h 25"/>
                  <a:gd name="T12" fmla="*/ 21 w 25"/>
                  <a:gd name="T13" fmla="*/ 4 h 25"/>
                  <a:gd name="T14" fmla="*/ 25 w 25"/>
                  <a:gd name="T15" fmla="*/ 13 h 25"/>
                  <a:gd name="T16" fmla="*/ 21 w 25"/>
                  <a:gd name="T17" fmla="*/ 21 h 25"/>
                  <a:gd name="T18" fmla="*/ 12 w 25"/>
                  <a:gd name="T19" fmla="*/ 25 h 25"/>
                  <a:gd name="T20" fmla="*/ 12 w 25"/>
                  <a:gd name="T21" fmla="*/ 8 h 25"/>
                  <a:gd name="T22" fmla="*/ 10 w 25"/>
                  <a:gd name="T23" fmla="*/ 10 h 25"/>
                  <a:gd name="T24" fmla="*/ 8 w 25"/>
                  <a:gd name="T25" fmla="*/ 12 h 25"/>
                  <a:gd name="T26" fmla="*/ 10 w 25"/>
                  <a:gd name="T27" fmla="*/ 15 h 25"/>
                  <a:gd name="T28" fmla="*/ 12 w 25"/>
                  <a:gd name="T29" fmla="*/ 16 h 25"/>
                  <a:gd name="T30" fmla="*/ 15 w 25"/>
                  <a:gd name="T31" fmla="*/ 15 h 25"/>
                  <a:gd name="T32" fmla="*/ 16 w 25"/>
                  <a:gd name="T33" fmla="*/ 13 h 25"/>
                  <a:gd name="T34" fmla="*/ 15 w 25"/>
                  <a:gd name="T35" fmla="*/ 10 h 25"/>
                  <a:gd name="T36" fmla="*/ 12 w 25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9" y="25"/>
                      <a:pt x="6" y="23"/>
                      <a:pt x="4" y="21"/>
                    </a:cubicBezTo>
                    <a:cubicBezTo>
                      <a:pt x="2" y="18"/>
                      <a:pt x="0" y="16"/>
                      <a:pt x="0" y="13"/>
                    </a:cubicBezTo>
                    <a:cubicBezTo>
                      <a:pt x="0" y="9"/>
                      <a:pt x="2" y="6"/>
                      <a:pt x="4" y="4"/>
                    </a:cubicBezTo>
                    <a:cubicBezTo>
                      <a:pt x="6" y="2"/>
                      <a:pt x="9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6" y="0"/>
                      <a:pt x="19" y="2"/>
                      <a:pt x="21" y="4"/>
                    </a:cubicBezTo>
                    <a:cubicBezTo>
                      <a:pt x="23" y="6"/>
                      <a:pt x="25" y="9"/>
                      <a:pt x="25" y="13"/>
                    </a:cubicBezTo>
                    <a:cubicBezTo>
                      <a:pt x="24" y="16"/>
                      <a:pt x="23" y="19"/>
                      <a:pt x="21" y="21"/>
                    </a:cubicBezTo>
                    <a:cubicBezTo>
                      <a:pt x="18" y="23"/>
                      <a:pt x="15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10" y="10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4"/>
                      <a:pt x="9" y="15"/>
                      <a:pt x="10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5"/>
                      <a:pt x="16" y="14"/>
                      <a:pt x="16" y="13"/>
                    </a:cubicBezTo>
                    <a:cubicBezTo>
                      <a:pt x="16" y="11"/>
                      <a:pt x="16" y="10"/>
                      <a:pt x="15" y="10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78" name="Freeform 631"/>
              <p:cNvSpPr>
                <a:spLocks noEditPoints="1"/>
              </p:cNvSpPr>
              <p:nvPr/>
            </p:nvSpPr>
            <p:spPr bwMode="auto">
              <a:xfrm>
                <a:off x="-3814762" y="2609851"/>
                <a:ext cx="57150" cy="52388"/>
              </a:xfrm>
              <a:custGeom>
                <a:avLst/>
                <a:gdLst>
                  <a:gd name="T0" fmla="*/ 13 w 26"/>
                  <a:gd name="T1" fmla="*/ 24 h 24"/>
                  <a:gd name="T2" fmla="*/ 4 w 26"/>
                  <a:gd name="T3" fmla="*/ 20 h 24"/>
                  <a:gd name="T4" fmla="*/ 5 w 26"/>
                  <a:gd name="T5" fmla="*/ 3 h 24"/>
                  <a:gd name="T6" fmla="*/ 14 w 26"/>
                  <a:gd name="T7" fmla="*/ 0 h 24"/>
                  <a:gd name="T8" fmla="*/ 22 w 26"/>
                  <a:gd name="T9" fmla="*/ 4 h 24"/>
                  <a:gd name="T10" fmla="*/ 26 w 26"/>
                  <a:gd name="T11" fmla="*/ 13 h 24"/>
                  <a:gd name="T12" fmla="*/ 21 w 26"/>
                  <a:gd name="T13" fmla="*/ 21 h 24"/>
                  <a:gd name="T14" fmla="*/ 13 w 26"/>
                  <a:gd name="T15" fmla="*/ 24 h 24"/>
                  <a:gd name="T16" fmla="*/ 14 w 26"/>
                  <a:gd name="T17" fmla="*/ 8 h 24"/>
                  <a:gd name="T18" fmla="*/ 11 w 26"/>
                  <a:gd name="T19" fmla="*/ 9 h 24"/>
                  <a:gd name="T20" fmla="*/ 10 w 26"/>
                  <a:gd name="T21" fmla="*/ 15 h 24"/>
                  <a:gd name="T22" fmla="*/ 13 w 26"/>
                  <a:gd name="T23" fmla="*/ 16 h 24"/>
                  <a:gd name="T24" fmla="*/ 16 w 26"/>
                  <a:gd name="T25" fmla="*/ 15 h 24"/>
                  <a:gd name="T26" fmla="*/ 17 w 26"/>
                  <a:gd name="T27" fmla="*/ 12 h 24"/>
                  <a:gd name="T28" fmla="*/ 16 w 26"/>
                  <a:gd name="T29" fmla="*/ 9 h 24"/>
                  <a:gd name="T30" fmla="*/ 14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7" y="23"/>
                      <a:pt x="4" y="20"/>
                    </a:cubicBezTo>
                    <a:cubicBezTo>
                      <a:pt x="0" y="15"/>
                      <a:pt x="0" y="8"/>
                      <a:pt x="5" y="3"/>
                    </a:cubicBezTo>
                    <a:cubicBezTo>
                      <a:pt x="7" y="1"/>
                      <a:pt x="10" y="0"/>
                      <a:pt x="14" y="0"/>
                    </a:cubicBezTo>
                    <a:cubicBezTo>
                      <a:pt x="17" y="0"/>
                      <a:pt x="20" y="1"/>
                      <a:pt x="22" y="4"/>
                    </a:cubicBezTo>
                    <a:cubicBezTo>
                      <a:pt x="25" y="7"/>
                      <a:pt x="26" y="10"/>
                      <a:pt x="26" y="13"/>
                    </a:cubicBezTo>
                    <a:cubicBezTo>
                      <a:pt x="25" y="16"/>
                      <a:pt x="24" y="19"/>
                      <a:pt x="21" y="21"/>
                    </a:cubicBezTo>
                    <a:cubicBezTo>
                      <a:pt x="19" y="23"/>
                      <a:pt x="16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2" y="8"/>
                      <a:pt x="11" y="9"/>
                    </a:cubicBezTo>
                    <a:cubicBezTo>
                      <a:pt x="9" y="11"/>
                      <a:pt x="9" y="13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8" y="11"/>
                      <a:pt x="17" y="10"/>
                      <a:pt x="16" y="9"/>
                    </a:cubicBezTo>
                    <a:cubicBezTo>
                      <a:pt x="16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79" name="Freeform 632"/>
              <p:cNvSpPr>
                <a:spLocks noEditPoints="1"/>
              </p:cNvSpPr>
              <p:nvPr/>
            </p:nvSpPr>
            <p:spPr bwMode="auto">
              <a:xfrm>
                <a:off x="-3792537" y="2636838"/>
                <a:ext cx="55563" cy="50800"/>
              </a:xfrm>
              <a:custGeom>
                <a:avLst/>
                <a:gdLst>
                  <a:gd name="T0" fmla="*/ 14 w 26"/>
                  <a:gd name="T1" fmla="*/ 24 h 24"/>
                  <a:gd name="T2" fmla="*/ 5 w 26"/>
                  <a:gd name="T3" fmla="*/ 20 h 24"/>
                  <a:gd name="T4" fmla="*/ 6 w 26"/>
                  <a:gd name="T5" fmla="*/ 3 h 24"/>
                  <a:gd name="T6" fmla="*/ 14 w 26"/>
                  <a:gd name="T7" fmla="*/ 0 h 24"/>
                  <a:gd name="T8" fmla="*/ 23 w 26"/>
                  <a:gd name="T9" fmla="*/ 5 h 24"/>
                  <a:gd name="T10" fmla="*/ 23 w 26"/>
                  <a:gd name="T11" fmla="*/ 5 h 24"/>
                  <a:gd name="T12" fmla="*/ 26 w 26"/>
                  <a:gd name="T13" fmla="*/ 14 h 24"/>
                  <a:gd name="T14" fmla="*/ 21 w 26"/>
                  <a:gd name="T15" fmla="*/ 22 h 24"/>
                  <a:gd name="T16" fmla="*/ 14 w 26"/>
                  <a:gd name="T17" fmla="*/ 24 h 24"/>
                  <a:gd name="T18" fmla="*/ 14 w 26"/>
                  <a:gd name="T19" fmla="*/ 8 h 24"/>
                  <a:gd name="T20" fmla="*/ 11 w 26"/>
                  <a:gd name="T21" fmla="*/ 9 h 24"/>
                  <a:gd name="T22" fmla="*/ 11 w 26"/>
                  <a:gd name="T23" fmla="*/ 15 h 24"/>
                  <a:gd name="T24" fmla="*/ 11 w 26"/>
                  <a:gd name="T25" fmla="*/ 15 h 24"/>
                  <a:gd name="T26" fmla="*/ 14 w 26"/>
                  <a:gd name="T27" fmla="*/ 16 h 24"/>
                  <a:gd name="T28" fmla="*/ 16 w 26"/>
                  <a:gd name="T29" fmla="*/ 15 h 24"/>
                  <a:gd name="T30" fmla="*/ 18 w 26"/>
                  <a:gd name="T31" fmla="*/ 13 h 24"/>
                  <a:gd name="T32" fmla="*/ 17 w 26"/>
                  <a:gd name="T33" fmla="*/ 10 h 24"/>
                  <a:gd name="T34" fmla="*/ 14 w 26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0" y="24"/>
                      <a:pt x="7" y="23"/>
                      <a:pt x="5" y="20"/>
                    </a:cubicBezTo>
                    <a:cubicBezTo>
                      <a:pt x="0" y="15"/>
                      <a:pt x="1" y="7"/>
                      <a:pt x="6" y="3"/>
                    </a:cubicBezTo>
                    <a:cubicBezTo>
                      <a:pt x="8" y="1"/>
                      <a:pt x="11" y="0"/>
                      <a:pt x="14" y="0"/>
                    </a:cubicBezTo>
                    <a:cubicBezTo>
                      <a:pt x="18" y="0"/>
                      <a:pt x="21" y="2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6" y="10"/>
                      <a:pt x="26" y="14"/>
                    </a:cubicBezTo>
                    <a:cubicBezTo>
                      <a:pt x="26" y="17"/>
                      <a:pt x="24" y="20"/>
                      <a:pt x="21" y="22"/>
                    </a:cubicBezTo>
                    <a:cubicBezTo>
                      <a:pt x="19" y="23"/>
                      <a:pt x="17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9"/>
                      <a:pt x="11" y="9"/>
                    </a:cubicBezTo>
                    <a:cubicBezTo>
                      <a:pt x="10" y="11"/>
                      <a:pt x="9" y="13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5" y="16"/>
                      <a:pt x="16" y="16"/>
                      <a:pt x="16" y="15"/>
                    </a:cubicBezTo>
                    <a:cubicBezTo>
                      <a:pt x="17" y="15"/>
                      <a:pt x="18" y="14"/>
                      <a:pt x="18" y="13"/>
                    </a:cubicBezTo>
                    <a:cubicBezTo>
                      <a:pt x="18" y="12"/>
                      <a:pt x="18" y="11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80" name="Freeform 633"/>
              <p:cNvSpPr>
                <a:spLocks noEditPoints="1"/>
              </p:cNvSpPr>
              <p:nvPr/>
            </p:nvSpPr>
            <p:spPr bwMode="auto">
              <a:xfrm>
                <a:off x="-3827462" y="2547938"/>
                <a:ext cx="57150" cy="52388"/>
              </a:xfrm>
              <a:custGeom>
                <a:avLst/>
                <a:gdLst>
                  <a:gd name="T0" fmla="*/ 14 w 26"/>
                  <a:gd name="T1" fmla="*/ 24 h 24"/>
                  <a:gd name="T2" fmla="*/ 14 w 26"/>
                  <a:gd name="T3" fmla="*/ 24 h 24"/>
                  <a:gd name="T4" fmla="*/ 14 w 26"/>
                  <a:gd name="T5" fmla="*/ 24 h 24"/>
                  <a:gd name="T6" fmla="*/ 6 w 26"/>
                  <a:gd name="T7" fmla="*/ 21 h 24"/>
                  <a:gd name="T8" fmla="*/ 5 w 26"/>
                  <a:gd name="T9" fmla="*/ 4 h 24"/>
                  <a:gd name="T10" fmla="*/ 14 w 26"/>
                  <a:gd name="T11" fmla="*/ 0 h 24"/>
                  <a:gd name="T12" fmla="*/ 22 w 26"/>
                  <a:gd name="T13" fmla="*/ 3 h 24"/>
                  <a:gd name="T14" fmla="*/ 26 w 26"/>
                  <a:gd name="T15" fmla="*/ 12 h 24"/>
                  <a:gd name="T16" fmla="*/ 23 w 26"/>
                  <a:gd name="T17" fmla="*/ 21 h 24"/>
                  <a:gd name="T18" fmla="*/ 14 w 26"/>
                  <a:gd name="T19" fmla="*/ 24 h 24"/>
                  <a:gd name="T20" fmla="*/ 14 w 26"/>
                  <a:gd name="T21" fmla="*/ 8 h 24"/>
                  <a:gd name="T22" fmla="*/ 11 w 26"/>
                  <a:gd name="T23" fmla="*/ 9 h 24"/>
                  <a:gd name="T24" fmla="*/ 11 w 26"/>
                  <a:gd name="T25" fmla="*/ 15 h 24"/>
                  <a:gd name="T26" fmla="*/ 14 w 26"/>
                  <a:gd name="T27" fmla="*/ 16 h 24"/>
                  <a:gd name="T28" fmla="*/ 14 w 26"/>
                  <a:gd name="T29" fmla="*/ 16 h 24"/>
                  <a:gd name="T30" fmla="*/ 17 w 26"/>
                  <a:gd name="T31" fmla="*/ 15 h 24"/>
                  <a:gd name="T32" fmla="*/ 18 w 26"/>
                  <a:gd name="T33" fmla="*/ 12 h 24"/>
                  <a:gd name="T34" fmla="*/ 17 w 26"/>
                  <a:gd name="T35" fmla="*/ 9 h 24"/>
                  <a:gd name="T36" fmla="*/ 14 w 26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1" y="24"/>
                      <a:pt x="8" y="23"/>
                      <a:pt x="6" y="21"/>
                    </a:cubicBezTo>
                    <a:cubicBezTo>
                      <a:pt x="1" y="16"/>
                      <a:pt x="0" y="9"/>
                      <a:pt x="5" y="4"/>
                    </a:cubicBezTo>
                    <a:cubicBezTo>
                      <a:pt x="7" y="1"/>
                      <a:pt x="10" y="0"/>
                      <a:pt x="14" y="0"/>
                    </a:cubicBezTo>
                    <a:cubicBezTo>
                      <a:pt x="17" y="0"/>
                      <a:pt x="20" y="1"/>
                      <a:pt x="22" y="3"/>
                    </a:cubicBezTo>
                    <a:cubicBezTo>
                      <a:pt x="25" y="6"/>
                      <a:pt x="26" y="9"/>
                      <a:pt x="26" y="12"/>
                    </a:cubicBezTo>
                    <a:cubicBezTo>
                      <a:pt x="26" y="15"/>
                      <a:pt x="25" y="19"/>
                      <a:pt x="23" y="21"/>
                    </a:cubicBezTo>
                    <a:cubicBezTo>
                      <a:pt x="21" y="23"/>
                      <a:pt x="18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2" y="8"/>
                      <a:pt x="11" y="9"/>
                    </a:cubicBezTo>
                    <a:cubicBezTo>
                      <a:pt x="9" y="11"/>
                      <a:pt x="9" y="13"/>
                      <a:pt x="11" y="15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6" y="16"/>
                      <a:pt x="17" y="15"/>
                    </a:cubicBezTo>
                    <a:cubicBezTo>
                      <a:pt x="18" y="14"/>
                      <a:pt x="18" y="13"/>
                      <a:pt x="18" y="12"/>
                    </a:cubicBezTo>
                    <a:cubicBezTo>
                      <a:pt x="18" y="11"/>
                      <a:pt x="18" y="10"/>
                      <a:pt x="17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81" name="Freeform 634"/>
              <p:cNvSpPr>
                <a:spLocks noEditPoints="1"/>
              </p:cNvSpPr>
              <p:nvPr/>
            </p:nvSpPr>
            <p:spPr bwMode="auto">
              <a:xfrm>
                <a:off x="-3778250" y="2524126"/>
                <a:ext cx="84138" cy="82550"/>
              </a:xfrm>
              <a:custGeom>
                <a:avLst/>
                <a:gdLst>
                  <a:gd name="T0" fmla="*/ 21 w 39"/>
                  <a:gd name="T1" fmla="*/ 38 h 38"/>
                  <a:gd name="T2" fmla="*/ 19 w 39"/>
                  <a:gd name="T3" fmla="*/ 38 h 38"/>
                  <a:gd name="T4" fmla="*/ 6 w 39"/>
                  <a:gd name="T5" fmla="*/ 32 h 38"/>
                  <a:gd name="T6" fmla="*/ 1 w 39"/>
                  <a:gd name="T7" fmla="*/ 19 h 38"/>
                  <a:gd name="T8" fmla="*/ 6 w 39"/>
                  <a:gd name="T9" fmla="*/ 5 h 38"/>
                  <a:gd name="T10" fmla="*/ 19 w 39"/>
                  <a:gd name="T11" fmla="*/ 0 h 38"/>
                  <a:gd name="T12" fmla="*/ 33 w 39"/>
                  <a:gd name="T13" fmla="*/ 7 h 38"/>
                  <a:gd name="T14" fmla="*/ 39 w 39"/>
                  <a:gd name="T15" fmla="*/ 21 h 38"/>
                  <a:gd name="T16" fmla="*/ 33 w 39"/>
                  <a:gd name="T17" fmla="*/ 34 h 38"/>
                  <a:gd name="T18" fmla="*/ 21 w 39"/>
                  <a:gd name="T19" fmla="*/ 38 h 38"/>
                  <a:gd name="T20" fmla="*/ 18 w 39"/>
                  <a:gd name="T21" fmla="*/ 8 h 38"/>
                  <a:gd name="T22" fmla="*/ 11 w 39"/>
                  <a:gd name="T23" fmla="*/ 11 h 38"/>
                  <a:gd name="T24" fmla="*/ 9 w 39"/>
                  <a:gd name="T25" fmla="*/ 18 h 38"/>
                  <a:gd name="T26" fmla="*/ 12 w 39"/>
                  <a:gd name="T27" fmla="*/ 26 h 38"/>
                  <a:gd name="T28" fmla="*/ 20 w 39"/>
                  <a:gd name="T29" fmla="*/ 30 h 38"/>
                  <a:gd name="T30" fmla="*/ 27 w 39"/>
                  <a:gd name="T31" fmla="*/ 28 h 38"/>
                  <a:gd name="T32" fmla="*/ 30 w 39"/>
                  <a:gd name="T33" fmla="*/ 21 h 38"/>
                  <a:gd name="T34" fmla="*/ 27 w 39"/>
                  <a:gd name="T35" fmla="*/ 12 h 38"/>
                  <a:gd name="T36" fmla="*/ 19 w 39"/>
                  <a:gd name="T37" fmla="*/ 8 h 38"/>
                  <a:gd name="T38" fmla="*/ 18 w 39"/>
                  <a:gd name="T39" fmla="*/ 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" h="38">
                    <a:moveTo>
                      <a:pt x="21" y="38"/>
                    </a:moveTo>
                    <a:cubicBezTo>
                      <a:pt x="20" y="38"/>
                      <a:pt x="20" y="38"/>
                      <a:pt x="19" y="38"/>
                    </a:cubicBezTo>
                    <a:cubicBezTo>
                      <a:pt x="14" y="38"/>
                      <a:pt x="9" y="35"/>
                      <a:pt x="6" y="32"/>
                    </a:cubicBezTo>
                    <a:cubicBezTo>
                      <a:pt x="3" y="28"/>
                      <a:pt x="1" y="24"/>
                      <a:pt x="1" y="19"/>
                    </a:cubicBezTo>
                    <a:cubicBezTo>
                      <a:pt x="0" y="14"/>
                      <a:pt x="2" y="9"/>
                      <a:pt x="6" y="5"/>
                    </a:cubicBezTo>
                    <a:cubicBezTo>
                      <a:pt x="9" y="2"/>
                      <a:pt x="14" y="0"/>
                      <a:pt x="19" y="0"/>
                    </a:cubicBezTo>
                    <a:cubicBezTo>
                      <a:pt x="24" y="0"/>
                      <a:pt x="29" y="3"/>
                      <a:pt x="33" y="7"/>
                    </a:cubicBezTo>
                    <a:cubicBezTo>
                      <a:pt x="37" y="11"/>
                      <a:pt x="39" y="16"/>
                      <a:pt x="39" y="21"/>
                    </a:cubicBezTo>
                    <a:cubicBezTo>
                      <a:pt x="39" y="26"/>
                      <a:pt x="36" y="31"/>
                      <a:pt x="33" y="34"/>
                    </a:cubicBezTo>
                    <a:cubicBezTo>
                      <a:pt x="29" y="37"/>
                      <a:pt x="25" y="38"/>
                      <a:pt x="21" y="38"/>
                    </a:cubicBezTo>
                    <a:close/>
                    <a:moveTo>
                      <a:pt x="18" y="8"/>
                    </a:moveTo>
                    <a:cubicBezTo>
                      <a:pt x="15" y="8"/>
                      <a:pt x="13" y="9"/>
                      <a:pt x="11" y="11"/>
                    </a:cubicBezTo>
                    <a:cubicBezTo>
                      <a:pt x="9" y="13"/>
                      <a:pt x="9" y="15"/>
                      <a:pt x="9" y="18"/>
                    </a:cubicBezTo>
                    <a:cubicBezTo>
                      <a:pt x="9" y="21"/>
                      <a:pt x="10" y="24"/>
                      <a:pt x="12" y="26"/>
                    </a:cubicBezTo>
                    <a:cubicBezTo>
                      <a:pt x="14" y="28"/>
                      <a:pt x="17" y="30"/>
                      <a:pt x="20" y="30"/>
                    </a:cubicBezTo>
                    <a:cubicBezTo>
                      <a:pt x="22" y="30"/>
                      <a:pt x="25" y="30"/>
                      <a:pt x="27" y="28"/>
                    </a:cubicBezTo>
                    <a:cubicBezTo>
                      <a:pt x="29" y="26"/>
                      <a:pt x="30" y="24"/>
                      <a:pt x="30" y="21"/>
                    </a:cubicBezTo>
                    <a:cubicBezTo>
                      <a:pt x="31" y="18"/>
                      <a:pt x="29" y="15"/>
                      <a:pt x="27" y="12"/>
                    </a:cubicBezTo>
                    <a:cubicBezTo>
                      <a:pt x="25" y="10"/>
                      <a:pt x="22" y="8"/>
                      <a:pt x="19" y="8"/>
                    </a:cubicBezTo>
                    <a:lnTo>
                      <a:pt x="18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82" name="Freeform 635"/>
              <p:cNvSpPr>
                <a:spLocks noEditPoints="1"/>
              </p:cNvSpPr>
              <p:nvPr/>
            </p:nvSpPr>
            <p:spPr bwMode="auto">
              <a:xfrm>
                <a:off x="-3800475" y="2573338"/>
                <a:ext cx="55563" cy="52388"/>
              </a:xfrm>
              <a:custGeom>
                <a:avLst/>
                <a:gdLst>
                  <a:gd name="T0" fmla="*/ 14 w 26"/>
                  <a:gd name="T1" fmla="*/ 24 h 24"/>
                  <a:gd name="T2" fmla="*/ 5 w 26"/>
                  <a:gd name="T3" fmla="*/ 20 h 24"/>
                  <a:gd name="T4" fmla="*/ 5 w 26"/>
                  <a:gd name="T5" fmla="*/ 3 h 24"/>
                  <a:gd name="T6" fmla="*/ 13 w 26"/>
                  <a:gd name="T7" fmla="*/ 0 h 24"/>
                  <a:gd name="T8" fmla="*/ 23 w 26"/>
                  <a:gd name="T9" fmla="*/ 4 h 24"/>
                  <a:gd name="T10" fmla="*/ 26 w 26"/>
                  <a:gd name="T11" fmla="*/ 13 h 24"/>
                  <a:gd name="T12" fmla="*/ 22 w 26"/>
                  <a:gd name="T13" fmla="*/ 21 h 24"/>
                  <a:gd name="T14" fmla="*/ 14 w 26"/>
                  <a:gd name="T15" fmla="*/ 24 h 24"/>
                  <a:gd name="T16" fmla="*/ 13 w 26"/>
                  <a:gd name="T17" fmla="*/ 8 h 24"/>
                  <a:gd name="T18" fmla="*/ 11 w 26"/>
                  <a:gd name="T19" fmla="*/ 9 h 24"/>
                  <a:gd name="T20" fmla="*/ 11 w 26"/>
                  <a:gd name="T21" fmla="*/ 15 h 24"/>
                  <a:gd name="T22" fmla="*/ 17 w 26"/>
                  <a:gd name="T23" fmla="*/ 15 h 24"/>
                  <a:gd name="T24" fmla="*/ 18 w 26"/>
                  <a:gd name="T25" fmla="*/ 13 h 24"/>
                  <a:gd name="T26" fmla="*/ 17 w 26"/>
                  <a:gd name="T27" fmla="*/ 9 h 24"/>
                  <a:gd name="T28" fmla="*/ 13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1" y="24"/>
                      <a:pt x="7" y="23"/>
                      <a:pt x="5" y="20"/>
                    </a:cubicBezTo>
                    <a:cubicBezTo>
                      <a:pt x="0" y="16"/>
                      <a:pt x="0" y="8"/>
                      <a:pt x="5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7" y="0"/>
                      <a:pt x="20" y="1"/>
                      <a:pt x="23" y="4"/>
                    </a:cubicBezTo>
                    <a:cubicBezTo>
                      <a:pt x="25" y="6"/>
                      <a:pt x="26" y="10"/>
                      <a:pt x="26" y="13"/>
                    </a:cubicBezTo>
                    <a:cubicBezTo>
                      <a:pt x="26" y="16"/>
                      <a:pt x="25" y="19"/>
                      <a:pt x="22" y="21"/>
                    </a:cubicBezTo>
                    <a:cubicBezTo>
                      <a:pt x="20" y="23"/>
                      <a:pt x="17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1" y="9"/>
                    </a:cubicBezTo>
                    <a:cubicBezTo>
                      <a:pt x="9" y="10"/>
                      <a:pt x="9" y="13"/>
                      <a:pt x="11" y="15"/>
                    </a:cubicBezTo>
                    <a:cubicBezTo>
                      <a:pt x="12" y="16"/>
                      <a:pt x="15" y="17"/>
                      <a:pt x="17" y="15"/>
                    </a:cubicBezTo>
                    <a:cubicBezTo>
                      <a:pt x="18" y="14"/>
                      <a:pt x="18" y="13"/>
                      <a:pt x="18" y="13"/>
                    </a:cubicBezTo>
                    <a:cubicBezTo>
                      <a:pt x="18" y="11"/>
                      <a:pt x="18" y="10"/>
                      <a:pt x="17" y="9"/>
                    </a:cubicBezTo>
                    <a:cubicBezTo>
                      <a:pt x="16" y="8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83" name="Freeform 636"/>
              <p:cNvSpPr>
                <a:spLocks noEditPoints="1"/>
              </p:cNvSpPr>
              <p:nvPr/>
            </p:nvSpPr>
            <p:spPr bwMode="auto">
              <a:xfrm>
                <a:off x="-3778250" y="2600326"/>
                <a:ext cx="58738" cy="52388"/>
              </a:xfrm>
              <a:custGeom>
                <a:avLst/>
                <a:gdLst>
                  <a:gd name="T0" fmla="*/ 14 w 27"/>
                  <a:gd name="T1" fmla="*/ 25 h 25"/>
                  <a:gd name="T2" fmla="*/ 5 w 27"/>
                  <a:gd name="T3" fmla="*/ 21 h 25"/>
                  <a:gd name="T4" fmla="*/ 6 w 27"/>
                  <a:gd name="T5" fmla="*/ 3 h 25"/>
                  <a:gd name="T6" fmla="*/ 14 w 27"/>
                  <a:gd name="T7" fmla="*/ 0 h 25"/>
                  <a:gd name="T8" fmla="*/ 23 w 27"/>
                  <a:gd name="T9" fmla="*/ 5 h 25"/>
                  <a:gd name="T10" fmla="*/ 26 w 27"/>
                  <a:gd name="T11" fmla="*/ 14 h 25"/>
                  <a:gd name="T12" fmla="*/ 22 w 27"/>
                  <a:gd name="T13" fmla="*/ 22 h 25"/>
                  <a:gd name="T14" fmla="*/ 14 w 27"/>
                  <a:gd name="T15" fmla="*/ 25 h 25"/>
                  <a:gd name="T16" fmla="*/ 14 w 27"/>
                  <a:gd name="T17" fmla="*/ 8 h 25"/>
                  <a:gd name="T18" fmla="*/ 11 w 27"/>
                  <a:gd name="T19" fmla="*/ 9 h 25"/>
                  <a:gd name="T20" fmla="*/ 11 w 27"/>
                  <a:gd name="T21" fmla="*/ 15 h 25"/>
                  <a:gd name="T22" fmla="*/ 14 w 27"/>
                  <a:gd name="T23" fmla="*/ 17 h 25"/>
                  <a:gd name="T24" fmla="*/ 17 w 27"/>
                  <a:gd name="T25" fmla="*/ 16 h 25"/>
                  <a:gd name="T26" fmla="*/ 18 w 27"/>
                  <a:gd name="T27" fmla="*/ 13 h 25"/>
                  <a:gd name="T28" fmla="*/ 17 w 27"/>
                  <a:gd name="T29" fmla="*/ 10 h 25"/>
                  <a:gd name="T30" fmla="*/ 14 w 27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5">
                    <a:moveTo>
                      <a:pt x="14" y="25"/>
                    </a:moveTo>
                    <a:cubicBezTo>
                      <a:pt x="11" y="25"/>
                      <a:pt x="7" y="23"/>
                      <a:pt x="5" y="21"/>
                    </a:cubicBezTo>
                    <a:cubicBezTo>
                      <a:pt x="0" y="15"/>
                      <a:pt x="1" y="8"/>
                      <a:pt x="6" y="3"/>
                    </a:cubicBezTo>
                    <a:cubicBezTo>
                      <a:pt x="8" y="1"/>
                      <a:pt x="11" y="0"/>
                      <a:pt x="14" y="0"/>
                    </a:cubicBezTo>
                    <a:cubicBezTo>
                      <a:pt x="17" y="0"/>
                      <a:pt x="21" y="2"/>
                      <a:pt x="23" y="5"/>
                    </a:cubicBezTo>
                    <a:cubicBezTo>
                      <a:pt x="25" y="7"/>
                      <a:pt x="27" y="11"/>
                      <a:pt x="26" y="14"/>
                    </a:cubicBezTo>
                    <a:cubicBezTo>
                      <a:pt x="26" y="17"/>
                      <a:pt x="25" y="20"/>
                      <a:pt x="22" y="22"/>
                    </a:cubicBezTo>
                    <a:cubicBezTo>
                      <a:pt x="20" y="24"/>
                      <a:pt x="17" y="25"/>
                      <a:pt x="14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8"/>
                      <a:pt x="11" y="9"/>
                    </a:cubicBezTo>
                    <a:cubicBezTo>
                      <a:pt x="10" y="11"/>
                      <a:pt x="9" y="13"/>
                      <a:pt x="11" y="15"/>
                    </a:cubicBezTo>
                    <a:cubicBezTo>
                      <a:pt x="12" y="16"/>
                      <a:pt x="13" y="17"/>
                      <a:pt x="14" y="17"/>
                    </a:cubicBezTo>
                    <a:cubicBezTo>
                      <a:pt x="15" y="17"/>
                      <a:pt x="16" y="16"/>
                      <a:pt x="17" y="16"/>
                    </a:cubicBezTo>
                    <a:cubicBezTo>
                      <a:pt x="18" y="15"/>
                      <a:pt x="18" y="14"/>
                      <a:pt x="18" y="13"/>
                    </a:cubicBezTo>
                    <a:cubicBezTo>
                      <a:pt x="18" y="12"/>
                      <a:pt x="18" y="11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84" name="Freeform 637"/>
              <p:cNvSpPr>
                <a:spLocks noEditPoints="1"/>
              </p:cNvSpPr>
              <p:nvPr/>
            </p:nvSpPr>
            <p:spPr bwMode="auto">
              <a:xfrm>
                <a:off x="-3797300" y="2749551"/>
                <a:ext cx="57150" cy="49213"/>
              </a:xfrm>
              <a:custGeom>
                <a:avLst/>
                <a:gdLst>
                  <a:gd name="T0" fmla="*/ 13 w 26"/>
                  <a:gd name="T1" fmla="*/ 23 h 23"/>
                  <a:gd name="T2" fmla="*/ 11 w 26"/>
                  <a:gd name="T3" fmla="*/ 23 h 23"/>
                  <a:gd name="T4" fmla="*/ 4 w 26"/>
                  <a:gd name="T5" fmla="*/ 18 h 23"/>
                  <a:gd name="T6" fmla="*/ 8 w 26"/>
                  <a:gd name="T7" fmla="*/ 2 h 23"/>
                  <a:gd name="T8" fmla="*/ 15 w 26"/>
                  <a:gd name="T9" fmla="*/ 0 h 23"/>
                  <a:gd name="T10" fmla="*/ 24 w 26"/>
                  <a:gd name="T11" fmla="*/ 5 h 23"/>
                  <a:gd name="T12" fmla="*/ 25 w 26"/>
                  <a:gd name="T13" fmla="*/ 14 h 23"/>
                  <a:gd name="T14" fmla="*/ 20 w 26"/>
                  <a:gd name="T15" fmla="*/ 21 h 23"/>
                  <a:gd name="T16" fmla="*/ 13 w 26"/>
                  <a:gd name="T17" fmla="*/ 23 h 23"/>
                  <a:gd name="T18" fmla="*/ 15 w 26"/>
                  <a:gd name="T19" fmla="*/ 8 h 23"/>
                  <a:gd name="T20" fmla="*/ 12 w 26"/>
                  <a:gd name="T21" fmla="*/ 9 h 23"/>
                  <a:gd name="T22" fmla="*/ 10 w 26"/>
                  <a:gd name="T23" fmla="*/ 14 h 23"/>
                  <a:gd name="T24" fmla="*/ 12 w 26"/>
                  <a:gd name="T25" fmla="*/ 15 h 23"/>
                  <a:gd name="T26" fmla="*/ 16 w 26"/>
                  <a:gd name="T27" fmla="*/ 14 h 23"/>
                  <a:gd name="T28" fmla="*/ 18 w 26"/>
                  <a:gd name="T29" fmla="*/ 12 h 23"/>
                  <a:gd name="T30" fmla="*/ 17 w 26"/>
                  <a:gd name="T31" fmla="*/ 10 h 23"/>
                  <a:gd name="T32" fmla="*/ 15 w 26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3" y="23"/>
                      <a:pt x="12" y="23"/>
                      <a:pt x="11" y="23"/>
                    </a:cubicBezTo>
                    <a:cubicBezTo>
                      <a:pt x="8" y="22"/>
                      <a:pt x="5" y="21"/>
                      <a:pt x="4" y="18"/>
                    </a:cubicBezTo>
                    <a:cubicBezTo>
                      <a:pt x="0" y="13"/>
                      <a:pt x="2" y="6"/>
                      <a:pt x="8" y="2"/>
                    </a:cubicBezTo>
                    <a:cubicBezTo>
                      <a:pt x="10" y="1"/>
                      <a:pt x="12" y="0"/>
                      <a:pt x="15" y="0"/>
                    </a:cubicBezTo>
                    <a:cubicBezTo>
                      <a:pt x="19" y="0"/>
                      <a:pt x="22" y="2"/>
                      <a:pt x="24" y="5"/>
                    </a:cubicBezTo>
                    <a:cubicBezTo>
                      <a:pt x="26" y="8"/>
                      <a:pt x="26" y="11"/>
                      <a:pt x="25" y="14"/>
                    </a:cubicBezTo>
                    <a:cubicBezTo>
                      <a:pt x="25" y="17"/>
                      <a:pt x="23" y="20"/>
                      <a:pt x="20" y="21"/>
                    </a:cubicBezTo>
                    <a:cubicBezTo>
                      <a:pt x="18" y="23"/>
                      <a:pt x="16" y="23"/>
                      <a:pt x="13" y="23"/>
                    </a:cubicBezTo>
                    <a:close/>
                    <a:moveTo>
                      <a:pt x="15" y="8"/>
                    </a:moveTo>
                    <a:cubicBezTo>
                      <a:pt x="14" y="8"/>
                      <a:pt x="13" y="8"/>
                      <a:pt x="12" y="9"/>
                    </a:cubicBezTo>
                    <a:cubicBezTo>
                      <a:pt x="10" y="10"/>
                      <a:pt x="10" y="12"/>
                      <a:pt x="10" y="14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3" y="15"/>
                      <a:pt x="15" y="15"/>
                      <a:pt x="16" y="14"/>
                    </a:cubicBezTo>
                    <a:cubicBezTo>
                      <a:pt x="17" y="14"/>
                      <a:pt x="17" y="13"/>
                      <a:pt x="18" y="12"/>
                    </a:cubicBezTo>
                    <a:cubicBezTo>
                      <a:pt x="18" y="11"/>
                      <a:pt x="18" y="10"/>
                      <a:pt x="17" y="10"/>
                    </a:cubicBezTo>
                    <a:cubicBezTo>
                      <a:pt x="17" y="9"/>
                      <a:pt x="16" y="8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85" name="Freeform 638"/>
              <p:cNvSpPr>
                <a:spLocks noEditPoints="1"/>
              </p:cNvSpPr>
              <p:nvPr/>
            </p:nvSpPr>
            <p:spPr bwMode="auto">
              <a:xfrm>
                <a:off x="-3779837" y="2778126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3 w 26"/>
                  <a:gd name="T3" fmla="*/ 17 h 23"/>
                  <a:gd name="T4" fmla="*/ 8 w 26"/>
                  <a:gd name="T5" fmla="*/ 1 h 23"/>
                  <a:gd name="T6" fmla="*/ 14 w 26"/>
                  <a:gd name="T7" fmla="*/ 0 h 23"/>
                  <a:gd name="T8" fmla="*/ 24 w 26"/>
                  <a:gd name="T9" fmla="*/ 5 h 23"/>
                  <a:gd name="T10" fmla="*/ 25 w 26"/>
                  <a:gd name="T11" fmla="*/ 14 h 23"/>
                  <a:gd name="T12" fmla="*/ 19 w 26"/>
                  <a:gd name="T13" fmla="*/ 21 h 23"/>
                  <a:gd name="T14" fmla="*/ 13 w 26"/>
                  <a:gd name="T15" fmla="*/ 23 h 23"/>
                  <a:gd name="T16" fmla="*/ 14 w 26"/>
                  <a:gd name="T17" fmla="*/ 8 h 23"/>
                  <a:gd name="T18" fmla="*/ 12 w 26"/>
                  <a:gd name="T19" fmla="*/ 8 h 23"/>
                  <a:gd name="T20" fmla="*/ 10 w 26"/>
                  <a:gd name="T21" fmla="*/ 13 h 23"/>
                  <a:gd name="T22" fmla="*/ 15 w 26"/>
                  <a:gd name="T23" fmla="*/ 14 h 23"/>
                  <a:gd name="T24" fmla="*/ 17 w 26"/>
                  <a:gd name="T25" fmla="*/ 11 h 23"/>
                  <a:gd name="T26" fmla="*/ 17 w 26"/>
                  <a:gd name="T27" fmla="*/ 9 h 23"/>
                  <a:gd name="T28" fmla="*/ 14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8" y="23"/>
                      <a:pt x="5" y="21"/>
                      <a:pt x="3" y="17"/>
                    </a:cubicBezTo>
                    <a:cubicBezTo>
                      <a:pt x="0" y="12"/>
                      <a:pt x="2" y="5"/>
                      <a:pt x="8" y="1"/>
                    </a:cubicBezTo>
                    <a:cubicBezTo>
                      <a:pt x="10" y="0"/>
                      <a:pt x="12" y="0"/>
                      <a:pt x="14" y="0"/>
                    </a:cubicBezTo>
                    <a:cubicBezTo>
                      <a:pt x="18" y="0"/>
                      <a:pt x="22" y="2"/>
                      <a:pt x="24" y="5"/>
                    </a:cubicBezTo>
                    <a:cubicBezTo>
                      <a:pt x="25" y="8"/>
                      <a:pt x="26" y="11"/>
                      <a:pt x="25" y="14"/>
                    </a:cubicBezTo>
                    <a:cubicBezTo>
                      <a:pt x="24" y="17"/>
                      <a:pt x="22" y="19"/>
                      <a:pt x="19" y="21"/>
                    </a:cubicBezTo>
                    <a:cubicBezTo>
                      <a:pt x="17" y="22"/>
                      <a:pt x="15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2" y="8"/>
                    </a:cubicBezTo>
                    <a:cubicBezTo>
                      <a:pt x="10" y="9"/>
                      <a:pt x="9" y="12"/>
                      <a:pt x="10" y="13"/>
                    </a:cubicBezTo>
                    <a:cubicBezTo>
                      <a:pt x="11" y="15"/>
                      <a:pt x="13" y="15"/>
                      <a:pt x="15" y="14"/>
                    </a:cubicBezTo>
                    <a:cubicBezTo>
                      <a:pt x="16" y="13"/>
                      <a:pt x="17" y="12"/>
                      <a:pt x="17" y="11"/>
                    </a:cubicBezTo>
                    <a:cubicBezTo>
                      <a:pt x="17" y="11"/>
                      <a:pt x="17" y="10"/>
                      <a:pt x="17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86" name="Freeform 639"/>
              <p:cNvSpPr>
                <a:spLocks noEditPoints="1"/>
              </p:cNvSpPr>
              <p:nvPr/>
            </p:nvSpPr>
            <p:spPr bwMode="auto">
              <a:xfrm>
                <a:off x="-3763962" y="2803526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3 w 26"/>
                  <a:gd name="T3" fmla="*/ 18 h 23"/>
                  <a:gd name="T4" fmla="*/ 8 w 26"/>
                  <a:gd name="T5" fmla="*/ 2 h 23"/>
                  <a:gd name="T6" fmla="*/ 14 w 26"/>
                  <a:gd name="T7" fmla="*/ 0 h 23"/>
                  <a:gd name="T8" fmla="*/ 24 w 26"/>
                  <a:gd name="T9" fmla="*/ 6 h 23"/>
                  <a:gd name="T10" fmla="*/ 25 w 26"/>
                  <a:gd name="T11" fmla="*/ 15 h 23"/>
                  <a:gd name="T12" fmla="*/ 18 w 26"/>
                  <a:gd name="T13" fmla="*/ 22 h 23"/>
                  <a:gd name="T14" fmla="*/ 13 w 26"/>
                  <a:gd name="T15" fmla="*/ 23 h 23"/>
                  <a:gd name="T16" fmla="*/ 14 w 26"/>
                  <a:gd name="T17" fmla="*/ 8 h 23"/>
                  <a:gd name="T18" fmla="*/ 12 w 26"/>
                  <a:gd name="T19" fmla="*/ 9 h 23"/>
                  <a:gd name="T20" fmla="*/ 10 w 26"/>
                  <a:gd name="T21" fmla="*/ 14 h 23"/>
                  <a:gd name="T22" fmla="*/ 13 w 26"/>
                  <a:gd name="T23" fmla="*/ 15 h 23"/>
                  <a:gd name="T24" fmla="*/ 15 w 26"/>
                  <a:gd name="T25" fmla="*/ 15 h 23"/>
                  <a:gd name="T26" fmla="*/ 17 w 26"/>
                  <a:gd name="T27" fmla="*/ 12 h 23"/>
                  <a:gd name="T28" fmla="*/ 17 w 26"/>
                  <a:gd name="T29" fmla="*/ 10 h 23"/>
                  <a:gd name="T30" fmla="*/ 14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8" y="23"/>
                      <a:pt x="4" y="21"/>
                      <a:pt x="3" y="18"/>
                    </a:cubicBezTo>
                    <a:cubicBezTo>
                      <a:pt x="0" y="12"/>
                      <a:pt x="2" y="5"/>
                      <a:pt x="8" y="2"/>
                    </a:cubicBezTo>
                    <a:cubicBezTo>
                      <a:pt x="10" y="1"/>
                      <a:pt x="12" y="0"/>
                      <a:pt x="14" y="0"/>
                    </a:cubicBezTo>
                    <a:cubicBezTo>
                      <a:pt x="18" y="0"/>
                      <a:pt x="22" y="3"/>
                      <a:pt x="24" y="6"/>
                    </a:cubicBezTo>
                    <a:cubicBezTo>
                      <a:pt x="26" y="9"/>
                      <a:pt x="26" y="12"/>
                      <a:pt x="25" y="15"/>
                    </a:cubicBezTo>
                    <a:cubicBezTo>
                      <a:pt x="24" y="18"/>
                      <a:pt x="21" y="21"/>
                      <a:pt x="18" y="22"/>
                    </a:cubicBezTo>
                    <a:cubicBezTo>
                      <a:pt x="17" y="23"/>
                      <a:pt x="15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9"/>
                      <a:pt x="12" y="9"/>
                    </a:cubicBezTo>
                    <a:cubicBezTo>
                      <a:pt x="10" y="10"/>
                      <a:pt x="9" y="12"/>
                      <a:pt x="10" y="14"/>
                    </a:cubicBezTo>
                    <a:cubicBezTo>
                      <a:pt x="10" y="15"/>
                      <a:pt x="11" y="15"/>
                      <a:pt x="13" y="15"/>
                    </a:cubicBezTo>
                    <a:cubicBezTo>
                      <a:pt x="13" y="15"/>
                      <a:pt x="14" y="15"/>
                      <a:pt x="15" y="15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87" name="Freeform 640"/>
              <p:cNvSpPr>
                <a:spLocks noEditPoints="1"/>
              </p:cNvSpPr>
              <p:nvPr/>
            </p:nvSpPr>
            <p:spPr bwMode="auto">
              <a:xfrm>
                <a:off x="-3751262" y="2833688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3 w 26"/>
                  <a:gd name="T3" fmla="*/ 16 h 23"/>
                  <a:gd name="T4" fmla="*/ 9 w 26"/>
                  <a:gd name="T5" fmla="*/ 1 h 23"/>
                  <a:gd name="T6" fmla="*/ 14 w 26"/>
                  <a:gd name="T7" fmla="*/ 0 h 23"/>
                  <a:gd name="T8" fmla="*/ 25 w 26"/>
                  <a:gd name="T9" fmla="*/ 6 h 23"/>
                  <a:gd name="T10" fmla="*/ 25 w 26"/>
                  <a:gd name="T11" fmla="*/ 15 h 23"/>
                  <a:gd name="T12" fmla="*/ 18 w 26"/>
                  <a:gd name="T13" fmla="*/ 21 h 23"/>
                  <a:gd name="T14" fmla="*/ 13 w 26"/>
                  <a:gd name="T15" fmla="*/ 23 h 23"/>
                  <a:gd name="T16" fmla="*/ 14 w 26"/>
                  <a:gd name="T17" fmla="*/ 8 h 23"/>
                  <a:gd name="T18" fmla="*/ 12 w 26"/>
                  <a:gd name="T19" fmla="*/ 8 h 23"/>
                  <a:gd name="T20" fmla="*/ 10 w 26"/>
                  <a:gd name="T21" fmla="*/ 13 h 23"/>
                  <a:gd name="T22" fmla="*/ 15 w 26"/>
                  <a:gd name="T23" fmla="*/ 14 h 23"/>
                  <a:gd name="T24" fmla="*/ 17 w 26"/>
                  <a:gd name="T25" fmla="*/ 12 h 23"/>
                  <a:gd name="T26" fmla="*/ 17 w 26"/>
                  <a:gd name="T27" fmla="*/ 9 h 23"/>
                  <a:gd name="T28" fmla="*/ 14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8" y="23"/>
                      <a:pt x="4" y="20"/>
                      <a:pt x="3" y="16"/>
                    </a:cubicBezTo>
                    <a:cubicBezTo>
                      <a:pt x="0" y="11"/>
                      <a:pt x="3" y="4"/>
                      <a:pt x="9" y="1"/>
                    </a:cubicBezTo>
                    <a:cubicBezTo>
                      <a:pt x="11" y="0"/>
                      <a:pt x="12" y="0"/>
                      <a:pt x="14" y="0"/>
                    </a:cubicBezTo>
                    <a:cubicBezTo>
                      <a:pt x="19" y="0"/>
                      <a:pt x="23" y="2"/>
                      <a:pt x="25" y="6"/>
                    </a:cubicBezTo>
                    <a:cubicBezTo>
                      <a:pt x="26" y="9"/>
                      <a:pt x="26" y="12"/>
                      <a:pt x="25" y="15"/>
                    </a:cubicBezTo>
                    <a:cubicBezTo>
                      <a:pt x="24" y="18"/>
                      <a:pt x="21" y="20"/>
                      <a:pt x="18" y="21"/>
                    </a:cubicBezTo>
                    <a:cubicBezTo>
                      <a:pt x="17" y="22"/>
                      <a:pt x="15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4" y="8"/>
                      <a:pt x="13" y="8"/>
                      <a:pt x="12" y="8"/>
                    </a:cubicBezTo>
                    <a:cubicBezTo>
                      <a:pt x="10" y="9"/>
                      <a:pt x="9" y="11"/>
                      <a:pt x="10" y="13"/>
                    </a:cubicBezTo>
                    <a:cubicBezTo>
                      <a:pt x="11" y="14"/>
                      <a:pt x="13" y="15"/>
                      <a:pt x="15" y="14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8" y="11"/>
                      <a:pt x="18" y="10"/>
                      <a:pt x="17" y="9"/>
                    </a:cubicBezTo>
                    <a:cubicBezTo>
                      <a:pt x="17" y="8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88" name="Freeform 641"/>
              <p:cNvSpPr>
                <a:spLocks noEditPoints="1"/>
              </p:cNvSpPr>
              <p:nvPr/>
            </p:nvSpPr>
            <p:spPr bwMode="auto">
              <a:xfrm>
                <a:off x="-3738562" y="2862263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2 w 26"/>
                  <a:gd name="T3" fmla="*/ 16 h 23"/>
                  <a:gd name="T4" fmla="*/ 9 w 26"/>
                  <a:gd name="T5" fmla="*/ 1 h 23"/>
                  <a:gd name="T6" fmla="*/ 14 w 26"/>
                  <a:gd name="T7" fmla="*/ 0 h 23"/>
                  <a:gd name="T8" fmla="*/ 25 w 26"/>
                  <a:gd name="T9" fmla="*/ 7 h 23"/>
                  <a:gd name="T10" fmla="*/ 24 w 26"/>
                  <a:gd name="T11" fmla="*/ 16 h 23"/>
                  <a:gd name="T12" fmla="*/ 17 w 26"/>
                  <a:gd name="T13" fmla="*/ 22 h 23"/>
                  <a:gd name="T14" fmla="*/ 13 w 26"/>
                  <a:gd name="T15" fmla="*/ 23 h 23"/>
                  <a:gd name="T16" fmla="*/ 14 w 26"/>
                  <a:gd name="T17" fmla="*/ 8 h 23"/>
                  <a:gd name="T18" fmla="*/ 12 w 26"/>
                  <a:gd name="T19" fmla="*/ 8 h 23"/>
                  <a:gd name="T20" fmla="*/ 10 w 26"/>
                  <a:gd name="T21" fmla="*/ 13 h 23"/>
                  <a:gd name="T22" fmla="*/ 15 w 26"/>
                  <a:gd name="T23" fmla="*/ 14 h 23"/>
                  <a:gd name="T24" fmla="*/ 17 w 26"/>
                  <a:gd name="T25" fmla="*/ 12 h 23"/>
                  <a:gd name="T26" fmla="*/ 17 w 26"/>
                  <a:gd name="T27" fmla="*/ 10 h 23"/>
                  <a:gd name="T28" fmla="*/ 14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8" y="23"/>
                      <a:pt x="4" y="20"/>
                      <a:pt x="2" y="16"/>
                    </a:cubicBezTo>
                    <a:cubicBezTo>
                      <a:pt x="0" y="10"/>
                      <a:pt x="3" y="4"/>
                      <a:pt x="9" y="1"/>
                    </a:cubicBezTo>
                    <a:cubicBezTo>
                      <a:pt x="11" y="0"/>
                      <a:pt x="12" y="0"/>
                      <a:pt x="14" y="0"/>
                    </a:cubicBezTo>
                    <a:cubicBezTo>
                      <a:pt x="19" y="0"/>
                      <a:pt x="23" y="3"/>
                      <a:pt x="25" y="7"/>
                    </a:cubicBezTo>
                    <a:cubicBezTo>
                      <a:pt x="26" y="10"/>
                      <a:pt x="26" y="13"/>
                      <a:pt x="24" y="16"/>
                    </a:cubicBezTo>
                    <a:cubicBezTo>
                      <a:pt x="23" y="19"/>
                      <a:pt x="21" y="21"/>
                      <a:pt x="17" y="22"/>
                    </a:cubicBezTo>
                    <a:cubicBezTo>
                      <a:pt x="16" y="23"/>
                      <a:pt x="14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2" y="8"/>
                    </a:cubicBezTo>
                    <a:cubicBezTo>
                      <a:pt x="10" y="9"/>
                      <a:pt x="9" y="11"/>
                      <a:pt x="10" y="13"/>
                    </a:cubicBezTo>
                    <a:cubicBezTo>
                      <a:pt x="10" y="15"/>
                      <a:pt x="13" y="15"/>
                      <a:pt x="15" y="14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2"/>
                      <a:pt x="18" y="11"/>
                      <a:pt x="17" y="10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89" name="Freeform 642"/>
              <p:cNvSpPr>
                <a:spLocks noEditPoints="1"/>
              </p:cNvSpPr>
              <p:nvPr/>
            </p:nvSpPr>
            <p:spPr bwMode="auto">
              <a:xfrm>
                <a:off x="-3725862" y="2889251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1 w 25"/>
                  <a:gd name="T3" fmla="*/ 16 h 24"/>
                  <a:gd name="T4" fmla="*/ 2 w 25"/>
                  <a:gd name="T5" fmla="*/ 7 h 24"/>
                  <a:gd name="T6" fmla="*/ 9 w 25"/>
                  <a:gd name="T7" fmla="*/ 1 h 24"/>
                  <a:gd name="T8" fmla="*/ 18 w 25"/>
                  <a:gd name="T9" fmla="*/ 2 h 24"/>
                  <a:gd name="T10" fmla="*/ 24 w 25"/>
                  <a:gd name="T11" fmla="*/ 8 h 24"/>
                  <a:gd name="T12" fmla="*/ 23 w 25"/>
                  <a:gd name="T13" fmla="*/ 17 h 24"/>
                  <a:gd name="T14" fmla="*/ 16 w 25"/>
                  <a:gd name="T15" fmla="*/ 23 h 24"/>
                  <a:gd name="T16" fmla="*/ 12 w 25"/>
                  <a:gd name="T17" fmla="*/ 24 h 24"/>
                  <a:gd name="T18" fmla="*/ 13 w 25"/>
                  <a:gd name="T19" fmla="*/ 9 h 24"/>
                  <a:gd name="T20" fmla="*/ 11 w 25"/>
                  <a:gd name="T21" fmla="*/ 9 h 24"/>
                  <a:gd name="T22" fmla="*/ 9 w 25"/>
                  <a:gd name="T23" fmla="*/ 11 h 24"/>
                  <a:gd name="T24" fmla="*/ 9 w 25"/>
                  <a:gd name="T25" fmla="*/ 14 h 24"/>
                  <a:gd name="T26" fmla="*/ 14 w 25"/>
                  <a:gd name="T27" fmla="*/ 15 h 24"/>
                  <a:gd name="T28" fmla="*/ 16 w 25"/>
                  <a:gd name="T29" fmla="*/ 13 h 24"/>
                  <a:gd name="T30" fmla="*/ 16 w 25"/>
                  <a:gd name="T31" fmla="*/ 11 h 24"/>
                  <a:gd name="T32" fmla="*/ 15 w 25"/>
                  <a:gd name="T33" fmla="*/ 9 h 24"/>
                  <a:gd name="T34" fmla="*/ 13 w 25"/>
                  <a:gd name="T35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7" y="24"/>
                      <a:pt x="2" y="21"/>
                      <a:pt x="1" y="16"/>
                    </a:cubicBezTo>
                    <a:cubicBezTo>
                      <a:pt x="0" y="13"/>
                      <a:pt x="0" y="10"/>
                      <a:pt x="2" y="7"/>
                    </a:cubicBezTo>
                    <a:cubicBezTo>
                      <a:pt x="3" y="5"/>
                      <a:pt x="6" y="3"/>
                      <a:pt x="9" y="1"/>
                    </a:cubicBezTo>
                    <a:cubicBezTo>
                      <a:pt x="12" y="0"/>
                      <a:pt x="15" y="0"/>
                      <a:pt x="18" y="2"/>
                    </a:cubicBezTo>
                    <a:cubicBezTo>
                      <a:pt x="21" y="3"/>
                      <a:pt x="23" y="5"/>
                      <a:pt x="24" y="8"/>
                    </a:cubicBezTo>
                    <a:cubicBezTo>
                      <a:pt x="25" y="11"/>
                      <a:pt x="25" y="14"/>
                      <a:pt x="23" y="17"/>
                    </a:cubicBezTo>
                    <a:cubicBezTo>
                      <a:pt x="22" y="20"/>
                      <a:pt x="19" y="22"/>
                      <a:pt x="16" y="23"/>
                    </a:cubicBezTo>
                    <a:cubicBezTo>
                      <a:pt x="15" y="23"/>
                      <a:pt x="13" y="24"/>
                      <a:pt x="12" y="24"/>
                    </a:cubicBezTo>
                    <a:close/>
                    <a:moveTo>
                      <a:pt x="13" y="9"/>
                    </a:moveTo>
                    <a:cubicBezTo>
                      <a:pt x="13" y="9"/>
                      <a:pt x="12" y="9"/>
                      <a:pt x="11" y="9"/>
                    </a:cubicBezTo>
                    <a:cubicBezTo>
                      <a:pt x="10" y="9"/>
                      <a:pt x="10" y="10"/>
                      <a:pt x="9" y="11"/>
                    </a:cubicBezTo>
                    <a:cubicBezTo>
                      <a:pt x="9" y="12"/>
                      <a:pt x="8" y="13"/>
                      <a:pt x="9" y="14"/>
                    </a:cubicBezTo>
                    <a:cubicBezTo>
                      <a:pt x="9" y="15"/>
                      <a:pt x="11" y="16"/>
                      <a:pt x="14" y="15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6" y="13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90" name="Freeform 643"/>
              <p:cNvSpPr>
                <a:spLocks noEditPoints="1"/>
              </p:cNvSpPr>
              <p:nvPr/>
            </p:nvSpPr>
            <p:spPr bwMode="auto">
              <a:xfrm>
                <a:off x="-3762375" y="2740026"/>
                <a:ext cx="58738" cy="50800"/>
              </a:xfrm>
              <a:custGeom>
                <a:avLst/>
                <a:gdLst>
                  <a:gd name="T0" fmla="*/ 14 w 27"/>
                  <a:gd name="T1" fmla="*/ 24 h 24"/>
                  <a:gd name="T2" fmla="*/ 4 w 27"/>
                  <a:gd name="T3" fmla="*/ 18 h 24"/>
                  <a:gd name="T4" fmla="*/ 8 w 27"/>
                  <a:gd name="T5" fmla="*/ 2 h 24"/>
                  <a:gd name="T6" fmla="*/ 14 w 27"/>
                  <a:gd name="T7" fmla="*/ 0 h 24"/>
                  <a:gd name="T8" fmla="*/ 24 w 27"/>
                  <a:gd name="T9" fmla="*/ 6 h 24"/>
                  <a:gd name="T10" fmla="*/ 26 w 27"/>
                  <a:gd name="T11" fmla="*/ 15 h 24"/>
                  <a:gd name="T12" fmla="*/ 20 w 27"/>
                  <a:gd name="T13" fmla="*/ 22 h 24"/>
                  <a:gd name="T14" fmla="*/ 14 w 27"/>
                  <a:gd name="T15" fmla="*/ 24 h 24"/>
                  <a:gd name="T16" fmla="*/ 14 w 27"/>
                  <a:gd name="T17" fmla="*/ 8 h 24"/>
                  <a:gd name="T18" fmla="*/ 12 w 27"/>
                  <a:gd name="T19" fmla="*/ 9 h 24"/>
                  <a:gd name="T20" fmla="*/ 11 w 27"/>
                  <a:gd name="T21" fmla="*/ 14 h 24"/>
                  <a:gd name="T22" fmla="*/ 16 w 27"/>
                  <a:gd name="T23" fmla="*/ 15 h 24"/>
                  <a:gd name="T24" fmla="*/ 18 w 27"/>
                  <a:gd name="T25" fmla="*/ 13 h 24"/>
                  <a:gd name="T26" fmla="*/ 18 w 27"/>
                  <a:gd name="T27" fmla="*/ 10 h 24"/>
                  <a:gd name="T28" fmla="*/ 14 w 27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24">
                    <a:moveTo>
                      <a:pt x="14" y="24"/>
                    </a:moveTo>
                    <a:cubicBezTo>
                      <a:pt x="10" y="24"/>
                      <a:pt x="6" y="22"/>
                      <a:pt x="4" y="18"/>
                    </a:cubicBezTo>
                    <a:cubicBezTo>
                      <a:pt x="0" y="13"/>
                      <a:pt x="2" y="6"/>
                      <a:pt x="8" y="2"/>
                    </a:cubicBezTo>
                    <a:cubicBezTo>
                      <a:pt x="10" y="1"/>
                      <a:pt x="12" y="0"/>
                      <a:pt x="14" y="0"/>
                    </a:cubicBezTo>
                    <a:cubicBezTo>
                      <a:pt x="19" y="0"/>
                      <a:pt x="22" y="2"/>
                      <a:pt x="24" y="6"/>
                    </a:cubicBezTo>
                    <a:cubicBezTo>
                      <a:pt x="26" y="8"/>
                      <a:pt x="27" y="11"/>
                      <a:pt x="26" y="15"/>
                    </a:cubicBezTo>
                    <a:cubicBezTo>
                      <a:pt x="25" y="18"/>
                      <a:pt x="23" y="20"/>
                      <a:pt x="20" y="22"/>
                    </a:cubicBezTo>
                    <a:cubicBezTo>
                      <a:pt x="18" y="23"/>
                      <a:pt x="16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4" y="8"/>
                      <a:pt x="13" y="8"/>
                      <a:pt x="12" y="9"/>
                    </a:cubicBezTo>
                    <a:cubicBezTo>
                      <a:pt x="10" y="10"/>
                      <a:pt x="10" y="12"/>
                      <a:pt x="11" y="14"/>
                    </a:cubicBezTo>
                    <a:cubicBezTo>
                      <a:pt x="12" y="16"/>
                      <a:pt x="14" y="16"/>
                      <a:pt x="16" y="15"/>
                    </a:cubicBezTo>
                    <a:cubicBezTo>
                      <a:pt x="17" y="15"/>
                      <a:pt x="18" y="14"/>
                      <a:pt x="18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91" name="Freeform 644"/>
              <p:cNvSpPr>
                <a:spLocks noEditPoints="1"/>
              </p:cNvSpPr>
              <p:nvPr/>
            </p:nvSpPr>
            <p:spPr bwMode="auto">
              <a:xfrm>
                <a:off x="-3744912" y="2767013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10 w 26"/>
                  <a:gd name="T3" fmla="*/ 24 h 24"/>
                  <a:gd name="T4" fmla="*/ 3 w 26"/>
                  <a:gd name="T5" fmla="*/ 18 h 24"/>
                  <a:gd name="T6" fmla="*/ 8 w 26"/>
                  <a:gd name="T7" fmla="*/ 2 h 24"/>
                  <a:gd name="T8" fmla="*/ 14 w 26"/>
                  <a:gd name="T9" fmla="*/ 0 h 24"/>
                  <a:gd name="T10" fmla="*/ 24 w 26"/>
                  <a:gd name="T11" fmla="*/ 6 h 24"/>
                  <a:gd name="T12" fmla="*/ 25 w 26"/>
                  <a:gd name="T13" fmla="*/ 16 h 24"/>
                  <a:gd name="T14" fmla="*/ 19 w 26"/>
                  <a:gd name="T15" fmla="*/ 23 h 24"/>
                  <a:gd name="T16" fmla="*/ 13 w 26"/>
                  <a:gd name="T17" fmla="*/ 24 h 24"/>
                  <a:gd name="T18" fmla="*/ 14 w 26"/>
                  <a:gd name="T19" fmla="*/ 8 h 24"/>
                  <a:gd name="T20" fmla="*/ 12 w 26"/>
                  <a:gd name="T21" fmla="*/ 9 h 24"/>
                  <a:gd name="T22" fmla="*/ 10 w 26"/>
                  <a:gd name="T23" fmla="*/ 14 h 24"/>
                  <a:gd name="T24" fmla="*/ 12 w 26"/>
                  <a:gd name="T25" fmla="*/ 16 h 24"/>
                  <a:gd name="T26" fmla="*/ 16 w 26"/>
                  <a:gd name="T27" fmla="*/ 15 h 24"/>
                  <a:gd name="T28" fmla="*/ 18 w 26"/>
                  <a:gd name="T29" fmla="*/ 13 h 24"/>
                  <a:gd name="T30" fmla="*/ 17 w 26"/>
                  <a:gd name="T31" fmla="*/ 10 h 24"/>
                  <a:gd name="T32" fmla="*/ 14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1" y="24"/>
                      <a:pt x="10" y="24"/>
                    </a:cubicBezTo>
                    <a:cubicBezTo>
                      <a:pt x="7" y="23"/>
                      <a:pt x="5" y="21"/>
                      <a:pt x="3" y="18"/>
                    </a:cubicBezTo>
                    <a:cubicBezTo>
                      <a:pt x="0" y="13"/>
                      <a:pt x="2" y="5"/>
                      <a:pt x="8" y="2"/>
                    </a:cubicBezTo>
                    <a:cubicBezTo>
                      <a:pt x="10" y="1"/>
                      <a:pt x="12" y="0"/>
                      <a:pt x="14" y="0"/>
                    </a:cubicBezTo>
                    <a:cubicBezTo>
                      <a:pt x="18" y="0"/>
                      <a:pt x="22" y="3"/>
                      <a:pt x="24" y="6"/>
                    </a:cubicBezTo>
                    <a:cubicBezTo>
                      <a:pt x="26" y="9"/>
                      <a:pt x="26" y="12"/>
                      <a:pt x="25" y="16"/>
                    </a:cubicBezTo>
                    <a:cubicBezTo>
                      <a:pt x="24" y="19"/>
                      <a:pt x="22" y="21"/>
                      <a:pt x="19" y="23"/>
                    </a:cubicBezTo>
                    <a:cubicBezTo>
                      <a:pt x="18" y="24"/>
                      <a:pt x="15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9"/>
                      <a:pt x="12" y="9"/>
                    </a:cubicBezTo>
                    <a:cubicBezTo>
                      <a:pt x="10" y="10"/>
                      <a:pt x="9" y="13"/>
                      <a:pt x="10" y="14"/>
                    </a:cubicBezTo>
                    <a:cubicBezTo>
                      <a:pt x="11" y="15"/>
                      <a:pt x="12" y="16"/>
                      <a:pt x="12" y="16"/>
                    </a:cubicBezTo>
                    <a:cubicBezTo>
                      <a:pt x="13" y="16"/>
                      <a:pt x="15" y="16"/>
                      <a:pt x="16" y="15"/>
                    </a:cubicBezTo>
                    <a:cubicBezTo>
                      <a:pt x="17" y="15"/>
                      <a:pt x="17" y="14"/>
                      <a:pt x="18" y="13"/>
                    </a:cubicBezTo>
                    <a:cubicBezTo>
                      <a:pt x="18" y="12"/>
                      <a:pt x="18" y="11"/>
                      <a:pt x="17" y="10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92" name="Freeform 645"/>
              <p:cNvSpPr>
                <a:spLocks noEditPoints="1"/>
              </p:cNvSpPr>
              <p:nvPr/>
            </p:nvSpPr>
            <p:spPr bwMode="auto">
              <a:xfrm>
                <a:off x="-3730625" y="2797176"/>
                <a:ext cx="57150" cy="50800"/>
              </a:xfrm>
              <a:custGeom>
                <a:avLst/>
                <a:gdLst>
                  <a:gd name="T0" fmla="*/ 14 w 26"/>
                  <a:gd name="T1" fmla="*/ 24 h 24"/>
                  <a:gd name="T2" fmla="*/ 10 w 26"/>
                  <a:gd name="T3" fmla="*/ 23 h 24"/>
                  <a:gd name="T4" fmla="*/ 6 w 26"/>
                  <a:gd name="T5" fmla="*/ 21 h 24"/>
                  <a:gd name="T6" fmla="*/ 3 w 26"/>
                  <a:gd name="T7" fmla="*/ 17 h 24"/>
                  <a:gd name="T8" fmla="*/ 9 w 26"/>
                  <a:gd name="T9" fmla="*/ 1 h 24"/>
                  <a:gd name="T10" fmla="*/ 14 w 26"/>
                  <a:gd name="T11" fmla="*/ 0 h 24"/>
                  <a:gd name="T12" fmla="*/ 25 w 26"/>
                  <a:gd name="T13" fmla="*/ 6 h 24"/>
                  <a:gd name="T14" fmla="*/ 26 w 26"/>
                  <a:gd name="T15" fmla="*/ 11 h 24"/>
                  <a:gd name="T16" fmla="*/ 26 w 26"/>
                  <a:gd name="T17" fmla="*/ 11 h 24"/>
                  <a:gd name="T18" fmla="*/ 25 w 26"/>
                  <a:gd name="T19" fmla="*/ 16 h 24"/>
                  <a:gd name="T20" fmla="*/ 19 w 26"/>
                  <a:gd name="T21" fmla="*/ 22 h 24"/>
                  <a:gd name="T22" fmla="*/ 14 w 26"/>
                  <a:gd name="T23" fmla="*/ 24 h 24"/>
                  <a:gd name="T24" fmla="*/ 14 w 26"/>
                  <a:gd name="T25" fmla="*/ 8 h 24"/>
                  <a:gd name="T26" fmla="*/ 12 w 26"/>
                  <a:gd name="T27" fmla="*/ 9 h 24"/>
                  <a:gd name="T28" fmla="*/ 10 w 26"/>
                  <a:gd name="T29" fmla="*/ 14 h 24"/>
                  <a:gd name="T30" fmla="*/ 11 w 26"/>
                  <a:gd name="T31" fmla="*/ 15 h 24"/>
                  <a:gd name="T32" fmla="*/ 11 w 26"/>
                  <a:gd name="T33" fmla="*/ 15 h 24"/>
                  <a:gd name="T34" fmla="*/ 12 w 26"/>
                  <a:gd name="T35" fmla="*/ 15 h 24"/>
                  <a:gd name="T36" fmla="*/ 16 w 26"/>
                  <a:gd name="T37" fmla="*/ 15 h 24"/>
                  <a:gd name="T38" fmla="*/ 18 w 26"/>
                  <a:gd name="T39" fmla="*/ 13 h 24"/>
                  <a:gd name="T40" fmla="*/ 18 w 26"/>
                  <a:gd name="T41" fmla="*/ 11 h 24"/>
                  <a:gd name="T42" fmla="*/ 18 w 26"/>
                  <a:gd name="T43" fmla="*/ 10 h 24"/>
                  <a:gd name="T44" fmla="*/ 14 w 26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2" y="24"/>
                      <a:pt x="11" y="23"/>
                      <a:pt x="10" y="23"/>
                    </a:cubicBezTo>
                    <a:cubicBezTo>
                      <a:pt x="8" y="23"/>
                      <a:pt x="7" y="22"/>
                      <a:pt x="6" y="21"/>
                    </a:cubicBezTo>
                    <a:cubicBezTo>
                      <a:pt x="5" y="20"/>
                      <a:pt x="4" y="19"/>
                      <a:pt x="3" y="17"/>
                    </a:cubicBezTo>
                    <a:cubicBezTo>
                      <a:pt x="0" y="12"/>
                      <a:pt x="3" y="5"/>
                      <a:pt x="9" y="1"/>
                    </a:cubicBezTo>
                    <a:cubicBezTo>
                      <a:pt x="10" y="0"/>
                      <a:pt x="12" y="0"/>
                      <a:pt x="14" y="0"/>
                    </a:cubicBezTo>
                    <a:cubicBezTo>
                      <a:pt x="19" y="0"/>
                      <a:pt x="23" y="2"/>
                      <a:pt x="25" y="6"/>
                    </a:cubicBezTo>
                    <a:cubicBezTo>
                      <a:pt x="26" y="8"/>
                      <a:pt x="26" y="9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3"/>
                      <a:pt x="26" y="14"/>
                      <a:pt x="25" y="16"/>
                    </a:cubicBezTo>
                    <a:cubicBezTo>
                      <a:pt x="24" y="19"/>
                      <a:pt x="22" y="21"/>
                      <a:pt x="19" y="22"/>
                    </a:cubicBezTo>
                    <a:cubicBezTo>
                      <a:pt x="17" y="23"/>
                      <a:pt x="15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4" y="8"/>
                      <a:pt x="13" y="8"/>
                      <a:pt x="12" y="9"/>
                    </a:cubicBezTo>
                    <a:cubicBezTo>
                      <a:pt x="10" y="10"/>
                      <a:pt x="9" y="12"/>
                      <a:pt x="10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6"/>
                      <a:pt x="14" y="16"/>
                      <a:pt x="16" y="15"/>
                    </a:cubicBezTo>
                    <a:cubicBezTo>
                      <a:pt x="17" y="15"/>
                      <a:pt x="17" y="14"/>
                      <a:pt x="18" y="13"/>
                    </a:cubicBezTo>
                    <a:cubicBezTo>
                      <a:pt x="18" y="12"/>
                      <a:pt x="18" y="12"/>
                      <a:pt x="18" y="11"/>
                    </a:cubicBezTo>
                    <a:cubicBezTo>
                      <a:pt x="18" y="11"/>
                      <a:pt x="18" y="11"/>
                      <a:pt x="18" y="10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93" name="Freeform 646"/>
              <p:cNvSpPr>
                <a:spLocks noEditPoints="1"/>
              </p:cNvSpPr>
              <p:nvPr/>
            </p:nvSpPr>
            <p:spPr bwMode="auto">
              <a:xfrm>
                <a:off x="-3714750" y="2827338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2 w 26"/>
                  <a:gd name="T3" fmla="*/ 17 h 23"/>
                  <a:gd name="T4" fmla="*/ 8 w 26"/>
                  <a:gd name="T5" fmla="*/ 1 h 23"/>
                  <a:gd name="T6" fmla="*/ 14 w 26"/>
                  <a:gd name="T7" fmla="*/ 0 h 23"/>
                  <a:gd name="T8" fmla="*/ 24 w 26"/>
                  <a:gd name="T9" fmla="*/ 7 h 23"/>
                  <a:gd name="T10" fmla="*/ 25 w 26"/>
                  <a:gd name="T11" fmla="*/ 16 h 23"/>
                  <a:gd name="T12" fmla="*/ 18 w 26"/>
                  <a:gd name="T13" fmla="*/ 23 h 23"/>
                  <a:gd name="T14" fmla="*/ 13 w 26"/>
                  <a:gd name="T15" fmla="*/ 23 h 23"/>
                  <a:gd name="T16" fmla="*/ 14 w 26"/>
                  <a:gd name="T17" fmla="*/ 8 h 23"/>
                  <a:gd name="T18" fmla="*/ 12 w 26"/>
                  <a:gd name="T19" fmla="*/ 8 h 23"/>
                  <a:gd name="T20" fmla="*/ 10 w 26"/>
                  <a:gd name="T21" fmla="*/ 13 h 23"/>
                  <a:gd name="T22" fmla="*/ 15 w 26"/>
                  <a:gd name="T23" fmla="*/ 15 h 23"/>
                  <a:gd name="T24" fmla="*/ 17 w 26"/>
                  <a:gd name="T25" fmla="*/ 13 h 23"/>
                  <a:gd name="T26" fmla="*/ 17 w 26"/>
                  <a:gd name="T27" fmla="*/ 10 h 23"/>
                  <a:gd name="T28" fmla="*/ 14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9" y="23"/>
                      <a:pt x="4" y="21"/>
                      <a:pt x="2" y="17"/>
                    </a:cubicBezTo>
                    <a:cubicBezTo>
                      <a:pt x="0" y="11"/>
                      <a:pt x="2" y="4"/>
                      <a:pt x="8" y="1"/>
                    </a:cubicBezTo>
                    <a:cubicBezTo>
                      <a:pt x="10" y="0"/>
                      <a:pt x="12" y="0"/>
                      <a:pt x="14" y="0"/>
                    </a:cubicBezTo>
                    <a:cubicBezTo>
                      <a:pt x="18" y="0"/>
                      <a:pt x="23" y="3"/>
                      <a:pt x="24" y="7"/>
                    </a:cubicBezTo>
                    <a:cubicBezTo>
                      <a:pt x="26" y="10"/>
                      <a:pt x="26" y="13"/>
                      <a:pt x="25" y="16"/>
                    </a:cubicBezTo>
                    <a:cubicBezTo>
                      <a:pt x="24" y="19"/>
                      <a:pt x="21" y="21"/>
                      <a:pt x="18" y="23"/>
                    </a:cubicBezTo>
                    <a:cubicBezTo>
                      <a:pt x="16" y="23"/>
                      <a:pt x="15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8"/>
                      <a:pt x="12" y="8"/>
                    </a:cubicBezTo>
                    <a:cubicBezTo>
                      <a:pt x="10" y="9"/>
                      <a:pt x="9" y="12"/>
                      <a:pt x="10" y="13"/>
                    </a:cubicBezTo>
                    <a:cubicBezTo>
                      <a:pt x="10" y="15"/>
                      <a:pt x="13" y="16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2"/>
                      <a:pt x="18" y="11"/>
                      <a:pt x="17" y="10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94" name="Freeform 647"/>
              <p:cNvSpPr>
                <a:spLocks noEditPoints="1"/>
              </p:cNvSpPr>
              <p:nvPr/>
            </p:nvSpPr>
            <p:spPr bwMode="auto">
              <a:xfrm>
                <a:off x="-3702050" y="2857501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8 w 26"/>
                  <a:gd name="T3" fmla="*/ 23 h 24"/>
                  <a:gd name="T4" fmla="*/ 2 w 26"/>
                  <a:gd name="T5" fmla="*/ 16 h 24"/>
                  <a:gd name="T6" fmla="*/ 9 w 26"/>
                  <a:gd name="T7" fmla="*/ 1 h 24"/>
                  <a:gd name="T8" fmla="*/ 14 w 26"/>
                  <a:gd name="T9" fmla="*/ 0 h 24"/>
                  <a:gd name="T10" fmla="*/ 24 w 26"/>
                  <a:gd name="T11" fmla="*/ 8 h 24"/>
                  <a:gd name="T12" fmla="*/ 24 w 26"/>
                  <a:gd name="T13" fmla="*/ 17 h 24"/>
                  <a:gd name="T14" fmla="*/ 17 w 26"/>
                  <a:gd name="T15" fmla="*/ 23 h 24"/>
                  <a:gd name="T16" fmla="*/ 13 w 26"/>
                  <a:gd name="T17" fmla="*/ 24 h 24"/>
                  <a:gd name="T18" fmla="*/ 14 w 26"/>
                  <a:gd name="T19" fmla="*/ 8 h 24"/>
                  <a:gd name="T20" fmla="*/ 12 w 26"/>
                  <a:gd name="T21" fmla="*/ 9 h 24"/>
                  <a:gd name="T22" fmla="*/ 9 w 26"/>
                  <a:gd name="T23" fmla="*/ 13 h 24"/>
                  <a:gd name="T24" fmla="*/ 11 w 26"/>
                  <a:gd name="T25" fmla="*/ 15 h 24"/>
                  <a:gd name="T26" fmla="*/ 14 w 26"/>
                  <a:gd name="T27" fmla="*/ 15 h 24"/>
                  <a:gd name="T28" fmla="*/ 17 w 26"/>
                  <a:gd name="T29" fmla="*/ 13 h 24"/>
                  <a:gd name="T30" fmla="*/ 17 w 26"/>
                  <a:gd name="T31" fmla="*/ 10 h 24"/>
                  <a:gd name="T32" fmla="*/ 14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1" y="24"/>
                      <a:pt x="10" y="23"/>
                      <a:pt x="8" y="23"/>
                    </a:cubicBezTo>
                    <a:cubicBezTo>
                      <a:pt x="5" y="21"/>
                      <a:pt x="3" y="19"/>
                      <a:pt x="2" y="16"/>
                    </a:cubicBezTo>
                    <a:cubicBezTo>
                      <a:pt x="0" y="10"/>
                      <a:pt x="3" y="4"/>
                      <a:pt x="9" y="1"/>
                    </a:cubicBezTo>
                    <a:cubicBezTo>
                      <a:pt x="10" y="0"/>
                      <a:pt x="12" y="0"/>
                      <a:pt x="14" y="0"/>
                    </a:cubicBezTo>
                    <a:cubicBezTo>
                      <a:pt x="18" y="0"/>
                      <a:pt x="23" y="3"/>
                      <a:pt x="24" y="8"/>
                    </a:cubicBezTo>
                    <a:cubicBezTo>
                      <a:pt x="26" y="11"/>
                      <a:pt x="26" y="14"/>
                      <a:pt x="24" y="17"/>
                    </a:cubicBezTo>
                    <a:cubicBezTo>
                      <a:pt x="23" y="20"/>
                      <a:pt x="20" y="22"/>
                      <a:pt x="17" y="23"/>
                    </a:cubicBezTo>
                    <a:cubicBezTo>
                      <a:pt x="16" y="23"/>
                      <a:pt x="14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8"/>
                      <a:pt x="12" y="9"/>
                    </a:cubicBezTo>
                    <a:cubicBezTo>
                      <a:pt x="10" y="9"/>
                      <a:pt x="9" y="12"/>
                      <a:pt x="9" y="13"/>
                    </a:cubicBezTo>
                    <a:cubicBezTo>
                      <a:pt x="10" y="14"/>
                      <a:pt x="11" y="15"/>
                      <a:pt x="11" y="15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6" y="15"/>
                      <a:pt x="16" y="14"/>
                      <a:pt x="17" y="13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95" name="Freeform 648"/>
              <p:cNvSpPr>
                <a:spLocks noEditPoints="1"/>
              </p:cNvSpPr>
              <p:nvPr/>
            </p:nvSpPr>
            <p:spPr bwMode="auto">
              <a:xfrm>
                <a:off x="-3719512" y="2735263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2 w 25"/>
                  <a:gd name="T3" fmla="*/ 19 h 24"/>
                  <a:gd name="T4" fmla="*/ 0 w 25"/>
                  <a:gd name="T5" fmla="*/ 9 h 24"/>
                  <a:gd name="T6" fmla="*/ 6 w 25"/>
                  <a:gd name="T7" fmla="*/ 2 h 24"/>
                  <a:gd name="T8" fmla="*/ 15 w 25"/>
                  <a:gd name="T9" fmla="*/ 1 h 24"/>
                  <a:gd name="T10" fmla="*/ 23 w 25"/>
                  <a:gd name="T11" fmla="*/ 6 h 24"/>
                  <a:gd name="T12" fmla="*/ 24 w 25"/>
                  <a:gd name="T13" fmla="*/ 16 h 24"/>
                  <a:gd name="T14" fmla="*/ 18 w 25"/>
                  <a:gd name="T15" fmla="*/ 23 h 24"/>
                  <a:gd name="T16" fmla="*/ 12 w 25"/>
                  <a:gd name="T17" fmla="*/ 24 h 24"/>
                  <a:gd name="T18" fmla="*/ 12 w 25"/>
                  <a:gd name="T19" fmla="*/ 8 h 24"/>
                  <a:gd name="T20" fmla="*/ 10 w 25"/>
                  <a:gd name="T21" fmla="*/ 9 h 24"/>
                  <a:gd name="T22" fmla="*/ 8 w 25"/>
                  <a:gd name="T23" fmla="*/ 12 h 24"/>
                  <a:gd name="T24" fmla="*/ 9 w 25"/>
                  <a:gd name="T25" fmla="*/ 14 h 24"/>
                  <a:gd name="T26" fmla="*/ 12 w 25"/>
                  <a:gd name="T27" fmla="*/ 16 h 24"/>
                  <a:gd name="T28" fmla="*/ 14 w 25"/>
                  <a:gd name="T29" fmla="*/ 16 h 24"/>
                  <a:gd name="T30" fmla="*/ 16 w 25"/>
                  <a:gd name="T31" fmla="*/ 14 h 24"/>
                  <a:gd name="T32" fmla="*/ 16 w 25"/>
                  <a:gd name="T33" fmla="*/ 10 h 24"/>
                  <a:gd name="T34" fmla="*/ 13 w 25"/>
                  <a:gd name="T35" fmla="*/ 8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8" y="24"/>
                      <a:pt x="4" y="22"/>
                      <a:pt x="2" y="19"/>
                    </a:cubicBezTo>
                    <a:cubicBezTo>
                      <a:pt x="0" y="16"/>
                      <a:pt x="0" y="13"/>
                      <a:pt x="0" y="9"/>
                    </a:cubicBezTo>
                    <a:cubicBezTo>
                      <a:pt x="1" y="6"/>
                      <a:pt x="3" y="4"/>
                      <a:pt x="6" y="2"/>
                    </a:cubicBezTo>
                    <a:cubicBezTo>
                      <a:pt x="9" y="0"/>
                      <a:pt x="12" y="0"/>
                      <a:pt x="15" y="1"/>
                    </a:cubicBezTo>
                    <a:cubicBezTo>
                      <a:pt x="18" y="1"/>
                      <a:pt x="21" y="3"/>
                      <a:pt x="23" y="6"/>
                    </a:cubicBezTo>
                    <a:cubicBezTo>
                      <a:pt x="24" y="9"/>
                      <a:pt x="25" y="13"/>
                      <a:pt x="24" y="16"/>
                    </a:cubicBezTo>
                    <a:cubicBezTo>
                      <a:pt x="23" y="19"/>
                      <a:pt x="21" y="21"/>
                      <a:pt x="18" y="23"/>
                    </a:cubicBezTo>
                    <a:cubicBezTo>
                      <a:pt x="16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9"/>
                      <a:pt x="10" y="9"/>
                    </a:cubicBezTo>
                    <a:cubicBezTo>
                      <a:pt x="9" y="10"/>
                      <a:pt x="8" y="10"/>
                      <a:pt x="8" y="12"/>
                    </a:cubicBezTo>
                    <a:cubicBezTo>
                      <a:pt x="8" y="13"/>
                      <a:pt x="8" y="14"/>
                      <a:pt x="9" y="14"/>
                    </a:cubicBezTo>
                    <a:cubicBezTo>
                      <a:pt x="9" y="16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4" y="16"/>
                    </a:cubicBezTo>
                    <a:cubicBezTo>
                      <a:pt x="15" y="15"/>
                      <a:pt x="16" y="15"/>
                      <a:pt x="16" y="14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9"/>
                      <a:pt x="14" y="9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96" name="Freeform 649"/>
              <p:cNvSpPr>
                <a:spLocks noEditPoints="1"/>
              </p:cNvSpPr>
              <p:nvPr/>
            </p:nvSpPr>
            <p:spPr bwMode="auto">
              <a:xfrm>
                <a:off x="-3703637" y="2765426"/>
                <a:ext cx="52388" cy="53975"/>
              </a:xfrm>
              <a:custGeom>
                <a:avLst/>
                <a:gdLst>
                  <a:gd name="T0" fmla="*/ 13 w 25"/>
                  <a:gd name="T1" fmla="*/ 25 h 25"/>
                  <a:gd name="T2" fmla="*/ 2 w 25"/>
                  <a:gd name="T3" fmla="*/ 18 h 25"/>
                  <a:gd name="T4" fmla="*/ 1 w 25"/>
                  <a:gd name="T5" fmla="*/ 9 h 25"/>
                  <a:gd name="T6" fmla="*/ 7 w 25"/>
                  <a:gd name="T7" fmla="*/ 2 h 25"/>
                  <a:gd name="T8" fmla="*/ 16 w 25"/>
                  <a:gd name="T9" fmla="*/ 1 h 25"/>
                  <a:gd name="T10" fmla="*/ 24 w 25"/>
                  <a:gd name="T11" fmla="*/ 7 h 25"/>
                  <a:gd name="T12" fmla="*/ 24 w 25"/>
                  <a:gd name="T13" fmla="*/ 16 h 25"/>
                  <a:gd name="T14" fmla="*/ 18 w 25"/>
                  <a:gd name="T15" fmla="*/ 23 h 25"/>
                  <a:gd name="T16" fmla="*/ 13 w 25"/>
                  <a:gd name="T17" fmla="*/ 25 h 25"/>
                  <a:gd name="T18" fmla="*/ 13 w 25"/>
                  <a:gd name="T19" fmla="*/ 8 h 25"/>
                  <a:gd name="T20" fmla="*/ 11 w 25"/>
                  <a:gd name="T21" fmla="*/ 9 h 25"/>
                  <a:gd name="T22" fmla="*/ 9 w 25"/>
                  <a:gd name="T23" fmla="*/ 11 h 25"/>
                  <a:gd name="T24" fmla="*/ 9 w 25"/>
                  <a:gd name="T25" fmla="*/ 14 h 25"/>
                  <a:gd name="T26" fmla="*/ 13 w 25"/>
                  <a:gd name="T27" fmla="*/ 16 h 25"/>
                  <a:gd name="T28" fmla="*/ 15 w 25"/>
                  <a:gd name="T29" fmla="*/ 16 h 25"/>
                  <a:gd name="T30" fmla="*/ 17 w 25"/>
                  <a:gd name="T31" fmla="*/ 14 h 25"/>
                  <a:gd name="T32" fmla="*/ 16 w 25"/>
                  <a:gd name="T33" fmla="*/ 11 h 25"/>
                  <a:gd name="T34" fmla="*/ 14 w 25"/>
                  <a:gd name="T35" fmla="*/ 9 h 25"/>
                  <a:gd name="T36" fmla="*/ 13 w 25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8" y="25"/>
                      <a:pt x="4" y="22"/>
                      <a:pt x="2" y="18"/>
                    </a:cubicBezTo>
                    <a:cubicBezTo>
                      <a:pt x="1" y="15"/>
                      <a:pt x="0" y="12"/>
                      <a:pt x="1" y="9"/>
                    </a:cubicBezTo>
                    <a:cubicBezTo>
                      <a:pt x="2" y="6"/>
                      <a:pt x="4" y="3"/>
                      <a:pt x="7" y="2"/>
                    </a:cubicBezTo>
                    <a:cubicBezTo>
                      <a:pt x="10" y="0"/>
                      <a:pt x="13" y="0"/>
                      <a:pt x="16" y="1"/>
                    </a:cubicBezTo>
                    <a:cubicBezTo>
                      <a:pt x="20" y="2"/>
                      <a:pt x="22" y="4"/>
                      <a:pt x="24" y="7"/>
                    </a:cubicBezTo>
                    <a:cubicBezTo>
                      <a:pt x="25" y="10"/>
                      <a:pt x="25" y="13"/>
                      <a:pt x="24" y="16"/>
                    </a:cubicBezTo>
                    <a:cubicBezTo>
                      <a:pt x="23" y="19"/>
                      <a:pt x="21" y="22"/>
                      <a:pt x="18" y="23"/>
                    </a:cubicBezTo>
                    <a:cubicBezTo>
                      <a:pt x="17" y="24"/>
                      <a:pt x="15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9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9" y="14"/>
                      <a:pt x="9" y="14"/>
                    </a:cubicBezTo>
                    <a:cubicBezTo>
                      <a:pt x="10" y="16"/>
                      <a:pt x="11" y="16"/>
                      <a:pt x="13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6" y="16"/>
                      <a:pt x="16" y="15"/>
                      <a:pt x="17" y="14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97" name="Freeform 650"/>
              <p:cNvSpPr>
                <a:spLocks noEditPoints="1"/>
              </p:cNvSpPr>
              <p:nvPr/>
            </p:nvSpPr>
            <p:spPr bwMode="auto">
              <a:xfrm>
                <a:off x="-3689350" y="2795588"/>
                <a:ext cx="53975" cy="52388"/>
              </a:xfrm>
              <a:custGeom>
                <a:avLst/>
                <a:gdLst>
                  <a:gd name="T0" fmla="*/ 13 w 25"/>
                  <a:gd name="T1" fmla="*/ 25 h 25"/>
                  <a:gd name="T2" fmla="*/ 2 w 25"/>
                  <a:gd name="T3" fmla="*/ 18 h 25"/>
                  <a:gd name="T4" fmla="*/ 2 w 25"/>
                  <a:gd name="T5" fmla="*/ 9 h 25"/>
                  <a:gd name="T6" fmla="*/ 8 w 25"/>
                  <a:gd name="T7" fmla="*/ 2 h 25"/>
                  <a:gd name="T8" fmla="*/ 17 w 25"/>
                  <a:gd name="T9" fmla="*/ 1 h 25"/>
                  <a:gd name="T10" fmla="*/ 24 w 25"/>
                  <a:gd name="T11" fmla="*/ 8 h 25"/>
                  <a:gd name="T12" fmla="*/ 24 w 25"/>
                  <a:gd name="T13" fmla="*/ 17 h 25"/>
                  <a:gd name="T14" fmla="*/ 18 w 25"/>
                  <a:gd name="T15" fmla="*/ 24 h 25"/>
                  <a:gd name="T16" fmla="*/ 13 w 25"/>
                  <a:gd name="T17" fmla="*/ 25 h 25"/>
                  <a:gd name="T18" fmla="*/ 13 w 25"/>
                  <a:gd name="T19" fmla="*/ 9 h 25"/>
                  <a:gd name="T20" fmla="*/ 11 w 25"/>
                  <a:gd name="T21" fmla="*/ 9 h 25"/>
                  <a:gd name="T22" fmla="*/ 9 w 25"/>
                  <a:gd name="T23" fmla="*/ 12 h 25"/>
                  <a:gd name="T24" fmla="*/ 9 w 25"/>
                  <a:gd name="T25" fmla="*/ 15 h 25"/>
                  <a:gd name="T26" fmla="*/ 15 w 25"/>
                  <a:gd name="T27" fmla="*/ 17 h 25"/>
                  <a:gd name="T28" fmla="*/ 17 w 25"/>
                  <a:gd name="T29" fmla="*/ 14 h 25"/>
                  <a:gd name="T30" fmla="*/ 17 w 25"/>
                  <a:gd name="T31" fmla="*/ 11 h 25"/>
                  <a:gd name="T32" fmla="*/ 14 w 25"/>
                  <a:gd name="T33" fmla="*/ 9 h 25"/>
                  <a:gd name="T34" fmla="*/ 13 w 25"/>
                  <a:gd name="T35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8" y="25"/>
                      <a:pt x="4" y="22"/>
                      <a:pt x="2" y="18"/>
                    </a:cubicBezTo>
                    <a:cubicBezTo>
                      <a:pt x="1" y="15"/>
                      <a:pt x="0" y="12"/>
                      <a:pt x="2" y="9"/>
                    </a:cubicBezTo>
                    <a:cubicBezTo>
                      <a:pt x="3" y="6"/>
                      <a:pt x="5" y="3"/>
                      <a:pt x="8" y="2"/>
                    </a:cubicBezTo>
                    <a:cubicBezTo>
                      <a:pt x="11" y="1"/>
                      <a:pt x="14" y="0"/>
                      <a:pt x="17" y="1"/>
                    </a:cubicBezTo>
                    <a:cubicBezTo>
                      <a:pt x="20" y="2"/>
                      <a:pt x="22" y="5"/>
                      <a:pt x="24" y="8"/>
                    </a:cubicBezTo>
                    <a:cubicBezTo>
                      <a:pt x="25" y="11"/>
                      <a:pt x="25" y="14"/>
                      <a:pt x="24" y="17"/>
                    </a:cubicBezTo>
                    <a:cubicBezTo>
                      <a:pt x="23" y="20"/>
                      <a:pt x="21" y="23"/>
                      <a:pt x="18" y="24"/>
                    </a:cubicBezTo>
                    <a:cubicBezTo>
                      <a:pt x="16" y="25"/>
                      <a:pt x="15" y="25"/>
                      <a:pt x="13" y="25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1" y="9"/>
                    </a:cubicBezTo>
                    <a:cubicBezTo>
                      <a:pt x="10" y="10"/>
                      <a:pt x="10" y="11"/>
                      <a:pt x="9" y="12"/>
                    </a:cubicBezTo>
                    <a:cubicBezTo>
                      <a:pt x="9" y="13"/>
                      <a:pt x="9" y="14"/>
                      <a:pt x="9" y="15"/>
                    </a:cubicBezTo>
                    <a:cubicBezTo>
                      <a:pt x="10" y="17"/>
                      <a:pt x="13" y="17"/>
                      <a:pt x="15" y="17"/>
                    </a:cubicBezTo>
                    <a:cubicBezTo>
                      <a:pt x="16" y="16"/>
                      <a:pt x="16" y="15"/>
                      <a:pt x="17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6" y="10"/>
                      <a:pt x="16" y="9"/>
                      <a:pt x="14" y="9"/>
                    </a:cubicBezTo>
                    <a:cubicBezTo>
                      <a:pt x="14" y="9"/>
                      <a:pt x="13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98" name="Freeform 651"/>
              <p:cNvSpPr>
                <a:spLocks noEditPoints="1"/>
              </p:cNvSpPr>
              <p:nvPr/>
            </p:nvSpPr>
            <p:spPr bwMode="auto">
              <a:xfrm>
                <a:off x="-3676650" y="2828926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2 w 26"/>
                  <a:gd name="T3" fmla="*/ 16 h 24"/>
                  <a:gd name="T4" fmla="*/ 9 w 26"/>
                  <a:gd name="T5" fmla="*/ 1 h 24"/>
                  <a:gd name="T6" fmla="*/ 13 w 26"/>
                  <a:gd name="T7" fmla="*/ 0 h 24"/>
                  <a:gd name="T8" fmla="*/ 25 w 26"/>
                  <a:gd name="T9" fmla="*/ 7 h 24"/>
                  <a:gd name="T10" fmla="*/ 24 w 26"/>
                  <a:gd name="T11" fmla="*/ 17 h 24"/>
                  <a:gd name="T12" fmla="*/ 18 w 26"/>
                  <a:gd name="T13" fmla="*/ 23 h 24"/>
                  <a:gd name="T14" fmla="*/ 13 w 26"/>
                  <a:gd name="T15" fmla="*/ 24 h 24"/>
                  <a:gd name="T16" fmla="*/ 13 w 26"/>
                  <a:gd name="T17" fmla="*/ 8 h 24"/>
                  <a:gd name="T18" fmla="*/ 12 w 26"/>
                  <a:gd name="T19" fmla="*/ 8 h 24"/>
                  <a:gd name="T20" fmla="*/ 10 w 26"/>
                  <a:gd name="T21" fmla="*/ 13 h 24"/>
                  <a:gd name="T22" fmla="*/ 15 w 26"/>
                  <a:gd name="T23" fmla="*/ 15 h 24"/>
                  <a:gd name="T24" fmla="*/ 17 w 26"/>
                  <a:gd name="T25" fmla="*/ 13 h 24"/>
                  <a:gd name="T26" fmla="*/ 17 w 26"/>
                  <a:gd name="T27" fmla="*/ 10 h 24"/>
                  <a:gd name="T28" fmla="*/ 13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8" y="24"/>
                      <a:pt x="4" y="21"/>
                      <a:pt x="2" y="16"/>
                    </a:cubicBezTo>
                    <a:cubicBezTo>
                      <a:pt x="0" y="10"/>
                      <a:pt x="3" y="3"/>
                      <a:pt x="9" y="1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8" y="0"/>
                      <a:pt x="23" y="3"/>
                      <a:pt x="25" y="7"/>
                    </a:cubicBezTo>
                    <a:cubicBezTo>
                      <a:pt x="26" y="10"/>
                      <a:pt x="26" y="14"/>
                      <a:pt x="24" y="17"/>
                    </a:cubicBezTo>
                    <a:cubicBezTo>
                      <a:pt x="23" y="19"/>
                      <a:pt x="21" y="22"/>
                      <a:pt x="18" y="23"/>
                    </a:cubicBezTo>
                    <a:cubicBezTo>
                      <a:pt x="16" y="23"/>
                      <a:pt x="15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2" y="8"/>
                    </a:cubicBezTo>
                    <a:cubicBezTo>
                      <a:pt x="10" y="9"/>
                      <a:pt x="9" y="11"/>
                      <a:pt x="10" y="13"/>
                    </a:cubicBezTo>
                    <a:cubicBezTo>
                      <a:pt x="10" y="15"/>
                      <a:pt x="13" y="16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2"/>
                      <a:pt x="18" y="11"/>
                      <a:pt x="17" y="10"/>
                    </a:cubicBezTo>
                    <a:cubicBezTo>
                      <a:pt x="16" y="8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399" name="Freeform 652"/>
              <p:cNvSpPr>
                <a:spLocks noEditPoints="1"/>
              </p:cNvSpPr>
              <p:nvPr/>
            </p:nvSpPr>
            <p:spPr bwMode="auto">
              <a:xfrm>
                <a:off x="-3684587" y="2732088"/>
                <a:ext cx="57150" cy="53975"/>
              </a:xfrm>
              <a:custGeom>
                <a:avLst/>
                <a:gdLst>
                  <a:gd name="T0" fmla="*/ 14 w 27"/>
                  <a:gd name="T1" fmla="*/ 25 h 25"/>
                  <a:gd name="T2" fmla="*/ 11 w 27"/>
                  <a:gd name="T3" fmla="*/ 24 h 25"/>
                  <a:gd name="T4" fmla="*/ 4 w 27"/>
                  <a:gd name="T5" fmla="*/ 19 h 25"/>
                  <a:gd name="T6" fmla="*/ 8 w 27"/>
                  <a:gd name="T7" fmla="*/ 2 h 25"/>
                  <a:gd name="T8" fmla="*/ 14 w 27"/>
                  <a:gd name="T9" fmla="*/ 0 h 25"/>
                  <a:gd name="T10" fmla="*/ 25 w 27"/>
                  <a:gd name="T11" fmla="*/ 7 h 25"/>
                  <a:gd name="T12" fmla="*/ 26 w 27"/>
                  <a:gd name="T13" fmla="*/ 16 h 25"/>
                  <a:gd name="T14" fmla="*/ 20 w 27"/>
                  <a:gd name="T15" fmla="*/ 24 h 25"/>
                  <a:gd name="T16" fmla="*/ 14 w 27"/>
                  <a:gd name="T17" fmla="*/ 25 h 25"/>
                  <a:gd name="T18" fmla="*/ 14 w 27"/>
                  <a:gd name="T19" fmla="*/ 8 h 25"/>
                  <a:gd name="T20" fmla="*/ 12 w 27"/>
                  <a:gd name="T21" fmla="*/ 9 h 25"/>
                  <a:gd name="T22" fmla="*/ 11 w 27"/>
                  <a:gd name="T23" fmla="*/ 14 h 25"/>
                  <a:gd name="T24" fmla="*/ 13 w 27"/>
                  <a:gd name="T25" fmla="*/ 17 h 25"/>
                  <a:gd name="T26" fmla="*/ 16 w 27"/>
                  <a:gd name="T27" fmla="*/ 16 h 25"/>
                  <a:gd name="T28" fmla="*/ 18 w 27"/>
                  <a:gd name="T29" fmla="*/ 14 h 25"/>
                  <a:gd name="T30" fmla="*/ 18 w 27"/>
                  <a:gd name="T31" fmla="*/ 11 h 25"/>
                  <a:gd name="T32" fmla="*/ 14 w 27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5">
                    <a:moveTo>
                      <a:pt x="14" y="25"/>
                    </a:moveTo>
                    <a:cubicBezTo>
                      <a:pt x="13" y="25"/>
                      <a:pt x="12" y="25"/>
                      <a:pt x="11" y="24"/>
                    </a:cubicBezTo>
                    <a:cubicBezTo>
                      <a:pt x="8" y="23"/>
                      <a:pt x="5" y="21"/>
                      <a:pt x="4" y="19"/>
                    </a:cubicBezTo>
                    <a:cubicBezTo>
                      <a:pt x="0" y="13"/>
                      <a:pt x="2" y="5"/>
                      <a:pt x="8" y="2"/>
                    </a:cubicBezTo>
                    <a:cubicBezTo>
                      <a:pt x="10" y="1"/>
                      <a:pt x="12" y="0"/>
                      <a:pt x="14" y="0"/>
                    </a:cubicBezTo>
                    <a:cubicBezTo>
                      <a:pt x="18" y="0"/>
                      <a:pt x="23" y="3"/>
                      <a:pt x="25" y="7"/>
                    </a:cubicBezTo>
                    <a:cubicBezTo>
                      <a:pt x="26" y="9"/>
                      <a:pt x="27" y="13"/>
                      <a:pt x="26" y="16"/>
                    </a:cubicBezTo>
                    <a:cubicBezTo>
                      <a:pt x="25" y="19"/>
                      <a:pt x="23" y="22"/>
                      <a:pt x="20" y="24"/>
                    </a:cubicBezTo>
                    <a:cubicBezTo>
                      <a:pt x="18" y="24"/>
                      <a:pt x="16" y="25"/>
                      <a:pt x="14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2" y="9"/>
                    </a:cubicBezTo>
                    <a:cubicBezTo>
                      <a:pt x="10" y="10"/>
                      <a:pt x="9" y="12"/>
                      <a:pt x="11" y="14"/>
                    </a:cubicBezTo>
                    <a:cubicBezTo>
                      <a:pt x="11" y="16"/>
                      <a:pt x="12" y="16"/>
                      <a:pt x="13" y="17"/>
                    </a:cubicBezTo>
                    <a:cubicBezTo>
                      <a:pt x="14" y="17"/>
                      <a:pt x="15" y="17"/>
                      <a:pt x="16" y="16"/>
                    </a:cubicBezTo>
                    <a:cubicBezTo>
                      <a:pt x="17" y="16"/>
                      <a:pt x="18" y="15"/>
                      <a:pt x="18" y="14"/>
                    </a:cubicBezTo>
                    <a:cubicBezTo>
                      <a:pt x="19" y="13"/>
                      <a:pt x="18" y="12"/>
                      <a:pt x="18" y="11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00" name="Freeform 653"/>
              <p:cNvSpPr>
                <a:spLocks noEditPoints="1"/>
              </p:cNvSpPr>
              <p:nvPr/>
            </p:nvSpPr>
            <p:spPr bwMode="auto">
              <a:xfrm>
                <a:off x="-3640137" y="2728913"/>
                <a:ext cx="85725" cy="82550"/>
              </a:xfrm>
              <a:custGeom>
                <a:avLst/>
                <a:gdLst>
                  <a:gd name="T0" fmla="*/ 23 w 40"/>
                  <a:gd name="T1" fmla="*/ 39 h 39"/>
                  <a:gd name="T2" fmla="*/ 16 w 40"/>
                  <a:gd name="T3" fmla="*/ 37 h 39"/>
                  <a:gd name="T4" fmla="*/ 10 w 40"/>
                  <a:gd name="T5" fmla="*/ 33 h 39"/>
                  <a:gd name="T6" fmla="*/ 5 w 40"/>
                  <a:gd name="T7" fmla="*/ 28 h 39"/>
                  <a:gd name="T8" fmla="*/ 12 w 40"/>
                  <a:gd name="T9" fmla="*/ 2 h 39"/>
                  <a:gd name="T10" fmla="*/ 20 w 40"/>
                  <a:gd name="T11" fmla="*/ 0 h 39"/>
                  <a:gd name="T12" fmla="*/ 38 w 40"/>
                  <a:gd name="T13" fmla="*/ 11 h 39"/>
                  <a:gd name="T14" fmla="*/ 40 w 40"/>
                  <a:gd name="T15" fmla="*/ 19 h 39"/>
                  <a:gd name="T16" fmla="*/ 39 w 40"/>
                  <a:gd name="T17" fmla="*/ 26 h 39"/>
                  <a:gd name="T18" fmla="*/ 30 w 40"/>
                  <a:gd name="T19" fmla="*/ 37 h 39"/>
                  <a:gd name="T20" fmla="*/ 23 w 40"/>
                  <a:gd name="T21" fmla="*/ 39 h 39"/>
                  <a:gd name="T22" fmla="*/ 20 w 40"/>
                  <a:gd name="T23" fmla="*/ 8 h 39"/>
                  <a:gd name="T24" fmla="*/ 16 w 40"/>
                  <a:gd name="T25" fmla="*/ 9 h 39"/>
                  <a:gd name="T26" fmla="*/ 12 w 40"/>
                  <a:gd name="T27" fmla="*/ 24 h 39"/>
                  <a:gd name="T28" fmla="*/ 15 w 40"/>
                  <a:gd name="T29" fmla="*/ 28 h 39"/>
                  <a:gd name="T30" fmla="*/ 19 w 40"/>
                  <a:gd name="T31" fmla="*/ 30 h 39"/>
                  <a:gd name="T32" fmla="*/ 27 w 40"/>
                  <a:gd name="T33" fmla="*/ 30 h 39"/>
                  <a:gd name="T34" fmla="*/ 32 w 40"/>
                  <a:gd name="T35" fmla="*/ 24 h 39"/>
                  <a:gd name="T36" fmla="*/ 32 w 40"/>
                  <a:gd name="T37" fmla="*/ 20 h 39"/>
                  <a:gd name="T38" fmla="*/ 31 w 40"/>
                  <a:gd name="T39" fmla="*/ 15 h 39"/>
                  <a:gd name="T40" fmla="*/ 20 w 40"/>
                  <a:gd name="T41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39">
                    <a:moveTo>
                      <a:pt x="23" y="39"/>
                    </a:moveTo>
                    <a:cubicBezTo>
                      <a:pt x="20" y="39"/>
                      <a:pt x="18" y="38"/>
                      <a:pt x="16" y="37"/>
                    </a:cubicBezTo>
                    <a:cubicBezTo>
                      <a:pt x="13" y="36"/>
                      <a:pt x="11" y="35"/>
                      <a:pt x="10" y="33"/>
                    </a:cubicBezTo>
                    <a:cubicBezTo>
                      <a:pt x="8" y="32"/>
                      <a:pt x="6" y="30"/>
                      <a:pt x="5" y="28"/>
                    </a:cubicBezTo>
                    <a:cubicBezTo>
                      <a:pt x="0" y="18"/>
                      <a:pt x="4" y="7"/>
                      <a:pt x="12" y="2"/>
                    </a:cubicBezTo>
                    <a:cubicBezTo>
                      <a:pt x="15" y="0"/>
                      <a:pt x="18" y="0"/>
                      <a:pt x="20" y="0"/>
                    </a:cubicBezTo>
                    <a:cubicBezTo>
                      <a:pt x="28" y="0"/>
                      <a:pt x="34" y="4"/>
                      <a:pt x="38" y="11"/>
                    </a:cubicBezTo>
                    <a:cubicBezTo>
                      <a:pt x="39" y="14"/>
                      <a:pt x="40" y="16"/>
                      <a:pt x="40" y="19"/>
                    </a:cubicBezTo>
                    <a:cubicBezTo>
                      <a:pt x="40" y="21"/>
                      <a:pt x="40" y="24"/>
                      <a:pt x="39" y="26"/>
                    </a:cubicBezTo>
                    <a:cubicBezTo>
                      <a:pt x="38" y="31"/>
                      <a:pt x="34" y="35"/>
                      <a:pt x="30" y="37"/>
                    </a:cubicBezTo>
                    <a:cubicBezTo>
                      <a:pt x="28" y="38"/>
                      <a:pt x="25" y="39"/>
                      <a:pt x="23" y="39"/>
                    </a:cubicBezTo>
                    <a:close/>
                    <a:moveTo>
                      <a:pt x="20" y="8"/>
                    </a:moveTo>
                    <a:cubicBezTo>
                      <a:pt x="19" y="8"/>
                      <a:pt x="18" y="8"/>
                      <a:pt x="16" y="9"/>
                    </a:cubicBezTo>
                    <a:cubicBezTo>
                      <a:pt x="11" y="12"/>
                      <a:pt x="10" y="18"/>
                      <a:pt x="12" y="24"/>
                    </a:cubicBezTo>
                    <a:cubicBezTo>
                      <a:pt x="13" y="25"/>
                      <a:pt x="14" y="26"/>
                      <a:pt x="15" y="28"/>
                    </a:cubicBezTo>
                    <a:cubicBezTo>
                      <a:pt x="16" y="29"/>
                      <a:pt x="17" y="29"/>
                      <a:pt x="19" y="30"/>
                    </a:cubicBezTo>
                    <a:cubicBezTo>
                      <a:pt x="21" y="31"/>
                      <a:pt x="24" y="31"/>
                      <a:pt x="27" y="30"/>
                    </a:cubicBezTo>
                    <a:cubicBezTo>
                      <a:pt x="29" y="29"/>
                      <a:pt x="31" y="27"/>
                      <a:pt x="32" y="24"/>
                    </a:cubicBezTo>
                    <a:cubicBezTo>
                      <a:pt x="32" y="23"/>
                      <a:pt x="32" y="21"/>
                      <a:pt x="32" y="20"/>
                    </a:cubicBezTo>
                    <a:cubicBezTo>
                      <a:pt x="32" y="18"/>
                      <a:pt x="32" y="16"/>
                      <a:pt x="31" y="15"/>
                    </a:cubicBezTo>
                    <a:cubicBezTo>
                      <a:pt x="29" y="11"/>
                      <a:pt x="25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01" name="Freeform 654"/>
              <p:cNvSpPr>
                <a:spLocks noEditPoints="1"/>
              </p:cNvSpPr>
              <p:nvPr/>
            </p:nvSpPr>
            <p:spPr bwMode="auto">
              <a:xfrm>
                <a:off x="-3667125" y="2765426"/>
                <a:ext cx="55563" cy="53975"/>
              </a:xfrm>
              <a:custGeom>
                <a:avLst/>
                <a:gdLst>
                  <a:gd name="T0" fmla="*/ 14 w 26"/>
                  <a:gd name="T1" fmla="*/ 25 h 25"/>
                  <a:gd name="T2" fmla="*/ 10 w 26"/>
                  <a:gd name="T3" fmla="*/ 24 h 25"/>
                  <a:gd name="T4" fmla="*/ 6 w 26"/>
                  <a:gd name="T5" fmla="*/ 22 h 25"/>
                  <a:gd name="T6" fmla="*/ 3 w 26"/>
                  <a:gd name="T7" fmla="*/ 18 h 25"/>
                  <a:gd name="T8" fmla="*/ 8 w 26"/>
                  <a:gd name="T9" fmla="*/ 1 h 25"/>
                  <a:gd name="T10" fmla="*/ 14 w 26"/>
                  <a:gd name="T11" fmla="*/ 0 h 25"/>
                  <a:gd name="T12" fmla="*/ 25 w 26"/>
                  <a:gd name="T13" fmla="*/ 7 h 25"/>
                  <a:gd name="T14" fmla="*/ 26 w 26"/>
                  <a:gd name="T15" fmla="*/ 12 h 25"/>
                  <a:gd name="T16" fmla="*/ 26 w 26"/>
                  <a:gd name="T17" fmla="*/ 17 h 25"/>
                  <a:gd name="T18" fmla="*/ 19 w 26"/>
                  <a:gd name="T19" fmla="*/ 24 h 25"/>
                  <a:gd name="T20" fmla="*/ 14 w 26"/>
                  <a:gd name="T21" fmla="*/ 25 h 25"/>
                  <a:gd name="T22" fmla="*/ 14 w 26"/>
                  <a:gd name="T23" fmla="*/ 8 h 25"/>
                  <a:gd name="T24" fmla="*/ 12 w 26"/>
                  <a:gd name="T25" fmla="*/ 9 h 25"/>
                  <a:gd name="T26" fmla="*/ 10 w 26"/>
                  <a:gd name="T27" fmla="*/ 14 h 25"/>
                  <a:gd name="T28" fmla="*/ 11 w 26"/>
                  <a:gd name="T29" fmla="*/ 16 h 25"/>
                  <a:gd name="T30" fmla="*/ 13 w 26"/>
                  <a:gd name="T31" fmla="*/ 17 h 25"/>
                  <a:gd name="T32" fmla="*/ 16 w 26"/>
                  <a:gd name="T33" fmla="*/ 16 h 25"/>
                  <a:gd name="T34" fmla="*/ 18 w 26"/>
                  <a:gd name="T35" fmla="*/ 14 h 25"/>
                  <a:gd name="T36" fmla="*/ 18 w 26"/>
                  <a:gd name="T37" fmla="*/ 12 h 25"/>
                  <a:gd name="T38" fmla="*/ 18 w 26"/>
                  <a:gd name="T39" fmla="*/ 11 h 25"/>
                  <a:gd name="T40" fmla="*/ 14 w 26"/>
                  <a:gd name="T4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5">
                    <a:moveTo>
                      <a:pt x="14" y="25"/>
                    </a:moveTo>
                    <a:cubicBezTo>
                      <a:pt x="13" y="25"/>
                      <a:pt x="11" y="25"/>
                      <a:pt x="10" y="24"/>
                    </a:cubicBezTo>
                    <a:cubicBezTo>
                      <a:pt x="9" y="24"/>
                      <a:pt x="7" y="23"/>
                      <a:pt x="6" y="22"/>
                    </a:cubicBezTo>
                    <a:cubicBezTo>
                      <a:pt x="5" y="21"/>
                      <a:pt x="4" y="19"/>
                      <a:pt x="3" y="18"/>
                    </a:cubicBezTo>
                    <a:cubicBezTo>
                      <a:pt x="0" y="12"/>
                      <a:pt x="2" y="5"/>
                      <a:pt x="8" y="1"/>
                    </a:cubicBezTo>
                    <a:cubicBezTo>
                      <a:pt x="10" y="1"/>
                      <a:pt x="12" y="0"/>
                      <a:pt x="14" y="0"/>
                    </a:cubicBezTo>
                    <a:cubicBezTo>
                      <a:pt x="18" y="0"/>
                      <a:pt x="23" y="3"/>
                      <a:pt x="25" y="7"/>
                    </a:cubicBezTo>
                    <a:cubicBezTo>
                      <a:pt x="26" y="9"/>
                      <a:pt x="26" y="10"/>
                      <a:pt x="26" y="12"/>
                    </a:cubicBezTo>
                    <a:cubicBezTo>
                      <a:pt x="26" y="14"/>
                      <a:pt x="26" y="15"/>
                      <a:pt x="26" y="17"/>
                    </a:cubicBezTo>
                    <a:cubicBezTo>
                      <a:pt x="25" y="20"/>
                      <a:pt x="22" y="22"/>
                      <a:pt x="19" y="24"/>
                    </a:cubicBezTo>
                    <a:cubicBezTo>
                      <a:pt x="18" y="24"/>
                      <a:pt x="16" y="25"/>
                      <a:pt x="14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2" y="9"/>
                    </a:cubicBezTo>
                    <a:cubicBezTo>
                      <a:pt x="10" y="10"/>
                      <a:pt x="9" y="12"/>
                      <a:pt x="10" y="14"/>
                    </a:cubicBezTo>
                    <a:cubicBezTo>
                      <a:pt x="11" y="15"/>
                      <a:pt x="11" y="15"/>
                      <a:pt x="11" y="16"/>
                    </a:cubicBezTo>
                    <a:cubicBezTo>
                      <a:pt x="12" y="16"/>
                      <a:pt x="12" y="16"/>
                      <a:pt x="13" y="17"/>
                    </a:cubicBezTo>
                    <a:cubicBezTo>
                      <a:pt x="14" y="17"/>
                      <a:pt x="15" y="17"/>
                      <a:pt x="16" y="16"/>
                    </a:cubicBezTo>
                    <a:cubicBezTo>
                      <a:pt x="17" y="16"/>
                      <a:pt x="18" y="15"/>
                      <a:pt x="18" y="14"/>
                    </a:cubicBezTo>
                    <a:cubicBezTo>
                      <a:pt x="18" y="14"/>
                      <a:pt x="18" y="13"/>
                      <a:pt x="18" y="12"/>
                    </a:cubicBezTo>
                    <a:cubicBezTo>
                      <a:pt x="18" y="12"/>
                      <a:pt x="18" y="11"/>
                      <a:pt x="18" y="11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02" name="Freeform 655"/>
              <p:cNvSpPr>
                <a:spLocks noEditPoints="1"/>
              </p:cNvSpPr>
              <p:nvPr/>
            </p:nvSpPr>
            <p:spPr bwMode="auto">
              <a:xfrm>
                <a:off x="-3652837" y="2797176"/>
                <a:ext cx="58738" cy="53975"/>
              </a:xfrm>
              <a:custGeom>
                <a:avLst/>
                <a:gdLst>
                  <a:gd name="T0" fmla="*/ 14 w 27"/>
                  <a:gd name="T1" fmla="*/ 25 h 25"/>
                  <a:gd name="T2" fmla="*/ 3 w 27"/>
                  <a:gd name="T3" fmla="*/ 18 h 25"/>
                  <a:gd name="T4" fmla="*/ 9 w 27"/>
                  <a:gd name="T5" fmla="*/ 1 h 25"/>
                  <a:gd name="T6" fmla="*/ 14 w 27"/>
                  <a:gd name="T7" fmla="*/ 0 h 25"/>
                  <a:gd name="T8" fmla="*/ 25 w 27"/>
                  <a:gd name="T9" fmla="*/ 8 h 25"/>
                  <a:gd name="T10" fmla="*/ 25 w 27"/>
                  <a:gd name="T11" fmla="*/ 17 h 25"/>
                  <a:gd name="T12" fmla="*/ 19 w 27"/>
                  <a:gd name="T13" fmla="*/ 24 h 25"/>
                  <a:gd name="T14" fmla="*/ 14 w 27"/>
                  <a:gd name="T15" fmla="*/ 25 h 25"/>
                  <a:gd name="T16" fmla="*/ 14 w 27"/>
                  <a:gd name="T17" fmla="*/ 8 h 25"/>
                  <a:gd name="T18" fmla="*/ 12 w 27"/>
                  <a:gd name="T19" fmla="*/ 9 h 25"/>
                  <a:gd name="T20" fmla="*/ 10 w 27"/>
                  <a:gd name="T21" fmla="*/ 14 h 25"/>
                  <a:gd name="T22" fmla="*/ 16 w 27"/>
                  <a:gd name="T23" fmla="*/ 17 h 25"/>
                  <a:gd name="T24" fmla="*/ 18 w 27"/>
                  <a:gd name="T25" fmla="*/ 15 h 25"/>
                  <a:gd name="T26" fmla="*/ 18 w 27"/>
                  <a:gd name="T27" fmla="*/ 11 h 25"/>
                  <a:gd name="T28" fmla="*/ 14 w 27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25">
                    <a:moveTo>
                      <a:pt x="14" y="25"/>
                    </a:moveTo>
                    <a:cubicBezTo>
                      <a:pt x="10" y="25"/>
                      <a:pt x="5" y="22"/>
                      <a:pt x="3" y="18"/>
                    </a:cubicBezTo>
                    <a:cubicBezTo>
                      <a:pt x="0" y="12"/>
                      <a:pt x="3" y="4"/>
                      <a:pt x="9" y="1"/>
                    </a:cubicBezTo>
                    <a:cubicBezTo>
                      <a:pt x="10" y="1"/>
                      <a:pt x="12" y="0"/>
                      <a:pt x="14" y="0"/>
                    </a:cubicBezTo>
                    <a:cubicBezTo>
                      <a:pt x="19" y="0"/>
                      <a:pt x="23" y="3"/>
                      <a:pt x="25" y="8"/>
                    </a:cubicBezTo>
                    <a:cubicBezTo>
                      <a:pt x="27" y="11"/>
                      <a:pt x="27" y="14"/>
                      <a:pt x="25" y="17"/>
                    </a:cubicBezTo>
                    <a:cubicBezTo>
                      <a:pt x="24" y="21"/>
                      <a:pt x="22" y="23"/>
                      <a:pt x="19" y="24"/>
                    </a:cubicBezTo>
                    <a:cubicBezTo>
                      <a:pt x="17" y="25"/>
                      <a:pt x="16" y="25"/>
                      <a:pt x="14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9"/>
                      <a:pt x="12" y="9"/>
                    </a:cubicBezTo>
                    <a:cubicBezTo>
                      <a:pt x="10" y="10"/>
                      <a:pt x="9" y="12"/>
                      <a:pt x="10" y="14"/>
                    </a:cubicBezTo>
                    <a:cubicBezTo>
                      <a:pt x="11" y="16"/>
                      <a:pt x="14" y="18"/>
                      <a:pt x="16" y="17"/>
                    </a:cubicBezTo>
                    <a:cubicBezTo>
                      <a:pt x="17" y="16"/>
                      <a:pt x="18" y="16"/>
                      <a:pt x="18" y="15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03" name="Freeform 656"/>
              <p:cNvSpPr>
                <a:spLocks noEditPoints="1"/>
              </p:cNvSpPr>
              <p:nvPr/>
            </p:nvSpPr>
            <p:spPr bwMode="auto">
              <a:xfrm>
                <a:off x="-3713162" y="2936876"/>
                <a:ext cx="53975" cy="47625"/>
              </a:xfrm>
              <a:custGeom>
                <a:avLst/>
                <a:gdLst>
                  <a:gd name="T0" fmla="*/ 13 w 25"/>
                  <a:gd name="T1" fmla="*/ 22 h 22"/>
                  <a:gd name="T2" fmla="*/ 1 w 25"/>
                  <a:gd name="T3" fmla="*/ 14 h 22"/>
                  <a:gd name="T4" fmla="*/ 10 w 25"/>
                  <a:gd name="T5" fmla="*/ 0 h 22"/>
                  <a:gd name="T6" fmla="*/ 13 w 25"/>
                  <a:gd name="T7" fmla="*/ 0 h 22"/>
                  <a:gd name="T8" fmla="*/ 25 w 25"/>
                  <a:gd name="T9" fmla="*/ 8 h 22"/>
                  <a:gd name="T10" fmla="*/ 24 w 25"/>
                  <a:gd name="T11" fmla="*/ 16 h 22"/>
                  <a:gd name="T12" fmla="*/ 16 w 25"/>
                  <a:gd name="T13" fmla="*/ 22 h 22"/>
                  <a:gd name="T14" fmla="*/ 13 w 25"/>
                  <a:gd name="T15" fmla="*/ 22 h 22"/>
                  <a:gd name="T16" fmla="*/ 13 w 25"/>
                  <a:gd name="T17" fmla="*/ 8 h 22"/>
                  <a:gd name="T18" fmla="*/ 12 w 25"/>
                  <a:gd name="T19" fmla="*/ 8 h 22"/>
                  <a:gd name="T20" fmla="*/ 9 w 25"/>
                  <a:gd name="T21" fmla="*/ 12 h 22"/>
                  <a:gd name="T22" fmla="*/ 14 w 25"/>
                  <a:gd name="T23" fmla="*/ 14 h 22"/>
                  <a:gd name="T24" fmla="*/ 17 w 25"/>
                  <a:gd name="T25" fmla="*/ 12 h 22"/>
                  <a:gd name="T26" fmla="*/ 17 w 25"/>
                  <a:gd name="T27" fmla="*/ 10 h 22"/>
                  <a:gd name="T28" fmla="*/ 13 w 25"/>
                  <a:gd name="T29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2">
                    <a:moveTo>
                      <a:pt x="13" y="22"/>
                    </a:moveTo>
                    <a:cubicBezTo>
                      <a:pt x="7" y="22"/>
                      <a:pt x="3" y="19"/>
                      <a:pt x="1" y="14"/>
                    </a:cubicBezTo>
                    <a:cubicBezTo>
                      <a:pt x="0" y="8"/>
                      <a:pt x="3" y="2"/>
                      <a:pt x="10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9" y="0"/>
                      <a:pt x="23" y="3"/>
                      <a:pt x="25" y="8"/>
                    </a:cubicBezTo>
                    <a:cubicBezTo>
                      <a:pt x="25" y="11"/>
                      <a:pt x="25" y="14"/>
                      <a:pt x="24" y="16"/>
                    </a:cubicBezTo>
                    <a:cubicBezTo>
                      <a:pt x="22" y="19"/>
                      <a:pt x="19" y="21"/>
                      <a:pt x="16" y="22"/>
                    </a:cubicBezTo>
                    <a:cubicBezTo>
                      <a:pt x="15" y="22"/>
                      <a:pt x="14" y="22"/>
                      <a:pt x="13" y="22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2" y="8"/>
                    </a:cubicBezTo>
                    <a:cubicBezTo>
                      <a:pt x="10" y="9"/>
                      <a:pt x="9" y="10"/>
                      <a:pt x="9" y="12"/>
                    </a:cubicBezTo>
                    <a:cubicBezTo>
                      <a:pt x="9" y="14"/>
                      <a:pt x="12" y="15"/>
                      <a:pt x="14" y="14"/>
                    </a:cubicBezTo>
                    <a:cubicBezTo>
                      <a:pt x="15" y="14"/>
                      <a:pt x="16" y="13"/>
                      <a:pt x="17" y="12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04" name="Freeform 657"/>
              <p:cNvSpPr>
                <a:spLocks noEditPoints="1"/>
              </p:cNvSpPr>
              <p:nvPr/>
            </p:nvSpPr>
            <p:spPr bwMode="auto">
              <a:xfrm>
                <a:off x="-3706812" y="2967038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7 w 26"/>
                  <a:gd name="T3" fmla="*/ 21 h 23"/>
                  <a:gd name="T4" fmla="*/ 2 w 26"/>
                  <a:gd name="T5" fmla="*/ 14 h 23"/>
                  <a:gd name="T6" fmla="*/ 11 w 26"/>
                  <a:gd name="T7" fmla="*/ 0 h 23"/>
                  <a:gd name="T8" fmla="*/ 14 w 26"/>
                  <a:gd name="T9" fmla="*/ 0 h 23"/>
                  <a:gd name="T10" fmla="*/ 25 w 26"/>
                  <a:gd name="T11" fmla="*/ 9 h 23"/>
                  <a:gd name="T12" fmla="*/ 23 w 26"/>
                  <a:gd name="T13" fmla="*/ 17 h 23"/>
                  <a:gd name="T14" fmla="*/ 16 w 26"/>
                  <a:gd name="T15" fmla="*/ 22 h 23"/>
                  <a:gd name="T16" fmla="*/ 13 w 26"/>
                  <a:gd name="T17" fmla="*/ 23 h 23"/>
                  <a:gd name="T18" fmla="*/ 14 w 26"/>
                  <a:gd name="T19" fmla="*/ 8 h 23"/>
                  <a:gd name="T20" fmla="*/ 13 w 26"/>
                  <a:gd name="T21" fmla="*/ 8 h 23"/>
                  <a:gd name="T22" fmla="*/ 9 w 26"/>
                  <a:gd name="T23" fmla="*/ 12 h 23"/>
                  <a:gd name="T24" fmla="*/ 11 w 26"/>
                  <a:gd name="T25" fmla="*/ 14 h 23"/>
                  <a:gd name="T26" fmla="*/ 14 w 26"/>
                  <a:gd name="T27" fmla="*/ 14 h 23"/>
                  <a:gd name="T28" fmla="*/ 17 w 26"/>
                  <a:gd name="T29" fmla="*/ 13 h 23"/>
                  <a:gd name="T30" fmla="*/ 17 w 26"/>
                  <a:gd name="T31" fmla="*/ 10 h 23"/>
                  <a:gd name="T32" fmla="*/ 14 w 26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1" y="23"/>
                      <a:pt x="9" y="22"/>
                      <a:pt x="7" y="21"/>
                    </a:cubicBezTo>
                    <a:cubicBezTo>
                      <a:pt x="4" y="19"/>
                      <a:pt x="2" y="17"/>
                      <a:pt x="2" y="14"/>
                    </a:cubicBezTo>
                    <a:cubicBezTo>
                      <a:pt x="0" y="8"/>
                      <a:pt x="4" y="2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9" y="0"/>
                      <a:pt x="24" y="3"/>
                      <a:pt x="25" y="9"/>
                    </a:cubicBezTo>
                    <a:cubicBezTo>
                      <a:pt x="26" y="12"/>
                      <a:pt x="25" y="15"/>
                      <a:pt x="23" y="17"/>
                    </a:cubicBezTo>
                    <a:cubicBezTo>
                      <a:pt x="22" y="20"/>
                      <a:pt x="19" y="22"/>
                      <a:pt x="16" y="22"/>
                    </a:cubicBezTo>
                    <a:cubicBezTo>
                      <a:pt x="15" y="22"/>
                      <a:pt x="14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1" y="9"/>
                      <a:pt x="9" y="10"/>
                      <a:pt x="9" y="12"/>
                    </a:cubicBezTo>
                    <a:cubicBezTo>
                      <a:pt x="10" y="13"/>
                      <a:pt x="10" y="14"/>
                      <a:pt x="11" y="14"/>
                    </a:cubicBezTo>
                    <a:cubicBezTo>
                      <a:pt x="12" y="14"/>
                      <a:pt x="13" y="15"/>
                      <a:pt x="14" y="14"/>
                    </a:cubicBezTo>
                    <a:cubicBezTo>
                      <a:pt x="15" y="14"/>
                      <a:pt x="16" y="13"/>
                      <a:pt x="17" y="13"/>
                    </a:cubicBezTo>
                    <a:cubicBezTo>
                      <a:pt x="17" y="12"/>
                      <a:pt x="18" y="11"/>
                      <a:pt x="17" y="10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05" name="Freeform 658"/>
              <p:cNvSpPr>
                <a:spLocks noEditPoints="1"/>
              </p:cNvSpPr>
              <p:nvPr/>
            </p:nvSpPr>
            <p:spPr bwMode="auto">
              <a:xfrm>
                <a:off x="-3700462" y="2997201"/>
                <a:ext cx="57150" cy="49213"/>
              </a:xfrm>
              <a:custGeom>
                <a:avLst/>
                <a:gdLst>
                  <a:gd name="T0" fmla="*/ 13 w 26"/>
                  <a:gd name="T1" fmla="*/ 23 h 23"/>
                  <a:gd name="T2" fmla="*/ 1 w 26"/>
                  <a:gd name="T3" fmla="*/ 14 h 23"/>
                  <a:gd name="T4" fmla="*/ 11 w 26"/>
                  <a:gd name="T5" fmla="*/ 0 h 23"/>
                  <a:gd name="T6" fmla="*/ 14 w 26"/>
                  <a:gd name="T7" fmla="*/ 0 h 23"/>
                  <a:gd name="T8" fmla="*/ 25 w 26"/>
                  <a:gd name="T9" fmla="*/ 9 h 23"/>
                  <a:gd name="T10" fmla="*/ 23 w 26"/>
                  <a:gd name="T11" fmla="*/ 18 h 23"/>
                  <a:gd name="T12" fmla="*/ 15 w 26"/>
                  <a:gd name="T13" fmla="*/ 23 h 23"/>
                  <a:gd name="T14" fmla="*/ 13 w 26"/>
                  <a:gd name="T15" fmla="*/ 23 h 23"/>
                  <a:gd name="T16" fmla="*/ 14 w 26"/>
                  <a:gd name="T17" fmla="*/ 8 h 23"/>
                  <a:gd name="T18" fmla="*/ 13 w 26"/>
                  <a:gd name="T19" fmla="*/ 8 h 23"/>
                  <a:gd name="T20" fmla="*/ 9 w 26"/>
                  <a:gd name="T21" fmla="*/ 12 h 23"/>
                  <a:gd name="T22" fmla="*/ 14 w 26"/>
                  <a:gd name="T23" fmla="*/ 15 h 23"/>
                  <a:gd name="T24" fmla="*/ 17 w 26"/>
                  <a:gd name="T25" fmla="*/ 13 h 23"/>
                  <a:gd name="T26" fmla="*/ 17 w 26"/>
                  <a:gd name="T27" fmla="*/ 11 h 23"/>
                  <a:gd name="T28" fmla="*/ 14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7" y="23"/>
                      <a:pt x="2" y="19"/>
                      <a:pt x="1" y="14"/>
                    </a:cubicBezTo>
                    <a:cubicBezTo>
                      <a:pt x="0" y="8"/>
                      <a:pt x="5" y="2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9" y="0"/>
                      <a:pt x="24" y="4"/>
                      <a:pt x="25" y="9"/>
                    </a:cubicBezTo>
                    <a:cubicBezTo>
                      <a:pt x="26" y="12"/>
                      <a:pt x="25" y="15"/>
                      <a:pt x="23" y="18"/>
                    </a:cubicBezTo>
                    <a:cubicBezTo>
                      <a:pt x="21" y="20"/>
                      <a:pt x="18" y="22"/>
                      <a:pt x="15" y="23"/>
                    </a:cubicBezTo>
                    <a:cubicBezTo>
                      <a:pt x="14" y="23"/>
                      <a:pt x="14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1" y="9"/>
                      <a:pt x="9" y="10"/>
                      <a:pt x="9" y="12"/>
                    </a:cubicBezTo>
                    <a:cubicBezTo>
                      <a:pt x="9" y="14"/>
                      <a:pt x="12" y="15"/>
                      <a:pt x="14" y="15"/>
                    </a:cubicBezTo>
                    <a:cubicBezTo>
                      <a:pt x="15" y="14"/>
                      <a:pt x="16" y="14"/>
                      <a:pt x="17" y="13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06" name="Freeform 659"/>
              <p:cNvSpPr>
                <a:spLocks noEditPoints="1"/>
              </p:cNvSpPr>
              <p:nvPr/>
            </p:nvSpPr>
            <p:spPr bwMode="auto">
              <a:xfrm>
                <a:off x="-3694112" y="3028951"/>
                <a:ext cx="53975" cy="47625"/>
              </a:xfrm>
              <a:custGeom>
                <a:avLst/>
                <a:gdLst>
                  <a:gd name="T0" fmla="*/ 12 w 25"/>
                  <a:gd name="T1" fmla="*/ 22 h 22"/>
                  <a:gd name="T2" fmla="*/ 0 w 25"/>
                  <a:gd name="T3" fmla="*/ 12 h 22"/>
                  <a:gd name="T4" fmla="*/ 11 w 25"/>
                  <a:gd name="T5" fmla="*/ 0 h 22"/>
                  <a:gd name="T6" fmla="*/ 13 w 25"/>
                  <a:gd name="T7" fmla="*/ 0 h 22"/>
                  <a:gd name="T8" fmla="*/ 24 w 25"/>
                  <a:gd name="T9" fmla="*/ 9 h 22"/>
                  <a:gd name="T10" fmla="*/ 22 w 25"/>
                  <a:gd name="T11" fmla="*/ 18 h 22"/>
                  <a:gd name="T12" fmla="*/ 14 w 25"/>
                  <a:gd name="T13" fmla="*/ 22 h 22"/>
                  <a:gd name="T14" fmla="*/ 12 w 25"/>
                  <a:gd name="T15" fmla="*/ 22 h 22"/>
                  <a:gd name="T16" fmla="*/ 13 w 25"/>
                  <a:gd name="T17" fmla="*/ 8 h 22"/>
                  <a:gd name="T18" fmla="*/ 12 w 25"/>
                  <a:gd name="T19" fmla="*/ 8 h 22"/>
                  <a:gd name="T20" fmla="*/ 8 w 25"/>
                  <a:gd name="T21" fmla="*/ 11 h 22"/>
                  <a:gd name="T22" fmla="*/ 13 w 25"/>
                  <a:gd name="T23" fmla="*/ 14 h 22"/>
                  <a:gd name="T24" fmla="*/ 16 w 25"/>
                  <a:gd name="T25" fmla="*/ 13 h 22"/>
                  <a:gd name="T26" fmla="*/ 16 w 25"/>
                  <a:gd name="T27" fmla="*/ 10 h 22"/>
                  <a:gd name="T28" fmla="*/ 13 w 25"/>
                  <a:gd name="T29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2">
                    <a:moveTo>
                      <a:pt x="12" y="22"/>
                    </a:moveTo>
                    <a:cubicBezTo>
                      <a:pt x="6" y="22"/>
                      <a:pt x="1" y="18"/>
                      <a:pt x="0" y="12"/>
                    </a:cubicBezTo>
                    <a:cubicBezTo>
                      <a:pt x="0" y="6"/>
                      <a:pt x="4" y="1"/>
                      <a:pt x="11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9" y="0"/>
                      <a:pt x="24" y="4"/>
                      <a:pt x="24" y="9"/>
                    </a:cubicBezTo>
                    <a:cubicBezTo>
                      <a:pt x="25" y="12"/>
                      <a:pt x="24" y="15"/>
                      <a:pt x="22" y="18"/>
                    </a:cubicBezTo>
                    <a:cubicBezTo>
                      <a:pt x="20" y="20"/>
                      <a:pt x="17" y="22"/>
                      <a:pt x="14" y="22"/>
                    </a:cubicBezTo>
                    <a:cubicBezTo>
                      <a:pt x="13" y="22"/>
                      <a:pt x="13" y="22"/>
                      <a:pt x="12" y="22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8" y="10"/>
                      <a:pt x="8" y="11"/>
                    </a:cubicBezTo>
                    <a:cubicBezTo>
                      <a:pt x="9" y="13"/>
                      <a:pt x="11" y="14"/>
                      <a:pt x="13" y="14"/>
                    </a:cubicBezTo>
                    <a:cubicBezTo>
                      <a:pt x="14" y="14"/>
                      <a:pt x="15" y="13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07" name="Freeform 660"/>
              <p:cNvSpPr>
                <a:spLocks noEditPoints="1"/>
              </p:cNvSpPr>
              <p:nvPr/>
            </p:nvSpPr>
            <p:spPr bwMode="auto">
              <a:xfrm>
                <a:off x="-3690937" y="3057526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1 w 25"/>
                  <a:gd name="T3" fmla="*/ 13 h 24"/>
                  <a:gd name="T4" fmla="*/ 12 w 25"/>
                  <a:gd name="T5" fmla="*/ 1 h 24"/>
                  <a:gd name="T6" fmla="*/ 25 w 25"/>
                  <a:gd name="T7" fmla="*/ 11 h 24"/>
                  <a:gd name="T8" fmla="*/ 22 w 25"/>
                  <a:gd name="T9" fmla="*/ 20 h 24"/>
                  <a:gd name="T10" fmla="*/ 14 w 25"/>
                  <a:gd name="T11" fmla="*/ 24 h 24"/>
                  <a:gd name="T12" fmla="*/ 13 w 25"/>
                  <a:gd name="T13" fmla="*/ 24 h 24"/>
                  <a:gd name="T14" fmla="*/ 13 w 25"/>
                  <a:gd name="T15" fmla="*/ 9 h 24"/>
                  <a:gd name="T16" fmla="*/ 13 w 25"/>
                  <a:gd name="T17" fmla="*/ 9 h 24"/>
                  <a:gd name="T18" fmla="*/ 9 w 25"/>
                  <a:gd name="T19" fmla="*/ 13 h 24"/>
                  <a:gd name="T20" fmla="*/ 13 w 25"/>
                  <a:gd name="T21" fmla="*/ 16 h 24"/>
                  <a:gd name="T22" fmla="*/ 16 w 25"/>
                  <a:gd name="T23" fmla="*/ 14 h 24"/>
                  <a:gd name="T24" fmla="*/ 17 w 25"/>
                  <a:gd name="T25" fmla="*/ 12 h 24"/>
                  <a:gd name="T26" fmla="*/ 13 w 25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7" y="24"/>
                      <a:pt x="1" y="19"/>
                      <a:pt x="1" y="13"/>
                    </a:cubicBezTo>
                    <a:cubicBezTo>
                      <a:pt x="0" y="7"/>
                      <a:pt x="5" y="2"/>
                      <a:pt x="12" y="1"/>
                    </a:cubicBezTo>
                    <a:cubicBezTo>
                      <a:pt x="19" y="0"/>
                      <a:pt x="24" y="5"/>
                      <a:pt x="25" y="11"/>
                    </a:cubicBezTo>
                    <a:cubicBezTo>
                      <a:pt x="25" y="14"/>
                      <a:pt x="24" y="17"/>
                      <a:pt x="22" y="20"/>
                    </a:cubicBezTo>
                    <a:cubicBezTo>
                      <a:pt x="20" y="22"/>
                      <a:pt x="17" y="24"/>
                      <a:pt x="14" y="24"/>
                    </a:cubicBezTo>
                    <a:lnTo>
                      <a:pt x="13" y="24"/>
                    </a:lnTo>
                    <a:close/>
                    <a:moveTo>
                      <a:pt x="13" y="9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0" y="9"/>
                      <a:pt x="9" y="11"/>
                      <a:pt x="9" y="13"/>
                    </a:cubicBezTo>
                    <a:cubicBezTo>
                      <a:pt x="9" y="14"/>
                      <a:pt x="11" y="16"/>
                      <a:pt x="13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0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08" name="Freeform 661"/>
              <p:cNvSpPr>
                <a:spLocks noEditPoints="1"/>
              </p:cNvSpPr>
              <p:nvPr/>
            </p:nvSpPr>
            <p:spPr bwMode="auto">
              <a:xfrm>
                <a:off x="-3689350" y="3089276"/>
                <a:ext cx="53975" cy="49213"/>
              </a:xfrm>
              <a:custGeom>
                <a:avLst/>
                <a:gdLst>
                  <a:gd name="T0" fmla="*/ 13 w 25"/>
                  <a:gd name="T1" fmla="*/ 23 h 23"/>
                  <a:gd name="T2" fmla="*/ 1 w 25"/>
                  <a:gd name="T3" fmla="*/ 12 h 23"/>
                  <a:gd name="T4" fmla="*/ 4 w 25"/>
                  <a:gd name="T5" fmla="*/ 4 h 23"/>
                  <a:gd name="T6" fmla="*/ 12 w 25"/>
                  <a:gd name="T7" fmla="*/ 1 h 23"/>
                  <a:gd name="T8" fmla="*/ 21 w 25"/>
                  <a:gd name="T9" fmla="*/ 3 h 23"/>
                  <a:gd name="T10" fmla="*/ 25 w 25"/>
                  <a:gd name="T11" fmla="*/ 12 h 23"/>
                  <a:gd name="T12" fmla="*/ 22 w 25"/>
                  <a:gd name="T13" fmla="*/ 20 h 23"/>
                  <a:gd name="T14" fmla="*/ 13 w 25"/>
                  <a:gd name="T15" fmla="*/ 23 h 23"/>
                  <a:gd name="T16" fmla="*/ 13 w 25"/>
                  <a:gd name="T17" fmla="*/ 9 h 23"/>
                  <a:gd name="T18" fmla="*/ 13 w 25"/>
                  <a:gd name="T19" fmla="*/ 9 h 23"/>
                  <a:gd name="T20" fmla="*/ 10 w 25"/>
                  <a:gd name="T21" fmla="*/ 10 h 23"/>
                  <a:gd name="T22" fmla="*/ 9 w 25"/>
                  <a:gd name="T23" fmla="*/ 12 h 23"/>
                  <a:gd name="T24" fmla="*/ 13 w 25"/>
                  <a:gd name="T25" fmla="*/ 15 h 23"/>
                  <a:gd name="T26" fmla="*/ 13 w 25"/>
                  <a:gd name="T27" fmla="*/ 19 h 23"/>
                  <a:gd name="T28" fmla="*/ 13 w 25"/>
                  <a:gd name="T29" fmla="*/ 15 h 23"/>
                  <a:gd name="T30" fmla="*/ 16 w 25"/>
                  <a:gd name="T31" fmla="*/ 14 h 23"/>
                  <a:gd name="T32" fmla="*/ 17 w 25"/>
                  <a:gd name="T33" fmla="*/ 12 h 23"/>
                  <a:gd name="T34" fmla="*/ 16 w 25"/>
                  <a:gd name="T35" fmla="*/ 10 h 23"/>
                  <a:gd name="T36" fmla="*/ 13 w 25"/>
                  <a:gd name="T37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6" y="23"/>
                      <a:pt x="1" y="18"/>
                      <a:pt x="1" y="12"/>
                    </a:cubicBezTo>
                    <a:cubicBezTo>
                      <a:pt x="0" y="9"/>
                      <a:pt x="2" y="6"/>
                      <a:pt x="4" y="4"/>
                    </a:cubicBezTo>
                    <a:cubicBezTo>
                      <a:pt x="6" y="2"/>
                      <a:pt x="9" y="1"/>
                      <a:pt x="12" y="1"/>
                    </a:cubicBezTo>
                    <a:cubicBezTo>
                      <a:pt x="15" y="0"/>
                      <a:pt x="18" y="1"/>
                      <a:pt x="21" y="3"/>
                    </a:cubicBezTo>
                    <a:cubicBezTo>
                      <a:pt x="23" y="5"/>
                      <a:pt x="25" y="8"/>
                      <a:pt x="25" y="12"/>
                    </a:cubicBezTo>
                    <a:cubicBezTo>
                      <a:pt x="25" y="15"/>
                      <a:pt x="24" y="17"/>
                      <a:pt x="22" y="20"/>
                    </a:cubicBezTo>
                    <a:cubicBezTo>
                      <a:pt x="19" y="22"/>
                      <a:pt x="16" y="23"/>
                      <a:pt x="13" y="23"/>
                    </a:cubicBezTo>
                    <a:close/>
                    <a:moveTo>
                      <a:pt x="13" y="9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0" y="9"/>
                      <a:pt x="10" y="10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4"/>
                      <a:pt x="11" y="15"/>
                      <a:pt x="13" y="15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5" y="15"/>
                      <a:pt x="16" y="14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1"/>
                      <a:pt x="16" y="10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09" name="Freeform 662"/>
              <p:cNvSpPr>
                <a:spLocks noEditPoints="1"/>
              </p:cNvSpPr>
              <p:nvPr/>
            </p:nvSpPr>
            <p:spPr bwMode="auto">
              <a:xfrm>
                <a:off x="-3678237" y="2936876"/>
                <a:ext cx="55563" cy="49213"/>
              </a:xfrm>
              <a:custGeom>
                <a:avLst/>
                <a:gdLst>
                  <a:gd name="T0" fmla="*/ 14 w 26"/>
                  <a:gd name="T1" fmla="*/ 23 h 23"/>
                  <a:gd name="T2" fmla="*/ 2 w 26"/>
                  <a:gd name="T3" fmla="*/ 14 h 23"/>
                  <a:gd name="T4" fmla="*/ 11 w 26"/>
                  <a:gd name="T5" fmla="*/ 0 h 23"/>
                  <a:gd name="T6" fmla="*/ 14 w 26"/>
                  <a:gd name="T7" fmla="*/ 0 h 23"/>
                  <a:gd name="T8" fmla="*/ 26 w 26"/>
                  <a:gd name="T9" fmla="*/ 8 h 23"/>
                  <a:gd name="T10" fmla="*/ 26 w 26"/>
                  <a:gd name="T11" fmla="*/ 8 h 23"/>
                  <a:gd name="T12" fmla="*/ 24 w 26"/>
                  <a:gd name="T13" fmla="*/ 17 h 23"/>
                  <a:gd name="T14" fmla="*/ 16 w 26"/>
                  <a:gd name="T15" fmla="*/ 23 h 23"/>
                  <a:gd name="T16" fmla="*/ 14 w 26"/>
                  <a:gd name="T17" fmla="*/ 23 h 23"/>
                  <a:gd name="T18" fmla="*/ 14 w 26"/>
                  <a:gd name="T19" fmla="*/ 8 h 23"/>
                  <a:gd name="T20" fmla="*/ 13 w 26"/>
                  <a:gd name="T21" fmla="*/ 8 h 23"/>
                  <a:gd name="T22" fmla="*/ 10 w 26"/>
                  <a:gd name="T23" fmla="*/ 12 h 23"/>
                  <a:gd name="T24" fmla="*/ 10 w 26"/>
                  <a:gd name="T25" fmla="*/ 12 h 23"/>
                  <a:gd name="T26" fmla="*/ 15 w 26"/>
                  <a:gd name="T27" fmla="*/ 15 h 23"/>
                  <a:gd name="T28" fmla="*/ 17 w 26"/>
                  <a:gd name="T29" fmla="*/ 13 h 23"/>
                  <a:gd name="T30" fmla="*/ 18 w 26"/>
                  <a:gd name="T31" fmla="*/ 10 h 23"/>
                  <a:gd name="T32" fmla="*/ 14 w 26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8" y="23"/>
                      <a:pt x="3" y="19"/>
                      <a:pt x="2" y="14"/>
                    </a:cubicBezTo>
                    <a:cubicBezTo>
                      <a:pt x="0" y="8"/>
                      <a:pt x="4" y="2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9" y="0"/>
                      <a:pt x="24" y="3"/>
                      <a:pt x="26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12"/>
                      <a:pt x="26" y="15"/>
                      <a:pt x="24" y="17"/>
                    </a:cubicBezTo>
                    <a:cubicBezTo>
                      <a:pt x="22" y="20"/>
                      <a:pt x="20" y="22"/>
                      <a:pt x="16" y="23"/>
                    </a:cubicBezTo>
                    <a:cubicBezTo>
                      <a:pt x="16" y="23"/>
                      <a:pt x="15" y="23"/>
                      <a:pt x="14" y="23"/>
                    </a:cubicBezTo>
                    <a:close/>
                    <a:moveTo>
                      <a:pt x="14" y="8"/>
                    </a:moveTo>
                    <a:cubicBezTo>
                      <a:pt x="14" y="8"/>
                      <a:pt x="13" y="8"/>
                      <a:pt x="13" y="8"/>
                    </a:cubicBezTo>
                    <a:cubicBezTo>
                      <a:pt x="11" y="8"/>
                      <a:pt x="9" y="10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4"/>
                      <a:pt x="12" y="15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10" name="Freeform 663"/>
              <p:cNvSpPr>
                <a:spLocks noEditPoints="1"/>
              </p:cNvSpPr>
              <p:nvPr/>
            </p:nvSpPr>
            <p:spPr bwMode="auto">
              <a:xfrm>
                <a:off x="-3670300" y="2968626"/>
                <a:ext cx="57150" cy="49213"/>
              </a:xfrm>
              <a:custGeom>
                <a:avLst/>
                <a:gdLst>
                  <a:gd name="T0" fmla="*/ 13 w 26"/>
                  <a:gd name="T1" fmla="*/ 23 h 23"/>
                  <a:gd name="T2" fmla="*/ 1 w 26"/>
                  <a:gd name="T3" fmla="*/ 14 h 23"/>
                  <a:gd name="T4" fmla="*/ 11 w 26"/>
                  <a:gd name="T5" fmla="*/ 0 h 23"/>
                  <a:gd name="T6" fmla="*/ 13 w 26"/>
                  <a:gd name="T7" fmla="*/ 0 h 23"/>
                  <a:gd name="T8" fmla="*/ 25 w 26"/>
                  <a:gd name="T9" fmla="*/ 9 h 23"/>
                  <a:gd name="T10" fmla="*/ 25 w 26"/>
                  <a:gd name="T11" fmla="*/ 9 h 23"/>
                  <a:gd name="T12" fmla="*/ 23 w 26"/>
                  <a:gd name="T13" fmla="*/ 18 h 23"/>
                  <a:gd name="T14" fmla="*/ 15 w 26"/>
                  <a:gd name="T15" fmla="*/ 23 h 23"/>
                  <a:gd name="T16" fmla="*/ 13 w 26"/>
                  <a:gd name="T17" fmla="*/ 23 h 23"/>
                  <a:gd name="T18" fmla="*/ 13 w 26"/>
                  <a:gd name="T19" fmla="*/ 8 h 23"/>
                  <a:gd name="T20" fmla="*/ 12 w 26"/>
                  <a:gd name="T21" fmla="*/ 8 h 23"/>
                  <a:gd name="T22" fmla="*/ 9 w 26"/>
                  <a:gd name="T23" fmla="*/ 12 h 23"/>
                  <a:gd name="T24" fmla="*/ 9 w 26"/>
                  <a:gd name="T25" fmla="*/ 12 h 23"/>
                  <a:gd name="T26" fmla="*/ 14 w 26"/>
                  <a:gd name="T27" fmla="*/ 15 h 23"/>
                  <a:gd name="T28" fmla="*/ 17 w 26"/>
                  <a:gd name="T29" fmla="*/ 13 h 23"/>
                  <a:gd name="T30" fmla="*/ 17 w 26"/>
                  <a:gd name="T31" fmla="*/ 10 h 23"/>
                  <a:gd name="T32" fmla="*/ 13 w 26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7" y="23"/>
                      <a:pt x="2" y="19"/>
                      <a:pt x="1" y="14"/>
                    </a:cubicBezTo>
                    <a:cubicBezTo>
                      <a:pt x="0" y="8"/>
                      <a:pt x="4" y="1"/>
                      <a:pt x="11" y="0"/>
                    </a:cubicBezTo>
                    <a:cubicBezTo>
                      <a:pt x="12" y="0"/>
                      <a:pt x="13" y="0"/>
                      <a:pt x="13" y="0"/>
                    </a:cubicBezTo>
                    <a:cubicBezTo>
                      <a:pt x="19" y="0"/>
                      <a:pt x="24" y="3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6" y="12"/>
                      <a:pt x="25" y="15"/>
                      <a:pt x="23" y="18"/>
                    </a:cubicBezTo>
                    <a:cubicBezTo>
                      <a:pt x="21" y="20"/>
                      <a:pt x="19" y="22"/>
                      <a:pt x="15" y="23"/>
                    </a:cubicBezTo>
                    <a:cubicBezTo>
                      <a:pt x="15" y="23"/>
                      <a:pt x="14" y="23"/>
                      <a:pt x="13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9" y="10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4"/>
                      <a:pt x="12" y="15"/>
                      <a:pt x="14" y="15"/>
                    </a:cubicBezTo>
                    <a:cubicBezTo>
                      <a:pt x="15" y="15"/>
                      <a:pt x="16" y="14"/>
                      <a:pt x="17" y="13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7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11" name="Freeform 664"/>
              <p:cNvSpPr>
                <a:spLocks noEditPoints="1"/>
              </p:cNvSpPr>
              <p:nvPr/>
            </p:nvSpPr>
            <p:spPr bwMode="auto">
              <a:xfrm>
                <a:off x="-3663950" y="3000376"/>
                <a:ext cx="57150" cy="50800"/>
              </a:xfrm>
              <a:custGeom>
                <a:avLst/>
                <a:gdLst>
                  <a:gd name="T0" fmla="*/ 13 w 26"/>
                  <a:gd name="T1" fmla="*/ 23 h 23"/>
                  <a:gd name="T2" fmla="*/ 6 w 26"/>
                  <a:gd name="T3" fmla="*/ 21 h 23"/>
                  <a:gd name="T4" fmla="*/ 1 w 26"/>
                  <a:gd name="T5" fmla="*/ 13 h 23"/>
                  <a:gd name="T6" fmla="*/ 11 w 26"/>
                  <a:gd name="T7" fmla="*/ 0 h 23"/>
                  <a:gd name="T8" fmla="*/ 13 w 26"/>
                  <a:gd name="T9" fmla="*/ 0 h 23"/>
                  <a:gd name="T10" fmla="*/ 25 w 26"/>
                  <a:gd name="T11" fmla="*/ 9 h 23"/>
                  <a:gd name="T12" fmla="*/ 23 w 26"/>
                  <a:gd name="T13" fmla="*/ 18 h 23"/>
                  <a:gd name="T14" fmla="*/ 15 w 26"/>
                  <a:gd name="T15" fmla="*/ 23 h 23"/>
                  <a:gd name="T16" fmla="*/ 13 w 26"/>
                  <a:gd name="T17" fmla="*/ 23 h 23"/>
                  <a:gd name="T18" fmla="*/ 13 w 26"/>
                  <a:gd name="T19" fmla="*/ 8 h 23"/>
                  <a:gd name="T20" fmla="*/ 12 w 26"/>
                  <a:gd name="T21" fmla="*/ 8 h 23"/>
                  <a:gd name="T22" fmla="*/ 9 w 26"/>
                  <a:gd name="T23" fmla="*/ 12 h 23"/>
                  <a:gd name="T24" fmla="*/ 10 w 26"/>
                  <a:gd name="T25" fmla="*/ 14 h 23"/>
                  <a:gd name="T26" fmla="*/ 14 w 26"/>
                  <a:gd name="T27" fmla="*/ 15 h 23"/>
                  <a:gd name="T28" fmla="*/ 16 w 26"/>
                  <a:gd name="T29" fmla="*/ 13 h 23"/>
                  <a:gd name="T30" fmla="*/ 17 w 26"/>
                  <a:gd name="T31" fmla="*/ 11 h 23"/>
                  <a:gd name="T32" fmla="*/ 13 w 26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0" y="23"/>
                      <a:pt x="8" y="22"/>
                      <a:pt x="6" y="21"/>
                    </a:cubicBezTo>
                    <a:cubicBezTo>
                      <a:pt x="3" y="19"/>
                      <a:pt x="2" y="17"/>
                      <a:pt x="1" y="13"/>
                    </a:cubicBezTo>
                    <a:cubicBezTo>
                      <a:pt x="0" y="7"/>
                      <a:pt x="4" y="1"/>
                      <a:pt x="11" y="0"/>
                    </a:cubicBezTo>
                    <a:cubicBezTo>
                      <a:pt x="12" y="0"/>
                      <a:pt x="12" y="0"/>
                      <a:pt x="13" y="0"/>
                    </a:cubicBezTo>
                    <a:cubicBezTo>
                      <a:pt x="19" y="0"/>
                      <a:pt x="24" y="4"/>
                      <a:pt x="25" y="9"/>
                    </a:cubicBezTo>
                    <a:cubicBezTo>
                      <a:pt x="26" y="12"/>
                      <a:pt x="25" y="16"/>
                      <a:pt x="23" y="18"/>
                    </a:cubicBezTo>
                    <a:cubicBezTo>
                      <a:pt x="21" y="21"/>
                      <a:pt x="18" y="23"/>
                      <a:pt x="15" y="23"/>
                    </a:cubicBezTo>
                    <a:cubicBezTo>
                      <a:pt x="14" y="23"/>
                      <a:pt x="13" y="23"/>
                      <a:pt x="13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9" y="10"/>
                      <a:pt x="9" y="12"/>
                    </a:cubicBezTo>
                    <a:cubicBezTo>
                      <a:pt x="9" y="13"/>
                      <a:pt x="10" y="14"/>
                      <a:pt x="10" y="14"/>
                    </a:cubicBezTo>
                    <a:cubicBezTo>
                      <a:pt x="11" y="15"/>
                      <a:pt x="12" y="15"/>
                      <a:pt x="14" y="15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7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12" name="Freeform 665"/>
              <p:cNvSpPr>
                <a:spLocks noEditPoints="1"/>
              </p:cNvSpPr>
              <p:nvPr/>
            </p:nvSpPr>
            <p:spPr bwMode="auto">
              <a:xfrm>
                <a:off x="-3659187" y="3033713"/>
                <a:ext cx="53975" cy="49213"/>
              </a:xfrm>
              <a:custGeom>
                <a:avLst/>
                <a:gdLst>
                  <a:gd name="T0" fmla="*/ 13 w 25"/>
                  <a:gd name="T1" fmla="*/ 23 h 23"/>
                  <a:gd name="T2" fmla="*/ 5 w 25"/>
                  <a:gd name="T3" fmla="*/ 21 h 23"/>
                  <a:gd name="T4" fmla="*/ 2 w 25"/>
                  <a:gd name="T5" fmla="*/ 17 h 23"/>
                  <a:gd name="T6" fmla="*/ 1 w 25"/>
                  <a:gd name="T7" fmla="*/ 13 h 23"/>
                  <a:gd name="T8" fmla="*/ 11 w 25"/>
                  <a:gd name="T9" fmla="*/ 0 h 23"/>
                  <a:gd name="T10" fmla="*/ 13 w 25"/>
                  <a:gd name="T11" fmla="*/ 0 h 23"/>
                  <a:gd name="T12" fmla="*/ 25 w 25"/>
                  <a:gd name="T13" fmla="*/ 10 h 23"/>
                  <a:gd name="T14" fmla="*/ 25 w 25"/>
                  <a:gd name="T15" fmla="*/ 15 h 23"/>
                  <a:gd name="T16" fmla="*/ 22 w 25"/>
                  <a:gd name="T17" fmla="*/ 19 h 23"/>
                  <a:gd name="T18" fmla="*/ 14 w 25"/>
                  <a:gd name="T19" fmla="*/ 23 h 23"/>
                  <a:gd name="T20" fmla="*/ 13 w 25"/>
                  <a:gd name="T21" fmla="*/ 23 h 23"/>
                  <a:gd name="T22" fmla="*/ 13 w 25"/>
                  <a:gd name="T23" fmla="*/ 8 h 23"/>
                  <a:gd name="T24" fmla="*/ 13 w 25"/>
                  <a:gd name="T25" fmla="*/ 8 h 23"/>
                  <a:gd name="T26" fmla="*/ 9 w 25"/>
                  <a:gd name="T27" fmla="*/ 12 h 23"/>
                  <a:gd name="T28" fmla="*/ 9 w 25"/>
                  <a:gd name="T29" fmla="*/ 13 h 23"/>
                  <a:gd name="T30" fmla="*/ 10 w 25"/>
                  <a:gd name="T31" fmla="*/ 14 h 23"/>
                  <a:gd name="T32" fmla="*/ 13 w 25"/>
                  <a:gd name="T33" fmla="*/ 15 h 23"/>
                  <a:gd name="T34" fmla="*/ 16 w 25"/>
                  <a:gd name="T35" fmla="*/ 14 h 23"/>
                  <a:gd name="T36" fmla="*/ 17 w 25"/>
                  <a:gd name="T37" fmla="*/ 13 h 23"/>
                  <a:gd name="T38" fmla="*/ 17 w 25"/>
                  <a:gd name="T39" fmla="*/ 11 h 23"/>
                  <a:gd name="T40" fmla="*/ 13 w 25"/>
                  <a:gd name="T4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0" y="23"/>
                      <a:pt x="8" y="22"/>
                      <a:pt x="5" y="21"/>
                    </a:cubicBezTo>
                    <a:cubicBezTo>
                      <a:pt x="4" y="20"/>
                      <a:pt x="3" y="19"/>
                      <a:pt x="2" y="17"/>
                    </a:cubicBezTo>
                    <a:cubicBezTo>
                      <a:pt x="2" y="16"/>
                      <a:pt x="1" y="15"/>
                      <a:pt x="1" y="13"/>
                    </a:cubicBezTo>
                    <a:cubicBezTo>
                      <a:pt x="0" y="7"/>
                      <a:pt x="5" y="1"/>
                      <a:pt x="11" y="0"/>
                    </a:cubicBezTo>
                    <a:cubicBezTo>
                      <a:pt x="12" y="0"/>
                      <a:pt x="13" y="0"/>
                      <a:pt x="13" y="0"/>
                    </a:cubicBezTo>
                    <a:cubicBezTo>
                      <a:pt x="19" y="0"/>
                      <a:pt x="24" y="4"/>
                      <a:pt x="25" y="10"/>
                    </a:cubicBezTo>
                    <a:cubicBezTo>
                      <a:pt x="25" y="12"/>
                      <a:pt x="25" y="13"/>
                      <a:pt x="25" y="15"/>
                    </a:cubicBezTo>
                    <a:cubicBezTo>
                      <a:pt x="24" y="16"/>
                      <a:pt x="23" y="18"/>
                      <a:pt x="22" y="19"/>
                    </a:cubicBezTo>
                    <a:cubicBezTo>
                      <a:pt x="20" y="21"/>
                      <a:pt x="17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0" y="8"/>
                      <a:pt x="9" y="10"/>
                      <a:pt x="9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1" y="15"/>
                      <a:pt x="12" y="15"/>
                      <a:pt x="13" y="15"/>
                    </a:cubicBezTo>
                    <a:cubicBezTo>
                      <a:pt x="15" y="15"/>
                      <a:pt x="16" y="15"/>
                      <a:pt x="16" y="14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2"/>
                      <a:pt x="17" y="12"/>
                      <a:pt x="17" y="11"/>
                    </a:cubicBezTo>
                    <a:cubicBezTo>
                      <a:pt x="17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13" name="Freeform 666"/>
              <p:cNvSpPr>
                <a:spLocks noEditPoints="1"/>
              </p:cNvSpPr>
              <p:nvPr/>
            </p:nvSpPr>
            <p:spPr bwMode="auto">
              <a:xfrm>
                <a:off x="-3654425" y="3065463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4 w 25"/>
                  <a:gd name="T3" fmla="*/ 21 h 24"/>
                  <a:gd name="T4" fmla="*/ 0 w 25"/>
                  <a:gd name="T5" fmla="*/ 13 h 24"/>
                  <a:gd name="T6" fmla="*/ 11 w 25"/>
                  <a:gd name="T7" fmla="*/ 0 h 24"/>
                  <a:gd name="T8" fmla="*/ 24 w 25"/>
                  <a:gd name="T9" fmla="*/ 11 h 24"/>
                  <a:gd name="T10" fmla="*/ 21 w 25"/>
                  <a:gd name="T11" fmla="*/ 20 h 24"/>
                  <a:gd name="T12" fmla="*/ 13 w 25"/>
                  <a:gd name="T13" fmla="*/ 24 h 24"/>
                  <a:gd name="T14" fmla="*/ 12 w 25"/>
                  <a:gd name="T15" fmla="*/ 24 h 24"/>
                  <a:gd name="T16" fmla="*/ 13 w 25"/>
                  <a:gd name="T17" fmla="*/ 8 h 24"/>
                  <a:gd name="T18" fmla="*/ 12 w 25"/>
                  <a:gd name="T19" fmla="*/ 8 h 24"/>
                  <a:gd name="T20" fmla="*/ 8 w 25"/>
                  <a:gd name="T21" fmla="*/ 12 h 24"/>
                  <a:gd name="T22" fmla="*/ 10 w 25"/>
                  <a:gd name="T23" fmla="*/ 14 h 24"/>
                  <a:gd name="T24" fmla="*/ 12 w 25"/>
                  <a:gd name="T25" fmla="*/ 15 h 24"/>
                  <a:gd name="T26" fmla="*/ 13 w 25"/>
                  <a:gd name="T27" fmla="*/ 15 h 24"/>
                  <a:gd name="T28" fmla="*/ 16 w 25"/>
                  <a:gd name="T29" fmla="*/ 14 h 24"/>
                  <a:gd name="T30" fmla="*/ 16 w 25"/>
                  <a:gd name="T31" fmla="*/ 12 h 24"/>
                  <a:gd name="T32" fmla="*/ 13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9" y="24"/>
                      <a:pt x="7" y="23"/>
                      <a:pt x="4" y="21"/>
                    </a:cubicBezTo>
                    <a:cubicBezTo>
                      <a:pt x="2" y="19"/>
                      <a:pt x="0" y="16"/>
                      <a:pt x="0" y="13"/>
                    </a:cubicBezTo>
                    <a:cubicBezTo>
                      <a:pt x="0" y="6"/>
                      <a:pt x="5" y="1"/>
                      <a:pt x="11" y="0"/>
                    </a:cubicBezTo>
                    <a:cubicBezTo>
                      <a:pt x="18" y="0"/>
                      <a:pt x="24" y="4"/>
                      <a:pt x="24" y="11"/>
                    </a:cubicBezTo>
                    <a:cubicBezTo>
                      <a:pt x="25" y="14"/>
                      <a:pt x="24" y="17"/>
                      <a:pt x="21" y="20"/>
                    </a:cubicBezTo>
                    <a:cubicBezTo>
                      <a:pt x="19" y="22"/>
                      <a:pt x="16" y="23"/>
                      <a:pt x="13" y="24"/>
                    </a:cubicBezTo>
                    <a:lnTo>
                      <a:pt x="12" y="24"/>
                    </a:ln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8" y="10"/>
                      <a:pt x="8" y="12"/>
                    </a:cubicBezTo>
                    <a:cubicBezTo>
                      <a:pt x="8" y="13"/>
                      <a:pt x="9" y="14"/>
                      <a:pt x="10" y="14"/>
                    </a:cubicBezTo>
                    <a:cubicBezTo>
                      <a:pt x="10" y="15"/>
                      <a:pt x="11" y="15"/>
                      <a:pt x="12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5" y="15"/>
                      <a:pt x="16" y="14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14" name="Freeform 667"/>
              <p:cNvSpPr>
                <a:spLocks noEditPoints="1"/>
              </p:cNvSpPr>
              <p:nvPr/>
            </p:nvSpPr>
            <p:spPr bwMode="auto">
              <a:xfrm>
                <a:off x="-3640137" y="2943226"/>
                <a:ext cx="57150" cy="50800"/>
              </a:xfrm>
              <a:custGeom>
                <a:avLst/>
                <a:gdLst>
                  <a:gd name="T0" fmla="*/ 13 w 26"/>
                  <a:gd name="T1" fmla="*/ 24 h 24"/>
                  <a:gd name="T2" fmla="*/ 2 w 26"/>
                  <a:gd name="T3" fmla="*/ 15 h 24"/>
                  <a:gd name="T4" fmla="*/ 11 w 26"/>
                  <a:gd name="T5" fmla="*/ 0 h 24"/>
                  <a:gd name="T6" fmla="*/ 14 w 26"/>
                  <a:gd name="T7" fmla="*/ 0 h 24"/>
                  <a:gd name="T8" fmla="*/ 25 w 26"/>
                  <a:gd name="T9" fmla="*/ 9 h 24"/>
                  <a:gd name="T10" fmla="*/ 24 w 26"/>
                  <a:gd name="T11" fmla="*/ 19 h 24"/>
                  <a:gd name="T12" fmla="*/ 16 w 26"/>
                  <a:gd name="T13" fmla="*/ 24 h 24"/>
                  <a:gd name="T14" fmla="*/ 13 w 26"/>
                  <a:gd name="T15" fmla="*/ 24 h 24"/>
                  <a:gd name="T16" fmla="*/ 14 w 26"/>
                  <a:gd name="T17" fmla="*/ 8 h 24"/>
                  <a:gd name="T18" fmla="*/ 13 w 26"/>
                  <a:gd name="T19" fmla="*/ 8 h 24"/>
                  <a:gd name="T20" fmla="*/ 9 w 26"/>
                  <a:gd name="T21" fmla="*/ 13 h 24"/>
                  <a:gd name="T22" fmla="*/ 14 w 26"/>
                  <a:gd name="T23" fmla="*/ 16 h 24"/>
                  <a:gd name="T24" fmla="*/ 17 w 26"/>
                  <a:gd name="T25" fmla="*/ 14 h 24"/>
                  <a:gd name="T26" fmla="*/ 17 w 26"/>
                  <a:gd name="T27" fmla="*/ 11 h 24"/>
                  <a:gd name="T28" fmla="*/ 14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8" y="24"/>
                      <a:pt x="3" y="20"/>
                      <a:pt x="2" y="15"/>
                    </a:cubicBezTo>
                    <a:cubicBezTo>
                      <a:pt x="0" y="9"/>
                      <a:pt x="4" y="2"/>
                      <a:pt x="11" y="0"/>
                    </a:cubicBezTo>
                    <a:cubicBezTo>
                      <a:pt x="11" y="0"/>
                      <a:pt x="13" y="0"/>
                      <a:pt x="14" y="0"/>
                    </a:cubicBezTo>
                    <a:cubicBezTo>
                      <a:pt x="19" y="0"/>
                      <a:pt x="24" y="4"/>
                      <a:pt x="25" y="9"/>
                    </a:cubicBezTo>
                    <a:cubicBezTo>
                      <a:pt x="26" y="13"/>
                      <a:pt x="25" y="16"/>
                      <a:pt x="24" y="19"/>
                    </a:cubicBezTo>
                    <a:cubicBezTo>
                      <a:pt x="22" y="21"/>
                      <a:pt x="19" y="23"/>
                      <a:pt x="16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0" y="9"/>
                      <a:pt x="9" y="11"/>
                      <a:pt x="9" y="13"/>
                    </a:cubicBezTo>
                    <a:cubicBezTo>
                      <a:pt x="10" y="15"/>
                      <a:pt x="12" y="16"/>
                      <a:pt x="14" y="16"/>
                    </a:cubicBezTo>
                    <a:cubicBezTo>
                      <a:pt x="15" y="16"/>
                      <a:pt x="16" y="15"/>
                      <a:pt x="17" y="14"/>
                    </a:cubicBezTo>
                    <a:cubicBezTo>
                      <a:pt x="17" y="13"/>
                      <a:pt x="18" y="12"/>
                      <a:pt x="17" y="11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15" name="Freeform 668"/>
              <p:cNvSpPr>
                <a:spLocks noEditPoints="1"/>
              </p:cNvSpPr>
              <p:nvPr/>
            </p:nvSpPr>
            <p:spPr bwMode="auto">
              <a:xfrm>
                <a:off x="-3633787" y="2978151"/>
                <a:ext cx="57150" cy="50800"/>
              </a:xfrm>
              <a:custGeom>
                <a:avLst/>
                <a:gdLst>
                  <a:gd name="T0" fmla="*/ 14 w 26"/>
                  <a:gd name="T1" fmla="*/ 24 h 24"/>
                  <a:gd name="T2" fmla="*/ 2 w 26"/>
                  <a:gd name="T3" fmla="*/ 14 h 24"/>
                  <a:gd name="T4" fmla="*/ 11 w 26"/>
                  <a:gd name="T5" fmla="*/ 0 h 24"/>
                  <a:gd name="T6" fmla="*/ 14 w 26"/>
                  <a:gd name="T7" fmla="*/ 0 h 24"/>
                  <a:gd name="T8" fmla="*/ 26 w 26"/>
                  <a:gd name="T9" fmla="*/ 10 h 24"/>
                  <a:gd name="T10" fmla="*/ 23 w 26"/>
                  <a:gd name="T11" fmla="*/ 19 h 24"/>
                  <a:gd name="T12" fmla="*/ 16 w 26"/>
                  <a:gd name="T13" fmla="*/ 24 h 24"/>
                  <a:gd name="T14" fmla="*/ 14 w 26"/>
                  <a:gd name="T15" fmla="*/ 24 h 24"/>
                  <a:gd name="T16" fmla="*/ 14 w 26"/>
                  <a:gd name="T17" fmla="*/ 8 h 24"/>
                  <a:gd name="T18" fmla="*/ 13 w 26"/>
                  <a:gd name="T19" fmla="*/ 8 h 24"/>
                  <a:gd name="T20" fmla="*/ 10 w 26"/>
                  <a:gd name="T21" fmla="*/ 13 h 24"/>
                  <a:gd name="T22" fmla="*/ 14 w 26"/>
                  <a:gd name="T23" fmla="*/ 16 h 24"/>
                  <a:gd name="T24" fmla="*/ 17 w 26"/>
                  <a:gd name="T25" fmla="*/ 14 h 24"/>
                  <a:gd name="T26" fmla="*/ 18 w 26"/>
                  <a:gd name="T27" fmla="*/ 11 h 24"/>
                  <a:gd name="T28" fmla="*/ 14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8" y="24"/>
                      <a:pt x="3" y="20"/>
                      <a:pt x="2" y="14"/>
                    </a:cubicBezTo>
                    <a:cubicBezTo>
                      <a:pt x="0" y="8"/>
                      <a:pt x="5" y="1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20" y="0"/>
                      <a:pt x="24" y="4"/>
                      <a:pt x="26" y="10"/>
                    </a:cubicBezTo>
                    <a:cubicBezTo>
                      <a:pt x="26" y="13"/>
                      <a:pt x="25" y="16"/>
                      <a:pt x="23" y="19"/>
                    </a:cubicBezTo>
                    <a:cubicBezTo>
                      <a:pt x="22" y="22"/>
                      <a:pt x="19" y="23"/>
                      <a:pt x="16" y="24"/>
                    </a:cubicBezTo>
                    <a:cubicBezTo>
                      <a:pt x="15" y="24"/>
                      <a:pt x="14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9" y="11"/>
                      <a:pt x="10" y="13"/>
                    </a:cubicBezTo>
                    <a:cubicBezTo>
                      <a:pt x="10" y="15"/>
                      <a:pt x="12" y="16"/>
                      <a:pt x="14" y="16"/>
                    </a:cubicBezTo>
                    <a:cubicBezTo>
                      <a:pt x="15" y="16"/>
                      <a:pt x="16" y="15"/>
                      <a:pt x="17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16" name="Freeform 669"/>
              <p:cNvSpPr>
                <a:spLocks noEditPoints="1"/>
              </p:cNvSpPr>
              <p:nvPr/>
            </p:nvSpPr>
            <p:spPr bwMode="auto">
              <a:xfrm>
                <a:off x="-3624262" y="3009901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0 w 25"/>
                  <a:gd name="T3" fmla="*/ 14 h 25"/>
                  <a:gd name="T4" fmla="*/ 3 w 25"/>
                  <a:gd name="T5" fmla="*/ 6 h 25"/>
                  <a:gd name="T6" fmla="*/ 10 w 25"/>
                  <a:gd name="T7" fmla="*/ 1 h 25"/>
                  <a:gd name="T8" fmla="*/ 19 w 25"/>
                  <a:gd name="T9" fmla="*/ 3 h 25"/>
                  <a:gd name="T10" fmla="*/ 24 w 25"/>
                  <a:gd name="T11" fmla="*/ 11 h 25"/>
                  <a:gd name="T12" fmla="*/ 22 w 25"/>
                  <a:gd name="T13" fmla="*/ 20 h 25"/>
                  <a:gd name="T14" fmla="*/ 14 w 25"/>
                  <a:gd name="T15" fmla="*/ 25 h 25"/>
                  <a:gd name="T16" fmla="*/ 12 w 25"/>
                  <a:gd name="T17" fmla="*/ 25 h 25"/>
                  <a:gd name="T18" fmla="*/ 12 w 25"/>
                  <a:gd name="T19" fmla="*/ 9 h 25"/>
                  <a:gd name="T20" fmla="*/ 12 w 25"/>
                  <a:gd name="T21" fmla="*/ 9 h 25"/>
                  <a:gd name="T22" fmla="*/ 9 w 25"/>
                  <a:gd name="T23" fmla="*/ 10 h 25"/>
                  <a:gd name="T24" fmla="*/ 8 w 25"/>
                  <a:gd name="T25" fmla="*/ 13 h 25"/>
                  <a:gd name="T26" fmla="*/ 13 w 25"/>
                  <a:gd name="T27" fmla="*/ 17 h 25"/>
                  <a:gd name="T28" fmla="*/ 15 w 25"/>
                  <a:gd name="T29" fmla="*/ 15 h 25"/>
                  <a:gd name="T30" fmla="*/ 16 w 25"/>
                  <a:gd name="T31" fmla="*/ 12 h 25"/>
                  <a:gd name="T32" fmla="*/ 15 w 25"/>
                  <a:gd name="T33" fmla="*/ 10 h 25"/>
                  <a:gd name="T34" fmla="*/ 12 w 25"/>
                  <a:gd name="T35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6" y="25"/>
                      <a:pt x="1" y="20"/>
                      <a:pt x="0" y="14"/>
                    </a:cubicBezTo>
                    <a:cubicBezTo>
                      <a:pt x="0" y="11"/>
                      <a:pt x="1" y="8"/>
                      <a:pt x="3" y="6"/>
                    </a:cubicBezTo>
                    <a:cubicBezTo>
                      <a:pt x="4" y="3"/>
                      <a:pt x="7" y="1"/>
                      <a:pt x="10" y="1"/>
                    </a:cubicBezTo>
                    <a:cubicBezTo>
                      <a:pt x="14" y="0"/>
                      <a:pt x="17" y="1"/>
                      <a:pt x="19" y="3"/>
                    </a:cubicBezTo>
                    <a:cubicBezTo>
                      <a:pt x="22" y="5"/>
                      <a:pt x="24" y="8"/>
                      <a:pt x="24" y="11"/>
                    </a:cubicBezTo>
                    <a:cubicBezTo>
                      <a:pt x="25" y="15"/>
                      <a:pt x="24" y="18"/>
                      <a:pt x="22" y="20"/>
                    </a:cubicBezTo>
                    <a:cubicBezTo>
                      <a:pt x="20" y="23"/>
                      <a:pt x="17" y="24"/>
                      <a:pt x="14" y="25"/>
                    </a:cubicBezTo>
                    <a:cubicBezTo>
                      <a:pt x="13" y="25"/>
                      <a:pt x="13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9" y="10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5"/>
                      <a:pt x="10" y="17"/>
                      <a:pt x="13" y="17"/>
                    </a:cubicBezTo>
                    <a:cubicBezTo>
                      <a:pt x="14" y="17"/>
                      <a:pt x="15" y="16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5" y="10"/>
                      <a:pt x="15" y="10"/>
                    </a:cubicBezTo>
                    <a:cubicBezTo>
                      <a:pt x="14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17" name="Freeform 670"/>
              <p:cNvSpPr>
                <a:spLocks noEditPoints="1"/>
              </p:cNvSpPr>
              <p:nvPr/>
            </p:nvSpPr>
            <p:spPr bwMode="auto">
              <a:xfrm>
                <a:off x="-3622675" y="3044826"/>
                <a:ext cx="53975" cy="52388"/>
              </a:xfrm>
              <a:custGeom>
                <a:avLst/>
                <a:gdLst>
                  <a:gd name="T0" fmla="*/ 13 w 25"/>
                  <a:gd name="T1" fmla="*/ 25 h 25"/>
                  <a:gd name="T2" fmla="*/ 1 w 25"/>
                  <a:gd name="T3" fmla="*/ 14 h 25"/>
                  <a:gd name="T4" fmla="*/ 12 w 25"/>
                  <a:gd name="T5" fmla="*/ 1 h 25"/>
                  <a:gd name="T6" fmla="*/ 25 w 25"/>
                  <a:gd name="T7" fmla="*/ 12 h 25"/>
                  <a:gd name="T8" fmla="*/ 22 w 25"/>
                  <a:gd name="T9" fmla="*/ 21 h 25"/>
                  <a:gd name="T10" fmla="*/ 14 w 25"/>
                  <a:gd name="T11" fmla="*/ 25 h 25"/>
                  <a:gd name="T12" fmla="*/ 13 w 25"/>
                  <a:gd name="T13" fmla="*/ 25 h 25"/>
                  <a:gd name="T14" fmla="*/ 13 w 25"/>
                  <a:gd name="T15" fmla="*/ 9 h 25"/>
                  <a:gd name="T16" fmla="*/ 13 w 25"/>
                  <a:gd name="T17" fmla="*/ 9 h 25"/>
                  <a:gd name="T18" fmla="*/ 9 w 25"/>
                  <a:gd name="T19" fmla="*/ 13 h 25"/>
                  <a:gd name="T20" fmla="*/ 13 w 25"/>
                  <a:gd name="T21" fmla="*/ 17 h 25"/>
                  <a:gd name="T22" fmla="*/ 16 w 25"/>
                  <a:gd name="T23" fmla="*/ 15 h 25"/>
                  <a:gd name="T24" fmla="*/ 17 w 25"/>
                  <a:gd name="T25" fmla="*/ 12 h 25"/>
                  <a:gd name="T26" fmla="*/ 13 w 25"/>
                  <a:gd name="T27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7" y="25"/>
                      <a:pt x="1" y="20"/>
                      <a:pt x="1" y="14"/>
                    </a:cubicBezTo>
                    <a:cubicBezTo>
                      <a:pt x="0" y="7"/>
                      <a:pt x="5" y="2"/>
                      <a:pt x="12" y="1"/>
                    </a:cubicBezTo>
                    <a:cubicBezTo>
                      <a:pt x="19" y="0"/>
                      <a:pt x="25" y="5"/>
                      <a:pt x="25" y="12"/>
                    </a:cubicBezTo>
                    <a:cubicBezTo>
                      <a:pt x="25" y="15"/>
                      <a:pt x="24" y="18"/>
                      <a:pt x="22" y="21"/>
                    </a:cubicBezTo>
                    <a:cubicBezTo>
                      <a:pt x="20" y="23"/>
                      <a:pt x="17" y="25"/>
                      <a:pt x="14" y="25"/>
                    </a:cubicBezTo>
                    <a:lnTo>
                      <a:pt x="13" y="25"/>
                    </a:lnTo>
                    <a:close/>
                    <a:moveTo>
                      <a:pt x="13" y="9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0" y="9"/>
                      <a:pt x="9" y="11"/>
                      <a:pt x="9" y="13"/>
                    </a:cubicBezTo>
                    <a:cubicBezTo>
                      <a:pt x="9" y="15"/>
                      <a:pt x="11" y="17"/>
                      <a:pt x="13" y="17"/>
                    </a:cubicBezTo>
                    <a:cubicBezTo>
                      <a:pt x="14" y="17"/>
                      <a:pt x="15" y="16"/>
                      <a:pt x="16" y="15"/>
                    </a:cubicBezTo>
                    <a:cubicBezTo>
                      <a:pt x="17" y="15"/>
                      <a:pt x="17" y="14"/>
                      <a:pt x="17" y="12"/>
                    </a:cubicBezTo>
                    <a:cubicBezTo>
                      <a:pt x="17" y="10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18" name="Freeform 671"/>
              <p:cNvSpPr>
                <a:spLocks noEditPoints="1"/>
              </p:cNvSpPr>
              <p:nvPr/>
            </p:nvSpPr>
            <p:spPr bwMode="auto">
              <a:xfrm>
                <a:off x="-3600450" y="2951163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5 h 25"/>
                  <a:gd name="T4" fmla="*/ 10 w 26"/>
                  <a:gd name="T5" fmla="*/ 1 h 25"/>
                  <a:gd name="T6" fmla="*/ 13 w 26"/>
                  <a:gd name="T7" fmla="*/ 0 h 25"/>
                  <a:gd name="T8" fmla="*/ 25 w 26"/>
                  <a:gd name="T9" fmla="*/ 10 h 25"/>
                  <a:gd name="T10" fmla="*/ 25 w 26"/>
                  <a:gd name="T11" fmla="*/ 10 h 25"/>
                  <a:gd name="T12" fmla="*/ 23 w 26"/>
                  <a:gd name="T13" fmla="*/ 20 h 25"/>
                  <a:gd name="T14" fmla="*/ 15 w 26"/>
                  <a:gd name="T15" fmla="*/ 25 h 25"/>
                  <a:gd name="T16" fmla="*/ 13 w 26"/>
                  <a:gd name="T17" fmla="*/ 25 h 25"/>
                  <a:gd name="T18" fmla="*/ 13 w 26"/>
                  <a:gd name="T19" fmla="*/ 8 h 25"/>
                  <a:gd name="T20" fmla="*/ 12 w 26"/>
                  <a:gd name="T21" fmla="*/ 8 h 25"/>
                  <a:gd name="T22" fmla="*/ 9 w 26"/>
                  <a:gd name="T23" fmla="*/ 13 h 25"/>
                  <a:gd name="T24" fmla="*/ 9 w 26"/>
                  <a:gd name="T25" fmla="*/ 14 h 25"/>
                  <a:gd name="T26" fmla="*/ 14 w 26"/>
                  <a:gd name="T27" fmla="*/ 17 h 25"/>
                  <a:gd name="T28" fmla="*/ 16 w 26"/>
                  <a:gd name="T29" fmla="*/ 15 h 25"/>
                  <a:gd name="T30" fmla="*/ 17 w 26"/>
                  <a:gd name="T31" fmla="*/ 12 h 25"/>
                  <a:gd name="T32" fmla="*/ 13 w 26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7" y="25"/>
                      <a:pt x="2" y="21"/>
                      <a:pt x="1" y="15"/>
                    </a:cubicBezTo>
                    <a:cubicBezTo>
                      <a:pt x="0" y="9"/>
                      <a:pt x="4" y="2"/>
                      <a:pt x="10" y="1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9" y="0"/>
                      <a:pt x="24" y="4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14"/>
                      <a:pt x="25" y="17"/>
                      <a:pt x="23" y="20"/>
                    </a:cubicBezTo>
                    <a:cubicBezTo>
                      <a:pt x="21" y="23"/>
                      <a:pt x="18" y="24"/>
                      <a:pt x="15" y="25"/>
                    </a:cubicBezTo>
                    <a:cubicBezTo>
                      <a:pt x="15" y="25"/>
                      <a:pt x="14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9"/>
                      <a:pt x="9" y="11"/>
                      <a:pt x="9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6"/>
                      <a:pt x="12" y="17"/>
                      <a:pt x="14" y="17"/>
                    </a:cubicBezTo>
                    <a:cubicBezTo>
                      <a:pt x="15" y="17"/>
                      <a:pt x="16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6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19" name="Freeform 672"/>
              <p:cNvSpPr>
                <a:spLocks noEditPoints="1"/>
              </p:cNvSpPr>
              <p:nvPr/>
            </p:nvSpPr>
            <p:spPr bwMode="auto">
              <a:xfrm>
                <a:off x="-3560762" y="2963863"/>
                <a:ext cx="82550" cy="84138"/>
              </a:xfrm>
              <a:custGeom>
                <a:avLst/>
                <a:gdLst>
                  <a:gd name="T0" fmla="*/ 20 w 38"/>
                  <a:gd name="T1" fmla="*/ 39 h 39"/>
                  <a:gd name="T2" fmla="*/ 9 w 38"/>
                  <a:gd name="T3" fmla="*/ 35 h 39"/>
                  <a:gd name="T4" fmla="*/ 4 w 38"/>
                  <a:gd name="T5" fmla="*/ 30 h 39"/>
                  <a:gd name="T6" fmla="*/ 2 w 38"/>
                  <a:gd name="T7" fmla="*/ 23 h 39"/>
                  <a:gd name="T8" fmla="*/ 16 w 38"/>
                  <a:gd name="T9" fmla="*/ 0 h 39"/>
                  <a:gd name="T10" fmla="*/ 19 w 38"/>
                  <a:gd name="T11" fmla="*/ 0 h 39"/>
                  <a:gd name="T12" fmla="*/ 38 w 38"/>
                  <a:gd name="T13" fmla="*/ 17 h 39"/>
                  <a:gd name="T14" fmla="*/ 38 w 38"/>
                  <a:gd name="T15" fmla="*/ 25 h 39"/>
                  <a:gd name="T16" fmla="*/ 35 w 38"/>
                  <a:gd name="T17" fmla="*/ 32 h 39"/>
                  <a:gd name="T18" fmla="*/ 22 w 38"/>
                  <a:gd name="T19" fmla="*/ 39 h 39"/>
                  <a:gd name="T20" fmla="*/ 20 w 38"/>
                  <a:gd name="T21" fmla="*/ 39 h 39"/>
                  <a:gd name="T22" fmla="*/ 19 w 38"/>
                  <a:gd name="T23" fmla="*/ 8 h 39"/>
                  <a:gd name="T24" fmla="*/ 18 w 38"/>
                  <a:gd name="T25" fmla="*/ 8 h 39"/>
                  <a:gd name="T26" fmla="*/ 10 w 38"/>
                  <a:gd name="T27" fmla="*/ 21 h 39"/>
                  <a:gd name="T28" fmla="*/ 11 w 38"/>
                  <a:gd name="T29" fmla="*/ 26 h 39"/>
                  <a:gd name="T30" fmla="*/ 14 w 38"/>
                  <a:gd name="T31" fmla="*/ 29 h 39"/>
                  <a:gd name="T32" fmla="*/ 21 w 38"/>
                  <a:gd name="T33" fmla="*/ 31 h 39"/>
                  <a:gd name="T34" fmla="*/ 28 w 38"/>
                  <a:gd name="T35" fmla="*/ 27 h 39"/>
                  <a:gd name="T36" fmla="*/ 30 w 38"/>
                  <a:gd name="T37" fmla="*/ 23 h 39"/>
                  <a:gd name="T38" fmla="*/ 30 w 38"/>
                  <a:gd name="T39" fmla="*/ 18 h 39"/>
                  <a:gd name="T40" fmla="*/ 19 w 38"/>
                  <a:gd name="T41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" h="39">
                    <a:moveTo>
                      <a:pt x="20" y="39"/>
                    </a:moveTo>
                    <a:cubicBezTo>
                      <a:pt x="16" y="39"/>
                      <a:pt x="12" y="38"/>
                      <a:pt x="9" y="35"/>
                    </a:cubicBezTo>
                    <a:cubicBezTo>
                      <a:pt x="7" y="34"/>
                      <a:pt x="5" y="32"/>
                      <a:pt x="4" y="30"/>
                    </a:cubicBezTo>
                    <a:cubicBezTo>
                      <a:pt x="3" y="28"/>
                      <a:pt x="2" y="25"/>
                      <a:pt x="2" y="23"/>
                    </a:cubicBezTo>
                    <a:cubicBezTo>
                      <a:pt x="0" y="12"/>
                      <a:pt x="6" y="2"/>
                      <a:pt x="16" y="0"/>
                    </a:cubicBezTo>
                    <a:cubicBezTo>
                      <a:pt x="17" y="0"/>
                      <a:pt x="18" y="0"/>
                      <a:pt x="19" y="0"/>
                    </a:cubicBezTo>
                    <a:cubicBezTo>
                      <a:pt x="28" y="0"/>
                      <a:pt x="36" y="7"/>
                      <a:pt x="38" y="17"/>
                    </a:cubicBezTo>
                    <a:cubicBezTo>
                      <a:pt x="38" y="19"/>
                      <a:pt x="38" y="22"/>
                      <a:pt x="38" y="25"/>
                    </a:cubicBezTo>
                    <a:cubicBezTo>
                      <a:pt x="37" y="27"/>
                      <a:pt x="36" y="30"/>
                      <a:pt x="35" y="32"/>
                    </a:cubicBezTo>
                    <a:cubicBezTo>
                      <a:pt x="32" y="36"/>
                      <a:pt x="27" y="39"/>
                      <a:pt x="22" y="39"/>
                    </a:cubicBezTo>
                    <a:cubicBezTo>
                      <a:pt x="22" y="39"/>
                      <a:pt x="21" y="39"/>
                      <a:pt x="20" y="39"/>
                    </a:cubicBezTo>
                    <a:close/>
                    <a:moveTo>
                      <a:pt x="19" y="8"/>
                    </a:moveTo>
                    <a:cubicBezTo>
                      <a:pt x="19" y="8"/>
                      <a:pt x="18" y="8"/>
                      <a:pt x="18" y="8"/>
                    </a:cubicBezTo>
                    <a:cubicBezTo>
                      <a:pt x="12" y="9"/>
                      <a:pt x="8" y="15"/>
                      <a:pt x="10" y="21"/>
                    </a:cubicBezTo>
                    <a:cubicBezTo>
                      <a:pt x="10" y="23"/>
                      <a:pt x="10" y="24"/>
                      <a:pt x="11" y="26"/>
                    </a:cubicBezTo>
                    <a:cubicBezTo>
                      <a:pt x="12" y="27"/>
                      <a:pt x="13" y="28"/>
                      <a:pt x="14" y="29"/>
                    </a:cubicBezTo>
                    <a:cubicBezTo>
                      <a:pt x="16" y="31"/>
                      <a:pt x="19" y="32"/>
                      <a:pt x="21" y="31"/>
                    </a:cubicBezTo>
                    <a:cubicBezTo>
                      <a:pt x="24" y="31"/>
                      <a:pt x="26" y="30"/>
                      <a:pt x="28" y="27"/>
                    </a:cubicBezTo>
                    <a:cubicBezTo>
                      <a:pt x="29" y="26"/>
                      <a:pt x="29" y="25"/>
                      <a:pt x="30" y="23"/>
                    </a:cubicBezTo>
                    <a:cubicBezTo>
                      <a:pt x="30" y="21"/>
                      <a:pt x="30" y="20"/>
                      <a:pt x="30" y="18"/>
                    </a:cubicBezTo>
                    <a:cubicBezTo>
                      <a:pt x="29" y="12"/>
                      <a:pt x="24" y="8"/>
                      <a:pt x="1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20" name="Freeform 673"/>
              <p:cNvSpPr>
                <a:spLocks noEditPoints="1"/>
              </p:cNvSpPr>
              <p:nvPr/>
            </p:nvSpPr>
            <p:spPr bwMode="auto">
              <a:xfrm>
                <a:off x="-3594100" y="2987676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6 w 26"/>
                  <a:gd name="T3" fmla="*/ 22 h 25"/>
                  <a:gd name="T4" fmla="*/ 1 w 26"/>
                  <a:gd name="T5" fmla="*/ 14 h 25"/>
                  <a:gd name="T6" fmla="*/ 11 w 26"/>
                  <a:gd name="T7" fmla="*/ 0 h 25"/>
                  <a:gd name="T8" fmla="*/ 13 w 26"/>
                  <a:gd name="T9" fmla="*/ 0 h 25"/>
                  <a:gd name="T10" fmla="*/ 25 w 26"/>
                  <a:gd name="T11" fmla="*/ 10 h 25"/>
                  <a:gd name="T12" fmla="*/ 23 w 26"/>
                  <a:gd name="T13" fmla="*/ 20 h 25"/>
                  <a:gd name="T14" fmla="*/ 15 w 26"/>
                  <a:gd name="T15" fmla="*/ 25 h 25"/>
                  <a:gd name="T16" fmla="*/ 13 w 26"/>
                  <a:gd name="T17" fmla="*/ 25 h 25"/>
                  <a:gd name="T18" fmla="*/ 13 w 26"/>
                  <a:gd name="T19" fmla="*/ 8 h 25"/>
                  <a:gd name="T20" fmla="*/ 12 w 26"/>
                  <a:gd name="T21" fmla="*/ 8 h 25"/>
                  <a:gd name="T22" fmla="*/ 9 w 26"/>
                  <a:gd name="T23" fmla="*/ 13 h 25"/>
                  <a:gd name="T24" fmla="*/ 11 w 26"/>
                  <a:gd name="T25" fmla="*/ 16 h 25"/>
                  <a:gd name="T26" fmla="*/ 14 w 26"/>
                  <a:gd name="T27" fmla="*/ 17 h 25"/>
                  <a:gd name="T28" fmla="*/ 16 w 26"/>
                  <a:gd name="T29" fmla="*/ 15 h 25"/>
                  <a:gd name="T30" fmla="*/ 17 w 26"/>
                  <a:gd name="T31" fmla="*/ 12 h 25"/>
                  <a:gd name="T32" fmla="*/ 13 w 26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0" y="25"/>
                      <a:pt x="8" y="24"/>
                      <a:pt x="6" y="22"/>
                    </a:cubicBezTo>
                    <a:cubicBezTo>
                      <a:pt x="3" y="20"/>
                      <a:pt x="2" y="18"/>
                      <a:pt x="1" y="14"/>
                    </a:cubicBezTo>
                    <a:cubicBezTo>
                      <a:pt x="0" y="8"/>
                      <a:pt x="4" y="1"/>
                      <a:pt x="11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9" y="0"/>
                      <a:pt x="24" y="4"/>
                      <a:pt x="25" y="10"/>
                    </a:cubicBezTo>
                    <a:cubicBezTo>
                      <a:pt x="26" y="13"/>
                      <a:pt x="25" y="17"/>
                      <a:pt x="23" y="20"/>
                    </a:cubicBezTo>
                    <a:cubicBezTo>
                      <a:pt x="21" y="22"/>
                      <a:pt x="18" y="24"/>
                      <a:pt x="15" y="25"/>
                    </a:cubicBezTo>
                    <a:cubicBezTo>
                      <a:pt x="14" y="25"/>
                      <a:pt x="14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9" y="11"/>
                      <a:pt x="9" y="13"/>
                    </a:cubicBezTo>
                    <a:cubicBezTo>
                      <a:pt x="9" y="14"/>
                      <a:pt x="10" y="15"/>
                      <a:pt x="11" y="16"/>
                    </a:cubicBezTo>
                    <a:cubicBezTo>
                      <a:pt x="11" y="16"/>
                      <a:pt x="12" y="17"/>
                      <a:pt x="14" y="17"/>
                    </a:cubicBezTo>
                    <a:cubicBezTo>
                      <a:pt x="15" y="16"/>
                      <a:pt x="16" y="16"/>
                      <a:pt x="16" y="15"/>
                    </a:cubicBezTo>
                    <a:cubicBezTo>
                      <a:pt x="17" y="15"/>
                      <a:pt x="17" y="13"/>
                      <a:pt x="17" y="12"/>
                    </a:cubicBezTo>
                    <a:cubicBezTo>
                      <a:pt x="17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21" name="Freeform 674"/>
              <p:cNvSpPr>
                <a:spLocks noEditPoints="1"/>
              </p:cNvSpPr>
              <p:nvPr/>
            </p:nvSpPr>
            <p:spPr bwMode="auto">
              <a:xfrm>
                <a:off x="-3590925" y="3024188"/>
                <a:ext cx="57150" cy="52388"/>
              </a:xfrm>
              <a:custGeom>
                <a:avLst/>
                <a:gdLst>
                  <a:gd name="T0" fmla="*/ 13 w 26"/>
                  <a:gd name="T1" fmla="*/ 24 h 24"/>
                  <a:gd name="T2" fmla="*/ 6 w 26"/>
                  <a:gd name="T3" fmla="*/ 21 h 24"/>
                  <a:gd name="T4" fmla="*/ 3 w 26"/>
                  <a:gd name="T5" fmla="*/ 18 h 24"/>
                  <a:gd name="T6" fmla="*/ 1 w 26"/>
                  <a:gd name="T7" fmla="*/ 13 h 24"/>
                  <a:gd name="T8" fmla="*/ 12 w 26"/>
                  <a:gd name="T9" fmla="*/ 0 h 24"/>
                  <a:gd name="T10" fmla="*/ 13 w 26"/>
                  <a:gd name="T11" fmla="*/ 0 h 24"/>
                  <a:gd name="T12" fmla="*/ 25 w 26"/>
                  <a:gd name="T13" fmla="*/ 11 h 24"/>
                  <a:gd name="T14" fmla="*/ 25 w 26"/>
                  <a:gd name="T15" fmla="*/ 15 h 24"/>
                  <a:gd name="T16" fmla="*/ 23 w 26"/>
                  <a:gd name="T17" fmla="*/ 20 h 24"/>
                  <a:gd name="T18" fmla="*/ 14 w 26"/>
                  <a:gd name="T19" fmla="*/ 24 h 24"/>
                  <a:gd name="T20" fmla="*/ 13 w 26"/>
                  <a:gd name="T21" fmla="*/ 24 h 24"/>
                  <a:gd name="T22" fmla="*/ 13 w 26"/>
                  <a:gd name="T23" fmla="*/ 8 h 24"/>
                  <a:gd name="T24" fmla="*/ 13 w 26"/>
                  <a:gd name="T25" fmla="*/ 8 h 24"/>
                  <a:gd name="T26" fmla="*/ 9 w 26"/>
                  <a:gd name="T27" fmla="*/ 12 h 24"/>
                  <a:gd name="T28" fmla="*/ 10 w 26"/>
                  <a:gd name="T29" fmla="*/ 14 h 24"/>
                  <a:gd name="T30" fmla="*/ 11 w 26"/>
                  <a:gd name="T31" fmla="*/ 15 h 24"/>
                  <a:gd name="T32" fmla="*/ 14 w 26"/>
                  <a:gd name="T33" fmla="*/ 16 h 24"/>
                  <a:gd name="T34" fmla="*/ 16 w 26"/>
                  <a:gd name="T35" fmla="*/ 15 h 24"/>
                  <a:gd name="T36" fmla="*/ 17 w 26"/>
                  <a:gd name="T37" fmla="*/ 13 h 24"/>
                  <a:gd name="T38" fmla="*/ 17 w 26"/>
                  <a:gd name="T39" fmla="*/ 12 h 24"/>
                  <a:gd name="T40" fmla="*/ 13 w 26"/>
                  <a:gd name="T4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8" y="23"/>
                      <a:pt x="6" y="21"/>
                    </a:cubicBezTo>
                    <a:cubicBezTo>
                      <a:pt x="4" y="21"/>
                      <a:pt x="3" y="19"/>
                      <a:pt x="3" y="18"/>
                    </a:cubicBezTo>
                    <a:cubicBezTo>
                      <a:pt x="2" y="17"/>
                      <a:pt x="1" y="15"/>
                      <a:pt x="1" y="13"/>
                    </a:cubicBezTo>
                    <a:cubicBezTo>
                      <a:pt x="0" y="7"/>
                      <a:pt x="5" y="1"/>
                      <a:pt x="12" y="0"/>
                    </a:cubicBezTo>
                    <a:cubicBezTo>
                      <a:pt x="12" y="0"/>
                      <a:pt x="13" y="0"/>
                      <a:pt x="13" y="0"/>
                    </a:cubicBezTo>
                    <a:cubicBezTo>
                      <a:pt x="19" y="0"/>
                      <a:pt x="24" y="4"/>
                      <a:pt x="25" y="11"/>
                    </a:cubicBezTo>
                    <a:cubicBezTo>
                      <a:pt x="26" y="12"/>
                      <a:pt x="25" y="14"/>
                      <a:pt x="25" y="15"/>
                    </a:cubicBezTo>
                    <a:cubicBezTo>
                      <a:pt x="25" y="17"/>
                      <a:pt x="24" y="19"/>
                      <a:pt x="23" y="20"/>
                    </a:cubicBezTo>
                    <a:cubicBezTo>
                      <a:pt x="21" y="22"/>
                      <a:pt x="18" y="24"/>
                      <a:pt x="14" y="24"/>
                    </a:cubicBezTo>
                    <a:lnTo>
                      <a:pt x="13" y="24"/>
                    </a:ln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0" y="8"/>
                      <a:pt x="9" y="10"/>
                      <a:pt x="9" y="12"/>
                    </a:cubicBezTo>
                    <a:cubicBezTo>
                      <a:pt x="9" y="13"/>
                      <a:pt x="9" y="13"/>
                      <a:pt x="10" y="14"/>
                    </a:cubicBezTo>
                    <a:cubicBezTo>
                      <a:pt x="10" y="15"/>
                      <a:pt x="10" y="15"/>
                      <a:pt x="11" y="15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5" y="16"/>
                      <a:pt x="16" y="16"/>
                      <a:pt x="16" y="15"/>
                    </a:cubicBezTo>
                    <a:cubicBezTo>
                      <a:pt x="17" y="14"/>
                      <a:pt x="17" y="14"/>
                      <a:pt x="17" y="13"/>
                    </a:cubicBezTo>
                    <a:cubicBezTo>
                      <a:pt x="17" y="13"/>
                      <a:pt x="17" y="12"/>
                      <a:pt x="17" y="12"/>
                    </a:cubicBezTo>
                    <a:cubicBezTo>
                      <a:pt x="17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22" name="Freeform 675"/>
              <p:cNvSpPr/>
              <p:nvPr/>
            </p:nvSpPr>
            <p:spPr bwMode="auto">
              <a:xfrm>
                <a:off x="-4360862" y="2232026"/>
                <a:ext cx="60325" cy="63500"/>
              </a:xfrm>
              <a:custGeom>
                <a:avLst/>
                <a:gdLst>
                  <a:gd name="T0" fmla="*/ 20 w 28"/>
                  <a:gd name="T1" fmla="*/ 9 h 29"/>
                  <a:gd name="T2" fmla="*/ 28 w 28"/>
                  <a:gd name="T3" fmla="*/ 29 h 29"/>
                  <a:gd name="T4" fmla="*/ 8 w 28"/>
                  <a:gd name="T5" fmla="*/ 19 h 29"/>
                  <a:gd name="T6" fmla="*/ 0 w 28"/>
                  <a:gd name="T7" fmla="*/ 0 h 29"/>
                  <a:gd name="T8" fmla="*/ 20 w 28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20" y="9"/>
                    </a:moveTo>
                    <a:cubicBezTo>
                      <a:pt x="27" y="17"/>
                      <a:pt x="28" y="29"/>
                      <a:pt x="28" y="29"/>
                    </a:cubicBezTo>
                    <a:cubicBezTo>
                      <a:pt x="28" y="29"/>
                      <a:pt x="16" y="27"/>
                      <a:pt x="8" y="19"/>
                    </a:cubicBezTo>
                    <a:cubicBezTo>
                      <a:pt x="1" y="11"/>
                      <a:pt x="0" y="0"/>
                      <a:pt x="0" y="0"/>
                    </a:cubicBezTo>
                    <a:cubicBezTo>
                      <a:pt x="0" y="0"/>
                      <a:pt x="12" y="1"/>
                      <a:pt x="2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23" name="Freeform 676"/>
              <p:cNvSpPr/>
              <p:nvPr/>
            </p:nvSpPr>
            <p:spPr bwMode="auto">
              <a:xfrm>
                <a:off x="-4265612" y="2232026"/>
                <a:ext cx="57150" cy="63500"/>
              </a:xfrm>
              <a:custGeom>
                <a:avLst/>
                <a:gdLst>
                  <a:gd name="T0" fmla="*/ 8 w 27"/>
                  <a:gd name="T1" fmla="*/ 9 h 29"/>
                  <a:gd name="T2" fmla="*/ 0 w 27"/>
                  <a:gd name="T3" fmla="*/ 29 h 29"/>
                  <a:gd name="T4" fmla="*/ 19 w 27"/>
                  <a:gd name="T5" fmla="*/ 19 h 29"/>
                  <a:gd name="T6" fmla="*/ 27 w 27"/>
                  <a:gd name="T7" fmla="*/ 0 h 29"/>
                  <a:gd name="T8" fmla="*/ 8 w 27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9">
                    <a:moveTo>
                      <a:pt x="8" y="9"/>
                    </a:moveTo>
                    <a:cubicBezTo>
                      <a:pt x="1" y="17"/>
                      <a:pt x="0" y="29"/>
                      <a:pt x="0" y="29"/>
                    </a:cubicBezTo>
                    <a:cubicBezTo>
                      <a:pt x="0" y="29"/>
                      <a:pt x="12" y="27"/>
                      <a:pt x="19" y="19"/>
                    </a:cubicBezTo>
                    <a:cubicBezTo>
                      <a:pt x="27" y="11"/>
                      <a:pt x="27" y="0"/>
                      <a:pt x="27" y="0"/>
                    </a:cubicBezTo>
                    <a:cubicBezTo>
                      <a:pt x="27" y="0"/>
                      <a:pt x="16" y="1"/>
                      <a:pt x="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24" name="Freeform 677"/>
              <p:cNvSpPr/>
              <p:nvPr/>
            </p:nvSpPr>
            <p:spPr bwMode="auto">
              <a:xfrm>
                <a:off x="-4300537" y="2201863"/>
                <a:ext cx="34925" cy="87313"/>
              </a:xfrm>
              <a:custGeom>
                <a:avLst/>
                <a:gdLst>
                  <a:gd name="T0" fmla="*/ 16 w 16"/>
                  <a:gd name="T1" fmla="*/ 21 h 40"/>
                  <a:gd name="T2" fmla="*/ 8 w 16"/>
                  <a:gd name="T3" fmla="*/ 40 h 40"/>
                  <a:gd name="T4" fmla="*/ 1 w 16"/>
                  <a:gd name="T5" fmla="*/ 20 h 40"/>
                  <a:gd name="T6" fmla="*/ 9 w 16"/>
                  <a:gd name="T7" fmla="*/ 0 h 40"/>
                  <a:gd name="T8" fmla="*/ 16 w 16"/>
                  <a:gd name="T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16" y="21"/>
                    </a:moveTo>
                    <a:cubicBezTo>
                      <a:pt x="16" y="32"/>
                      <a:pt x="8" y="40"/>
                      <a:pt x="8" y="40"/>
                    </a:cubicBezTo>
                    <a:cubicBezTo>
                      <a:pt x="8" y="40"/>
                      <a:pt x="0" y="31"/>
                      <a:pt x="1" y="20"/>
                    </a:cubicBezTo>
                    <a:cubicBezTo>
                      <a:pt x="1" y="9"/>
                      <a:pt x="9" y="0"/>
                      <a:pt x="9" y="0"/>
                    </a:cubicBezTo>
                    <a:cubicBezTo>
                      <a:pt x="9" y="0"/>
                      <a:pt x="16" y="10"/>
                      <a:pt x="16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25" name="Freeform 678"/>
              <p:cNvSpPr/>
              <p:nvPr/>
            </p:nvSpPr>
            <p:spPr bwMode="auto">
              <a:xfrm>
                <a:off x="-4300537" y="2308226"/>
                <a:ext cx="31750" cy="82550"/>
              </a:xfrm>
              <a:custGeom>
                <a:avLst/>
                <a:gdLst>
                  <a:gd name="T0" fmla="*/ 20 w 20"/>
                  <a:gd name="T1" fmla="*/ 27 h 52"/>
                  <a:gd name="T2" fmla="*/ 9 w 20"/>
                  <a:gd name="T3" fmla="*/ 52 h 52"/>
                  <a:gd name="T4" fmla="*/ 0 w 20"/>
                  <a:gd name="T5" fmla="*/ 25 h 52"/>
                  <a:gd name="T6" fmla="*/ 11 w 20"/>
                  <a:gd name="T7" fmla="*/ 0 h 52"/>
                  <a:gd name="T8" fmla="*/ 20 w 20"/>
                  <a:gd name="T9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2">
                    <a:moveTo>
                      <a:pt x="20" y="27"/>
                    </a:moveTo>
                    <a:lnTo>
                      <a:pt x="9" y="52"/>
                    </a:lnTo>
                    <a:lnTo>
                      <a:pt x="0" y="25"/>
                    </a:lnTo>
                    <a:lnTo>
                      <a:pt x="11" y="0"/>
                    </a:lnTo>
                    <a:lnTo>
                      <a:pt x="20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26" name="Oval 679"/>
              <p:cNvSpPr>
                <a:spLocks noChangeArrowheads="1"/>
              </p:cNvSpPr>
              <p:nvPr/>
            </p:nvSpPr>
            <p:spPr bwMode="auto">
              <a:xfrm>
                <a:off x="-4318000" y="2305051"/>
                <a:ext cx="11113" cy="95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27" name="Oval 680"/>
              <p:cNvSpPr>
                <a:spLocks noChangeArrowheads="1"/>
              </p:cNvSpPr>
              <p:nvPr/>
            </p:nvSpPr>
            <p:spPr bwMode="auto">
              <a:xfrm>
                <a:off x="-4259262" y="2308226"/>
                <a:ext cx="7938" cy="79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28" name="Freeform 681"/>
              <p:cNvSpPr/>
              <p:nvPr/>
            </p:nvSpPr>
            <p:spPr bwMode="auto">
              <a:xfrm>
                <a:off x="-4105275" y="2262188"/>
                <a:ext cx="50800" cy="77788"/>
              </a:xfrm>
              <a:custGeom>
                <a:avLst/>
                <a:gdLst>
                  <a:gd name="T0" fmla="*/ 18 w 23"/>
                  <a:gd name="T1" fmla="*/ 14 h 36"/>
                  <a:gd name="T2" fmla="*/ 21 w 23"/>
                  <a:gd name="T3" fmla="*/ 36 h 36"/>
                  <a:gd name="T4" fmla="*/ 5 w 23"/>
                  <a:gd name="T5" fmla="*/ 21 h 36"/>
                  <a:gd name="T6" fmla="*/ 3 w 23"/>
                  <a:gd name="T7" fmla="*/ 0 h 36"/>
                  <a:gd name="T8" fmla="*/ 18 w 23"/>
                  <a:gd name="T9" fmla="*/ 1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6">
                    <a:moveTo>
                      <a:pt x="18" y="14"/>
                    </a:moveTo>
                    <a:cubicBezTo>
                      <a:pt x="23" y="24"/>
                      <a:pt x="21" y="36"/>
                      <a:pt x="21" y="36"/>
                    </a:cubicBezTo>
                    <a:cubicBezTo>
                      <a:pt x="21" y="36"/>
                      <a:pt x="10" y="31"/>
                      <a:pt x="5" y="21"/>
                    </a:cubicBezTo>
                    <a:cubicBezTo>
                      <a:pt x="0" y="11"/>
                      <a:pt x="3" y="0"/>
                      <a:pt x="3" y="0"/>
                    </a:cubicBezTo>
                    <a:cubicBezTo>
                      <a:pt x="3" y="0"/>
                      <a:pt x="14" y="5"/>
                      <a:pt x="18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29" name="Freeform 682"/>
              <p:cNvSpPr/>
              <p:nvPr/>
            </p:nvSpPr>
            <p:spPr bwMode="auto">
              <a:xfrm>
                <a:off x="-4027487" y="2301876"/>
                <a:ext cx="76200" cy="52388"/>
              </a:xfrm>
              <a:custGeom>
                <a:avLst/>
                <a:gdLst>
                  <a:gd name="T0" fmla="*/ 14 w 35"/>
                  <a:gd name="T1" fmla="*/ 6 h 25"/>
                  <a:gd name="T2" fmla="*/ 0 w 35"/>
                  <a:gd name="T3" fmla="*/ 22 h 25"/>
                  <a:gd name="T4" fmla="*/ 21 w 35"/>
                  <a:gd name="T5" fmla="*/ 19 h 25"/>
                  <a:gd name="T6" fmla="*/ 35 w 35"/>
                  <a:gd name="T7" fmla="*/ 2 h 25"/>
                  <a:gd name="T8" fmla="*/ 14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14" y="6"/>
                    </a:moveTo>
                    <a:cubicBezTo>
                      <a:pt x="4" y="11"/>
                      <a:pt x="0" y="22"/>
                      <a:pt x="0" y="22"/>
                    </a:cubicBezTo>
                    <a:cubicBezTo>
                      <a:pt x="0" y="22"/>
                      <a:pt x="12" y="25"/>
                      <a:pt x="21" y="19"/>
                    </a:cubicBezTo>
                    <a:cubicBezTo>
                      <a:pt x="31" y="14"/>
                      <a:pt x="35" y="2"/>
                      <a:pt x="35" y="2"/>
                    </a:cubicBezTo>
                    <a:cubicBezTo>
                      <a:pt x="35" y="2"/>
                      <a:pt x="23" y="0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30" name="Freeform 683"/>
              <p:cNvSpPr/>
              <p:nvPr/>
            </p:nvSpPr>
            <p:spPr bwMode="auto">
              <a:xfrm>
                <a:off x="-4051300" y="2259013"/>
                <a:ext cx="46038" cy="80963"/>
              </a:xfrm>
              <a:custGeom>
                <a:avLst/>
                <a:gdLst>
                  <a:gd name="T0" fmla="*/ 18 w 21"/>
                  <a:gd name="T1" fmla="*/ 21 h 38"/>
                  <a:gd name="T2" fmla="*/ 4 w 21"/>
                  <a:gd name="T3" fmla="*/ 38 h 38"/>
                  <a:gd name="T4" fmla="*/ 3 w 21"/>
                  <a:gd name="T5" fmla="*/ 16 h 38"/>
                  <a:gd name="T6" fmla="*/ 17 w 21"/>
                  <a:gd name="T7" fmla="*/ 0 h 38"/>
                  <a:gd name="T8" fmla="*/ 18 w 21"/>
                  <a:gd name="T9" fmla="*/ 2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8">
                    <a:moveTo>
                      <a:pt x="18" y="21"/>
                    </a:moveTo>
                    <a:cubicBezTo>
                      <a:pt x="14" y="32"/>
                      <a:pt x="4" y="38"/>
                      <a:pt x="4" y="38"/>
                    </a:cubicBezTo>
                    <a:cubicBezTo>
                      <a:pt x="4" y="38"/>
                      <a:pt x="0" y="27"/>
                      <a:pt x="3" y="16"/>
                    </a:cubicBezTo>
                    <a:cubicBezTo>
                      <a:pt x="6" y="6"/>
                      <a:pt x="17" y="0"/>
                      <a:pt x="17" y="0"/>
                    </a:cubicBezTo>
                    <a:cubicBezTo>
                      <a:pt x="17" y="0"/>
                      <a:pt x="21" y="11"/>
                      <a:pt x="18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31" name="Freeform 684"/>
              <p:cNvSpPr/>
              <p:nvPr/>
            </p:nvSpPr>
            <p:spPr bwMode="auto">
              <a:xfrm>
                <a:off x="-4076700" y="2357438"/>
                <a:ext cx="31750" cy="79375"/>
              </a:xfrm>
              <a:custGeom>
                <a:avLst/>
                <a:gdLst>
                  <a:gd name="T0" fmla="*/ 20 w 20"/>
                  <a:gd name="T1" fmla="*/ 28 h 50"/>
                  <a:gd name="T2" fmla="*/ 1 w 20"/>
                  <a:gd name="T3" fmla="*/ 50 h 50"/>
                  <a:gd name="T4" fmla="*/ 0 w 20"/>
                  <a:gd name="T5" fmla="*/ 21 h 50"/>
                  <a:gd name="T6" fmla="*/ 19 w 20"/>
                  <a:gd name="T7" fmla="*/ 0 h 50"/>
                  <a:gd name="T8" fmla="*/ 20 w 20"/>
                  <a:gd name="T9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0">
                    <a:moveTo>
                      <a:pt x="20" y="28"/>
                    </a:moveTo>
                    <a:lnTo>
                      <a:pt x="1" y="50"/>
                    </a:lnTo>
                    <a:lnTo>
                      <a:pt x="0" y="21"/>
                    </a:lnTo>
                    <a:lnTo>
                      <a:pt x="19" y="0"/>
                    </a:lnTo>
                    <a:lnTo>
                      <a:pt x="20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32" name="Freeform 685"/>
              <p:cNvSpPr/>
              <p:nvPr/>
            </p:nvSpPr>
            <p:spPr bwMode="auto">
              <a:xfrm>
                <a:off x="-4081462" y="2346326"/>
                <a:ext cx="11113" cy="11113"/>
              </a:xfrm>
              <a:custGeom>
                <a:avLst/>
                <a:gdLst>
                  <a:gd name="T0" fmla="*/ 1 w 5"/>
                  <a:gd name="T1" fmla="*/ 2 h 5"/>
                  <a:gd name="T2" fmla="*/ 3 w 5"/>
                  <a:gd name="T3" fmla="*/ 0 h 5"/>
                  <a:gd name="T4" fmla="*/ 5 w 5"/>
                  <a:gd name="T5" fmla="*/ 3 h 5"/>
                  <a:gd name="T6" fmla="*/ 2 w 5"/>
                  <a:gd name="T7" fmla="*/ 5 h 5"/>
                  <a:gd name="T8" fmla="*/ 1 w 5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4"/>
                      <a:pt x="3" y="5"/>
                      <a:pt x="2" y="5"/>
                    </a:cubicBezTo>
                    <a:cubicBezTo>
                      <a:pt x="1" y="4"/>
                      <a:pt x="0" y="3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33" name="Freeform 686"/>
              <p:cNvSpPr/>
              <p:nvPr/>
            </p:nvSpPr>
            <p:spPr bwMode="auto">
              <a:xfrm>
                <a:off x="-4027487" y="2363788"/>
                <a:ext cx="11113" cy="11113"/>
              </a:xfrm>
              <a:custGeom>
                <a:avLst/>
                <a:gdLst>
                  <a:gd name="T0" fmla="*/ 1 w 5"/>
                  <a:gd name="T1" fmla="*/ 2 h 5"/>
                  <a:gd name="T2" fmla="*/ 3 w 5"/>
                  <a:gd name="T3" fmla="*/ 1 h 5"/>
                  <a:gd name="T4" fmla="*/ 5 w 5"/>
                  <a:gd name="T5" fmla="*/ 4 h 5"/>
                  <a:gd name="T6" fmla="*/ 2 w 5"/>
                  <a:gd name="T7" fmla="*/ 5 h 5"/>
                  <a:gd name="T8" fmla="*/ 1 w 5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2"/>
                    </a:moveTo>
                    <a:cubicBezTo>
                      <a:pt x="1" y="1"/>
                      <a:pt x="2" y="0"/>
                      <a:pt x="3" y="1"/>
                    </a:cubicBezTo>
                    <a:cubicBezTo>
                      <a:pt x="5" y="1"/>
                      <a:pt x="5" y="2"/>
                      <a:pt x="5" y="4"/>
                    </a:cubicBezTo>
                    <a:cubicBezTo>
                      <a:pt x="5" y="5"/>
                      <a:pt x="3" y="5"/>
                      <a:pt x="2" y="5"/>
                    </a:cubicBezTo>
                    <a:cubicBezTo>
                      <a:pt x="1" y="5"/>
                      <a:pt x="0" y="3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34" name="Freeform 687"/>
              <p:cNvSpPr/>
              <p:nvPr/>
            </p:nvSpPr>
            <p:spPr bwMode="auto">
              <a:xfrm>
                <a:off x="-3863975" y="2370138"/>
                <a:ext cx="41275" cy="85725"/>
              </a:xfrm>
              <a:custGeom>
                <a:avLst/>
                <a:gdLst>
                  <a:gd name="T0" fmla="*/ 17 w 19"/>
                  <a:gd name="T1" fmla="*/ 19 h 40"/>
                  <a:gd name="T2" fmla="*/ 13 w 19"/>
                  <a:gd name="T3" fmla="*/ 40 h 40"/>
                  <a:gd name="T4" fmla="*/ 2 w 19"/>
                  <a:gd name="T5" fmla="*/ 21 h 40"/>
                  <a:gd name="T6" fmla="*/ 6 w 19"/>
                  <a:gd name="T7" fmla="*/ 0 h 40"/>
                  <a:gd name="T8" fmla="*/ 17 w 19"/>
                  <a:gd name="T9" fmla="*/ 1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0">
                    <a:moveTo>
                      <a:pt x="17" y="19"/>
                    </a:moveTo>
                    <a:cubicBezTo>
                      <a:pt x="19" y="30"/>
                      <a:pt x="13" y="40"/>
                      <a:pt x="13" y="40"/>
                    </a:cubicBezTo>
                    <a:cubicBezTo>
                      <a:pt x="13" y="40"/>
                      <a:pt x="3" y="32"/>
                      <a:pt x="2" y="21"/>
                    </a:cubicBezTo>
                    <a:cubicBezTo>
                      <a:pt x="0" y="10"/>
                      <a:pt x="6" y="0"/>
                      <a:pt x="6" y="0"/>
                    </a:cubicBezTo>
                    <a:cubicBezTo>
                      <a:pt x="6" y="0"/>
                      <a:pt x="15" y="8"/>
                      <a:pt x="17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35" name="Freeform 688"/>
              <p:cNvSpPr/>
              <p:nvPr/>
            </p:nvSpPr>
            <p:spPr bwMode="auto">
              <a:xfrm>
                <a:off x="-3808412" y="2443163"/>
                <a:ext cx="84138" cy="42863"/>
              </a:xfrm>
              <a:custGeom>
                <a:avLst/>
                <a:gdLst>
                  <a:gd name="T0" fmla="*/ 18 w 39"/>
                  <a:gd name="T1" fmla="*/ 3 h 20"/>
                  <a:gd name="T2" fmla="*/ 0 w 39"/>
                  <a:gd name="T3" fmla="*/ 15 h 20"/>
                  <a:gd name="T4" fmla="*/ 21 w 39"/>
                  <a:gd name="T5" fmla="*/ 18 h 20"/>
                  <a:gd name="T6" fmla="*/ 39 w 39"/>
                  <a:gd name="T7" fmla="*/ 6 h 20"/>
                  <a:gd name="T8" fmla="*/ 18 w 39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20">
                    <a:moveTo>
                      <a:pt x="18" y="3"/>
                    </a:moveTo>
                    <a:cubicBezTo>
                      <a:pt x="7" y="5"/>
                      <a:pt x="0" y="15"/>
                      <a:pt x="0" y="15"/>
                    </a:cubicBezTo>
                    <a:cubicBezTo>
                      <a:pt x="0" y="15"/>
                      <a:pt x="11" y="20"/>
                      <a:pt x="21" y="18"/>
                    </a:cubicBezTo>
                    <a:cubicBezTo>
                      <a:pt x="32" y="15"/>
                      <a:pt x="39" y="6"/>
                      <a:pt x="39" y="6"/>
                    </a:cubicBezTo>
                    <a:cubicBezTo>
                      <a:pt x="39" y="6"/>
                      <a:pt x="29" y="0"/>
                      <a:pt x="1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36" name="Freeform 689"/>
              <p:cNvSpPr/>
              <p:nvPr/>
            </p:nvSpPr>
            <p:spPr bwMode="auto">
              <a:xfrm>
                <a:off x="-3821112" y="2390776"/>
                <a:ext cx="53975" cy="69850"/>
              </a:xfrm>
              <a:custGeom>
                <a:avLst/>
                <a:gdLst>
                  <a:gd name="T0" fmla="*/ 18 w 25"/>
                  <a:gd name="T1" fmla="*/ 20 h 32"/>
                  <a:gd name="T2" fmla="*/ 1 w 25"/>
                  <a:gd name="T3" fmla="*/ 32 h 32"/>
                  <a:gd name="T4" fmla="*/ 6 w 25"/>
                  <a:gd name="T5" fmla="*/ 11 h 32"/>
                  <a:gd name="T6" fmla="*/ 24 w 25"/>
                  <a:gd name="T7" fmla="*/ 0 h 32"/>
                  <a:gd name="T8" fmla="*/ 18 w 25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2">
                    <a:moveTo>
                      <a:pt x="18" y="20"/>
                    </a:moveTo>
                    <a:cubicBezTo>
                      <a:pt x="12" y="29"/>
                      <a:pt x="1" y="32"/>
                      <a:pt x="1" y="32"/>
                    </a:cubicBezTo>
                    <a:cubicBezTo>
                      <a:pt x="1" y="32"/>
                      <a:pt x="0" y="20"/>
                      <a:pt x="6" y="11"/>
                    </a:cubicBezTo>
                    <a:cubicBezTo>
                      <a:pt x="12" y="3"/>
                      <a:pt x="24" y="0"/>
                      <a:pt x="24" y="0"/>
                    </a:cubicBezTo>
                    <a:cubicBezTo>
                      <a:pt x="24" y="0"/>
                      <a:pt x="25" y="11"/>
                      <a:pt x="1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37" name="Freeform 690"/>
              <p:cNvSpPr/>
              <p:nvPr/>
            </p:nvSpPr>
            <p:spPr bwMode="auto">
              <a:xfrm>
                <a:off x="-3878262" y="2474913"/>
                <a:ext cx="49213" cy="71438"/>
              </a:xfrm>
              <a:custGeom>
                <a:avLst/>
                <a:gdLst>
                  <a:gd name="T0" fmla="*/ 24 w 31"/>
                  <a:gd name="T1" fmla="*/ 29 h 45"/>
                  <a:gd name="T2" fmla="*/ 0 w 31"/>
                  <a:gd name="T3" fmla="*/ 45 h 45"/>
                  <a:gd name="T4" fmla="*/ 7 w 31"/>
                  <a:gd name="T5" fmla="*/ 16 h 45"/>
                  <a:gd name="T6" fmla="*/ 31 w 31"/>
                  <a:gd name="T7" fmla="*/ 0 h 45"/>
                  <a:gd name="T8" fmla="*/ 24 w 31"/>
                  <a:gd name="T9" fmla="*/ 2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45">
                    <a:moveTo>
                      <a:pt x="24" y="29"/>
                    </a:moveTo>
                    <a:lnTo>
                      <a:pt x="0" y="45"/>
                    </a:lnTo>
                    <a:lnTo>
                      <a:pt x="7" y="16"/>
                    </a:lnTo>
                    <a:lnTo>
                      <a:pt x="31" y="0"/>
                    </a:lnTo>
                    <a:lnTo>
                      <a:pt x="24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38" name="Freeform 691"/>
              <p:cNvSpPr/>
              <p:nvPr/>
            </p:nvSpPr>
            <p:spPr bwMode="auto">
              <a:xfrm>
                <a:off x="-3859212" y="2457451"/>
                <a:ext cx="11113" cy="11113"/>
              </a:xfrm>
              <a:custGeom>
                <a:avLst/>
                <a:gdLst>
                  <a:gd name="T0" fmla="*/ 0 w 5"/>
                  <a:gd name="T1" fmla="*/ 1 h 5"/>
                  <a:gd name="T2" fmla="*/ 4 w 5"/>
                  <a:gd name="T3" fmla="*/ 0 h 5"/>
                  <a:gd name="T4" fmla="*/ 4 w 5"/>
                  <a:gd name="T5" fmla="*/ 3 h 5"/>
                  <a:gd name="T6" fmla="*/ 1 w 5"/>
                  <a:gd name="T7" fmla="*/ 4 h 5"/>
                  <a:gd name="T8" fmla="*/ 0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0" y="1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5" y="1"/>
                      <a:pt x="5" y="2"/>
                      <a:pt x="4" y="3"/>
                    </a:cubicBezTo>
                    <a:cubicBezTo>
                      <a:pt x="4" y="4"/>
                      <a:pt x="2" y="5"/>
                      <a:pt x="1" y="4"/>
                    </a:cubicBezTo>
                    <a:cubicBezTo>
                      <a:pt x="0" y="3"/>
                      <a:pt x="0" y="2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39" name="Freeform 692"/>
              <p:cNvSpPr/>
              <p:nvPr/>
            </p:nvSpPr>
            <p:spPr bwMode="auto">
              <a:xfrm>
                <a:off x="-3814762" y="2490788"/>
                <a:ext cx="11113" cy="9525"/>
              </a:xfrm>
              <a:custGeom>
                <a:avLst/>
                <a:gdLst>
                  <a:gd name="T0" fmla="*/ 1 w 5"/>
                  <a:gd name="T1" fmla="*/ 1 h 5"/>
                  <a:gd name="T2" fmla="*/ 4 w 5"/>
                  <a:gd name="T3" fmla="*/ 1 h 5"/>
                  <a:gd name="T4" fmla="*/ 5 w 5"/>
                  <a:gd name="T5" fmla="*/ 4 h 5"/>
                  <a:gd name="T6" fmla="*/ 2 w 5"/>
                  <a:gd name="T7" fmla="*/ 5 h 5"/>
                  <a:gd name="T8" fmla="*/ 1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1"/>
                    </a:moveTo>
                    <a:cubicBezTo>
                      <a:pt x="2" y="0"/>
                      <a:pt x="3" y="0"/>
                      <a:pt x="4" y="1"/>
                    </a:cubicBezTo>
                    <a:cubicBezTo>
                      <a:pt x="5" y="1"/>
                      <a:pt x="5" y="3"/>
                      <a:pt x="5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4"/>
                      <a:pt x="0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40" name="Freeform 693"/>
              <p:cNvSpPr/>
              <p:nvPr/>
            </p:nvSpPr>
            <p:spPr bwMode="auto">
              <a:xfrm>
                <a:off x="-3667125" y="2563813"/>
                <a:ext cx="39688" cy="82550"/>
              </a:xfrm>
              <a:custGeom>
                <a:avLst/>
                <a:gdLst>
                  <a:gd name="T0" fmla="*/ 17 w 19"/>
                  <a:gd name="T1" fmla="*/ 21 h 39"/>
                  <a:gd name="T2" fmla="*/ 7 w 19"/>
                  <a:gd name="T3" fmla="*/ 39 h 39"/>
                  <a:gd name="T4" fmla="*/ 2 w 19"/>
                  <a:gd name="T5" fmla="*/ 19 h 39"/>
                  <a:gd name="T6" fmla="*/ 13 w 19"/>
                  <a:gd name="T7" fmla="*/ 0 h 39"/>
                  <a:gd name="T8" fmla="*/ 17 w 19"/>
                  <a:gd name="T9" fmla="*/ 2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9">
                    <a:moveTo>
                      <a:pt x="17" y="21"/>
                    </a:moveTo>
                    <a:cubicBezTo>
                      <a:pt x="16" y="32"/>
                      <a:pt x="7" y="39"/>
                      <a:pt x="7" y="39"/>
                    </a:cubicBezTo>
                    <a:cubicBezTo>
                      <a:pt x="7" y="39"/>
                      <a:pt x="0" y="29"/>
                      <a:pt x="2" y="19"/>
                    </a:cubicBezTo>
                    <a:cubicBezTo>
                      <a:pt x="4" y="8"/>
                      <a:pt x="13" y="0"/>
                      <a:pt x="13" y="0"/>
                    </a:cubicBezTo>
                    <a:cubicBezTo>
                      <a:pt x="13" y="0"/>
                      <a:pt x="19" y="10"/>
                      <a:pt x="17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41" name="Freeform 694"/>
              <p:cNvSpPr/>
              <p:nvPr/>
            </p:nvSpPr>
            <p:spPr bwMode="auto">
              <a:xfrm>
                <a:off x="-3630612" y="2659063"/>
                <a:ext cx="85725" cy="39688"/>
              </a:xfrm>
              <a:custGeom>
                <a:avLst/>
                <a:gdLst>
                  <a:gd name="T0" fmla="*/ 20 w 40"/>
                  <a:gd name="T1" fmla="*/ 1 h 18"/>
                  <a:gd name="T2" fmla="*/ 0 w 40"/>
                  <a:gd name="T3" fmla="*/ 7 h 18"/>
                  <a:gd name="T4" fmla="*/ 19 w 40"/>
                  <a:gd name="T5" fmla="*/ 17 h 18"/>
                  <a:gd name="T6" fmla="*/ 40 w 40"/>
                  <a:gd name="T7" fmla="*/ 11 h 18"/>
                  <a:gd name="T8" fmla="*/ 20 w 40"/>
                  <a:gd name="T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8">
                    <a:moveTo>
                      <a:pt x="20" y="1"/>
                    </a:moveTo>
                    <a:cubicBezTo>
                      <a:pt x="10" y="0"/>
                      <a:pt x="0" y="7"/>
                      <a:pt x="0" y="7"/>
                    </a:cubicBezTo>
                    <a:cubicBezTo>
                      <a:pt x="0" y="7"/>
                      <a:pt x="8" y="16"/>
                      <a:pt x="19" y="17"/>
                    </a:cubicBezTo>
                    <a:cubicBezTo>
                      <a:pt x="30" y="18"/>
                      <a:pt x="40" y="11"/>
                      <a:pt x="40" y="11"/>
                    </a:cubicBezTo>
                    <a:cubicBezTo>
                      <a:pt x="40" y="11"/>
                      <a:pt x="31" y="2"/>
                      <a:pt x="2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42" name="Freeform 695"/>
              <p:cNvSpPr/>
              <p:nvPr/>
            </p:nvSpPr>
            <p:spPr bwMode="auto">
              <a:xfrm>
                <a:off x="-3636962" y="2606676"/>
                <a:ext cx="68263" cy="52388"/>
              </a:xfrm>
              <a:custGeom>
                <a:avLst/>
                <a:gdLst>
                  <a:gd name="T0" fmla="*/ 20 w 32"/>
                  <a:gd name="T1" fmla="*/ 19 h 25"/>
                  <a:gd name="T2" fmla="*/ 0 w 32"/>
                  <a:gd name="T3" fmla="*/ 24 h 25"/>
                  <a:gd name="T4" fmla="*/ 11 w 32"/>
                  <a:gd name="T5" fmla="*/ 6 h 25"/>
                  <a:gd name="T6" fmla="*/ 32 w 32"/>
                  <a:gd name="T7" fmla="*/ 1 h 25"/>
                  <a:gd name="T8" fmla="*/ 20 w 32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5">
                    <a:moveTo>
                      <a:pt x="20" y="19"/>
                    </a:moveTo>
                    <a:cubicBezTo>
                      <a:pt x="11" y="25"/>
                      <a:pt x="0" y="24"/>
                      <a:pt x="0" y="24"/>
                    </a:cubicBezTo>
                    <a:cubicBezTo>
                      <a:pt x="0" y="24"/>
                      <a:pt x="2" y="13"/>
                      <a:pt x="11" y="6"/>
                    </a:cubicBezTo>
                    <a:cubicBezTo>
                      <a:pt x="20" y="0"/>
                      <a:pt x="32" y="1"/>
                      <a:pt x="32" y="1"/>
                    </a:cubicBezTo>
                    <a:cubicBezTo>
                      <a:pt x="32" y="1"/>
                      <a:pt x="29" y="12"/>
                      <a:pt x="2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43" name="Freeform 696"/>
              <p:cNvSpPr/>
              <p:nvPr/>
            </p:nvSpPr>
            <p:spPr bwMode="auto">
              <a:xfrm>
                <a:off x="-3721100" y="2670176"/>
                <a:ext cx="68263" cy="49213"/>
              </a:xfrm>
              <a:custGeom>
                <a:avLst/>
                <a:gdLst>
                  <a:gd name="T0" fmla="*/ 28 w 43"/>
                  <a:gd name="T1" fmla="*/ 25 h 31"/>
                  <a:gd name="T2" fmla="*/ 0 w 43"/>
                  <a:gd name="T3" fmla="*/ 31 h 31"/>
                  <a:gd name="T4" fmla="*/ 16 w 43"/>
                  <a:gd name="T5" fmla="*/ 7 h 31"/>
                  <a:gd name="T6" fmla="*/ 43 w 43"/>
                  <a:gd name="T7" fmla="*/ 0 h 31"/>
                  <a:gd name="T8" fmla="*/ 28 w 43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31">
                    <a:moveTo>
                      <a:pt x="28" y="25"/>
                    </a:moveTo>
                    <a:lnTo>
                      <a:pt x="0" y="31"/>
                    </a:lnTo>
                    <a:lnTo>
                      <a:pt x="16" y="7"/>
                    </a:lnTo>
                    <a:lnTo>
                      <a:pt x="43" y="0"/>
                    </a:lnTo>
                    <a:lnTo>
                      <a:pt x="28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44" name="Freeform 697"/>
              <p:cNvSpPr/>
              <p:nvPr/>
            </p:nvSpPr>
            <p:spPr bwMode="auto">
              <a:xfrm>
                <a:off x="-3678237" y="2644776"/>
                <a:ext cx="11113" cy="11113"/>
              </a:xfrm>
              <a:custGeom>
                <a:avLst/>
                <a:gdLst>
                  <a:gd name="T0" fmla="*/ 1 w 5"/>
                  <a:gd name="T1" fmla="*/ 0 h 5"/>
                  <a:gd name="T2" fmla="*/ 5 w 5"/>
                  <a:gd name="T3" fmla="*/ 1 h 5"/>
                  <a:gd name="T4" fmla="*/ 4 w 5"/>
                  <a:gd name="T5" fmla="*/ 4 h 5"/>
                  <a:gd name="T6" fmla="*/ 1 w 5"/>
                  <a:gd name="T7" fmla="*/ 4 h 5"/>
                  <a:gd name="T8" fmla="*/ 1 w 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2" y="0"/>
                      <a:pt x="4" y="0"/>
                      <a:pt x="5" y="1"/>
                    </a:cubicBezTo>
                    <a:cubicBezTo>
                      <a:pt x="5" y="2"/>
                      <a:pt x="5" y="3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3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45" name="Freeform 698"/>
              <p:cNvSpPr/>
              <p:nvPr/>
            </p:nvSpPr>
            <p:spPr bwMode="auto">
              <a:xfrm>
                <a:off x="-3643312" y="2689226"/>
                <a:ext cx="9525" cy="11113"/>
              </a:xfrm>
              <a:custGeom>
                <a:avLst/>
                <a:gdLst>
                  <a:gd name="T0" fmla="*/ 1 w 5"/>
                  <a:gd name="T1" fmla="*/ 1 h 5"/>
                  <a:gd name="T2" fmla="*/ 4 w 5"/>
                  <a:gd name="T3" fmla="*/ 1 h 5"/>
                  <a:gd name="T4" fmla="*/ 4 w 5"/>
                  <a:gd name="T5" fmla="*/ 4 h 5"/>
                  <a:gd name="T6" fmla="*/ 1 w 5"/>
                  <a:gd name="T7" fmla="*/ 4 h 5"/>
                  <a:gd name="T8" fmla="*/ 1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1"/>
                    </a:moveTo>
                    <a:cubicBezTo>
                      <a:pt x="2" y="0"/>
                      <a:pt x="4" y="0"/>
                      <a:pt x="4" y="1"/>
                    </a:cubicBezTo>
                    <a:cubicBezTo>
                      <a:pt x="5" y="2"/>
                      <a:pt x="5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46" name="Freeform 699"/>
              <p:cNvSpPr/>
              <p:nvPr/>
            </p:nvSpPr>
            <p:spPr bwMode="auto">
              <a:xfrm>
                <a:off x="-3544887" y="2786063"/>
                <a:ext cx="49213" cy="77788"/>
              </a:xfrm>
              <a:custGeom>
                <a:avLst/>
                <a:gdLst>
                  <a:gd name="T0" fmla="*/ 18 w 23"/>
                  <a:gd name="T1" fmla="*/ 21 h 36"/>
                  <a:gd name="T2" fmla="*/ 3 w 23"/>
                  <a:gd name="T3" fmla="*/ 36 h 36"/>
                  <a:gd name="T4" fmla="*/ 4 w 23"/>
                  <a:gd name="T5" fmla="*/ 15 h 36"/>
                  <a:gd name="T6" fmla="*/ 20 w 23"/>
                  <a:gd name="T7" fmla="*/ 0 h 36"/>
                  <a:gd name="T8" fmla="*/ 18 w 23"/>
                  <a:gd name="T9" fmla="*/ 2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6">
                    <a:moveTo>
                      <a:pt x="18" y="21"/>
                    </a:moveTo>
                    <a:cubicBezTo>
                      <a:pt x="13" y="31"/>
                      <a:pt x="3" y="36"/>
                      <a:pt x="3" y="36"/>
                    </a:cubicBezTo>
                    <a:cubicBezTo>
                      <a:pt x="3" y="36"/>
                      <a:pt x="0" y="25"/>
                      <a:pt x="4" y="15"/>
                    </a:cubicBezTo>
                    <a:cubicBezTo>
                      <a:pt x="9" y="5"/>
                      <a:pt x="20" y="0"/>
                      <a:pt x="20" y="0"/>
                    </a:cubicBezTo>
                    <a:cubicBezTo>
                      <a:pt x="20" y="0"/>
                      <a:pt x="23" y="11"/>
                      <a:pt x="18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47" name="Freeform 700"/>
              <p:cNvSpPr/>
              <p:nvPr/>
            </p:nvSpPr>
            <p:spPr bwMode="auto">
              <a:xfrm>
                <a:off x="-3525837" y="2889251"/>
                <a:ext cx="79375" cy="47625"/>
              </a:xfrm>
              <a:custGeom>
                <a:avLst/>
                <a:gdLst>
                  <a:gd name="T0" fmla="*/ 21 w 37"/>
                  <a:gd name="T1" fmla="*/ 4 h 22"/>
                  <a:gd name="T2" fmla="*/ 0 w 37"/>
                  <a:gd name="T3" fmla="*/ 3 h 22"/>
                  <a:gd name="T4" fmla="*/ 15 w 37"/>
                  <a:gd name="T5" fmla="*/ 18 h 22"/>
                  <a:gd name="T6" fmla="*/ 37 w 37"/>
                  <a:gd name="T7" fmla="*/ 18 h 22"/>
                  <a:gd name="T8" fmla="*/ 21 w 37"/>
                  <a:gd name="T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2">
                    <a:moveTo>
                      <a:pt x="21" y="4"/>
                    </a:moveTo>
                    <a:cubicBezTo>
                      <a:pt x="11" y="0"/>
                      <a:pt x="0" y="3"/>
                      <a:pt x="0" y="3"/>
                    </a:cubicBezTo>
                    <a:cubicBezTo>
                      <a:pt x="0" y="3"/>
                      <a:pt x="5" y="14"/>
                      <a:pt x="15" y="18"/>
                    </a:cubicBezTo>
                    <a:cubicBezTo>
                      <a:pt x="26" y="22"/>
                      <a:pt x="37" y="18"/>
                      <a:pt x="37" y="18"/>
                    </a:cubicBezTo>
                    <a:cubicBezTo>
                      <a:pt x="37" y="18"/>
                      <a:pt x="31" y="8"/>
                      <a:pt x="2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48" name="Freeform 701"/>
              <p:cNvSpPr/>
              <p:nvPr/>
            </p:nvSpPr>
            <p:spPr bwMode="auto">
              <a:xfrm>
                <a:off x="-3527425" y="2840038"/>
                <a:ext cx="79375" cy="47625"/>
              </a:xfrm>
              <a:custGeom>
                <a:avLst/>
                <a:gdLst>
                  <a:gd name="T0" fmla="*/ 21 w 37"/>
                  <a:gd name="T1" fmla="*/ 18 h 22"/>
                  <a:gd name="T2" fmla="*/ 0 w 37"/>
                  <a:gd name="T3" fmla="*/ 18 h 22"/>
                  <a:gd name="T4" fmla="*/ 16 w 37"/>
                  <a:gd name="T5" fmla="*/ 4 h 22"/>
                  <a:gd name="T6" fmla="*/ 37 w 37"/>
                  <a:gd name="T7" fmla="*/ 4 h 22"/>
                  <a:gd name="T8" fmla="*/ 21 w 37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2">
                    <a:moveTo>
                      <a:pt x="21" y="18"/>
                    </a:moveTo>
                    <a:cubicBezTo>
                      <a:pt x="11" y="22"/>
                      <a:pt x="0" y="18"/>
                      <a:pt x="0" y="18"/>
                    </a:cubicBezTo>
                    <a:cubicBezTo>
                      <a:pt x="0" y="18"/>
                      <a:pt x="6" y="8"/>
                      <a:pt x="16" y="4"/>
                    </a:cubicBezTo>
                    <a:cubicBezTo>
                      <a:pt x="26" y="0"/>
                      <a:pt x="37" y="4"/>
                      <a:pt x="37" y="4"/>
                    </a:cubicBezTo>
                    <a:cubicBezTo>
                      <a:pt x="37" y="4"/>
                      <a:pt x="32" y="15"/>
                      <a:pt x="21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49" name="Freeform 702"/>
              <p:cNvSpPr/>
              <p:nvPr/>
            </p:nvSpPr>
            <p:spPr bwMode="auto">
              <a:xfrm>
                <a:off x="-3624262" y="2884488"/>
                <a:ext cx="79375" cy="30163"/>
              </a:xfrm>
              <a:custGeom>
                <a:avLst/>
                <a:gdLst>
                  <a:gd name="T0" fmla="*/ 28 w 50"/>
                  <a:gd name="T1" fmla="*/ 19 h 19"/>
                  <a:gd name="T2" fmla="*/ 0 w 50"/>
                  <a:gd name="T3" fmla="*/ 19 h 19"/>
                  <a:gd name="T4" fmla="*/ 21 w 50"/>
                  <a:gd name="T5" fmla="*/ 0 h 19"/>
                  <a:gd name="T6" fmla="*/ 50 w 50"/>
                  <a:gd name="T7" fmla="*/ 0 h 19"/>
                  <a:gd name="T8" fmla="*/ 28 w 50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19">
                    <a:moveTo>
                      <a:pt x="28" y="19"/>
                    </a:moveTo>
                    <a:lnTo>
                      <a:pt x="0" y="19"/>
                    </a:lnTo>
                    <a:lnTo>
                      <a:pt x="21" y="0"/>
                    </a:lnTo>
                    <a:lnTo>
                      <a:pt x="50" y="0"/>
                    </a:lnTo>
                    <a:lnTo>
                      <a:pt x="28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50" name="Freeform 703"/>
              <p:cNvSpPr/>
              <p:nvPr/>
            </p:nvSpPr>
            <p:spPr bwMode="auto">
              <a:xfrm>
                <a:off x="-3563937" y="2855913"/>
                <a:ext cx="12700" cy="9525"/>
              </a:xfrm>
              <a:custGeom>
                <a:avLst/>
                <a:gdLst>
                  <a:gd name="T0" fmla="*/ 2 w 6"/>
                  <a:gd name="T1" fmla="*/ 0 h 5"/>
                  <a:gd name="T2" fmla="*/ 5 w 6"/>
                  <a:gd name="T3" fmla="*/ 2 h 5"/>
                  <a:gd name="T4" fmla="*/ 4 w 6"/>
                  <a:gd name="T5" fmla="*/ 5 h 5"/>
                  <a:gd name="T6" fmla="*/ 1 w 6"/>
                  <a:gd name="T7" fmla="*/ 3 h 5"/>
                  <a:gd name="T8" fmla="*/ 2 w 6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2" y="0"/>
                    </a:moveTo>
                    <a:cubicBezTo>
                      <a:pt x="3" y="0"/>
                      <a:pt x="5" y="0"/>
                      <a:pt x="5" y="2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3" y="5"/>
                      <a:pt x="1" y="4"/>
                      <a:pt x="1" y="3"/>
                    </a:cubicBezTo>
                    <a:cubicBezTo>
                      <a:pt x="0" y="2"/>
                      <a:pt x="1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51" name="Freeform 704"/>
              <p:cNvSpPr/>
              <p:nvPr/>
            </p:nvSpPr>
            <p:spPr bwMode="auto">
              <a:xfrm>
                <a:off x="-3544887" y="2908301"/>
                <a:ext cx="11113" cy="11113"/>
              </a:xfrm>
              <a:custGeom>
                <a:avLst/>
                <a:gdLst>
                  <a:gd name="T0" fmla="*/ 2 w 5"/>
                  <a:gd name="T1" fmla="*/ 0 h 5"/>
                  <a:gd name="T2" fmla="*/ 5 w 5"/>
                  <a:gd name="T3" fmla="*/ 2 h 5"/>
                  <a:gd name="T4" fmla="*/ 4 w 5"/>
                  <a:gd name="T5" fmla="*/ 5 h 5"/>
                  <a:gd name="T6" fmla="*/ 1 w 5"/>
                  <a:gd name="T7" fmla="*/ 3 h 5"/>
                  <a:gd name="T8" fmla="*/ 2 w 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2" y="0"/>
                    </a:moveTo>
                    <a:cubicBezTo>
                      <a:pt x="3" y="0"/>
                      <a:pt x="5" y="0"/>
                      <a:pt x="5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3" y="5"/>
                      <a:pt x="1" y="4"/>
                      <a:pt x="1" y="3"/>
                    </a:cubicBezTo>
                    <a:cubicBezTo>
                      <a:pt x="0" y="2"/>
                      <a:pt x="1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52" name="Freeform 705"/>
              <p:cNvSpPr/>
              <p:nvPr/>
            </p:nvSpPr>
            <p:spPr bwMode="auto">
              <a:xfrm>
                <a:off x="-3490912" y="3048001"/>
                <a:ext cx="55563" cy="61913"/>
              </a:xfrm>
              <a:custGeom>
                <a:avLst/>
                <a:gdLst>
                  <a:gd name="T0" fmla="*/ 19 w 26"/>
                  <a:gd name="T1" fmla="*/ 20 h 29"/>
                  <a:gd name="T2" fmla="*/ 0 w 26"/>
                  <a:gd name="T3" fmla="*/ 29 h 29"/>
                  <a:gd name="T4" fmla="*/ 7 w 26"/>
                  <a:gd name="T5" fmla="*/ 9 h 29"/>
                  <a:gd name="T6" fmla="*/ 26 w 26"/>
                  <a:gd name="T7" fmla="*/ 0 h 29"/>
                  <a:gd name="T8" fmla="*/ 19 w 26"/>
                  <a:gd name="T9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9">
                    <a:moveTo>
                      <a:pt x="19" y="20"/>
                    </a:moveTo>
                    <a:cubicBezTo>
                      <a:pt x="11" y="28"/>
                      <a:pt x="0" y="29"/>
                      <a:pt x="0" y="29"/>
                    </a:cubicBezTo>
                    <a:cubicBezTo>
                      <a:pt x="0" y="29"/>
                      <a:pt x="0" y="18"/>
                      <a:pt x="7" y="9"/>
                    </a:cubicBezTo>
                    <a:cubicBezTo>
                      <a:pt x="15" y="1"/>
                      <a:pt x="26" y="0"/>
                      <a:pt x="26" y="0"/>
                    </a:cubicBezTo>
                    <a:cubicBezTo>
                      <a:pt x="26" y="0"/>
                      <a:pt x="26" y="12"/>
                      <a:pt x="1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53" name="Freeform 706"/>
              <p:cNvSpPr/>
              <p:nvPr/>
            </p:nvSpPr>
            <p:spPr bwMode="auto">
              <a:xfrm>
                <a:off x="-3489325" y="3144838"/>
                <a:ext cx="66675" cy="55563"/>
              </a:xfrm>
              <a:custGeom>
                <a:avLst/>
                <a:gdLst>
                  <a:gd name="T0" fmla="*/ 20 w 31"/>
                  <a:gd name="T1" fmla="*/ 7 h 26"/>
                  <a:gd name="T2" fmla="*/ 0 w 31"/>
                  <a:gd name="T3" fmla="*/ 1 h 26"/>
                  <a:gd name="T4" fmla="*/ 11 w 31"/>
                  <a:gd name="T5" fmla="*/ 19 h 26"/>
                  <a:gd name="T6" fmla="*/ 31 w 31"/>
                  <a:gd name="T7" fmla="*/ 26 h 26"/>
                  <a:gd name="T8" fmla="*/ 20 w 31"/>
                  <a:gd name="T9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6">
                    <a:moveTo>
                      <a:pt x="20" y="7"/>
                    </a:moveTo>
                    <a:cubicBezTo>
                      <a:pt x="12" y="0"/>
                      <a:pt x="0" y="1"/>
                      <a:pt x="0" y="1"/>
                    </a:cubicBezTo>
                    <a:cubicBezTo>
                      <a:pt x="0" y="1"/>
                      <a:pt x="2" y="12"/>
                      <a:pt x="11" y="19"/>
                    </a:cubicBezTo>
                    <a:cubicBezTo>
                      <a:pt x="19" y="26"/>
                      <a:pt x="31" y="26"/>
                      <a:pt x="31" y="26"/>
                    </a:cubicBezTo>
                    <a:cubicBezTo>
                      <a:pt x="31" y="26"/>
                      <a:pt x="29" y="14"/>
                      <a:pt x="2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54" name="Freeform 707"/>
              <p:cNvSpPr/>
              <p:nvPr/>
            </p:nvSpPr>
            <p:spPr bwMode="auto">
              <a:xfrm>
                <a:off x="-3484562" y="3108326"/>
                <a:ext cx="85725" cy="36513"/>
              </a:xfrm>
              <a:custGeom>
                <a:avLst/>
                <a:gdLst>
                  <a:gd name="T0" fmla="*/ 20 w 40"/>
                  <a:gd name="T1" fmla="*/ 16 h 17"/>
                  <a:gd name="T2" fmla="*/ 0 w 40"/>
                  <a:gd name="T3" fmla="*/ 9 h 17"/>
                  <a:gd name="T4" fmla="*/ 19 w 40"/>
                  <a:gd name="T5" fmla="*/ 1 h 17"/>
                  <a:gd name="T6" fmla="*/ 40 w 40"/>
                  <a:gd name="T7" fmla="*/ 7 h 17"/>
                  <a:gd name="T8" fmla="*/ 20 w 40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7">
                    <a:moveTo>
                      <a:pt x="20" y="16"/>
                    </a:moveTo>
                    <a:cubicBezTo>
                      <a:pt x="9" y="17"/>
                      <a:pt x="0" y="9"/>
                      <a:pt x="0" y="9"/>
                    </a:cubicBezTo>
                    <a:cubicBezTo>
                      <a:pt x="0" y="9"/>
                      <a:pt x="8" y="1"/>
                      <a:pt x="19" y="1"/>
                    </a:cubicBezTo>
                    <a:cubicBezTo>
                      <a:pt x="30" y="0"/>
                      <a:pt x="40" y="7"/>
                      <a:pt x="40" y="7"/>
                    </a:cubicBezTo>
                    <a:cubicBezTo>
                      <a:pt x="40" y="7"/>
                      <a:pt x="31" y="15"/>
                      <a:pt x="2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55" name="Freeform 708"/>
              <p:cNvSpPr/>
              <p:nvPr/>
            </p:nvSpPr>
            <p:spPr bwMode="auto">
              <a:xfrm>
                <a:off x="-3587750" y="3114676"/>
                <a:ext cx="85725" cy="34925"/>
              </a:xfrm>
              <a:custGeom>
                <a:avLst/>
                <a:gdLst>
                  <a:gd name="T0" fmla="*/ 27 w 54"/>
                  <a:gd name="T1" fmla="*/ 22 h 22"/>
                  <a:gd name="T2" fmla="*/ 0 w 54"/>
                  <a:gd name="T3" fmla="*/ 12 h 22"/>
                  <a:gd name="T4" fmla="*/ 26 w 54"/>
                  <a:gd name="T5" fmla="*/ 0 h 22"/>
                  <a:gd name="T6" fmla="*/ 54 w 54"/>
                  <a:gd name="T7" fmla="*/ 10 h 22"/>
                  <a:gd name="T8" fmla="*/ 27 w 54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22">
                    <a:moveTo>
                      <a:pt x="27" y="22"/>
                    </a:moveTo>
                    <a:lnTo>
                      <a:pt x="0" y="12"/>
                    </a:lnTo>
                    <a:lnTo>
                      <a:pt x="26" y="0"/>
                    </a:lnTo>
                    <a:lnTo>
                      <a:pt x="54" y="10"/>
                    </a:lnTo>
                    <a:lnTo>
                      <a:pt x="27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56" name="Freeform 709"/>
              <p:cNvSpPr/>
              <p:nvPr/>
            </p:nvSpPr>
            <p:spPr bwMode="auto">
              <a:xfrm>
                <a:off x="-3513137" y="3097213"/>
                <a:ext cx="9525" cy="9525"/>
              </a:xfrm>
              <a:custGeom>
                <a:avLst/>
                <a:gdLst>
                  <a:gd name="T0" fmla="*/ 2 w 4"/>
                  <a:gd name="T1" fmla="*/ 0 h 4"/>
                  <a:gd name="T2" fmla="*/ 4 w 4"/>
                  <a:gd name="T3" fmla="*/ 2 h 4"/>
                  <a:gd name="T4" fmla="*/ 2 w 4"/>
                  <a:gd name="T5" fmla="*/ 4 h 4"/>
                  <a:gd name="T6" fmla="*/ 0 w 4"/>
                  <a:gd name="T7" fmla="*/ 2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3" y="0"/>
                      <a:pt x="4" y="1"/>
                      <a:pt x="4" y="2"/>
                    </a:cubicBezTo>
                    <a:cubicBezTo>
                      <a:pt x="4" y="3"/>
                      <a:pt x="3" y="4"/>
                      <a:pt x="2" y="4"/>
                    </a:cubicBezTo>
                    <a:cubicBezTo>
                      <a:pt x="1" y="4"/>
                      <a:pt x="0" y="4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57" name="Freeform 710"/>
              <p:cNvSpPr/>
              <p:nvPr/>
            </p:nvSpPr>
            <p:spPr bwMode="auto">
              <a:xfrm>
                <a:off x="-3509962" y="3152776"/>
                <a:ext cx="7938" cy="11113"/>
              </a:xfrm>
              <a:custGeom>
                <a:avLst/>
                <a:gdLst>
                  <a:gd name="T0" fmla="*/ 2 w 4"/>
                  <a:gd name="T1" fmla="*/ 0 h 5"/>
                  <a:gd name="T2" fmla="*/ 4 w 4"/>
                  <a:gd name="T3" fmla="*/ 2 h 5"/>
                  <a:gd name="T4" fmla="*/ 2 w 4"/>
                  <a:gd name="T5" fmla="*/ 5 h 5"/>
                  <a:gd name="T6" fmla="*/ 0 w 4"/>
                  <a:gd name="T7" fmla="*/ 3 h 5"/>
                  <a:gd name="T8" fmla="*/ 2 w 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cubicBezTo>
                      <a:pt x="3" y="0"/>
                      <a:pt x="4" y="1"/>
                      <a:pt x="4" y="2"/>
                    </a:cubicBezTo>
                    <a:cubicBezTo>
                      <a:pt x="4" y="4"/>
                      <a:pt x="4" y="5"/>
                      <a:pt x="2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58" name="Freeform 711"/>
              <p:cNvSpPr/>
              <p:nvPr/>
            </p:nvSpPr>
            <p:spPr bwMode="auto">
              <a:xfrm>
                <a:off x="-3516312" y="3308351"/>
                <a:ext cx="74613" cy="50800"/>
              </a:xfrm>
              <a:custGeom>
                <a:avLst/>
                <a:gdLst>
                  <a:gd name="T0" fmla="*/ 21 w 35"/>
                  <a:gd name="T1" fmla="*/ 18 h 24"/>
                  <a:gd name="T2" fmla="*/ 0 w 35"/>
                  <a:gd name="T3" fmla="*/ 22 h 24"/>
                  <a:gd name="T4" fmla="*/ 14 w 35"/>
                  <a:gd name="T5" fmla="*/ 5 h 24"/>
                  <a:gd name="T6" fmla="*/ 35 w 35"/>
                  <a:gd name="T7" fmla="*/ 2 h 24"/>
                  <a:gd name="T8" fmla="*/ 21 w 35"/>
                  <a:gd name="T9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4">
                    <a:moveTo>
                      <a:pt x="21" y="18"/>
                    </a:moveTo>
                    <a:cubicBezTo>
                      <a:pt x="12" y="24"/>
                      <a:pt x="0" y="22"/>
                      <a:pt x="0" y="22"/>
                    </a:cubicBezTo>
                    <a:cubicBezTo>
                      <a:pt x="0" y="22"/>
                      <a:pt x="4" y="11"/>
                      <a:pt x="14" y="5"/>
                    </a:cubicBezTo>
                    <a:cubicBezTo>
                      <a:pt x="23" y="0"/>
                      <a:pt x="35" y="2"/>
                      <a:pt x="35" y="2"/>
                    </a:cubicBezTo>
                    <a:cubicBezTo>
                      <a:pt x="35" y="2"/>
                      <a:pt x="31" y="13"/>
                      <a:pt x="21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59" name="Freeform 712"/>
              <p:cNvSpPr/>
              <p:nvPr/>
            </p:nvSpPr>
            <p:spPr bwMode="auto">
              <a:xfrm>
                <a:off x="-3527425" y="3389313"/>
                <a:ext cx="53975" cy="71438"/>
              </a:xfrm>
              <a:custGeom>
                <a:avLst/>
                <a:gdLst>
                  <a:gd name="T0" fmla="*/ 19 w 25"/>
                  <a:gd name="T1" fmla="*/ 12 h 33"/>
                  <a:gd name="T2" fmla="*/ 1 w 25"/>
                  <a:gd name="T3" fmla="*/ 0 h 33"/>
                  <a:gd name="T4" fmla="*/ 6 w 25"/>
                  <a:gd name="T5" fmla="*/ 20 h 33"/>
                  <a:gd name="T6" fmla="*/ 23 w 25"/>
                  <a:gd name="T7" fmla="*/ 33 h 33"/>
                  <a:gd name="T8" fmla="*/ 19 w 25"/>
                  <a:gd name="T9" fmla="*/ 1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3">
                    <a:moveTo>
                      <a:pt x="19" y="12"/>
                    </a:moveTo>
                    <a:cubicBezTo>
                      <a:pt x="13" y="3"/>
                      <a:pt x="1" y="0"/>
                      <a:pt x="1" y="0"/>
                    </a:cubicBezTo>
                    <a:cubicBezTo>
                      <a:pt x="1" y="0"/>
                      <a:pt x="0" y="11"/>
                      <a:pt x="6" y="20"/>
                    </a:cubicBezTo>
                    <a:cubicBezTo>
                      <a:pt x="12" y="30"/>
                      <a:pt x="23" y="33"/>
                      <a:pt x="23" y="33"/>
                    </a:cubicBezTo>
                    <a:cubicBezTo>
                      <a:pt x="23" y="33"/>
                      <a:pt x="25" y="21"/>
                      <a:pt x="19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60" name="Freeform 713"/>
              <p:cNvSpPr/>
              <p:nvPr/>
            </p:nvSpPr>
            <p:spPr bwMode="auto">
              <a:xfrm>
                <a:off x="-3514725" y="3362326"/>
                <a:ext cx="80963" cy="44450"/>
              </a:xfrm>
              <a:custGeom>
                <a:avLst/>
                <a:gdLst>
                  <a:gd name="T0" fmla="*/ 17 w 38"/>
                  <a:gd name="T1" fmla="*/ 18 h 21"/>
                  <a:gd name="T2" fmla="*/ 0 w 38"/>
                  <a:gd name="T3" fmla="*/ 5 h 21"/>
                  <a:gd name="T4" fmla="*/ 21 w 38"/>
                  <a:gd name="T5" fmla="*/ 3 h 21"/>
                  <a:gd name="T6" fmla="*/ 38 w 38"/>
                  <a:gd name="T7" fmla="*/ 15 h 21"/>
                  <a:gd name="T8" fmla="*/ 17 w 38"/>
                  <a:gd name="T9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1">
                    <a:moveTo>
                      <a:pt x="17" y="18"/>
                    </a:moveTo>
                    <a:cubicBezTo>
                      <a:pt x="6" y="15"/>
                      <a:pt x="0" y="5"/>
                      <a:pt x="0" y="5"/>
                    </a:cubicBezTo>
                    <a:cubicBezTo>
                      <a:pt x="0" y="5"/>
                      <a:pt x="10" y="0"/>
                      <a:pt x="21" y="3"/>
                    </a:cubicBezTo>
                    <a:cubicBezTo>
                      <a:pt x="31" y="6"/>
                      <a:pt x="38" y="15"/>
                      <a:pt x="38" y="15"/>
                    </a:cubicBezTo>
                    <a:cubicBezTo>
                      <a:pt x="38" y="15"/>
                      <a:pt x="27" y="21"/>
                      <a:pt x="17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61" name="Freeform 714"/>
              <p:cNvSpPr/>
              <p:nvPr/>
            </p:nvSpPr>
            <p:spPr bwMode="auto">
              <a:xfrm>
                <a:off x="-3616325" y="3341688"/>
                <a:ext cx="84138" cy="33338"/>
              </a:xfrm>
              <a:custGeom>
                <a:avLst/>
                <a:gdLst>
                  <a:gd name="T0" fmla="*/ 23 w 53"/>
                  <a:gd name="T1" fmla="*/ 21 h 21"/>
                  <a:gd name="T2" fmla="*/ 0 w 53"/>
                  <a:gd name="T3" fmla="*/ 3 h 21"/>
                  <a:gd name="T4" fmla="*/ 29 w 53"/>
                  <a:gd name="T5" fmla="*/ 0 h 21"/>
                  <a:gd name="T6" fmla="*/ 53 w 53"/>
                  <a:gd name="T7" fmla="*/ 17 h 21"/>
                  <a:gd name="T8" fmla="*/ 23 w 53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1">
                    <a:moveTo>
                      <a:pt x="23" y="21"/>
                    </a:moveTo>
                    <a:lnTo>
                      <a:pt x="0" y="3"/>
                    </a:lnTo>
                    <a:lnTo>
                      <a:pt x="29" y="0"/>
                    </a:lnTo>
                    <a:lnTo>
                      <a:pt x="53" y="17"/>
                    </a:lnTo>
                    <a:lnTo>
                      <a:pt x="23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62" name="Freeform 715"/>
              <p:cNvSpPr/>
              <p:nvPr/>
            </p:nvSpPr>
            <p:spPr bwMode="auto">
              <a:xfrm>
                <a:off x="-3533775" y="3335338"/>
                <a:ext cx="9525" cy="11113"/>
              </a:xfrm>
              <a:custGeom>
                <a:avLst/>
                <a:gdLst>
                  <a:gd name="T0" fmla="*/ 3 w 5"/>
                  <a:gd name="T1" fmla="*/ 0 h 5"/>
                  <a:gd name="T2" fmla="*/ 4 w 5"/>
                  <a:gd name="T3" fmla="*/ 3 h 5"/>
                  <a:gd name="T4" fmla="*/ 1 w 5"/>
                  <a:gd name="T5" fmla="*/ 4 h 5"/>
                  <a:gd name="T6" fmla="*/ 0 w 5"/>
                  <a:gd name="T7" fmla="*/ 2 h 5"/>
                  <a:gd name="T8" fmla="*/ 3 w 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3" y="0"/>
                    </a:moveTo>
                    <a:cubicBezTo>
                      <a:pt x="4" y="0"/>
                      <a:pt x="5" y="1"/>
                      <a:pt x="4" y="3"/>
                    </a:cubicBezTo>
                    <a:cubicBezTo>
                      <a:pt x="4" y="4"/>
                      <a:pt x="3" y="5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0"/>
                      <a:pt x="1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63" name="Freeform 716"/>
              <p:cNvSpPr/>
              <p:nvPr/>
            </p:nvSpPr>
            <p:spPr bwMode="auto">
              <a:xfrm>
                <a:off x="-3551237" y="3389313"/>
                <a:ext cx="11113" cy="11113"/>
              </a:xfrm>
              <a:custGeom>
                <a:avLst/>
                <a:gdLst>
                  <a:gd name="T0" fmla="*/ 3 w 5"/>
                  <a:gd name="T1" fmla="*/ 0 h 5"/>
                  <a:gd name="T2" fmla="*/ 5 w 5"/>
                  <a:gd name="T3" fmla="*/ 3 h 5"/>
                  <a:gd name="T4" fmla="*/ 2 w 5"/>
                  <a:gd name="T5" fmla="*/ 5 h 5"/>
                  <a:gd name="T6" fmla="*/ 1 w 5"/>
                  <a:gd name="T7" fmla="*/ 2 h 5"/>
                  <a:gd name="T8" fmla="*/ 3 w 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3" y="0"/>
                    </a:moveTo>
                    <a:cubicBezTo>
                      <a:pt x="5" y="1"/>
                      <a:pt x="5" y="2"/>
                      <a:pt x="5" y="3"/>
                    </a:cubicBezTo>
                    <a:cubicBezTo>
                      <a:pt x="5" y="4"/>
                      <a:pt x="4" y="5"/>
                      <a:pt x="2" y="5"/>
                    </a:cubicBezTo>
                    <a:cubicBezTo>
                      <a:pt x="1" y="5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64" name="Freeform 717"/>
              <p:cNvSpPr/>
              <p:nvPr/>
            </p:nvSpPr>
            <p:spPr bwMode="auto">
              <a:xfrm>
                <a:off x="-3621087" y="3552826"/>
                <a:ext cx="84138" cy="42863"/>
              </a:xfrm>
              <a:custGeom>
                <a:avLst/>
                <a:gdLst>
                  <a:gd name="T0" fmla="*/ 21 w 39"/>
                  <a:gd name="T1" fmla="*/ 18 h 20"/>
                  <a:gd name="T2" fmla="*/ 0 w 39"/>
                  <a:gd name="T3" fmla="*/ 14 h 20"/>
                  <a:gd name="T4" fmla="*/ 18 w 39"/>
                  <a:gd name="T5" fmla="*/ 3 h 20"/>
                  <a:gd name="T6" fmla="*/ 39 w 39"/>
                  <a:gd name="T7" fmla="*/ 6 h 20"/>
                  <a:gd name="T8" fmla="*/ 21 w 39"/>
                  <a:gd name="T9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20">
                    <a:moveTo>
                      <a:pt x="21" y="18"/>
                    </a:moveTo>
                    <a:cubicBezTo>
                      <a:pt x="10" y="20"/>
                      <a:pt x="0" y="14"/>
                      <a:pt x="0" y="14"/>
                    </a:cubicBezTo>
                    <a:cubicBezTo>
                      <a:pt x="0" y="14"/>
                      <a:pt x="7" y="5"/>
                      <a:pt x="18" y="3"/>
                    </a:cubicBezTo>
                    <a:cubicBezTo>
                      <a:pt x="28" y="0"/>
                      <a:pt x="39" y="6"/>
                      <a:pt x="39" y="6"/>
                    </a:cubicBezTo>
                    <a:cubicBezTo>
                      <a:pt x="39" y="6"/>
                      <a:pt x="32" y="15"/>
                      <a:pt x="21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65" name="Freeform 718"/>
              <p:cNvSpPr/>
              <p:nvPr/>
            </p:nvSpPr>
            <p:spPr bwMode="auto">
              <a:xfrm>
                <a:off x="-3648075" y="3614738"/>
                <a:ext cx="44450" cy="82550"/>
              </a:xfrm>
              <a:custGeom>
                <a:avLst/>
                <a:gdLst>
                  <a:gd name="T0" fmla="*/ 18 w 21"/>
                  <a:gd name="T1" fmla="*/ 17 h 38"/>
                  <a:gd name="T2" fmla="*/ 5 w 21"/>
                  <a:gd name="T3" fmla="*/ 0 h 38"/>
                  <a:gd name="T4" fmla="*/ 3 w 21"/>
                  <a:gd name="T5" fmla="*/ 21 h 38"/>
                  <a:gd name="T6" fmla="*/ 16 w 21"/>
                  <a:gd name="T7" fmla="*/ 38 h 38"/>
                  <a:gd name="T8" fmla="*/ 18 w 21"/>
                  <a:gd name="T9" fmla="*/ 1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8">
                    <a:moveTo>
                      <a:pt x="18" y="17"/>
                    </a:moveTo>
                    <a:cubicBezTo>
                      <a:pt x="14" y="6"/>
                      <a:pt x="5" y="0"/>
                      <a:pt x="5" y="0"/>
                    </a:cubicBezTo>
                    <a:cubicBezTo>
                      <a:pt x="5" y="0"/>
                      <a:pt x="0" y="10"/>
                      <a:pt x="3" y="21"/>
                    </a:cubicBezTo>
                    <a:cubicBezTo>
                      <a:pt x="6" y="31"/>
                      <a:pt x="16" y="38"/>
                      <a:pt x="16" y="38"/>
                    </a:cubicBezTo>
                    <a:cubicBezTo>
                      <a:pt x="16" y="38"/>
                      <a:pt x="21" y="27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66" name="Freeform 719"/>
              <p:cNvSpPr/>
              <p:nvPr/>
            </p:nvSpPr>
            <p:spPr bwMode="auto">
              <a:xfrm>
                <a:off x="-3624262" y="3597276"/>
                <a:ext cx="73025" cy="53975"/>
              </a:xfrm>
              <a:custGeom>
                <a:avLst/>
                <a:gdLst>
                  <a:gd name="T0" fmla="*/ 13 w 34"/>
                  <a:gd name="T1" fmla="*/ 19 h 25"/>
                  <a:gd name="T2" fmla="*/ 0 w 34"/>
                  <a:gd name="T3" fmla="*/ 2 h 25"/>
                  <a:gd name="T4" fmla="*/ 21 w 34"/>
                  <a:gd name="T5" fmla="*/ 6 h 25"/>
                  <a:gd name="T6" fmla="*/ 34 w 34"/>
                  <a:gd name="T7" fmla="*/ 23 h 25"/>
                  <a:gd name="T8" fmla="*/ 13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13" y="19"/>
                    </a:moveTo>
                    <a:cubicBezTo>
                      <a:pt x="3" y="13"/>
                      <a:pt x="0" y="2"/>
                      <a:pt x="0" y="2"/>
                    </a:cubicBezTo>
                    <a:cubicBezTo>
                      <a:pt x="0" y="2"/>
                      <a:pt x="12" y="0"/>
                      <a:pt x="21" y="6"/>
                    </a:cubicBezTo>
                    <a:cubicBezTo>
                      <a:pt x="30" y="12"/>
                      <a:pt x="34" y="23"/>
                      <a:pt x="34" y="23"/>
                    </a:cubicBezTo>
                    <a:cubicBezTo>
                      <a:pt x="34" y="23"/>
                      <a:pt x="22" y="25"/>
                      <a:pt x="1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67" name="Freeform 720"/>
              <p:cNvSpPr/>
              <p:nvPr/>
            </p:nvSpPr>
            <p:spPr bwMode="auto">
              <a:xfrm>
                <a:off x="-3713162" y="3546476"/>
                <a:ext cx="73025" cy="47625"/>
              </a:xfrm>
              <a:custGeom>
                <a:avLst/>
                <a:gdLst>
                  <a:gd name="T0" fmla="*/ 18 w 46"/>
                  <a:gd name="T1" fmla="*/ 24 h 30"/>
                  <a:gd name="T2" fmla="*/ 0 w 46"/>
                  <a:gd name="T3" fmla="*/ 0 h 30"/>
                  <a:gd name="T4" fmla="*/ 29 w 46"/>
                  <a:gd name="T5" fmla="*/ 5 h 30"/>
                  <a:gd name="T6" fmla="*/ 46 w 46"/>
                  <a:gd name="T7" fmla="*/ 30 h 30"/>
                  <a:gd name="T8" fmla="*/ 18 w 46"/>
                  <a:gd name="T9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30">
                    <a:moveTo>
                      <a:pt x="18" y="24"/>
                    </a:moveTo>
                    <a:lnTo>
                      <a:pt x="0" y="0"/>
                    </a:lnTo>
                    <a:lnTo>
                      <a:pt x="29" y="5"/>
                    </a:lnTo>
                    <a:lnTo>
                      <a:pt x="46" y="30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68" name="Freeform 721"/>
              <p:cNvSpPr/>
              <p:nvPr/>
            </p:nvSpPr>
            <p:spPr bwMode="auto">
              <a:xfrm>
                <a:off x="-3635375" y="3560763"/>
                <a:ext cx="12700" cy="11113"/>
              </a:xfrm>
              <a:custGeom>
                <a:avLst/>
                <a:gdLst>
                  <a:gd name="T0" fmla="*/ 4 w 6"/>
                  <a:gd name="T1" fmla="*/ 0 h 5"/>
                  <a:gd name="T2" fmla="*/ 5 w 6"/>
                  <a:gd name="T3" fmla="*/ 4 h 5"/>
                  <a:gd name="T4" fmla="*/ 2 w 6"/>
                  <a:gd name="T5" fmla="*/ 4 h 5"/>
                  <a:gd name="T6" fmla="*/ 1 w 6"/>
                  <a:gd name="T7" fmla="*/ 1 h 5"/>
                  <a:gd name="T8" fmla="*/ 4 w 6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4" y="0"/>
                    </a:moveTo>
                    <a:cubicBezTo>
                      <a:pt x="5" y="1"/>
                      <a:pt x="6" y="3"/>
                      <a:pt x="5" y="4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1" y="4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69" name="Freeform 722"/>
              <p:cNvSpPr/>
              <p:nvPr/>
            </p:nvSpPr>
            <p:spPr bwMode="auto">
              <a:xfrm>
                <a:off x="-3665537" y="3608388"/>
                <a:ext cx="11113" cy="11113"/>
              </a:xfrm>
              <a:custGeom>
                <a:avLst/>
                <a:gdLst>
                  <a:gd name="T0" fmla="*/ 4 w 5"/>
                  <a:gd name="T1" fmla="*/ 1 h 5"/>
                  <a:gd name="T2" fmla="*/ 5 w 5"/>
                  <a:gd name="T3" fmla="*/ 4 h 5"/>
                  <a:gd name="T4" fmla="*/ 2 w 5"/>
                  <a:gd name="T5" fmla="*/ 5 h 5"/>
                  <a:gd name="T6" fmla="*/ 1 w 5"/>
                  <a:gd name="T7" fmla="*/ 2 h 5"/>
                  <a:gd name="T8" fmla="*/ 4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1"/>
                    </a:moveTo>
                    <a:cubicBezTo>
                      <a:pt x="5" y="1"/>
                      <a:pt x="5" y="3"/>
                      <a:pt x="5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3" y="0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70" name="Freeform 723"/>
              <p:cNvSpPr/>
              <p:nvPr/>
            </p:nvSpPr>
            <p:spPr bwMode="auto">
              <a:xfrm>
                <a:off x="-3803650" y="3762376"/>
                <a:ext cx="85725" cy="36513"/>
              </a:xfrm>
              <a:custGeom>
                <a:avLst/>
                <a:gdLst>
                  <a:gd name="T0" fmla="*/ 19 w 40"/>
                  <a:gd name="T1" fmla="*/ 16 h 17"/>
                  <a:gd name="T2" fmla="*/ 0 w 40"/>
                  <a:gd name="T3" fmla="*/ 7 h 17"/>
                  <a:gd name="T4" fmla="*/ 21 w 40"/>
                  <a:gd name="T5" fmla="*/ 1 h 17"/>
                  <a:gd name="T6" fmla="*/ 40 w 40"/>
                  <a:gd name="T7" fmla="*/ 10 h 17"/>
                  <a:gd name="T8" fmla="*/ 19 w 40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7">
                    <a:moveTo>
                      <a:pt x="19" y="16"/>
                    </a:moveTo>
                    <a:cubicBezTo>
                      <a:pt x="8" y="15"/>
                      <a:pt x="0" y="7"/>
                      <a:pt x="0" y="7"/>
                    </a:cubicBezTo>
                    <a:cubicBezTo>
                      <a:pt x="0" y="7"/>
                      <a:pt x="10" y="0"/>
                      <a:pt x="21" y="1"/>
                    </a:cubicBezTo>
                    <a:cubicBezTo>
                      <a:pt x="32" y="2"/>
                      <a:pt x="40" y="10"/>
                      <a:pt x="40" y="10"/>
                    </a:cubicBezTo>
                    <a:cubicBezTo>
                      <a:pt x="40" y="10"/>
                      <a:pt x="30" y="17"/>
                      <a:pt x="19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71" name="Freeform 724"/>
              <p:cNvSpPr/>
              <p:nvPr/>
            </p:nvSpPr>
            <p:spPr bwMode="auto">
              <a:xfrm>
                <a:off x="-3848100" y="3798888"/>
                <a:ext cx="33338" cy="87313"/>
              </a:xfrm>
              <a:custGeom>
                <a:avLst/>
                <a:gdLst>
                  <a:gd name="T0" fmla="*/ 16 w 16"/>
                  <a:gd name="T1" fmla="*/ 21 h 40"/>
                  <a:gd name="T2" fmla="*/ 9 w 16"/>
                  <a:gd name="T3" fmla="*/ 0 h 40"/>
                  <a:gd name="T4" fmla="*/ 0 w 16"/>
                  <a:gd name="T5" fmla="*/ 20 h 40"/>
                  <a:gd name="T6" fmla="*/ 7 w 16"/>
                  <a:gd name="T7" fmla="*/ 40 h 40"/>
                  <a:gd name="T8" fmla="*/ 16 w 16"/>
                  <a:gd name="T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16" y="21"/>
                    </a:moveTo>
                    <a:cubicBezTo>
                      <a:pt x="16" y="10"/>
                      <a:pt x="9" y="0"/>
                      <a:pt x="9" y="0"/>
                    </a:cubicBezTo>
                    <a:cubicBezTo>
                      <a:pt x="9" y="0"/>
                      <a:pt x="1" y="9"/>
                      <a:pt x="0" y="20"/>
                    </a:cubicBezTo>
                    <a:cubicBezTo>
                      <a:pt x="0" y="31"/>
                      <a:pt x="7" y="40"/>
                      <a:pt x="7" y="40"/>
                    </a:cubicBezTo>
                    <a:cubicBezTo>
                      <a:pt x="7" y="40"/>
                      <a:pt x="15" y="32"/>
                      <a:pt x="16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72" name="Freeform 725"/>
              <p:cNvSpPr/>
              <p:nvPr/>
            </p:nvSpPr>
            <p:spPr bwMode="auto">
              <a:xfrm>
                <a:off x="-3814762" y="3792538"/>
                <a:ext cx="57150" cy="65088"/>
              </a:xfrm>
              <a:custGeom>
                <a:avLst/>
                <a:gdLst>
                  <a:gd name="T0" fmla="*/ 7 w 26"/>
                  <a:gd name="T1" fmla="*/ 20 h 30"/>
                  <a:gd name="T2" fmla="*/ 1 w 26"/>
                  <a:gd name="T3" fmla="*/ 0 h 30"/>
                  <a:gd name="T4" fmla="*/ 19 w 26"/>
                  <a:gd name="T5" fmla="*/ 10 h 30"/>
                  <a:gd name="T6" fmla="*/ 26 w 26"/>
                  <a:gd name="T7" fmla="*/ 30 h 30"/>
                  <a:gd name="T8" fmla="*/ 7 w 26"/>
                  <a:gd name="T9" fmla="*/ 2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0">
                    <a:moveTo>
                      <a:pt x="7" y="20"/>
                    </a:moveTo>
                    <a:cubicBezTo>
                      <a:pt x="0" y="11"/>
                      <a:pt x="1" y="0"/>
                      <a:pt x="1" y="0"/>
                    </a:cubicBezTo>
                    <a:cubicBezTo>
                      <a:pt x="1" y="0"/>
                      <a:pt x="12" y="2"/>
                      <a:pt x="19" y="10"/>
                    </a:cubicBezTo>
                    <a:cubicBezTo>
                      <a:pt x="26" y="18"/>
                      <a:pt x="26" y="30"/>
                      <a:pt x="26" y="30"/>
                    </a:cubicBezTo>
                    <a:cubicBezTo>
                      <a:pt x="26" y="30"/>
                      <a:pt x="14" y="28"/>
                      <a:pt x="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73" name="Freeform 726"/>
              <p:cNvSpPr/>
              <p:nvPr/>
            </p:nvSpPr>
            <p:spPr bwMode="auto">
              <a:xfrm>
                <a:off x="-3881437" y="3713163"/>
                <a:ext cx="57150" cy="66675"/>
              </a:xfrm>
              <a:custGeom>
                <a:avLst/>
                <a:gdLst>
                  <a:gd name="T0" fmla="*/ 10 w 36"/>
                  <a:gd name="T1" fmla="*/ 27 h 42"/>
                  <a:gd name="T2" fmla="*/ 0 w 36"/>
                  <a:gd name="T3" fmla="*/ 0 h 42"/>
                  <a:gd name="T4" fmla="*/ 26 w 36"/>
                  <a:gd name="T5" fmla="*/ 14 h 42"/>
                  <a:gd name="T6" fmla="*/ 36 w 36"/>
                  <a:gd name="T7" fmla="*/ 42 h 42"/>
                  <a:gd name="T8" fmla="*/ 10 w 36"/>
                  <a:gd name="T9" fmla="*/ 2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2">
                    <a:moveTo>
                      <a:pt x="10" y="27"/>
                    </a:moveTo>
                    <a:lnTo>
                      <a:pt x="0" y="0"/>
                    </a:lnTo>
                    <a:lnTo>
                      <a:pt x="26" y="14"/>
                    </a:lnTo>
                    <a:lnTo>
                      <a:pt x="36" y="42"/>
                    </a:lnTo>
                    <a:lnTo>
                      <a:pt x="10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74" name="Freeform 727"/>
              <p:cNvSpPr/>
              <p:nvPr/>
            </p:nvSpPr>
            <p:spPr bwMode="auto">
              <a:xfrm>
                <a:off x="-3811587" y="3752851"/>
                <a:ext cx="11113" cy="9525"/>
              </a:xfrm>
              <a:custGeom>
                <a:avLst/>
                <a:gdLst>
                  <a:gd name="T0" fmla="*/ 4 w 5"/>
                  <a:gd name="T1" fmla="*/ 1 h 5"/>
                  <a:gd name="T2" fmla="*/ 4 w 5"/>
                  <a:gd name="T3" fmla="*/ 4 h 5"/>
                  <a:gd name="T4" fmla="*/ 1 w 5"/>
                  <a:gd name="T5" fmla="*/ 4 h 5"/>
                  <a:gd name="T6" fmla="*/ 1 w 5"/>
                  <a:gd name="T7" fmla="*/ 1 h 5"/>
                  <a:gd name="T8" fmla="*/ 4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1"/>
                    </a:moveTo>
                    <a:cubicBezTo>
                      <a:pt x="5" y="2"/>
                      <a:pt x="5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4" y="0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75" name="Freeform 728"/>
              <p:cNvSpPr/>
              <p:nvPr/>
            </p:nvSpPr>
            <p:spPr bwMode="auto">
              <a:xfrm>
                <a:off x="-3854450" y="3789363"/>
                <a:ext cx="9525" cy="9525"/>
              </a:xfrm>
              <a:custGeom>
                <a:avLst/>
                <a:gdLst>
                  <a:gd name="T0" fmla="*/ 4 w 5"/>
                  <a:gd name="T1" fmla="*/ 1 h 5"/>
                  <a:gd name="T2" fmla="*/ 4 w 5"/>
                  <a:gd name="T3" fmla="*/ 4 h 5"/>
                  <a:gd name="T4" fmla="*/ 1 w 5"/>
                  <a:gd name="T5" fmla="*/ 4 h 5"/>
                  <a:gd name="T6" fmla="*/ 1 w 5"/>
                  <a:gd name="T7" fmla="*/ 1 h 5"/>
                  <a:gd name="T8" fmla="*/ 4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1"/>
                    </a:moveTo>
                    <a:cubicBezTo>
                      <a:pt x="5" y="2"/>
                      <a:pt x="5" y="3"/>
                      <a:pt x="4" y="4"/>
                    </a:cubicBezTo>
                    <a:cubicBezTo>
                      <a:pt x="3" y="5"/>
                      <a:pt x="1" y="5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76" name="Freeform 729"/>
              <p:cNvSpPr/>
              <p:nvPr/>
            </p:nvSpPr>
            <p:spPr bwMode="auto">
              <a:xfrm>
                <a:off x="-4014787" y="3894138"/>
                <a:ext cx="79375" cy="49213"/>
              </a:xfrm>
              <a:custGeom>
                <a:avLst/>
                <a:gdLst>
                  <a:gd name="T0" fmla="*/ 16 w 37"/>
                  <a:gd name="T1" fmla="*/ 19 h 23"/>
                  <a:gd name="T2" fmla="*/ 0 w 37"/>
                  <a:gd name="T3" fmla="*/ 4 h 23"/>
                  <a:gd name="T4" fmla="*/ 22 w 37"/>
                  <a:gd name="T5" fmla="*/ 4 h 23"/>
                  <a:gd name="T6" fmla="*/ 37 w 37"/>
                  <a:gd name="T7" fmla="*/ 19 h 23"/>
                  <a:gd name="T8" fmla="*/ 16 w 37"/>
                  <a:gd name="T9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3">
                    <a:moveTo>
                      <a:pt x="16" y="19"/>
                    </a:moveTo>
                    <a:cubicBezTo>
                      <a:pt x="6" y="14"/>
                      <a:pt x="0" y="4"/>
                      <a:pt x="0" y="4"/>
                    </a:cubicBezTo>
                    <a:cubicBezTo>
                      <a:pt x="0" y="4"/>
                      <a:pt x="11" y="0"/>
                      <a:pt x="22" y="4"/>
                    </a:cubicBezTo>
                    <a:cubicBezTo>
                      <a:pt x="32" y="8"/>
                      <a:pt x="37" y="19"/>
                      <a:pt x="37" y="19"/>
                    </a:cubicBezTo>
                    <a:cubicBezTo>
                      <a:pt x="37" y="19"/>
                      <a:pt x="26" y="23"/>
                      <a:pt x="16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77" name="Freeform 730"/>
              <p:cNvSpPr/>
              <p:nvPr/>
            </p:nvSpPr>
            <p:spPr bwMode="auto">
              <a:xfrm>
                <a:off x="-4083050" y="3917951"/>
                <a:ext cx="47625" cy="80963"/>
              </a:xfrm>
              <a:custGeom>
                <a:avLst/>
                <a:gdLst>
                  <a:gd name="T0" fmla="*/ 18 w 22"/>
                  <a:gd name="T1" fmla="*/ 21 h 38"/>
                  <a:gd name="T2" fmla="*/ 17 w 22"/>
                  <a:gd name="T3" fmla="*/ 0 h 38"/>
                  <a:gd name="T4" fmla="*/ 4 w 22"/>
                  <a:gd name="T5" fmla="*/ 16 h 38"/>
                  <a:gd name="T6" fmla="*/ 5 w 22"/>
                  <a:gd name="T7" fmla="*/ 38 h 38"/>
                  <a:gd name="T8" fmla="*/ 18 w 22"/>
                  <a:gd name="T9" fmla="*/ 2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8">
                    <a:moveTo>
                      <a:pt x="18" y="21"/>
                    </a:moveTo>
                    <a:cubicBezTo>
                      <a:pt x="22" y="11"/>
                      <a:pt x="17" y="0"/>
                      <a:pt x="17" y="0"/>
                    </a:cubicBezTo>
                    <a:cubicBezTo>
                      <a:pt x="17" y="0"/>
                      <a:pt x="7" y="6"/>
                      <a:pt x="4" y="16"/>
                    </a:cubicBezTo>
                    <a:cubicBezTo>
                      <a:pt x="0" y="27"/>
                      <a:pt x="5" y="38"/>
                      <a:pt x="5" y="38"/>
                    </a:cubicBezTo>
                    <a:cubicBezTo>
                      <a:pt x="5" y="38"/>
                      <a:pt x="15" y="32"/>
                      <a:pt x="18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78" name="Freeform 731"/>
              <p:cNvSpPr/>
              <p:nvPr/>
            </p:nvSpPr>
            <p:spPr bwMode="auto">
              <a:xfrm>
                <a:off x="-4035425" y="3916363"/>
                <a:ext cx="49213" cy="76200"/>
              </a:xfrm>
              <a:custGeom>
                <a:avLst/>
                <a:gdLst>
                  <a:gd name="T0" fmla="*/ 5 w 23"/>
                  <a:gd name="T1" fmla="*/ 21 h 36"/>
                  <a:gd name="T2" fmla="*/ 4 w 23"/>
                  <a:gd name="T3" fmla="*/ 0 h 36"/>
                  <a:gd name="T4" fmla="*/ 19 w 23"/>
                  <a:gd name="T5" fmla="*/ 15 h 36"/>
                  <a:gd name="T6" fmla="*/ 20 w 23"/>
                  <a:gd name="T7" fmla="*/ 36 h 36"/>
                  <a:gd name="T8" fmla="*/ 5 w 23"/>
                  <a:gd name="T9" fmla="*/ 2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6">
                    <a:moveTo>
                      <a:pt x="5" y="21"/>
                    </a:moveTo>
                    <a:cubicBezTo>
                      <a:pt x="0" y="11"/>
                      <a:pt x="4" y="0"/>
                      <a:pt x="4" y="0"/>
                    </a:cubicBezTo>
                    <a:cubicBezTo>
                      <a:pt x="4" y="0"/>
                      <a:pt x="15" y="5"/>
                      <a:pt x="19" y="15"/>
                    </a:cubicBezTo>
                    <a:cubicBezTo>
                      <a:pt x="23" y="25"/>
                      <a:pt x="20" y="36"/>
                      <a:pt x="20" y="36"/>
                    </a:cubicBezTo>
                    <a:cubicBezTo>
                      <a:pt x="20" y="36"/>
                      <a:pt x="9" y="31"/>
                      <a:pt x="5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79" name="Freeform 732"/>
              <p:cNvSpPr/>
              <p:nvPr/>
            </p:nvSpPr>
            <p:spPr bwMode="auto">
              <a:xfrm>
                <a:off x="-4068762" y="3821113"/>
                <a:ext cx="33338" cy="77788"/>
              </a:xfrm>
              <a:custGeom>
                <a:avLst/>
                <a:gdLst>
                  <a:gd name="T0" fmla="*/ 0 w 21"/>
                  <a:gd name="T1" fmla="*/ 28 h 49"/>
                  <a:gd name="T2" fmla="*/ 0 w 21"/>
                  <a:gd name="T3" fmla="*/ 0 h 49"/>
                  <a:gd name="T4" fmla="*/ 21 w 21"/>
                  <a:gd name="T5" fmla="*/ 20 h 49"/>
                  <a:gd name="T6" fmla="*/ 21 w 21"/>
                  <a:gd name="T7" fmla="*/ 49 h 49"/>
                  <a:gd name="T8" fmla="*/ 0 w 21"/>
                  <a:gd name="T9" fmla="*/ 2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49">
                    <a:moveTo>
                      <a:pt x="0" y="28"/>
                    </a:moveTo>
                    <a:lnTo>
                      <a:pt x="0" y="0"/>
                    </a:lnTo>
                    <a:lnTo>
                      <a:pt x="21" y="20"/>
                    </a:lnTo>
                    <a:lnTo>
                      <a:pt x="21" y="49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80" name="Freeform 733"/>
              <p:cNvSpPr/>
              <p:nvPr/>
            </p:nvSpPr>
            <p:spPr bwMode="auto">
              <a:xfrm>
                <a:off x="-4016375" y="3879851"/>
                <a:ext cx="11113" cy="9525"/>
              </a:xfrm>
              <a:custGeom>
                <a:avLst/>
                <a:gdLst>
                  <a:gd name="T0" fmla="*/ 5 w 5"/>
                  <a:gd name="T1" fmla="*/ 1 h 5"/>
                  <a:gd name="T2" fmla="*/ 4 w 5"/>
                  <a:gd name="T3" fmla="*/ 4 h 5"/>
                  <a:gd name="T4" fmla="*/ 1 w 5"/>
                  <a:gd name="T5" fmla="*/ 3 h 5"/>
                  <a:gd name="T6" fmla="*/ 2 w 5"/>
                  <a:gd name="T7" fmla="*/ 0 h 5"/>
                  <a:gd name="T8" fmla="*/ 5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5" y="1"/>
                    </a:moveTo>
                    <a:cubicBezTo>
                      <a:pt x="5" y="2"/>
                      <a:pt x="5" y="4"/>
                      <a:pt x="4" y="4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0" y="2"/>
                      <a:pt x="0" y="1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81" name="Freeform 734"/>
              <p:cNvSpPr/>
              <p:nvPr/>
            </p:nvSpPr>
            <p:spPr bwMode="auto">
              <a:xfrm>
                <a:off x="-4068762" y="3900488"/>
                <a:ext cx="11113" cy="11113"/>
              </a:xfrm>
              <a:custGeom>
                <a:avLst/>
                <a:gdLst>
                  <a:gd name="T0" fmla="*/ 4 w 5"/>
                  <a:gd name="T1" fmla="*/ 1 h 5"/>
                  <a:gd name="T2" fmla="*/ 3 w 5"/>
                  <a:gd name="T3" fmla="*/ 4 h 5"/>
                  <a:gd name="T4" fmla="*/ 0 w 5"/>
                  <a:gd name="T5" fmla="*/ 3 h 5"/>
                  <a:gd name="T6" fmla="*/ 1 w 5"/>
                  <a:gd name="T7" fmla="*/ 0 h 5"/>
                  <a:gd name="T8" fmla="*/ 4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1"/>
                    </a:moveTo>
                    <a:cubicBezTo>
                      <a:pt x="5" y="3"/>
                      <a:pt x="4" y="4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4" y="0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82" name="Freeform 735"/>
              <p:cNvSpPr/>
              <p:nvPr/>
            </p:nvSpPr>
            <p:spPr bwMode="auto">
              <a:xfrm>
                <a:off x="-4749800" y="3887788"/>
                <a:ext cx="46038" cy="80963"/>
              </a:xfrm>
              <a:custGeom>
                <a:avLst/>
                <a:gdLst>
                  <a:gd name="T0" fmla="*/ 4 w 22"/>
                  <a:gd name="T1" fmla="*/ 21 h 38"/>
                  <a:gd name="T2" fmla="*/ 5 w 22"/>
                  <a:gd name="T3" fmla="*/ 0 h 38"/>
                  <a:gd name="T4" fmla="*/ 18 w 22"/>
                  <a:gd name="T5" fmla="*/ 17 h 38"/>
                  <a:gd name="T6" fmla="*/ 17 w 22"/>
                  <a:gd name="T7" fmla="*/ 38 h 38"/>
                  <a:gd name="T8" fmla="*/ 4 w 22"/>
                  <a:gd name="T9" fmla="*/ 2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8">
                    <a:moveTo>
                      <a:pt x="4" y="21"/>
                    </a:moveTo>
                    <a:cubicBezTo>
                      <a:pt x="0" y="11"/>
                      <a:pt x="5" y="0"/>
                      <a:pt x="5" y="0"/>
                    </a:cubicBezTo>
                    <a:cubicBezTo>
                      <a:pt x="5" y="0"/>
                      <a:pt x="15" y="6"/>
                      <a:pt x="18" y="17"/>
                    </a:cubicBezTo>
                    <a:cubicBezTo>
                      <a:pt x="22" y="27"/>
                      <a:pt x="17" y="38"/>
                      <a:pt x="17" y="38"/>
                    </a:cubicBezTo>
                    <a:cubicBezTo>
                      <a:pt x="17" y="38"/>
                      <a:pt x="7" y="32"/>
                      <a:pt x="4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83" name="Freeform 736"/>
              <p:cNvSpPr/>
              <p:nvPr/>
            </p:nvSpPr>
            <p:spPr bwMode="auto">
              <a:xfrm>
                <a:off x="-4851400" y="3863976"/>
                <a:ext cx="79375" cy="49213"/>
              </a:xfrm>
              <a:custGeom>
                <a:avLst/>
                <a:gdLst>
                  <a:gd name="T0" fmla="*/ 21 w 37"/>
                  <a:gd name="T1" fmla="*/ 19 h 23"/>
                  <a:gd name="T2" fmla="*/ 37 w 37"/>
                  <a:gd name="T3" fmla="*/ 4 h 23"/>
                  <a:gd name="T4" fmla="*/ 16 w 37"/>
                  <a:gd name="T5" fmla="*/ 4 h 23"/>
                  <a:gd name="T6" fmla="*/ 0 w 37"/>
                  <a:gd name="T7" fmla="*/ 19 h 23"/>
                  <a:gd name="T8" fmla="*/ 21 w 37"/>
                  <a:gd name="T9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3">
                    <a:moveTo>
                      <a:pt x="21" y="19"/>
                    </a:moveTo>
                    <a:cubicBezTo>
                      <a:pt x="31" y="15"/>
                      <a:pt x="37" y="4"/>
                      <a:pt x="37" y="4"/>
                    </a:cubicBezTo>
                    <a:cubicBezTo>
                      <a:pt x="37" y="4"/>
                      <a:pt x="26" y="0"/>
                      <a:pt x="16" y="4"/>
                    </a:cubicBezTo>
                    <a:cubicBezTo>
                      <a:pt x="5" y="8"/>
                      <a:pt x="0" y="19"/>
                      <a:pt x="0" y="19"/>
                    </a:cubicBezTo>
                    <a:cubicBezTo>
                      <a:pt x="0" y="19"/>
                      <a:pt x="11" y="23"/>
                      <a:pt x="21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84" name="Freeform 737"/>
              <p:cNvSpPr/>
              <p:nvPr/>
            </p:nvSpPr>
            <p:spPr bwMode="auto">
              <a:xfrm>
                <a:off x="-4802187" y="3886201"/>
                <a:ext cx="49213" cy="74613"/>
              </a:xfrm>
              <a:custGeom>
                <a:avLst/>
                <a:gdLst>
                  <a:gd name="T0" fmla="*/ 5 w 23"/>
                  <a:gd name="T1" fmla="*/ 14 h 35"/>
                  <a:gd name="T2" fmla="*/ 20 w 23"/>
                  <a:gd name="T3" fmla="*/ 0 h 35"/>
                  <a:gd name="T4" fmla="*/ 18 w 23"/>
                  <a:gd name="T5" fmla="*/ 21 h 35"/>
                  <a:gd name="T6" fmla="*/ 3 w 23"/>
                  <a:gd name="T7" fmla="*/ 35 h 35"/>
                  <a:gd name="T8" fmla="*/ 5 w 23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5">
                    <a:moveTo>
                      <a:pt x="5" y="14"/>
                    </a:moveTo>
                    <a:cubicBezTo>
                      <a:pt x="9" y="4"/>
                      <a:pt x="20" y="0"/>
                      <a:pt x="20" y="0"/>
                    </a:cubicBezTo>
                    <a:cubicBezTo>
                      <a:pt x="20" y="0"/>
                      <a:pt x="23" y="11"/>
                      <a:pt x="18" y="21"/>
                    </a:cubicBezTo>
                    <a:cubicBezTo>
                      <a:pt x="13" y="31"/>
                      <a:pt x="3" y="35"/>
                      <a:pt x="3" y="35"/>
                    </a:cubicBezTo>
                    <a:cubicBezTo>
                      <a:pt x="3" y="35"/>
                      <a:pt x="0" y="24"/>
                      <a:pt x="5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85" name="Freeform 738"/>
              <p:cNvSpPr/>
              <p:nvPr/>
            </p:nvSpPr>
            <p:spPr bwMode="auto">
              <a:xfrm>
                <a:off x="-4749800" y="3792538"/>
                <a:ext cx="38100" cy="76200"/>
              </a:xfrm>
              <a:custGeom>
                <a:avLst/>
                <a:gdLst>
                  <a:gd name="T0" fmla="*/ 2 w 24"/>
                  <a:gd name="T1" fmla="*/ 19 h 48"/>
                  <a:gd name="T2" fmla="*/ 24 w 24"/>
                  <a:gd name="T3" fmla="*/ 0 h 48"/>
                  <a:gd name="T4" fmla="*/ 21 w 24"/>
                  <a:gd name="T5" fmla="*/ 29 h 48"/>
                  <a:gd name="T6" fmla="*/ 0 w 24"/>
                  <a:gd name="T7" fmla="*/ 48 h 48"/>
                  <a:gd name="T8" fmla="*/ 2 w 24"/>
                  <a:gd name="T9" fmla="*/ 1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8">
                    <a:moveTo>
                      <a:pt x="2" y="19"/>
                    </a:moveTo>
                    <a:lnTo>
                      <a:pt x="24" y="0"/>
                    </a:lnTo>
                    <a:lnTo>
                      <a:pt x="21" y="29"/>
                    </a:lnTo>
                    <a:lnTo>
                      <a:pt x="0" y="48"/>
                    </a:lnTo>
                    <a:lnTo>
                      <a:pt x="2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86" name="Freeform 739"/>
              <p:cNvSpPr/>
              <p:nvPr/>
            </p:nvSpPr>
            <p:spPr bwMode="auto">
              <a:xfrm>
                <a:off x="-4729162" y="3871913"/>
                <a:ext cx="11113" cy="11113"/>
              </a:xfrm>
              <a:custGeom>
                <a:avLst/>
                <a:gdLst>
                  <a:gd name="T0" fmla="*/ 4 w 5"/>
                  <a:gd name="T1" fmla="*/ 3 h 5"/>
                  <a:gd name="T2" fmla="*/ 1 w 5"/>
                  <a:gd name="T3" fmla="*/ 4 h 5"/>
                  <a:gd name="T4" fmla="*/ 0 w 5"/>
                  <a:gd name="T5" fmla="*/ 1 h 5"/>
                  <a:gd name="T6" fmla="*/ 3 w 5"/>
                  <a:gd name="T7" fmla="*/ 0 h 5"/>
                  <a:gd name="T8" fmla="*/ 4 w 5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4" y="4"/>
                      <a:pt x="3" y="5"/>
                      <a:pt x="1" y="4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4" y="1"/>
                      <a:pt x="5" y="2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87" name="Freeform 740"/>
              <p:cNvSpPr/>
              <p:nvPr/>
            </p:nvSpPr>
            <p:spPr bwMode="auto">
              <a:xfrm>
                <a:off x="-4779962" y="3846513"/>
                <a:ext cx="9525" cy="11113"/>
              </a:xfrm>
              <a:custGeom>
                <a:avLst/>
                <a:gdLst>
                  <a:gd name="T0" fmla="*/ 5 w 5"/>
                  <a:gd name="T1" fmla="*/ 3 h 5"/>
                  <a:gd name="T2" fmla="*/ 2 w 5"/>
                  <a:gd name="T3" fmla="*/ 4 h 5"/>
                  <a:gd name="T4" fmla="*/ 1 w 5"/>
                  <a:gd name="T5" fmla="*/ 1 h 5"/>
                  <a:gd name="T6" fmla="*/ 4 w 5"/>
                  <a:gd name="T7" fmla="*/ 0 h 5"/>
                  <a:gd name="T8" fmla="*/ 5 w 5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5" y="3"/>
                    </a:moveTo>
                    <a:cubicBezTo>
                      <a:pt x="4" y="4"/>
                      <a:pt x="3" y="5"/>
                      <a:pt x="2" y="4"/>
                    </a:cubicBezTo>
                    <a:cubicBezTo>
                      <a:pt x="1" y="4"/>
                      <a:pt x="0" y="2"/>
                      <a:pt x="1" y="1"/>
                    </a:cubicBezTo>
                    <a:cubicBezTo>
                      <a:pt x="1" y="0"/>
                      <a:pt x="3" y="0"/>
                      <a:pt x="4" y="0"/>
                    </a:cubicBezTo>
                    <a:cubicBezTo>
                      <a:pt x="5" y="1"/>
                      <a:pt x="5" y="2"/>
                      <a:pt x="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88" name="Freeform 741"/>
              <p:cNvSpPr/>
              <p:nvPr/>
            </p:nvSpPr>
            <p:spPr bwMode="auto">
              <a:xfrm>
                <a:off x="-4510087" y="3973513"/>
                <a:ext cx="57150" cy="71438"/>
              </a:xfrm>
              <a:custGeom>
                <a:avLst/>
                <a:gdLst>
                  <a:gd name="T0" fmla="*/ 7 w 26"/>
                  <a:gd name="T1" fmla="*/ 21 h 33"/>
                  <a:gd name="T2" fmla="*/ 1 w 26"/>
                  <a:gd name="T3" fmla="*/ 0 h 33"/>
                  <a:gd name="T4" fmla="*/ 19 w 26"/>
                  <a:gd name="T5" fmla="*/ 12 h 33"/>
                  <a:gd name="T6" fmla="*/ 24 w 26"/>
                  <a:gd name="T7" fmla="*/ 33 h 33"/>
                  <a:gd name="T8" fmla="*/ 7 w 26"/>
                  <a:gd name="T9" fmla="*/ 2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3">
                    <a:moveTo>
                      <a:pt x="7" y="21"/>
                    </a:moveTo>
                    <a:cubicBezTo>
                      <a:pt x="0" y="12"/>
                      <a:pt x="1" y="0"/>
                      <a:pt x="1" y="0"/>
                    </a:cubicBezTo>
                    <a:cubicBezTo>
                      <a:pt x="1" y="0"/>
                      <a:pt x="13" y="3"/>
                      <a:pt x="19" y="12"/>
                    </a:cubicBezTo>
                    <a:cubicBezTo>
                      <a:pt x="26" y="21"/>
                      <a:pt x="24" y="33"/>
                      <a:pt x="24" y="33"/>
                    </a:cubicBezTo>
                    <a:cubicBezTo>
                      <a:pt x="24" y="33"/>
                      <a:pt x="13" y="30"/>
                      <a:pt x="7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89" name="Freeform 742"/>
              <p:cNvSpPr/>
              <p:nvPr/>
            </p:nvSpPr>
            <p:spPr bwMode="auto">
              <a:xfrm>
                <a:off x="-4608512" y="3968751"/>
                <a:ext cx="66675" cy="53975"/>
              </a:xfrm>
              <a:custGeom>
                <a:avLst/>
                <a:gdLst>
                  <a:gd name="T0" fmla="*/ 20 w 31"/>
                  <a:gd name="T1" fmla="*/ 19 h 25"/>
                  <a:gd name="T2" fmla="*/ 31 w 31"/>
                  <a:gd name="T3" fmla="*/ 0 h 25"/>
                  <a:gd name="T4" fmla="*/ 11 w 31"/>
                  <a:gd name="T5" fmla="*/ 7 h 25"/>
                  <a:gd name="T6" fmla="*/ 0 w 31"/>
                  <a:gd name="T7" fmla="*/ 25 h 25"/>
                  <a:gd name="T8" fmla="*/ 20 w 31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5">
                    <a:moveTo>
                      <a:pt x="20" y="19"/>
                    </a:moveTo>
                    <a:cubicBezTo>
                      <a:pt x="29" y="12"/>
                      <a:pt x="31" y="0"/>
                      <a:pt x="31" y="0"/>
                    </a:cubicBezTo>
                    <a:cubicBezTo>
                      <a:pt x="31" y="0"/>
                      <a:pt x="19" y="0"/>
                      <a:pt x="11" y="7"/>
                    </a:cubicBezTo>
                    <a:cubicBezTo>
                      <a:pt x="2" y="13"/>
                      <a:pt x="0" y="25"/>
                      <a:pt x="0" y="25"/>
                    </a:cubicBezTo>
                    <a:cubicBezTo>
                      <a:pt x="0" y="25"/>
                      <a:pt x="12" y="25"/>
                      <a:pt x="2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90" name="Freeform 743"/>
              <p:cNvSpPr/>
              <p:nvPr/>
            </p:nvSpPr>
            <p:spPr bwMode="auto">
              <a:xfrm>
                <a:off x="-4552950" y="3978276"/>
                <a:ext cx="41275" cy="82550"/>
              </a:xfrm>
              <a:custGeom>
                <a:avLst/>
                <a:gdLst>
                  <a:gd name="T0" fmla="*/ 2 w 19"/>
                  <a:gd name="T1" fmla="*/ 18 h 39"/>
                  <a:gd name="T2" fmla="*/ 13 w 19"/>
                  <a:gd name="T3" fmla="*/ 0 h 39"/>
                  <a:gd name="T4" fmla="*/ 17 w 19"/>
                  <a:gd name="T5" fmla="*/ 21 h 39"/>
                  <a:gd name="T6" fmla="*/ 6 w 19"/>
                  <a:gd name="T7" fmla="*/ 39 h 39"/>
                  <a:gd name="T8" fmla="*/ 2 w 19"/>
                  <a:gd name="T9" fmla="*/ 1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9">
                    <a:moveTo>
                      <a:pt x="2" y="18"/>
                    </a:moveTo>
                    <a:cubicBezTo>
                      <a:pt x="4" y="7"/>
                      <a:pt x="13" y="0"/>
                      <a:pt x="13" y="0"/>
                    </a:cubicBezTo>
                    <a:cubicBezTo>
                      <a:pt x="13" y="0"/>
                      <a:pt x="19" y="10"/>
                      <a:pt x="17" y="21"/>
                    </a:cubicBezTo>
                    <a:cubicBezTo>
                      <a:pt x="15" y="31"/>
                      <a:pt x="6" y="39"/>
                      <a:pt x="6" y="39"/>
                    </a:cubicBezTo>
                    <a:cubicBezTo>
                      <a:pt x="6" y="39"/>
                      <a:pt x="0" y="29"/>
                      <a:pt x="2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91" name="Freeform 744"/>
              <p:cNvSpPr/>
              <p:nvPr/>
            </p:nvSpPr>
            <p:spPr bwMode="auto">
              <a:xfrm>
                <a:off x="-4530725" y="3875088"/>
                <a:ext cx="31750" cy="84138"/>
              </a:xfrm>
              <a:custGeom>
                <a:avLst/>
                <a:gdLst>
                  <a:gd name="T0" fmla="*/ 0 w 20"/>
                  <a:gd name="T1" fmla="*/ 26 h 53"/>
                  <a:gd name="T2" fmla="*/ 15 w 20"/>
                  <a:gd name="T3" fmla="*/ 0 h 53"/>
                  <a:gd name="T4" fmla="*/ 20 w 20"/>
                  <a:gd name="T5" fmla="*/ 28 h 53"/>
                  <a:gd name="T6" fmla="*/ 5 w 20"/>
                  <a:gd name="T7" fmla="*/ 53 h 53"/>
                  <a:gd name="T8" fmla="*/ 0 w 20"/>
                  <a:gd name="T9" fmla="*/ 2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3">
                    <a:moveTo>
                      <a:pt x="0" y="26"/>
                    </a:moveTo>
                    <a:lnTo>
                      <a:pt x="15" y="0"/>
                    </a:lnTo>
                    <a:lnTo>
                      <a:pt x="20" y="28"/>
                    </a:lnTo>
                    <a:lnTo>
                      <a:pt x="5" y="53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92" name="Freeform 745"/>
              <p:cNvSpPr/>
              <p:nvPr/>
            </p:nvSpPr>
            <p:spPr bwMode="auto">
              <a:xfrm>
                <a:off x="-4498975" y="3954463"/>
                <a:ext cx="11113" cy="11113"/>
              </a:xfrm>
              <a:custGeom>
                <a:avLst/>
                <a:gdLst>
                  <a:gd name="T0" fmla="*/ 5 w 5"/>
                  <a:gd name="T1" fmla="*/ 3 h 5"/>
                  <a:gd name="T2" fmla="*/ 2 w 5"/>
                  <a:gd name="T3" fmla="*/ 5 h 5"/>
                  <a:gd name="T4" fmla="*/ 0 w 5"/>
                  <a:gd name="T5" fmla="*/ 2 h 5"/>
                  <a:gd name="T6" fmla="*/ 3 w 5"/>
                  <a:gd name="T7" fmla="*/ 0 h 5"/>
                  <a:gd name="T8" fmla="*/ 5 w 5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5" y="3"/>
                    </a:moveTo>
                    <a:cubicBezTo>
                      <a:pt x="4" y="4"/>
                      <a:pt x="3" y="5"/>
                      <a:pt x="2" y="5"/>
                    </a:cubicBezTo>
                    <a:cubicBezTo>
                      <a:pt x="1" y="5"/>
                      <a:pt x="0" y="4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4" y="1"/>
                      <a:pt x="5" y="2"/>
                      <a:pt x="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93" name="Freeform 746"/>
              <p:cNvSpPr/>
              <p:nvPr/>
            </p:nvSpPr>
            <p:spPr bwMode="auto">
              <a:xfrm>
                <a:off x="-4554537" y="3944938"/>
                <a:ext cx="11113" cy="9525"/>
              </a:xfrm>
              <a:custGeom>
                <a:avLst/>
                <a:gdLst>
                  <a:gd name="T0" fmla="*/ 4 w 5"/>
                  <a:gd name="T1" fmla="*/ 2 h 4"/>
                  <a:gd name="T2" fmla="*/ 2 w 5"/>
                  <a:gd name="T3" fmla="*/ 4 h 4"/>
                  <a:gd name="T4" fmla="*/ 0 w 5"/>
                  <a:gd name="T5" fmla="*/ 2 h 4"/>
                  <a:gd name="T6" fmla="*/ 3 w 5"/>
                  <a:gd name="T7" fmla="*/ 0 h 4"/>
                  <a:gd name="T8" fmla="*/ 4 w 5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4" y="2"/>
                    </a:moveTo>
                    <a:cubicBezTo>
                      <a:pt x="4" y="4"/>
                      <a:pt x="3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0"/>
                      <a:pt x="1" y="0"/>
                      <a:pt x="3" y="0"/>
                    </a:cubicBezTo>
                    <a:cubicBezTo>
                      <a:pt x="4" y="0"/>
                      <a:pt x="5" y="1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94" name="Freeform 747"/>
              <p:cNvSpPr/>
              <p:nvPr/>
            </p:nvSpPr>
            <p:spPr bwMode="auto">
              <a:xfrm>
                <a:off x="-4960937" y="3740151"/>
                <a:ext cx="33338" cy="85725"/>
              </a:xfrm>
              <a:custGeom>
                <a:avLst/>
                <a:gdLst>
                  <a:gd name="T0" fmla="*/ 0 w 16"/>
                  <a:gd name="T1" fmla="*/ 20 h 40"/>
                  <a:gd name="T2" fmla="*/ 8 w 16"/>
                  <a:gd name="T3" fmla="*/ 0 h 40"/>
                  <a:gd name="T4" fmla="*/ 16 w 16"/>
                  <a:gd name="T5" fmla="*/ 20 h 40"/>
                  <a:gd name="T6" fmla="*/ 9 w 16"/>
                  <a:gd name="T7" fmla="*/ 40 h 40"/>
                  <a:gd name="T8" fmla="*/ 0 w 16"/>
                  <a:gd name="T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0" y="20"/>
                    </a:moveTo>
                    <a:cubicBezTo>
                      <a:pt x="0" y="9"/>
                      <a:pt x="8" y="0"/>
                      <a:pt x="8" y="0"/>
                    </a:cubicBezTo>
                    <a:cubicBezTo>
                      <a:pt x="8" y="0"/>
                      <a:pt x="16" y="9"/>
                      <a:pt x="16" y="20"/>
                    </a:cubicBezTo>
                    <a:cubicBezTo>
                      <a:pt x="16" y="31"/>
                      <a:pt x="9" y="40"/>
                      <a:pt x="9" y="40"/>
                    </a:cubicBezTo>
                    <a:cubicBezTo>
                      <a:pt x="9" y="40"/>
                      <a:pt x="1" y="31"/>
                      <a:pt x="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95" name="Freeform 748"/>
              <p:cNvSpPr/>
              <p:nvPr/>
            </p:nvSpPr>
            <p:spPr bwMode="auto">
              <a:xfrm>
                <a:off x="-5056187" y="3700463"/>
                <a:ext cx="85725" cy="36513"/>
              </a:xfrm>
              <a:custGeom>
                <a:avLst/>
                <a:gdLst>
                  <a:gd name="T0" fmla="*/ 20 w 40"/>
                  <a:gd name="T1" fmla="*/ 17 h 17"/>
                  <a:gd name="T2" fmla="*/ 40 w 40"/>
                  <a:gd name="T3" fmla="*/ 7 h 17"/>
                  <a:gd name="T4" fmla="*/ 19 w 40"/>
                  <a:gd name="T5" fmla="*/ 1 h 17"/>
                  <a:gd name="T6" fmla="*/ 0 w 40"/>
                  <a:gd name="T7" fmla="*/ 11 h 17"/>
                  <a:gd name="T8" fmla="*/ 20 w 40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7">
                    <a:moveTo>
                      <a:pt x="20" y="17"/>
                    </a:moveTo>
                    <a:cubicBezTo>
                      <a:pt x="31" y="16"/>
                      <a:pt x="40" y="7"/>
                      <a:pt x="40" y="7"/>
                    </a:cubicBezTo>
                    <a:cubicBezTo>
                      <a:pt x="40" y="7"/>
                      <a:pt x="30" y="0"/>
                      <a:pt x="19" y="1"/>
                    </a:cubicBezTo>
                    <a:cubicBezTo>
                      <a:pt x="8" y="2"/>
                      <a:pt x="0" y="11"/>
                      <a:pt x="0" y="11"/>
                    </a:cubicBezTo>
                    <a:cubicBezTo>
                      <a:pt x="0" y="11"/>
                      <a:pt x="9" y="17"/>
                      <a:pt x="20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96" name="Freeform 749"/>
              <p:cNvSpPr/>
              <p:nvPr/>
            </p:nvSpPr>
            <p:spPr bwMode="auto">
              <a:xfrm>
                <a:off x="-5019675" y="3733801"/>
                <a:ext cx="58738" cy="58738"/>
              </a:xfrm>
              <a:custGeom>
                <a:avLst/>
                <a:gdLst>
                  <a:gd name="T0" fmla="*/ 8 w 27"/>
                  <a:gd name="T1" fmla="*/ 9 h 28"/>
                  <a:gd name="T2" fmla="*/ 27 w 27"/>
                  <a:gd name="T3" fmla="*/ 0 h 28"/>
                  <a:gd name="T4" fmla="*/ 19 w 27"/>
                  <a:gd name="T5" fmla="*/ 19 h 28"/>
                  <a:gd name="T6" fmla="*/ 0 w 27"/>
                  <a:gd name="T7" fmla="*/ 28 h 28"/>
                  <a:gd name="T8" fmla="*/ 8 w 27"/>
                  <a:gd name="T9" fmla="*/ 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8">
                    <a:moveTo>
                      <a:pt x="8" y="9"/>
                    </a:moveTo>
                    <a:cubicBezTo>
                      <a:pt x="15" y="1"/>
                      <a:pt x="27" y="0"/>
                      <a:pt x="27" y="0"/>
                    </a:cubicBezTo>
                    <a:cubicBezTo>
                      <a:pt x="27" y="0"/>
                      <a:pt x="27" y="11"/>
                      <a:pt x="19" y="19"/>
                    </a:cubicBezTo>
                    <a:cubicBezTo>
                      <a:pt x="11" y="27"/>
                      <a:pt x="0" y="28"/>
                      <a:pt x="0" y="28"/>
                    </a:cubicBezTo>
                    <a:cubicBezTo>
                      <a:pt x="0" y="28"/>
                      <a:pt x="0" y="17"/>
                      <a:pt x="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97" name="Freeform 750"/>
              <p:cNvSpPr/>
              <p:nvPr/>
            </p:nvSpPr>
            <p:spPr bwMode="auto">
              <a:xfrm>
                <a:off x="-4948237" y="3657601"/>
                <a:ext cx="57150" cy="60325"/>
              </a:xfrm>
              <a:custGeom>
                <a:avLst/>
                <a:gdLst>
                  <a:gd name="T0" fmla="*/ 11 w 36"/>
                  <a:gd name="T1" fmla="*/ 12 h 38"/>
                  <a:gd name="T2" fmla="*/ 36 w 36"/>
                  <a:gd name="T3" fmla="*/ 0 h 38"/>
                  <a:gd name="T4" fmla="*/ 26 w 36"/>
                  <a:gd name="T5" fmla="*/ 26 h 38"/>
                  <a:gd name="T6" fmla="*/ 0 w 36"/>
                  <a:gd name="T7" fmla="*/ 38 h 38"/>
                  <a:gd name="T8" fmla="*/ 11 w 36"/>
                  <a:gd name="T9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8">
                    <a:moveTo>
                      <a:pt x="11" y="12"/>
                    </a:moveTo>
                    <a:lnTo>
                      <a:pt x="36" y="0"/>
                    </a:lnTo>
                    <a:lnTo>
                      <a:pt x="26" y="26"/>
                    </a:lnTo>
                    <a:lnTo>
                      <a:pt x="0" y="38"/>
                    </a:lnTo>
                    <a:lnTo>
                      <a:pt x="11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98" name="Freeform 751"/>
              <p:cNvSpPr/>
              <p:nvPr/>
            </p:nvSpPr>
            <p:spPr bwMode="auto">
              <a:xfrm>
                <a:off x="-4930775" y="3730626"/>
                <a:ext cx="9525" cy="11113"/>
              </a:xfrm>
              <a:custGeom>
                <a:avLst/>
                <a:gdLst>
                  <a:gd name="T0" fmla="*/ 4 w 5"/>
                  <a:gd name="T1" fmla="*/ 4 h 5"/>
                  <a:gd name="T2" fmla="*/ 1 w 5"/>
                  <a:gd name="T3" fmla="*/ 4 h 5"/>
                  <a:gd name="T4" fmla="*/ 1 w 5"/>
                  <a:gd name="T5" fmla="*/ 1 h 5"/>
                  <a:gd name="T6" fmla="*/ 4 w 5"/>
                  <a:gd name="T7" fmla="*/ 0 h 5"/>
                  <a:gd name="T8" fmla="*/ 4 w 5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4"/>
                    </a:moveTo>
                    <a:cubicBezTo>
                      <a:pt x="3" y="5"/>
                      <a:pt x="2" y="5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1"/>
                      <a:pt x="5" y="3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499" name="Freeform 752"/>
              <p:cNvSpPr/>
              <p:nvPr/>
            </p:nvSpPr>
            <p:spPr bwMode="auto">
              <a:xfrm>
                <a:off x="-4972050" y="3690938"/>
                <a:ext cx="11113" cy="9525"/>
              </a:xfrm>
              <a:custGeom>
                <a:avLst/>
                <a:gdLst>
                  <a:gd name="T0" fmla="*/ 4 w 5"/>
                  <a:gd name="T1" fmla="*/ 4 h 5"/>
                  <a:gd name="T2" fmla="*/ 1 w 5"/>
                  <a:gd name="T3" fmla="*/ 4 h 5"/>
                  <a:gd name="T4" fmla="*/ 1 w 5"/>
                  <a:gd name="T5" fmla="*/ 1 h 5"/>
                  <a:gd name="T6" fmla="*/ 4 w 5"/>
                  <a:gd name="T7" fmla="*/ 1 h 5"/>
                  <a:gd name="T8" fmla="*/ 4 w 5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4"/>
                    </a:moveTo>
                    <a:cubicBezTo>
                      <a:pt x="3" y="5"/>
                      <a:pt x="2" y="5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1"/>
                    </a:cubicBezTo>
                    <a:cubicBezTo>
                      <a:pt x="5" y="2"/>
                      <a:pt x="5" y="3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00" name="Freeform 753"/>
              <p:cNvSpPr/>
              <p:nvPr/>
            </p:nvSpPr>
            <p:spPr bwMode="auto">
              <a:xfrm>
                <a:off x="-5133975" y="3522663"/>
                <a:ext cx="46038" cy="80963"/>
              </a:xfrm>
              <a:custGeom>
                <a:avLst/>
                <a:gdLst>
                  <a:gd name="T0" fmla="*/ 3 w 21"/>
                  <a:gd name="T1" fmla="*/ 17 h 38"/>
                  <a:gd name="T2" fmla="*/ 17 w 21"/>
                  <a:gd name="T3" fmla="*/ 0 h 38"/>
                  <a:gd name="T4" fmla="*/ 18 w 21"/>
                  <a:gd name="T5" fmla="*/ 21 h 38"/>
                  <a:gd name="T6" fmla="*/ 5 w 21"/>
                  <a:gd name="T7" fmla="*/ 38 h 38"/>
                  <a:gd name="T8" fmla="*/ 3 w 21"/>
                  <a:gd name="T9" fmla="*/ 1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8">
                    <a:moveTo>
                      <a:pt x="3" y="17"/>
                    </a:moveTo>
                    <a:cubicBezTo>
                      <a:pt x="7" y="6"/>
                      <a:pt x="17" y="0"/>
                      <a:pt x="17" y="0"/>
                    </a:cubicBezTo>
                    <a:cubicBezTo>
                      <a:pt x="17" y="0"/>
                      <a:pt x="21" y="11"/>
                      <a:pt x="18" y="21"/>
                    </a:cubicBezTo>
                    <a:cubicBezTo>
                      <a:pt x="15" y="32"/>
                      <a:pt x="5" y="38"/>
                      <a:pt x="5" y="38"/>
                    </a:cubicBezTo>
                    <a:cubicBezTo>
                      <a:pt x="5" y="38"/>
                      <a:pt x="0" y="28"/>
                      <a:pt x="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01" name="Freeform 754"/>
              <p:cNvSpPr/>
              <p:nvPr/>
            </p:nvSpPr>
            <p:spPr bwMode="auto">
              <a:xfrm>
                <a:off x="-5197475" y="3460751"/>
                <a:ext cx="80963" cy="42863"/>
              </a:xfrm>
              <a:custGeom>
                <a:avLst/>
                <a:gdLst>
                  <a:gd name="T0" fmla="*/ 17 w 38"/>
                  <a:gd name="T1" fmla="*/ 18 h 20"/>
                  <a:gd name="T2" fmla="*/ 38 w 38"/>
                  <a:gd name="T3" fmla="*/ 15 h 20"/>
                  <a:gd name="T4" fmla="*/ 21 w 38"/>
                  <a:gd name="T5" fmla="*/ 3 h 20"/>
                  <a:gd name="T6" fmla="*/ 0 w 38"/>
                  <a:gd name="T7" fmla="*/ 6 h 20"/>
                  <a:gd name="T8" fmla="*/ 17 w 38"/>
                  <a:gd name="T9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0">
                    <a:moveTo>
                      <a:pt x="17" y="18"/>
                    </a:moveTo>
                    <a:cubicBezTo>
                      <a:pt x="28" y="20"/>
                      <a:pt x="38" y="15"/>
                      <a:pt x="38" y="15"/>
                    </a:cubicBezTo>
                    <a:cubicBezTo>
                      <a:pt x="38" y="15"/>
                      <a:pt x="32" y="5"/>
                      <a:pt x="21" y="3"/>
                    </a:cubicBezTo>
                    <a:cubicBezTo>
                      <a:pt x="10" y="0"/>
                      <a:pt x="0" y="6"/>
                      <a:pt x="0" y="6"/>
                    </a:cubicBezTo>
                    <a:cubicBezTo>
                      <a:pt x="0" y="6"/>
                      <a:pt x="7" y="15"/>
                      <a:pt x="17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02" name="Freeform 755"/>
              <p:cNvSpPr/>
              <p:nvPr/>
            </p:nvSpPr>
            <p:spPr bwMode="auto">
              <a:xfrm>
                <a:off x="-5187950" y="3505201"/>
                <a:ext cx="76200" cy="52388"/>
              </a:xfrm>
              <a:custGeom>
                <a:avLst/>
                <a:gdLst>
                  <a:gd name="T0" fmla="*/ 14 w 35"/>
                  <a:gd name="T1" fmla="*/ 5 h 24"/>
                  <a:gd name="T2" fmla="*/ 35 w 35"/>
                  <a:gd name="T3" fmla="*/ 2 h 24"/>
                  <a:gd name="T4" fmla="*/ 22 w 35"/>
                  <a:gd name="T5" fmla="*/ 19 h 24"/>
                  <a:gd name="T6" fmla="*/ 0 w 35"/>
                  <a:gd name="T7" fmla="*/ 21 h 24"/>
                  <a:gd name="T8" fmla="*/ 14 w 35"/>
                  <a:gd name="T9" fmla="*/ 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4">
                    <a:moveTo>
                      <a:pt x="14" y="5"/>
                    </a:moveTo>
                    <a:cubicBezTo>
                      <a:pt x="24" y="0"/>
                      <a:pt x="35" y="2"/>
                      <a:pt x="35" y="2"/>
                    </a:cubicBezTo>
                    <a:cubicBezTo>
                      <a:pt x="35" y="2"/>
                      <a:pt x="31" y="13"/>
                      <a:pt x="22" y="19"/>
                    </a:cubicBezTo>
                    <a:cubicBezTo>
                      <a:pt x="12" y="24"/>
                      <a:pt x="0" y="21"/>
                      <a:pt x="0" y="21"/>
                    </a:cubicBezTo>
                    <a:cubicBezTo>
                      <a:pt x="0" y="21"/>
                      <a:pt x="5" y="10"/>
                      <a:pt x="1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03" name="Freeform 756"/>
              <p:cNvSpPr/>
              <p:nvPr/>
            </p:nvSpPr>
            <p:spPr bwMode="auto">
              <a:xfrm>
                <a:off x="-5094287" y="3460751"/>
                <a:ext cx="74613" cy="41275"/>
              </a:xfrm>
              <a:custGeom>
                <a:avLst/>
                <a:gdLst>
                  <a:gd name="T0" fmla="*/ 17 w 47"/>
                  <a:gd name="T1" fmla="*/ 4 h 26"/>
                  <a:gd name="T2" fmla="*/ 47 w 47"/>
                  <a:gd name="T3" fmla="*/ 0 h 26"/>
                  <a:gd name="T4" fmla="*/ 28 w 47"/>
                  <a:gd name="T5" fmla="*/ 21 h 26"/>
                  <a:gd name="T6" fmla="*/ 0 w 47"/>
                  <a:gd name="T7" fmla="*/ 26 h 26"/>
                  <a:gd name="T8" fmla="*/ 17 w 47"/>
                  <a:gd name="T9" fmla="*/ 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26">
                    <a:moveTo>
                      <a:pt x="17" y="4"/>
                    </a:moveTo>
                    <a:lnTo>
                      <a:pt x="47" y="0"/>
                    </a:lnTo>
                    <a:lnTo>
                      <a:pt x="28" y="21"/>
                    </a:lnTo>
                    <a:lnTo>
                      <a:pt x="0" y="26"/>
                    </a:lnTo>
                    <a:lnTo>
                      <a:pt x="17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04" name="Freeform 757"/>
              <p:cNvSpPr/>
              <p:nvPr/>
            </p:nvSpPr>
            <p:spPr bwMode="auto">
              <a:xfrm>
                <a:off x="-5084762" y="3517901"/>
                <a:ext cx="11113" cy="11113"/>
              </a:xfrm>
              <a:custGeom>
                <a:avLst/>
                <a:gdLst>
                  <a:gd name="T0" fmla="*/ 4 w 5"/>
                  <a:gd name="T1" fmla="*/ 5 h 5"/>
                  <a:gd name="T2" fmla="*/ 1 w 5"/>
                  <a:gd name="T3" fmla="*/ 4 h 5"/>
                  <a:gd name="T4" fmla="*/ 1 w 5"/>
                  <a:gd name="T5" fmla="*/ 1 h 5"/>
                  <a:gd name="T6" fmla="*/ 4 w 5"/>
                  <a:gd name="T7" fmla="*/ 2 h 5"/>
                  <a:gd name="T8" fmla="*/ 4 w 5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5"/>
                    </a:moveTo>
                    <a:cubicBezTo>
                      <a:pt x="3" y="5"/>
                      <a:pt x="1" y="5"/>
                      <a:pt x="1" y="4"/>
                    </a:cubicBezTo>
                    <a:cubicBezTo>
                      <a:pt x="0" y="3"/>
                      <a:pt x="0" y="1"/>
                      <a:pt x="1" y="1"/>
                    </a:cubicBezTo>
                    <a:cubicBezTo>
                      <a:pt x="2" y="0"/>
                      <a:pt x="4" y="0"/>
                      <a:pt x="4" y="2"/>
                    </a:cubicBezTo>
                    <a:cubicBezTo>
                      <a:pt x="5" y="3"/>
                      <a:pt x="5" y="4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05" name="Freeform 758"/>
              <p:cNvSpPr/>
              <p:nvPr/>
            </p:nvSpPr>
            <p:spPr bwMode="auto">
              <a:xfrm>
                <a:off x="-5110162" y="3468688"/>
                <a:ext cx="11113" cy="11113"/>
              </a:xfrm>
              <a:custGeom>
                <a:avLst/>
                <a:gdLst>
                  <a:gd name="T0" fmla="*/ 3 w 5"/>
                  <a:gd name="T1" fmla="*/ 4 h 5"/>
                  <a:gd name="T2" fmla="*/ 0 w 5"/>
                  <a:gd name="T3" fmla="*/ 3 h 5"/>
                  <a:gd name="T4" fmla="*/ 1 w 5"/>
                  <a:gd name="T5" fmla="*/ 0 h 5"/>
                  <a:gd name="T6" fmla="*/ 4 w 5"/>
                  <a:gd name="T7" fmla="*/ 1 h 5"/>
                  <a:gd name="T8" fmla="*/ 3 w 5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3" y="4"/>
                    </a:moveTo>
                    <a:cubicBezTo>
                      <a:pt x="2" y="5"/>
                      <a:pt x="1" y="4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3" y="0"/>
                      <a:pt x="4" y="1"/>
                    </a:cubicBezTo>
                    <a:cubicBezTo>
                      <a:pt x="5" y="2"/>
                      <a:pt x="4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06" name="Freeform 759"/>
              <p:cNvSpPr/>
              <p:nvPr/>
            </p:nvSpPr>
            <p:spPr bwMode="auto">
              <a:xfrm>
                <a:off x="-5230812" y="3292476"/>
                <a:ext cx="53975" cy="71438"/>
              </a:xfrm>
              <a:custGeom>
                <a:avLst/>
                <a:gdLst>
                  <a:gd name="T0" fmla="*/ 7 w 25"/>
                  <a:gd name="T1" fmla="*/ 12 h 33"/>
                  <a:gd name="T2" fmla="*/ 24 w 25"/>
                  <a:gd name="T3" fmla="*/ 0 h 33"/>
                  <a:gd name="T4" fmla="*/ 19 w 25"/>
                  <a:gd name="T5" fmla="*/ 21 h 33"/>
                  <a:gd name="T6" fmla="*/ 2 w 25"/>
                  <a:gd name="T7" fmla="*/ 33 h 33"/>
                  <a:gd name="T8" fmla="*/ 7 w 25"/>
                  <a:gd name="T9" fmla="*/ 1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3">
                    <a:moveTo>
                      <a:pt x="7" y="12"/>
                    </a:moveTo>
                    <a:cubicBezTo>
                      <a:pt x="13" y="3"/>
                      <a:pt x="24" y="0"/>
                      <a:pt x="24" y="0"/>
                    </a:cubicBezTo>
                    <a:cubicBezTo>
                      <a:pt x="24" y="0"/>
                      <a:pt x="25" y="11"/>
                      <a:pt x="19" y="21"/>
                    </a:cubicBezTo>
                    <a:cubicBezTo>
                      <a:pt x="13" y="30"/>
                      <a:pt x="2" y="33"/>
                      <a:pt x="2" y="33"/>
                    </a:cubicBezTo>
                    <a:cubicBezTo>
                      <a:pt x="2" y="33"/>
                      <a:pt x="0" y="21"/>
                      <a:pt x="7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07" name="Freeform 760"/>
              <p:cNvSpPr/>
              <p:nvPr/>
            </p:nvSpPr>
            <p:spPr bwMode="auto">
              <a:xfrm>
                <a:off x="-5260975" y="3211513"/>
                <a:ext cx="73025" cy="50800"/>
              </a:xfrm>
              <a:custGeom>
                <a:avLst/>
                <a:gdLst>
                  <a:gd name="T0" fmla="*/ 13 w 34"/>
                  <a:gd name="T1" fmla="*/ 18 h 24"/>
                  <a:gd name="T2" fmla="*/ 34 w 34"/>
                  <a:gd name="T3" fmla="*/ 22 h 24"/>
                  <a:gd name="T4" fmla="*/ 21 w 34"/>
                  <a:gd name="T5" fmla="*/ 5 h 24"/>
                  <a:gd name="T6" fmla="*/ 0 w 34"/>
                  <a:gd name="T7" fmla="*/ 2 h 24"/>
                  <a:gd name="T8" fmla="*/ 13 w 34"/>
                  <a:gd name="T9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4">
                    <a:moveTo>
                      <a:pt x="13" y="18"/>
                    </a:moveTo>
                    <a:cubicBezTo>
                      <a:pt x="23" y="24"/>
                      <a:pt x="34" y="22"/>
                      <a:pt x="34" y="22"/>
                    </a:cubicBezTo>
                    <a:cubicBezTo>
                      <a:pt x="34" y="22"/>
                      <a:pt x="30" y="11"/>
                      <a:pt x="21" y="5"/>
                    </a:cubicBezTo>
                    <a:cubicBezTo>
                      <a:pt x="11" y="0"/>
                      <a:pt x="0" y="2"/>
                      <a:pt x="0" y="2"/>
                    </a:cubicBezTo>
                    <a:cubicBezTo>
                      <a:pt x="0" y="2"/>
                      <a:pt x="4" y="13"/>
                      <a:pt x="1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08" name="Freeform 761"/>
              <p:cNvSpPr/>
              <p:nvPr/>
            </p:nvSpPr>
            <p:spPr bwMode="auto">
              <a:xfrm>
                <a:off x="-5272087" y="3265488"/>
                <a:ext cx="84138" cy="39688"/>
              </a:xfrm>
              <a:custGeom>
                <a:avLst/>
                <a:gdLst>
                  <a:gd name="T0" fmla="*/ 18 w 39"/>
                  <a:gd name="T1" fmla="*/ 2 h 19"/>
                  <a:gd name="T2" fmla="*/ 39 w 39"/>
                  <a:gd name="T3" fmla="*/ 5 h 19"/>
                  <a:gd name="T4" fmla="*/ 21 w 39"/>
                  <a:gd name="T5" fmla="*/ 17 h 19"/>
                  <a:gd name="T6" fmla="*/ 0 w 39"/>
                  <a:gd name="T7" fmla="*/ 13 h 19"/>
                  <a:gd name="T8" fmla="*/ 18 w 39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9">
                    <a:moveTo>
                      <a:pt x="18" y="2"/>
                    </a:moveTo>
                    <a:cubicBezTo>
                      <a:pt x="28" y="0"/>
                      <a:pt x="39" y="5"/>
                      <a:pt x="39" y="5"/>
                    </a:cubicBezTo>
                    <a:cubicBezTo>
                      <a:pt x="39" y="5"/>
                      <a:pt x="32" y="15"/>
                      <a:pt x="21" y="17"/>
                    </a:cubicBezTo>
                    <a:cubicBezTo>
                      <a:pt x="10" y="19"/>
                      <a:pt x="0" y="13"/>
                      <a:pt x="0" y="13"/>
                    </a:cubicBezTo>
                    <a:cubicBezTo>
                      <a:pt x="0" y="13"/>
                      <a:pt x="7" y="4"/>
                      <a:pt x="1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09" name="Freeform 762"/>
              <p:cNvSpPr/>
              <p:nvPr/>
            </p:nvSpPr>
            <p:spPr bwMode="auto">
              <a:xfrm>
                <a:off x="-5170487" y="3248026"/>
                <a:ext cx="84138" cy="31750"/>
              </a:xfrm>
              <a:custGeom>
                <a:avLst/>
                <a:gdLst>
                  <a:gd name="T0" fmla="*/ 25 w 53"/>
                  <a:gd name="T1" fmla="*/ 0 h 20"/>
                  <a:gd name="T2" fmla="*/ 53 w 53"/>
                  <a:gd name="T3" fmla="*/ 4 h 20"/>
                  <a:gd name="T4" fmla="*/ 29 w 53"/>
                  <a:gd name="T5" fmla="*/ 20 h 20"/>
                  <a:gd name="T6" fmla="*/ 0 w 53"/>
                  <a:gd name="T7" fmla="*/ 15 h 20"/>
                  <a:gd name="T8" fmla="*/ 25 w 53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0">
                    <a:moveTo>
                      <a:pt x="25" y="0"/>
                    </a:moveTo>
                    <a:lnTo>
                      <a:pt x="53" y="4"/>
                    </a:lnTo>
                    <a:lnTo>
                      <a:pt x="29" y="20"/>
                    </a:lnTo>
                    <a:lnTo>
                      <a:pt x="0" y="15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10" name="Freeform 763"/>
              <p:cNvSpPr/>
              <p:nvPr/>
            </p:nvSpPr>
            <p:spPr bwMode="auto">
              <a:xfrm>
                <a:off x="-5165725" y="3292476"/>
                <a:ext cx="11113" cy="11113"/>
              </a:xfrm>
              <a:custGeom>
                <a:avLst/>
                <a:gdLst>
                  <a:gd name="T0" fmla="*/ 3 w 5"/>
                  <a:gd name="T1" fmla="*/ 5 h 5"/>
                  <a:gd name="T2" fmla="*/ 0 w 5"/>
                  <a:gd name="T3" fmla="*/ 3 h 5"/>
                  <a:gd name="T4" fmla="*/ 2 w 5"/>
                  <a:gd name="T5" fmla="*/ 0 h 5"/>
                  <a:gd name="T6" fmla="*/ 5 w 5"/>
                  <a:gd name="T7" fmla="*/ 2 h 5"/>
                  <a:gd name="T8" fmla="*/ 3 w 5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3" y="5"/>
                    </a:moveTo>
                    <a:cubicBezTo>
                      <a:pt x="2" y="5"/>
                      <a:pt x="0" y="4"/>
                      <a:pt x="0" y="3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3" y="0"/>
                      <a:pt x="4" y="1"/>
                      <a:pt x="5" y="2"/>
                    </a:cubicBezTo>
                    <a:cubicBezTo>
                      <a:pt x="5" y="3"/>
                      <a:pt x="4" y="5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11" name="Freeform 764"/>
              <p:cNvSpPr/>
              <p:nvPr/>
            </p:nvSpPr>
            <p:spPr bwMode="auto">
              <a:xfrm>
                <a:off x="-5176837" y="3236913"/>
                <a:ext cx="11113" cy="11113"/>
              </a:xfrm>
              <a:custGeom>
                <a:avLst/>
                <a:gdLst>
                  <a:gd name="T0" fmla="*/ 3 w 5"/>
                  <a:gd name="T1" fmla="*/ 5 h 5"/>
                  <a:gd name="T2" fmla="*/ 0 w 5"/>
                  <a:gd name="T3" fmla="*/ 3 h 5"/>
                  <a:gd name="T4" fmla="*/ 2 w 5"/>
                  <a:gd name="T5" fmla="*/ 0 h 5"/>
                  <a:gd name="T6" fmla="*/ 4 w 5"/>
                  <a:gd name="T7" fmla="*/ 2 h 5"/>
                  <a:gd name="T8" fmla="*/ 3 w 5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3" y="5"/>
                    </a:moveTo>
                    <a:cubicBezTo>
                      <a:pt x="1" y="5"/>
                      <a:pt x="0" y="4"/>
                      <a:pt x="0" y="3"/>
                    </a:cubicBezTo>
                    <a:cubicBezTo>
                      <a:pt x="0" y="2"/>
                      <a:pt x="0" y="1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5" y="3"/>
                      <a:pt x="4" y="5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12" name="Freeform 765"/>
              <p:cNvSpPr/>
              <p:nvPr/>
            </p:nvSpPr>
            <p:spPr bwMode="auto">
              <a:xfrm>
                <a:off x="-5256212" y="3040063"/>
                <a:ext cx="66675" cy="55563"/>
              </a:xfrm>
              <a:custGeom>
                <a:avLst/>
                <a:gdLst>
                  <a:gd name="T0" fmla="*/ 11 w 31"/>
                  <a:gd name="T1" fmla="*/ 7 h 26"/>
                  <a:gd name="T2" fmla="*/ 31 w 31"/>
                  <a:gd name="T3" fmla="*/ 1 h 26"/>
                  <a:gd name="T4" fmla="*/ 20 w 31"/>
                  <a:gd name="T5" fmla="*/ 19 h 26"/>
                  <a:gd name="T6" fmla="*/ 0 w 31"/>
                  <a:gd name="T7" fmla="*/ 26 h 26"/>
                  <a:gd name="T8" fmla="*/ 11 w 31"/>
                  <a:gd name="T9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6">
                    <a:moveTo>
                      <a:pt x="11" y="7"/>
                    </a:moveTo>
                    <a:cubicBezTo>
                      <a:pt x="19" y="0"/>
                      <a:pt x="31" y="1"/>
                      <a:pt x="31" y="1"/>
                    </a:cubicBezTo>
                    <a:cubicBezTo>
                      <a:pt x="31" y="1"/>
                      <a:pt x="29" y="12"/>
                      <a:pt x="20" y="19"/>
                    </a:cubicBezTo>
                    <a:cubicBezTo>
                      <a:pt x="12" y="26"/>
                      <a:pt x="0" y="26"/>
                      <a:pt x="0" y="26"/>
                    </a:cubicBezTo>
                    <a:cubicBezTo>
                      <a:pt x="0" y="26"/>
                      <a:pt x="2" y="14"/>
                      <a:pt x="11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13" name="Freeform 766"/>
              <p:cNvSpPr/>
              <p:nvPr/>
            </p:nvSpPr>
            <p:spPr bwMode="auto">
              <a:xfrm>
                <a:off x="-5245100" y="2943226"/>
                <a:ext cx="57150" cy="61913"/>
              </a:xfrm>
              <a:custGeom>
                <a:avLst/>
                <a:gdLst>
                  <a:gd name="T0" fmla="*/ 8 w 27"/>
                  <a:gd name="T1" fmla="*/ 20 h 29"/>
                  <a:gd name="T2" fmla="*/ 27 w 27"/>
                  <a:gd name="T3" fmla="*/ 29 h 29"/>
                  <a:gd name="T4" fmla="*/ 19 w 27"/>
                  <a:gd name="T5" fmla="*/ 9 h 29"/>
                  <a:gd name="T6" fmla="*/ 0 w 27"/>
                  <a:gd name="T7" fmla="*/ 0 h 29"/>
                  <a:gd name="T8" fmla="*/ 8 w 27"/>
                  <a:gd name="T9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9">
                    <a:moveTo>
                      <a:pt x="8" y="20"/>
                    </a:moveTo>
                    <a:cubicBezTo>
                      <a:pt x="15" y="28"/>
                      <a:pt x="27" y="29"/>
                      <a:pt x="27" y="29"/>
                    </a:cubicBezTo>
                    <a:cubicBezTo>
                      <a:pt x="27" y="29"/>
                      <a:pt x="27" y="17"/>
                      <a:pt x="19" y="9"/>
                    </a:cubicBezTo>
                    <a:cubicBezTo>
                      <a:pt x="12" y="1"/>
                      <a:pt x="0" y="0"/>
                      <a:pt x="0" y="0"/>
                    </a:cubicBezTo>
                    <a:cubicBezTo>
                      <a:pt x="0" y="0"/>
                      <a:pt x="0" y="12"/>
                      <a:pt x="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14" name="Freeform 767"/>
              <p:cNvSpPr/>
              <p:nvPr/>
            </p:nvSpPr>
            <p:spPr bwMode="auto">
              <a:xfrm>
                <a:off x="-5280025" y="3000376"/>
                <a:ext cx="85725" cy="36513"/>
              </a:xfrm>
              <a:custGeom>
                <a:avLst/>
                <a:gdLst>
                  <a:gd name="T0" fmla="*/ 21 w 40"/>
                  <a:gd name="T1" fmla="*/ 1 h 17"/>
                  <a:gd name="T2" fmla="*/ 40 w 40"/>
                  <a:gd name="T3" fmla="*/ 10 h 17"/>
                  <a:gd name="T4" fmla="*/ 19 w 40"/>
                  <a:gd name="T5" fmla="*/ 16 h 17"/>
                  <a:gd name="T6" fmla="*/ 0 w 40"/>
                  <a:gd name="T7" fmla="*/ 7 h 17"/>
                  <a:gd name="T8" fmla="*/ 21 w 40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7">
                    <a:moveTo>
                      <a:pt x="21" y="1"/>
                    </a:moveTo>
                    <a:cubicBezTo>
                      <a:pt x="32" y="2"/>
                      <a:pt x="40" y="10"/>
                      <a:pt x="40" y="10"/>
                    </a:cubicBezTo>
                    <a:cubicBezTo>
                      <a:pt x="40" y="10"/>
                      <a:pt x="30" y="17"/>
                      <a:pt x="19" y="16"/>
                    </a:cubicBezTo>
                    <a:cubicBezTo>
                      <a:pt x="9" y="15"/>
                      <a:pt x="0" y="7"/>
                      <a:pt x="0" y="7"/>
                    </a:cubicBezTo>
                    <a:cubicBezTo>
                      <a:pt x="0" y="7"/>
                      <a:pt x="10" y="0"/>
                      <a:pt x="2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15" name="Freeform 768"/>
              <p:cNvSpPr/>
              <p:nvPr/>
            </p:nvSpPr>
            <p:spPr bwMode="auto">
              <a:xfrm>
                <a:off x="-5176837" y="3011488"/>
                <a:ext cx="85725" cy="33338"/>
              </a:xfrm>
              <a:custGeom>
                <a:avLst/>
                <a:gdLst>
                  <a:gd name="T0" fmla="*/ 29 w 54"/>
                  <a:gd name="T1" fmla="*/ 0 h 21"/>
                  <a:gd name="T2" fmla="*/ 54 w 54"/>
                  <a:gd name="T3" fmla="*/ 12 h 21"/>
                  <a:gd name="T4" fmla="*/ 26 w 54"/>
                  <a:gd name="T5" fmla="*/ 21 h 21"/>
                  <a:gd name="T6" fmla="*/ 0 w 54"/>
                  <a:gd name="T7" fmla="*/ 8 h 21"/>
                  <a:gd name="T8" fmla="*/ 29 w 54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21">
                    <a:moveTo>
                      <a:pt x="29" y="0"/>
                    </a:moveTo>
                    <a:lnTo>
                      <a:pt x="54" y="12"/>
                    </a:lnTo>
                    <a:lnTo>
                      <a:pt x="26" y="21"/>
                    </a:lnTo>
                    <a:lnTo>
                      <a:pt x="0" y="8"/>
                    </a:lnTo>
                    <a:lnTo>
                      <a:pt x="2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16" name="Oval 769"/>
              <p:cNvSpPr>
                <a:spLocks noChangeArrowheads="1"/>
              </p:cNvSpPr>
              <p:nvPr/>
            </p:nvSpPr>
            <p:spPr bwMode="auto">
              <a:xfrm>
                <a:off x="-5178425" y="3048001"/>
                <a:ext cx="7938" cy="95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17" name="Freeform 770"/>
              <p:cNvSpPr/>
              <p:nvPr/>
            </p:nvSpPr>
            <p:spPr bwMode="auto">
              <a:xfrm>
                <a:off x="-5175250" y="2990851"/>
                <a:ext cx="11113" cy="9525"/>
              </a:xfrm>
              <a:custGeom>
                <a:avLst/>
                <a:gdLst>
                  <a:gd name="T0" fmla="*/ 3 w 5"/>
                  <a:gd name="T1" fmla="*/ 5 h 5"/>
                  <a:gd name="T2" fmla="*/ 0 w 5"/>
                  <a:gd name="T3" fmla="*/ 2 h 5"/>
                  <a:gd name="T4" fmla="*/ 3 w 5"/>
                  <a:gd name="T5" fmla="*/ 0 h 5"/>
                  <a:gd name="T6" fmla="*/ 5 w 5"/>
                  <a:gd name="T7" fmla="*/ 3 h 5"/>
                  <a:gd name="T8" fmla="*/ 3 w 5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3" y="5"/>
                    </a:moveTo>
                    <a:cubicBezTo>
                      <a:pt x="1" y="5"/>
                      <a:pt x="0" y="4"/>
                      <a:pt x="0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4" y="0"/>
                      <a:pt x="5" y="1"/>
                      <a:pt x="5" y="3"/>
                    </a:cubicBezTo>
                    <a:cubicBezTo>
                      <a:pt x="5" y="4"/>
                      <a:pt x="4" y="5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18" name="Freeform 771"/>
              <p:cNvSpPr/>
              <p:nvPr/>
            </p:nvSpPr>
            <p:spPr bwMode="auto">
              <a:xfrm>
                <a:off x="-5208587" y="2795588"/>
                <a:ext cx="79375" cy="49213"/>
              </a:xfrm>
              <a:custGeom>
                <a:avLst/>
                <a:gdLst>
                  <a:gd name="T0" fmla="*/ 16 w 37"/>
                  <a:gd name="T1" fmla="*/ 4 h 23"/>
                  <a:gd name="T2" fmla="*/ 37 w 37"/>
                  <a:gd name="T3" fmla="*/ 4 h 23"/>
                  <a:gd name="T4" fmla="*/ 21 w 37"/>
                  <a:gd name="T5" fmla="*/ 19 h 23"/>
                  <a:gd name="T6" fmla="*/ 0 w 37"/>
                  <a:gd name="T7" fmla="*/ 19 h 23"/>
                  <a:gd name="T8" fmla="*/ 16 w 37"/>
                  <a:gd name="T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3">
                    <a:moveTo>
                      <a:pt x="16" y="4"/>
                    </a:moveTo>
                    <a:cubicBezTo>
                      <a:pt x="26" y="0"/>
                      <a:pt x="37" y="4"/>
                      <a:pt x="37" y="4"/>
                    </a:cubicBezTo>
                    <a:cubicBezTo>
                      <a:pt x="37" y="4"/>
                      <a:pt x="31" y="15"/>
                      <a:pt x="21" y="19"/>
                    </a:cubicBezTo>
                    <a:cubicBezTo>
                      <a:pt x="11" y="23"/>
                      <a:pt x="0" y="19"/>
                      <a:pt x="0" y="19"/>
                    </a:cubicBezTo>
                    <a:cubicBezTo>
                      <a:pt x="0" y="19"/>
                      <a:pt x="5" y="8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19" name="Freeform 772"/>
              <p:cNvSpPr/>
              <p:nvPr/>
            </p:nvSpPr>
            <p:spPr bwMode="auto">
              <a:xfrm>
                <a:off x="-5159375" y="2693988"/>
                <a:ext cx="49213" cy="77788"/>
              </a:xfrm>
              <a:custGeom>
                <a:avLst/>
                <a:gdLst>
                  <a:gd name="T0" fmla="*/ 5 w 23"/>
                  <a:gd name="T1" fmla="*/ 21 h 36"/>
                  <a:gd name="T2" fmla="*/ 20 w 23"/>
                  <a:gd name="T3" fmla="*/ 36 h 36"/>
                  <a:gd name="T4" fmla="*/ 19 w 23"/>
                  <a:gd name="T5" fmla="*/ 15 h 36"/>
                  <a:gd name="T6" fmla="*/ 3 w 23"/>
                  <a:gd name="T7" fmla="*/ 0 h 36"/>
                  <a:gd name="T8" fmla="*/ 5 w 23"/>
                  <a:gd name="T9" fmla="*/ 2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6">
                    <a:moveTo>
                      <a:pt x="5" y="21"/>
                    </a:moveTo>
                    <a:cubicBezTo>
                      <a:pt x="9" y="31"/>
                      <a:pt x="20" y="36"/>
                      <a:pt x="20" y="36"/>
                    </a:cubicBezTo>
                    <a:cubicBezTo>
                      <a:pt x="20" y="36"/>
                      <a:pt x="23" y="25"/>
                      <a:pt x="19" y="15"/>
                    </a:cubicBezTo>
                    <a:cubicBezTo>
                      <a:pt x="14" y="5"/>
                      <a:pt x="3" y="0"/>
                      <a:pt x="3" y="0"/>
                    </a:cubicBezTo>
                    <a:cubicBezTo>
                      <a:pt x="3" y="0"/>
                      <a:pt x="0" y="11"/>
                      <a:pt x="5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20" name="Freeform 773"/>
              <p:cNvSpPr/>
              <p:nvPr/>
            </p:nvSpPr>
            <p:spPr bwMode="auto">
              <a:xfrm>
                <a:off x="-5207000" y="2743201"/>
                <a:ext cx="79375" cy="49213"/>
              </a:xfrm>
              <a:custGeom>
                <a:avLst/>
                <a:gdLst>
                  <a:gd name="T0" fmla="*/ 22 w 37"/>
                  <a:gd name="T1" fmla="*/ 5 h 23"/>
                  <a:gd name="T2" fmla="*/ 37 w 37"/>
                  <a:gd name="T3" fmla="*/ 20 h 23"/>
                  <a:gd name="T4" fmla="*/ 15 w 37"/>
                  <a:gd name="T5" fmla="*/ 19 h 23"/>
                  <a:gd name="T6" fmla="*/ 0 w 37"/>
                  <a:gd name="T7" fmla="*/ 4 h 23"/>
                  <a:gd name="T8" fmla="*/ 22 w 37"/>
                  <a:gd name="T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3">
                    <a:moveTo>
                      <a:pt x="22" y="5"/>
                    </a:moveTo>
                    <a:cubicBezTo>
                      <a:pt x="32" y="9"/>
                      <a:pt x="37" y="20"/>
                      <a:pt x="37" y="20"/>
                    </a:cubicBezTo>
                    <a:cubicBezTo>
                      <a:pt x="37" y="20"/>
                      <a:pt x="25" y="23"/>
                      <a:pt x="15" y="19"/>
                    </a:cubicBezTo>
                    <a:cubicBezTo>
                      <a:pt x="5" y="15"/>
                      <a:pt x="0" y="4"/>
                      <a:pt x="0" y="4"/>
                    </a:cubicBezTo>
                    <a:cubicBezTo>
                      <a:pt x="0" y="4"/>
                      <a:pt x="11" y="0"/>
                      <a:pt x="2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21" name="Freeform 774"/>
              <p:cNvSpPr/>
              <p:nvPr/>
            </p:nvSpPr>
            <p:spPr bwMode="auto">
              <a:xfrm>
                <a:off x="-5111750" y="2792413"/>
                <a:ext cx="79375" cy="34925"/>
              </a:xfrm>
              <a:custGeom>
                <a:avLst/>
                <a:gdLst>
                  <a:gd name="T0" fmla="*/ 30 w 50"/>
                  <a:gd name="T1" fmla="*/ 2 h 22"/>
                  <a:gd name="T2" fmla="*/ 50 w 50"/>
                  <a:gd name="T3" fmla="*/ 22 h 22"/>
                  <a:gd name="T4" fmla="*/ 21 w 50"/>
                  <a:gd name="T5" fmla="*/ 21 h 22"/>
                  <a:gd name="T6" fmla="*/ 0 w 50"/>
                  <a:gd name="T7" fmla="*/ 0 h 22"/>
                  <a:gd name="T8" fmla="*/ 30 w 50"/>
                  <a:gd name="T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22">
                    <a:moveTo>
                      <a:pt x="30" y="2"/>
                    </a:moveTo>
                    <a:lnTo>
                      <a:pt x="50" y="22"/>
                    </a:lnTo>
                    <a:lnTo>
                      <a:pt x="21" y="21"/>
                    </a:lnTo>
                    <a:lnTo>
                      <a:pt x="0" y="0"/>
                    </a:lnTo>
                    <a:lnTo>
                      <a:pt x="3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22" name="Freeform 775"/>
              <p:cNvSpPr/>
              <p:nvPr/>
            </p:nvSpPr>
            <p:spPr bwMode="auto">
              <a:xfrm>
                <a:off x="-5124450" y="2814638"/>
                <a:ext cx="12700" cy="11113"/>
              </a:xfrm>
              <a:custGeom>
                <a:avLst/>
                <a:gdLst>
                  <a:gd name="T0" fmla="*/ 2 w 6"/>
                  <a:gd name="T1" fmla="*/ 5 h 5"/>
                  <a:gd name="T2" fmla="*/ 1 w 6"/>
                  <a:gd name="T3" fmla="*/ 2 h 5"/>
                  <a:gd name="T4" fmla="*/ 4 w 6"/>
                  <a:gd name="T5" fmla="*/ 0 h 5"/>
                  <a:gd name="T6" fmla="*/ 5 w 6"/>
                  <a:gd name="T7" fmla="*/ 3 h 5"/>
                  <a:gd name="T8" fmla="*/ 2 w 6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2" y="5"/>
                    </a:moveTo>
                    <a:cubicBezTo>
                      <a:pt x="1" y="4"/>
                      <a:pt x="0" y="3"/>
                      <a:pt x="1" y="2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5" y="1"/>
                      <a:pt x="6" y="2"/>
                      <a:pt x="5" y="3"/>
                    </a:cubicBezTo>
                    <a:cubicBezTo>
                      <a:pt x="5" y="5"/>
                      <a:pt x="3" y="5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23" name="Freeform 776"/>
              <p:cNvSpPr/>
              <p:nvPr/>
            </p:nvSpPr>
            <p:spPr bwMode="auto">
              <a:xfrm>
                <a:off x="-5100637" y="2762251"/>
                <a:ext cx="9525" cy="11113"/>
              </a:xfrm>
              <a:custGeom>
                <a:avLst/>
                <a:gdLst>
                  <a:gd name="T0" fmla="*/ 2 w 5"/>
                  <a:gd name="T1" fmla="*/ 4 h 5"/>
                  <a:gd name="T2" fmla="*/ 1 w 5"/>
                  <a:gd name="T3" fmla="*/ 1 h 5"/>
                  <a:gd name="T4" fmla="*/ 4 w 5"/>
                  <a:gd name="T5" fmla="*/ 0 h 5"/>
                  <a:gd name="T6" fmla="*/ 5 w 5"/>
                  <a:gd name="T7" fmla="*/ 3 h 5"/>
                  <a:gd name="T8" fmla="*/ 2 w 5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2" y="4"/>
                    </a:moveTo>
                    <a:cubicBezTo>
                      <a:pt x="1" y="4"/>
                      <a:pt x="0" y="3"/>
                      <a:pt x="1" y="1"/>
                    </a:cubicBezTo>
                    <a:cubicBezTo>
                      <a:pt x="1" y="0"/>
                      <a:pt x="2" y="0"/>
                      <a:pt x="4" y="0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4" y="4"/>
                      <a:pt x="3" y="5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24" name="Freeform 777"/>
              <p:cNvSpPr/>
              <p:nvPr/>
            </p:nvSpPr>
            <p:spPr bwMode="auto">
              <a:xfrm>
                <a:off x="-5078412" y="2578101"/>
                <a:ext cx="84138" cy="36513"/>
              </a:xfrm>
              <a:custGeom>
                <a:avLst/>
                <a:gdLst>
                  <a:gd name="T0" fmla="*/ 19 w 39"/>
                  <a:gd name="T1" fmla="*/ 0 h 17"/>
                  <a:gd name="T2" fmla="*/ 39 w 39"/>
                  <a:gd name="T3" fmla="*/ 7 h 17"/>
                  <a:gd name="T4" fmla="*/ 20 w 39"/>
                  <a:gd name="T5" fmla="*/ 16 h 17"/>
                  <a:gd name="T6" fmla="*/ 0 w 39"/>
                  <a:gd name="T7" fmla="*/ 10 h 17"/>
                  <a:gd name="T8" fmla="*/ 19 w 39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7">
                    <a:moveTo>
                      <a:pt x="19" y="0"/>
                    </a:moveTo>
                    <a:cubicBezTo>
                      <a:pt x="30" y="0"/>
                      <a:pt x="39" y="7"/>
                      <a:pt x="39" y="7"/>
                    </a:cubicBezTo>
                    <a:cubicBezTo>
                      <a:pt x="39" y="7"/>
                      <a:pt x="31" y="15"/>
                      <a:pt x="20" y="16"/>
                    </a:cubicBezTo>
                    <a:cubicBezTo>
                      <a:pt x="9" y="17"/>
                      <a:pt x="0" y="10"/>
                      <a:pt x="0" y="10"/>
                    </a:cubicBezTo>
                    <a:cubicBezTo>
                      <a:pt x="0" y="10"/>
                      <a:pt x="8" y="1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25" name="Freeform 778"/>
              <p:cNvSpPr/>
              <p:nvPr/>
            </p:nvSpPr>
            <p:spPr bwMode="auto">
              <a:xfrm>
                <a:off x="-4995862" y="2479676"/>
                <a:ext cx="38100" cy="85725"/>
              </a:xfrm>
              <a:custGeom>
                <a:avLst/>
                <a:gdLst>
                  <a:gd name="T0" fmla="*/ 1 w 18"/>
                  <a:gd name="T1" fmla="*/ 21 h 40"/>
                  <a:gd name="T2" fmla="*/ 12 w 18"/>
                  <a:gd name="T3" fmla="*/ 40 h 40"/>
                  <a:gd name="T4" fmla="*/ 17 w 18"/>
                  <a:gd name="T5" fmla="*/ 19 h 40"/>
                  <a:gd name="T6" fmla="*/ 6 w 18"/>
                  <a:gd name="T7" fmla="*/ 0 h 40"/>
                  <a:gd name="T8" fmla="*/ 1 w 18"/>
                  <a:gd name="T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0">
                    <a:moveTo>
                      <a:pt x="1" y="21"/>
                    </a:moveTo>
                    <a:cubicBezTo>
                      <a:pt x="3" y="32"/>
                      <a:pt x="12" y="40"/>
                      <a:pt x="12" y="40"/>
                    </a:cubicBezTo>
                    <a:cubicBezTo>
                      <a:pt x="12" y="40"/>
                      <a:pt x="18" y="30"/>
                      <a:pt x="17" y="19"/>
                    </a:cubicBezTo>
                    <a:cubicBezTo>
                      <a:pt x="15" y="8"/>
                      <a:pt x="6" y="0"/>
                      <a:pt x="6" y="0"/>
                    </a:cubicBezTo>
                    <a:cubicBezTo>
                      <a:pt x="6" y="0"/>
                      <a:pt x="0" y="10"/>
                      <a:pt x="1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26" name="Freeform 779"/>
              <p:cNvSpPr/>
              <p:nvPr/>
            </p:nvSpPr>
            <p:spPr bwMode="auto">
              <a:xfrm>
                <a:off x="-5051425" y="2520951"/>
                <a:ext cx="63500" cy="55563"/>
              </a:xfrm>
              <a:custGeom>
                <a:avLst/>
                <a:gdLst>
                  <a:gd name="T0" fmla="*/ 20 w 30"/>
                  <a:gd name="T1" fmla="*/ 7 h 26"/>
                  <a:gd name="T2" fmla="*/ 30 w 30"/>
                  <a:gd name="T3" fmla="*/ 26 h 26"/>
                  <a:gd name="T4" fmla="*/ 10 w 30"/>
                  <a:gd name="T5" fmla="*/ 19 h 26"/>
                  <a:gd name="T6" fmla="*/ 0 w 30"/>
                  <a:gd name="T7" fmla="*/ 0 h 26"/>
                  <a:gd name="T8" fmla="*/ 20 w 30"/>
                  <a:gd name="T9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6">
                    <a:moveTo>
                      <a:pt x="20" y="7"/>
                    </a:moveTo>
                    <a:cubicBezTo>
                      <a:pt x="29" y="14"/>
                      <a:pt x="30" y="26"/>
                      <a:pt x="30" y="26"/>
                    </a:cubicBezTo>
                    <a:cubicBezTo>
                      <a:pt x="30" y="26"/>
                      <a:pt x="19" y="26"/>
                      <a:pt x="10" y="19"/>
                    </a:cubicBezTo>
                    <a:cubicBezTo>
                      <a:pt x="2" y="11"/>
                      <a:pt x="0" y="0"/>
                      <a:pt x="0" y="0"/>
                    </a:cubicBezTo>
                    <a:cubicBezTo>
                      <a:pt x="0" y="0"/>
                      <a:pt x="12" y="0"/>
                      <a:pt x="2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27" name="Freeform 780"/>
              <p:cNvSpPr/>
              <p:nvPr/>
            </p:nvSpPr>
            <p:spPr bwMode="auto">
              <a:xfrm>
                <a:off x="-4972050" y="2586038"/>
                <a:ext cx="65088" cy="57150"/>
              </a:xfrm>
              <a:custGeom>
                <a:avLst/>
                <a:gdLst>
                  <a:gd name="T0" fmla="*/ 27 w 41"/>
                  <a:gd name="T1" fmla="*/ 10 h 36"/>
                  <a:gd name="T2" fmla="*/ 41 w 41"/>
                  <a:gd name="T3" fmla="*/ 36 h 36"/>
                  <a:gd name="T4" fmla="*/ 13 w 41"/>
                  <a:gd name="T5" fmla="*/ 26 h 36"/>
                  <a:gd name="T6" fmla="*/ 0 w 41"/>
                  <a:gd name="T7" fmla="*/ 0 h 36"/>
                  <a:gd name="T8" fmla="*/ 27 w 41"/>
                  <a:gd name="T9" fmla="*/ 1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36">
                    <a:moveTo>
                      <a:pt x="27" y="10"/>
                    </a:moveTo>
                    <a:lnTo>
                      <a:pt x="41" y="36"/>
                    </a:lnTo>
                    <a:lnTo>
                      <a:pt x="13" y="26"/>
                    </a:lnTo>
                    <a:lnTo>
                      <a:pt x="0" y="0"/>
                    </a:lnTo>
                    <a:lnTo>
                      <a:pt x="27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28" name="Freeform 781"/>
              <p:cNvSpPr/>
              <p:nvPr/>
            </p:nvSpPr>
            <p:spPr bwMode="auto">
              <a:xfrm>
                <a:off x="-4994275" y="2606676"/>
                <a:ext cx="12700" cy="9525"/>
              </a:xfrm>
              <a:custGeom>
                <a:avLst/>
                <a:gdLst>
                  <a:gd name="T0" fmla="*/ 2 w 6"/>
                  <a:gd name="T1" fmla="*/ 4 h 5"/>
                  <a:gd name="T2" fmla="*/ 1 w 6"/>
                  <a:gd name="T3" fmla="*/ 1 h 5"/>
                  <a:gd name="T4" fmla="*/ 4 w 6"/>
                  <a:gd name="T5" fmla="*/ 0 h 5"/>
                  <a:gd name="T6" fmla="*/ 5 w 6"/>
                  <a:gd name="T7" fmla="*/ 4 h 5"/>
                  <a:gd name="T8" fmla="*/ 2 w 6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2" y="4"/>
                    </a:move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1"/>
                      <a:pt x="6" y="3"/>
                      <a:pt x="5" y="4"/>
                    </a:cubicBezTo>
                    <a:cubicBezTo>
                      <a:pt x="4" y="4"/>
                      <a:pt x="3" y="5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29" name="Freeform 782"/>
              <p:cNvSpPr/>
              <p:nvPr/>
            </p:nvSpPr>
            <p:spPr bwMode="auto">
              <a:xfrm>
                <a:off x="-4954587" y="2563813"/>
                <a:ext cx="11113" cy="9525"/>
              </a:xfrm>
              <a:custGeom>
                <a:avLst/>
                <a:gdLst>
                  <a:gd name="T0" fmla="*/ 1 w 5"/>
                  <a:gd name="T1" fmla="*/ 4 h 5"/>
                  <a:gd name="T2" fmla="*/ 1 w 5"/>
                  <a:gd name="T3" fmla="*/ 1 h 5"/>
                  <a:gd name="T4" fmla="*/ 4 w 5"/>
                  <a:gd name="T5" fmla="*/ 0 h 5"/>
                  <a:gd name="T6" fmla="*/ 4 w 5"/>
                  <a:gd name="T7" fmla="*/ 4 h 5"/>
                  <a:gd name="T8" fmla="*/ 1 w 5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4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3" y="0"/>
                      <a:pt x="4" y="0"/>
                    </a:cubicBezTo>
                    <a:cubicBezTo>
                      <a:pt x="5" y="1"/>
                      <a:pt x="5" y="3"/>
                      <a:pt x="4" y="4"/>
                    </a:cubicBezTo>
                    <a:cubicBezTo>
                      <a:pt x="3" y="4"/>
                      <a:pt x="2" y="5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30" name="Freeform 783"/>
              <p:cNvSpPr/>
              <p:nvPr/>
            </p:nvSpPr>
            <p:spPr bwMode="auto">
              <a:xfrm>
                <a:off x="-4867275" y="2395538"/>
                <a:ext cx="82550" cy="42863"/>
              </a:xfrm>
              <a:custGeom>
                <a:avLst/>
                <a:gdLst>
                  <a:gd name="T0" fmla="*/ 21 w 38"/>
                  <a:gd name="T1" fmla="*/ 3 h 20"/>
                  <a:gd name="T2" fmla="*/ 38 w 38"/>
                  <a:gd name="T3" fmla="*/ 15 h 20"/>
                  <a:gd name="T4" fmla="*/ 17 w 38"/>
                  <a:gd name="T5" fmla="*/ 18 h 20"/>
                  <a:gd name="T6" fmla="*/ 0 w 38"/>
                  <a:gd name="T7" fmla="*/ 6 h 20"/>
                  <a:gd name="T8" fmla="*/ 21 w 38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0">
                    <a:moveTo>
                      <a:pt x="21" y="3"/>
                    </a:moveTo>
                    <a:cubicBezTo>
                      <a:pt x="32" y="5"/>
                      <a:pt x="38" y="15"/>
                      <a:pt x="38" y="15"/>
                    </a:cubicBezTo>
                    <a:cubicBezTo>
                      <a:pt x="38" y="15"/>
                      <a:pt x="28" y="20"/>
                      <a:pt x="17" y="18"/>
                    </a:cubicBezTo>
                    <a:cubicBezTo>
                      <a:pt x="7" y="15"/>
                      <a:pt x="0" y="6"/>
                      <a:pt x="0" y="6"/>
                    </a:cubicBezTo>
                    <a:cubicBezTo>
                      <a:pt x="0" y="6"/>
                      <a:pt x="10" y="0"/>
                      <a:pt x="2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31" name="Freeform 784"/>
              <p:cNvSpPr/>
              <p:nvPr/>
            </p:nvSpPr>
            <p:spPr bwMode="auto">
              <a:xfrm>
                <a:off x="-4767262" y="2325688"/>
                <a:ext cx="39688" cy="82550"/>
              </a:xfrm>
              <a:custGeom>
                <a:avLst/>
                <a:gdLst>
                  <a:gd name="T0" fmla="*/ 2 w 19"/>
                  <a:gd name="T1" fmla="*/ 18 h 39"/>
                  <a:gd name="T2" fmla="*/ 6 w 19"/>
                  <a:gd name="T3" fmla="*/ 39 h 39"/>
                  <a:gd name="T4" fmla="*/ 17 w 19"/>
                  <a:gd name="T5" fmla="*/ 21 h 39"/>
                  <a:gd name="T6" fmla="*/ 13 w 19"/>
                  <a:gd name="T7" fmla="*/ 0 h 39"/>
                  <a:gd name="T8" fmla="*/ 2 w 19"/>
                  <a:gd name="T9" fmla="*/ 1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9">
                    <a:moveTo>
                      <a:pt x="2" y="18"/>
                    </a:moveTo>
                    <a:cubicBezTo>
                      <a:pt x="0" y="29"/>
                      <a:pt x="6" y="39"/>
                      <a:pt x="6" y="39"/>
                    </a:cubicBezTo>
                    <a:cubicBezTo>
                      <a:pt x="6" y="39"/>
                      <a:pt x="15" y="32"/>
                      <a:pt x="17" y="21"/>
                    </a:cubicBezTo>
                    <a:cubicBezTo>
                      <a:pt x="19" y="10"/>
                      <a:pt x="13" y="0"/>
                      <a:pt x="13" y="0"/>
                    </a:cubicBezTo>
                    <a:cubicBezTo>
                      <a:pt x="13" y="0"/>
                      <a:pt x="4" y="7"/>
                      <a:pt x="2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32" name="Freeform 785"/>
              <p:cNvSpPr/>
              <p:nvPr/>
            </p:nvSpPr>
            <p:spPr bwMode="auto">
              <a:xfrm>
                <a:off x="-4821237" y="2339976"/>
                <a:ext cx="53975" cy="73025"/>
              </a:xfrm>
              <a:custGeom>
                <a:avLst/>
                <a:gdLst>
                  <a:gd name="T0" fmla="*/ 19 w 25"/>
                  <a:gd name="T1" fmla="*/ 13 h 34"/>
                  <a:gd name="T2" fmla="*/ 23 w 25"/>
                  <a:gd name="T3" fmla="*/ 34 h 34"/>
                  <a:gd name="T4" fmla="*/ 6 w 25"/>
                  <a:gd name="T5" fmla="*/ 21 h 34"/>
                  <a:gd name="T6" fmla="*/ 2 w 25"/>
                  <a:gd name="T7" fmla="*/ 0 h 34"/>
                  <a:gd name="T8" fmla="*/ 19 w 25"/>
                  <a:gd name="T9" fmla="*/ 1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13"/>
                    </a:moveTo>
                    <a:cubicBezTo>
                      <a:pt x="25" y="23"/>
                      <a:pt x="23" y="34"/>
                      <a:pt x="23" y="34"/>
                    </a:cubicBezTo>
                    <a:cubicBezTo>
                      <a:pt x="23" y="34"/>
                      <a:pt x="12" y="31"/>
                      <a:pt x="6" y="21"/>
                    </a:cubicBezTo>
                    <a:cubicBezTo>
                      <a:pt x="0" y="12"/>
                      <a:pt x="2" y="0"/>
                      <a:pt x="2" y="0"/>
                    </a:cubicBezTo>
                    <a:cubicBezTo>
                      <a:pt x="2" y="0"/>
                      <a:pt x="13" y="4"/>
                      <a:pt x="19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33" name="Freeform 786"/>
              <p:cNvSpPr/>
              <p:nvPr/>
            </p:nvSpPr>
            <p:spPr bwMode="auto">
              <a:xfrm>
                <a:off x="-4760912" y="2427288"/>
                <a:ext cx="42863" cy="73025"/>
              </a:xfrm>
              <a:custGeom>
                <a:avLst/>
                <a:gdLst>
                  <a:gd name="T0" fmla="*/ 21 w 27"/>
                  <a:gd name="T1" fmla="*/ 18 h 46"/>
                  <a:gd name="T2" fmla="*/ 27 w 27"/>
                  <a:gd name="T3" fmla="*/ 46 h 46"/>
                  <a:gd name="T4" fmla="*/ 4 w 27"/>
                  <a:gd name="T5" fmla="*/ 29 h 46"/>
                  <a:gd name="T6" fmla="*/ 0 w 27"/>
                  <a:gd name="T7" fmla="*/ 0 h 46"/>
                  <a:gd name="T8" fmla="*/ 21 w 27"/>
                  <a:gd name="T9" fmla="*/ 1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46">
                    <a:moveTo>
                      <a:pt x="21" y="18"/>
                    </a:moveTo>
                    <a:lnTo>
                      <a:pt x="27" y="46"/>
                    </a:lnTo>
                    <a:lnTo>
                      <a:pt x="4" y="29"/>
                    </a:lnTo>
                    <a:lnTo>
                      <a:pt x="0" y="0"/>
                    </a:lnTo>
                    <a:lnTo>
                      <a:pt x="21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34" name="Freeform 787"/>
              <p:cNvSpPr/>
              <p:nvPr/>
            </p:nvSpPr>
            <p:spPr bwMode="auto">
              <a:xfrm>
                <a:off x="-4789487" y="2441576"/>
                <a:ext cx="11113" cy="9525"/>
              </a:xfrm>
              <a:custGeom>
                <a:avLst/>
                <a:gdLst>
                  <a:gd name="T0" fmla="*/ 0 w 5"/>
                  <a:gd name="T1" fmla="*/ 4 h 5"/>
                  <a:gd name="T2" fmla="*/ 1 w 5"/>
                  <a:gd name="T3" fmla="*/ 1 h 5"/>
                  <a:gd name="T4" fmla="*/ 4 w 5"/>
                  <a:gd name="T5" fmla="*/ 2 h 5"/>
                  <a:gd name="T6" fmla="*/ 4 w 5"/>
                  <a:gd name="T7" fmla="*/ 5 h 5"/>
                  <a:gd name="T8" fmla="*/ 0 w 5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0" y="4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4" y="1"/>
                      <a:pt x="4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3" y="5"/>
                      <a:pt x="1" y="5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35" name="Freeform 788"/>
              <p:cNvSpPr/>
              <p:nvPr/>
            </p:nvSpPr>
            <p:spPr bwMode="auto">
              <a:xfrm>
                <a:off x="-4741862" y="2413001"/>
                <a:ext cx="12700" cy="11113"/>
              </a:xfrm>
              <a:custGeom>
                <a:avLst/>
                <a:gdLst>
                  <a:gd name="T0" fmla="*/ 1 w 6"/>
                  <a:gd name="T1" fmla="*/ 3 h 5"/>
                  <a:gd name="T2" fmla="*/ 2 w 6"/>
                  <a:gd name="T3" fmla="*/ 0 h 5"/>
                  <a:gd name="T4" fmla="*/ 5 w 6"/>
                  <a:gd name="T5" fmla="*/ 1 h 5"/>
                  <a:gd name="T6" fmla="*/ 4 w 6"/>
                  <a:gd name="T7" fmla="*/ 4 h 5"/>
                  <a:gd name="T8" fmla="*/ 1 w 6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1" y="3"/>
                    </a:moveTo>
                    <a:cubicBezTo>
                      <a:pt x="0" y="2"/>
                      <a:pt x="1" y="1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2"/>
                      <a:pt x="5" y="3"/>
                      <a:pt x="4" y="4"/>
                    </a:cubicBezTo>
                    <a:cubicBezTo>
                      <a:pt x="3" y="5"/>
                      <a:pt x="2" y="4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36" name="Freeform 789"/>
              <p:cNvSpPr/>
              <p:nvPr/>
            </p:nvSpPr>
            <p:spPr bwMode="auto">
              <a:xfrm>
                <a:off x="-4632325" y="2286001"/>
                <a:ext cx="76200" cy="53975"/>
              </a:xfrm>
              <a:custGeom>
                <a:avLst/>
                <a:gdLst>
                  <a:gd name="T0" fmla="*/ 21 w 35"/>
                  <a:gd name="T1" fmla="*/ 6 h 25"/>
                  <a:gd name="T2" fmla="*/ 35 w 35"/>
                  <a:gd name="T3" fmla="*/ 22 h 25"/>
                  <a:gd name="T4" fmla="*/ 14 w 35"/>
                  <a:gd name="T5" fmla="*/ 19 h 25"/>
                  <a:gd name="T6" fmla="*/ 0 w 35"/>
                  <a:gd name="T7" fmla="*/ 2 h 25"/>
                  <a:gd name="T8" fmla="*/ 21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21" y="6"/>
                    </a:moveTo>
                    <a:cubicBezTo>
                      <a:pt x="31" y="11"/>
                      <a:pt x="35" y="22"/>
                      <a:pt x="35" y="22"/>
                    </a:cubicBezTo>
                    <a:cubicBezTo>
                      <a:pt x="35" y="22"/>
                      <a:pt x="23" y="25"/>
                      <a:pt x="14" y="19"/>
                    </a:cubicBezTo>
                    <a:cubicBezTo>
                      <a:pt x="4" y="13"/>
                      <a:pt x="0" y="2"/>
                      <a:pt x="0" y="2"/>
                    </a:cubicBezTo>
                    <a:cubicBezTo>
                      <a:pt x="0" y="2"/>
                      <a:pt x="12" y="0"/>
                      <a:pt x="2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37" name="Freeform 790"/>
              <p:cNvSpPr/>
              <p:nvPr/>
            </p:nvSpPr>
            <p:spPr bwMode="auto">
              <a:xfrm>
                <a:off x="-4529137" y="2247901"/>
                <a:ext cx="49213" cy="77788"/>
              </a:xfrm>
              <a:custGeom>
                <a:avLst/>
                <a:gdLst>
                  <a:gd name="T0" fmla="*/ 5 w 23"/>
                  <a:gd name="T1" fmla="*/ 14 h 36"/>
                  <a:gd name="T2" fmla="*/ 2 w 23"/>
                  <a:gd name="T3" fmla="*/ 36 h 36"/>
                  <a:gd name="T4" fmla="*/ 18 w 23"/>
                  <a:gd name="T5" fmla="*/ 21 h 36"/>
                  <a:gd name="T6" fmla="*/ 20 w 23"/>
                  <a:gd name="T7" fmla="*/ 0 h 36"/>
                  <a:gd name="T8" fmla="*/ 5 w 23"/>
                  <a:gd name="T9" fmla="*/ 1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6">
                    <a:moveTo>
                      <a:pt x="5" y="14"/>
                    </a:moveTo>
                    <a:cubicBezTo>
                      <a:pt x="0" y="24"/>
                      <a:pt x="2" y="36"/>
                      <a:pt x="2" y="36"/>
                    </a:cubicBezTo>
                    <a:cubicBezTo>
                      <a:pt x="2" y="36"/>
                      <a:pt x="13" y="31"/>
                      <a:pt x="18" y="21"/>
                    </a:cubicBezTo>
                    <a:cubicBezTo>
                      <a:pt x="23" y="12"/>
                      <a:pt x="20" y="0"/>
                      <a:pt x="20" y="0"/>
                    </a:cubicBezTo>
                    <a:cubicBezTo>
                      <a:pt x="20" y="0"/>
                      <a:pt x="9" y="5"/>
                      <a:pt x="5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38" name="Freeform 791"/>
              <p:cNvSpPr/>
              <p:nvPr/>
            </p:nvSpPr>
            <p:spPr bwMode="auto">
              <a:xfrm>
                <a:off x="-4576762" y="2241551"/>
                <a:ext cx="46038" cy="84138"/>
              </a:xfrm>
              <a:custGeom>
                <a:avLst/>
                <a:gdLst>
                  <a:gd name="T0" fmla="*/ 18 w 21"/>
                  <a:gd name="T1" fmla="*/ 18 h 39"/>
                  <a:gd name="T2" fmla="*/ 16 w 21"/>
                  <a:gd name="T3" fmla="*/ 39 h 39"/>
                  <a:gd name="T4" fmla="*/ 3 w 21"/>
                  <a:gd name="T5" fmla="*/ 21 h 39"/>
                  <a:gd name="T6" fmla="*/ 6 w 21"/>
                  <a:gd name="T7" fmla="*/ 0 h 39"/>
                  <a:gd name="T8" fmla="*/ 18 w 21"/>
                  <a:gd name="T9" fmla="*/ 1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9">
                    <a:moveTo>
                      <a:pt x="18" y="18"/>
                    </a:moveTo>
                    <a:cubicBezTo>
                      <a:pt x="21" y="28"/>
                      <a:pt x="16" y="39"/>
                      <a:pt x="16" y="39"/>
                    </a:cubicBezTo>
                    <a:cubicBezTo>
                      <a:pt x="16" y="39"/>
                      <a:pt x="6" y="32"/>
                      <a:pt x="3" y="21"/>
                    </a:cubicBezTo>
                    <a:cubicBezTo>
                      <a:pt x="0" y="11"/>
                      <a:pt x="6" y="0"/>
                      <a:pt x="6" y="0"/>
                    </a:cubicBezTo>
                    <a:cubicBezTo>
                      <a:pt x="6" y="0"/>
                      <a:pt x="15" y="7"/>
                      <a:pt x="18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39" name="Freeform 792"/>
              <p:cNvSpPr/>
              <p:nvPr/>
            </p:nvSpPr>
            <p:spPr bwMode="auto">
              <a:xfrm>
                <a:off x="-4541837" y="2341563"/>
                <a:ext cx="31750" cy="82550"/>
              </a:xfrm>
              <a:custGeom>
                <a:avLst/>
                <a:gdLst>
                  <a:gd name="T0" fmla="*/ 20 w 20"/>
                  <a:gd name="T1" fmla="*/ 23 h 52"/>
                  <a:gd name="T2" fmla="*/ 16 w 20"/>
                  <a:gd name="T3" fmla="*/ 52 h 52"/>
                  <a:gd name="T4" fmla="*/ 0 w 20"/>
                  <a:gd name="T5" fmla="*/ 29 h 52"/>
                  <a:gd name="T6" fmla="*/ 3 w 20"/>
                  <a:gd name="T7" fmla="*/ 0 h 52"/>
                  <a:gd name="T8" fmla="*/ 20 w 20"/>
                  <a:gd name="T9" fmla="*/ 2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2">
                    <a:moveTo>
                      <a:pt x="20" y="23"/>
                    </a:moveTo>
                    <a:lnTo>
                      <a:pt x="16" y="52"/>
                    </a:lnTo>
                    <a:lnTo>
                      <a:pt x="0" y="29"/>
                    </a:lnTo>
                    <a:lnTo>
                      <a:pt x="3" y="0"/>
                    </a:lnTo>
                    <a:lnTo>
                      <a:pt x="20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40" name="Freeform 793"/>
              <p:cNvSpPr/>
              <p:nvPr/>
            </p:nvSpPr>
            <p:spPr bwMode="auto">
              <a:xfrm>
                <a:off x="-4567237" y="2346326"/>
                <a:ext cx="11113" cy="11113"/>
              </a:xfrm>
              <a:custGeom>
                <a:avLst/>
                <a:gdLst>
                  <a:gd name="T0" fmla="*/ 0 w 5"/>
                  <a:gd name="T1" fmla="*/ 4 h 5"/>
                  <a:gd name="T2" fmla="*/ 1 w 5"/>
                  <a:gd name="T3" fmla="*/ 1 h 5"/>
                  <a:gd name="T4" fmla="*/ 4 w 5"/>
                  <a:gd name="T5" fmla="*/ 2 h 5"/>
                  <a:gd name="T6" fmla="*/ 3 w 5"/>
                  <a:gd name="T7" fmla="*/ 5 h 5"/>
                  <a:gd name="T8" fmla="*/ 0 w 5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0" y="4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5" y="3"/>
                      <a:pt x="4" y="5"/>
                      <a:pt x="3" y="5"/>
                    </a:cubicBezTo>
                    <a:cubicBezTo>
                      <a:pt x="2" y="5"/>
                      <a:pt x="0" y="5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41" name="Freeform 794"/>
              <p:cNvSpPr/>
              <p:nvPr/>
            </p:nvSpPr>
            <p:spPr bwMode="auto">
              <a:xfrm>
                <a:off x="-4513262" y="2333626"/>
                <a:ext cx="11113" cy="11113"/>
              </a:xfrm>
              <a:custGeom>
                <a:avLst/>
                <a:gdLst>
                  <a:gd name="T0" fmla="*/ 1 w 5"/>
                  <a:gd name="T1" fmla="*/ 3 h 5"/>
                  <a:gd name="T2" fmla="*/ 2 w 5"/>
                  <a:gd name="T3" fmla="*/ 0 h 5"/>
                  <a:gd name="T4" fmla="*/ 5 w 5"/>
                  <a:gd name="T5" fmla="*/ 2 h 5"/>
                  <a:gd name="T6" fmla="*/ 3 w 5"/>
                  <a:gd name="T7" fmla="*/ 4 h 5"/>
                  <a:gd name="T8" fmla="*/ 1 w 5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3"/>
                    </a:moveTo>
                    <a:cubicBezTo>
                      <a:pt x="0" y="2"/>
                      <a:pt x="1" y="0"/>
                      <a:pt x="2" y="0"/>
                    </a:cubicBezTo>
                    <a:cubicBezTo>
                      <a:pt x="3" y="0"/>
                      <a:pt x="5" y="0"/>
                      <a:pt x="5" y="2"/>
                    </a:cubicBezTo>
                    <a:cubicBezTo>
                      <a:pt x="5" y="3"/>
                      <a:pt x="5" y="4"/>
                      <a:pt x="3" y="4"/>
                    </a:cubicBezTo>
                    <a:cubicBezTo>
                      <a:pt x="2" y="5"/>
                      <a:pt x="1" y="4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42" name="Freeform 795"/>
              <p:cNvSpPr/>
              <p:nvPr/>
            </p:nvSpPr>
            <p:spPr bwMode="auto">
              <a:xfrm>
                <a:off x="-4257675" y="3962401"/>
                <a:ext cx="66675" cy="55563"/>
              </a:xfrm>
              <a:custGeom>
                <a:avLst/>
                <a:gdLst>
                  <a:gd name="T0" fmla="*/ 10 w 31"/>
                  <a:gd name="T1" fmla="*/ 19 h 26"/>
                  <a:gd name="T2" fmla="*/ 0 w 31"/>
                  <a:gd name="T3" fmla="*/ 0 h 26"/>
                  <a:gd name="T4" fmla="*/ 20 w 31"/>
                  <a:gd name="T5" fmla="*/ 7 h 26"/>
                  <a:gd name="T6" fmla="*/ 31 w 31"/>
                  <a:gd name="T7" fmla="*/ 25 h 26"/>
                  <a:gd name="T8" fmla="*/ 10 w 31"/>
                  <a:gd name="T9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6">
                    <a:moveTo>
                      <a:pt x="10" y="19"/>
                    </a:moveTo>
                    <a:cubicBezTo>
                      <a:pt x="2" y="12"/>
                      <a:pt x="0" y="0"/>
                      <a:pt x="0" y="0"/>
                    </a:cubicBezTo>
                    <a:cubicBezTo>
                      <a:pt x="0" y="0"/>
                      <a:pt x="11" y="0"/>
                      <a:pt x="20" y="7"/>
                    </a:cubicBezTo>
                    <a:cubicBezTo>
                      <a:pt x="28" y="14"/>
                      <a:pt x="31" y="25"/>
                      <a:pt x="31" y="25"/>
                    </a:cubicBezTo>
                    <a:cubicBezTo>
                      <a:pt x="31" y="25"/>
                      <a:pt x="19" y="26"/>
                      <a:pt x="1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43" name="Freeform 796"/>
              <p:cNvSpPr/>
              <p:nvPr/>
            </p:nvSpPr>
            <p:spPr bwMode="auto">
              <a:xfrm>
                <a:off x="-4346575" y="3968751"/>
                <a:ext cx="53975" cy="69850"/>
              </a:xfrm>
              <a:custGeom>
                <a:avLst/>
                <a:gdLst>
                  <a:gd name="T0" fmla="*/ 19 w 25"/>
                  <a:gd name="T1" fmla="*/ 20 h 32"/>
                  <a:gd name="T2" fmla="*/ 24 w 25"/>
                  <a:gd name="T3" fmla="*/ 0 h 32"/>
                  <a:gd name="T4" fmla="*/ 6 w 25"/>
                  <a:gd name="T5" fmla="*/ 11 h 32"/>
                  <a:gd name="T6" fmla="*/ 1 w 25"/>
                  <a:gd name="T7" fmla="*/ 32 h 32"/>
                  <a:gd name="T8" fmla="*/ 19 w 25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2">
                    <a:moveTo>
                      <a:pt x="19" y="20"/>
                    </a:moveTo>
                    <a:cubicBezTo>
                      <a:pt x="25" y="11"/>
                      <a:pt x="24" y="0"/>
                      <a:pt x="24" y="0"/>
                    </a:cubicBezTo>
                    <a:cubicBezTo>
                      <a:pt x="24" y="0"/>
                      <a:pt x="13" y="2"/>
                      <a:pt x="6" y="11"/>
                    </a:cubicBezTo>
                    <a:cubicBezTo>
                      <a:pt x="0" y="20"/>
                      <a:pt x="1" y="32"/>
                      <a:pt x="1" y="32"/>
                    </a:cubicBezTo>
                    <a:cubicBezTo>
                      <a:pt x="1" y="32"/>
                      <a:pt x="13" y="29"/>
                      <a:pt x="1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44" name="Freeform 797"/>
              <p:cNvSpPr/>
              <p:nvPr/>
            </p:nvSpPr>
            <p:spPr bwMode="auto">
              <a:xfrm>
                <a:off x="-4289425" y="3971926"/>
                <a:ext cx="38100" cy="82550"/>
              </a:xfrm>
              <a:custGeom>
                <a:avLst/>
                <a:gdLst>
                  <a:gd name="T0" fmla="*/ 1 w 18"/>
                  <a:gd name="T1" fmla="*/ 20 h 39"/>
                  <a:gd name="T2" fmla="*/ 7 w 18"/>
                  <a:gd name="T3" fmla="*/ 0 h 39"/>
                  <a:gd name="T4" fmla="*/ 17 w 18"/>
                  <a:gd name="T5" fmla="*/ 19 h 39"/>
                  <a:gd name="T6" fmla="*/ 11 w 18"/>
                  <a:gd name="T7" fmla="*/ 39 h 39"/>
                  <a:gd name="T8" fmla="*/ 1 w 18"/>
                  <a:gd name="T9" fmla="*/ 2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9">
                    <a:moveTo>
                      <a:pt x="1" y="20"/>
                    </a:moveTo>
                    <a:cubicBezTo>
                      <a:pt x="0" y="9"/>
                      <a:pt x="7" y="0"/>
                      <a:pt x="7" y="0"/>
                    </a:cubicBezTo>
                    <a:cubicBezTo>
                      <a:pt x="7" y="0"/>
                      <a:pt x="15" y="8"/>
                      <a:pt x="17" y="19"/>
                    </a:cubicBezTo>
                    <a:cubicBezTo>
                      <a:pt x="18" y="30"/>
                      <a:pt x="11" y="39"/>
                      <a:pt x="11" y="39"/>
                    </a:cubicBezTo>
                    <a:cubicBezTo>
                      <a:pt x="11" y="39"/>
                      <a:pt x="2" y="31"/>
                      <a:pt x="1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45" name="Freeform 798"/>
              <p:cNvSpPr/>
              <p:nvPr/>
            </p:nvSpPr>
            <p:spPr bwMode="auto">
              <a:xfrm>
                <a:off x="-4298950" y="3868738"/>
                <a:ext cx="33338" cy="85725"/>
              </a:xfrm>
              <a:custGeom>
                <a:avLst/>
                <a:gdLst>
                  <a:gd name="T0" fmla="*/ 0 w 21"/>
                  <a:gd name="T1" fmla="*/ 28 h 54"/>
                  <a:gd name="T2" fmla="*/ 7 w 21"/>
                  <a:gd name="T3" fmla="*/ 0 h 54"/>
                  <a:gd name="T4" fmla="*/ 21 w 21"/>
                  <a:gd name="T5" fmla="*/ 25 h 54"/>
                  <a:gd name="T6" fmla="*/ 14 w 21"/>
                  <a:gd name="T7" fmla="*/ 54 h 54"/>
                  <a:gd name="T8" fmla="*/ 0 w 21"/>
                  <a:gd name="T9" fmla="*/ 2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54">
                    <a:moveTo>
                      <a:pt x="0" y="28"/>
                    </a:moveTo>
                    <a:lnTo>
                      <a:pt x="7" y="0"/>
                    </a:lnTo>
                    <a:lnTo>
                      <a:pt x="21" y="25"/>
                    </a:lnTo>
                    <a:lnTo>
                      <a:pt x="14" y="54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46" name="Freeform 799"/>
              <p:cNvSpPr/>
              <p:nvPr/>
            </p:nvSpPr>
            <p:spPr bwMode="auto">
              <a:xfrm>
                <a:off x="-4256087" y="3941763"/>
                <a:ext cx="11113" cy="9525"/>
              </a:xfrm>
              <a:custGeom>
                <a:avLst/>
                <a:gdLst>
                  <a:gd name="T0" fmla="*/ 5 w 5"/>
                  <a:gd name="T1" fmla="*/ 2 h 5"/>
                  <a:gd name="T2" fmla="*/ 3 w 5"/>
                  <a:gd name="T3" fmla="*/ 4 h 5"/>
                  <a:gd name="T4" fmla="*/ 0 w 5"/>
                  <a:gd name="T5" fmla="*/ 3 h 5"/>
                  <a:gd name="T6" fmla="*/ 2 w 5"/>
                  <a:gd name="T7" fmla="*/ 0 h 5"/>
                  <a:gd name="T8" fmla="*/ 5 w 5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4" y="4"/>
                      <a:pt x="3" y="4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47" name="Freeform 800"/>
              <p:cNvSpPr/>
              <p:nvPr/>
            </p:nvSpPr>
            <p:spPr bwMode="auto">
              <a:xfrm>
                <a:off x="-4311650" y="3944938"/>
                <a:ext cx="9525" cy="11113"/>
              </a:xfrm>
              <a:custGeom>
                <a:avLst/>
                <a:gdLst>
                  <a:gd name="T0" fmla="*/ 4 w 4"/>
                  <a:gd name="T1" fmla="*/ 3 h 5"/>
                  <a:gd name="T2" fmla="*/ 2 w 4"/>
                  <a:gd name="T3" fmla="*/ 5 h 5"/>
                  <a:gd name="T4" fmla="*/ 0 w 4"/>
                  <a:gd name="T5" fmla="*/ 3 h 5"/>
                  <a:gd name="T6" fmla="*/ 2 w 4"/>
                  <a:gd name="T7" fmla="*/ 1 h 5"/>
                  <a:gd name="T8" fmla="*/ 4 w 4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4" y="3"/>
                    </a:moveTo>
                    <a:cubicBezTo>
                      <a:pt x="4" y="4"/>
                      <a:pt x="4" y="5"/>
                      <a:pt x="2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2"/>
                      <a:pt x="0" y="1"/>
                      <a:pt x="2" y="1"/>
                    </a:cubicBezTo>
                    <a:cubicBezTo>
                      <a:pt x="3" y="0"/>
                      <a:pt x="4" y="1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1833282" y="3143371"/>
            <a:ext cx="1142953" cy="1129450"/>
            <a:chOff x="3629048" y="3059550"/>
            <a:chExt cx="1142953" cy="1129450"/>
          </a:xfrm>
        </p:grpSpPr>
        <p:sp>
          <p:nvSpPr>
            <p:cNvPr id="19" name="文本框 18"/>
            <p:cNvSpPr txBox="1"/>
            <p:nvPr/>
          </p:nvSpPr>
          <p:spPr>
            <a:xfrm>
              <a:off x="3809999" y="3208777"/>
              <a:ext cx="7810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>
                  <a:solidFill>
                    <a:srgbClr val="DE1E25"/>
                  </a:solidFill>
                  <a:latin typeface="+mn-ea"/>
                </a:rPr>
                <a:t>贰</a:t>
              </a:r>
              <a:endParaRPr lang="zh-CN" altLang="en-US" sz="4800" dirty="0">
                <a:solidFill>
                  <a:srgbClr val="DE1E25"/>
                </a:solidFill>
                <a:latin typeface="+mn-ea"/>
              </a:endParaRPr>
            </a:p>
          </p:txBody>
        </p:sp>
        <p:grpSp>
          <p:nvGrpSpPr>
            <p:cNvPr id="548" name="组合 547"/>
            <p:cNvGrpSpPr/>
            <p:nvPr/>
          </p:nvGrpSpPr>
          <p:grpSpPr>
            <a:xfrm>
              <a:off x="3629048" y="3059550"/>
              <a:ext cx="1142953" cy="1129450"/>
              <a:chOff x="-5280025" y="2201863"/>
              <a:chExt cx="1881188" cy="1858963"/>
            </a:xfrm>
            <a:solidFill>
              <a:srgbClr val="000000"/>
            </a:solidFill>
          </p:grpSpPr>
          <p:sp>
            <p:nvSpPr>
              <p:cNvPr id="549" name="Freeform 274"/>
              <p:cNvSpPr>
                <a:spLocks noEditPoints="1"/>
              </p:cNvSpPr>
              <p:nvPr/>
            </p:nvSpPr>
            <p:spPr bwMode="auto">
              <a:xfrm>
                <a:off x="-3689351" y="3138488"/>
                <a:ext cx="53975" cy="47625"/>
              </a:xfrm>
              <a:custGeom>
                <a:avLst/>
                <a:gdLst>
                  <a:gd name="T0" fmla="*/ 13 w 25"/>
                  <a:gd name="T1" fmla="*/ 22 h 22"/>
                  <a:gd name="T2" fmla="*/ 12 w 25"/>
                  <a:gd name="T3" fmla="*/ 22 h 22"/>
                  <a:gd name="T4" fmla="*/ 4 w 25"/>
                  <a:gd name="T5" fmla="*/ 19 h 22"/>
                  <a:gd name="T6" fmla="*/ 1 w 25"/>
                  <a:gd name="T7" fmla="*/ 11 h 22"/>
                  <a:gd name="T8" fmla="*/ 13 w 25"/>
                  <a:gd name="T9" fmla="*/ 0 h 22"/>
                  <a:gd name="T10" fmla="*/ 22 w 25"/>
                  <a:gd name="T11" fmla="*/ 3 h 22"/>
                  <a:gd name="T12" fmla="*/ 25 w 25"/>
                  <a:gd name="T13" fmla="*/ 11 h 22"/>
                  <a:gd name="T14" fmla="*/ 21 w 25"/>
                  <a:gd name="T15" fmla="*/ 19 h 22"/>
                  <a:gd name="T16" fmla="*/ 13 w 25"/>
                  <a:gd name="T17" fmla="*/ 22 h 22"/>
                  <a:gd name="T18" fmla="*/ 13 w 25"/>
                  <a:gd name="T19" fmla="*/ 8 h 22"/>
                  <a:gd name="T20" fmla="*/ 9 w 25"/>
                  <a:gd name="T21" fmla="*/ 11 h 22"/>
                  <a:gd name="T22" fmla="*/ 10 w 25"/>
                  <a:gd name="T23" fmla="*/ 13 h 22"/>
                  <a:gd name="T24" fmla="*/ 13 w 25"/>
                  <a:gd name="T25" fmla="*/ 14 h 22"/>
                  <a:gd name="T26" fmla="*/ 16 w 25"/>
                  <a:gd name="T27" fmla="*/ 13 h 22"/>
                  <a:gd name="T28" fmla="*/ 17 w 25"/>
                  <a:gd name="T29" fmla="*/ 11 h 22"/>
                  <a:gd name="T30" fmla="*/ 16 w 25"/>
                  <a:gd name="T31" fmla="*/ 9 h 22"/>
                  <a:gd name="T32" fmla="*/ 13 w 25"/>
                  <a:gd name="T33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2">
                    <a:moveTo>
                      <a:pt x="13" y="22"/>
                    </a:moveTo>
                    <a:cubicBezTo>
                      <a:pt x="12" y="22"/>
                      <a:pt x="12" y="22"/>
                      <a:pt x="12" y="22"/>
                    </a:cubicBezTo>
                    <a:cubicBezTo>
                      <a:pt x="9" y="22"/>
                      <a:pt x="6" y="21"/>
                      <a:pt x="4" y="19"/>
                    </a:cubicBezTo>
                    <a:cubicBezTo>
                      <a:pt x="2" y="16"/>
                      <a:pt x="0" y="14"/>
                      <a:pt x="1" y="11"/>
                    </a:cubicBezTo>
                    <a:cubicBezTo>
                      <a:pt x="1" y="4"/>
                      <a:pt x="6" y="0"/>
                      <a:pt x="13" y="0"/>
                    </a:cubicBezTo>
                    <a:cubicBezTo>
                      <a:pt x="16" y="0"/>
                      <a:pt x="19" y="1"/>
                      <a:pt x="22" y="3"/>
                    </a:cubicBezTo>
                    <a:cubicBezTo>
                      <a:pt x="24" y="5"/>
                      <a:pt x="25" y="8"/>
                      <a:pt x="25" y="11"/>
                    </a:cubicBezTo>
                    <a:cubicBezTo>
                      <a:pt x="25" y="14"/>
                      <a:pt x="23" y="17"/>
                      <a:pt x="21" y="19"/>
                    </a:cubicBezTo>
                    <a:cubicBezTo>
                      <a:pt x="19" y="21"/>
                      <a:pt x="16" y="22"/>
                      <a:pt x="13" y="22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9" y="12"/>
                      <a:pt x="9" y="12"/>
                      <a:pt x="10" y="13"/>
                    </a:cubicBezTo>
                    <a:cubicBezTo>
                      <a:pt x="10" y="14"/>
                      <a:pt x="11" y="14"/>
                      <a:pt x="13" y="14"/>
                    </a:cubicBezTo>
                    <a:cubicBezTo>
                      <a:pt x="14" y="14"/>
                      <a:pt x="15" y="14"/>
                      <a:pt x="16" y="13"/>
                    </a:cubicBezTo>
                    <a:cubicBezTo>
                      <a:pt x="16" y="13"/>
                      <a:pt x="17" y="12"/>
                      <a:pt x="17" y="11"/>
                    </a:cubicBezTo>
                    <a:cubicBezTo>
                      <a:pt x="17" y="10"/>
                      <a:pt x="16" y="9"/>
                      <a:pt x="16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50" name="Freeform 275"/>
              <p:cNvSpPr>
                <a:spLocks noEditPoints="1"/>
              </p:cNvSpPr>
              <p:nvPr/>
            </p:nvSpPr>
            <p:spPr bwMode="auto">
              <a:xfrm>
                <a:off x="-3690939" y="3168650"/>
                <a:ext cx="53975" cy="49213"/>
              </a:xfrm>
              <a:custGeom>
                <a:avLst/>
                <a:gdLst>
                  <a:gd name="T0" fmla="*/ 13 w 25"/>
                  <a:gd name="T1" fmla="*/ 23 h 23"/>
                  <a:gd name="T2" fmla="*/ 12 w 25"/>
                  <a:gd name="T3" fmla="*/ 23 h 23"/>
                  <a:gd name="T4" fmla="*/ 1 w 25"/>
                  <a:gd name="T5" fmla="*/ 10 h 23"/>
                  <a:gd name="T6" fmla="*/ 14 w 25"/>
                  <a:gd name="T7" fmla="*/ 0 h 23"/>
                  <a:gd name="T8" fmla="*/ 22 w 25"/>
                  <a:gd name="T9" fmla="*/ 4 h 23"/>
                  <a:gd name="T10" fmla="*/ 25 w 25"/>
                  <a:gd name="T11" fmla="*/ 12 h 23"/>
                  <a:gd name="T12" fmla="*/ 13 w 25"/>
                  <a:gd name="T13" fmla="*/ 23 h 23"/>
                  <a:gd name="T14" fmla="*/ 13 w 25"/>
                  <a:gd name="T15" fmla="*/ 8 h 23"/>
                  <a:gd name="T16" fmla="*/ 9 w 25"/>
                  <a:gd name="T17" fmla="*/ 11 h 23"/>
                  <a:gd name="T18" fmla="*/ 13 w 25"/>
                  <a:gd name="T19" fmla="*/ 15 h 23"/>
                  <a:gd name="T20" fmla="*/ 17 w 25"/>
                  <a:gd name="T21" fmla="*/ 12 h 23"/>
                  <a:gd name="T22" fmla="*/ 16 w 25"/>
                  <a:gd name="T23" fmla="*/ 10 h 23"/>
                  <a:gd name="T24" fmla="*/ 13 w 25"/>
                  <a:gd name="T25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3" y="23"/>
                      <a:pt x="12" y="23"/>
                      <a:pt x="12" y="23"/>
                    </a:cubicBezTo>
                    <a:cubicBezTo>
                      <a:pt x="5" y="22"/>
                      <a:pt x="0" y="17"/>
                      <a:pt x="1" y="10"/>
                    </a:cubicBezTo>
                    <a:cubicBezTo>
                      <a:pt x="1" y="4"/>
                      <a:pt x="7" y="0"/>
                      <a:pt x="14" y="0"/>
                    </a:cubicBezTo>
                    <a:cubicBezTo>
                      <a:pt x="17" y="0"/>
                      <a:pt x="20" y="2"/>
                      <a:pt x="22" y="4"/>
                    </a:cubicBezTo>
                    <a:cubicBezTo>
                      <a:pt x="24" y="6"/>
                      <a:pt x="25" y="9"/>
                      <a:pt x="25" y="12"/>
                    </a:cubicBezTo>
                    <a:cubicBezTo>
                      <a:pt x="24" y="18"/>
                      <a:pt x="19" y="23"/>
                      <a:pt x="13" y="23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10"/>
                      <a:pt x="9" y="11"/>
                    </a:cubicBezTo>
                    <a:cubicBezTo>
                      <a:pt x="9" y="13"/>
                      <a:pt x="10" y="14"/>
                      <a:pt x="13" y="15"/>
                    </a:cubicBezTo>
                    <a:cubicBezTo>
                      <a:pt x="15" y="15"/>
                      <a:pt x="17" y="14"/>
                      <a:pt x="17" y="12"/>
                    </a:cubicBezTo>
                    <a:cubicBezTo>
                      <a:pt x="17" y="11"/>
                      <a:pt x="16" y="10"/>
                      <a:pt x="16" y="10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51" name="Freeform 276"/>
              <p:cNvSpPr>
                <a:spLocks noEditPoints="1"/>
              </p:cNvSpPr>
              <p:nvPr/>
            </p:nvSpPr>
            <p:spPr bwMode="auto">
              <a:xfrm>
                <a:off x="-3694114" y="3198813"/>
                <a:ext cx="53975" cy="49213"/>
              </a:xfrm>
              <a:custGeom>
                <a:avLst/>
                <a:gdLst>
                  <a:gd name="T0" fmla="*/ 13 w 25"/>
                  <a:gd name="T1" fmla="*/ 23 h 23"/>
                  <a:gd name="T2" fmla="*/ 11 w 25"/>
                  <a:gd name="T3" fmla="*/ 23 h 23"/>
                  <a:gd name="T4" fmla="*/ 0 w 25"/>
                  <a:gd name="T5" fmla="*/ 10 h 23"/>
                  <a:gd name="T6" fmla="*/ 14 w 25"/>
                  <a:gd name="T7" fmla="*/ 1 h 23"/>
                  <a:gd name="T8" fmla="*/ 22 w 25"/>
                  <a:gd name="T9" fmla="*/ 5 h 23"/>
                  <a:gd name="T10" fmla="*/ 24 w 25"/>
                  <a:gd name="T11" fmla="*/ 13 h 23"/>
                  <a:gd name="T12" fmla="*/ 13 w 25"/>
                  <a:gd name="T13" fmla="*/ 23 h 23"/>
                  <a:gd name="T14" fmla="*/ 12 w 25"/>
                  <a:gd name="T15" fmla="*/ 9 h 23"/>
                  <a:gd name="T16" fmla="*/ 8 w 25"/>
                  <a:gd name="T17" fmla="*/ 11 h 23"/>
                  <a:gd name="T18" fmla="*/ 12 w 25"/>
                  <a:gd name="T19" fmla="*/ 15 h 23"/>
                  <a:gd name="T20" fmla="*/ 16 w 25"/>
                  <a:gd name="T21" fmla="*/ 12 h 23"/>
                  <a:gd name="T22" fmla="*/ 16 w 25"/>
                  <a:gd name="T23" fmla="*/ 10 h 23"/>
                  <a:gd name="T24" fmla="*/ 13 w 25"/>
                  <a:gd name="T25" fmla="*/ 9 h 23"/>
                  <a:gd name="T26" fmla="*/ 12 w 25"/>
                  <a:gd name="T27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2" y="23"/>
                      <a:pt x="11" y="23"/>
                      <a:pt x="11" y="23"/>
                    </a:cubicBezTo>
                    <a:cubicBezTo>
                      <a:pt x="4" y="22"/>
                      <a:pt x="0" y="16"/>
                      <a:pt x="0" y="10"/>
                    </a:cubicBezTo>
                    <a:cubicBezTo>
                      <a:pt x="1" y="4"/>
                      <a:pt x="7" y="0"/>
                      <a:pt x="14" y="1"/>
                    </a:cubicBezTo>
                    <a:cubicBezTo>
                      <a:pt x="17" y="1"/>
                      <a:pt x="20" y="3"/>
                      <a:pt x="22" y="5"/>
                    </a:cubicBezTo>
                    <a:cubicBezTo>
                      <a:pt x="24" y="8"/>
                      <a:pt x="25" y="11"/>
                      <a:pt x="24" y="13"/>
                    </a:cubicBezTo>
                    <a:cubicBezTo>
                      <a:pt x="24" y="19"/>
                      <a:pt x="19" y="23"/>
                      <a:pt x="13" y="23"/>
                    </a:cubicBezTo>
                    <a:close/>
                    <a:moveTo>
                      <a:pt x="12" y="9"/>
                    </a:moveTo>
                    <a:cubicBezTo>
                      <a:pt x="10" y="9"/>
                      <a:pt x="9" y="10"/>
                      <a:pt x="8" y="11"/>
                    </a:cubicBezTo>
                    <a:cubicBezTo>
                      <a:pt x="8" y="13"/>
                      <a:pt x="10" y="15"/>
                      <a:pt x="12" y="15"/>
                    </a:cubicBezTo>
                    <a:cubicBezTo>
                      <a:pt x="14" y="16"/>
                      <a:pt x="16" y="14"/>
                      <a:pt x="16" y="12"/>
                    </a:cubicBezTo>
                    <a:cubicBezTo>
                      <a:pt x="16" y="11"/>
                      <a:pt x="16" y="11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52" name="Freeform 277"/>
              <p:cNvSpPr>
                <a:spLocks noEditPoints="1"/>
              </p:cNvSpPr>
              <p:nvPr/>
            </p:nvSpPr>
            <p:spPr bwMode="auto">
              <a:xfrm>
                <a:off x="-3700464" y="3230563"/>
                <a:ext cx="57150" cy="49213"/>
              </a:xfrm>
              <a:custGeom>
                <a:avLst/>
                <a:gdLst>
                  <a:gd name="T0" fmla="*/ 14 w 26"/>
                  <a:gd name="T1" fmla="*/ 23 h 23"/>
                  <a:gd name="T2" fmla="*/ 11 w 26"/>
                  <a:gd name="T3" fmla="*/ 23 h 23"/>
                  <a:gd name="T4" fmla="*/ 1 w 26"/>
                  <a:gd name="T5" fmla="*/ 9 h 23"/>
                  <a:gd name="T6" fmla="*/ 13 w 26"/>
                  <a:gd name="T7" fmla="*/ 0 h 23"/>
                  <a:gd name="T8" fmla="*/ 15 w 26"/>
                  <a:gd name="T9" fmla="*/ 0 h 23"/>
                  <a:gd name="T10" fmla="*/ 23 w 26"/>
                  <a:gd name="T11" fmla="*/ 5 h 23"/>
                  <a:gd name="T12" fmla="*/ 25 w 26"/>
                  <a:gd name="T13" fmla="*/ 13 h 23"/>
                  <a:gd name="T14" fmla="*/ 14 w 26"/>
                  <a:gd name="T15" fmla="*/ 23 h 23"/>
                  <a:gd name="T16" fmla="*/ 13 w 26"/>
                  <a:gd name="T17" fmla="*/ 8 h 23"/>
                  <a:gd name="T18" fmla="*/ 9 w 26"/>
                  <a:gd name="T19" fmla="*/ 11 h 23"/>
                  <a:gd name="T20" fmla="*/ 13 w 26"/>
                  <a:gd name="T21" fmla="*/ 15 h 23"/>
                  <a:gd name="T22" fmla="*/ 17 w 26"/>
                  <a:gd name="T23" fmla="*/ 12 h 23"/>
                  <a:gd name="T24" fmla="*/ 17 w 26"/>
                  <a:gd name="T25" fmla="*/ 10 h 23"/>
                  <a:gd name="T26" fmla="*/ 14 w 26"/>
                  <a:gd name="T27" fmla="*/ 8 h 23"/>
                  <a:gd name="T28" fmla="*/ 13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3" y="23"/>
                      <a:pt x="12" y="23"/>
                      <a:pt x="11" y="23"/>
                    </a:cubicBezTo>
                    <a:cubicBezTo>
                      <a:pt x="5" y="21"/>
                      <a:pt x="0" y="15"/>
                      <a:pt x="1" y="9"/>
                    </a:cubicBezTo>
                    <a:cubicBezTo>
                      <a:pt x="2" y="4"/>
                      <a:pt x="7" y="0"/>
                      <a:pt x="13" y="0"/>
                    </a:cubicBezTo>
                    <a:cubicBezTo>
                      <a:pt x="14" y="0"/>
                      <a:pt x="14" y="0"/>
                      <a:pt x="15" y="0"/>
                    </a:cubicBezTo>
                    <a:cubicBezTo>
                      <a:pt x="18" y="1"/>
                      <a:pt x="21" y="2"/>
                      <a:pt x="23" y="5"/>
                    </a:cubicBezTo>
                    <a:cubicBezTo>
                      <a:pt x="25" y="8"/>
                      <a:pt x="26" y="11"/>
                      <a:pt x="25" y="13"/>
                    </a:cubicBezTo>
                    <a:cubicBezTo>
                      <a:pt x="24" y="19"/>
                      <a:pt x="19" y="23"/>
                      <a:pt x="14" y="23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9" y="12"/>
                      <a:pt x="11" y="14"/>
                      <a:pt x="13" y="15"/>
                    </a:cubicBezTo>
                    <a:cubicBezTo>
                      <a:pt x="15" y="15"/>
                      <a:pt x="17" y="14"/>
                      <a:pt x="17" y="12"/>
                    </a:cubicBezTo>
                    <a:cubicBezTo>
                      <a:pt x="17" y="11"/>
                      <a:pt x="17" y="10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53" name="Freeform 278"/>
              <p:cNvSpPr>
                <a:spLocks noEditPoints="1"/>
              </p:cNvSpPr>
              <p:nvPr/>
            </p:nvSpPr>
            <p:spPr bwMode="auto">
              <a:xfrm>
                <a:off x="-3706814" y="3260725"/>
                <a:ext cx="55563" cy="49213"/>
              </a:xfrm>
              <a:custGeom>
                <a:avLst/>
                <a:gdLst>
                  <a:gd name="T0" fmla="*/ 14 w 26"/>
                  <a:gd name="T1" fmla="*/ 23 h 23"/>
                  <a:gd name="T2" fmla="*/ 11 w 26"/>
                  <a:gd name="T3" fmla="*/ 23 h 23"/>
                  <a:gd name="T4" fmla="*/ 2 w 26"/>
                  <a:gd name="T5" fmla="*/ 9 h 23"/>
                  <a:gd name="T6" fmla="*/ 7 w 26"/>
                  <a:gd name="T7" fmla="*/ 2 h 23"/>
                  <a:gd name="T8" fmla="*/ 16 w 26"/>
                  <a:gd name="T9" fmla="*/ 1 h 23"/>
                  <a:gd name="T10" fmla="*/ 23 w 26"/>
                  <a:gd name="T11" fmla="*/ 5 h 23"/>
                  <a:gd name="T12" fmla="*/ 25 w 26"/>
                  <a:gd name="T13" fmla="*/ 14 h 23"/>
                  <a:gd name="T14" fmla="*/ 14 w 26"/>
                  <a:gd name="T15" fmla="*/ 23 h 23"/>
                  <a:gd name="T16" fmla="*/ 13 w 26"/>
                  <a:gd name="T17" fmla="*/ 8 h 23"/>
                  <a:gd name="T18" fmla="*/ 11 w 26"/>
                  <a:gd name="T19" fmla="*/ 9 h 23"/>
                  <a:gd name="T20" fmla="*/ 9 w 26"/>
                  <a:gd name="T21" fmla="*/ 11 h 23"/>
                  <a:gd name="T22" fmla="*/ 13 w 26"/>
                  <a:gd name="T23" fmla="*/ 15 h 23"/>
                  <a:gd name="T24" fmla="*/ 17 w 26"/>
                  <a:gd name="T25" fmla="*/ 13 h 23"/>
                  <a:gd name="T26" fmla="*/ 17 w 26"/>
                  <a:gd name="T27" fmla="*/ 10 h 23"/>
                  <a:gd name="T28" fmla="*/ 14 w 26"/>
                  <a:gd name="T29" fmla="*/ 9 h 23"/>
                  <a:gd name="T30" fmla="*/ 13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3" y="23"/>
                      <a:pt x="12" y="23"/>
                      <a:pt x="11" y="23"/>
                    </a:cubicBezTo>
                    <a:cubicBezTo>
                      <a:pt x="4" y="21"/>
                      <a:pt x="0" y="15"/>
                      <a:pt x="2" y="9"/>
                    </a:cubicBezTo>
                    <a:cubicBezTo>
                      <a:pt x="2" y="6"/>
                      <a:pt x="4" y="4"/>
                      <a:pt x="7" y="2"/>
                    </a:cubicBezTo>
                    <a:cubicBezTo>
                      <a:pt x="9" y="1"/>
                      <a:pt x="13" y="0"/>
                      <a:pt x="16" y="1"/>
                    </a:cubicBezTo>
                    <a:cubicBezTo>
                      <a:pt x="19" y="1"/>
                      <a:pt x="22" y="3"/>
                      <a:pt x="23" y="5"/>
                    </a:cubicBezTo>
                    <a:cubicBezTo>
                      <a:pt x="25" y="8"/>
                      <a:pt x="26" y="11"/>
                      <a:pt x="25" y="14"/>
                    </a:cubicBezTo>
                    <a:cubicBezTo>
                      <a:pt x="24" y="19"/>
                      <a:pt x="19" y="23"/>
                      <a:pt x="14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9"/>
                      <a:pt x="11" y="9"/>
                    </a:cubicBezTo>
                    <a:cubicBezTo>
                      <a:pt x="10" y="9"/>
                      <a:pt x="10" y="10"/>
                      <a:pt x="9" y="11"/>
                    </a:cubicBezTo>
                    <a:cubicBezTo>
                      <a:pt x="9" y="12"/>
                      <a:pt x="11" y="14"/>
                      <a:pt x="13" y="15"/>
                    </a:cubicBezTo>
                    <a:cubicBezTo>
                      <a:pt x="15" y="15"/>
                      <a:pt x="17" y="14"/>
                      <a:pt x="17" y="13"/>
                    </a:cubicBezTo>
                    <a:cubicBezTo>
                      <a:pt x="18" y="12"/>
                      <a:pt x="17" y="11"/>
                      <a:pt x="17" y="10"/>
                    </a:cubicBezTo>
                    <a:cubicBezTo>
                      <a:pt x="16" y="9"/>
                      <a:pt x="15" y="9"/>
                      <a:pt x="14" y="9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54" name="Freeform 279"/>
              <p:cNvSpPr>
                <a:spLocks noEditPoints="1"/>
              </p:cNvSpPr>
              <p:nvPr/>
            </p:nvSpPr>
            <p:spPr bwMode="auto">
              <a:xfrm>
                <a:off x="-3713164" y="3290888"/>
                <a:ext cx="53975" cy="49213"/>
              </a:xfrm>
              <a:custGeom>
                <a:avLst/>
                <a:gdLst>
                  <a:gd name="T0" fmla="*/ 13 w 25"/>
                  <a:gd name="T1" fmla="*/ 23 h 23"/>
                  <a:gd name="T2" fmla="*/ 10 w 25"/>
                  <a:gd name="T3" fmla="*/ 23 h 23"/>
                  <a:gd name="T4" fmla="*/ 1 w 25"/>
                  <a:gd name="T5" fmla="*/ 9 h 23"/>
                  <a:gd name="T6" fmla="*/ 13 w 25"/>
                  <a:gd name="T7" fmla="*/ 0 h 23"/>
                  <a:gd name="T8" fmla="*/ 16 w 25"/>
                  <a:gd name="T9" fmla="*/ 1 h 23"/>
                  <a:gd name="T10" fmla="*/ 24 w 25"/>
                  <a:gd name="T11" fmla="*/ 7 h 23"/>
                  <a:gd name="T12" fmla="*/ 25 w 25"/>
                  <a:gd name="T13" fmla="*/ 15 h 23"/>
                  <a:gd name="T14" fmla="*/ 13 w 25"/>
                  <a:gd name="T15" fmla="*/ 23 h 23"/>
                  <a:gd name="T16" fmla="*/ 13 w 25"/>
                  <a:gd name="T17" fmla="*/ 9 h 23"/>
                  <a:gd name="T18" fmla="*/ 9 w 25"/>
                  <a:gd name="T19" fmla="*/ 11 h 23"/>
                  <a:gd name="T20" fmla="*/ 12 w 25"/>
                  <a:gd name="T21" fmla="*/ 15 h 23"/>
                  <a:gd name="T22" fmla="*/ 17 w 25"/>
                  <a:gd name="T23" fmla="*/ 13 h 23"/>
                  <a:gd name="T24" fmla="*/ 17 w 25"/>
                  <a:gd name="T25" fmla="*/ 11 h 23"/>
                  <a:gd name="T26" fmla="*/ 14 w 25"/>
                  <a:gd name="T27" fmla="*/ 9 h 23"/>
                  <a:gd name="T28" fmla="*/ 13 w 25"/>
                  <a:gd name="T29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2" y="23"/>
                      <a:pt x="11" y="23"/>
                      <a:pt x="10" y="23"/>
                    </a:cubicBezTo>
                    <a:cubicBezTo>
                      <a:pt x="3" y="21"/>
                      <a:pt x="0" y="14"/>
                      <a:pt x="1" y="9"/>
                    </a:cubicBezTo>
                    <a:cubicBezTo>
                      <a:pt x="3" y="4"/>
                      <a:pt x="7" y="0"/>
                      <a:pt x="13" y="0"/>
                    </a:cubicBezTo>
                    <a:cubicBezTo>
                      <a:pt x="14" y="0"/>
                      <a:pt x="15" y="1"/>
                      <a:pt x="16" y="1"/>
                    </a:cubicBezTo>
                    <a:cubicBezTo>
                      <a:pt x="19" y="2"/>
                      <a:pt x="22" y="4"/>
                      <a:pt x="24" y="7"/>
                    </a:cubicBezTo>
                    <a:cubicBezTo>
                      <a:pt x="25" y="9"/>
                      <a:pt x="25" y="12"/>
                      <a:pt x="25" y="15"/>
                    </a:cubicBezTo>
                    <a:cubicBezTo>
                      <a:pt x="23" y="20"/>
                      <a:pt x="19" y="23"/>
                      <a:pt x="13" y="23"/>
                    </a:cubicBezTo>
                    <a:close/>
                    <a:moveTo>
                      <a:pt x="13" y="9"/>
                    </a:moveTo>
                    <a:cubicBezTo>
                      <a:pt x="11" y="9"/>
                      <a:pt x="9" y="10"/>
                      <a:pt x="9" y="11"/>
                    </a:cubicBezTo>
                    <a:cubicBezTo>
                      <a:pt x="9" y="12"/>
                      <a:pt x="10" y="14"/>
                      <a:pt x="12" y="15"/>
                    </a:cubicBezTo>
                    <a:cubicBezTo>
                      <a:pt x="14" y="16"/>
                      <a:pt x="16" y="15"/>
                      <a:pt x="17" y="13"/>
                    </a:cubicBezTo>
                    <a:cubicBezTo>
                      <a:pt x="17" y="12"/>
                      <a:pt x="17" y="11"/>
                      <a:pt x="17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3" y="9"/>
                      <a:pt x="13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55" name="Freeform 280"/>
              <p:cNvSpPr>
                <a:spLocks noEditPoints="1"/>
              </p:cNvSpPr>
              <p:nvPr/>
            </p:nvSpPr>
            <p:spPr bwMode="auto">
              <a:xfrm>
                <a:off x="-3654426" y="3146425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12 w 25"/>
                  <a:gd name="T3" fmla="*/ 24 h 24"/>
                  <a:gd name="T4" fmla="*/ 1 w 25"/>
                  <a:gd name="T5" fmla="*/ 12 h 24"/>
                  <a:gd name="T6" fmla="*/ 13 w 25"/>
                  <a:gd name="T7" fmla="*/ 0 h 24"/>
                  <a:gd name="T8" fmla="*/ 13 w 25"/>
                  <a:gd name="T9" fmla="*/ 0 h 24"/>
                  <a:gd name="T10" fmla="*/ 22 w 25"/>
                  <a:gd name="T11" fmla="*/ 4 h 24"/>
                  <a:gd name="T12" fmla="*/ 25 w 25"/>
                  <a:gd name="T13" fmla="*/ 13 h 24"/>
                  <a:gd name="T14" fmla="*/ 13 w 25"/>
                  <a:gd name="T15" fmla="*/ 24 h 24"/>
                  <a:gd name="T16" fmla="*/ 13 w 25"/>
                  <a:gd name="T17" fmla="*/ 9 h 24"/>
                  <a:gd name="T18" fmla="*/ 9 w 25"/>
                  <a:gd name="T19" fmla="*/ 12 h 24"/>
                  <a:gd name="T20" fmla="*/ 13 w 25"/>
                  <a:gd name="T21" fmla="*/ 16 h 24"/>
                  <a:gd name="T22" fmla="*/ 17 w 25"/>
                  <a:gd name="T23" fmla="*/ 12 h 24"/>
                  <a:gd name="T24" fmla="*/ 16 w 25"/>
                  <a:gd name="T25" fmla="*/ 10 h 24"/>
                  <a:gd name="T26" fmla="*/ 13 w 25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5" y="23"/>
                      <a:pt x="0" y="18"/>
                      <a:pt x="1" y="12"/>
                    </a:cubicBezTo>
                    <a:cubicBezTo>
                      <a:pt x="1" y="5"/>
                      <a:pt x="6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6" y="1"/>
                      <a:pt x="19" y="2"/>
                      <a:pt x="22" y="4"/>
                    </a:cubicBezTo>
                    <a:cubicBezTo>
                      <a:pt x="24" y="7"/>
                      <a:pt x="25" y="10"/>
                      <a:pt x="25" y="13"/>
                    </a:cubicBezTo>
                    <a:cubicBezTo>
                      <a:pt x="25" y="19"/>
                      <a:pt x="19" y="24"/>
                      <a:pt x="13" y="24"/>
                    </a:cubicBezTo>
                    <a:close/>
                    <a:moveTo>
                      <a:pt x="13" y="9"/>
                    </a:moveTo>
                    <a:cubicBezTo>
                      <a:pt x="11" y="9"/>
                      <a:pt x="9" y="10"/>
                      <a:pt x="9" y="12"/>
                    </a:cubicBezTo>
                    <a:cubicBezTo>
                      <a:pt x="9" y="14"/>
                      <a:pt x="10" y="16"/>
                      <a:pt x="13" y="16"/>
                    </a:cubicBezTo>
                    <a:cubicBezTo>
                      <a:pt x="15" y="16"/>
                      <a:pt x="17" y="14"/>
                      <a:pt x="17" y="12"/>
                    </a:cubicBezTo>
                    <a:cubicBezTo>
                      <a:pt x="17" y="11"/>
                      <a:pt x="16" y="11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56" name="Freeform 281"/>
              <p:cNvSpPr>
                <a:spLocks noEditPoints="1"/>
              </p:cNvSpPr>
              <p:nvPr/>
            </p:nvSpPr>
            <p:spPr bwMode="auto">
              <a:xfrm>
                <a:off x="-3657601" y="3179763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11 w 25"/>
                  <a:gd name="T3" fmla="*/ 24 h 24"/>
                  <a:gd name="T4" fmla="*/ 3 w 25"/>
                  <a:gd name="T5" fmla="*/ 20 h 24"/>
                  <a:gd name="T6" fmla="*/ 1 w 25"/>
                  <a:gd name="T7" fmla="*/ 11 h 24"/>
                  <a:gd name="T8" fmla="*/ 13 w 25"/>
                  <a:gd name="T9" fmla="*/ 1 h 24"/>
                  <a:gd name="T10" fmla="*/ 22 w 25"/>
                  <a:gd name="T11" fmla="*/ 5 h 24"/>
                  <a:gd name="T12" fmla="*/ 25 w 25"/>
                  <a:gd name="T13" fmla="*/ 14 h 24"/>
                  <a:gd name="T14" fmla="*/ 20 w 25"/>
                  <a:gd name="T15" fmla="*/ 22 h 24"/>
                  <a:gd name="T16" fmla="*/ 13 w 25"/>
                  <a:gd name="T17" fmla="*/ 24 h 24"/>
                  <a:gd name="T18" fmla="*/ 13 w 25"/>
                  <a:gd name="T19" fmla="*/ 9 h 24"/>
                  <a:gd name="T20" fmla="*/ 9 w 25"/>
                  <a:gd name="T21" fmla="*/ 12 h 24"/>
                  <a:gd name="T22" fmla="*/ 9 w 25"/>
                  <a:gd name="T23" fmla="*/ 15 h 24"/>
                  <a:gd name="T24" fmla="*/ 12 w 25"/>
                  <a:gd name="T25" fmla="*/ 16 h 24"/>
                  <a:gd name="T26" fmla="*/ 15 w 25"/>
                  <a:gd name="T27" fmla="*/ 15 h 24"/>
                  <a:gd name="T28" fmla="*/ 17 w 25"/>
                  <a:gd name="T29" fmla="*/ 13 h 24"/>
                  <a:gd name="T30" fmla="*/ 16 w 25"/>
                  <a:gd name="T31" fmla="*/ 10 h 24"/>
                  <a:gd name="T32" fmla="*/ 13 w 25"/>
                  <a:gd name="T3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2" y="24"/>
                      <a:pt x="11" y="24"/>
                    </a:cubicBezTo>
                    <a:cubicBezTo>
                      <a:pt x="8" y="24"/>
                      <a:pt x="5" y="22"/>
                      <a:pt x="3" y="20"/>
                    </a:cubicBezTo>
                    <a:cubicBezTo>
                      <a:pt x="1" y="18"/>
                      <a:pt x="0" y="15"/>
                      <a:pt x="1" y="11"/>
                    </a:cubicBezTo>
                    <a:cubicBezTo>
                      <a:pt x="1" y="5"/>
                      <a:pt x="7" y="0"/>
                      <a:pt x="13" y="1"/>
                    </a:cubicBezTo>
                    <a:cubicBezTo>
                      <a:pt x="17" y="1"/>
                      <a:pt x="20" y="2"/>
                      <a:pt x="22" y="5"/>
                    </a:cubicBezTo>
                    <a:cubicBezTo>
                      <a:pt x="24" y="7"/>
                      <a:pt x="25" y="10"/>
                      <a:pt x="25" y="14"/>
                    </a:cubicBezTo>
                    <a:cubicBezTo>
                      <a:pt x="25" y="17"/>
                      <a:pt x="23" y="20"/>
                      <a:pt x="20" y="22"/>
                    </a:cubicBezTo>
                    <a:cubicBezTo>
                      <a:pt x="18" y="23"/>
                      <a:pt x="15" y="24"/>
                      <a:pt x="13" y="24"/>
                    </a:cubicBezTo>
                    <a:close/>
                    <a:moveTo>
                      <a:pt x="13" y="9"/>
                    </a:moveTo>
                    <a:cubicBezTo>
                      <a:pt x="10" y="9"/>
                      <a:pt x="9" y="10"/>
                      <a:pt x="9" y="12"/>
                    </a:cubicBezTo>
                    <a:cubicBezTo>
                      <a:pt x="9" y="13"/>
                      <a:pt x="9" y="14"/>
                      <a:pt x="9" y="15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2"/>
                      <a:pt x="16" y="11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57" name="Freeform 282"/>
              <p:cNvSpPr>
                <a:spLocks noEditPoints="1"/>
              </p:cNvSpPr>
              <p:nvPr/>
            </p:nvSpPr>
            <p:spPr bwMode="auto">
              <a:xfrm>
                <a:off x="-3660776" y="3211513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11 w 25"/>
                  <a:gd name="T3" fmla="*/ 24 h 24"/>
                  <a:gd name="T4" fmla="*/ 1 w 25"/>
                  <a:gd name="T5" fmla="*/ 11 h 24"/>
                  <a:gd name="T6" fmla="*/ 14 w 25"/>
                  <a:gd name="T7" fmla="*/ 1 h 24"/>
                  <a:gd name="T8" fmla="*/ 22 w 25"/>
                  <a:gd name="T9" fmla="*/ 6 h 24"/>
                  <a:gd name="T10" fmla="*/ 25 w 25"/>
                  <a:gd name="T11" fmla="*/ 14 h 24"/>
                  <a:gd name="T12" fmla="*/ 13 w 25"/>
                  <a:gd name="T13" fmla="*/ 24 h 24"/>
                  <a:gd name="T14" fmla="*/ 13 w 25"/>
                  <a:gd name="T15" fmla="*/ 9 h 24"/>
                  <a:gd name="T16" fmla="*/ 9 w 25"/>
                  <a:gd name="T17" fmla="*/ 12 h 24"/>
                  <a:gd name="T18" fmla="*/ 12 w 25"/>
                  <a:gd name="T19" fmla="*/ 16 h 24"/>
                  <a:gd name="T20" fmla="*/ 13 w 25"/>
                  <a:gd name="T21" fmla="*/ 16 h 24"/>
                  <a:gd name="T22" fmla="*/ 17 w 25"/>
                  <a:gd name="T23" fmla="*/ 13 h 24"/>
                  <a:gd name="T24" fmla="*/ 16 w 25"/>
                  <a:gd name="T25" fmla="*/ 11 h 24"/>
                  <a:gd name="T26" fmla="*/ 13 w 25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2" y="24"/>
                      <a:pt x="11" y="24"/>
                    </a:cubicBezTo>
                    <a:cubicBezTo>
                      <a:pt x="5" y="23"/>
                      <a:pt x="0" y="17"/>
                      <a:pt x="1" y="11"/>
                    </a:cubicBezTo>
                    <a:cubicBezTo>
                      <a:pt x="2" y="5"/>
                      <a:pt x="7" y="0"/>
                      <a:pt x="14" y="1"/>
                    </a:cubicBezTo>
                    <a:cubicBezTo>
                      <a:pt x="18" y="1"/>
                      <a:pt x="20" y="3"/>
                      <a:pt x="22" y="6"/>
                    </a:cubicBezTo>
                    <a:cubicBezTo>
                      <a:pt x="24" y="8"/>
                      <a:pt x="25" y="11"/>
                      <a:pt x="25" y="14"/>
                    </a:cubicBezTo>
                    <a:cubicBezTo>
                      <a:pt x="24" y="20"/>
                      <a:pt x="19" y="24"/>
                      <a:pt x="13" y="24"/>
                    </a:cubicBezTo>
                    <a:close/>
                    <a:moveTo>
                      <a:pt x="13" y="9"/>
                    </a:moveTo>
                    <a:cubicBezTo>
                      <a:pt x="11" y="9"/>
                      <a:pt x="9" y="10"/>
                      <a:pt x="9" y="12"/>
                    </a:cubicBezTo>
                    <a:cubicBezTo>
                      <a:pt x="9" y="14"/>
                      <a:pt x="10" y="16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5" y="16"/>
                      <a:pt x="17" y="15"/>
                      <a:pt x="17" y="13"/>
                    </a:cubicBezTo>
                    <a:cubicBezTo>
                      <a:pt x="17" y="12"/>
                      <a:pt x="17" y="11"/>
                      <a:pt x="16" y="11"/>
                    </a:cubicBezTo>
                    <a:cubicBezTo>
                      <a:pt x="15" y="10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58" name="Freeform 283"/>
              <p:cNvSpPr>
                <a:spLocks noEditPoints="1"/>
              </p:cNvSpPr>
              <p:nvPr/>
            </p:nvSpPr>
            <p:spPr bwMode="auto">
              <a:xfrm>
                <a:off x="-3665539" y="3246438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10 w 25"/>
                  <a:gd name="T3" fmla="*/ 23 h 24"/>
                  <a:gd name="T4" fmla="*/ 2 w 25"/>
                  <a:gd name="T5" fmla="*/ 18 h 24"/>
                  <a:gd name="T6" fmla="*/ 0 w 25"/>
                  <a:gd name="T7" fmla="*/ 10 h 24"/>
                  <a:gd name="T8" fmla="*/ 12 w 25"/>
                  <a:gd name="T9" fmla="*/ 0 h 24"/>
                  <a:gd name="T10" fmla="*/ 14 w 25"/>
                  <a:gd name="T11" fmla="*/ 0 h 24"/>
                  <a:gd name="T12" fmla="*/ 22 w 25"/>
                  <a:gd name="T13" fmla="*/ 5 h 24"/>
                  <a:gd name="T14" fmla="*/ 24 w 25"/>
                  <a:gd name="T15" fmla="*/ 14 h 24"/>
                  <a:gd name="T16" fmla="*/ 19 w 25"/>
                  <a:gd name="T17" fmla="*/ 22 h 24"/>
                  <a:gd name="T18" fmla="*/ 13 w 25"/>
                  <a:gd name="T19" fmla="*/ 24 h 24"/>
                  <a:gd name="T20" fmla="*/ 12 w 25"/>
                  <a:gd name="T21" fmla="*/ 8 h 24"/>
                  <a:gd name="T22" fmla="*/ 8 w 25"/>
                  <a:gd name="T23" fmla="*/ 11 h 24"/>
                  <a:gd name="T24" fmla="*/ 9 w 25"/>
                  <a:gd name="T25" fmla="*/ 14 h 24"/>
                  <a:gd name="T26" fmla="*/ 12 w 25"/>
                  <a:gd name="T27" fmla="*/ 15 h 24"/>
                  <a:gd name="T28" fmla="*/ 15 w 25"/>
                  <a:gd name="T29" fmla="*/ 15 h 24"/>
                  <a:gd name="T30" fmla="*/ 16 w 25"/>
                  <a:gd name="T31" fmla="*/ 13 h 24"/>
                  <a:gd name="T32" fmla="*/ 16 w 25"/>
                  <a:gd name="T33" fmla="*/ 10 h 24"/>
                  <a:gd name="T34" fmla="*/ 13 w 25"/>
                  <a:gd name="T35" fmla="*/ 8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1" y="23"/>
                      <a:pt x="10" y="23"/>
                    </a:cubicBezTo>
                    <a:cubicBezTo>
                      <a:pt x="7" y="23"/>
                      <a:pt x="4" y="21"/>
                      <a:pt x="2" y="18"/>
                    </a:cubicBezTo>
                    <a:cubicBezTo>
                      <a:pt x="1" y="16"/>
                      <a:pt x="0" y="13"/>
                      <a:pt x="0" y="10"/>
                    </a:cubicBezTo>
                    <a:cubicBezTo>
                      <a:pt x="1" y="4"/>
                      <a:pt x="6" y="0"/>
                      <a:pt x="12" y="0"/>
                    </a:cubicBezTo>
                    <a:cubicBezTo>
                      <a:pt x="13" y="0"/>
                      <a:pt x="14" y="0"/>
                      <a:pt x="14" y="0"/>
                    </a:cubicBezTo>
                    <a:cubicBezTo>
                      <a:pt x="18" y="1"/>
                      <a:pt x="20" y="3"/>
                      <a:pt x="22" y="5"/>
                    </a:cubicBezTo>
                    <a:cubicBezTo>
                      <a:pt x="24" y="8"/>
                      <a:pt x="25" y="11"/>
                      <a:pt x="24" y="14"/>
                    </a:cubicBezTo>
                    <a:cubicBezTo>
                      <a:pt x="24" y="17"/>
                      <a:pt x="22" y="20"/>
                      <a:pt x="19" y="22"/>
                    </a:cubicBezTo>
                    <a:cubicBezTo>
                      <a:pt x="17" y="23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8" y="11"/>
                    </a:cubicBezTo>
                    <a:cubicBezTo>
                      <a:pt x="8" y="12"/>
                      <a:pt x="9" y="13"/>
                      <a:pt x="9" y="14"/>
                    </a:cubicBezTo>
                    <a:cubicBezTo>
                      <a:pt x="10" y="15"/>
                      <a:pt x="11" y="15"/>
                      <a:pt x="12" y="15"/>
                    </a:cubicBezTo>
                    <a:cubicBezTo>
                      <a:pt x="13" y="16"/>
                      <a:pt x="14" y="15"/>
                      <a:pt x="15" y="15"/>
                    </a:cubicBezTo>
                    <a:cubicBezTo>
                      <a:pt x="16" y="14"/>
                      <a:pt x="16" y="14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9"/>
                      <a:pt x="14" y="8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59" name="Freeform 284"/>
              <p:cNvSpPr>
                <a:spLocks noEditPoints="1"/>
              </p:cNvSpPr>
              <p:nvPr/>
            </p:nvSpPr>
            <p:spPr bwMode="auto">
              <a:xfrm>
                <a:off x="-3673476" y="3278188"/>
                <a:ext cx="55563" cy="50800"/>
              </a:xfrm>
              <a:custGeom>
                <a:avLst/>
                <a:gdLst>
                  <a:gd name="T0" fmla="*/ 14 w 26"/>
                  <a:gd name="T1" fmla="*/ 24 h 24"/>
                  <a:gd name="T2" fmla="*/ 10 w 26"/>
                  <a:gd name="T3" fmla="*/ 23 h 24"/>
                  <a:gd name="T4" fmla="*/ 1 w 26"/>
                  <a:gd name="T5" fmla="*/ 9 h 24"/>
                  <a:gd name="T6" fmla="*/ 13 w 26"/>
                  <a:gd name="T7" fmla="*/ 0 h 24"/>
                  <a:gd name="T8" fmla="*/ 16 w 26"/>
                  <a:gd name="T9" fmla="*/ 0 h 24"/>
                  <a:gd name="T10" fmla="*/ 23 w 26"/>
                  <a:gd name="T11" fmla="*/ 6 h 24"/>
                  <a:gd name="T12" fmla="*/ 25 w 26"/>
                  <a:gd name="T13" fmla="*/ 15 h 24"/>
                  <a:gd name="T14" fmla="*/ 14 w 26"/>
                  <a:gd name="T15" fmla="*/ 24 h 24"/>
                  <a:gd name="T16" fmla="*/ 13 w 26"/>
                  <a:gd name="T17" fmla="*/ 8 h 24"/>
                  <a:gd name="T18" fmla="*/ 9 w 26"/>
                  <a:gd name="T19" fmla="*/ 11 h 24"/>
                  <a:gd name="T20" fmla="*/ 12 w 26"/>
                  <a:gd name="T21" fmla="*/ 15 h 24"/>
                  <a:gd name="T22" fmla="*/ 17 w 26"/>
                  <a:gd name="T23" fmla="*/ 13 h 24"/>
                  <a:gd name="T24" fmla="*/ 17 w 26"/>
                  <a:gd name="T25" fmla="*/ 10 h 24"/>
                  <a:gd name="T26" fmla="*/ 14 w 26"/>
                  <a:gd name="T27" fmla="*/ 8 h 24"/>
                  <a:gd name="T28" fmla="*/ 13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2" y="24"/>
                      <a:pt x="11" y="23"/>
                      <a:pt x="10" y="23"/>
                    </a:cubicBezTo>
                    <a:cubicBezTo>
                      <a:pt x="4" y="21"/>
                      <a:pt x="0" y="15"/>
                      <a:pt x="1" y="9"/>
                    </a:cubicBezTo>
                    <a:cubicBezTo>
                      <a:pt x="3" y="4"/>
                      <a:pt x="7" y="0"/>
                      <a:pt x="13" y="0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9" y="1"/>
                      <a:pt x="22" y="3"/>
                      <a:pt x="23" y="6"/>
                    </a:cubicBezTo>
                    <a:cubicBezTo>
                      <a:pt x="25" y="8"/>
                      <a:pt x="26" y="11"/>
                      <a:pt x="25" y="15"/>
                    </a:cubicBezTo>
                    <a:cubicBezTo>
                      <a:pt x="24" y="20"/>
                      <a:pt x="19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3"/>
                      <a:pt x="10" y="15"/>
                      <a:pt x="12" y="15"/>
                    </a:cubicBezTo>
                    <a:cubicBezTo>
                      <a:pt x="15" y="16"/>
                      <a:pt x="17" y="15"/>
                      <a:pt x="17" y="13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6" y="9"/>
                      <a:pt x="15" y="9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60" name="Freeform 285"/>
              <p:cNvSpPr>
                <a:spLocks noEditPoints="1"/>
              </p:cNvSpPr>
              <p:nvPr/>
            </p:nvSpPr>
            <p:spPr bwMode="auto">
              <a:xfrm>
                <a:off x="-3621089" y="3167063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11 w 25"/>
                  <a:gd name="T3" fmla="*/ 24 h 24"/>
                  <a:gd name="T4" fmla="*/ 0 w 25"/>
                  <a:gd name="T5" fmla="*/ 11 h 24"/>
                  <a:gd name="T6" fmla="*/ 13 w 25"/>
                  <a:gd name="T7" fmla="*/ 0 h 24"/>
                  <a:gd name="T8" fmla="*/ 22 w 25"/>
                  <a:gd name="T9" fmla="*/ 4 h 24"/>
                  <a:gd name="T10" fmla="*/ 24 w 25"/>
                  <a:gd name="T11" fmla="*/ 13 h 24"/>
                  <a:gd name="T12" fmla="*/ 13 w 25"/>
                  <a:gd name="T13" fmla="*/ 24 h 24"/>
                  <a:gd name="T14" fmla="*/ 13 w 25"/>
                  <a:gd name="T15" fmla="*/ 8 h 24"/>
                  <a:gd name="T16" fmla="*/ 8 w 25"/>
                  <a:gd name="T17" fmla="*/ 12 h 24"/>
                  <a:gd name="T18" fmla="*/ 12 w 25"/>
                  <a:gd name="T19" fmla="*/ 16 h 24"/>
                  <a:gd name="T20" fmla="*/ 16 w 25"/>
                  <a:gd name="T21" fmla="*/ 12 h 24"/>
                  <a:gd name="T22" fmla="*/ 15 w 25"/>
                  <a:gd name="T23" fmla="*/ 9 h 24"/>
                  <a:gd name="T24" fmla="*/ 13 w 25"/>
                  <a:gd name="T2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2" y="24"/>
                      <a:pt x="11" y="24"/>
                    </a:cubicBezTo>
                    <a:cubicBezTo>
                      <a:pt x="5" y="23"/>
                      <a:pt x="0" y="18"/>
                      <a:pt x="0" y="11"/>
                    </a:cubicBezTo>
                    <a:cubicBezTo>
                      <a:pt x="1" y="5"/>
                      <a:pt x="6" y="0"/>
                      <a:pt x="13" y="0"/>
                    </a:cubicBezTo>
                    <a:cubicBezTo>
                      <a:pt x="16" y="0"/>
                      <a:pt x="19" y="1"/>
                      <a:pt x="22" y="4"/>
                    </a:cubicBezTo>
                    <a:cubicBezTo>
                      <a:pt x="24" y="6"/>
                      <a:pt x="25" y="10"/>
                      <a:pt x="24" y="13"/>
                    </a:cubicBezTo>
                    <a:cubicBezTo>
                      <a:pt x="24" y="19"/>
                      <a:pt x="19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0" y="8"/>
                      <a:pt x="8" y="10"/>
                      <a:pt x="8" y="12"/>
                    </a:cubicBezTo>
                    <a:cubicBezTo>
                      <a:pt x="8" y="14"/>
                      <a:pt x="10" y="16"/>
                      <a:pt x="12" y="16"/>
                    </a:cubicBezTo>
                    <a:cubicBezTo>
                      <a:pt x="14" y="16"/>
                      <a:pt x="16" y="15"/>
                      <a:pt x="16" y="12"/>
                    </a:cubicBezTo>
                    <a:cubicBezTo>
                      <a:pt x="17" y="11"/>
                      <a:pt x="16" y="10"/>
                      <a:pt x="15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61" name="Freeform 286"/>
              <p:cNvSpPr>
                <a:spLocks noEditPoints="1"/>
              </p:cNvSpPr>
              <p:nvPr/>
            </p:nvSpPr>
            <p:spPr bwMode="auto">
              <a:xfrm>
                <a:off x="-3624264" y="3200400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11 w 25"/>
                  <a:gd name="T3" fmla="*/ 24 h 24"/>
                  <a:gd name="T4" fmla="*/ 1 w 25"/>
                  <a:gd name="T5" fmla="*/ 11 h 24"/>
                  <a:gd name="T6" fmla="*/ 5 w 25"/>
                  <a:gd name="T7" fmla="*/ 3 h 24"/>
                  <a:gd name="T8" fmla="*/ 14 w 25"/>
                  <a:gd name="T9" fmla="*/ 0 h 24"/>
                  <a:gd name="T10" fmla="*/ 22 w 25"/>
                  <a:gd name="T11" fmla="*/ 4 h 24"/>
                  <a:gd name="T12" fmla="*/ 25 w 25"/>
                  <a:gd name="T13" fmla="*/ 13 h 24"/>
                  <a:gd name="T14" fmla="*/ 13 w 25"/>
                  <a:gd name="T15" fmla="*/ 24 h 24"/>
                  <a:gd name="T16" fmla="*/ 13 w 25"/>
                  <a:gd name="T17" fmla="*/ 8 h 24"/>
                  <a:gd name="T18" fmla="*/ 10 w 25"/>
                  <a:gd name="T19" fmla="*/ 9 h 24"/>
                  <a:gd name="T20" fmla="*/ 9 w 25"/>
                  <a:gd name="T21" fmla="*/ 12 h 24"/>
                  <a:gd name="T22" fmla="*/ 12 w 25"/>
                  <a:gd name="T23" fmla="*/ 16 h 24"/>
                  <a:gd name="T24" fmla="*/ 17 w 25"/>
                  <a:gd name="T25" fmla="*/ 12 h 24"/>
                  <a:gd name="T26" fmla="*/ 16 w 25"/>
                  <a:gd name="T27" fmla="*/ 9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2" y="24"/>
                      <a:pt x="11" y="24"/>
                    </a:cubicBezTo>
                    <a:cubicBezTo>
                      <a:pt x="5" y="23"/>
                      <a:pt x="0" y="17"/>
                      <a:pt x="1" y="11"/>
                    </a:cubicBezTo>
                    <a:cubicBezTo>
                      <a:pt x="1" y="7"/>
                      <a:pt x="3" y="5"/>
                      <a:pt x="5" y="3"/>
                    </a:cubicBezTo>
                    <a:cubicBezTo>
                      <a:pt x="8" y="1"/>
                      <a:pt x="11" y="0"/>
                      <a:pt x="14" y="0"/>
                    </a:cubicBezTo>
                    <a:cubicBezTo>
                      <a:pt x="17" y="0"/>
                      <a:pt x="20" y="2"/>
                      <a:pt x="22" y="4"/>
                    </a:cubicBezTo>
                    <a:cubicBezTo>
                      <a:pt x="24" y="7"/>
                      <a:pt x="25" y="10"/>
                      <a:pt x="25" y="13"/>
                    </a:cubicBezTo>
                    <a:cubicBezTo>
                      <a:pt x="24" y="20"/>
                      <a:pt x="19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10" y="9"/>
                      <a:pt x="9" y="10"/>
                      <a:pt x="9" y="12"/>
                    </a:cubicBezTo>
                    <a:cubicBezTo>
                      <a:pt x="9" y="14"/>
                      <a:pt x="10" y="16"/>
                      <a:pt x="12" y="16"/>
                    </a:cubicBezTo>
                    <a:cubicBezTo>
                      <a:pt x="15" y="16"/>
                      <a:pt x="17" y="15"/>
                      <a:pt x="17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62" name="Freeform 287"/>
              <p:cNvSpPr>
                <a:spLocks noEditPoints="1"/>
              </p:cNvSpPr>
              <p:nvPr/>
            </p:nvSpPr>
            <p:spPr bwMode="auto">
              <a:xfrm>
                <a:off x="-3629026" y="3235325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10 w 25"/>
                  <a:gd name="T3" fmla="*/ 24 h 24"/>
                  <a:gd name="T4" fmla="*/ 1 w 25"/>
                  <a:gd name="T5" fmla="*/ 10 h 24"/>
                  <a:gd name="T6" fmla="*/ 13 w 25"/>
                  <a:gd name="T7" fmla="*/ 0 h 24"/>
                  <a:gd name="T8" fmla="*/ 14 w 25"/>
                  <a:gd name="T9" fmla="*/ 0 h 24"/>
                  <a:gd name="T10" fmla="*/ 23 w 25"/>
                  <a:gd name="T11" fmla="*/ 5 h 24"/>
                  <a:gd name="T12" fmla="*/ 25 w 25"/>
                  <a:gd name="T13" fmla="*/ 14 h 24"/>
                  <a:gd name="T14" fmla="*/ 13 w 25"/>
                  <a:gd name="T15" fmla="*/ 24 h 24"/>
                  <a:gd name="T16" fmla="*/ 13 w 25"/>
                  <a:gd name="T17" fmla="*/ 8 h 24"/>
                  <a:gd name="T18" fmla="*/ 9 w 25"/>
                  <a:gd name="T19" fmla="*/ 11 h 24"/>
                  <a:gd name="T20" fmla="*/ 12 w 25"/>
                  <a:gd name="T21" fmla="*/ 16 h 24"/>
                  <a:gd name="T22" fmla="*/ 17 w 25"/>
                  <a:gd name="T23" fmla="*/ 13 h 24"/>
                  <a:gd name="T24" fmla="*/ 16 w 25"/>
                  <a:gd name="T25" fmla="*/ 10 h 24"/>
                  <a:gd name="T26" fmla="*/ 13 w 25"/>
                  <a:gd name="T2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1" y="24"/>
                      <a:pt x="10" y="24"/>
                    </a:cubicBezTo>
                    <a:cubicBezTo>
                      <a:pt x="4" y="23"/>
                      <a:pt x="0" y="16"/>
                      <a:pt x="1" y="10"/>
                    </a:cubicBezTo>
                    <a:cubicBezTo>
                      <a:pt x="2" y="4"/>
                      <a:pt x="7" y="0"/>
                      <a:pt x="13" y="0"/>
                    </a:cubicBezTo>
                    <a:cubicBezTo>
                      <a:pt x="13" y="0"/>
                      <a:pt x="14" y="0"/>
                      <a:pt x="14" y="0"/>
                    </a:cubicBezTo>
                    <a:cubicBezTo>
                      <a:pt x="18" y="0"/>
                      <a:pt x="21" y="2"/>
                      <a:pt x="23" y="5"/>
                    </a:cubicBezTo>
                    <a:cubicBezTo>
                      <a:pt x="25" y="8"/>
                      <a:pt x="25" y="11"/>
                      <a:pt x="25" y="14"/>
                    </a:cubicBezTo>
                    <a:cubicBezTo>
                      <a:pt x="24" y="20"/>
                      <a:pt x="19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8" y="13"/>
                      <a:pt x="10" y="15"/>
                      <a:pt x="12" y="16"/>
                    </a:cubicBezTo>
                    <a:cubicBezTo>
                      <a:pt x="14" y="16"/>
                      <a:pt x="16" y="15"/>
                      <a:pt x="17" y="13"/>
                    </a:cubicBezTo>
                    <a:cubicBezTo>
                      <a:pt x="17" y="11"/>
                      <a:pt x="16" y="10"/>
                      <a:pt x="16" y="10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63" name="Freeform 288"/>
              <p:cNvSpPr>
                <a:spLocks noEditPoints="1"/>
              </p:cNvSpPr>
              <p:nvPr/>
            </p:nvSpPr>
            <p:spPr bwMode="auto">
              <a:xfrm>
                <a:off x="-3636964" y="3267075"/>
                <a:ext cx="55563" cy="53975"/>
              </a:xfrm>
              <a:custGeom>
                <a:avLst/>
                <a:gdLst>
                  <a:gd name="T0" fmla="*/ 14 w 26"/>
                  <a:gd name="T1" fmla="*/ 25 h 25"/>
                  <a:gd name="T2" fmla="*/ 11 w 26"/>
                  <a:gd name="T3" fmla="*/ 24 h 25"/>
                  <a:gd name="T4" fmla="*/ 2 w 26"/>
                  <a:gd name="T5" fmla="*/ 10 h 25"/>
                  <a:gd name="T6" fmla="*/ 7 w 26"/>
                  <a:gd name="T7" fmla="*/ 3 h 25"/>
                  <a:gd name="T8" fmla="*/ 16 w 26"/>
                  <a:gd name="T9" fmla="*/ 1 h 25"/>
                  <a:gd name="T10" fmla="*/ 24 w 26"/>
                  <a:gd name="T11" fmla="*/ 6 h 25"/>
                  <a:gd name="T12" fmla="*/ 26 w 26"/>
                  <a:gd name="T13" fmla="*/ 15 h 25"/>
                  <a:gd name="T14" fmla="*/ 14 w 26"/>
                  <a:gd name="T15" fmla="*/ 25 h 25"/>
                  <a:gd name="T16" fmla="*/ 14 w 26"/>
                  <a:gd name="T17" fmla="*/ 9 h 25"/>
                  <a:gd name="T18" fmla="*/ 11 w 26"/>
                  <a:gd name="T19" fmla="*/ 9 h 25"/>
                  <a:gd name="T20" fmla="*/ 10 w 26"/>
                  <a:gd name="T21" fmla="*/ 12 h 25"/>
                  <a:gd name="T22" fmla="*/ 13 w 26"/>
                  <a:gd name="T23" fmla="*/ 17 h 25"/>
                  <a:gd name="T24" fmla="*/ 18 w 26"/>
                  <a:gd name="T25" fmla="*/ 13 h 25"/>
                  <a:gd name="T26" fmla="*/ 17 w 26"/>
                  <a:gd name="T27" fmla="*/ 11 h 25"/>
                  <a:gd name="T28" fmla="*/ 15 w 26"/>
                  <a:gd name="T29" fmla="*/ 9 h 25"/>
                  <a:gd name="T30" fmla="*/ 14 w 26"/>
                  <a:gd name="T3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4" y="25"/>
                    </a:moveTo>
                    <a:cubicBezTo>
                      <a:pt x="13" y="25"/>
                      <a:pt x="12" y="25"/>
                      <a:pt x="11" y="24"/>
                    </a:cubicBezTo>
                    <a:cubicBezTo>
                      <a:pt x="4" y="23"/>
                      <a:pt x="0" y="16"/>
                      <a:pt x="2" y="10"/>
                    </a:cubicBezTo>
                    <a:cubicBezTo>
                      <a:pt x="3" y="7"/>
                      <a:pt x="4" y="4"/>
                      <a:pt x="7" y="3"/>
                    </a:cubicBezTo>
                    <a:cubicBezTo>
                      <a:pt x="10" y="1"/>
                      <a:pt x="13" y="0"/>
                      <a:pt x="16" y="1"/>
                    </a:cubicBezTo>
                    <a:cubicBezTo>
                      <a:pt x="19" y="1"/>
                      <a:pt x="22" y="3"/>
                      <a:pt x="24" y="6"/>
                    </a:cubicBezTo>
                    <a:cubicBezTo>
                      <a:pt x="26" y="9"/>
                      <a:pt x="26" y="12"/>
                      <a:pt x="26" y="15"/>
                    </a:cubicBezTo>
                    <a:cubicBezTo>
                      <a:pt x="24" y="21"/>
                      <a:pt x="19" y="25"/>
                      <a:pt x="14" y="25"/>
                    </a:cubicBezTo>
                    <a:close/>
                    <a:moveTo>
                      <a:pt x="14" y="9"/>
                    </a:moveTo>
                    <a:cubicBezTo>
                      <a:pt x="13" y="9"/>
                      <a:pt x="12" y="9"/>
                      <a:pt x="11" y="9"/>
                    </a:cubicBezTo>
                    <a:cubicBezTo>
                      <a:pt x="11" y="10"/>
                      <a:pt x="10" y="11"/>
                      <a:pt x="10" y="12"/>
                    </a:cubicBezTo>
                    <a:cubicBezTo>
                      <a:pt x="9" y="14"/>
                      <a:pt x="11" y="16"/>
                      <a:pt x="13" y="17"/>
                    </a:cubicBezTo>
                    <a:cubicBezTo>
                      <a:pt x="15" y="17"/>
                      <a:pt x="17" y="16"/>
                      <a:pt x="18" y="13"/>
                    </a:cubicBezTo>
                    <a:cubicBezTo>
                      <a:pt x="18" y="12"/>
                      <a:pt x="17" y="11"/>
                      <a:pt x="17" y="11"/>
                    </a:cubicBezTo>
                    <a:cubicBezTo>
                      <a:pt x="16" y="10"/>
                      <a:pt x="16" y="9"/>
                      <a:pt x="15" y="9"/>
                    </a:cubicBezTo>
                    <a:lnTo>
                      <a:pt x="14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64" name="Freeform 289"/>
              <p:cNvSpPr>
                <a:spLocks noEditPoints="1"/>
              </p:cNvSpPr>
              <p:nvPr/>
            </p:nvSpPr>
            <p:spPr bwMode="auto">
              <a:xfrm>
                <a:off x="-3586164" y="3186113"/>
                <a:ext cx="52388" cy="53975"/>
              </a:xfrm>
              <a:custGeom>
                <a:avLst/>
                <a:gdLst>
                  <a:gd name="T0" fmla="*/ 12 w 24"/>
                  <a:gd name="T1" fmla="*/ 25 h 25"/>
                  <a:gd name="T2" fmla="*/ 11 w 24"/>
                  <a:gd name="T3" fmla="*/ 25 h 25"/>
                  <a:gd name="T4" fmla="*/ 2 w 24"/>
                  <a:gd name="T5" fmla="*/ 20 h 25"/>
                  <a:gd name="T6" fmla="*/ 0 w 24"/>
                  <a:gd name="T7" fmla="*/ 12 h 25"/>
                  <a:gd name="T8" fmla="*/ 13 w 24"/>
                  <a:gd name="T9" fmla="*/ 0 h 25"/>
                  <a:gd name="T10" fmla="*/ 21 w 24"/>
                  <a:gd name="T11" fmla="*/ 4 h 25"/>
                  <a:gd name="T12" fmla="*/ 24 w 24"/>
                  <a:gd name="T13" fmla="*/ 14 h 25"/>
                  <a:gd name="T14" fmla="*/ 20 w 24"/>
                  <a:gd name="T15" fmla="*/ 22 h 25"/>
                  <a:gd name="T16" fmla="*/ 12 w 24"/>
                  <a:gd name="T17" fmla="*/ 25 h 25"/>
                  <a:gd name="T18" fmla="*/ 12 w 24"/>
                  <a:gd name="T19" fmla="*/ 8 h 25"/>
                  <a:gd name="T20" fmla="*/ 8 w 24"/>
                  <a:gd name="T21" fmla="*/ 12 h 25"/>
                  <a:gd name="T22" fmla="*/ 9 w 24"/>
                  <a:gd name="T23" fmla="*/ 15 h 25"/>
                  <a:gd name="T24" fmla="*/ 11 w 24"/>
                  <a:gd name="T25" fmla="*/ 17 h 25"/>
                  <a:gd name="T26" fmla="*/ 14 w 24"/>
                  <a:gd name="T27" fmla="*/ 16 h 25"/>
                  <a:gd name="T28" fmla="*/ 16 w 24"/>
                  <a:gd name="T29" fmla="*/ 13 h 25"/>
                  <a:gd name="T30" fmla="*/ 15 w 24"/>
                  <a:gd name="T31" fmla="*/ 9 h 25"/>
                  <a:gd name="T32" fmla="*/ 12 w 24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1" y="25"/>
                      <a:pt x="11" y="25"/>
                      <a:pt x="11" y="25"/>
                    </a:cubicBezTo>
                    <a:cubicBezTo>
                      <a:pt x="7" y="25"/>
                      <a:pt x="4" y="23"/>
                      <a:pt x="2" y="20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16" y="0"/>
                      <a:pt x="19" y="2"/>
                      <a:pt x="21" y="4"/>
                    </a:cubicBezTo>
                    <a:cubicBezTo>
                      <a:pt x="23" y="7"/>
                      <a:pt x="24" y="10"/>
                      <a:pt x="24" y="14"/>
                    </a:cubicBezTo>
                    <a:cubicBezTo>
                      <a:pt x="24" y="17"/>
                      <a:pt x="22" y="20"/>
                      <a:pt x="20" y="22"/>
                    </a:cubicBezTo>
                    <a:cubicBezTo>
                      <a:pt x="17" y="24"/>
                      <a:pt x="15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8" y="10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9" y="16"/>
                      <a:pt x="10" y="17"/>
                      <a:pt x="11" y="17"/>
                    </a:cubicBezTo>
                    <a:cubicBezTo>
                      <a:pt x="12" y="17"/>
                      <a:pt x="14" y="17"/>
                      <a:pt x="14" y="16"/>
                    </a:cubicBezTo>
                    <a:cubicBezTo>
                      <a:pt x="15" y="15"/>
                      <a:pt x="16" y="15"/>
                      <a:pt x="16" y="13"/>
                    </a:cubicBezTo>
                    <a:cubicBezTo>
                      <a:pt x="16" y="12"/>
                      <a:pt x="16" y="10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65" name="Freeform 290"/>
              <p:cNvSpPr>
                <a:spLocks noEditPoints="1"/>
              </p:cNvSpPr>
              <p:nvPr/>
            </p:nvSpPr>
            <p:spPr bwMode="auto">
              <a:xfrm>
                <a:off x="-3556001" y="3211513"/>
                <a:ext cx="79375" cy="85725"/>
              </a:xfrm>
              <a:custGeom>
                <a:avLst/>
                <a:gdLst>
                  <a:gd name="T0" fmla="*/ 18 w 37"/>
                  <a:gd name="T1" fmla="*/ 40 h 40"/>
                  <a:gd name="T2" fmla="*/ 15 w 37"/>
                  <a:gd name="T3" fmla="*/ 40 h 40"/>
                  <a:gd name="T4" fmla="*/ 4 w 37"/>
                  <a:gd name="T5" fmla="*/ 32 h 40"/>
                  <a:gd name="T6" fmla="*/ 0 w 37"/>
                  <a:gd name="T7" fmla="*/ 18 h 40"/>
                  <a:gd name="T8" fmla="*/ 7 w 37"/>
                  <a:gd name="T9" fmla="*/ 5 h 40"/>
                  <a:gd name="T10" fmla="*/ 21 w 37"/>
                  <a:gd name="T11" fmla="*/ 1 h 40"/>
                  <a:gd name="T12" fmla="*/ 33 w 37"/>
                  <a:gd name="T13" fmla="*/ 8 h 40"/>
                  <a:gd name="T14" fmla="*/ 37 w 37"/>
                  <a:gd name="T15" fmla="*/ 23 h 40"/>
                  <a:gd name="T16" fmla="*/ 29 w 37"/>
                  <a:gd name="T17" fmla="*/ 36 h 40"/>
                  <a:gd name="T18" fmla="*/ 18 w 37"/>
                  <a:gd name="T19" fmla="*/ 40 h 40"/>
                  <a:gd name="T20" fmla="*/ 19 w 37"/>
                  <a:gd name="T21" fmla="*/ 9 h 40"/>
                  <a:gd name="T22" fmla="*/ 13 w 37"/>
                  <a:gd name="T23" fmla="*/ 11 h 40"/>
                  <a:gd name="T24" fmla="*/ 9 w 37"/>
                  <a:gd name="T25" fmla="*/ 19 h 40"/>
                  <a:gd name="T26" fmla="*/ 10 w 37"/>
                  <a:gd name="T27" fmla="*/ 28 h 40"/>
                  <a:gd name="T28" fmla="*/ 17 w 37"/>
                  <a:gd name="T29" fmla="*/ 32 h 40"/>
                  <a:gd name="T30" fmla="*/ 24 w 37"/>
                  <a:gd name="T31" fmla="*/ 30 h 40"/>
                  <a:gd name="T32" fmla="*/ 29 w 37"/>
                  <a:gd name="T33" fmla="*/ 22 h 40"/>
                  <a:gd name="T34" fmla="*/ 27 w 37"/>
                  <a:gd name="T35" fmla="*/ 13 h 40"/>
                  <a:gd name="T36" fmla="*/ 20 w 37"/>
                  <a:gd name="T37" fmla="*/ 9 h 40"/>
                  <a:gd name="T38" fmla="*/ 19 w 37"/>
                  <a:gd name="T39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7" h="40">
                    <a:moveTo>
                      <a:pt x="18" y="40"/>
                    </a:moveTo>
                    <a:cubicBezTo>
                      <a:pt x="17" y="40"/>
                      <a:pt x="16" y="40"/>
                      <a:pt x="15" y="40"/>
                    </a:cubicBezTo>
                    <a:cubicBezTo>
                      <a:pt x="11" y="39"/>
                      <a:pt x="6" y="36"/>
                      <a:pt x="4" y="32"/>
                    </a:cubicBezTo>
                    <a:cubicBezTo>
                      <a:pt x="1" y="28"/>
                      <a:pt x="0" y="23"/>
                      <a:pt x="0" y="18"/>
                    </a:cubicBezTo>
                    <a:cubicBezTo>
                      <a:pt x="1" y="13"/>
                      <a:pt x="4" y="8"/>
                      <a:pt x="7" y="5"/>
                    </a:cubicBezTo>
                    <a:cubicBezTo>
                      <a:pt x="11" y="2"/>
                      <a:pt x="16" y="0"/>
                      <a:pt x="21" y="1"/>
                    </a:cubicBezTo>
                    <a:cubicBezTo>
                      <a:pt x="26" y="1"/>
                      <a:pt x="31" y="4"/>
                      <a:pt x="33" y="8"/>
                    </a:cubicBezTo>
                    <a:cubicBezTo>
                      <a:pt x="36" y="12"/>
                      <a:pt x="37" y="18"/>
                      <a:pt x="37" y="23"/>
                    </a:cubicBezTo>
                    <a:cubicBezTo>
                      <a:pt x="36" y="28"/>
                      <a:pt x="34" y="33"/>
                      <a:pt x="29" y="36"/>
                    </a:cubicBezTo>
                    <a:cubicBezTo>
                      <a:pt x="26" y="39"/>
                      <a:pt x="22" y="40"/>
                      <a:pt x="18" y="40"/>
                    </a:cubicBezTo>
                    <a:close/>
                    <a:moveTo>
                      <a:pt x="19" y="9"/>
                    </a:moveTo>
                    <a:cubicBezTo>
                      <a:pt x="17" y="9"/>
                      <a:pt x="15" y="10"/>
                      <a:pt x="13" y="11"/>
                    </a:cubicBezTo>
                    <a:cubicBezTo>
                      <a:pt x="10" y="13"/>
                      <a:pt x="9" y="16"/>
                      <a:pt x="9" y="19"/>
                    </a:cubicBezTo>
                    <a:cubicBezTo>
                      <a:pt x="8" y="22"/>
                      <a:pt x="9" y="25"/>
                      <a:pt x="10" y="28"/>
                    </a:cubicBezTo>
                    <a:cubicBezTo>
                      <a:pt x="12" y="30"/>
                      <a:pt x="14" y="31"/>
                      <a:pt x="17" y="32"/>
                    </a:cubicBezTo>
                    <a:cubicBezTo>
                      <a:pt x="19" y="32"/>
                      <a:pt x="22" y="32"/>
                      <a:pt x="24" y="30"/>
                    </a:cubicBezTo>
                    <a:cubicBezTo>
                      <a:pt x="27" y="28"/>
                      <a:pt x="28" y="25"/>
                      <a:pt x="29" y="22"/>
                    </a:cubicBezTo>
                    <a:cubicBezTo>
                      <a:pt x="29" y="19"/>
                      <a:pt x="28" y="15"/>
                      <a:pt x="27" y="13"/>
                    </a:cubicBezTo>
                    <a:cubicBezTo>
                      <a:pt x="25" y="10"/>
                      <a:pt x="23" y="9"/>
                      <a:pt x="20" y="9"/>
                    </a:cubicBezTo>
                    <a:lnTo>
                      <a:pt x="19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66" name="Freeform 291"/>
              <p:cNvSpPr>
                <a:spLocks noEditPoints="1"/>
              </p:cNvSpPr>
              <p:nvPr/>
            </p:nvSpPr>
            <p:spPr bwMode="auto">
              <a:xfrm>
                <a:off x="-3592514" y="3219450"/>
                <a:ext cx="53975" cy="57150"/>
              </a:xfrm>
              <a:custGeom>
                <a:avLst/>
                <a:gdLst>
                  <a:gd name="T0" fmla="*/ 13 w 25"/>
                  <a:gd name="T1" fmla="*/ 26 h 26"/>
                  <a:gd name="T2" fmla="*/ 11 w 25"/>
                  <a:gd name="T3" fmla="*/ 26 h 26"/>
                  <a:gd name="T4" fmla="*/ 1 w 25"/>
                  <a:gd name="T5" fmla="*/ 12 h 26"/>
                  <a:gd name="T6" fmla="*/ 14 w 25"/>
                  <a:gd name="T7" fmla="*/ 1 h 26"/>
                  <a:gd name="T8" fmla="*/ 22 w 25"/>
                  <a:gd name="T9" fmla="*/ 5 h 26"/>
                  <a:gd name="T10" fmla="*/ 25 w 25"/>
                  <a:gd name="T11" fmla="*/ 15 h 26"/>
                  <a:gd name="T12" fmla="*/ 13 w 25"/>
                  <a:gd name="T13" fmla="*/ 26 h 26"/>
                  <a:gd name="T14" fmla="*/ 13 w 25"/>
                  <a:gd name="T15" fmla="*/ 9 h 26"/>
                  <a:gd name="T16" fmla="*/ 9 w 25"/>
                  <a:gd name="T17" fmla="*/ 13 h 26"/>
                  <a:gd name="T18" fmla="*/ 12 w 25"/>
                  <a:gd name="T19" fmla="*/ 18 h 26"/>
                  <a:gd name="T20" fmla="*/ 17 w 25"/>
                  <a:gd name="T21" fmla="*/ 14 h 26"/>
                  <a:gd name="T22" fmla="*/ 16 w 25"/>
                  <a:gd name="T23" fmla="*/ 10 h 26"/>
                  <a:gd name="T24" fmla="*/ 14 w 25"/>
                  <a:gd name="T25" fmla="*/ 9 h 26"/>
                  <a:gd name="T26" fmla="*/ 13 w 25"/>
                  <a:gd name="T27" fmla="*/ 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6">
                    <a:moveTo>
                      <a:pt x="13" y="26"/>
                    </a:moveTo>
                    <a:cubicBezTo>
                      <a:pt x="12" y="26"/>
                      <a:pt x="12" y="26"/>
                      <a:pt x="11" y="26"/>
                    </a:cubicBezTo>
                    <a:cubicBezTo>
                      <a:pt x="5" y="24"/>
                      <a:pt x="0" y="18"/>
                      <a:pt x="1" y="12"/>
                    </a:cubicBezTo>
                    <a:cubicBezTo>
                      <a:pt x="2" y="5"/>
                      <a:pt x="8" y="0"/>
                      <a:pt x="14" y="1"/>
                    </a:cubicBezTo>
                    <a:cubicBezTo>
                      <a:pt x="18" y="1"/>
                      <a:pt x="20" y="3"/>
                      <a:pt x="22" y="5"/>
                    </a:cubicBezTo>
                    <a:cubicBezTo>
                      <a:pt x="24" y="8"/>
                      <a:pt x="25" y="11"/>
                      <a:pt x="25" y="15"/>
                    </a:cubicBezTo>
                    <a:cubicBezTo>
                      <a:pt x="24" y="21"/>
                      <a:pt x="19" y="26"/>
                      <a:pt x="13" y="26"/>
                    </a:cubicBezTo>
                    <a:close/>
                    <a:moveTo>
                      <a:pt x="13" y="9"/>
                    </a:moveTo>
                    <a:cubicBezTo>
                      <a:pt x="11" y="9"/>
                      <a:pt x="9" y="10"/>
                      <a:pt x="9" y="13"/>
                    </a:cubicBezTo>
                    <a:cubicBezTo>
                      <a:pt x="9" y="15"/>
                      <a:pt x="10" y="17"/>
                      <a:pt x="12" y="18"/>
                    </a:cubicBezTo>
                    <a:cubicBezTo>
                      <a:pt x="14" y="18"/>
                      <a:pt x="17" y="16"/>
                      <a:pt x="17" y="14"/>
                    </a:cubicBezTo>
                    <a:cubicBezTo>
                      <a:pt x="17" y="13"/>
                      <a:pt x="17" y="11"/>
                      <a:pt x="16" y="10"/>
                    </a:cubicBezTo>
                    <a:cubicBezTo>
                      <a:pt x="16" y="10"/>
                      <a:pt x="15" y="9"/>
                      <a:pt x="14" y="9"/>
                    </a:cubicBezTo>
                    <a:lnTo>
                      <a:pt x="13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67" name="Freeform 292"/>
              <p:cNvSpPr>
                <a:spLocks noEditPoints="1"/>
              </p:cNvSpPr>
              <p:nvPr/>
            </p:nvSpPr>
            <p:spPr bwMode="auto">
              <a:xfrm>
                <a:off x="-3597276" y="3255963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10 w 25"/>
                  <a:gd name="T3" fmla="*/ 25 h 25"/>
                  <a:gd name="T4" fmla="*/ 2 w 25"/>
                  <a:gd name="T5" fmla="*/ 20 h 25"/>
                  <a:gd name="T6" fmla="*/ 0 w 25"/>
                  <a:gd name="T7" fmla="*/ 11 h 25"/>
                  <a:gd name="T8" fmla="*/ 12 w 25"/>
                  <a:gd name="T9" fmla="*/ 0 h 25"/>
                  <a:gd name="T10" fmla="*/ 14 w 25"/>
                  <a:gd name="T11" fmla="*/ 1 h 25"/>
                  <a:gd name="T12" fmla="*/ 22 w 25"/>
                  <a:gd name="T13" fmla="*/ 5 h 25"/>
                  <a:gd name="T14" fmla="*/ 24 w 25"/>
                  <a:gd name="T15" fmla="*/ 15 h 25"/>
                  <a:gd name="T16" fmla="*/ 19 w 25"/>
                  <a:gd name="T17" fmla="*/ 23 h 25"/>
                  <a:gd name="T18" fmla="*/ 12 w 25"/>
                  <a:gd name="T19" fmla="*/ 25 h 25"/>
                  <a:gd name="T20" fmla="*/ 12 w 25"/>
                  <a:gd name="T21" fmla="*/ 8 h 25"/>
                  <a:gd name="T22" fmla="*/ 8 w 25"/>
                  <a:gd name="T23" fmla="*/ 12 h 25"/>
                  <a:gd name="T24" fmla="*/ 9 w 25"/>
                  <a:gd name="T25" fmla="*/ 15 h 25"/>
                  <a:gd name="T26" fmla="*/ 11 w 25"/>
                  <a:gd name="T27" fmla="*/ 17 h 25"/>
                  <a:gd name="T28" fmla="*/ 14 w 25"/>
                  <a:gd name="T29" fmla="*/ 16 h 25"/>
                  <a:gd name="T30" fmla="*/ 16 w 25"/>
                  <a:gd name="T31" fmla="*/ 14 h 25"/>
                  <a:gd name="T32" fmla="*/ 15 w 25"/>
                  <a:gd name="T33" fmla="*/ 10 h 25"/>
                  <a:gd name="T34" fmla="*/ 13 w 25"/>
                  <a:gd name="T35" fmla="*/ 9 h 25"/>
                  <a:gd name="T36" fmla="*/ 12 w 25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1" y="25"/>
                      <a:pt x="11" y="25"/>
                      <a:pt x="10" y="25"/>
                    </a:cubicBezTo>
                    <a:cubicBezTo>
                      <a:pt x="7" y="24"/>
                      <a:pt x="4" y="22"/>
                      <a:pt x="2" y="20"/>
                    </a:cubicBezTo>
                    <a:cubicBezTo>
                      <a:pt x="0" y="17"/>
                      <a:pt x="0" y="14"/>
                      <a:pt x="0" y="11"/>
                    </a:cubicBezTo>
                    <a:cubicBezTo>
                      <a:pt x="1" y="5"/>
                      <a:pt x="6" y="0"/>
                      <a:pt x="12" y="0"/>
                    </a:cubicBezTo>
                    <a:cubicBezTo>
                      <a:pt x="13" y="0"/>
                      <a:pt x="14" y="0"/>
                      <a:pt x="14" y="1"/>
                    </a:cubicBezTo>
                    <a:cubicBezTo>
                      <a:pt x="17" y="1"/>
                      <a:pt x="20" y="3"/>
                      <a:pt x="22" y="5"/>
                    </a:cubicBezTo>
                    <a:cubicBezTo>
                      <a:pt x="24" y="8"/>
                      <a:pt x="25" y="12"/>
                      <a:pt x="24" y="15"/>
                    </a:cubicBezTo>
                    <a:cubicBezTo>
                      <a:pt x="24" y="18"/>
                      <a:pt x="22" y="21"/>
                      <a:pt x="19" y="23"/>
                    </a:cubicBezTo>
                    <a:cubicBezTo>
                      <a:pt x="17" y="25"/>
                      <a:pt x="15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10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6"/>
                      <a:pt x="10" y="17"/>
                      <a:pt x="11" y="17"/>
                    </a:cubicBezTo>
                    <a:cubicBezTo>
                      <a:pt x="12" y="17"/>
                      <a:pt x="14" y="17"/>
                      <a:pt x="14" y="16"/>
                    </a:cubicBezTo>
                    <a:cubicBezTo>
                      <a:pt x="15" y="16"/>
                      <a:pt x="16" y="15"/>
                      <a:pt x="16" y="14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5" y="9"/>
                      <a:pt x="14" y="9"/>
                      <a:pt x="13" y="9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68" name="Freeform 293"/>
              <p:cNvSpPr>
                <a:spLocks noEditPoints="1"/>
              </p:cNvSpPr>
              <p:nvPr/>
            </p:nvSpPr>
            <p:spPr bwMode="auto">
              <a:xfrm>
                <a:off x="-3725864" y="3335338"/>
                <a:ext cx="53975" cy="50800"/>
              </a:xfrm>
              <a:custGeom>
                <a:avLst/>
                <a:gdLst>
                  <a:gd name="T0" fmla="*/ 13 w 25"/>
                  <a:gd name="T1" fmla="*/ 23 h 23"/>
                  <a:gd name="T2" fmla="*/ 9 w 25"/>
                  <a:gd name="T3" fmla="*/ 22 h 23"/>
                  <a:gd name="T4" fmla="*/ 2 w 25"/>
                  <a:gd name="T5" fmla="*/ 17 h 23"/>
                  <a:gd name="T6" fmla="*/ 1 w 25"/>
                  <a:gd name="T7" fmla="*/ 8 h 23"/>
                  <a:gd name="T8" fmla="*/ 12 w 25"/>
                  <a:gd name="T9" fmla="*/ 0 h 23"/>
                  <a:gd name="T10" fmla="*/ 16 w 25"/>
                  <a:gd name="T11" fmla="*/ 1 h 23"/>
                  <a:gd name="T12" fmla="*/ 23 w 25"/>
                  <a:gd name="T13" fmla="*/ 7 h 23"/>
                  <a:gd name="T14" fmla="*/ 24 w 25"/>
                  <a:gd name="T15" fmla="*/ 16 h 23"/>
                  <a:gd name="T16" fmla="*/ 18 w 25"/>
                  <a:gd name="T17" fmla="*/ 22 h 23"/>
                  <a:gd name="T18" fmla="*/ 13 w 25"/>
                  <a:gd name="T19" fmla="*/ 23 h 23"/>
                  <a:gd name="T20" fmla="*/ 12 w 25"/>
                  <a:gd name="T21" fmla="*/ 8 h 23"/>
                  <a:gd name="T22" fmla="*/ 9 w 25"/>
                  <a:gd name="T23" fmla="*/ 10 h 23"/>
                  <a:gd name="T24" fmla="*/ 9 w 25"/>
                  <a:gd name="T25" fmla="*/ 13 h 23"/>
                  <a:gd name="T26" fmla="*/ 11 w 25"/>
                  <a:gd name="T27" fmla="*/ 15 h 23"/>
                  <a:gd name="T28" fmla="*/ 15 w 25"/>
                  <a:gd name="T29" fmla="*/ 15 h 23"/>
                  <a:gd name="T30" fmla="*/ 16 w 25"/>
                  <a:gd name="T31" fmla="*/ 13 h 23"/>
                  <a:gd name="T32" fmla="*/ 16 w 25"/>
                  <a:gd name="T33" fmla="*/ 11 h 23"/>
                  <a:gd name="T34" fmla="*/ 14 w 25"/>
                  <a:gd name="T35" fmla="*/ 9 h 23"/>
                  <a:gd name="T36" fmla="*/ 12 w 25"/>
                  <a:gd name="T37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2" y="23"/>
                      <a:pt x="10" y="23"/>
                      <a:pt x="9" y="22"/>
                    </a:cubicBezTo>
                    <a:cubicBezTo>
                      <a:pt x="6" y="21"/>
                      <a:pt x="3" y="19"/>
                      <a:pt x="2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2" y="3"/>
                      <a:pt x="7" y="0"/>
                      <a:pt x="12" y="0"/>
                    </a:cubicBezTo>
                    <a:cubicBezTo>
                      <a:pt x="13" y="0"/>
                      <a:pt x="15" y="1"/>
                      <a:pt x="16" y="1"/>
                    </a:cubicBezTo>
                    <a:cubicBezTo>
                      <a:pt x="19" y="2"/>
                      <a:pt x="22" y="4"/>
                      <a:pt x="23" y="7"/>
                    </a:cubicBezTo>
                    <a:cubicBezTo>
                      <a:pt x="25" y="10"/>
                      <a:pt x="25" y="13"/>
                      <a:pt x="24" y="16"/>
                    </a:cubicBezTo>
                    <a:cubicBezTo>
                      <a:pt x="23" y="19"/>
                      <a:pt x="21" y="21"/>
                      <a:pt x="18" y="22"/>
                    </a:cubicBezTo>
                    <a:cubicBezTo>
                      <a:pt x="16" y="23"/>
                      <a:pt x="15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9" y="10"/>
                    </a:cubicBezTo>
                    <a:cubicBezTo>
                      <a:pt x="8" y="11"/>
                      <a:pt x="9" y="12"/>
                      <a:pt x="9" y="13"/>
                    </a:cubicBezTo>
                    <a:cubicBezTo>
                      <a:pt x="10" y="14"/>
                      <a:pt x="10" y="14"/>
                      <a:pt x="11" y="15"/>
                    </a:cubicBezTo>
                    <a:cubicBezTo>
                      <a:pt x="13" y="15"/>
                      <a:pt x="14" y="15"/>
                      <a:pt x="15" y="15"/>
                    </a:cubicBezTo>
                    <a:cubicBezTo>
                      <a:pt x="15" y="14"/>
                      <a:pt x="16" y="14"/>
                      <a:pt x="16" y="13"/>
                    </a:cubicBezTo>
                    <a:cubicBezTo>
                      <a:pt x="17" y="12"/>
                      <a:pt x="16" y="11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69" name="Freeform 294"/>
              <p:cNvSpPr>
                <a:spLocks noEditPoints="1"/>
              </p:cNvSpPr>
              <p:nvPr/>
            </p:nvSpPr>
            <p:spPr bwMode="auto">
              <a:xfrm>
                <a:off x="-3738564" y="3365500"/>
                <a:ext cx="55563" cy="49213"/>
              </a:xfrm>
              <a:custGeom>
                <a:avLst/>
                <a:gdLst>
                  <a:gd name="T0" fmla="*/ 14 w 26"/>
                  <a:gd name="T1" fmla="*/ 23 h 23"/>
                  <a:gd name="T2" fmla="*/ 9 w 26"/>
                  <a:gd name="T3" fmla="*/ 22 h 23"/>
                  <a:gd name="T4" fmla="*/ 2 w 26"/>
                  <a:gd name="T5" fmla="*/ 7 h 23"/>
                  <a:gd name="T6" fmla="*/ 13 w 26"/>
                  <a:gd name="T7" fmla="*/ 0 h 23"/>
                  <a:gd name="T8" fmla="*/ 17 w 26"/>
                  <a:gd name="T9" fmla="*/ 1 h 23"/>
                  <a:gd name="T10" fmla="*/ 24 w 26"/>
                  <a:gd name="T11" fmla="*/ 7 h 23"/>
                  <a:gd name="T12" fmla="*/ 25 w 26"/>
                  <a:gd name="T13" fmla="*/ 16 h 23"/>
                  <a:gd name="T14" fmla="*/ 14 w 26"/>
                  <a:gd name="T15" fmla="*/ 23 h 23"/>
                  <a:gd name="T16" fmla="*/ 13 w 26"/>
                  <a:gd name="T17" fmla="*/ 8 h 23"/>
                  <a:gd name="T18" fmla="*/ 10 w 26"/>
                  <a:gd name="T19" fmla="*/ 10 h 23"/>
                  <a:gd name="T20" fmla="*/ 12 w 26"/>
                  <a:gd name="T21" fmla="*/ 14 h 23"/>
                  <a:gd name="T22" fmla="*/ 17 w 26"/>
                  <a:gd name="T23" fmla="*/ 13 h 23"/>
                  <a:gd name="T24" fmla="*/ 17 w 26"/>
                  <a:gd name="T25" fmla="*/ 11 h 23"/>
                  <a:gd name="T26" fmla="*/ 15 w 26"/>
                  <a:gd name="T27" fmla="*/ 8 h 23"/>
                  <a:gd name="T28" fmla="*/ 13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2" y="23"/>
                      <a:pt x="11" y="23"/>
                      <a:pt x="9" y="22"/>
                    </a:cubicBezTo>
                    <a:cubicBezTo>
                      <a:pt x="3" y="19"/>
                      <a:pt x="0" y="13"/>
                      <a:pt x="2" y="7"/>
                    </a:cubicBezTo>
                    <a:cubicBezTo>
                      <a:pt x="4" y="3"/>
                      <a:pt x="8" y="0"/>
                      <a:pt x="13" y="0"/>
                    </a:cubicBezTo>
                    <a:cubicBezTo>
                      <a:pt x="14" y="0"/>
                      <a:pt x="16" y="0"/>
                      <a:pt x="17" y="1"/>
                    </a:cubicBezTo>
                    <a:cubicBezTo>
                      <a:pt x="21" y="2"/>
                      <a:pt x="23" y="4"/>
                      <a:pt x="24" y="7"/>
                    </a:cubicBezTo>
                    <a:cubicBezTo>
                      <a:pt x="26" y="10"/>
                      <a:pt x="26" y="13"/>
                      <a:pt x="25" y="16"/>
                    </a:cubicBezTo>
                    <a:cubicBezTo>
                      <a:pt x="23" y="20"/>
                      <a:pt x="19" y="23"/>
                      <a:pt x="14" y="23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10" y="10"/>
                    </a:cubicBezTo>
                    <a:cubicBezTo>
                      <a:pt x="9" y="11"/>
                      <a:pt x="10" y="14"/>
                      <a:pt x="12" y="14"/>
                    </a:cubicBezTo>
                    <a:cubicBezTo>
                      <a:pt x="14" y="15"/>
                      <a:pt x="16" y="15"/>
                      <a:pt x="17" y="13"/>
                    </a:cubicBezTo>
                    <a:cubicBezTo>
                      <a:pt x="18" y="12"/>
                      <a:pt x="17" y="11"/>
                      <a:pt x="17" y="11"/>
                    </a:cubicBezTo>
                    <a:cubicBezTo>
                      <a:pt x="17" y="10"/>
                      <a:pt x="16" y="9"/>
                      <a:pt x="15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70" name="Freeform 295"/>
              <p:cNvSpPr>
                <a:spLocks noEditPoints="1"/>
              </p:cNvSpPr>
              <p:nvPr/>
            </p:nvSpPr>
            <p:spPr bwMode="auto">
              <a:xfrm>
                <a:off x="-3751264" y="3394075"/>
                <a:ext cx="55563" cy="49213"/>
              </a:xfrm>
              <a:custGeom>
                <a:avLst/>
                <a:gdLst>
                  <a:gd name="T0" fmla="*/ 14 w 26"/>
                  <a:gd name="T1" fmla="*/ 23 h 23"/>
                  <a:gd name="T2" fmla="*/ 9 w 26"/>
                  <a:gd name="T3" fmla="*/ 22 h 23"/>
                  <a:gd name="T4" fmla="*/ 3 w 26"/>
                  <a:gd name="T5" fmla="*/ 7 h 23"/>
                  <a:gd name="T6" fmla="*/ 13 w 26"/>
                  <a:gd name="T7" fmla="*/ 0 h 23"/>
                  <a:gd name="T8" fmla="*/ 18 w 26"/>
                  <a:gd name="T9" fmla="*/ 1 h 23"/>
                  <a:gd name="T10" fmla="*/ 25 w 26"/>
                  <a:gd name="T11" fmla="*/ 8 h 23"/>
                  <a:gd name="T12" fmla="*/ 25 w 26"/>
                  <a:gd name="T13" fmla="*/ 17 h 23"/>
                  <a:gd name="T14" fmla="*/ 14 w 26"/>
                  <a:gd name="T15" fmla="*/ 23 h 23"/>
                  <a:gd name="T16" fmla="*/ 13 w 26"/>
                  <a:gd name="T17" fmla="*/ 8 h 23"/>
                  <a:gd name="T18" fmla="*/ 10 w 26"/>
                  <a:gd name="T19" fmla="*/ 10 h 23"/>
                  <a:gd name="T20" fmla="*/ 12 w 26"/>
                  <a:gd name="T21" fmla="*/ 15 h 23"/>
                  <a:gd name="T22" fmla="*/ 14 w 26"/>
                  <a:gd name="T23" fmla="*/ 15 h 23"/>
                  <a:gd name="T24" fmla="*/ 17 w 26"/>
                  <a:gd name="T25" fmla="*/ 13 h 23"/>
                  <a:gd name="T26" fmla="*/ 17 w 26"/>
                  <a:gd name="T27" fmla="*/ 11 h 23"/>
                  <a:gd name="T28" fmla="*/ 15 w 26"/>
                  <a:gd name="T29" fmla="*/ 9 h 23"/>
                  <a:gd name="T30" fmla="*/ 13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2" y="23"/>
                      <a:pt x="11" y="23"/>
                      <a:pt x="9" y="22"/>
                    </a:cubicBezTo>
                    <a:cubicBezTo>
                      <a:pt x="3" y="19"/>
                      <a:pt x="0" y="12"/>
                      <a:pt x="3" y="7"/>
                    </a:cubicBezTo>
                    <a:cubicBezTo>
                      <a:pt x="4" y="3"/>
                      <a:pt x="8" y="0"/>
                      <a:pt x="13" y="0"/>
                    </a:cubicBezTo>
                    <a:cubicBezTo>
                      <a:pt x="15" y="0"/>
                      <a:pt x="17" y="1"/>
                      <a:pt x="18" y="1"/>
                    </a:cubicBezTo>
                    <a:cubicBezTo>
                      <a:pt x="21" y="3"/>
                      <a:pt x="24" y="5"/>
                      <a:pt x="25" y="8"/>
                    </a:cubicBezTo>
                    <a:cubicBezTo>
                      <a:pt x="26" y="11"/>
                      <a:pt x="26" y="14"/>
                      <a:pt x="25" y="17"/>
                    </a:cubicBezTo>
                    <a:cubicBezTo>
                      <a:pt x="23" y="21"/>
                      <a:pt x="19" y="23"/>
                      <a:pt x="14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0" y="9"/>
                      <a:pt x="10" y="10"/>
                    </a:cubicBezTo>
                    <a:cubicBezTo>
                      <a:pt x="9" y="12"/>
                      <a:pt x="10" y="14"/>
                      <a:pt x="12" y="15"/>
                    </a:cubicBezTo>
                    <a:cubicBezTo>
                      <a:pt x="13" y="15"/>
                      <a:pt x="14" y="15"/>
                      <a:pt x="14" y="15"/>
                    </a:cubicBezTo>
                    <a:cubicBezTo>
                      <a:pt x="16" y="15"/>
                      <a:pt x="17" y="15"/>
                      <a:pt x="17" y="13"/>
                    </a:cubicBezTo>
                    <a:cubicBezTo>
                      <a:pt x="18" y="12"/>
                      <a:pt x="18" y="12"/>
                      <a:pt x="17" y="11"/>
                    </a:cubicBezTo>
                    <a:cubicBezTo>
                      <a:pt x="17" y="10"/>
                      <a:pt x="16" y="9"/>
                      <a:pt x="15" y="9"/>
                    </a:cubicBezTo>
                    <a:cubicBezTo>
                      <a:pt x="14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71" name="Freeform 296"/>
              <p:cNvSpPr>
                <a:spLocks noEditPoints="1"/>
              </p:cNvSpPr>
              <p:nvPr/>
            </p:nvSpPr>
            <p:spPr bwMode="auto">
              <a:xfrm>
                <a:off x="-3763964" y="3421063"/>
                <a:ext cx="55563" cy="50800"/>
              </a:xfrm>
              <a:custGeom>
                <a:avLst/>
                <a:gdLst>
                  <a:gd name="T0" fmla="*/ 14 w 26"/>
                  <a:gd name="T1" fmla="*/ 23 h 23"/>
                  <a:gd name="T2" fmla="*/ 8 w 26"/>
                  <a:gd name="T3" fmla="*/ 22 h 23"/>
                  <a:gd name="T4" fmla="*/ 3 w 26"/>
                  <a:gd name="T5" fmla="*/ 6 h 23"/>
                  <a:gd name="T6" fmla="*/ 13 w 26"/>
                  <a:gd name="T7" fmla="*/ 0 h 23"/>
                  <a:gd name="T8" fmla="*/ 18 w 26"/>
                  <a:gd name="T9" fmla="*/ 2 h 23"/>
                  <a:gd name="T10" fmla="*/ 25 w 26"/>
                  <a:gd name="T11" fmla="*/ 9 h 23"/>
                  <a:gd name="T12" fmla="*/ 24 w 26"/>
                  <a:gd name="T13" fmla="*/ 17 h 23"/>
                  <a:gd name="T14" fmla="*/ 14 w 26"/>
                  <a:gd name="T15" fmla="*/ 23 h 23"/>
                  <a:gd name="T16" fmla="*/ 13 w 26"/>
                  <a:gd name="T17" fmla="*/ 9 h 23"/>
                  <a:gd name="T18" fmla="*/ 10 w 26"/>
                  <a:gd name="T19" fmla="*/ 10 h 23"/>
                  <a:gd name="T20" fmla="*/ 12 w 26"/>
                  <a:gd name="T21" fmla="*/ 15 h 23"/>
                  <a:gd name="T22" fmla="*/ 14 w 26"/>
                  <a:gd name="T23" fmla="*/ 15 h 23"/>
                  <a:gd name="T24" fmla="*/ 17 w 26"/>
                  <a:gd name="T25" fmla="*/ 14 h 23"/>
                  <a:gd name="T26" fmla="*/ 17 w 26"/>
                  <a:gd name="T27" fmla="*/ 11 h 23"/>
                  <a:gd name="T28" fmla="*/ 15 w 26"/>
                  <a:gd name="T29" fmla="*/ 9 h 23"/>
                  <a:gd name="T30" fmla="*/ 13 w 26"/>
                  <a:gd name="T31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2" y="23"/>
                      <a:pt x="10" y="23"/>
                      <a:pt x="8" y="22"/>
                    </a:cubicBezTo>
                    <a:cubicBezTo>
                      <a:pt x="2" y="19"/>
                      <a:pt x="0" y="12"/>
                      <a:pt x="3" y="6"/>
                    </a:cubicBezTo>
                    <a:cubicBezTo>
                      <a:pt x="4" y="3"/>
                      <a:pt x="8" y="0"/>
                      <a:pt x="13" y="0"/>
                    </a:cubicBezTo>
                    <a:cubicBezTo>
                      <a:pt x="15" y="0"/>
                      <a:pt x="17" y="1"/>
                      <a:pt x="18" y="2"/>
                    </a:cubicBezTo>
                    <a:cubicBezTo>
                      <a:pt x="21" y="3"/>
                      <a:pt x="24" y="6"/>
                      <a:pt x="25" y="9"/>
                    </a:cubicBezTo>
                    <a:cubicBezTo>
                      <a:pt x="26" y="12"/>
                      <a:pt x="26" y="15"/>
                      <a:pt x="24" y="17"/>
                    </a:cubicBezTo>
                    <a:cubicBezTo>
                      <a:pt x="22" y="21"/>
                      <a:pt x="18" y="23"/>
                      <a:pt x="14" y="23"/>
                    </a:cubicBezTo>
                    <a:close/>
                    <a:moveTo>
                      <a:pt x="13" y="9"/>
                    </a:moveTo>
                    <a:cubicBezTo>
                      <a:pt x="11" y="9"/>
                      <a:pt x="10" y="9"/>
                      <a:pt x="10" y="10"/>
                    </a:cubicBezTo>
                    <a:cubicBezTo>
                      <a:pt x="9" y="12"/>
                      <a:pt x="10" y="14"/>
                      <a:pt x="12" y="15"/>
                    </a:cubicBezTo>
                    <a:cubicBezTo>
                      <a:pt x="13" y="15"/>
                      <a:pt x="13" y="15"/>
                      <a:pt x="14" y="15"/>
                    </a:cubicBezTo>
                    <a:cubicBezTo>
                      <a:pt x="15" y="15"/>
                      <a:pt x="16" y="15"/>
                      <a:pt x="17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7" y="10"/>
                      <a:pt x="16" y="10"/>
                      <a:pt x="15" y="9"/>
                    </a:cubicBezTo>
                    <a:cubicBezTo>
                      <a:pt x="14" y="9"/>
                      <a:pt x="13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72" name="Freeform 297"/>
              <p:cNvSpPr>
                <a:spLocks noEditPoints="1"/>
              </p:cNvSpPr>
              <p:nvPr/>
            </p:nvSpPr>
            <p:spPr bwMode="auto">
              <a:xfrm>
                <a:off x="-3779839" y="3449638"/>
                <a:ext cx="55563" cy="49213"/>
              </a:xfrm>
              <a:custGeom>
                <a:avLst/>
                <a:gdLst>
                  <a:gd name="T0" fmla="*/ 14 w 26"/>
                  <a:gd name="T1" fmla="*/ 23 h 23"/>
                  <a:gd name="T2" fmla="*/ 8 w 26"/>
                  <a:gd name="T3" fmla="*/ 21 h 23"/>
                  <a:gd name="T4" fmla="*/ 3 w 26"/>
                  <a:gd name="T5" fmla="*/ 6 h 23"/>
                  <a:gd name="T6" fmla="*/ 13 w 26"/>
                  <a:gd name="T7" fmla="*/ 0 h 23"/>
                  <a:gd name="T8" fmla="*/ 19 w 26"/>
                  <a:gd name="T9" fmla="*/ 2 h 23"/>
                  <a:gd name="T10" fmla="*/ 25 w 26"/>
                  <a:gd name="T11" fmla="*/ 9 h 23"/>
                  <a:gd name="T12" fmla="*/ 24 w 26"/>
                  <a:gd name="T13" fmla="*/ 18 h 23"/>
                  <a:gd name="T14" fmla="*/ 14 w 26"/>
                  <a:gd name="T15" fmla="*/ 23 h 23"/>
                  <a:gd name="T16" fmla="*/ 13 w 26"/>
                  <a:gd name="T17" fmla="*/ 8 h 23"/>
                  <a:gd name="T18" fmla="*/ 10 w 26"/>
                  <a:gd name="T19" fmla="*/ 10 h 23"/>
                  <a:gd name="T20" fmla="*/ 12 w 26"/>
                  <a:gd name="T21" fmla="*/ 15 h 23"/>
                  <a:gd name="T22" fmla="*/ 14 w 26"/>
                  <a:gd name="T23" fmla="*/ 15 h 23"/>
                  <a:gd name="T24" fmla="*/ 17 w 26"/>
                  <a:gd name="T25" fmla="*/ 14 h 23"/>
                  <a:gd name="T26" fmla="*/ 17 w 26"/>
                  <a:gd name="T27" fmla="*/ 11 h 23"/>
                  <a:gd name="T28" fmla="*/ 15 w 26"/>
                  <a:gd name="T29" fmla="*/ 9 h 23"/>
                  <a:gd name="T30" fmla="*/ 13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2" y="23"/>
                      <a:pt x="10" y="23"/>
                      <a:pt x="8" y="21"/>
                    </a:cubicBezTo>
                    <a:cubicBezTo>
                      <a:pt x="2" y="18"/>
                      <a:pt x="0" y="11"/>
                      <a:pt x="3" y="6"/>
                    </a:cubicBezTo>
                    <a:cubicBezTo>
                      <a:pt x="5" y="2"/>
                      <a:pt x="8" y="0"/>
                      <a:pt x="13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2" y="3"/>
                      <a:pt x="24" y="6"/>
                      <a:pt x="25" y="9"/>
                    </a:cubicBezTo>
                    <a:cubicBezTo>
                      <a:pt x="26" y="12"/>
                      <a:pt x="25" y="15"/>
                      <a:pt x="24" y="18"/>
                    </a:cubicBezTo>
                    <a:cubicBezTo>
                      <a:pt x="22" y="21"/>
                      <a:pt x="18" y="23"/>
                      <a:pt x="14" y="23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10" y="10"/>
                    </a:cubicBezTo>
                    <a:cubicBezTo>
                      <a:pt x="9" y="11"/>
                      <a:pt x="10" y="13"/>
                      <a:pt x="12" y="15"/>
                    </a:cubicBezTo>
                    <a:cubicBezTo>
                      <a:pt x="13" y="15"/>
                      <a:pt x="13" y="15"/>
                      <a:pt x="14" y="15"/>
                    </a:cubicBezTo>
                    <a:cubicBezTo>
                      <a:pt x="15" y="15"/>
                      <a:pt x="16" y="15"/>
                      <a:pt x="17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7" y="10"/>
                      <a:pt x="16" y="9"/>
                      <a:pt x="15" y="9"/>
                    </a:cubicBezTo>
                    <a:cubicBezTo>
                      <a:pt x="14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73" name="Freeform 298"/>
              <p:cNvSpPr>
                <a:spLocks noEditPoints="1"/>
              </p:cNvSpPr>
              <p:nvPr/>
            </p:nvSpPr>
            <p:spPr bwMode="auto">
              <a:xfrm>
                <a:off x="-3797301" y="3475038"/>
                <a:ext cx="57150" cy="52388"/>
              </a:xfrm>
              <a:custGeom>
                <a:avLst/>
                <a:gdLst>
                  <a:gd name="T0" fmla="*/ 15 w 26"/>
                  <a:gd name="T1" fmla="*/ 24 h 24"/>
                  <a:gd name="T2" fmla="*/ 8 w 26"/>
                  <a:gd name="T3" fmla="*/ 22 h 24"/>
                  <a:gd name="T4" fmla="*/ 4 w 26"/>
                  <a:gd name="T5" fmla="*/ 6 h 24"/>
                  <a:gd name="T6" fmla="*/ 11 w 26"/>
                  <a:gd name="T7" fmla="*/ 1 h 24"/>
                  <a:gd name="T8" fmla="*/ 20 w 26"/>
                  <a:gd name="T9" fmla="*/ 3 h 24"/>
                  <a:gd name="T10" fmla="*/ 25 w 26"/>
                  <a:gd name="T11" fmla="*/ 10 h 24"/>
                  <a:gd name="T12" fmla="*/ 24 w 26"/>
                  <a:gd name="T13" fmla="*/ 19 h 24"/>
                  <a:gd name="T14" fmla="*/ 15 w 26"/>
                  <a:gd name="T15" fmla="*/ 24 h 24"/>
                  <a:gd name="T16" fmla="*/ 13 w 26"/>
                  <a:gd name="T17" fmla="*/ 9 h 24"/>
                  <a:gd name="T18" fmla="*/ 12 w 26"/>
                  <a:gd name="T19" fmla="*/ 9 h 24"/>
                  <a:gd name="T20" fmla="*/ 10 w 26"/>
                  <a:gd name="T21" fmla="*/ 10 h 24"/>
                  <a:gd name="T22" fmla="*/ 12 w 26"/>
                  <a:gd name="T23" fmla="*/ 15 h 24"/>
                  <a:gd name="T24" fmla="*/ 17 w 26"/>
                  <a:gd name="T25" fmla="*/ 14 h 24"/>
                  <a:gd name="T26" fmla="*/ 18 w 26"/>
                  <a:gd name="T27" fmla="*/ 12 h 24"/>
                  <a:gd name="T28" fmla="*/ 16 w 26"/>
                  <a:gd name="T29" fmla="*/ 9 h 24"/>
                  <a:gd name="T30" fmla="*/ 13 w 26"/>
                  <a:gd name="T31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5" y="24"/>
                    </a:moveTo>
                    <a:cubicBezTo>
                      <a:pt x="12" y="24"/>
                      <a:pt x="10" y="23"/>
                      <a:pt x="8" y="22"/>
                    </a:cubicBezTo>
                    <a:cubicBezTo>
                      <a:pt x="2" y="18"/>
                      <a:pt x="0" y="11"/>
                      <a:pt x="4" y="6"/>
                    </a:cubicBezTo>
                    <a:cubicBezTo>
                      <a:pt x="5" y="3"/>
                      <a:pt x="8" y="1"/>
                      <a:pt x="11" y="1"/>
                    </a:cubicBezTo>
                    <a:cubicBezTo>
                      <a:pt x="14" y="0"/>
                      <a:pt x="17" y="1"/>
                      <a:pt x="20" y="3"/>
                    </a:cubicBezTo>
                    <a:cubicBezTo>
                      <a:pt x="23" y="4"/>
                      <a:pt x="25" y="7"/>
                      <a:pt x="25" y="10"/>
                    </a:cubicBezTo>
                    <a:cubicBezTo>
                      <a:pt x="26" y="13"/>
                      <a:pt x="26" y="16"/>
                      <a:pt x="24" y="19"/>
                    </a:cubicBezTo>
                    <a:cubicBezTo>
                      <a:pt x="22" y="22"/>
                      <a:pt x="19" y="24"/>
                      <a:pt x="15" y="24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1" y="9"/>
                      <a:pt x="10" y="10"/>
                    </a:cubicBezTo>
                    <a:cubicBezTo>
                      <a:pt x="10" y="11"/>
                      <a:pt x="10" y="14"/>
                      <a:pt x="12" y="15"/>
                    </a:cubicBezTo>
                    <a:cubicBezTo>
                      <a:pt x="14" y="16"/>
                      <a:pt x="16" y="16"/>
                      <a:pt x="17" y="14"/>
                    </a:cubicBezTo>
                    <a:cubicBezTo>
                      <a:pt x="18" y="14"/>
                      <a:pt x="18" y="13"/>
                      <a:pt x="18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74" name="Freeform 299"/>
              <p:cNvSpPr>
                <a:spLocks noEditPoints="1"/>
              </p:cNvSpPr>
              <p:nvPr/>
            </p:nvSpPr>
            <p:spPr bwMode="auto">
              <a:xfrm>
                <a:off x="-3697289" y="3357563"/>
                <a:ext cx="55563" cy="49213"/>
              </a:xfrm>
              <a:custGeom>
                <a:avLst/>
                <a:gdLst>
                  <a:gd name="T0" fmla="*/ 14 w 26"/>
                  <a:gd name="T1" fmla="*/ 23 h 23"/>
                  <a:gd name="T2" fmla="*/ 9 w 26"/>
                  <a:gd name="T3" fmla="*/ 22 h 23"/>
                  <a:gd name="T4" fmla="*/ 2 w 26"/>
                  <a:gd name="T5" fmla="*/ 7 h 23"/>
                  <a:gd name="T6" fmla="*/ 13 w 26"/>
                  <a:gd name="T7" fmla="*/ 0 h 23"/>
                  <a:gd name="T8" fmla="*/ 17 w 26"/>
                  <a:gd name="T9" fmla="*/ 0 h 23"/>
                  <a:gd name="T10" fmla="*/ 24 w 26"/>
                  <a:gd name="T11" fmla="*/ 7 h 23"/>
                  <a:gd name="T12" fmla="*/ 25 w 26"/>
                  <a:gd name="T13" fmla="*/ 16 h 23"/>
                  <a:gd name="T14" fmla="*/ 14 w 26"/>
                  <a:gd name="T15" fmla="*/ 23 h 23"/>
                  <a:gd name="T16" fmla="*/ 13 w 26"/>
                  <a:gd name="T17" fmla="*/ 8 h 23"/>
                  <a:gd name="T18" fmla="*/ 9 w 26"/>
                  <a:gd name="T19" fmla="*/ 10 h 23"/>
                  <a:gd name="T20" fmla="*/ 12 w 26"/>
                  <a:gd name="T21" fmla="*/ 15 h 23"/>
                  <a:gd name="T22" fmla="*/ 14 w 26"/>
                  <a:gd name="T23" fmla="*/ 15 h 23"/>
                  <a:gd name="T24" fmla="*/ 17 w 26"/>
                  <a:gd name="T25" fmla="*/ 13 h 23"/>
                  <a:gd name="T26" fmla="*/ 17 w 26"/>
                  <a:gd name="T27" fmla="*/ 10 h 23"/>
                  <a:gd name="T28" fmla="*/ 14 w 26"/>
                  <a:gd name="T29" fmla="*/ 8 h 23"/>
                  <a:gd name="T30" fmla="*/ 13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2" y="23"/>
                      <a:pt x="10" y="23"/>
                      <a:pt x="9" y="22"/>
                    </a:cubicBezTo>
                    <a:cubicBezTo>
                      <a:pt x="3" y="20"/>
                      <a:pt x="0" y="13"/>
                      <a:pt x="2" y="7"/>
                    </a:cubicBezTo>
                    <a:cubicBezTo>
                      <a:pt x="3" y="3"/>
                      <a:pt x="8" y="0"/>
                      <a:pt x="13" y="0"/>
                    </a:cubicBezTo>
                    <a:cubicBezTo>
                      <a:pt x="14" y="0"/>
                      <a:pt x="16" y="0"/>
                      <a:pt x="17" y="0"/>
                    </a:cubicBezTo>
                    <a:cubicBezTo>
                      <a:pt x="20" y="1"/>
                      <a:pt x="23" y="4"/>
                      <a:pt x="24" y="7"/>
                    </a:cubicBezTo>
                    <a:cubicBezTo>
                      <a:pt x="26" y="9"/>
                      <a:pt x="26" y="13"/>
                      <a:pt x="25" y="16"/>
                    </a:cubicBezTo>
                    <a:cubicBezTo>
                      <a:pt x="23" y="20"/>
                      <a:pt x="19" y="23"/>
                      <a:pt x="14" y="23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9" y="12"/>
                      <a:pt x="10" y="14"/>
                      <a:pt x="12" y="15"/>
                    </a:cubicBezTo>
                    <a:cubicBezTo>
                      <a:pt x="12" y="15"/>
                      <a:pt x="13" y="15"/>
                      <a:pt x="14" y="15"/>
                    </a:cubicBezTo>
                    <a:cubicBezTo>
                      <a:pt x="15" y="15"/>
                      <a:pt x="17" y="14"/>
                      <a:pt x="17" y="13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6" y="9"/>
                      <a:pt x="16" y="8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75" name="Freeform 300"/>
              <p:cNvSpPr>
                <a:spLocks noEditPoints="1"/>
              </p:cNvSpPr>
              <p:nvPr/>
            </p:nvSpPr>
            <p:spPr bwMode="auto">
              <a:xfrm>
                <a:off x="-3708401" y="3387725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8 w 25"/>
                  <a:gd name="T3" fmla="*/ 22 h 24"/>
                  <a:gd name="T4" fmla="*/ 2 w 25"/>
                  <a:gd name="T5" fmla="*/ 16 h 24"/>
                  <a:gd name="T6" fmla="*/ 1 w 25"/>
                  <a:gd name="T7" fmla="*/ 7 h 24"/>
                  <a:gd name="T8" fmla="*/ 12 w 25"/>
                  <a:gd name="T9" fmla="*/ 0 h 24"/>
                  <a:gd name="T10" fmla="*/ 17 w 25"/>
                  <a:gd name="T11" fmla="*/ 1 h 24"/>
                  <a:gd name="T12" fmla="*/ 24 w 25"/>
                  <a:gd name="T13" fmla="*/ 7 h 24"/>
                  <a:gd name="T14" fmla="*/ 24 w 25"/>
                  <a:gd name="T15" fmla="*/ 16 h 24"/>
                  <a:gd name="T16" fmla="*/ 17 w 25"/>
                  <a:gd name="T17" fmla="*/ 23 h 24"/>
                  <a:gd name="T18" fmla="*/ 13 w 25"/>
                  <a:gd name="T19" fmla="*/ 24 h 24"/>
                  <a:gd name="T20" fmla="*/ 12 w 25"/>
                  <a:gd name="T21" fmla="*/ 8 h 24"/>
                  <a:gd name="T22" fmla="*/ 9 w 25"/>
                  <a:gd name="T23" fmla="*/ 10 h 24"/>
                  <a:gd name="T24" fmla="*/ 9 w 25"/>
                  <a:gd name="T25" fmla="*/ 13 h 24"/>
                  <a:gd name="T26" fmla="*/ 11 w 25"/>
                  <a:gd name="T27" fmla="*/ 15 h 24"/>
                  <a:gd name="T28" fmla="*/ 14 w 25"/>
                  <a:gd name="T29" fmla="*/ 15 h 24"/>
                  <a:gd name="T30" fmla="*/ 16 w 25"/>
                  <a:gd name="T31" fmla="*/ 13 h 24"/>
                  <a:gd name="T32" fmla="*/ 16 w 25"/>
                  <a:gd name="T33" fmla="*/ 11 h 24"/>
                  <a:gd name="T34" fmla="*/ 14 w 25"/>
                  <a:gd name="T35" fmla="*/ 8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10" y="23"/>
                      <a:pt x="8" y="22"/>
                    </a:cubicBezTo>
                    <a:cubicBezTo>
                      <a:pt x="5" y="21"/>
                      <a:pt x="3" y="19"/>
                      <a:pt x="2" y="16"/>
                    </a:cubicBezTo>
                    <a:cubicBezTo>
                      <a:pt x="0" y="13"/>
                      <a:pt x="0" y="10"/>
                      <a:pt x="1" y="7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5" y="0"/>
                      <a:pt x="17" y="1"/>
                    </a:cubicBezTo>
                    <a:cubicBezTo>
                      <a:pt x="20" y="2"/>
                      <a:pt x="22" y="4"/>
                      <a:pt x="24" y="7"/>
                    </a:cubicBezTo>
                    <a:cubicBezTo>
                      <a:pt x="25" y="10"/>
                      <a:pt x="25" y="13"/>
                      <a:pt x="24" y="16"/>
                    </a:cubicBezTo>
                    <a:cubicBezTo>
                      <a:pt x="23" y="19"/>
                      <a:pt x="20" y="22"/>
                      <a:pt x="17" y="23"/>
                    </a:cubicBezTo>
                    <a:cubicBezTo>
                      <a:pt x="16" y="23"/>
                      <a:pt x="14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5"/>
                      <a:pt x="16" y="15"/>
                      <a:pt x="16" y="13"/>
                    </a:cubicBezTo>
                    <a:cubicBezTo>
                      <a:pt x="17" y="12"/>
                      <a:pt x="17" y="11"/>
                      <a:pt x="16" y="11"/>
                    </a:cubicBezTo>
                    <a:cubicBezTo>
                      <a:pt x="16" y="10"/>
                      <a:pt x="15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76" name="Freeform 301"/>
              <p:cNvSpPr>
                <a:spLocks noEditPoints="1"/>
              </p:cNvSpPr>
              <p:nvPr/>
            </p:nvSpPr>
            <p:spPr bwMode="auto">
              <a:xfrm>
                <a:off x="-3721101" y="3417888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7 w 25"/>
                  <a:gd name="T3" fmla="*/ 22 h 24"/>
                  <a:gd name="T4" fmla="*/ 1 w 25"/>
                  <a:gd name="T5" fmla="*/ 16 h 24"/>
                  <a:gd name="T6" fmla="*/ 0 w 25"/>
                  <a:gd name="T7" fmla="*/ 11 h 24"/>
                  <a:gd name="T8" fmla="*/ 1 w 25"/>
                  <a:gd name="T9" fmla="*/ 7 h 24"/>
                  <a:gd name="T10" fmla="*/ 12 w 25"/>
                  <a:gd name="T11" fmla="*/ 0 h 24"/>
                  <a:gd name="T12" fmla="*/ 17 w 25"/>
                  <a:gd name="T13" fmla="*/ 1 h 24"/>
                  <a:gd name="T14" fmla="*/ 24 w 25"/>
                  <a:gd name="T15" fmla="*/ 8 h 24"/>
                  <a:gd name="T16" fmla="*/ 23 w 25"/>
                  <a:gd name="T17" fmla="*/ 17 h 24"/>
                  <a:gd name="T18" fmla="*/ 21 w 25"/>
                  <a:gd name="T19" fmla="*/ 21 h 24"/>
                  <a:gd name="T20" fmla="*/ 16 w 25"/>
                  <a:gd name="T21" fmla="*/ 23 h 24"/>
                  <a:gd name="T22" fmla="*/ 13 w 25"/>
                  <a:gd name="T23" fmla="*/ 24 h 24"/>
                  <a:gd name="T24" fmla="*/ 12 w 25"/>
                  <a:gd name="T25" fmla="*/ 8 h 24"/>
                  <a:gd name="T26" fmla="*/ 9 w 25"/>
                  <a:gd name="T27" fmla="*/ 10 h 24"/>
                  <a:gd name="T28" fmla="*/ 9 w 25"/>
                  <a:gd name="T29" fmla="*/ 11 h 24"/>
                  <a:gd name="T30" fmla="*/ 9 w 25"/>
                  <a:gd name="T31" fmla="*/ 13 h 24"/>
                  <a:gd name="T32" fmla="*/ 11 w 25"/>
                  <a:gd name="T33" fmla="*/ 15 h 24"/>
                  <a:gd name="T34" fmla="*/ 14 w 25"/>
                  <a:gd name="T35" fmla="*/ 15 h 24"/>
                  <a:gd name="T36" fmla="*/ 15 w 25"/>
                  <a:gd name="T37" fmla="*/ 15 h 24"/>
                  <a:gd name="T38" fmla="*/ 16 w 25"/>
                  <a:gd name="T39" fmla="*/ 14 h 24"/>
                  <a:gd name="T40" fmla="*/ 16 w 25"/>
                  <a:gd name="T41" fmla="*/ 11 h 24"/>
                  <a:gd name="T42" fmla="*/ 14 w 25"/>
                  <a:gd name="T43" fmla="*/ 8 h 24"/>
                  <a:gd name="T44" fmla="*/ 12 w 25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9" y="23"/>
                      <a:pt x="7" y="22"/>
                    </a:cubicBezTo>
                    <a:cubicBezTo>
                      <a:pt x="4" y="21"/>
                      <a:pt x="2" y="18"/>
                      <a:pt x="1" y="16"/>
                    </a:cubicBezTo>
                    <a:cubicBezTo>
                      <a:pt x="1" y="14"/>
                      <a:pt x="0" y="13"/>
                      <a:pt x="0" y="11"/>
                    </a:cubicBezTo>
                    <a:cubicBezTo>
                      <a:pt x="0" y="10"/>
                      <a:pt x="1" y="8"/>
                      <a:pt x="1" y="7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6" y="0"/>
                      <a:pt x="17" y="1"/>
                    </a:cubicBezTo>
                    <a:cubicBezTo>
                      <a:pt x="20" y="2"/>
                      <a:pt x="23" y="5"/>
                      <a:pt x="24" y="8"/>
                    </a:cubicBezTo>
                    <a:cubicBezTo>
                      <a:pt x="25" y="11"/>
                      <a:pt x="25" y="14"/>
                      <a:pt x="23" y="17"/>
                    </a:cubicBezTo>
                    <a:cubicBezTo>
                      <a:pt x="23" y="18"/>
                      <a:pt x="22" y="20"/>
                      <a:pt x="21" y="21"/>
                    </a:cubicBezTo>
                    <a:cubicBezTo>
                      <a:pt x="19" y="22"/>
                      <a:pt x="18" y="23"/>
                      <a:pt x="16" y="23"/>
                    </a:cubicBezTo>
                    <a:cubicBezTo>
                      <a:pt x="15" y="23"/>
                      <a:pt x="14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0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9" y="12"/>
                      <a:pt x="9" y="12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77" name="Freeform 302"/>
              <p:cNvSpPr>
                <a:spLocks noEditPoints="1"/>
              </p:cNvSpPr>
              <p:nvPr/>
            </p:nvSpPr>
            <p:spPr bwMode="auto">
              <a:xfrm>
                <a:off x="-3738564" y="3448050"/>
                <a:ext cx="55563" cy="49213"/>
              </a:xfrm>
              <a:custGeom>
                <a:avLst/>
                <a:gdLst>
                  <a:gd name="T0" fmla="*/ 14 w 26"/>
                  <a:gd name="T1" fmla="*/ 23 h 23"/>
                  <a:gd name="T2" fmla="*/ 8 w 26"/>
                  <a:gd name="T3" fmla="*/ 22 h 23"/>
                  <a:gd name="T4" fmla="*/ 3 w 26"/>
                  <a:gd name="T5" fmla="*/ 6 h 23"/>
                  <a:gd name="T6" fmla="*/ 13 w 26"/>
                  <a:gd name="T7" fmla="*/ 0 h 23"/>
                  <a:gd name="T8" fmla="*/ 19 w 26"/>
                  <a:gd name="T9" fmla="*/ 1 h 23"/>
                  <a:gd name="T10" fmla="*/ 25 w 26"/>
                  <a:gd name="T11" fmla="*/ 8 h 23"/>
                  <a:gd name="T12" fmla="*/ 24 w 26"/>
                  <a:gd name="T13" fmla="*/ 17 h 23"/>
                  <a:gd name="T14" fmla="*/ 14 w 26"/>
                  <a:gd name="T15" fmla="*/ 23 h 23"/>
                  <a:gd name="T16" fmla="*/ 13 w 26"/>
                  <a:gd name="T17" fmla="*/ 8 h 23"/>
                  <a:gd name="T18" fmla="*/ 10 w 26"/>
                  <a:gd name="T19" fmla="*/ 10 h 23"/>
                  <a:gd name="T20" fmla="*/ 12 w 26"/>
                  <a:gd name="T21" fmla="*/ 15 h 23"/>
                  <a:gd name="T22" fmla="*/ 14 w 26"/>
                  <a:gd name="T23" fmla="*/ 15 h 23"/>
                  <a:gd name="T24" fmla="*/ 17 w 26"/>
                  <a:gd name="T25" fmla="*/ 13 h 23"/>
                  <a:gd name="T26" fmla="*/ 17 w 26"/>
                  <a:gd name="T27" fmla="*/ 11 h 23"/>
                  <a:gd name="T28" fmla="*/ 15 w 26"/>
                  <a:gd name="T29" fmla="*/ 8 h 23"/>
                  <a:gd name="T30" fmla="*/ 13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2" y="23"/>
                      <a:pt x="10" y="23"/>
                      <a:pt x="8" y="22"/>
                    </a:cubicBezTo>
                    <a:cubicBezTo>
                      <a:pt x="2" y="18"/>
                      <a:pt x="0" y="12"/>
                      <a:pt x="3" y="6"/>
                    </a:cubicBezTo>
                    <a:cubicBezTo>
                      <a:pt x="5" y="2"/>
                      <a:pt x="9" y="0"/>
                      <a:pt x="13" y="0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2" y="2"/>
                      <a:pt x="24" y="5"/>
                      <a:pt x="25" y="8"/>
                    </a:cubicBezTo>
                    <a:cubicBezTo>
                      <a:pt x="26" y="11"/>
                      <a:pt x="26" y="14"/>
                      <a:pt x="24" y="17"/>
                    </a:cubicBezTo>
                    <a:cubicBezTo>
                      <a:pt x="23" y="21"/>
                      <a:pt x="19" y="23"/>
                      <a:pt x="14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10"/>
                    </a:cubicBezTo>
                    <a:cubicBezTo>
                      <a:pt x="9" y="11"/>
                      <a:pt x="10" y="14"/>
                      <a:pt x="12" y="15"/>
                    </a:cubicBezTo>
                    <a:cubicBezTo>
                      <a:pt x="13" y="15"/>
                      <a:pt x="13" y="15"/>
                      <a:pt x="14" y="15"/>
                    </a:cubicBezTo>
                    <a:cubicBezTo>
                      <a:pt x="15" y="15"/>
                      <a:pt x="16" y="15"/>
                      <a:pt x="17" y="13"/>
                    </a:cubicBezTo>
                    <a:cubicBezTo>
                      <a:pt x="18" y="13"/>
                      <a:pt x="18" y="12"/>
                      <a:pt x="17" y="11"/>
                    </a:cubicBezTo>
                    <a:cubicBezTo>
                      <a:pt x="17" y="10"/>
                      <a:pt x="16" y="9"/>
                      <a:pt x="15" y="8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78" name="Freeform 303"/>
              <p:cNvSpPr>
                <a:spLocks noEditPoints="1"/>
              </p:cNvSpPr>
              <p:nvPr/>
            </p:nvSpPr>
            <p:spPr bwMode="auto">
              <a:xfrm>
                <a:off x="-3754439" y="3475038"/>
                <a:ext cx="57150" cy="52388"/>
              </a:xfrm>
              <a:custGeom>
                <a:avLst/>
                <a:gdLst>
                  <a:gd name="T0" fmla="*/ 14 w 26"/>
                  <a:gd name="T1" fmla="*/ 24 h 24"/>
                  <a:gd name="T2" fmla="*/ 7 w 26"/>
                  <a:gd name="T3" fmla="*/ 22 h 24"/>
                  <a:gd name="T4" fmla="*/ 3 w 26"/>
                  <a:gd name="T5" fmla="*/ 6 h 24"/>
                  <a:gd name="T6" fmla="*/ 13 w 26"/>
                  <a:gd name="T7" fmla="*/ 0 h 24"/>
                  <a:gd name="T8" fmla="*/ 19 w 26"/>
                  <a:gd name="T9" fmla="*/ 2 h 24"/>
                  <a:gd name="T10" fmla="*/ 25 w 26"/>
                  <a:gd name="T11" fmla="*/ 9 h 24"/>
                  <a:gd name="T12" fmla="*/ 24 w 26"/>
                  <a:gd name="T13" fmla="*/ 18 h 24"/>
                  <a:gd name="T14" fmla="*/ 14 w 26"/>
                  <a:gd name="T15" fmla="*/ 24 h 24"/>
                  <a:gd name="T16" fmla="*/ 13 w 26"/>
                  <a:gd name="T17" fmla="*/ 8 h 24"/>
                  <a:gd name="T18" fmla="*/ 10 w 26"/>
                  <a:gd name="T19" fmla="*/ 10 h 24"/>
                  <a:gd name="T20" fmla="*/ 11 w 26"/>
                  <a:gd name="T21" fmla="*/ 15 h 24"/>
                  <a:gd name="T22" fmla="*/ 14 w 26"/>
                  <a:gd name="T23" fmla="*/ 16 h 24"/>
                  <a:gd name="T24" fmla="*/ 17 w 26"/>
                  <a:gd name="T25" fmla="*/ 14 h 24"/>
                  <a:gd name="T26" fmla="*/ 17 w 26"/>
                  <a:gd name="T27" fmla="*/ 11 h 24"/>
                  <a:gd name="T28" fmla="*/ 15 w 26"/>
                  <a:gd name="T29" fmla="*/ 9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1" y="24"/>
                      <a:pt x="9" y="23"/>
                      <a:pt x="7" y="22"/>
                    </a:cubicBezTo>
                    <a:cubicBezTo>
                      <a:pt x="1" y="18"/>
                      <a:pt x="0" y="11"/>
                      <a:pt x="3" y="6"/>
                    </a:cubicBezTo>
                    <a:cubicBezTo>
                      <a:pt x="5" y="2"/>
                      <a:pt x="8" y="0"/>
                      <a:pt x="13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2" y="3"/>
                      <a:pt x="24" y="6"/>
                      <a:pt x="25" y="9"/>
                    </a:cubicBezTo>
                    <a:cubicBezTo>
                      <a:pt x="26" y="12"/>
                      <a:pt x="25" y="15"/>
                      <a:pt x="24" y="18"/>
                    </a:cubicBezTo>
                    <a:cubicBezTo>
                      <a:pt x="22" y="22"/>
                      <a:pt x="18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10" y="10"/>
                    </a:cubicBezTo>
                    <a:cubicBezTo>
                      <a:pt x="9" y="11"/>
                      <a:pt x="9" y="14"/>
                      <a:pt x="11" y="15"/>
                    </a:cubicBezTo>
                    <a:cubicBezTo>
                      <a:pt x="12" y="15"/>
                      <a:pt x="13" y="16"/>
                      <a:pt x="14" y="16"/>
                    </a:cubicBezTo>
                    <a:cubicBezTo>
                      <a:pt x="15" y="16"/>
                      <a:pt x="16" y="15"/>
                      <a:pt x="17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7" y="10"/>
                      <a:pt x="16" y="9"/>
                      <a:pt x="15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79" name="Freeform 304"/>
              <p:cNvSpPr>
                <a:spLocks noEditPoints="1"/>
              </p:cNvSpPr>
              <p:nvPr/>
            </p:nvSpPr>
            <p:spPr bwMode="auto">
              <a:xfrm>
                <a:off x="-3671889" y="3382963"/>
                <a:ext cx="55563" cy="53975"/>
              </a:xfrm>
              <a:custGeom>
                <a:avLst/>
                <a:gdLst>
                  <a:gd name="T0" fmla="*/ 14 w 26"/>
                  <a:gd name="T1" fmla="*/ 25 h 25"/>
                  <a:gd name="T2" fmla="*/ 9 w 26"/>
                  <a:gd name="T3" fmla="*/ 24 h 25"/>
                  <a:gd name="T4" fmla="*/ 2 w 26"/>
                  <a:gd name="T5" fmla="*/ 8 h 25"/>
                  <a:gd name="T6" fmla="*/ 14 w 26"/>
                  <a:gd name="T7" fmla="*/ 0 h 25"/>
                  <a:gd name="T8" fmla="*/ 18 w 26"/>
                  <a:gd name="T9" fmla="*/ 1 h 25"/>
                  <a:gd name="T10" fmla="*/ 25 w 26"/>
                  <a:gd name="T11" fmla="*/ 8 h 25"/>
                  <a:gd name="T12" fmla="*/ 25 w 26"/>
                  <a:gd name="T13" fmla="*/ 17 h 25"/>
                  <a:gd name="T14" fmla="*/ 14 w 26"/>
                  <a:gd name="T15" fmla="*/ 25 h 25"/>
                  <a:gd name="T16" fmla="*/ 14 w 26"/>
                  <a:gd name="T17" fmla="*/ 9 h 25"/>
                  <a:gd name="T18" fmla="*/ 10 w 26"/>
                  <a:gd name="T19" fmla="*/ 11 h 25"/>
                  <a:gd name="T20" fmla="*/ 12 w 26"/>
                  <a:gd name="T21" fmla="*/ 16 h 25"/>
                  <a:gd name="T22" fmla="*/ 17 w 26"/>
                  <a:gd name="T23" fmla="*/ 14 h 25"/>
                  <a:gd name="T24" fmla="*/ 17 w 26"/>
                  <a:gd name="T25" fmla="*/ 11 h 25"/>
                  <a:gd name="T26" fmla="*/ 15 w 26"/>
                  <a:gd name="T27" fmla="*/ 9 h 25"/>
                  <a:gd name="T28" fmla="*/ 14 w 26"/>
                  <a:gd name="T29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4" y="25"/>
                    </a:moveTo>
                    <a:cubicBezTo>
                      <a:pt x="12" y="25"/>
                      <a:pt x="11" y="24"/>
                      <a:pt x="9" y="24"/>
                    </a:cubicBezTo>
                    <a:cubicBezTo>
                      <a:pt x="3" y="21"/>
                      <a:pt x="0" y="14"/>
                      <a:pt x="2" y="8"/>
                    </a:cubicBezTo>
                    <a:cubicBezTo>
                      <a:pt x="4" y="4"/>
                      <a:pt x="9" y="0"/>
                      <a:pt x="14" y="0"/>
                    </a:cubicBezTo>
                    <a:cubicBezTo>
                      <a:pt x="15" y="0"/>
                      <a:pt x="17" y="1"/>
                      <a:pt x="18" y="1"/>
                    </a:cubicBezTo>
                    <a:cubicBezTo>
                      <a:pt x="21" y="2"/>
                      <a:pt x="23" y="5"/>
                      <a:pt x="25" y="8"/>
                    </a:cubicBezTo>
                    <a:cubicBezTo>
                      <a:pt x="26" y="10"/>
                      <a:pt x="26" y="14"/>
                      <a:pt x="25" y="17"/>
                    </a:cubicBezTo>
                    <a:cubicBezTo>
                      <a:pt x="23" y="22"/>
                      <a:pt x="19" y="25"/>
                      <a:pt x="14" y="25"/>
                    </a:cubicBezTo>
                    <a:close/>
                    <a:moveTo>
                      <a:pt x="14" y="9"/>
                    </a:moveTo>
                    <a:cubicBezTo>
                      <a:pt x="12" y="9"/>
                      <a:pt x="10" y="10"/>
                      <a:pt x="10" y="11"/>
                    </a:cubicBezTo>
                    <a:cubicBezTo>
                      <a:pt x="9" y="13"/>
                      <a:pt x="10" y="15"/>
                      <a:pt x="12" y="16"/>
                    </a:cubicBezTo>
                    <a:cubicBezTo>
                      <a:pt x="14" y="17"/>
                      <a:pt x="17" y="16"/>
                      <a:pt x="17" y="14"/>
                    </a:cubicBezTo>
                    <a:cubicBezTo>
                      <a:pt x="18" y="13"/>
                      <a:pt x="18" y="12"/>
                      <a:pt x="17" y="11"/>
                    </a:cubicBezTo>
                    <a:cubicBezTo>
                      <a:pt x="17" y="10"/>
                      <a:pt x="16" y="9"/>
                      <a:pt x="15" y="9"/>
                    </a:cubicBezTo>
                    <a:cubicBezTo>
                      <a:pt x="15" y="9"/>
                      <a:pt x="14" y="9"/>
                      <a:pt x="1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80" name="Freeform 305"/>
              <p:cNvSpPr>
                <a:spLocks noEditPoints="1"/>
              </p:cNvSpPr>
              <p:nvPr/>
            </p:nvSpPr>
            <p:spPr bwMode="auto">
              <a:xfrm>
                <a:off x="-3684589" y="3414713"/>
                <a:ext cx="55563" cy="53975"/>
              </a:xfrm>
              <a:custGeom>
                <a:avLst/>
                <a:gdLst>
                  <a:gd name="T0" fmla="*/ 14 w 26"/>
                  <a:gd name="T1" fmla="*/ 25 h 25"/>
                  <a:gd name="T2" fmla="*/ 8 w 26"/>
                  <a:gd name="T3" fmla="*/ 23 h 25"/>
                  <a:gd name="T4" fmla="*/ 2 w 26"/>
                  <a:gd name="T5" fmla="*/ 7 h 25"/>
                  <a:gd name="T6" fmla="*/ 9 w 26"/>
                  <a:gd name="T7" fmla="*/ 1 h 25"/>
                  <a:gd name="T8" fmla="*/ 18 w 26"/>
                  <a:gd name="T9" fmla="*/ 1 h 25"/>
                  <a:gd name="T10" fmla="*/ 25 w 26"/>
                  <a:gd name="T11" fmla="*/ 8 h 25"/>
                  <a:gd name="T12" fmla="*/ 25 w 26"/>
                  <a:gd name="T13" fmla="*/ 17 h 25"/>
                  <a:gd name="T14" fmla="*/ 14 w 26"/>
                  <a:gd name="T15" fmla="*/ 25 h 25"/>
                  <a:gd name="T16" fmla="*/ 14 w 26"/>
                  <a:gd name="T17" fmla="*/ 8 h 25"/>
                  <a:gd name="T18" fmla="*/ 12 w 26"/>
                  <a:gd name="T19" fmla="*/ 9 h 25"/>
                  <a:gd name="T20" fmla="*/ 10 w 26"/>
                  <a:gd name="T21" fmla="*/ 11 h 25"/>
                  <a:gd name="T22" fmla="*/ 12 w 26"/>
                  <a:gd name="T23" fmla="*/ 16 h 25"/>
                  <a:gd name="T24" fmla="*/ 17 w 26"/>
                  <a:gd name="T25" fmla="*/ 14 h 25"/>
                  <a:gd name="T26" fmla="*/ 17 w 26"/>
                  <a:gd name="T27" fmla="*/ 11 h 25"/>
                  <a:gd name="T28" fmla="*/ 15 w 26"/>
                  <a:gd name="T29" fmla="*/ 9 h 25"/>
                  <a:gd name="T30" fmla="*/ 14 w 26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4" y="25"/>
                    </a:moveTo>
                    <a:cubicBezTo>
                      <a:pt x="12" y="25"/>
                      <a:pt x="10" y="24"/>
                      <a:pt x="8" y="23"/>
                    </a:cubicBezTo>
                    <a:cubicBezTo>
                      <a:pt x="2" y="20"/>
                      <a:pt x="0" y="13"/>
                      <a:pt x="2" y="7"/>
                    </a:cubicBezTo>
                    <a:cubicBezTo>
                      <a:pt x="4" y="5"/>
                      <a:pt x="6" y="2"/>
                      <a:pt x="9" y="1"/>
                    </a:cubicBezTo>
                    <a:cubicBezTo>
                      <a:pt x="12" y="0"/>
                      <a:pt x="15" y="0"/>
                      <a:pt x="18" y="1"/>
                    </a:cubicBezTo>
                    <a:cubicBezTo>
                      <a:pt x="21" y="3"/>
                      <a:pt x="24" y="5"/>
                      <a:pt x="25" y="8"/>
                    </a:cubicBezTo>
                    <a:cubicBezTo>
                      <a:pt x="26" y="11"/>
                      <a:pt x="26" y="14"/>
                      <a:pt x="25" y="17"/>
                    </a:cubicBezTo>
                    <a:cubicBezTo>
                      <a:pt x="23" y="22"/>
                      <a:pt x="18" y="25"/>
                      <a:pt x="14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9"/>
                      <a:pt x="12" y="9"/>
                    </a:cubicBezTo>
                    <a:cubicBezTo>
                      <a:pt x="11" y="9"/>
                      <a:pt x="10" y="10"/>
                      <a:pt x="10" y="11"/>
                    </a:cubicBezTo>
                    <a:cubicBezTo>
                      <a:pt x="9" y="13"/>
                      <a:pt x="10" y="15"/>
                      <a:pt x="12" y="16"/>
                    </a:cubicBezTo>
                    <a:cubicBezTo>
                      <a:pt x="14" y="17"/>
                      <a:pt x="16" y="16"/>
                      <a:pt x="17" y="14"/>
                    </a:cubicBezTo>
                    <a:cubicBezTo>
                      <a:pt x="18" y="13"/>
                      <a:pt x="18" y="12"/>
                      <a:pt x="17" y="11"/>
                    </a:cubicBezTo>
                    <a:cubicBezTo>
                      <a:pt x="17" y="10"/>
                      <a:pt x="16" y="9"/>
                      <a:pt x="15" y="9"/>
                    </a:cubicBezTo>
                    <a:cubicBezTo>
                      <a:pt x="15" y="9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81" name="Freeform 306"/>
              <p:cNvSpPr>
                <a:spLocks noEditPoints="1"/>
              </p:cNvSpPr>
              <p:nvPr/>
            </p:nvSpPr>
            <p:spPr bwMode="auto">
              <a:xfrm>
                <a:off x="-3700464" y="3444875"/>
                <a:ext cx="57150" cy="53975"/>
              </a:xfrm>
              <a:custGeom>
                <a:avLst/>
                <a:gdLst>
                  <a:gd name="T0" fmla="*/ 14 w 26"/>
                  <a:gd name="T1" fmla="*/ 25 h 25"/>
                  <a:gd name="T2" fmla="*/ 8 w 26"/>
                  <a:gd name="T3" fmla="*/ 24 h 25"/>
                  <a:gd name="T4" fmla="*/ 3 w 26"/>
                  <a:gd name="T5" fmla="*/ 7 h 25"/>
                  <a:gd name="T6" fmla="*/ 10 w 26"/>
                  <a:gd name="T7" fmla="*/ 2 h 25"/>
                  <a:gd name="T8" fmla="*/ 19 w 26"/>
                  <a:gd name="T9" fmla="*/ 2 h 25"/>
                  <a:gd name="T10" fmla="*/ 25 w 26"/>
                  <a:gd name="T11" fmla="*/ 9 h 25"/>
                  <a:gd name="T12" fmla="*/ 24 w 26"/>
                  <a:gd name="T13" fmla="*/ 18 h 25"/>
                  <a:gd name="T14" fmla="*/ 14 w 26"/>
                  <a:gd name="T15" fmla="*/ 25 h 25"/>
                  <a:gd name="T16" fmla="*/ 14 w 26"/>
                  <a:gd name="T17" fmla="*/ 9 h 25"/>
                  <a:gd name="T18" fmla="*/ 12 w 26"/>
                  <a:gd name="T19" fmla="*/ 9 h 25"/>
                  <a:gd name="T20" fmla="*/ 10 w 26"/>
                  <a:gd name="T21" fmla="*/ 11 h 25"/>
                  <a:gd name="T22" fmla="*/ 12 w 26"/>
                  <a:gd name="T23" fmla="*/ 16 h 25"/>
                  <a:gd name="T24" fmla="*/ 17 w 26"/>
                  <a:gd name="T25" fmla="*/ 15 h 25"/>
                  <a:gd name="T26" fmla="*/ 18 w 26"/>
                  <a:gd name="T27" fmla="*/ 12 h 25"/>
                  <a:gd name="T28" fmla="*/ 15 w 26"/>
                  <a:gd name="T29" fmla="*/ 9 h 25"/>
                  <a:gd name="T30" fmla="*/ 14 w 26"/>
                  <a:gd name="T3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4" y="25"/>
                    </a:moveTo>
                    <a:cubicBezTo>
                      <a:pt x="12" y="25"/>
                      <a:pt x="10" y="25"/>
                      <a:pt x="8" y="24"/>
                    </a:cubicBezTo>
                    <a:cubicBezTo>
                      <a:pt x="2" y="20"/>
                      <a:pt x="0" y="13"/>
                      <a:pt x="3" y="7"/>
                    </a:cubicBezTo>
                    <a:cubicBezTo>
                      <a:pt x="4" y="5"/>
                      <a:pt x="7" y="3"/>
                      <a:pt x="10" y="2"/>
                    </a:cubicBezTo>
                    <a:cubicBezTo>
                      <a:pt x="13" y="0"/>
                      <a:pt x="16" y="1"/>
                      <a:pt x="19" y="2"/>
                    </a:cubicBezTo>
                    <a:cubicBezTo>
                      <a:pt x="22" y="3"/>
                      <a:pt x="24" y="6"/>
                      <a:pt x="25" y="9"/>
                    </a:cubicBezTo>
                    <a:cubicBezTo>
                      <a:pt x="26" y="12"/>
                      <a:pt x="26" y="15"/>
                      <a:pt x="24" y="18"/>
                    </a:cubicBezTo>
                    <a:cubicBezTo>
                      <a:pt x="22" y="22"/>
                      <a:pt x="18" y="25"/>
                      <a:pt x="14" y="25"/>
                    </a:cubicBezTo>
                    <a:close/>
                    <a:moveTo>
                      <a:pt x="14" y="9"/>
                    </a:moveTo>
                    <a:cubicBezTo>
                      <a:pt x="13" y="9"/>
                      <a:pt x="13" y="9"/>
                      <a:pt x="12" y="9"/>
                    </a:cubicBezTo>
                    <a:cubicBezTo>
                      <a:pt x="12" y="9"/>
                      <a:pt x="11" y="10"/>
                      <a:pt x="10" y="11"/>
                    </a:cubicBezTo>
                    <a:cubicBezTo>
                      <a:pt x="9" y="13"/>
                      <a:pt x="10" y="15"/>
                      <a:pt x="12" y="16"/>
                    </a:cubicBezTo>
                    <a:cubicBezTo>
                      <a:pt x="14" y="18"/>
                      <a:pt x="16" y="17"/>
                      <a:pt x="17" y="15"/>
                    </a:cubicBezTo>
                    <a:cubicBezTo>
                      <a:pt x="18" y="14"/>
                      <a:pt x="18" y="13"/>
                      <a:pt x="18" y="12"/>
                    </a:cubicBezTo>
                    <a:cubicBezTo>
                      <a:pt x="17" y="11"/>
                      <a:pt x="16" y="10"/>
                      <a:pt x="15" y="9"/>
                    </a:cubicBezTo>
                    <a:cubicBezTo>
                      <a:pt x="15" y="9"/>
                      <a:pt x="14" y="9"/>
                      <a:pt x="1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82" name="Freeform 307"/>
              <p:cNvSpPr>
                <a:spLocks noEditPoints="1"/>
              </p:cNvSpPr>
              <p:nvPr/>
            </p:nvSpPr>
            <p:spPr bwMode="auto">
              <a:xfrm>
                <a:off x="-3717926" y="3478213"/>
                <a:ext cx="58738" cy="50800"/>
              </a:xfrm>
              <a:custGeom>
                <a:avLst/>
                <a:gdLst>
                  <a:gd name="T0" fmla="*/ 14 w 27"/>
                  <a:gd name="T1" fmla="*/ 24 h 24"/>
                  <a:gd name="T2" fmla="*/ 8 w 27"/>
                  <a:gd name="T3" fmla="*/ 23 h 24"/>
                  <a:gd name="T4" fmla="*/ 3 w 27"/>
                  <a:gd name="T5" fmla="*/ 6 h 24"/>
                  <a:gd name="T6" fmla="*/ 14 w 27"/>
                  <a:gd name="T7" fmla="*/ 0 h 24"/>
                  <a:gd name="T8" fmla="*/ 20 w 27"/>
                  <a:gd name="T9" fmla="*/ 1 h 24"/>
                  <a:gd name="T10" fmla="*/ 26 w 27"/>
                  <a:gd name="T11" fmla="*/ 9 h 24"/>
                  <a:gd name="T12" fmla="*/ 25 w 27"/>
                  <a:gd name="T13" fmla="*/ 18 h 24"/>
                  <a:gd name="T14" fmla="*/ 14 w 27"/>
                  <a:gd name="T15" fmla="*/ 24 h 24"/>
                  <a:gd name="T16" fmla="*/ 14 w 27"/>
                  <a:gd name="T17" fmla="*/ 8 h 24"/>
                  <a:gd name="T18" fmla="*/ 10 w 27"/>
                  <a:gd name="T19" fmla="*/ 10 h 24"/>
                  <a:gd name="T20" fmla="*/ 12 w 27"/>
                  <a:gd name="T21" fmla="*/ 16 h 24"/>
                  <a:gd name="T22" fmla="*/ 18 w 27"/>
                  <a:gd name="T23" fmla="*/ 14 h 24"/>
                  <a:gd name="T24" fmla="*/ 18 w 27"/>
                  <a:gd name="T25" fmla="*/ 11 h 24"/>
                  <a:gd name="T26" fmla="*/ 16 w 27"/>
                  <a:gd name="T27" fmla="*/ 9 h 24"/>
                  <a:gd name="T28" fmla="*/ 14 w 27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24">
                    <a:moveTo>
                      <a:pt x="14" y="24"/>
                    </a:moveTo>
                    <a:cubicBezTo>
                      <a:pt x="12" y="24"/>
                      <a:pt x="10" y="24"/>
                      <a:pt x="8" y="23"/>
                    </a:cubicBezTo>
                    <a:cubicBezTo>
                      <a:pt x="2" y="19"/>
                      <a:pt x="0" y="12"/>
                      <a:pt x="3" y="6"/>
                    </a:cubicBezTo>
                    <a:cubicBezTo>
                      <a:pt x="6" y="2"/>
                      <a:pt x="10" y="0"/>
                      <a:pt x="14" y="0"/>
                    </a:cubicBezTo>
                    <a:cubicBezTo>
                      <a:pt x="16" y="0"/>
                      <a:pt x="18" y="1"/>
                      <a:pt x="20" y="1"/>
                    </a:cubicBezTo>
                    <a:cubicBezTo>
                      <a:pt x="23" y="3"/>
                      <a:pt x="25" y="6"/>
                      <a:pt x="26" y="9"/>
                    </a:cubicBezTo>
                    <a:cubicBezTo>
                      <a:pt x="27" y="12"/>
                      <a:pt x="26" y="15"/>
                      <a:pt x="25" y="18"/>
                    </a:cubicBezTo>
                    <a:cubicBezTo>
                      <a:pt x="22" y="22"/>
                      <a:pt x="18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1" y="9"/>
                      <a:pt x="10" y="10"/>
                    </a:cubicBezTo>
                    <a:cubicBezTo>
                      <a:pt x="9" y="12"/>
                      <a:pt x="10" y="14"/>
                      <a:pt x="12" y="16"/>
                    </a:cubicBezTo>
                    <a:cubicBezTo>
                      <a:pt x="14" y="17"/>
                      <a:pt x="17" y="16"/>
                      <a:pt x="18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7" y="9"/>
                      <a:pt x="16" y="9"/>
                    </a:cubicBezTo>
                    <a:cubicBezTo>
                      <a:pt x="15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83" name="Freeform 308"/>
              <p:cNvSpPr>
                <a:spLocks noEditPoints="1"/>
              </p:cNvSpPr>
              <p:nvPr/>
            </p:nvSpPr>
            <p:spPr bwMode="auto">
              <a:xfrm>
                <a:off x="-3643314" y="3413125"/>
                <a:ext cx="52388" cy="53975"/>
              </a:xfrm>
              <a:custGeom>
                <a:avLst/>
                <a:gdLst>
                  <a:gd name="T0" fmla="*/ 12 w 25"/>
                  <a:gd name="T1" fmla="*/ 25 h 25"/>
                  <a:gd name="T2" fmla="*/ 8 w 25"/>
                  <a:gd name="T3" fmla="*/ 24 h 25"/>
                  <a:gd name="T4" fmla="*/ 1 w 25"/>
                  <a:gd name="T5" fmla="*/ 17 h 25"/>
                  <a:gd name="T6" fmla="*/ 1 w 25"/>
                  <a:gd name="T7" fmla="*/ 8 h 25"/>
                  <a:gd name="T8" fmla="*/ 13 w 25"/>
                  <a:gd name="T9" fmla="*/ 0 h 25"/>
                  <a:gd name="T10" fmla="*/ 17 w 25"/>
                  <a:gd name="T11" fmla="*/ 1 h 25"/>
                  <a:gd name="T12" fmla="*/ 24 w 25"/>
                  <a:gd name="T13" fmla="*/ 7 h 25"/>
                  <a:gd name="T14" fmla="*/ 24 w 25"/>
                  <a:gd name="T15" fmla="*/ 17 h 25"/>
                  <a:gd name="T16" fmla="*/ 17 w 25"/>
                  <a:gd name="T17" fmla="*/ 24 h 25"/>
                  <a:gd name="T18" fmla="*/ 12 w 25"/>
                  <a:gd name="T19" fmla="*/ 25 h 25"/>
                  <a:gd name="T20" fmla="*/ 13 w 25"/>
                  <a:gd name="T21" fmla="*/ 8 h 25"/>
                  <a:gd name="T22" fmla="*/ 9 w 25"/>
                  <a:gd name="T23" fmla="*/ 11 h 25"/>
                  <a:gd name="T24" fmla="*/ 9 w 25"/>
                  <a:gd name="T25" fmla="*/ 14 h 25"/>
                  <a:gd name="T26" fmla="*/ 11 w 25"/>
                  <a:gd name="T27" fmla="*/ 16 h 25"/>
                  <a:gd name="T28" fmla="*/ 14 w 25"/>
                  <a:gd name="T29" fmla="*/ 16 h 25"/>
                  <a:gd name="T30" fmla="*/ 16 w 25"/>
                  <a:gd name="T31" fmla="*/ 14 h 25"/>
                  <a:gd name="T32" fmla="*/ 16 w 25"/>
                  <a:gd name="T33" fmla="*/ 10 h 25"/>
                  <a:gd name="T34" fmla="*/ 14 w 25"/>
                  <a:gd name="T35" fmla="*/ 8 h 25"/>
                  <a:gd name="T36" fmla="*/ 13 w 25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1" y="25"/>
                      <a:pt x="9" y="24"/>
                      <a:pt x="8" y="24"/>
                    </a:cubicBezTo>
                    <a:cubicBezTo>
                      <a:pt x="5" y="22"/>
                      <a:pt x="2" y="20"/>
                      <a:pt x="1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3" y="3"/>
                      <a:pt x="8" y="0"/>
                      <a:pt x="13" y="0"/>
                    </a:cubicBezTo>
                    <a:cubicBezTo>
                      <a:pt x="14" y="0"/>
                      <a:pt x="16" y="0"/>
                      <a:pt x="17" y="1"/>
                    </a:cubicBezTo>
                    <a:cubicBezTo>
                      <a:pt x="20" y="2"/>
                      <a:pt x="22" y="4"/>
                      <a:pt x="24" y="7"/>
                    </a:cubicBezTo>
                    <a:cubicBezTo>
                      <a:pt x="25" y="10"/>
                      <a:pt x="25" y="14"/>
                      <a:pt x="24" y="17"/>
                    </a:cubicBezTo>
                    <a:cubicBezTo>
                      <a:pt x="23" y="20"/>
                      <a:pt x="20" y="22"/>
                      <a:pt x="17" y="24"/>
                    </a:cubicBezTo>
                    <a:cubicBezTo>
                      <a:pt x="16" y="24"/>
                      <a:pt x="14" y="25"/>
                      <a:pt x="12" y="25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1"/>
                      <a:pt x="8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7"/>
                      <a:pt x="13" y="17"/>
                      <a:pt x="14" y="16"/>
                    </a:cubicBezTo>
                    <a:cubicBezTo>
                      <a:pt x="14" y="16"/>
                      <a:pt x="16" y="15"/>
                      <a:pt x="16" y="14"/>
                    </a:cubicBezTo>
                    <a:cubicBezTo>
                      <a:pt x="17" y="13"/>
                      <a:pt x="17" y="11"/>
                      <a:pt x="16" y="10"/>
                    </a:cubicBezTo>
                    <a:cubicBezTo>
                      <a:pt x="16" y="9"/>
                      <a:pt x="15" y="9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84" name="Freeform 309"/>
              <p:cNvSpPr>
                <a:spLocks noEditPoints="1"/>
              </p:cNvSpPr>
              <p:nvPr/>
            </p:nvSpPr>
            <p:spPr bwMode="auto">
              <a:xfrm>
                <a:off x="-3627439" y="3451225"/>
                <a:ext cx="82550" cy="84138"/>
              </a:xfrm>
              <a:custGeom>
                <a:avLst/>
                <a:gdLst>
                  <a:gd name="T0" fmla="*/ 17 w 38"/>
                  <a:gd name="T1" fmla="*/ 39 h 39"/>
                  <a:gd name="T2" fmla="*/ 10 w 38"/>
                  <a:gd name="T3" fmla="*/ 37 h 39"/>
                  <a:gd name="T4" fmla="*/ 1 w 38"/>
                  <a:gd name="T5" fmla="*/ 26 h 39"/>
                  <a:gd name="T6" fmla="*/ 0 w 38"/>
                  <a:gd name="T7" fmla="*/ 19 h 39"/>
                  <a:gd name="T8" fmla="*/ 1 w 38"/>
                  <a:gd name="T9" fmla="*/ 15 h 39"/>
                  <a:gd name="T10" fmla="*/ 2 w 38"/>
                  <a:gd name="T11" fmla="*/ 12 h 39"/>
                  <a:gd name="T12" fmla="*/ 20 w 38"/>
                  <a:gd name="T13" fmla="*/ 0 h 39"/>
                  <a:gd name="T14" fmla="*/ 27 w 38"/>
                  <a:gd name="T15" fmla="*/ 1 h 39"/>
                  <a:gd name="T16" fmla="*/ 36 w 38"/>
                  <a:gd name="T17" fmla="*/ 11 h 39"/>
                  <a:gd name="T18" fmla="*/ 35 w 38"/>
                  <a:gd name="T19" fmla="*/ 27 h 39"/>
                  <a:gd name="T20" fmla="*/ 33 w 38"/>
                  <a:gd name="T21" fmla="*/ 31 h 39"/>
                  <a:gd name="T22" fmla="*/ 33 w 38"/>
                  <a:gd name="T23" fmla="*/ 31 h 39"/>
                  <a:gd name="T24" fmla="*/ 30 w 38"/>
                  <a:gd name="T25" fmla="*/ 34 h 39"/>
                  <a:gd name="T26" fmla="*/ 24 w 38"/>
                  <a:gd name="T27" fmla="*/ 38 h 39"/>
                  <a:gd name="T28" fmla="*/ 17 w 38"/>
                  <a:gd name="T29" fmla="*/ 39 h 39"/>
                  <a:gd name="T30" fmla="*/ 20 w 38"/>
                  <a:gd name="T31" fmla="*/ 8 h 39"/>
                  <a:gd name="T32" fmla="*/ 9 w 38"/>
                  <a:gd name="T33" fmla="*/ 15 h 39"/>
                  <a:gd name="T34" fmla="*/ 9 w 38"/>
                  <a:gd name="T35" fmla="*/ 17 h 39"/>
                  <a:gd name="T36" fmla="*/ 9 w 38"/>
                  <a:gd name="T37" fmla="*/ 17 h 39"/>
                  <a:gd name="T38" fmla="*/ 8 w 38"/>
                  <a:gd name="T39" fmla="*/ 19 h 39"/>
                  <a:gd name="T40" fmla="*/ 8 w 38"/>
                  <a:gd name="T41" fmla="*/ 24 h 39"/>
                  <a:gd name="T42" fmla="*/ 13 w 38"/>
                  <a:gd name="T43" fmla="*/ 30 h 39"/>
                  <a:gd name="T44" fmla="*/ 21 w 38"/>
                  <a:gd name="T45" fmla="*/ 30 h 39"/>
                  <a:gd name="T46" fmla="*/ 25 w 38"/>
                  <a:gd name="T47" fmla="*/ 28 h 39"/>
                  <a:gd name="T48" fmla="*/ 27 w 38"/>
                  <a:gd name="T49" fmla="*/ 26 h 39"/>
                  <a:gd name="T50" fmla="*/ 28 w 38"/>
                  <a:gd name="T51" fmla="*/ 24 h 39"/>
                  <a:gd name="T52" fmla="*/ 28 w 38"/>
                  <a:gd name="T53" fmla="*/ 14 h 39"/>
                  <a:gd name="T54" fmla="*/ 23 w 38"/>
                  <a:gd name="T55" fmla="*/ 9 h 39"/>
                  <a:gd name="T56" fmla="*/ 20 w 38"/>
                  <a:gd name="T57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8" h="39">
                    <a:moveTo>
                      <a:pt x="17" y="39"/>
                    </a:moveTo>
                    <a:cubicBezTo>
                      <a:pt x="15" y="39"/>
                      <a:pt x="12" y="38"/>
                      <a:pt x="10" y="37"/>
                    </a:cubicBezTo>
                    <a:cubicBezTo>
                      <a:pt x="5" y="35"/>
                      <a:pt x="2" y="31"/>
                      <a:pt x="1" y="26"/>
                    </a:cubicBezTo>
                    <a:cubicBezTo>
                      <a:pt x="0" y="24"/>
                      <a:pt x="0" y="21"/>
                      <a:pt x="0" y="19"/>
                    </a:cubicBezTo>
                    <a:cubicBezTo>
                      <a:pt x="0" y="18"/>
                      <a:pt x="0" y="16"/>
                      <a:pt x="1" y="15"/>
                    </a:cubicBezTo>
                    <a:cubicBezTo>
                      <a:pt x="1" y="14"/>
                      <a:pt x="1" y="13"/>
                      <a:pt x="2" y="12"/>
                    </a:cubicBezTo>
                    <a:cubicBezTo>
                      <a:pt x="5" y="5"/>
                      <a:pt x="12" y="0"/>
                      <a:pt x="20" y="0"/>
                    </a:cubicBezTo>
                    <a:cubicBezTo>
                      <a:pt x="22" y="0"/>
                      <a:pt x="24" y="0"/>
                      <a:pt x="27" y="1"/>
                    </a:cubicBezTo>
                    <a:cubicBezTo>
                      <a:pt x="31" y="3"/>
                      <a:pt x="34" y="6"/>
                      <a:pt x="36" y="11"/>
                    </a:cubicBezTo>
                    <a:cubicBezTo>
                      <a:pt x="38" y="16"/>
                      <a:pt x="38" y="22"/>
                      <a:pt x="35" y="27"/>
                    </a:cubicBezTo>
                    <a:cubicBezTo>
                      <a:pt x="35" y="28"/>
                      <a:pt x="34" y="30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2" y="32"/>
                      <a:pt x="31" y="33"/>
                      <a:pt x="30" y="34"/>
                    </a:cubicBezTo>
                    <a:cubicBezTo>
                      <a:pt x="29" y="35"/>
                      <a:pt x="26" y="37"/>
                      <a:pt x="24" y="38"/>
                    </a:cubicBezTo>
                    <a:cubicBezTo>
                      <a:pt x="22" y="39"/>
                      <a:pt x="20" y="39"/>
                      <a:pt x="17" y="39"/>
                    </a:cubicBezTo>
                    <a:close/>
                    <a:moveTo>
                      <a:pt x="20" y="8"/>
                    </a:moveTo>
                    <a:cubicBezTo>
                      <a:pt x="15" y="8"/>
                      <a:pt x="11" y="11"/>
                      <a:pt x="9" y="15"/>
                    </a:cubicBezTo>
                    <a:cubicBezTo>
                      <a:pt x="9" y="16"/>
                      <a:pt x="9" y="16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8"/>
                      <a:pt x="8" y="19"/>
                      <a:pt x="8" y="19"/>
                    </a:cubicBezTo>
                    <a:cubicBezTo>
                      <a:pt x="8" y="21"/>
                      <a:pt x="8" y="22"/>
                      <a:pt x="8" y="24"/>
                    </a:cubicBezTo>
                    <a:cubicBezTo>
                      <a:pt x="9" y="26"/>
                      <a:pt x="11" y="29"/>
                      <a:pt x="13" y="30"/>
                    </a:cubicBezTo>
                    <a:cubicBezTo>
                      <a:pt x="16" y="31"/>
                      <a:pt x="18" y="31"/>
                      <a:pt x="21" y="30"/>
                    </a:cubicBezTo>
                    <a:cubicBezTo>
                      <a:pt x="22" y="30"/>
                      <a:pt x="24" y="29"/>
                      <a:pt x="25" y="28"/>
                    </a:cubicBezTo>
                    <a:cubicBezTo>
                      <a:pt x="26" y="27"/>
                      <a:pt x="26" y="27"/>
                      <a:pt x="27" y="26"/>
                    </a:cubicBezTo>
                    <a:cubicBezTo>
                      <a:pt x="27" y="25"/>
                      <a:pt x="27" y="25"/>
                      <a:pt x="28" y="24"/>
                    </a:cubicBezTo>
                    <a:cubicBezTo>
                      <a:pt x="29" y="20"/>
                      <a:pt x="29" y="17"/>
                      <a:pt x="28" y="14"/>
                    </a:cubicBezTo>
                    <a:cubicBezTo>
                      <a:pt x="28" y="12"/>
                      <a:pt x="26" y="10"/>
                      <a:pt x="23" y="9"/>
                    </a:cubicBezTo>
                    <a:cubicBezTo>
                      <a:pt x="22" y="8"/>
                      <a:pt x="21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85" name="Freeform 310"/>
              <p:cNvSpPr>
                <a:spLocks noEditPoints="1"/>
              </p:cNvSpPr>
              <p:nvPr/>
            </p:nvSpPr>
            <p:spPr bwMode="auto">
              <a:xfrm>
                <a:off x="-3657601" y="3444875"/>
                <a:ext cx="52388" cy="53975"/>
              </a:xfrm>
              <a:custGeom>
                <a:avLst/>
                <a:gdLst>
                  <a:gd name="T0" fmla="*/ 12 w 24"/>
                  <a:gd name="T1" fmla="*/ 25 h 25"/>
                  <a:gd name="T2" fmla="*/ 6 w 24"/>
                  <a:gd name="T3" fmla="*/ 24 h 25"/>
                  <a:gd name="T4" fmla="*/ 0 w 24"/>
                  <a:gd name="T5" fmla="*/ 17 h 25"/>
                  <a:gd name="T6" fmla="*/ 0 w 24"/>
                  <a:gd name="T7" fmla="*/ 12 h 25"/>
                  <a:gd name="T8" fmla="*/ 1 w 24"/>
                  <a:gd name="T9" fmla="*/ 7 h 25"/>
                  <a:gd name="T10" fmla="*/ 12 w 24"/>
                  <a:gd name="T11" fmla="*/ 0 h 25"/>
                  <a:gd name="T12" fmla="*/ 17 w 24"/>
                  <a:gd name="T13" fmla="*/ 1 h 25"/>
                  <a:gd name="T14" fmla="*/ 23 w 24"/>
                  <a:gd name="T15" fmla="*/ 8 h 25"/>
                  <a:gd name="T16" fmla="*/ 23 w 24"/>
                  <a:gd name="T17" fmla="*/ 18 h 25"/>
                  <a:gd name="T18" fmla="*/ 20 w 24"/>
                  <a:gd name="T19" fmla="*/ 22 h 25"/>
                  <a:gd name="T20" fmla="*/ 16 w 24"/>
                  <a:gd name="T21" fmla="*/ 24 h 25"/>
                  <a:gd name="T22" fmla="*/ 12 w 24"/>
                  <a:gd name="T23" fmla="*/ 25 h 25"/>
                  <a:gd name="T24" fmla="*/ 12 w 24"/>
                  <a:gd name="T25" fmla="*/ 8 h 25"/>
                  <a:gd name="T26" fmla="*/ 8 w 24"/>
                  <a:gd name="T27" fmla="*/ 11 h 25"/>
                  <a:gd name="T28" fmla="*/ 8 w 24"/>
                  <a:gd name="T29" fmla="*/ 13 h 25"/>
                  <a:gd name="T30" fmla="*/ 8 w 24"/>
                  <a:gd name="T31" fmla="*/ 14 h 25"/>
                  <a:gd name="T32" fmla="*/ 10 w 24"/>
                  <a:gd name="T33" fmla="*/ 17 h 25"/>
                  <a:gd name="T34" fmla="*/ 13 w 24"/>
                  <a:gd name="T35" fmla="*/ 17 h 25"/>
                  <a:gd name="T36" fmla="*/ 14 w 24"/>
                  <a:gd name="T37" fmla="*/ 16 h 25"/>
                  <a:gd name="T38" fmla="*/ 15 w 24"/>
                  <a:gd name="T39" fmla="*/ 14 h 25"/>
                  <a:gd name="T40" fmla="*/ 16 w 24"/>
                  <a:gd name="T41" fmla="*/ 11 h 25"/>
                  <a:gd name="T42" fmla="*/ 14 w 24"/>
                  <a:gd name="T43" fmla="*/ 9 h 25"/>
                  <a:gd name="T44" fmla="*/ 12 w 24"/>
                  <a:gd name="T45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0" y="25"/>
                      <a:pt x="8" y="25"/>
                      <a:pt x="6" y="24"/>
                    </a:cubicBezTo>
                    <a:cubicBezTo>
                      <a:pt x="3" y="22"/>
                      <a:pt x="1" y="20"/>
                      <a:pt x="0" y="17"/>
                    </a:cubicBezTo>
                    <a:cubicBezTo>
                      <a:pt x="0" y="15"/>
                      <a:pt x="0" y="14"/>
                      <a:pt x="0" y="12"/>
                    </a:cubicBezTo>
                    <a:cubicBezTo>
                      <a:pt x="0" y="10"/>
                      <a:pt x="0" y="9"/>
                      <a:pt x="1" y="7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5" y="1"/>
                      <a:pt x="17" y="1"/>
                    </a:cubicBezTo>
                    <a:cubicBezTo>
                      <a:pt x="20" y="2"/>
                      <a:pt x="22" y="5"/>
                      <a:pt x="23" y="8"/>
                    </a:cubicBezTo>
                    <a:cubicBezTo>
                      <a:pt x="24" y="11"/>
                      <a:pt x="24" y="15"/>
                      <a:pt x="23" y="18"/>
                    </a:cubicBezTo>
                    <a:cubicBezTo>
                      <a:pt x="22" y="19"/>
                      <a:pt x="21" y="21"/>
                      <a:pt x="20" y="22"/>
                    </a:cubicBezTo>
                    <a:cubicBezTo>
                      <a:pt x="19" y="23"/>
                      <a:pt x="17" y="24"/>
                      <a:pt x="16" y="24"/>
                    </a:cubicBezTo>
                    <a:cubicBezTo>
                      <a:pt x="14" y="25"/>
                      <a:pt x="13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8" y="11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3"/>
                      <a:pt x="8" y="14"/>
                      <a:pt x="8" y="14"/>
                    </a:cubicBezTo>
                    <a:cubicBezTo>
                      <a:pt x="8" y="15"/>
                      <a:pt x="9" y="16"/>
                      <a:pt x="10" y="17"/>
                    </a:cubicBezTo>
                    <a:cubicBezTo>
                      <a:pt x="11" y="17"/>
                      <a:pt x="12" y="17"/>
                      <a:pt x="13" y="17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5"/>
                      <a:pt x="15" y="15"/>
                      <a:pt x="15" y="14"/>
                    </a:cubicBezTo>
                    <a:cubicBezTo>
                      <a:pt x="16" y="13"/>
                      <a:pt x="16" y="12"/>
                      <a:pt x="16" y="11"/>
                    </a:cubicBezTo>
                    <a:cubicBezTo>
                      <a:pt x="15" y="10"/>
                      <a:pt x="15" y="9"/>
                      <a:pt x="14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86" name="Freeform 311"/>
              <p:cNvSpPr>
                <a:spLocks noEditPoints="1"/>
              </p:cNvSpPr>
              <p:nvPr/>
            </p:nvSpPr>
            <p:spPr bwMode="auto">
              <a:xfrm>
                <a:off x="-3678239" y="3478213"/>
                <a:ext cx="57150" cy="52388"/>
              </a:xfrm>
              <a:custGeom>
                <a:avLst/>
                <a:gdLst>
                  <a:gd name="T0" fmla="*/ 14 w 27"/>
                  <a:gd name="T1" fmla="*/ 25 h 25"/>
                  <a:gd name="T2" fmla="*/ 8 w 27"/>
                  <a:gd name="T3" fmla="*/ 24 h 25"/>
                  <a:gd name="T4" fmla="*/ 3 w 27"/>
                  <a:gd name="T5" fmla="*/ 7 h 25"/>
                  <a:gd name="T6" fmla="*/ 14 w 27"/>
                  <a:gd name="T7" fmla="*/ 0 h 25"/>
                  <a:gd name="T8" fmla="*/ 20 w 27"/>
                  <a:gd name="T9" fmla="*/ 2 h 25"/>
                  <a:gd name="T10" fmla="*/ 26 w 27"/>
                  <a:gd name="T11" fmla="*/ 8 h 25"/>
                  <a:gd name="T12" fmla="*/ 25 w 27"/>
                  <a:gd name="T13" fmla="*/ 18 h 25"/>
                  <a:gd name="T14" fmla="*/ 14 w 27"/>
                  <a:gd name="T15" fmla="*/ 25 h 25"/>
                  <a:gd name="T16" fmla="*/ 14 w 27"/>
                  <a:gd name="T17" fmla="*/ 8 h 25"/>
                  <a:gd name="T18" fmla="*/ 11 w 27"/>
                  <a:gd name="T19" fmla="*/ 11 h 25"/>
                  <a:gd name="T20" fmla="*/ 12 w 27"/>
                  <a:gd name="T21" fmla="*/ 17 h 25"/>
                  <a:gd name="T22" fmla="*/ 14 w 27"/>
                  <a:gd name="T23" fmla="*/ 17 h 25"/>
                  <a:gd name="T24" fmla="*/ 18 w 27"/>
                  <a:gd name="T25" fmla="*/ 15 h 25"/>
                  <a:gd name="T26" fmla="*/ 18 w 27"/>
                  <a:gd name="T27" fmla="*/ 11 h 25"/>
                  <a:gd name="T28" fmla="*/ 16 w 27"/>
                  <a:gd name="T29" fmla="*/ 9 h 25"/>
                  <a:gd name="T30" fmla="*/ 14 w 27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5">
                    <a:moveTo>
                      <a:pt x="14" y="25"/>
                    </a:moveTo>
                    <a:cubicBezTo>
                      <a:pt x="12" y="25"/>
                      <a:pt x="10" y="25"/>
                      <a:pt x="8" y="24"/>
                    </a:cubicBezTo>
                    <a:cubicBezTo>
                      <a:pt x="2" y="20"/>
                      <a:pt x="0" y="13"/>
                      <a:pt x="3" y="7"/>
                    </a:cubicBezTo>
                    <a:cubicBezTo>
                      <a:pt x="6" y="3"/>
                      <a:pt x="10" y="0"/>
                      <a:pt x="14" y="0"/>
                    </a:cubicBezTo>
                    <a:cubicBezTo>
                      <a:pt x="16" y="0"/>
                      <a:pt x="18" y="1"/>
                      <a:pt x="20" y="2"/>
                    </a:cubicBezTo>
                    <a:cubicBezTo>
                      <a:pt x="23" y="3"/>
                      <a:pt x="25" y="5"/>
                      <a:pt x="26" y="8"/>
                    </a:cubicBezTo>
                    <a:cubicBezTo>
                      <a:pt x="27" y="12"/>
                      <a:pt x="27" y="15"/>
                      <a:pt x="25" y="18"/>
                    </a:cubicBezTo>
                    <a:cubicBezTo>
                      <a:pt x="23" y="22"/>
                      <a:pt x="19" y="25"/>
                      <a:pt x="14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1" y="9"/>
                      <a:pt x="11" y="11"/>
                    </a:cubicBezTo>
                    <a:cubicBezTo>
                      <a:pt x="10" y="13"/>
                      <a:pt x="10" y="15"/>
                      <a:pt x="12" y="17"/>
                    </a:cubicBezTo>
                    <a:cubicBezTo>
                      <a:pt x="13" y="17"/>
                      <a:pt x="13" y="17"/>
                      <a:pt x="14" y="17"/>
                    </a:cubicBezTo>
                    <a:cubicBezTo>
                      <a:pt x="15" y="17"/>
                      <a:pt x="17" y="16"/>
                      <a:pt x="18" y="15"/>
                    </a:cubicBezTo>
                    <a:cubicBezTo>
                      <a:pt x="18" y="13"/>
                      <a:pt x="19" y="12"/>
                      <a:pt x="18" y="11"/>
                    </a:cubicBezTo>
                    <a:cubicBezTo>
                      <a:pt x="18" y="10"/>
                      <a:pt x="17" y="9"/>
                      <a:pt x="16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87" name="Freeform 312"/>
              <p:cNvSpPr>
                <a:spLocks noEditPoints="1"/>
              </p:cNvSpPr>
              <p:nvPr/>
            </p:nvSpPr>
            <p:spPr bwMode="auto">
              <a:xfrm>
                <a:off x="-3817939" y="3516313"/>
                <a:ext cx="50800" cy="49213"/>
              </a:xfrm>
              <a:custGeom>
                <a:avLst/>
                <a:gdLst>
                  <a:gd name="T0" fmla="*/ 12 w 24"/>
                  <a:gd name="T1" fmla="*/ 23 h 23"/>
                  <a:gd name="T2" fmla="*/ 5 w 24"/>
                  <a:gd name="T3" fmla="*/ 20 h 23"/>
                  <a:gd name="T4" fmla="*/ 0 w 24"/>
                  <a:gd name="T5" fmla="*/ 13 h 23"/>
                  <a:gd name="T6" fmla="*/ 0 w 24"/>
                  <a:gd name="T7" fmla="*/ 8 h 23"/>
                  <a:gd name="T8" fmla="*/ 2 w 24"/>
                  <a:gd name="T9" fmla="*/ 4 h 23"/>
                  <a:gd name="T10" fmla="*/ 11 w 24"/>
                  <a:gd name="T11" fmla="*/ 0 h 23"/>
                  <a:gd name="T12" fmla="*/ 18 w 24"/>
                  <a:gd name="T13" fmla="*/ 2 h 23"/>
                  <a:gd name="T14" fmla="*/ 23 w 24"/>
                  <a:gd name="T15" fmla="*/ 10 h 23"/>
                  <a:gd name="T16" fmla="*/ 21 w 24"/>
                  <a:gd name="T17" fmla="*/ 18 h 23"/>
                  <a:gd name="T18" fmla="*/ 18 w 24"/>
                  <a:gd name="T19" fmla="*/ 22 h 23"/>
                  <a:gd name="T20" fmla="*/ 13 w 24"/>
                  <a:gd name="T21" fmla="*/ 23 h 23"/>
                  <a:gd name="T22" fmla="*/ 12 w 24"/>
                  <a:gd name="T23" fmla="*/ 23 h 23"/>
                  <a:gd name="T24" fmla="*/ 11 w 24"/>
                  <a:gd name="T25" fmla="*/ 8 h 23"/>
                  <a:gd name="T26" fmla="*/ 8 w 24"/>
                  <a:gd name="T27" fmla="*/ 9 h 23"/>
                  <a:gd name="T28" fmla="*/ 8 w 24"/>
                  <a:gd name="T29" fmla="*/ 10 h 23"/>
                  <a:gd name="T30" fmla="*/ 8 w 24"/>
                  <a:gd name="T31" fmla="*/ 11 h 23"/>
                  <a:gd name="T32" fmla="*/ 10 w 24"/>
                  <a:gd name="T33" fmla="*/ 14 h 23"/>
                  <a:gd name="T34" fmla="*/ 13 w 24"/>
                  <a:gd name="T35" fmla="*/ 15 h 23"/>
                  <a:gd name="T36" fmla="*/ 14 w 24"/>
                  <a:gd name="T37" fmla="*/ 14 h 23"/>
                  <a:gd name="T38" fmla="*/ 15 w 24"/>
                  <a:gd name="T39" fmla="*/ 14 h 23"/>
                  <a:gd name="T40" fmla="*/ 15 w 24"/>
                  <a:gd name="T41" fmla="*/ 11 h 23"/>
                  <a:gd name="T42" fmla="*/ 13 w 24"/>
                  <a:gd name="T43" fmla="*/ 9 h 23"/>
                  <a:gd name="T44" fmla="*/ 11 w 24"/>
                  <a:gd name="T45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10" y="23"/>
                      <a:pt x="7" y="22"/>
                      <a:pt x="5" y="20"/>
                    </a:cubicBezTo>
                    <a:cubicBezTo>
                      <a:pt x="2" y="18"/>
                      <a:pt x="1" y="16"/>
                      <a:pt x="0" y="13"/>
                    </a:cubicBezTo>
                    <a:cubicBezTo>
                      <a:pt x="0" y="11"/>
                      <a:pt x="0" y="10"/>
                      <a:pt x="0" y="8"/>
                    </a:cubicBezTo>
                    <a:cubicBezTo>
                      <a:pt x="0" y="7"/>
                      <a:pt x="1" y="5"/>
                      <a:pt x="2" y="4"/>
                    </a:cubicBezTo>
                    <a:cubicBezTo>
                      <a:pt x="4" y="1"/>
                      <a:pt x="7" y="0"/>
                      <a:pt x="11" y="0"/>
                    </a:cubicBezTo>
                    <a:cubicBezTo>
                      <a:pt x="13" y="0"/>
                      <a:pt x="16" y="0"/>
                      <a:pt x="18" y="2"/>
                    </a:cubicBezTo>
                    <a:cubicBezTo>
                      <a:pt x="21" y="4"/>
                      <a:pt x="23" y="7"/>
                      <a:pt x="23" y="10"/>
                    </a:cubicBezTo>
                    <a:cubicBezTo>
                      <a:pt x="24" y="13"/>
                      <a:pt x="23" y="16"/>
                      <a:pt x="21" y="18"/>
                    </a:cubicBezTo>
                    <a:cubicBezTo>
                      <a:pt x="20" y="20"/>
                      <a:pt x="19" y="21"/>
                      <a:pt x="18" y="22"/>
                    </a:cubicBezTo>
                    <a:cubicBezTo>
                      <a:pt x="16" y="22"/>
                      <a:pt x="15" y="23"/>
                      <a:pt x="13" y="23"/>
                    </a:cubicBezTo>
                    <a:lnTo>
                      <a:pt x="12" y="23"/>
                    </a:lnTo>
                    <a:close/>
                    <a:moveTo>
                      <a:pt x="11" y="8"/>
                    </a:moveTo>
                    <a:cubicBezTo>
                      <a:pt x="10" y="8"/>
                      <a:pt x="9" y="8"/>
                      <a:pt x="8" y="9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10"/>
                      <a:pt x="8" y="11"/>
                      <a:pt x="8" y="11"/>
                    </a:cubicBezTo>
                    <a:cubicBezTo>
                      <a:pt x="8" y="12"/>
                      <a:pt x="9" y="13"/>
                      <a:pt x="10" y="14"/>
                    </a:cubicBezTo>
                    <a:cubicBezTo>
                      <a:pt x="11" y="15"/>
                      <a:pt x="12" y="15"/>
                      <a:pt x="13" y="15"/>
                    </a:cubicBezTo>
                    <a:cubicBezTo>
                      <a:pt x="13" y="15"/>
                      <a:pt x="14" y="15"/>
                      <a:pt x="14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3"/>
                      <a:pt x="15" y="12"/>
                      <a:pt x="15" y="11"/>
                    </a:cubicBezTo>
                    <a:cubicBezTo>
                      <a:pt x="15" y="10"/>
                      <a:pt x="14" y="9"/>
                      <a:pt x="13" y="9"/>
                    </a:cubicBezTo>
                    <a:cubicBezTo>
                      <a:pt x="13" y="8"/>
                      <a:pt x="12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88" name="Freeform 313"/>
              <p:cNvSpPr>
                <a:spLocks noEditPoints="1"/>
              </p:cNvSpPr>
              <p:nvPr/>
            </p:nvSpPr>
            <p:spPr bwMode="auto">
              <a:xfrm>
                <a:off x="-3841751" y="3540125"/>
                <a:ext cx="55563" cy="50800"/>
              </a:xfrm>
              <a:custGeom>
                <a:avLst/>
                <a:gdLst>
                  <a:gd name="T0" fmla="*/ 15 w 26"/>
                  <a:gd name="T1" fmla="*/ 24 h 24"/>
                  <a:gd name="T2" fmla="*/ 6 w 26"/>
                  <a:gd name="T3" fmla="*/ 21 h 24"/>
                  <a:gd name="T4" fmla="*/ 4 w 26"/>
                  <a:gd name="T5" fmla="*/ 4 h 24"/>
                  <a:gd name="T6" fmla="*/ 13 w 26"/>
                  <a:gd name="T7" fmla="*/ 0 h 24"/>
                  <a:gd name="T8" fmla="*/ 21 w 26"/>
                  <a:gd name="T9" fmla="*/ 3 h 24"/>
                  <a:gd name="T10" fmla="*/ 25 w 26"/>
                  <a:gd name="T11" fmla="*/ 11 h 24"/>
                  <a:gd name="T12" fmla="*/ 23 w 26"/>
                  <a:gd name="T13" fmla="*/ 19 h 24"/>
                  <a:gd name="T14" fmla="*/ 15 w 26"/>
                  <a:gd name="T15" fmla="*/ 24 h 24"/>
                  <a:gd name="T16" fmla="*/ 13 w 26"/>
                  <a:gd name="T17" fmla="*/ 8 h 24"/>
                  <a:gd name="T18" fmla="*/ 11 w 26"/>
                  <a:gd name="T19" fmla="*/ 9 h 24"/>
                  <a:gd name="T20" fmla="*/ 12 w 26"/>
                  <a:gd name="T21" fmla="*/ 14 h 24"/>
                  <a:gd name="T22" fmla="*/ 15 w 26"/>
                  <a:gd name="T23" fmla="*/ 15 h 24"/>
                  <a:gd name="T24" fmla="*/ 17 w 26"/>
                  <a:gd name="T25" fmla="*/ 14 h 24"/>
                  <a:gd name="T26" fmla="*/ 17 w 26"/>
                  <a:gd name="T27" fmla="*/ 12 h 24"/>
                  <a:gd name="T28" fmla="*/ 16 w 26"/>
                  <a:gd name="T29" fmla="*/ 9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5" y="24"/>
                    </a:moveTo>
                    <a:cubicBezTo>
                      <a:pt x="12" y="24"/>
                      <a:pt x="9" y="22"/>
                      <a:pt x="6" y="21"/>
                    </a:cubicBezTo>
                    <a:cubicBezTo>
                      <a:pt x="1" y="16"/>
                      <a:pt x="0" y="9"/>
                      <a:pt x="4" y="4"/>
                    </a:cubicBezTo>
                    <a:cubicBezTo>
                      <a:pt x="6" y="2"/>
                      <a:pt x="9" y="0"/>
                      <a:pt x="13" y="0"/>
                    </a:cubicBezTo>
                    <a:cubicBezTo>
                      <a:pt x="16" y="0"/>
                      <a:pt x="18" y="1"/>
                      <a:pt x="21" y="3"/>
                    </a:cubicBezTo>
                    <a:cubicBezTo>
                      <a:pt x="23" y="5"/>
                      <a:pt x="25" y="8"/>
                      <a:pt x="25" y="11"/>
                    </a:cubicBezTo>
                    <a:cubicBezTo>
                      <a:pt x="26" y="14"/>
                      <a:pt x="25" y="17"/>
                      <a:pt x="23" y="19"/>
                    </a:cubicBezTo>
                    <a:cubicBezTo>
                      <a:pt x="21" y="22"/>
                      <a:pt x="18" y="24"/>
                      <a:pt x="15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9" y="11"/>
                      <a:pt x="10" y="13"/>
                      <a:pt x="12" y="14"/>
                    </a:cubicBezTo>
                    <a:cubicBezTo>
                      <a:pt x="12" y="15"/>
                      <a:pt x="14" y="15"/>
                      <a:pt x="15" y="15"/>
                    </a:cubicBezTo>
                    <a:cubicBezTo>
                      <a:pt x="15" y="15"/>
                      <a:pt x="16" y="15"/>
                      <a:pt x="17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89" name="Freeform 314"/>
              <p:cNvSpPr>
                <a:spLocks noEditPoints="1"/>
              </p:cNvSpPr>
              <p:nvPr/>
            </p:nvSpPr>
            <p:spPr bwMode="auto">
              <a:xfrm>
                <a:off x="-3860801" y="3563938"/>
                <a:ext cx="52388" cy="50800"/>
              </a:xfrm>
              <a:custGeom>
                <a:avLst/>
                <a:gdLst>
                  <a:gd name="T0" fmla="*/ 14 w 25"/>
                  <a:gd name="T1" fmla="*/ 24 h 24"/>
                  <a:gd name="T2" fmla="*/ 6 w 25"/>
                  <a:gd name="T3" fmla="*/ 20 h 24"/>
                  <a:gd name="T4" fmla="*/ 4 w 25"/>
                  <a:gd name="T5" fmla="*/ 4 h 24"/>
                  <a:gd name="T6" fmla="*/ 12 w 25"/>
                  <a:gd name="T7" fmla="*/ 0 h 24"/>
                  <a:gd name="T8" fmla="*/ 21 w 25"/>
                  <a:gd name="T9" fmla="*/ 3 h 24"/>
                  <a:gd name="T10" fmla="*/ 25 w 25"/>
                  <a:gd name="T11" fmla="*/ 12 h 24"/>
                  <a:gd name="T12" fmla="*/ 22 w 25"/>
                  <a:gd name="T13" fmla="*/ 20 h 24"/>
                  <a:gd name="T14" fmla="*/ 14 w 25"/>
                  <a:gd name="T15" fmla="*/ 24 h 24"/>
                  <a:gd name="T16" fmla="*/ 12 w 25"/>
                  <a:gd name="T17" fmla="*/ 8 h 24"/>
                  <a:gd name="T18" fmla="*/ 10 w 25"/>
                  <a:gd name="T19" fmla="*/ 9 h 24"/>
                  <a:gd name="T20" fmla="*/ 11 w 25"/>
                  <a:gd name="T21" fmla="*/ 14 h 24"/>
                  <a:gd name="T22" fmla="*/ 14 w 25"/>
                  <a:gd name="T23" fmla="*/ 16 h 24"/>
                  <a:gd name="T24" fmla="*/ 16 w 25"/>
                  <a:gd name="T25" fmla="*/ 15 h 24"/>
                  <a:gd name="T26" fmla="*/ 17 w 25"/>
                  <a:gd name="T27" fmla="*/ 12 h 24"/>
                  <a:gd name="T28" fmla="*/ 15 w 25"/>
                  <a:gd name="T29" fmla="*/ 10 h 24"/>
                  <a:gd name="T30" fmla="*/ 12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4" y="24"/>
                    </a:moveTo>
                    <a:cubicBezTo>
                      <a:pt x="11" y="24"/>
                      <a:pt x="8" y="22"/>
                      <a:pt x="6" y="20"/>
                    </a:cubicBezTo>
                    <a:cubicBezTo>
                      <a:pt x="1" y="16"/>
                      <a:pt x="0" y="9"/>
                      <a:pt x="4" y="4"/>
                    </a:cubicBezTo>
                    <a:cubicBezTo>
                      <a:pt x="6" y="2"/>
                      <a:pt x="9" y="0"/>
                      <a:pt x="12" y="0"/>
                    </a:cubicBezTo>
                    <a:cubicBezTo>
                      <a:pt x="15" y="0"/>
                      <a:pt x="18" y="1"/>
                      <a:pt x="21" y="3"/>
                    </a:cubicBezTo>
                    <a:cubicBezTo>
                      <a:pt x="23" y="5"/>
                      <a:pt x="25" y="9"/>
                      <a:pt x="25" y="12"/>
                    </a:cubicBezTo>
                    <a:cubicBezTo>
                      <a:pt x="25" y="15"/>
                      <a:pt x="24" y="18"/>
                      <a:pt x="22" y="20"/>
                    </a:cubicBezTo>
                    <a:cubicBezTo>
                      <a:pt x="20" y="22"/>
                      <a:pt x="17" y="24"/>
                      <a:pt x="14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9" y="11"/>
                      <a:pt x="9" y="13"/>
                      <a:pt x="11" y="14"/>
                    </a:cubicBezTo>
                    <a:cubicBezTo>
                      <a:pt x="12" y="15"/>
                      <a:pt x="13" y="16"/>
                      <a:pt x="14" y="16"/>
                    </a:cubicBezTo>
                    <a:cubicBezTo>
                      <a:pt x="15" y="16"/>
                      <a:pt x="16" y="15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6" y="10"/>
                      <a:pt x="15" y="10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90" name="Freeform 315"/>
              <p:cNvSpPr>
                <a:spLocks noEditPoints="1"/>
              </p:cNvSpPr>
              <p:nvPr/>
            </p:nvSpPr>
            <p:spPr bwMode="auto">
              <a:xfrm>
                <a:off x="-3881439" y="3587750"/>
                <a:ext cx="52388" cy="49213"/>
              </a:xfrm>
              <a:custGeom>
                <a:avLst/>
                <a:gdLst>
                  <a:gd name="T0" fmla="*/ 13 w 24"/>
                  <a:gd name="T1" fmla="*/ 23 h 23"/>
                  <a:gd name="T2" fmla="*/ 13 w 24"/>
                  <a:gd name="T3" fmla="*/ 23 h 23"/>
                  <a:gd name="T4" fmla="*/ 4 w 24"/>
                  <a:gd name="T5" fmla="*/ 20 h 23"/>
                  <a:gd name="T6" fmla="*/ 1 w 24"/>
                  <a:gd name="T7" fmla="*/ 11 h 23"/>
                  <a:gd name="T8" fmla="*/ 4 w 24"/>
                  <a:gd name="T9" fmla="*/ 3 h 23"/>
                  <a:gd name="T10" fmla="*/ 11 w 24"/>
                  <a:gd name="T11" fmla="*/ 0 h 23"/>
                  <a:gd name="T12" fmla="*/ 20 w 24"/>
                  <a:gd name="T13" fmla="*/ 3 h 23"/>
                  <a:gd name="T14" fmla="*/ 24 w 24"/>
                  <a:gd name="T15" fmla="*/ 12 h 23"/>
                  <a:gd name="T16" fmla="*/ 21 w 24"/>
                  <a:gd name="T17" fmla="*/ 20 h 23"/>
                  <a:gd name="T18" fmla="*/ 13 w 24"/>
                  <a:gd name="T19" fmla="*/ 23 h 23"/>
                  <a:gd name="T20" fmla="*/ 11 w 24"/>
                  <a:gd name="T21" fmla="*/ 8 h 23"/>
                  <a:gd name="T22" fmla="*/ 9 w 24"/>
                  <a:gd name="T23" fmla="*/ 9 h 23"/>
                  <a:gd name="T24" fmla="*/ 9 w 24"/>
                  <a:gd name="T25" fmla="*/ 11 h 23"/>
                  <a:gd name="T26" fmla="*/ 10 w 24"/>
                  <a:gd name="T27" fmla="*/ 14 h 23"/>
                  <a:gd name="T28" fmla="*/ 13 w 24"/>
                  <a:gd name="T29" fmla="*/ 15 h 23"/>
                  <a:gd name="T30" fmla="*/ 13 w 24"/>
                  <a:gd name="T31" fmla="*/ 15 h 23"/>
                  <a:gd name="T32" fmla="*/ 15 w 24"/>
                  <a:gd name="T33" fmla="*/ 14 h 23"/>
                  <a:gd name="T34" fmla="*/ 16 w 24"/>
                  <a:gd name="T35" fmla="*/ 12 h 23"/>
                  <a:gd name="T36" fmla="*/ 15 w 24"/>
                  <a:gd name="T37" fmla="*/ 9 h 23"/>
                  <a:gd name="T38" fmla="*/ 11 w 24"/>
                  <a:gd name="T3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3">
                    <a:moveTo>
                      <a:pt x="13" y="23"/>
                    </a:moveTo>
                    <a:cubicBezTo>
                      <a:pt x="13" y="23"/>
                      <a:pt x="13" y="23"/>
                      <a:pt x="13" y="23"/>
                    </a:cubicBezTo>
                    <a:cubicBezTo>
                      <a:pt x="9" y="23"/>
                      <a:pt x="7" y="22"/>
                      <a:pt x="4" y="20"/>
                    </a:cubicBezTo>
                    <a:cubicBezTo>
                      <a:pt x="2" y="17"/>
                      <a:pt x="1" y="15"/>
                      <a:pt x="1" y="11"/>
                    </a:cubicBezTo>
                    <a:cubicBezTo>
                      <a:pt x="0" y="8"/>
                      <a:pt x="2" y="5"/>
                      <a:pt x="4" y="3"/>
                    </a:cubicBezTo>
                    <a:cubicBezTo>
                      <a:pt x="6" y="1"/>
                      <a:pt x="8" y="0"/>
                      <a:pt x="11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3" y="6"/>
                      <a:pt x="24" y="9"/>
                      <a:pt x="24" y="12"/>
                    </a:cubicBezTo>
                    <a:cubicBezTo>
                      <a:pt x="24" y="15"/>
                      <a:pt x="23" y="18"/>
                      <a:pt x="21" y="20"/>
                    </a:cubicBezTo>
                    <a:cubicBezTo>
                      <a:pt x="19" y="22"/>
                      <a:pt x="16" y="23"/>
                      <a:pt x="13" y="23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9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10" y="14"/>
                    </a:cubicBezTo>
                    <a:cubicBezTo>
                      <a:pt x="11" y="15"/>
                      <a:pt x="12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5" y="15"/>
                      <a:pt x="15" y="14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8"/>
                      <a:pt x="13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91" name="Freeform 316"/>
              <p:cNvSpPr>
                <a:spLocks noEditPoints="1"/>
              </p:cNvSpPr>
              <p:nvPr/>
            </p:nvSpPr>
            <p:spPr bwMode="auto">
              <a:xfrm>
                <a:off x="-3902076" y="3608388"/>
                <a:ext cx="50800" cy="52388"/>
              </a:xfrm>
              <a:custGeom>
                <a:avLst/>
                <a:gdLst>
                  <a:gd name="T0" fmla="*/ 13 w 24"/>
                  <a:gd name="T1" fmla="*/ 24 h 24"/>
                  <a:gd name="T2" fmla="*/ 12 w 24"/>
                  <a:gd name="T3" fmla="*/ 24 h 24"/>
                  <a:gd name="T4" fmla="*/ 4 w 24"/>
                  <a:gd name="T5" fmla="*/ 20 h 24"/>
                  <a:gd name="T6" fmla="*/ 0 w 24"/>
                  <a:gd name="T7" fmla="*/ 11 h 24"/>
                  <a:gd name="T8" fmla="*/ 4 w 24"/>
                  <a:gd name="T9" fmla="*/ 3 h 24"/>
                  <a:gd name="T10" fmla="*/ 11 w 24"/>
                  <a:gd name="T11" fmla="*/ 0 h 24"/>
                  <a:gd name="T12" fmla="*/ 20 w 24"/>
                  <a:gd name="T13" fmla="*/ 4 h 24"/>
                  <a:gd name="T14" fmla="*/ 24 w 24"/>
                  <a:gd name="T15" fmla="*/ 13 h 24"/>
                  <a:gd name="T16" fmla="*/ 20 w 24"/>
                  <a:gd name="T17" fmla="*/ 21 h 24"/>
                  <a:gd name="T18" fmla="*/ 13 w 24"/>
                  <a:gd name="T19" fmla="*/ 24 h 24"/>
                  <a:gd name="T20" fmla="*/ 12 w 24"/>
                  <a:gd name="T21" fmla="*/ 16 h 24"/>
                  <a:gd name="T22" fmla="*/ 13 w 24"/>
                  <a:gd name="T23" fmla="*/ 16 h 24"/>
                  <a:gd name="T24" fmla="*/ 15 w 24"/>
                  <a:gd name="T25" fmla="*/ 15 h 24"/>
                  <a:gd name="T26" fmla="*/ 16 w 24"/>
                  <a:gd name="T27" fmla="*/ 13 h 24"/>
                  <a:gd name="T28" fmla="*/ 14 w 24"/>
                  <a:gd name="T29" fmla="*/ 10 h 24"/>
                  <a:gd name="T30" fmla="*/ 11 w 24"/>
                  <a:gd name="T31" fmla="*/ 8 h 24"/>
                  <a:gd name="T32" fmla="*/ 9 w 24"/>
                  <a:gd name="T33" fmla="*/ 9 h 24"/>
                  <a:gd name="T34" fmla="*/ 8 w 24"/>
                  <a:gd name="T35" fmla="*/ 11 h 24"/>
                  <a:gd name="T36" fmla="*/ 10 w 24"/>
                  <a:gd name="T37" fmla="*/ 14 h 24"/>
                  <a:gd name="T38" fmla="*/ 12 w 24"/>
                  <a:gd name="T39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9" y="23"/>
                      <a:pt x="6" y="22"/>
                      <a:pt x="4" y="20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0" y="8"/>
                      <a:pt x="1" y="5"/>
                      <a:pt x="4" y="3"/>
                    </a:cubicBezTo>
                    <a:cubicBezTo>
                      <a:pt x="6" y="1"/>
                      <a:pt x="8" y="0"/>
                      <a:pt x="11" y="0"/>
                    </a:cubicBezTo>
                    <a:cubicBezTo>
                      <a:pt x="14" y="0"/>
                      <a:pt x="18" y="2"/>
                      <a:pt x="20" y="4"/>
                    </a:cubicBezTo>
                    <a:cubicBezTo>
                      <a:pt x="22" y="6"/>
                      <a:pt x="24" y="10"/>
                      <a:pt x="24" y="13"/>
                    </a:cubicBezTo>
                    <a:cubicBezTo>
                      <a:pt x="24" y="16"/>
                      <a:pt x="22" y="19"/>
                      <a:pt x="20" y="21"/>
                    </a:cubicBezTo>
                    <a:cubicBezTo>
                      <a:pt x="18" y="23"/>
                      <a:pt x="15" y="24"/>
                      <a:pt x="13" y="24"/>
                    </a:cubicBezTo>
                    <a:close/>
                    <a:moveTo>
                      <a:pt x="12" y="16"/>
                    </a:move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5" y="14"/>
                      <a:pt x="16" y="13"/>
                      <a:pt x="16" y="13"/>
                    </a:cubicBezTo>
                    <a:cubicBezTo>
                      <a:pt x="16" y="12"/>
                      <a:pt x="15" y="11"/>
                      <a:pt x="14" y="10"/>
                    </a:cubicBezTo>
                    <a:cubicBezTo>
                      <a:pt x="13" y="9"/>
                      <a:pt x="12" y="8"/>
                      <a:pt x="11" y="8"/>
                    </a:cubicBezTo>
                    <a:cubicBezTo>
                      <a:pt x="10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1"/>
                    </a:cubicBezTo>
                    <a:cubicBezTo>
                      <a:pt x="8" y="12"/>
                      <a:pt x="9" y="13"/>
                      <a:pt x="10" y="14"/>
                    </a:cubicBezTo>
                    <a:cubicBezTo>
                      <a:pt x="10" y="15"/>
                      <a:pt x="11" y="16"/>
                      <a:pt x="1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92" name="Freeform 317"/>
              <p:cNvSpPr>
                <a:spLocks noEditPoints="1"/>
              </p:cNvSpPr>
              <p:nvPr/>
            </p:nvSpPr>
            <p:spPr bwMode="auto">
              <a:xfrm>
                <a:off x="-3925889" y="3630613"/>
                <a:ext cx="50800" cy="50800"/>
              </a:xfrm>
              <a:custGeom>
                <a:avLst/>
                <a:gdLst>
                  <a:gd name="T0" fmla="*/ 13 w 24"/>
                  <a:gd name="T1" fmla="*/ 24 h 24"/>
                  <a:gd name="T2" fmla="*/ 11 w 24"/>
                  <a:gd name="T3" fmla="*/ 23 h 24"/>
                  <a:gd name="T4" fmla="*/ 3 w 24"/>
                  <a:gd name="T5" fmla="*/ 19 h 24"/>
                  <a:gd name="T6" fmla="*/ 0 w 24"/>
                  <a:gd name="T7" fmla="*/ 10 h 24"/>
                  <a:gd name="T8" fmla="*/ 4 w 24"/>
                  <a:gd name="T9" fmla="*/ 2 h 24"/>
                  <a:gd name="T10" fmla="*/ 11 w 24"/>
                  <a:gd name="T11" fmla="*/ 0 h 24"/>
                  <a:gd name="T12" fmla="*/ 21 w 24"/>
                  <a:gd name="T13" fmla="*/ 4 h 24"/>
                  <a:gd name="T14" fmla="*/ 24 w 24"/>
                  <a:gd name="T15" fmla="*/ 13 h 24"/>
                  <a:gd name="T16" fmla="*/ 20 w 24"/>
                  <a:gd name="T17" fmla="*/ 21 h 24"/>
                  <a:gd name="T18" fmla="*/ 13 w 24"/>
                  <a:gd name="T19" fmla="*/ 24 h 24"/>
                  <a:gd name="T20" fmla="*/ 11 w 24"/>
                  <a:gd name="T21" fmla="*/ 8 h 24"/>
                  <a:gd name="T22" fmla="*/ 9 w 24"/>
                  <a:gd name="T23" fmla="*/ 9 h 24"/>
                  <a:gd name="T24" fmla="*/ 9 w 24"/>
                  <a:gd name="T25" fmla="*/ 11 h 24"/>
                  <a:gd name="T26" fmla="*/ 10 w 24"/>
                  <a:gd name="T27" fmla="*/ 14 h 24"/>
                  <a:gd name="T28" fmla="*/ 12 w 24"/>
                  <a:gd name="T29" fmla="*/ 15 h 24"/>
                  <a:gd name="T30" fmla="*/ 13 w 24"/>
                  <a:gd name="T31" fmla="*/ 15 h 24"/>
                  <a:gd name="T32" fmla="*/ 15 w 24"/>
                  <a:gd name="T33" fmla="*/ 15 h 24"/>
                  <a:gd name="T34" fmla="*/ 16 w 24"/>
                  <a:gd name="T35" fmla="*/ 13 h 24"/>
                  <a:gd name="T36" fmla="*/ 15 w 24"/>
                  <a:gd name="T37" fmla="*/ 10 h 24"/>
                  <a:gd name="T38" fmla="*/ 11 w 24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12" y="24"/>
                      <a:pt x="12" y="23"/>
                      <a:pt x="11" y="23"/>
                    </a:cubicBezTo>
                    <a:cubicBezTo>
                      <a:pt x="8" y="23"/>
                      <a:pt x="5" y="21"/>
                      <a:pt x="3" y="19"/>
                    </a:cubicBezTo>
                    <a:cubicBezTo>
                      <a:pt x="1" y="16"/>
                      <a:pt x="0" y="14"/>
                      <a:pt x="0" y="10"/>
                    </a:cubicBezTo>
                    <a:cubicBezTo>
                      <a:pt x="0" y="7"/>
                      <a:pt x="2" y="4"/>
                      <a:pt x="4" y="2"/>
                    </a:cubicBezTo>
                    <a:cubicBezTo>
                      <a:pt x="6" y="1"/>
                      <a:pt x="9" y="0"/>
                      <a:pt x="11" y="0"/>
                    </a:cubicBezTo>
                    <a:cubicBezTo>
                      <a:pt x="15" y="0"/>
                      <a:pt x="18" y="1"/>
                      <a:pt x="21" y="4"/>
                    </a:cubicBezTo>
                    <a:cubicBezTo>
                      <a:pt x="23" y="7"/>
                      <a:pt x="24" y="10"/>
                      <a:pt x="24" y="13"/>
                    </a:cubicBezTo>
                    <a:cubicBezTo>
                      <a:pt x="24" y="16"/>
                      <a:pt x="22" y="19"/>
                      <a:pt x="20" y="21"/>
                    </a:cubicBezTo>
                    <a:cubicBezTo>
                      <a:pt x="18" y="23"/>
                      <a:pt x="15" y="24"/>
                      <a:pt x="13" y="24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9" y="9"/>
                      <a:pt x="9" y="10"/>
                      <a:pt x="9" y="11"/>
                    </a:cubicBezTo>
                    <a:cubicBezTo>
                      <a:pt x="8" y="11"/>
                      <a:pt x="9" y="13"/>
                      <a:pt x="10" y="14"/>
                    </a:cubicBezTo>
                    <a:cubicBezTo>
                      <a:pt x="10" y="15"/>
                      <a:pt x="11" y="15"/>
                      <a:pt x="12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4" y="15"/>
                      <a:pt x="15" y="15"/>
                    </a:cubicBezTo>
                    <a:cubicBezTo>
                      <a:pt x="15" y="14"/>
                      <a:pt x="16" y="13"/>
                      <a:pt x="16" y="13"/>
                    </a:cubicBezTo>
                    <a:cubicBezTo>
                      <a:pt x="16" y="12"/>
                      <a:pt x="15" y="10"/>
                      <a:pt x="15" y="10"/>
                    </a:cubicBezTo>
                    <a:cubicBezTo>
                      <a:pt x="14" y="9"/>
                      <a:pt x="12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93" name="Freeform 318"/>
              <p:cNvSpPr>
                <a:spLocks noEditPoints="1"/>
              </p:cNvSpPr>
              <p:nvPr/>
            </p:nvSpPr>
            <p:spPr bwMode="auto">
              <a:xfrm>
                <a:off x="-3800476" y="3544888"/>
                <a:ext cx="55563" cy="50800"/>
              </a:xfrm>
              <a:custGeom>
                <a:avLst/>
                <a:gdLst>
                  <a:gd name="T0" fmla="*/ 14 w 26"/>
                  <a:gd name="T1" fmla="*/ 24 h 24"/>
                  <a:gd name="T2" fmla="*/ 7 w 26"/>
                  <a:gd name="T3" fmla="*/ 21 h 24"/>
                  <a:gd name="T4" fmla="*/ 4 w 26"/>
                  <a:gd name="T5" fmla="*/ 4 h 24"/>
                  <a:gd name="T6" fmla="*/ 12 w 26"/>
                  <a:gd name="T7" fmla="*/ 0 h 24"/>
                  <a:gd name="T8" fmla="*/ 13 w 26"/>
                  <a:gd name="T9" fmla="*/ 0 h 24"/>
                  <a:gd name="T10" fmla="*/ 21 w 26"/>
                  <a:gd name="T11" fmla="*/ 2 h 24"/>
                  <a:gd name="T12" fmla="*/ 26 w 26"/>
                  <a:gd name="T13" fmla="*/ 10 h 24"/>
                  <a:gd name="T14" fmla="*/ 23 w 26"/>
                  <a:gd name="T15" fmla="*/ 19 h 24"/>
                  <a:gd name="T16" fmla="*/ 14 w 26"/>
                  <a:gd name="T17" fmla="*/ 24 h 24"/>
                  <a:gd name="T18" fmla="*/ 13 w 26"/>
                  <a:gd name="T19" fmla="*/ 8 h 24"/>
                  <a:gd name="T20" fmla="*/ 13 w 26"/>
                  <a:gd name="T21" fmla="*/ 8 h 24"/>
                  <a:gd name="T22" fmla="*/ 10 w 26"/>
                  <a:gd name="T23" fmla="*/ 9 h 24"/>
                  <a:gd name="T24" fmla="*/ 12 w 26"/>
                  <a:gd name="T25" fmla="*/ 15 h 24"/>
                  <a:gd name="T26" fmla="*/ 14 w 26"/>
                  <a:gd name="T27" fmla="*/ 15 h 24"/>
                  <a:gd name="T28" fmla="*/ 17 w 26"/>
                  <a:gd name="T29" fmla="*/ 14 h 24"/>
                  <a:gd name="T30" fmla="*/ 18 w 26"/>
                  <a:gd name="T31" fmla="*/ 11 h 24"/>
                  <a:gd name="T32" fmla="*/ 16 w 26"/>
                  <a:gd name="T33" fmla="*/ 9 h 24"/>
                  <a:gd name="T34" fmla="*/ 13 w 26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1" y="24"/>
                      <a:pt x="9" y="23"/>
                      <a:pt x="7" y="21"/>
                    </a:cubicBezTo>
                    <a:cubicBezTo>
                      <a:pt x="1" y="17"/>
                      <a:pt x="0" y="9"/>
                      <a:pt x="4" y="4"/>
                    </a:cubicBezTo>
                    <a:cubicBezTo>
                      <a:pt x="6" y="2"/>
                      <a:pt x="9" y="0"/>
                      <a:pt x="12" y="0"/>
                    </a:cubicBezTo>
                    <a:cubicBezTo>
                      <a:pt x="12" y="0"/>
                      <a:pt x="13" y="0"/>
                      <a:pt x="13" y="0"/>
                    </a:cubicBezTo>
                    <a:cubicBezTo>
                      <a:pt x="16" y="0"/>
                      <a:pt x="19" y="1"/>
                      <a:pt x="21" y="2"/>
                    </a:cubicBezTo>
                    <a:cubicBezTo>
                      <a:pt x="23" y="4"/>
                      <a:pt x="25" y="7"/>
                      <a:pt x="26" y="10"/>
                    </a:cubicBezTo>
                    <a:cubicBezTo>
                      <a:pt x="26" y="13"/>
                      <a:pt x="25" y="17"/>
                      <a:pt x="23" y="19"/>
                    </a:cubicBezTo>
                    <a:cubicBezTo>
                      <a:pt x="21" y="22"/>
                      <a:pt x="18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9"/>
                      <a:pt x="10" y="9"/>
                    </a:cubicBezTo>
                    <a:cubicBezTo>
                      <a:pt x="9" y="11"/>
                      <a:pt x="10" y="13"/>
                      <a:pt x="12" y="15"/>
                    </a:cubicBezTo>
                    <a:cubicBezTo>
                      <a:pt x="13" y="15"/>
                      <a:pt x="14" y="15"/>
                      <a:pt x="14" y="15"/>
                    </a:cubicBezTo>
                    <a:cubicBezTo>
                      <a:pt x="15" y="15"/>
                      <a:pt x="16" y="15"/>
                      <a:pt x="17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7" y="10"/>
                      <a:pt x="17" y="9"/>
                      <a:pt x="16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94" name="Freeform 319"/>
              <p:cNvSpPr>
                <a:spLocks noEditPoints="1"/>
              </p:cNvSpPr>
              <p:nvPr/>
            </p:nvSpPr>
            <p:spPr bwMode="auto">
              <a:xfrm>
                <a:off x="-3821114" y="3570288"/>
                <a:ext cx="57150" cy="50800"/>
              </a:xfrm>
              <a:custGeom>
                <a:avLst/>
                <a:gdLst>
                  <a:gd name="T0" fmla="*/ 14 w 26"/>
                  <a:gd name="T1" fmla="*/ 24 h 24"/>
                  <a:gd name="T2" fmla="*/ 6 w 26"/>
                  <a:gd name="T3" fmla="*/ 21 h 24"/>
                  <a:gd name="T4" fmla="*/ 4 w 26"/>
                  <a:gd name="T5" fmla="*/ 4 h 24"/>
                  <a:gd name="T6" fmla="*/ 13 w 26"/>
                  <a:gd name="T7" fmla="*/ 0 h 24"/>
                  <a:gd name="T8" fmla="*/ 21 w 26"/>
                  <a:gd name="T9" fmla="*/ 3 h 24"/>
                  <a:gd name="T10" fmla="*/ 25 w 26"/>
                  <a:gd name="T11" fmla="*/ 11 h 24"/>
                  <a:gd name="T12" fmla="*/ 23 w 26"/>
                  <a:gd name="T13" fmla="*/ 19 h 24"/>
                  <a:gd name="T14" fmla="*/ 14 w 26"/>
                  <a:gd name="T15" fmla="*/ 24 h 24"/>
                  <a:gd name="T16" fmla="*/ 13 w 26"/>
                  <a:gd name="T17" fmla="*/ 8 h 24"/>
                  <a:gd name="T18" fmla="*/ 10 w 26"/>
                  <a:gd name="T19" fmla="*/ 9 h 24"/>
                  <a:gd name="T20" fmla="*/ 11 w 26"/>
                  <a:gd name="T21" fmla="*/ 14 h 24"/>
                  <a:gd name="T22" fmla="*/ 16 w 26"/>
                  <a:gd name="T23" fmla="*/ 14 h 24"/>
                  <a:gd name="T24" fmla="*/ 17 w 26"/>
                  <a:gd name="T25" fmla="*/ 12 h 24"/>
                  <a:gd name="T26" fmla="*/ 16 w 26"/>
                  <a:gd name="T27" fmla="*/ 9 h 24"/>
                  <a:gd name="T28" fmla="*/ 13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1" y="24"/>
                      <a:pt x="8" y="22"/>
                      <a:pt x="6" y="21"/>
                    </a:cubicBezTo>
                    <a:cubicBezTo>
                      <a:pt x="1" y="16"/>
                      <a:pt x="0" y="9"/>
                      <a:pt x="4" y="4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16" y="0"/>
                      <a:pt x="18" y="1"/>
                      <a:pt x="21" y="3"/>
                    </a:cubicBezTo>
                    <a:cubicBezTo>
                      <a:pt x="23" y="5"/>
                      <a:pt x="25" y="8"/>
                      <a:pt x="25" y="11"/>
                    </a:cubicBezTo>
                    <a:cubicBezTo>
                      <a:pt x="26" y="14"/>
                      <a:pt x="25" y="17"/>
                      <a:pt x="23" y="19"/>
                    </a:cubicBezTo>
                    <a:cubicBezTo>
                      <a:pt x="20" y="22"/>
                      <a:pt x="17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9" y="11"/>
                      <a:pt x="9" y="13"/>
                      <a:pt x="11" y="14"/>
                    </a:cubicBezTo>
                    <a:cubicBezTo>
                      <a:pt x="13" y="16"/>
                      <a:pt x="15" y="16"/>
                      <a:pt x="16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6" y="10"/>
                      <a:pt x="16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95" name="Freeform 320"/>
              <p:cNvSpPr>
                <a:spLocks noEditPoints="1"/>
              </p:cNvSpPr>
              <p:nvPr/>
            </p:nvSpPr>
            <p:spPr bwMode="auto">
              <a:xfrm>
                <a:off x="-3841751" y="3594100"/>
                <a:ext cx="53975" cy="50800"/>
              </a:xfrm>
              <a:custGeom>
                <a:avLst/>
                <a:gdLst>
                  <a:gd name="T0" fmla="*/ 14 w 25"/>
                  <a:gd name="T1" fmla="*/ 24 h 24"/>
                  <a:gd name="T2" fmla="*/ 5 w 25"/>
                  <a:gd name="T3" fmla="*/ 21 h 24"/>
                  <a:gd name="T4" fmla="*/ 4 w 25"/>
                  <a:gd name="T5" fmla="*/ 4 h 24"/>
                  <a:gd name="T6" fmla="*/ 13 w 25"/>
                  <a:gd name="T7" fmla="*/ 0 h 24"/>
                  <a:gd name="T8" fmla="*/ 21 w 25"/>
                  <a:gd name="T9" fmla="*/ 3 h 24"/>
                  <a:gd name="T10" fmla="*/ 25 w 25"/>
                  <a:gd name="T11" fmla="*/ 12 h 24"/>
                  <a:gd name="T12" fmla="*/ 22 w 25"/>
                  <a:gd name="T13" fmla="*/ 20 h 24"/>
                  <a:gd name="T14" fmla="*/ 22 w 25"/>
                  <a:gd name="T15" fmla="*/ 21 h 24"/>
                  <a:gd name="T16" fmla="*/ 14 w 25"/>
                  <a:gd name="T17" fmla="*/ 24 h 24"/>
                  <a:gd name="T18" fmla="*/ 13 w 25"/>
                  <a:gd name="T19" fmla="*/ 8 h 24"/>
                  <a:gd name="T20" fmla="*/ 10 w 25"/>
                  <a:gd name="T21" fmla="*/ 9 h 24"/>
                  <a:gd name="T22" fmla="*/ 10 w 25"/>
                  <a:gd name="T23" fmla="*/ 10 h 24"/>
                  <a:gd name="T24" fmla="*/ 11 w 25"/>
                  <a:gd name="T25" fmla="*/ 15 h 24"/>
                  <a:gd name="T26" fmla="*/ 16 w 25"/>
                  <a:gd name="T27" fmla="*/ 15 h 24"/>
                  <a:gd name="T28" fmla="*/ 17 w 25"/>
                  <a:gd name="T29" fmla="*/ 12 h 24"/>
                  <a:gd name="T30" fmla="*/ 16 w 25"/>
                  <a:gd name="T31" fmla="*/ 10 h 24"/>
                  <a:gd name="T32" fmla="*/ 13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4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0" y="16"/>
                      <a:pt x="0" y="9"/>
                      <a:pt x="4" y="4"/>
                    </a:cubicBezTo>
                    <a:cubicBezTo>
                      <a:pt x="6" y="2"/>
                      <a:pt x="9" y="0"/>
                      <a:pt x="13" y="0"/>
                    </a:cubicBezTo>
                    <a:cubicBezTo>
                      <a:pt x="16" y="0"/>
                      <a:pt x="19" y="1"/>
                      <a:pt x="21" y="3"/>
                    </a:cubicBezTo>
                    <a:cubicBezTo>
                      <a:pt x="23" y="6"/>
                      <a:pt x="25" y="9"/>
                      <a:pt x="25" y="12"/>
                    </a:cubicBezTo>
                    <a:cubicBezTo>
                      <a:pt x="25" y="15"/>
                      <a:pt x="24" y="18"/>
                      <a:pt x="22" y="20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3"/>
                      <a:pt x="17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1"/>
                      <a:pt x="9" y="13"/>
                      <a:pt x="11" y="15"/>
                    </a:cubicBezTo>
                    <a:cubicBezTo>
                      <a:pt x="12" y="16"/>
                      <a:pt x="15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6" y="10"/>
                      <a:pt x="16" y="10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96" name="Freeform 321"/>
              <p:cNvSpPr>
                <a:spLocks noEditPoints="1"/>
              </p:cNvSpPr>
              <p:nvPr/>
            </p:nvSpPr>
            <p:spPr bwMode="auto">
              <a:xfrm>
                <a:off x="-3863976" y="3617913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4 w 25"/>
                  <a:gd name="T3" fmla="*/ 20 h 24"/>
                  <a:gd name="T4" fmla="*/ 4 w 25"/>
                  <a:gd name="T5" fmla="*/ 4 h 24"/>
                  <a:gd name="T6" fmla="*/ 12 w 25"/>
                  <a:gd name="T7" fmla="*/ 0 h 24"/>
                  <a:gd name="T8" fmla="*/ 21 w 25"/>
                  <a:gd name="T9" fmla="*/ 4 h 24"/>
                  <a:gd name="T10" fmla="*/ 25 w 25"/>
                  <a:gd name="T11" fmla="*/ 12 h 24"/>
                  <a:gd name="T12" fmla="*/ 21 w 25"/>
                  <a:gd name="T13" fmla="*/ 21 h 24"/>
                  <a:gd name="T14" fmla="*/ 21 w 25"/>
                  <a:gd name="T15" fmla="*/ 21 h 24"/>
                  <a:gd name="T16" fmla="*/ 13 w 25"/>
                  <a:gd name="T17" fmla="*/ 24 h 24"/>
                  <a:gd name="T18" fmla="*/ 12 w 25"/>
                  <a:gd name="T19" fmla="*/ 9 h 24"/>
                  <a:gd name="T20" fmla="*/ 10 w 25"/>
                  <a:gd name="T21" fmla="*/ 9 h 24"/>
                  <a:gd name="T22" fmla="*/ 10 w 25"/>
                  <a:gd name="T23" fmla="*/ 10 h 24"/>
                  <a:gd name="T24" fmla="*/ 10 w 25"/>
                  <a:gd name="T25" fmla="*/ 15 h 24"/>
                  <a:gd name="T26" fmla="*/ 16 w 25"/>
                  <a:gd name="T27" fmla="*/ 15 h 24"/>
                  <a:gd name="T28" fmla="*/ 16 w 25"/>
                  <a:gd name="T29" fmla="*/ 13 h 24"/>
                  <a:gd name="T30" fmla="*/ 15 w 25"/>
                  <a:gd name="T31" fmla="*/ 10 h 24"/>
                  <a:gd name="T32" fmla="*/ 12 w 25"/>
                  <a:gd name="T3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0" y="24"/>
                      <a:pt x="6" y="23"/>
                      <a:pt x="4" y="20"/>
                    </a:cubicBezTo>
                    <a:cubicBezTo>
                      <a:pt x="0" y="16"/>
                      <a:pt x="0" y="8"/>
                      <a:pt x="4" y="4"/>
                    </a:cubicBezTo>
                    <a:cubicBezTo>
                      <a:pt x="6" y="2"/>
                      <a:pt x="9" y="0"/>
                      <a:pt x="12" y="0"/>
                    </a:cubicBezTo>
                    <a:cubicBezTo>
                      <a:pt x="15" y="0"/>
                      <a:pt x="18" y="2"/>
                      <a:pt x="21" y="4"/>
                    </a:cubicBezTo>
                    <a:cubicBezTo>
                      <a:pt x="23" y="6"/>
                      <a:pt x="24" y="9"/>
                      <a:pt x="25" y="12"/>
                    </a:cubicBezTo>
                    <a:cubicBezTo>
                      <a:pt x="25" y="16"/>
                      <a:pt x="23" y="19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19" y="23"/>
                      <a:pt x="16" y="24"/>
                      <a:pt x="13" y="24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0" y="9"/>
                      <a:pt x="10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8" y="11"/>
                      <a:pt x="8" y="13"/>
                      <a:pt x="10" y="15"/>
                    </a:cubicBezTo>
                    <a:cubicBezTo>
                      <a:pt x="11" y="16"/>
                      <a:pt x="14" y="17"/>
                      <a:pt x="16" y="15"/>
                    </a:cubicBezTo>
                    <a:cubicBezTo>
                      <a:pt x="16" y="15"/>
                      <a:pt x="16" y="14"/>
                      <a:pt x="16" y="13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4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97" name="Freeform 322"/>
              <p:cNvSpPr>
                <a:spLocks noEditPoints="1"/>
              </p:cNvSpPr>
              <p:nvPr/>
            </p:nvSpPr>
            <p:spPr bwMode="auto">
              <a:xfrm>
                <a:off x="-3889376" y="3640138"/>
                <a:ext cx="55563" cy="52388"/>
              </a:xfrm>
              <a:custGeom>
                <a:avLst/>
                <a:gdLst>
                  <a:gd name="T0" fmla="*/ 14 w 26"/>
                  <a:gd name="T1" fmla="*/ 24 h 24"/>
                  <a:gd name="T2" fmla="*/ 5 w 26"/>
                  <a:gd name="T3" fmla="*/ 20 h 24"/>
                  <a:gd name="T4" fmla="*/ 5 w 26"/>
                  <a:gd name="T5" fmla="*/ 3 h 24"/>
                  <a:gd name="T6" fmla="*/ 13 w 26"/>
                  <a:gd name="T7" fmla="*/ 0 h 24"/>
                  <a:gd name="T8" fmla="*/ 22 w 26"/>
                  <a:gd name="T9" fmla="*/ 4 h 24"/>
                  <a:gd name="T10" fmla="*/ 25 w 26"/>
                  <a:gd name="T11" fmla="*/ 13 h 24"/>
                  <a:gd name="T12" fmla="*/ 22 w 26"/>
                  <a:gd name="T13" fmla="*/ 21 h 24"/>
                  <a:gd name="T14" fmla="*/ 22 w 26"/>
                  <a:gd name="T15" fmla="*/ 21 h 24"/>
                  <a:gd name="T16" fmla="*/ 14 w 26"/>
                  <a:gd name="T17" fmla="*/ 24 h 24"/>
                  <a:gd name="T18" fmla="*/ 13 w 26"/>
                  <a:gd name="T19" fmla="*/ 8 h 24"/>
                  <a:gd name="T20" fmla="*/ 11 w 26"/>
                  <a:gd name="T21" fmla="*/ 9 h 24"/>
                  <a:gd name="T22" fmla="*/ 11 w 26"/>
                  <a:gd name="T23" fmla="*/ 9 h 24"/>
                  <a:gd name="T24" fmla="*/ 11 w 26"/>
                  <a:gd name="T25" fmla="*/ 14 h 24"/>
                  <a:gd name="T26" fmla="*/ 14 w 26"/>
                  <a:gd name="T27" fmla="*/ 16 h 24"/>
                  <a:gd name="T28" fmla="*/ 16 w 26"/>
                  <a:gd name="T29" fmla="*/ 15 h 24"/>
                  <a:gd name="T30" fmla="*/ 17 w 26"/>
                  <a:gd name="T31" fmla="*/ 12 h 24"/>
                  <a:gd name="T32" fmla="*/ 16 w 26"/>
                  <a:gd name="T33" fmla="*/ 9 h 24"/>
                  <a:gd name="T34" fmla="*/ 13 w 26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0" y="24"/>
                      <a:pt x="7" y="22"/>
                      <a:pt x="5" y="20"/>
                    </a:cubicBezTo>
                    <a:cubicBezTo>
                      <a:pt x="0" y="15"/>
                      <a:pt x="1" y="7"/>
                      <a:pt x="5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6" y="0"/>
                      <a:pt x="20" y="1"/>
                      <a:pt x="22" y="4"/>
                    </a:cubicBezTo>
                    <a:cubicBezTo>
                      <a:pt x="24" y="6"/>
                      <a:pt x="26" y="9"/>
                      <a:pt x="25" y="13"/>
                    </a:cubicBezTo>
                    <a:cubicBezTo>
                      <a:pt x="25" y="16"/>
                      <a:pt x="24" y="19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3"/>
                      <a:pt x="17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10"/>
                      <a:pt x="9" y="13"/>
                      <a:pt x="11" y="14"/>
                    </a:cubicBezTo>
                    <a:cubicBezTo>
                      <a:pt x="12" y="15"/>
                      <a:pt x="13" y="16"/>
                      <a:pt x="14" y="16"/>
                    </a:cubicBezTo>
                    <a:cubicBezTo>
                      <a:pt x="15" y="16"/>
                      <a:pt x="15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98" name="Freeform 323"/>
              <p:cNvSpPr>
                <a:spLocks noEditPoints="1"/>
              </p:cNvSpPr>
              <p:nvPr/>
            </p:nvSpPr>
            <p:spPr bwMode="auto">
              <a:xfrm>
                <a:off x="-3784601" y="3578225"/>
                <a:ext cx="57150" cy="52388"/>
              </a:xfrm>
              <a:custGeom>
                <a:avLst/>
                <a:gdLst>
                  <a:gd name="T0" fmla="*/ 14 w 26"/>
                  <a:gd name="T1" fmla="*/ 24 h 24"/>
                  <a:gd name="T2" fmla="*/ 6 w 26"/>
                  <a:gd name="T3" fmla="*/ 21 h 24"/>
                  <a:gd name="T4" fmla="*/ 4 w 26"/>
                  <a:gd name="T5" fmla="*/ 4 h 24"/>
                  <a:gd name="T6" fmla="*/ 14 w 26"/>
                  <a:gd name="T7" fmla="*/ 0 h 24"/>
                  <a:gd name="T8" fmla="*/ 21 w 26"/>
                  <a:gd name="T9" fmla="*/ 2 h 24"/>
                  <a:gd name="T10" fmla="*/ 26 w 26"/>
                  <a:gd name="T11" fmla="*/ 10 h 24"/>
                  <a:gd name="T12" fmla="*/ 23 w 26"/>
                  <a:gd name="T13" fmla="*/ 19 h 24"/>
                  <a:gd name="T14" fmla="*/ 14 w 26"/>
                  <a:gd name="T15" fmla="*/ 24 h 24"/>
                  <a:gd name="T16" fmla="*/ 14 w 26"/>
                  <a:gd name="T17" fmla="*/ 8 h 24"/>
                  <a:gd name="T18" fmla="*/ 11 w 26"/>
                  <a:gd name="T19" fmla="*/ 9 h 24"/>
                  <a:gd name="T20" fmla="*/ 11 w 26"/>
                  <a:gd name="T21" fmla="*/ 15 h 24"/>
                  <a:gd name="T22" fmla="*/ 17 w 26"/>
                  <a:gd name="T23" fmla="*/ 14 h 24"/>
                  <a:gd name="T24" fmla="*/ 18 w 26"/>
                  <a:gd name="T25" fmla="*/ 11 h 24"/>
                  <a:gd name="T26" fmla="*/ 16 w 26"/>
                  <a:gd name="T27" fmla="*/ 9 h 24"/>
                  <a:gd name="T28" fmla="*/ 14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1" y="24"/>
                      <a:pt x="8" y="23"/>
                      <a:pt x="6" y="21"/>
                    </a:cubicBezTo>
                    <a:cubicBezTo>
                      <a:pt x="1" y="17"/>
                      <a:pt x="0" y="9"/>
                      <a:pt x="4" y="4"/>
                    </a:cubicBezTo>
                    <a:cubicBezTo>
                      <a:pt x="6" y="1"/>
                      <a:pt x="10" y="0"/>
                      <a:pt x="14" y="0"/>
                    </a:cubicBezTo>
                    <a:cubicBezTo>
                      <a:pt x="16" y="0"/>
                      <a:pt x="19" y="1"/>
                      <a:pt x="21" y="2"/>
                    </a:cubicBezTo>
                    <a:cubicBezTo>
                      <a:pt x="24" y="4"/>
                      <a:pt x="25" y="7"/>
                      <a:pt x="26" y="10"/>
                    </a:cubicBezTo>
                    <a:cubicBezTo>
                      <a:pt x="26" y="13"/>
                      <a:pt x="25" y="17"/>
                      <a:pt x="23" y="19"/>
                    </a:cubicBezTo>
                    <a:cubicBezTo>
                      <a:pt x="21" y="22"/>
                      <a:pt x="18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9" y="11"/>
                      <a:pt x="10" y="14"/>
                      <a:pt x="11" y="15"/>
                    </a:cubicBezTo>
                    <a:cubicBezTo>
                      <a:pt x="13" y="16"/>
                      <a:pt x="16" y="16"/>
                      <a:pt x="17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7" y="9"/>
                      <a:pt x="16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599" name="Freeform 324"/>
              <p:cNvSpPr>
                <a:spLocks noEditPoints="1"/>
              </p:cNvSpPr>
              <p:nvPr/>
            </p:nvSpPr>
            <p:spPr bwMode="auto">
              <a:xfrm>
                <a:off x="-3805239" y="3603625"/>
                <a:ext cx="55563" cy="52388"/>
              </a:xfrm>
              <a:custGeom>
                <a:avLst/>
                <a:gdLst>
                  <a:gd name="T0" fmla="*/ 14 w 26"/>
                  <a:gd name="T1" fmla="*/ 24 h 24"/>
                  <a:gd name="T2" fmla="*/ 5 w 26"/>
                  <a:gd name="T3" fmla="*/ 21 h 24"/>
                  <a:gd name="T4" fmla="*/ 4 w 26"/>
                  <a:gd name="T5" fmla="*/ 4 h 24"/>
                  <a:gd name="T6" fmla="*/ 13 w 26"/>
                  <a:gd name="T7" fmla="*/ 0 h 24"/>
                  <a:gd name="T8" fmla="*/ 21 w 26"/>
                  <a:gd name="T9" fmla="*/ 3 h 24"/>
                  <a:gd name="T10" fmla="*/ 26 w 26"/>
                  <a:gd name="T11" fmla="*/ 11 h 24"/>
                  <a:gd name="T12" fmla="*/ 23 w 26"/>
                  <a:gd name="T13" fmla="*/ 20 h 24"/>
                  <a:gd name="T14" fmla="*/ 14 w 26"/>
                  <a:gd name="T15" fmla="*/ 24 h 24"/>
                  <a:gd name="T16" fmla="*/ 13 w 26"/>
                  <a:gd name="T17" fmla="*/ 8 h 24"/>
                  <a:gd name="T18" fmla="*/ 10 w 26"/>
                  <a:gd name="T19" fmla="*/ 9 h 24"/>
                  <a:gd name="T20" fmla="*/ 11 w 26"/>
                  <a:gd name="T21" fmla="*/ 15 h 24"/>
                  <a:gd name="T22" fmla="*/ 14 w 26"/>
                  <a:gd name="T23" fmla="*/ 16 h 24"/>
                  <a:gd name="T24" fmla="*/ 17 w 26"/>
                  <a:gd name="T25" fmla="*/ 15 h 24"/>
                  <a:gd name="T26" fmla="*/ 18 w 26"/>
                  <a:gd name="T27" fmla="*/ 12 h 24"/>
                  <a:gd name="T28" fmla="*/ 16 w 26"/>
                  <a:gd name="T29" fmla="*/ 9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1" y="24"/>
                      <a:pt x="8" y="23"/>
                      <a:pt x="5" y="21"/>
                    </a:cubicBezTo>
                    <a:cubicBezTo>
                      <a:pt x="1" y="17"/>
                      <a:pt x="0" y="9"/>
                      <a:pt x="4" y="4"/>
                    </a:cubicBezTo>
                    <a:cubicBezTo>
                      <a:pt x="7" y="2"/>
                      <a:pt x="10" y="0"/>
                      <a:pt x="13" y="0"/>
                    </a:cubicBezTo>
                    <a:cubicBezTo>
                      <a:pt x="16" y="0"/>
                      <a:pt x="19" y="1"/>
                      <a:pt x="21" y="3"/>
                    </a:cubicBezTo>
                    <a:cubicBezTo>
                      <a:pt x="24" y="5"/>
                      <a:pt x="25" y="8"/>
                      <a:pt x="26" y="11"/>
                    </a:cubicBezTo>
                    <a:cubicBezTo>
                      <a:pt x="26" y="14"/>
                      <a:pt x="25" y="18"/>
                      <a:pt x="23" y="20"/>
                    </a:cubicBezTo>
                    <a:cubicBezTo>
                      <a:pt x="20" y="23"/>
                      <a:pt x="17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9" y="11"/>
                      <a:pt x="9" y="14"/>
                      <a:pt x="11" y="15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5" y="16"/>
                      <a:pt x="16" y="16"/>
                      <a:pt x="17" y="15"/>
                    </a:cubicBezTo>
                    <a:cubicBezTo>
                      <a:pt x="17" y="14"/>
                      <a:pt x="18" y="13"/>
                      <a:pt x="18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00" name="Freeform 325"/>
              <p:cNvSpPr>
                <a:spLocks noEditPoints="1"/>
              </p:cNvSpPr>
              <p:nvPr/>
            </p:nvSpPr>
            <p:spPr bwMode="auto">
              <a:xfrm>
                <a:off x="-3829051" y="3630613"/>
                <a:ext cx="55563" cy="50800"/>
              </a:xfrm>
              <a:custGeom>
                <a:avLst/>
                <a:gdLst>
                  <a:gd name="T0" fmla="*/ 14 w 26"/>
                  <a:gd name="T1" fmla="*/ 24 h 24"/>
                  <a:gd name="T2" fmla="*/ 5 w 26"/>
                  <a:gd name="T3" fmla="*/ 21 h 24"/>
                  <a:gd name="T4" fmla="*/ 5 w 26"/>
                  <a:gd name="T5" fmla="*/ 4 h 24"/>
                  <a:gd name="T6" fmla="*/ 14 w 26"/>
                  <a:gd name="T7" fmla="*/ 0 h 24"/>
                  <a:gd name="T8" fmla="*/ 22 w 26"/>
                  <a:gd name="T9" fmla="*/ 3 h 24"/>
                  <a:gd name="T10" fmla="*/ 26 w 26"/>
                  <a:gd name="T11" fmla="*/ 12 h 24"/>
                  <a:gd name="T12" fmla="*/ 22 w 26"/>
                  <a:gd name="T13" fmla="*/ 20 h 24"/>
                  <a:gd name="T14" fmla="*/ 14 w 26"/>
                  <a:gd name="T15" fmla="*/ 24 h 24"/>
                  <a:gd name="T16" fmla="*/ 14 w 26"/>
                  <a:gd name="T17" fmla="*/ 8 h 24"/>
                  <a:gd name="T18" fmla="*/ 11 w 26"/>
                  <a:gd name="T19" fmla="*/ 9 h 24"/>
                  <a:gd name="T20" fmla="*/ 11 w 26"/>
                  <a:gd name="T21" fmla="*/ 15 h 24"/>
                  <a:gd name="T22" fmla="*/ 17 w 26"/>
                  <a:gd name="T23" fmla="*/ 15 h 24"/>
                  <a:gd name="T24" fmla="*/ 18 w 26"/>
                  <a:gd name="T25" fmla="*/ 12 h 24"/>
                  <a:gd name="T26" fmla="*/ 16 w 26"/>
                  <a:gd name="T27" fmla="*/ 9 h 24"/>
                  <a:gd name="T28" fmla="*/ 14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1" y="16"/>
                      <a:pt x="0" y="8"/>
                      <a:pt x="5" y="4"/>
                    </a:cubicBezTo>
                    <a:cubicBezTo>
                      <a:pt x="7" y="1"/>
                      <a:pt x="10" y="0"/>
                      <a:pt x="14" y="0"/>
                    </a:cubicBezTo>
                    <a:cubicBezTo>
                      <a:pt x="17" y="0"/>
                      <a:pt x="20" y="1"/>
                      <a:pt x="22" y="3"/>
                    </a:cubicBezTo>
                    <a:cubicBezTo>
                      <a:pt x="24" y="5"/>
                      <a:pt x="26" y="8"/>
                      <a:pt x="26" y="12"/>
                    </a:cubicBezTo>
                    <a:cubicBezTo>
                      <a:pt x="26" y="15"/>
                      <a:pt x="25" y="18"/>
                      <a:pt x="22" y="20"/>
                    </a:cubicBezTo>
                    <a:cubicBezTo>
                      <a:pt x="20" y="23"/>
                      <a:pt x="17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9" y="11"/>
                      <a:pt x="9" y="13"/>
                      <a:pt x="11" y="15"/>
                    </a:cubicBezTo>
                    <a:cubicBezTo>
                      <a:pt x="12" y="16"/>
                      <a:pt x="15" y="16"/>
                      <a:pt x="17" y="15"/>
                    </a:cubicBezTo>
                    <a:cubicBezTo>
                      <a:pt x="17" y="14"/>
                      <a:pt x="18" y="13"/>
                      <a:pt x="18" y="12"/>
                    </a:cubicBezTo>
                    <a:cubicBezTo>
                      <a:pt x="18" y="11"/>
                      <a:pt x="17" y="10"/>
                      <a:pt x="16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01" name="Freeform 326"/>
              <p:cNvSpPr>
                <a:spLocks noEditPoints="1"/>
              </p:cNvSpPr>
              <p:nvPr/>
            </p:nvSpPr>
            <p:spPr bwMode="auto">
              <a:xfrm>
                <a:off x="-3852864" y="3654425"/>
                <a:ext cx="55563" cy="52388"/>
              </a:xfrm>
              <a:custGeom>
                <a:avLst/>
                <a:gdLst>
                  <a:gd name="T0" fmla="*/ 13 w 26"/>
                  <a:gd name="T1" fmla="*/ 25 h 25"/>
                  <a:gd name="T2" fmla="*/ 4 w 26"/>
                  <a:gd name="T3" fmla="*/ 21 h 25"/>
                  <a:gd name="T4" fmla="*/ 5 w 26"/>
                  <a:gd name="T5" fmla="*/ 4 h 25"/>
                  <a:gd name="T6" fmla="*/ 13 w 26"/>
                  <a:gd name="T7" fmla="*/ 0 h 25"/>
                  <a:gd name="T8" fmla="*/ 22 w 26"/>
                  <a:gd name="T9" fmla="*/ 4 h 25"/>
                  <a:gd name="T10" fmla="*/ 25 w 26"/>
                  <a:gd name="T11" fmla="*/ 12 h 25"/>
                  <a:gd name="T12" fmla="*/ 22 w 26"/>
                  <a:gd name="T13" fmla="*/ 21 h 25"/>
                  <a:gd name="T14" fmla="*/ 13 w 26"/>
                  <a:gd name="T15" fmla="*/ 25 h 25"/>
                  <a:gd name="T16" fmla="*/ 13 w 26"/>
                  <a:gd name="T17" fmla="*/ 8 h 25"/>
                  <a:gd name="T18" fmla="*/ 10 w 26"/>
                  <a:gd name="T19" fmla="*/ 9 h 25"/>
                  <a:gd name="T20" fmla="*/ 10 w 26"/>
                  <a:gd name="T21" fmla="*/ 15 h 25"/>
                  <a:gd name="T22" fmla="*/ 16 w 26"/>
                  <a:gd name="T23" fmla="*/ 15 h 25"/>
                  <a:gd name="T24" fmla="*/ 17 w 26"/>
                  <a:gd name="T25" fmla="*/ 12 h 25"/>
                  <a:gd name="T26" fmla="*/ 16 w 26"/>
                  <a:gd name="T27" fmla="*/ 10 h 25"/>
                  <a:gd name="T28" fmla="*/ 13 w 26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0" y="25"/>
                      <a:pt x="7" y="23"/>
                      <a:pt x="4" y="21"/>
                    </a:cubicBezTo>
                    <a:cubicBezTo>
                      <a:pt x="0" y="16"/>
                      <a:pt x="0" y="8"/>
                      <a:pt x="5" y="4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6" y="0"/>
                      <a:pt x="20" y="2"/>
                      <a:pt x="22" y="4"/>
                    </a:cubicBezTo>
                    <a:cubicBezTo>
                      <a:pt x="24" y="6"/>
                      <a:pt x="26" y="9"/>
                      <a:pt x="25" y="12"/>
                    </a:cubicBezTo>
                    <a:cubicBezTo>
                      <a:pt x="25" y="16"/>
                      <a:pt x="24" y="19"/>
                      <a:pt x="22" y="21"/>
                    </a:cubicBezTo>
                    <a:cubicBezTo>
                      <a:pt x="19" y="23"/>
                      <a:pt x="16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9" y="11"/>
                      <a:pt x="9" y="14"/>
                      <a:pt x="10" y="15"/>
                    </a:cubicBezTo>
                    <a:cubicBezTo>
                      <a:pt x="12" y="17"/>
                      <a:pt x="14" y="17"/>
                      <a:pt x="16" y="15"/>
                    </a:cubicBezTo>
                    <a:cubicBezTo>
                      <a:pt x="17" y="15"/>
                      <a:pt x="17" y="14"/>
                      <a:pt x="17" y="12"/>
                    </a:cubicBezTo>
                    <a:cubicBezTo>
                      <a:pt x="17" y="11"/>
                      <a:pt x="17" y="10"/>
                      <a:pt x="16" y="10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02" name="Freeform 327"/>
              <p:cNvSpPr>
                <a:spLocks noEditPoints="1"/>
              </p:cNvSpPr>
              <p:nvPr/>
            </p:nvSpPr>
            <p:spPr bwMode="auto">
              <a:xfrm>
                <a:off x="-3767139" y="3613150"/>
                <a:ext cx="57150" cy="53975"/>
              </a:xfrm>
              <a:custGeom>
                <a:avLst/>
                <a:gdLst>
                  <a:gd name="T0" fmla="*/ 13 w 26"/>
                  <a:gd name="T1" fmla="*/ 25 h 25"/>
                  <a:gd name="T2" fmla="*/ 5 w 26"/>
                  <a:gd name="T3" fmla="*/ 22 h 25"/>
                  <a:gd name="T4" fmla="*/ 4 w 26"/>
                  <a:gd name="T5" fmla="*/ 5 h 25"/>
                  <a:gd name="T6" fmla="*/ 14 w 26"/>
                  <a:gd name="T7" fmla="*/ 0 h 25"/>
                  <a:gd name="T8" fmla="*/ 21 w 26"/>
                  <a:gd name="T9" fmla="*/ 3 h 25"/>
                  <a:gd name="T10" fmla="*/ 25 w 26"/>
                  <a:gd name="T11" fmla="*/ 11 h 25"/>
                  <a:gd name="T12" fmla="*/ 23 w 26"/>
                  <a:gd name="T13" fmla="*/ 20 h 25"/>
                  <a:gd name="T14" fmla="*/ 13 w 26"/>
                  <a:gd name="T15" fmla="*/ 25 h 25"/>
                  <a:gd name="T16" fmla="*/ 14 w 26"/>
                  <a:gd name="T17" fmla="*/ 8 h 25"/>
                  <a:gd name="T18" fmla="*/ 10 w 26"/>
                  <a:gd name="T19" fmla="*/ 10 h 25"/>
                  <a:gd name="T20" fmla="*/ 10 w 26"/>
                  <a:gd name="T21" fmla="*/ 16 h 25"/>
                  <a:gd name="T22" fmla="*/ 13 w 26"/>
                  <a:gd name="T23" fmla="*/ 17 h 25"/>
                  <a:gd name="T24" fmla="*/ 16 w 26"/>
                  <a:gd name="T25" fmla="*/ 15 h 25"/>
                  <a:gd name="T26" fmla="*/ 17 w 26"/>
                  <a:gd name="T27" fmla="*/ 12 h 25"/>
                  <a:gd name="T28" fmla="*/ 16 w 26"/>
                  <a:gd name="T29" fmla="*/ 9 h 25"/>
                  <a:gd name="T30" fmla="*/ 14 w 26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0" y="25"/>
                      <a:pt x="7" y="24"/>
                      <a:pt x="5" y="22"/>
                    </a:cubicBezTo>
                    <a:cubicBezTo>
                      <a:pt x="0" y="17"/>
                      <a:pt x="0" y="10"/>
                      <a:pt x="4" y="5"/>
                    </a:cubicBezTo>
                    <a:cubicBezTo>
                      <a:pt x="6" y="2"/>
                      <a:pt x="10" y="0"/>
                      <a:pt x="14" y="0"/>
                    </a:cubicBezTo>
                    <a:cubicBezTo>
                      <a:pt x="16" y="0"/>
                      <a:pt x="19" y="1"/>
                      <a:pt x="21" y="3"/>
                    </a:cubicBezTo>
                    <a:cubicBezTo>
                      <a:pt x="23" y="5"/>
                      <a:pt x="25" y="8"/>
                      <a:pt x="25" y="11"/>
                    </a:cubicBezTo>
                    <a:cubicBezTo>
                      <a:pt x="26" y="14"/>
                      <a:pt x="25" y="18"/>
                      <a:pt x="23" y="20"/>
                    </a:cubicBezTo>
                    <a:cubicBezTo>
                      <a:pt x="20" y="23"/>
                      <a:pt x="17" y="25"/>
                      <a:pt x="13" y="25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2"/>
                      <a:pt x="9" y="14"/>
                      <a:pt x="10" y="16"/>
                    </a:cubicBezTo>
                    <a:cubicBezTo>
                      <a:pt x="11" y="16"/>
                      <a:pt x="12" y="17"/>
                      <a:pt x="13" y="17"/>
                    </a:cubicBezTo>
                    <a:cubicBezTo>
                      <a:pt x="14" y="17"/>
                      <a:pt x="15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03" name="Freeform 328"/>
              <p:cNvSpPr>
                <a:spLocks noEditPoints="1"/>
              </p:cNvSpPr>
              <p:nvPr/>
            </p:nvSpPr>
            <p:spPr bwMode="auto">
              <a:xfrm>
                <a:off x="-3770314" y="3657600"/>
                <a:ext cx="85725" cy="84138"/>
              </a:xfrm>
              <a:custGeom>
                <a:avLst/>
                <a:gdLst>
                  <a:gd name="T0" fmla="*/ 20 w 40"/>
                  <a:gd name="T1" fmla="*/ 39 h 39"/>
                  <a:gd name="T2" fmla="*/ 7 w 40"/>
                  <a:gd name="T3" fmla="*/ 34 h 39"/>
                  <a:gd name="T4" fmla="*/ 8 w 40"/>
                  <a:gd name="T5" fmla="*/ 7 h 39"/>
                  <a:gd name="T6" fmla="*/ 22 w 40"/>
                  <a:gd name="T7" fmla="*/ 0 h 39"/>
                  <a:gd name="T8" fmla="*/ 34 w 40"/>
                  <a:gd name="T9" fmla="*/ 5 h 39"/>
                  <a:gd name="T10" fmla="*/ 40 w 40"/>
                  <a:gd name="T11" fmla="*/ 18 h 39"/>
                  <a:gd name="T12" fmla="*/ 35 w 40"/>
                  <a:gd name="T13" fmla="*/ 32 h 39"/>
                  <a:gd name="T14" fmla="*/ 20 w 40"/>
                  <a:gd name="T15" fmla="*/ 39 h 39"/>
                  <a:gd name="T16" fmla="*/ 22 w 40"/>
                  <a:gd name="T17" fmla="*/ 9 h 39"/>
                  <a:gd name="T18" fmla="*/ 14 w 40"/>
                  <a:gd name="T19" fmla="*/ 13 h 39"/>
                  <a:gd name="T20" fmla="*/ 14 w 40"/>
                  <a:gd name="T21" fmla="*/ 13 h 39"/>
                  <a:gd name="T22" fmla="*/ 13 w 40"/>
                  <a:gd name="T23" fmla="*/ 28 h 39"/>
                  <a:gd name="T24" fmla="*/ 20 w 40"/>
                  <a:gd name="T25" fmla="*/ 31 h 39"/>
                  <a:gd name="T26" fmla="*/ 29 w 40"/>
                  <a:gd name="T27" fmla="*/ 26 h 39"/>
                  <a:gd name="T28" fmla="*/ 32 w 40"/>
                  <a:gd name="T29" fmla="*/ 18 h 39"/>
                  <a:gd name="T30" fmla="*/ 29 w 40"/>
                  <a:gd name="T31" fmla="*/ 11 h 39"/>
                  <a:gd name="T32" fmla="*/ 22 w 40"/>
                  <a:gd name="T33" fmla="*/ 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39">
                    <a:moveTo>
                      <a:pt x="20" y="39"/>
                    </a:moveTo>
                    <a:cubicBezTo>
                      <a:pt x="15" y="39"/>
                      <a:pt x="11" y="37"/>
                      <a:pt x="7" y="34"/>
                    </a:cubicBezTo>
                    <a:cubicBezTo>
                      <a:pt x="0" y="27"/>
                      <a:pt x="0" y="15"/>
                      <a:pt x="8" y="7"/>
                    </a:cubicBezTo>
                    <a:cubicBezTo>
                      <a:pt x="11" y="3"/>
                      <a:pt x="17" y="0"/>
                      <a:pt x="22" y="0"/>
                    </a:cubicBezTo>
                    <a:cubicBezTo>
                      <a:pt x="27" y="0"/>
                      <a:pt x="31" y="2"/>
                      <a:pt x="34" y="5"/>
                    </a:cubicBezTo>
                    <a:cubicBezTo>
                      <a:pt x="38" y="8"/>
                      <a:pt x="40" y="13"/>
                      <a:pt x="40" y="18"/>
                    </a:cubicBezTo>
                    <a:cubicBezTo>
                      <a:pt x="40" y="23"/>
                      <a:pt x="38" y="28"/>
                      <a:pt x="35" y="32"/>
                    </a:cubicBezTo>
                    <a:cubicBezTo>
                      <a:pt x="31" y="36"/>
                      <a:pt x="25" y="39"/>
                      <a:pt x="20" y="39"/>
                    </a:cubicBezTo>
                    <a:close/>
                    <a:moveTo>
                      <a:pt x="22" y="9"/>
                    </a:moveTo>
                    <a:cubicBezTo>
                      <a:pt x="19" y="9"/>
                      <a:pt x="16" y="10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9" y="17"/>
                      <a:pt x="9" y="24"/>
                      <a:pt x="13" y="28"/>
                    </a:cubicBezTo>
                    <a:cubicBezTo>
                      <a:pt x="15" y="30"/>
                      <a:pt x="18" y="31"/>
                      <a:pt x="20" y="31"/>
                    </a:cubicBezTo>
                    <a:cubicBezTo>
                      <a:pt x="23" y="31"/>
                      <a:pt x="26" y="29"/>
                      <a:pt x="29" y="26"/>
                    </a:cubicBezTo>
                    <a:cubicBezTo>
                      <a:pt x="31" y="24"/>
                      <a:pt x="32" y="21"/>
                      <a:pt x="32" y="18"/>
                    </a:cubicBezTo>
                    <a:cubicBezTo>
                      <a:pt x="32" y="15"/>
                      <a:pt x="31" y="13"/>
                      <a:pt x="29" y="11"/>
                    </a:cubicBezTo>
                    <a:cubicBezTo>
                      <a:pt x="27" y="9"/>
                      <a:pt x="25" y="9"/>
                      <a:pt x="2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04" name="Freeform 329"/>
              <p:cNvSpPr>
                <a:spLocks noEditPoints="1"/>
              </p:cNvSpPr>
              <p:nvPr/>
            </p:nvSpPr>
            <p:spPr bwMode="auto">
              <a:xfrm>
                <a:off x="-3790951" y="3640138"/>
                <a:ext cx="57150" cy="52388"/>
              </a:xfrm>
              <a:custGeom>
                <a:avLst/>
                <a:gdLst>
                  <a:gd name="T0" fmla="*/ 13 w 26"/>
                  <a:gd name="T1" fmla="*/ 24 h 24"/>
                  <a:gd name="T2" fmla="*/ 5 w 26"/>
                  <a:gd name="T3" fmla="*/ 21 h 24"/>
                  <a:gd name="T4" fmla="*/ 4 w 26"/>
                  <a:gd name="T5" fmla="*/ 4 h 24"/>
                  <a:gd name="T6" fmla="*/ 13 w 26"/>
                  <a:gd name="T7" fmla="*/ 0 h 24"/>
                  <a:gd name="T8" fmla="*/ 21 w 26"/>
                  <a:gd name="T9" fmla="*/ 3 h 24"/>
                  <a:gd name="T10" fmla="*/ 25 w 26"/>
                  <a:gd name="T11" fmla="*/ 11 h 24"/>
                  <a:gd name="T12" fmla="*/ 22 w 26"/>
                  <a:gd name="T13" fmla="*/ 20 h 24"/>
                  <a:gd name="T14" fmla="*/ 13 w 26"/>
                  <a:gd name="T15" fmla="*/ 24 h 24"/>
                  <a:gd name="T16" fmla="*/ 13 w 26"/>
                  <a:gd name="T17" fmla="*/ 8 h 24"/>
                  <a:gd name="T18" fmla="*/ 10 w 26"/>
                  <a:gd name="T19" fmla="*/ 9 h 24"/>
                  <a:gd name="T20" fmla="*/ 10 w 26"/>
                  <a:gd name="T21" fmla="*/ 9 h 24"/>
                  <a:gd name="T22" fmla="*/ 10 w 26"/>
                  <a:gd name="T23" fmla="*/ 15 h 24"/>
                  <a:gd name="T24" fmla="*/ 13 w 26"/>
                  <a:gd name="T25" fmla="*/ 16 h 24"/>
                  <a:gd name="T26" fmla="*/ 16 w 26"/>
                  <a:gd name="T27" fmla="*/ 15 h 24"/>
                  <a:gd name="T28" fmla="*/ 17 w 26"/>
                  <a:gd name="T29" fmla="*/ 11 h 24"/>
                  <a:gd name="T30" fmla="*/ 16 w 26"/>
                  <a:gd name="T31" fmla="*/ 9 h 24"/>
                  <a:gd name="T32" fmla="*/ 13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0" y="16"/>
                      <a:pt x="0" y="9"/>
                      <a:pt x="4" y="4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6" y="0"/>
                      <a:pt x="19" y="1"/>
                      <a:pt x="21" y="3"/>
                    </a:cubicBezTo>
                    <a:cubicBezTo>
                      <a:pt x="24" y="5"/>
                      <a:pt x="25" y="8"/>
                      <a:pt x="25" y="11"/>
                    </a:cubicBezTo>
                    <a:cubicBezTo>
                      <a:pt x="26" y="14"/>
                      <a:pt x="24" y="18"/>
                      <a:pt x="22" y="20"/>
                    </a:cubicBezTo>
                    <a:cubicBezTo>
                      <a:pt x="20" y="23"/>
                      <a:pt x="16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9" y="11"/>
                      <a:pt x="9" y="14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4"/>
                      <a:pt x="17" y="13"/>
                      <a:pt x="17" y="11"/>
                    </a:cubicBezTo>
                    <a:cubicBezTo>
                      <a:pt x="17" y="10"/>
                      <a:pt x="17" y="9"/>
                      <a:pt x="16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05" name="Freeform 330"/>
              <p:cNvSpPr>
                <a:spLocks noEditPoints="1"/>
              </p:cNvSpPr>
              <p:nvPr/>
            </p:nvSpPr>
            <p:spPr bwMode="auto">
              <a:xfrm>
                <a:off x="-3816351" y="3667125"/>
                <a:ext cx="55563" cy="52388"/>
              </a:xfrm>
              <a:custGeom>
                <a:avLst/>
                <a:gdLst>
                  <a:gd name="T0" fmla="*/ 13 w 26"/>
                  <a:gd name="T1" fmla="*/ 25 h 25"/>
                  <a:gd name="T2" fmla="*/ 5 w 26"/>
                  <a:gd name="T3" fmla="*/ 21 h 25"/>
                  <a:gd name="T4" fmla="*/ 5 w 26"/>
                  <a:gd name="T5" fmla="*/ 4 h 25"/>
                  <a:gd name="T6" fmla="*/ 14 w 26"/>
                  <a:gd name="T7" fmla="*/ 0 h 25"/>
                  <a:gd name="T8" fmla="*/ 22 w 26"/>
                  <a:gd name="T9" fmla="*/ 3 h 25"/>
                  <a:gd name="T10" fmla="*/ 26 w 26"/>
                  <a:gd name="T11" fmla="*/ 12 h 25"/>
                  <a:gd name="T12" fmla="*/ 22 w 26"/>
                  <a:gd name="T13" fmla="*/ 21 h 25"/>
                  <a:gd name="T14" fmla="*/ 22 w 26"/>
                  <a:gd name="T15" fmla="*/ 21 h 25"/>
                  <a:gd name="T16" fmla="*/ 13 w 26"/>
                  <a:gd name="T17" fmla="*/ 25 h 25"/>
                  <a:gd name="T18" fmla="*/ 14 w 26"/>
                  <a:gd name="T19" fmla="*/ 8 h 25"/>
                  <a:gd name="T20" fmla="*/ 11 w 26"/>
                  <a:gd name="T21" fmla="*/ 9 h 25"/>
                  <a:gd name="T22" fmla="*/ 11 w 26"/>
                  <a:gd name="T23" fmla="*/ 9 h 25"/>
                  <a:gd name="T24" fmla="*/ 10 w 26"/>
                  <a:gd name="T25" fmla="*/ 15 h 25"/>
                  <a:gd name="T26" fmla="*/ 16 w 26"/>
                  <a:gd name="T27" fmla="*/ 15 h 25"/>
                  <a:gd name="T28" fmla="*/ 18 w 26"/>
                  <a:gd name="T29" fmla="*/ 12 h 25"/>
                  <a:gd name="T30" fmla="*/ 17 w 26"/>
                  <a:gd name="T31" fmla="*/ 9 h 25"/>
                  <a:gd name="T32" fmla="*/ 14 w 26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0" y="25"/>
                      <a:pt x="7" y="23"/>
                      <a:pt x="5" y="21"/>
                    </a:cubicBezTo>
                    <a:cubicBezTo>
                      <a:pt x="0" y="16"/>
                      <a:pt x="0" y="8"/>
                      <a:pt x="5" y="4"/>
                    </a:cubicBezTo>
                    <a:cubicBezTo>
                      <a:pt x="7" y="1"/>
                      <a:pt x="11" y="0"/>
                      <a:pt x="14" y="0"/>
                    </a:cubicBezTo>
                    <a:cubicBezTo>
                      <a:pt x="17" y="0"/>
                      <a:pt x="20" y="1"/>
                      <a:pt x="22" y="3"/>
                    </a:cubicBezTo>
                    <a:cubicBezTo>
                      <a:pt x="24" y="5"/>
                      <a:pt x="26" y="8"/>
                      <a:pt x="26" y="12"/>
                    </a:cubicBezTo>
                    <a:cubicBezTo>
                      <a:pt x="26" y="15"/>
                      <a:pt x="25" y="18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3"/>
                      <a:pt x="17" y="25"/>
                      <a:pt x="13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11"/>
                      <a:pt x="9" y="14"/>
                      <a:pt x="10" y="15"/>
                    </a:cubicBezTo>
                    <a:cubicBezTo>
                      <a:pt x="12" y="17"/>
                      <a:pt x="15" y="17"/>
                      <a:pt x="16" y="15"/>
                    </a:cubicBezTo>
                    <a:cubicBezTo>
                      <a:pt x="17" y="14"/>
                      <a:pt x="18" y="13"/>
                      <a:pt x="18" y="12"/>
                    </a:cubicBezTo>
                    <a:cubicBezTo>
                      <a:pt x="18" y="11"/>
                      <a:pt x="17" y="10"/>
                      <a:pt x="17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06" name="Freeform 331"/>
              <p:cNvSpPr>
                <a:spLocks noEditPoints="1"/>
              </p:cNvSpPr>
              <p:nvPr/>
            </p:nvSpPr>
            <p:spPr bwMode="auto">
              <a:xfrm>
                <a:off x="-3963989" y="3657600"/>
                <a:ext cx="52388" cy="52388"/>
              </a:xfrm>
              <a:custGeom>
                <a:avLst/>
                <a:gdLst>
                  <a:gd name="T0" fmla="*/ 14 w 25"/>
                  <a:gd name="T1" fmla="*/ 24 h 24"/>
                  <a:gd name="T2" fmla="*/ 4 w 25"/>
                  <a:gd name="T3" fmla="*/ 19 h 24"/>
                  <a:gd name="T4" fmla="*/ 6 w 25"/>
                  <a:gd name="T5" fmla="*/ 3 h 24"/>
                  <a:gd name="T6" fmla="*/ 12 w 25"/>
                  <a:gd name="T7" fmla="*/ 0 h 24"/>
                  <a:gd name="T8" fmla="*/ 22 w 25"/>
                  <a:gd name="T9" fmla="*/ 5 h 24"/>
                  <a:gd name="T10" fmla="*/ 25 w 25"/>
                  <a:gd name="T11" fmla="*/ 15 h 24"/>
                  <a:gd name="T12" fmla="*/ 20 w 25"/>
                  <a:gd name="T13" fmla="*/ 22 h 24"/>
                  <a:gd name="T14" fmla="*/ 14 w 25"/>
                  <a:gd name="T15" fmla="*/ 24 h 24"/>
                  <a:gd name="T16" fmla="*/ 12 w 25"/>
                  <a:gd name="T17" fmla="*/ 9 h 24"/>
                  <a:gd name="T18" fmla="*/ 11 w 25"/>
                  <a:gd name="T19" fmla="*/ 9 h 24"/>
                  <a:gd name="T20" fmla="*/ 10 w 25"/>
                  <a:gd name="T21" fmla="*/ 14 h 24"/>
                  <a:gd name="T22" fmla="*/ 15 w 25"/>
                  <a:gd name="T23" fmla="*/ 16 h 24"/>
                  <a:gd name="T24" fmla="*/ 16 w 25"/>
                  <a:gd name="T25" fmla="*/ 14 h 24"/>
                  <a:gd name="T26" fmla="*/ 16 w 25"/>
                  <a:gd name="T27" fmla="*/ 10 h 24"/>
                  <a:gd name="T28" fmla="*/ 12 w 25"/>
                  <a:gd name="T2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4" y="24"/>
                    </a:moveTo>
                    <a:cubicBezTo>
                      <a:pt x="10" y="24"/>
                      <a:pt x="6" y="22"/>
                      <a:pt x="4" y="19"/>
                    </a:cubicBezTo>
                    <a:cubicBezTo>
                      <a:pt x="0" y="13"/>
                      <a:pt x="1" y="6"/>
                      <a:pt x="6" y="3"/>
                    </a:cubicBezTo>
                    <a:cubicBezTo>
                      <a:pt x="8" y="1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5"/>
                    </a:cubicBezTo>
                    <a:cubicBezTo>
                      <a:pt x="24" y="8"/>
                      <a:pt x="25" y="11"/>
                      <a:pt x="25" y="15"/>
                    </a:cubicBezTo>
                    <a:cubicBezTo>
                      <a:pt x="24" y="18"/>
                      <a:pt x="23" y="20"/>
                      <a:pt x="20" y="22"/>
                    </a:cubicBezTo>
                    <a:cubicBezTo>
                      <a:pt x="18" y="23"/>
                      <a:pt x="16" y="24"/>
                      <a:pt x="14" y="24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1" y="9"/>
                      <a:pt x="11" y="9"/>
                    </a:cubicBezTo>
                    <a:cubicBezTo>
                      <a:pt x="9" y="10"/>
                      <a:pt x="9" y="12"/>
                      <a:pt x="10" y="14"/>
                    </a:cubicBezTo>
                    <a:cubicBezTo>
                      <a:pt x="12" y="16"/>
                      <a:pt x="14" y="17"/>
                      <a:pt x="15" y="16"/>
                    </a:cubicBezTo>
                    <a:cubicBezTo>
                      <a:pt x="16" y="15"/>
                      <a:pt x="16" y="14"/>
                      <a:pt x="16" y="14"/>
                    </a:cubicBezTo>
                    <a:cubicBezTo>
                      <a:pt x="17" y="12"/>
                      <a:pt x="16" y="11"/>
                      <a:pt x="16" y="10"/>
                    </a:cubicBezTo>
                    <a:cubicBezTo>
                      <a:pt x="15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07" name="Freeform 332"/>
              <p:cNvSpPr>
                <a:spLocks noEditPoints="1"/>
              </p:cNvSpPr>
              <p:nvPr/>
            </p:nvSpPr>
            <p:spPr bwMode="auto">
              <a:xfrm>
                <a:off x="-3990976" y="3676650"/>
                <a:ext cx="53975" cy="52388"/>
              </a:xfrm>
              <a:custGeom>
                <a:avLst/>
                <a:gdLst>
                  <a:gd name="T0" fmla="*/ 14 w 25"/>
                  <a:gd name="T1" fmla="*/ 24 h 24"/>
                  <a:gd name="T2" fmla="*/ 4 w 25"/>
                  <a:gd name="T3" fmla="*/ 18 h 24"/>
                  <a:gd name="T4" fmla="*/ 6 w 25"/>
                  <a:gd name="T5" fmla="*/ 2 h 24"/>
                  <a:gd name="T6" fmla="*/ 12 w 25"/>
                  <a:gd name="T7" fmla="*/ 0 h 24"/>
                  <a:gd name="T8" fmla="*/ 22 w 25"/>
                  <a:gd name="T9" fmla="*/ 5 h 24"/>
                  <a:gd name="T10" fmla="*/ 25 w 25"/>
                  <a:gd name="T11" fmla="*/ 14 h 24"/>
                  <a:gd name="T12" fmla="*/ 20 w 25"/>
                  <a:gd name="T13" fmla="*/ 22 h 24"/>
                  <a:gd name="T14" fmla="*/ 20 w 25"/>
                  <a:gd name="T15" fmla="*/ 22 h 24"/>
                  <a:gd name="T16" fmla="*/ 14 w 25"/>
                  <a:gd name="T17" fmla="*/ 24 h 24"/>
                  <a:gd name="T18" fmla="*/ 12 w 25"/>
                  <a:gd name="T19" fmla="*/ 8 h 24"/>
                  <a:gd name="T20" fmla="*/ 11 w 25"/>
                  <a:gd name="T21" fmla="*/ 8 h 24"/>
                  <a:gd name="T22" fmla="*/ 11 w 25"/>
                  <a:gd name="T23" fmla="*/ 8 h 24"/>
                  <a:gd name="T24" fmla="*/ 10 w 25"/>
                  <a:gd name="T25" fmla="*/ 14 h 24"/>
                  <a:gd name="T26" fmla="*/ 15 w 25"/>
                  <a:gd name="T27" fmla="*/ 15 h 24"/>
                  <a:gd name="T28" fmla="*/ 17 w 25"/>
                  <a:gd name="T29" fmla="*/ 13 h 24"/>
                  <a:gd name="T30" fmla="*/ 16 w 25"/>
                  <a:gd name="T31" fmla="*/ 10 h 24"/>
                  <a:gd name="T32" fmla="*/ 12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4" y="24"/>
                    </a:moveTo>
                    <a:cubicBezTo>
                      <a:pt x="10" y="24"/>
                      <a:pt x="6" y="21"/>
                      <a:pt x="4" y="18"/>
                    </a:cubicBezTo>
                    <a:cubicBezTo>
                      <a:pt x="0" y="12"/>
                      <a:pt x="1" y="5"/>
                      <a:pt x="6" y="2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5"/>
                    </a:cubicBezTo>
                    <a:cubicBezTo>
                      <a:pt x="24" y="8"/>
                      <a:pt x="25" y="11"/>
                      <a:pt x="25" y="14"/>
                    </a:cubicBezTo>
                    <a:cubicBezTo>
                      <a:pt x="24" y="17"/>
                      <a:pt x="22" y="20"/>
                      <a:pt x="20" y="2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18" y="23"/>
                      <a:pt x="16" y="24"/>
                      <a:pt x="14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9" y="9"/>
                      <a:pt x="9" y="12"/>
                      <a:pt x="10" y="14"/>
                    </a:cubicBezTo>
                    <a:cubicBezTo>
                      <a:pt x="11" y="15"/>
                      <a:pt x="14" y="16"/>
                      <a:pt x="15" y="15"/>
                    </a:cubicBezTo>
                    <a:cubicBezTo>
                      <a:pt x="16" y="15"/>
                      <a:pt x="16" y="14"/>
                      <a:pt x="17" y="13"/>
                    </a:cubicBezTo>
                    <a:cubicBezTo>
                      <a:pt x="17" y="12"/>
                      <a:pt x="16" y="11"/>
                      <a:pt x="16" y="10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08" name="Freeform 333"/>
              <p:cNvSpPr>
                <a:spLocks noEditPoints="1"/>
              </p:cNvSpPr>
              <p:nvPr/>
            </p:nvSpPr>
            <p:spPr bwMode="auto">
              <a:xfrm>
                <a:off x="-4016376" y="3694113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3 w 25"/>
                  <a:gd name="T3" fmla="*/ 17 h 24"/>
                  <a:gd name="T4" fmla="*/ 6 w 25"/>
                  <a:gd name="T5" fmla="*/ 1 h 24"/>
                  <a:gd name="T6" fmla="*/ 12 w 25"/>
                  <a:gd name="T7" fmla="*/ 0 h 24"/>
                  <a:gd name="T8" fmla="*/ 22 w 25"/>
                  <a:gd name="T9" fmla="*/ 5 h 24"/>
                  <a:gd name="T10" fmla="*/ 24 w 25"/>
                  <a:gd name="T11" fmla="*/ 15 h 24"/>
                  <a:gd name="T12" fmla="*/ 19 w 25"/>
                  <a:gd name="T13" fmla="*/ 22 h 24"/>
                  <a:gd name="T14" fmla="*/ 19 w 25"/>
                  <a:gd name="T15" fmla="*/ 22 h 24"/>
                  <a:gd name="T16" fmla="*/ 13 w 25"/>
                  <a:gd name="T17" fmla="*/ 24 h 24"/>
                  <a:gd name="T18" fmla="*/ 12 w 25"/>
                  <a:gd name="T19" fmla="*/ 8 h 24"/>
                  <a:gd name="T20" fmla="*/ 11 w 25"/>
                  <a:gd name="T21" fmla="*/ 8 h 24"/>
                  <a:gd name="T22" fmla="*/ 11 w 25"/>
                  <a:gd name="T23" fmla="*/ 8 h 24"/>
                  <a:gd name="T24" fmla="*/ 10 w 25"/>
                  <a:gd name="T25" fmla="*/ 13 h 24"/>
                  <a:gd name="T26" fmla="*/ 15 w 25"/>
                  <a:gd name="T27" fmla="*/ 15 h 24"/>
                  <a:gd name="T28" fmla="*/ 16 w 25"/>
                  <a:gd name="T29" fmla="*/ 13 h 24"/>
                  <a:gd name="T30" fmla="*/ 16 w 25"/>
                  <a:gd name="T31" fmla="*/ 10 h 24"/>
                  <a:gd name="T32" fmla="*/ 12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9" y="24"/>
                      <a:pt x="5" y="21"/>
                      <a:pt x="3" y="17"/>
                    </a:cubicBezTo>
                    <a:cubicBezTo>
                      <a:pt x="0" y="12"/>
                      <a:pt x="1" y="4"/>
                      <a:pt x="6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5"/>
                    </a:cubicBezTo>
                    <a:cubicBezTo>
                      <a:pt x="24" y="8"/>
                      <a:pt x="25" y="12"/>
                      <a:pt x="24" y="15"/>
                    </a:cubicBezTo>
                    <a:cubicBezTo>
                      <a:pt x="23" y="18"/>
                      <a:pt x="22" y="20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7" y="23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9" y="9"/>
                      <a:pt x="9" y="11"/>
                      <a:pt x="10" y="13"/>
                    </a:cubicBezTo>
                    <a:cubicBezTo>
                      <a:pt x="11" y="15"/>
                      <a:pt x="13" y="16"/>
                      <a:pt x="15" y="15"/>
                    </a:cubicBezTo>
                    <a:cubicBezTo>
                      <a:pt x="16" y="15"/>
                      <a:pt x="16" y="14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09" name="Freeform 334"/>
              <p:cNvSpPr>
                <a:spLocks noEditPoints="1"/>
              </p:cNvSpPr>
              <p:nvPr/>
            </p:nvSpPr>
            <p:spPr bwMode="auto">
              <a:xfrm>
                <a:off x="-4044951" y="3709988"/>
                <a:ext cx="53975" cy="50800"/>
              </a:xfrm>
              <a:custGeom>
                <a:avLst/>
                <a:gdLst>
                  <a:gd name="T0" fmla="*/ 14 w 25"/>
                  <a:gd name="T1" fmla="*/ 24 h 24"/>
                  <a:gd name="T2" fmla="*/ 3 w 25"/>
                  <a:gd name="T3" fmla="*/ 17 h 24"/>
                  <a:gd name="T4" fmla="*/ 7 w 25"/>
                  <a:gd name="T5" fmla="*/ 1 h 24"/>
                  <a:gd name="T6" fmla="*/ 12 w 25"/>
                  <a:gd name="T7" fmla="*/ 0 h 24"/>
                  <a:gd name="T8" fmla="*/ 23 w 25"/>
                  <a:gd name="T9" fmla="*/ 6 h 24"/>
                  <a:gd name="T10" fmla="*/ 24 w 25"/>
                  <a:gd name="T11" fmla="*/ 16 h 24"/>
                  <a:gd name="T12" fmla="*/ 19 w 25"/>
                  <a:gd name="T13" fmla="*/ 23 h 24"/>
                  <a:gd name="T14" fmla="*/ 14 w 25"/>
                  <a:gd name="T15" fmla="*/ 24 h 24"/>
                  <a:gd name="T16" fmla="*/ 12 w 25"/>
                  <a:gd name="T17" fmla="*/ 8 h 24"/>
                  <a:gd name="T18" fmla="*/ 11 w 25"/>
                  <a:gd name="T19" fmla="*/ 8 h 24"/>
                  <a:gd name="T20" fmla="*/ 10 w 25"/>
                  <a:gd name="T21" fmla="*/ 13 h 24"/>
                  <a:gd name="T22" fmla="*/ 15 w 25"/>
                  <a:gd name="T23" fmla="*/ 15 h 24"/>
                  <a:gd name="T24" fmla="*/ 16 w 25"/>
                  <a:gd name="T25" fmla="*/ 14 h 24"/>
                  <a:gd name="T26" fmla="*/ 16 w 25"/>
                  <a:gd name="T27" fmla="*/ 10 h 24"/>
                  <a:gd name="T28" fmla="*/ 12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4" y="24"/>
                    </a:moveTo>
                    <a:cubicBezTo>
                      <a:pt x="9" y="24"/>
                      <a:pt x="5" y="21"/>
                      <a:pt x="3" y="17"/>
                    </a:cubicBezTo>
                    <a:cubicBezTo>
                      <a:pt x="0" y="11"/>
                      <a:pt x="2" y="4"/>
                      <a:pt x="7" y="1"/>
                    </a:cubicBezTo>
                    <a:cubicBezTo>
                      <a:pt x="9" y="0"/>
                      <a:pt x="11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ubicBezTo>
                      <a:pt x="25" y="9"/>
                      <a:pt x="25" y="13"/>
                      <a:pt x="24" y="16"/>
                    </a:cubicBezTo>
                    <a:cubicBezTo>
                      <a:pt x="24" y="19"/>
                      <a:pt x="22" y="21"/>
                      <a:pt x="19" y="23"/>
                    </a:cubicBezTo>
                    <a:cubicBezTo>
                      <a:pt x="17" y="23"/>
                      <a:pt x="16" y="24"/>
                      <a:pt x="14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1" y="8"/>
                    </a:cubicBezTo>
                    <a:cubicBezTo>
                      <a:pt x="10" y="9"/>
                      <a:pt x="9" y="11"/>
                      <a:pt x="10" y="13"/>
                    </a:cubicBezTo>
                    <a:cubicBezTo>
                      <a:pt x="11" y="15"/>
                      <a:pt x="14" y="16"/>
                      <a:pt x="15" y="15"/>
                    </a:cubicBezTo>
                    <a:cubicBezTo>
                      <a:pt x="16" y="15"/>
                      <a:pt x="16" y="14"/>
                      <a:pt x="16" y="14"/>
                    </a:cubicBezTo>
                    <a:cubicBezTo>
                      <a:pt x="17" y="13"/>
                      <a:pt x="17" y="11"/>
                      <a:pt x="16" y="10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10" name="Freeform 335"/>
              <p:cNvSpPr>
                <a:spLocks noEditPoints="1"/>
              </p:cNvSpPr>
              <p:nvPr/>
            </p:nvSpPr>
            <p:spPr bwMode="auto">
              <a:xfrm>
                <a:off x="-4070351" y="3724275"/>
                <a:ext cx="52388" cy="52388"/>
              </a:xfrm>
              <a:custGeom>
                <a:avLst/>
                <a:gdLst>
                  <a:gd name="T0" fmla="*/ 13 w 24"/>
                  <a:gd name="T1" fmla="*/ 24 h 24"/>
                  <a:gd name="T2" fmla="*/ 8 w 24"/>
                  <a:gd name="T3" fmla="*/ 23 h 24"/>
                  <a:gd name="T4" fmla="*/ 2 w 24"/>
                  <a:gd name="T5" fmla="*/ 16 h 24"/>
                  <a:gd name="T6" fmla="*/ 1 w 24"/>
                  <a:gd name="T7" fmla="*/ 7 h 24"/>
                  <a:gd name="T8" fmla="*/ 7 w 24"/>
                  <a:gd name="T9" fmla="*/ 1 h 24"/>
                  <a:gd name="T10" fmla="*/ 12 w 24"/>
                  <a:gd name="T11" fmla="*/ 0 h 24"/>
                  <a:gd name="T12" fmla="*/ 22 w 24"/>
                  <a:gd name="T13" fmla="*/ 6 h 24"/>
                  <a:gd name="T14" fmla="*/ 23 w 24"/>
                  <a:gd name="T15" fmla="*/ 16 h 24"/>
                  <a:gd name="T16" fmla="*/ 18 w 24"/>
                  <a:gd name="T17" fmla="*/ 22 h 24"/>
                  <a:gd name="T18" fmla="*/ 13 w 24"/>
                  <a:gd name="T19" fmla="*/ 24 h 24"/>
                  <a:gd name="T20" fmla="*/ 12 w 24"/>
                  <a:gd name="T21" fmla="*/ 8 h 24"/>
                  <a:gd name="T22" fmla="*/ 11 w 24"/>
                  <a:gd name="T23" fmla="*/ 8 h 24"/>
                  <a:gd name="T24" fmla="*/ 9 w 24"/>
                  <a:gd name="T25" fmla="*/ 10 h 24"/>
                  <a:gd name="T26" fmla="*/ 9 w 24"/>
                  <a:gd name="T27" fmla="*/ 13 h 24"/>
                  <a:gd name="T28" fmla="*/ 12 w 24"/>
                  <a:gd name="T29" fmla="*/ 15 h 24"/>
                  <a:gd name="T30" fmla="*/ 14 w 24"/>
                  <a:gd name="T31" fmla="*/ 15 h 24"/>
                  <a:gd name="T32" fmla="*/ 15 w 24"/>
                  <a:gd name="T33" fmla="*/ 13 h 24"/>
                  <a:gd name="T34" fmla="*/ 15 w 24"/>
                  <a:gd name="T35" fmla="*/ 10 h 24"/>
                  <a:gd name="T36" fmla="*/ 12 w 24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11" y="24"/>
                      <a:pt x="10" y="23"/>
                      <a:pt x="8" y="23"/>
                    </a:cubicBezTo>
                    <a:cubicBezTo>
                      <a:pt x="6" y="22"/>
                      <a:pt x="3" y="19"/>
                      <a:pt x="2" y="16"/>
                    </a:cubicBezTo>
                    <a:cubicBezTo>
                      <a:pt x="1" y="14"/>
                      <a:pt x="0" y="10"/>
                      <a:pt x="1" y="7"/>
                    </a:cubicBezTo>
                    <a:cubicBezTo>
                      <a:pt x="2" y="5"/>
                      <a:pt x="4" y="2"/>
                      <a:pt x="7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6"/>
                    </a:cubicBezTo>
                    <a:cubicBezTo>
                      <a:pt x="24" y="9"/>
                      <a:pt x="24" y="13"/>
                      <a:pt x="23" y="16"/>
                    </a:cubicBezTo>
                    <a:cubicBezTo>
                      <a:pt x="22" y="19"/>
                      <a:pt x="20" y="21"/>
                      <a:pt x="18" y="22"/>
                    </a:cubicBezTo>
                    <a:cubicBezTo>
                      <a:pt x="16" y="23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9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5"/>
                      <a:pt x="15" y="14"/>
                      <a:pt x="15" y="13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11" name="Freeform 336"/>
              <p:cNvSpPr>
                <a:spLocks noEditPoints="1"/>
              </p:cNvSpPr>
              <p:nvPr/>
            </p:nvSpPr>
            <p:spPr bwMode="auto">
              <a:xfrm>
                <a:off x="-4098926" y="3736975"/>
                <a:ext cx="52388" cy="52388"/>
              </a:xfrm>
              <a:custGeom>
                <a:avLst/>
                <a:gdLst>
                  <a:gd name="T0" fmla="*/ 12 w 24"/>
                  <a:gd name="T1" fmla="*/ 24 h 24"/>
                  <a:gd name="T2" fmla="*/ 12 w 24"/>
                  <a:gd name="T3" fmla="*/ 24 h 24"/>
                  <a:gd name="T4" fmla="*/ 8 w 24"/>
                  <a:gd name="T5" fmla="*/ 23 h 24"/>
                  <a:gd name="T6" fmla="*/ 2 w 24"/>
                  <a:gd name="T7" fmla="*/ 16 h 24"/>
                  <a:gd name="T8" fmla="*/ 1 w 24"/>
                  <a:gd name="T9" fmla="*/ 7 h 24"/>
                  <a:gd name="T10" fmla="*/ 3 w 24"/>
                  <a:gd name="T11" fmla="*/ 3 h 24"/>
                  <a:gd name="T12" fmla="*/ 7 w 24"/>
                  <a:gd name="T13" fmla="*/ 1 h 24"/>
                  <a:gd name="T14" fmla="*/ 11 w 24"/>
                  <a:gd name="T15" fmla="*/ 0 h 24"/>
                  <a:gd name="T16" fmla="*/ 22 w 24"/>
                  <a:gd name="T17" fmla="*/ 7 h 24"/>
                  <a:gd name="T18" fmla="*/ 23 w 24"/>
                  <a:gd name="T19" fmla="*/ 16 h 24"/>
                  <a:gd name="T20" fmla="*/ 17 w 24"/>
                  <a:gd name="T21" fmla="*/ 23 h 24"/>
                  <a:gd name="T22" fmla="*/ 12 w 24"/>
                  <a:gd name="T23" fmla="*/ 24 h 24"/>
                  <a:gd name="T24" fmla="*/ 12 w 24"/>
                  <a:gd name="T25" fmla="*/ 18 h 24"/>
                  <a:gd name="T26" fmla="*/ 12 w 24"/>
                  <a:gd name="T27" fmla="*/ 20 h 24"/>
                  <a:gd name="T28" fmla="*/ 12 w 24"/>
                  <a:gd name="T29" fmla="*/ 18 h 24"/>
                  <a:gd name="T30" fmla="*/ 11 w 24"/>
                  <a:gd name="T31" fmla="*/ 8 h 24"/>
                  <a:gd name="T32" fmla="*/ 10 w 24"/>
                  <a:gd name="T33" fmla="*/ 8 h 24"/>
                  <a:gd name="T34" fmla="*/ 10 w 24"/>
                  <a:gd name="T35" fmla="*/ 9 h 24"/>
                  <a:gd name="T36" fmla="*/ 9 w 24"/>
                  <a:gd name="T37" fmla="*/ 9 h 24"/>
                  <a:gd name="T38" fmla="*/ 9 w 24"/>
                  <a:gd name="T39" fmla="*/ 10 h 24"/>
                  <a:gd name="T40" fmla="*/ 9 w 24"/>
                  <a:gd name="T41" fmla="*/ 13 h 24"/>
                  <a:gd name="T42" fmla="*/ 11 w 24"/>
                  <a:gd name="T43" fmla="*/ 15 h 24"/>
                  <a:gd name="T44" fmla="*/ 12 w 24"/>
                  <a:gd name="T45" fmla="*/ 16 h 24"/>
                  <a:gd name="T46" fmla="*/ 14 w 24"/>
                  <a:gd name="T47" fmla="*/ 15 h 24"/>
                  <a:gd name="T48" fmla="*/ 15 w 24"/>
                  <a:gd name="T49" fmla="*/ 14 h 24"/>
                  <a:gd name="T50" fmla="*/ 15 w 24"/>
                  <a:gd name="T51" fmla="*/ 10 h 24"/>
                  <a:gd name="T52" fmla="*/ 11 w 24"/>
                  <a:gd name="T5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11" y="24"/>
                      <a:pt x="9" y="23"/>
                      <a:pt x="8" y="23"/>
                    </a:cubicBezTo>
                    <a:cubicBezTo>
                      <a:pt x="5" y="21"/>
                      <a:pt x="3" y="19"/>
                      <a:pt x="2" y="16"/>
                    </a:cubicBezTo>
                    <a:cubicBezTo>
                      <a:pt x="0" y="13"/>
                      <a:pt x="0" y="10"/>
                      <a:pt x="1" y="7"/>
                    </a:cubicBezTo>
                    <a:cubicBezTo>
                      <a:pt x="2" y="6"/>
                      <a:pt x="2" y="4"/>
                      <a:pt x="3" y="3"/>
                    </a:cubicBezTo>
                    <a:cubicBezTo>
                      <a:pt x="4" y="2"/>
                      <a:pt x="6" y="1"/>
                      <a:pt x="7" y="1"/>
                    </a:cubicBezTo>
                    <a:cubicBezTo>
                      <a:pt x="8" y="0"/>
                      <a:pt x="10" y="0"/>
                      <a:pt x="11" y="0"/>
                    </a:cubicBezTo>
                    <a:cubicBezTo>
                      <a:pt x="16" y="0"/>
                      <a:pt x="20" y="3"/>
                      <a:pt x="22" y="7"/>
                    </a:cubicBezTo>
                    <a:cubicBezTo>
                      <a:pt x="24" y="10"/>
                      <a:pt x="24" y="13"/>
                      <a:pt x="23" y="16"/>
                    </a:cubicBezTo>
                    <a:cubicBezTo>
                      <a:pt x="22" y="19"/>
                      <a:pt x="20" y="22"/>
                      <a:pt x="17" y="23"/>
                    </a:cubicBezTo>
                    <a:cubicBezTo>
                      <a:pt x="15" y="23"/>
                      <a:pt x="14" y="24"/>
                      <a:pt x="12" y="24"/>
                    </a:cubicBezTo>
                    <a:close/>
                    <a:moveTo>
                      <a:pt x="12" y="18"/>
                    </a:move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18"/>
                      <a:pt x="12" y="18"/>
                      <a:pt x="12" y="18"/>
                    </a:cubicBezTo>
                    <a:close/>
                    <a:moveTo>
                      <a:pt x="11" y="8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3" y="16"/>
                      <a:pt x="14" y="15"/>
                    </a:cubicBezTo>
                    <a:cubicBezTo>
                      <a:pt x="14" y="15"/>
                      <a:pt x="15" y="14"/>
                      <a:pt x="15" y="14"/>
                    </a:cubicBezTo>
                    <a:cubicBezTo>
                      <a:pt x="16" y="13"/>
                      <a:pt x="15" y="11"/>
                      <a:pt x="15" y="10"/>
                    </a:cubicBezTo>
                    <a:cubicBezTo>
                      <a:pt x="14" y="9"/>
                      <a:pt x="13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12" name="Freeform 337"/>
              <p:cNvSpPr>
                <a:spLocks noEditPoints="1"/>
              </p:cNvSpPr>
              <p:nvPr/>
            </p:nvSpPr>
            <p:spPr bwMode="auto">
              <a:xfrm>
                <a:off x="-3954464" y="3692525"/>
                <a:ext cx="57150" cy="50800"/>
              </a:xfrm>
              <a:custGeom>
                <a:avLst/>
                <a:gdLst>
                  <a:gd name="T0" fmla="*/ 14 w 26"/>
                  <a:gd name="T1" fmla="*/ 24 h 24"/>
                  <a:gd name="T2" fmla="*/ 4 w 26"/>
                  <a:gd name="T3" fmla="*/ 19 h 24"/>
                  <a:gd name="T4" fmla="*/ 7 w 26"/>
                  <a:gd name="T5" fmla="*/ 2 h 24"/>
                  <a:gd name="T6" fmla="*/ 16 w 26"/>
                  <a:gd name="T7" fmla="*/ 0 h 24"/>
                  <a:gd name="T8" fmla="*/ 23 w 26"/>
                  <a:gd name="T9" fmla="*/ 5 h 24"/>
                  <a:gd name="T10" fmla="*/ 26 w 26"/>
                  <a:gd name="T11" fmla="*/ 14 h 24"/>
                  <a:gd name="T12" fmla="*/ 21 w 26"/>
                  <a:gd name="T13" fmla="*/ 22 h 24"/>
                  <a:gd name="T14" fmla="*/ 14 w 26"/>
                  <a:gd name="T15" fmla="*/ 24 h 24"/>
                  <a:gd name="T16" fmla="*/ 13 w 26"/>
                  <a:gd name="T17" fmla="*/ 8 h 24"/>
                  <a:gd name="T18" fmla="*/ 11 w 26"/>
                  <a:gd name="T19" fmla="*/ 9 h 24"/>
                  <a:gd name="T20" fmla="*/ 11 w 26"/>
                  <a:gd name="T21" fmla="*/ 14 h 24"/>
                  <a:gd name="T22" fmla="*/ 16 w 26"/>
                  <a:gd name="T23" fmla="*/ 15 h 24"/>
                  <a:gd name="T24" fmla="*/ 18 w 26"/>
                  <a:gd name="T25" fmla="*/ 13 h 24"/>
                  <a:gd name="T26" fmla="*/ 17 w 26"/>
                  <a:gd name="T27" fmla="*/ 10 h 24"/>
                  <a:gd name="T28" fmla="*/ 14 w 26"/>
                  <a:gd name="T29" fmla="*/ 8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0" y="24"/>
                      <a:pt x="6" y="22"/>
                      <a:pt x="4" y="19"/>
                    </a:cubicBezTo>
                    <a:cubicBezTo>
                      <a:pt x="0" y="13"/>
                      <a:pt x="2" y="6"/>
                      <a:pt x="7" y="2"/>
                    </a:cubicBezTo>
                    <a:cubicBezTo>
                      <a:pt x="9" y="0"/>
                      <a:pt x="12" y="0"/>
                      <a:pt x="16" y="0"/>
                    </a:cubicBezTo>
                    <a:cubicBezTo>
                      <a:pt x="19" y="1"/>
                      <a:pt x="21" y="3"/>
                      <a:pt x="23" y="5"/>
                    </a:cubicBezTo>
                    <a:cubicBezTo>
                      <a:pt x="25" y="8"/>
                      <a:pt x="26" y="11"/>
                      <a:pt x="26" y="14"/>
                    </a:cubicBezTo>
                    <a:cubicBezTo>
                      <a:pt x="25" y="17"/>
                      <a:pt x="23" y="20"/>
                      <a:pt x="21" y="22"/>
                    </a:cubicBezTo>
                    <a:cubicBezTo>
                      <a:pt x="19" y="23"/>
                      <a:pt x="17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1" y="9"/>
                    </a:cubicBezTo>
                    <a:cubicBezTo>
                      <a:pt x="10" y="10"/>
                      <a:pt x="10" y="12"/>
                      <a:pt x="11" y="14"/>
                    </a:cubicBezTo>
                    <a:cubicBezTo>
                      <a:pt x="12" y="16"/>
                      <a:pt x="15" y="17"/>
                      <a:pt x="16" y="15"/>
                    </a:cubicBezTo>
                    <a:cubicBezTo>
                      <a:pt x="17" y="15"/>
                      <a:pt x="17" y="14"/>
                      <a:pt x="18" y="13"/>
                    </a:cubicBezTo>
                    <a:cubicBezTo>
                      <a:pt x="18" y="12"/>
                      <a:pt x="17" y="11"/>
                      <a:pt x="17" y="10"/>
                    </a:cubicBezTo>
                    <a:cubicBezTo>
                      <a:pt x="16" y="9"/>
                      <a:pt x="15" y="9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13" name="Freeform 338"/>
              <p:cNvSpPr>
                <a:spLocks noEditPoints="1"/>
              </p:cNvSpPr>
              <p:nvPr/>
            </p:nvSpPr>
            <p:spPr bwMode="auto">
              <a:xfrm>
                <a:off x="-3979864" y="3709988"/>
                <a:ext cx="53975" cy="52388"/>
              </a:xfrm>
              <a:custGeom>
                <a:avLst/>
                <a:gdLst>
                  <a:gd name="T0" fmla="*/ 13 w 25"/>
                  <a:gd name="T1" fmla="*/ 25 h 25"/>
                  <a:gd name="T2" fmla="*/ 3 w 25"/>
                  <a:gd name="T3" fmla="*/ 19 h 25"/>
                  <a:gd name="T4" fmla="*/ 7 w 25"/>
                  <a:gd name="T5" fmla="*/ 3 h 25"/>
                  <a:gd name="T6" fmla="*/ 15 w 25"/>
                  <a:gd name="T7" fmla="*/ 1 h 25"/>
                  <a:gd name="T8" fmla="*/ 23 w 25"/>
                  <a:gd name="T9" fmla="*/ 6 h 25"/>
                  <a:gd name="T10" fmla="*/ 25 w 25"/>
                  <a:gd name="T11" fmla="*/ 15 h 25"/>
                  <a:gd name="T12" fmla="*/ 20 w 25"/>
                  <a:gd name="T13" fmla="*/ 23 h 25"/>
                  <a:gd name="T14" fmla="*/ 13 w 25"/>
                  <a:gd name="T15" fmla="*/ 25 h 25"/>
                  <a:gd name="T16" fmla="*/ 13 w 25"/>
                  <a:gd name="T17" fmla="*/ 9 h 25"/>
                  <a:gd name="T18" fmla="*/ 11 w 25"/>
                  <a:gd name="T19" fmla="*/ 9 h 25"/>
                  <a:gd name="T20" fmla="*/ 10 w 25"/>
                  <a:gd name="T21" fmla="*/ 15 h 25"/>
                  <a:gd name="T22" fmla="*/ 15 w 25"/>
                  <a:gd name="T23" fmla="*/ 16 h 25"/>
                  <a:gd name="T24" fmla="*/ 17 w 25"/>
                  <a:gd name="T25" fmla="*/ 14 h 25"/>
                  <a:gd name="T26" fmla="*/ 16 w 25"/>
                  <a:gd name="T27" fmla="*/ 11 h 25"/>
                  <a:gd name="T28" fmla="*/ 14 w 25"/>
                  <a:gd name="T29" fmla="*/ 9 h 25"/>
                  <a:gd name="T30" fmla="*/ 13 w 25"/>
                  <a:gd name="T3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9" y="25"/>
                      <a:pt x="5" y="23"/>
                      <a:pt x="3" y="19"/>
                    </a:cubicBezTo>
                    <a:cubicBezTo>
                      <a:pt x="0" y="13"/>
                      <a:pt x="1" y="6"/>
                      <a:pt x="7" y="3"/>
                    </a:cubicBezTo>
                    <a:cubicBezTo>
                      <a:pt x="9" y="1"/>
                      <a:pt x="12" y="0"/>
                      <a:pt x="15" y="1"/>
                    </a:cubicBezTo>
                    <a:cubicBezTo>
                      <a:pt x="18" y="2"/>
                      <a:pt x="21" y="4"/>
                      <a:pt x="23" y="6"/>
                    </a:cubicBezTo>
                    <a:cubicBezTo>
                      <a:pt x="25" y="9"/>
                      <a:pt x="25" y="12"/>
                      <a:pt x="25" y="15"/>
                    </a:cubicBezTo>
                    <a:cubicBezTo>
                      <a:pt x="24" y="18"/>
                      <a:pt x="23" y="21"/>
                      <a:pt x="20" y="23"/>
                    </a:cubicBezTo>
                    <a:cubicBezTo>
                      <a:pt x="18" y="24"/>
                      <a:pt x="16" y="25"/>
                      <a:pt x="13" y="25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1" y="9"/>
                      <a:pt x="11" y="9"/>
                    </a:cubicBezTo>
                    <a:cubicBezTo>
                      <a:pt x="9" y="10"/>
                      <a:pt x="9" y="13"/>
                      <a:pt x="10" y="15"/>
                    </a:cubicBezTo>
                    <a:cubicBezTo>
                      <a:pt x="11" y="17"/>
                      <a:pt x="14" y="17"/>
                      <a:pt x="15" y="16"/>
                    </a:cubicBezTo>
                    <a:cubicBezTo>
                      <a:pt x="16" y="16"/>
                      <a:pt x="17" y="15"/>
                      <a:pt x="17" y="14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lnTo>
                      <a:pt x="13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14" name="Freeform 339"/>
              <p:cNvSpPr>
                <a:spLocks noEditPoints="1"/>
              </p:cNvSpPr>
              <p:nvPr/>
            </p:nvSpPr>
            <p:spPr bwMode="auto">
              <a:xfrm>
                <a:off x="-4008439" y="3729038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3 w 25"/>
                  <a:gd name="T3" fmla="*/ 18 h 24"/>
                  <a:gd name="T4" fmla="*/ 7 w 25"/>
                  <a:gd name="T5" fmla="*/ 1 h 24"/>
                  <a:gd name="T6" fmla="*/ 13 w 25"/>
                  <a:gd name="T7" fmla="*/ 0 h 24"/>
                  <a:gd name="T8" fmla="*/ 23 w 25"/>
                  <a:gd name="T9" fmla="*/ 6 h 24"/>
                  <a:gd name="T10" fmla="*/ 25 w 25"/>
                  <a:gd name="T11" fmla="*/ 15 h 24"/>
                  <a:gd name="T12" fmla="*/ 19 w 25"/>
                  <a:gd name="T13" fmla="*/ 22 h 24"/>
                  <a:gd name="T14" fmla="*/ 13 w 25"/>
                  <a:gd name="T15" fmla="*/ 24 h 24"/>
                  <a:gd name="T16" fmla="*/ 13 w 25"/>
                  <a:gd name="T17" fmla="*/ 8 h 24"/>
                  <a:gd name="T18" fmla="*/ 11 w 25"/>
                  <a:gd name="T19" fmla="*/ 8 h 24"/>
                  <a:gd name="T20" fmla="*/ 10 w 25"/>
                  <a:gd name="T21" fmla="*/ 14 h 24"/>
                  <a:gd name="T22" fmla="*/ 15 w 25"/>
                  <a:gd name="T23" fmla="*/ 15 h 24"/>
                  <a:gd name="T24" fmla="*/ 17 w 25"/>
                  <a:gd name="T25" fmla="*/ 13 h 24"/>
                  <a:gd name="T26" fmla="*/ 16 w 25"/>
                  <a:gd name="T27" fmla="*/ 10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9" y="24"/>
                      <a:pt x="5" y="21"/>
                      <a:pt x="3" y="18"/>
                    </a:cubicBezTo>
                    <a:cubicBezTo>
                      <a:pt x="0" y="12"/>
                      <a:pt x="2" y="4"/>
                      <a:pt x="7" y="1"/>
                    </a:cubicBezTo>
                    <a:cubicBezTo>
                      <a:pt x="9" y="0"/>
                      <a:pt x="11" y="0"/>
                      <a:pt x="13" y="0"/>
                    </a:cubicBezTo>
                    <a:cubicBezTo>
                      <a:pt x="17" y="0"/>
                      <a:pt x="21" y="2"/>
                      <a:pt x="23" y="6"/>
                    </a:cubicBezTo>
                    <a:cubicBezTo>
                      <a:pt x="25" y="9"/>
                      <a:pt x="25" y="12"/>
                      <a:pt x="25" y="15"/>
                    </a:cubicBezTo>
                    <a:cubicBezTo>
                      <a:pt x="24" y="18"/>
                      <a:pt x="22" y="21"/>
                      <a:pt x="19" y="22"/>
                    </a:cubicBezTo>
                    <a:cubicBezTo>
                      <a:pt x="17" y="23"/>
                      <a:pt x="15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1" y="8"/>
                    </a:cubicBezTo>
                    <a:cubicBezTo>
                      <a:pt x="9" y="9"/>
                      <a:pt x="9" y="12"/>
                      <a:pt x="10" y="14"/>
                    </a:cubicBezTo>
                    <a:cubicBezTo>
                      <a:pt x="11" y="16"/>
                      <a:pt x="13" y="16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2"/>
                      <a:pt x="17" y="11"/>
                      <a:pt x="16" y="10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15" name="Freeform 340"/>
              <p:cNvSpPr>
                <a:spLocks noEditPoints="1"/>
              </p:cNvSpPr>
              <p:nvPr/>
            </p:nvSpPr>
            <p:spPr bwMode="auto">
              <a:xfrm>
                <a:off x="-4038601" y="3743325"/>
                <a:ext cx="57150" cy="52388"/>
              </a:xfrm>
              <a:custGeom>
                <a:avLst/>
                <a:gdLst>
                  <a:gd name="T0" fmla="*/ 14 w 26"/>
                  <a:gd name="T1" fmla="*/ 24 h 24"/>
                  <a:gd name="T2" fmla="*/ 3 w 26"/>
                  <a:gd name="T3" fmla="*/ 18 h 24"/>
                  <a:gd name="T4" fmla="*/ 8 w 26"/>
                  <a:gd name="T5" fmla="*/ 2 h 24"/>
                  <a:gd name="T6" fmla="*/ 13 w 26"/>
                  <a:gd name="T7" fmla="*/ 0 h 24"/>
                  <a:gd name="T8" fmla="*/ 24 w 26"/>
                  <a:gd name="T9" fmla="*/ 7 h 24"/>
                  <a:gd name="T10" fmla="*/ 25 w 26"/>
                  <a:gd name="T11" fmla="*/ 16 h 24"/>
                  <a:gd name="T12" fmla="*/ 19 w 26"/>
                  <a:gd name="T13" fmla="*/ 23 h 24"/>
                  <a:gd name="T14" fmla="*/ 14 w 26"/>
                  <a:gd name="T15" fmla="*/ 24 h 24"/>
                  <a:gd name="T16" fmla="*/ 13 w 26"/>
                  <a:gd name="T17" fmla="*/ 8 h 24"/>
                  <a:gd name="T18" fmla="*/ 12 w 26"/>
                  <a:gd name="T19" fmla="*/ 9 h 24"/>
                  <a:gd name="T20" fmla="*/ 11 w 26"/>
                  <a:gd name="T21" fmla="*/ 14 h 24"/>
                  <a:gd name="T22" fmla="*/ 14 w 26"/>
                  <a:gd name="T23" fmla="*/ 16 h 24"/>
                  <a:gd name="T24" fmla="*/ 16 w 26"/>
                  <a:gd name="T25" fmla="*/ 16 h 24"/>
                  <a:gd name="T26" fmla="*/ 17 w 26"/>
                  <a:gd name="T27" fmla="*/ 14 h 24"/>
                  <a:gd name="T28" fmla="*/ 17 w 26"/>
                  <a:gd name="T29" fmla="*/ 11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0" y="24"/>
                      <a:pt x="5" y="22"/>
                      <a:pt x="3" y="18"/>
                    </a:cubicBezTo>
                    <a:cubicBezTo>
                      <a:pt x="0" y="12"/>
                      <a:pt x="3" y="4"/>
                      <a:pt x="8" y="2"/>
                    </a:cubicBezTo>
                    <a:cubicBezTo>
                      <a:pt x="10" y="1"/>
                      <a:pt x="12" y="0"/>
                      <a:pt x="13" y="0"/>
                    </a:cubicBezTo>
                    <a:cubicBezTo>
                      <a:pt x="18" y="0"/>
                      <a:pt x="22" y="3"/>
                      <a:pt x="24" y="7"/>
                    </a:cubicBezTo>
                    <a:cubicBezTo>
                      <a:pt x="26" y="10"/>
                      <a:pt x="26" y="13"/>
                      <a:pt x="25" y="16"/>
                    </a:cubicBezTo>
                    <a:cubicBezTo>
                      <a:pt x="24" y="19"/>
                      <a:pt x="22" y="22"/>
                      <a:pt x="19" y="23"/>
                    </a:cubicBezTo>
                    <a:cubicBezTo>
                      <a:pt x="18" y="24"/>
                      <a:pt x="16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9"/>
                      <a:pt x="12" y="9"/>
                    </a:cubicBezTo>
                    <a:cubicBezTo>
                      <a:pt x="10" y="10"/>
                      <a:pt x="10" y="12"/>
                      <a:pt x="11" y="14"/>
                    </a:cubicBezTo>
                    <a:cubicBezTo>
                      <a:pt x="11" y="15"/>
                      <a:pt x="13" y="16"/>
                      <a:pt x="14" y="16"/>
                    </a:cubicBezTo>
                    <a:cubicBezTo>
                      <a:pt x="15" y="16"/>
                      <a:pt x="15" y="16"/>
                      <a:pt x="16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8" y="13"/>
                      <a:pt x="18" y="12"/>
                      <a:pt x="17" y="11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16" name="Freeform 341"/>
              <p:cNvSpPr>
                <a:spLocks noEditPoints="1"/>
              </p:cNvSpPr>
              <p:nvPr/>
            </p:nvSpPr>
            <p:spPr bwMode="auto">
              <a:xfrm>
                <a:off x="-4065589" y="3759200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2 w 25"/>
                  <a:gd name="T3" fmla="*/ 17 h 24"/>
                  <a:gd name="T4" fmla="*/ 8 w 25"/>
                  <a:gd name="T5" fmla="*/ 1 h 24"/>
                  <a:gd name="T6" fmla="*/ 12 w 25"/>
                  <a:gd name="T7" fmla="*/ 0 h 24"/>
                  <a:gd name="T8" fmla="*/ 13 w 25"/>
                  <a:gd name="T9" fmla="*/ 0 h 24"/>
                  <a:gd name="T10" fmla="*/ 17 w 25"/>
                  <a:gd name="T11" fmla="*/ 1 h 24"/>
                  <a:gd name="T12" fmla="*/ 24 w 25"/>
                  <a:gd name="T13" fmla="*/ 7 h 24"/>
                  <a:gd name="T14" fmla="*/ 24 w 25"/>
                  <a:gd name="T15" fmla="*/ 16 h 24"/>
                  <a:gd name="T16" fmla="*/ 22 w 25"/>
                  <a:gd name="T17" fmla="*/ 20 h 24"/>
                  <a:gd name="T18" fmla="*/ 18 w 25"/>
                  <a:gd name="T19" fmla="*/ 23 h 24"/>
                  <a:gd name="T20" fmla="*/ 13 w 25"/>
                  <a:gd name="T21" fmla="*/ 24 h 24"/>
                  <a:gd name="T22" fmla="*/ 13 w 25"/>
                  <a:gd name="T23" fmla="*/ 8 h 24"/>
                  <a:gd name="T24" fmla="*/ 13 w 25"/>
                  <a:gd name="T25" fmla="*/ 8 h 24"/>
                  <a:gd name="T26" fmla="*/ 11 w 25"/>
                  <a:gd name="T27" fmla="*/ 9 h 24"/>
                  <a:gd name="T28" fmla="*/ 10 w 25"/>
                  <a:gd name="T29" fmla="*/ 14 h 24"/>
                  <a:gd name="T30" fmla="*/ 15 w 25"/>
                  <a:gd name="T31" fmla="*/ 16 h 24"/>
                  <a:gd name="T32" fmla="*/ 16 w 25"/>
                  <a:gd name="T33" fmla="*/ 15 h 24"/>
                  <a:gd name="T34" fmla="*/ 17 w 25"/>
                  <a:gd name="T35" fmla="*/ 14 h 24"/>
                  <a:gd name="T36" fmla="*/ 16 w 25"/>
                  <a:gd name="T37" fmla="*/ 11 h 24"/>
                  <a:gd name="T38" fmla="*/ 14 w 25"/>
                  <a:gd name="T39" fmla="*/ 9 h 24"/>
                  <a:gd name="T40" fmla="*/ 13 w 25"/>
                  <a:gd name="T4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9" y="24"/>
                      <a:pt x="4" y="21"/>
                      <a:pt x="2" y="17"/>
                    </a:cubicBezTo>
                    <a:cubicBezTo>
                      <a:pt x="0" y="11"/>
                      <a:pt x="2" y="4"/>
                      <a:pt x="8" y="1"/>
                    </a:cubicBezTo>
                    <a:cubicBezTo>
                      <a:pt x="9" y="1"/>
                      <a:pt x="11" y="0"/>
                      <a:pt x="1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6" y="0"/>
                      <a:pt x="17" y="1"/>
                    </a:cubicBezTo>
                    <a:cubicBezTo>
                      <a:pt x="20" y="2"/>
                      <a:pt x="22" y="4"/>
                      <a:pt x="24" y="7"/>
                    </a:cubicBezTo>
                    <a:cubicBezTo>
                      <a:pt x="25" y="10"/>
                      <a:pt x="25" y="13"/>
                      <a:pt x="24" y="16"/>
                    </a:cubicBezTo>
                    <a:cubicBezTo>
                      <a:pt x="24" y="18"/>
                      <a:pt x="23" y="19"/>
                      <a:pt x="22" y="20"/>
                    </a:cubicBezTo>
                    <a:cubicBezTo>
                      <a:pt x="21" y="22"/>
                      <a:pt x="20" y="22"/>
                      <a:pt x="18" y="23"/>
                    </a:cubicBezTo>
                    <a:cubicBezTo>
                      <a:pt x="17" y="24"/>
                      <a:pt x="15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2" y="8"/>
                      <a:pt x="11" y="9"/>
                    </a:cubicBezTo>
                    <a:cubicBezTo>
                      <a:pt x="10" y="9"/>
                      <a:pt x="9" y="12"/>
                      <a:pt x="10" y="14"/>
                    </a:cubicBezTo>
                    <a:cubicBezTo>
                      <a:pt x="11" y="16"/>
                      <a:pt x="13" y="17"/>
                      <a:pt x="15" y="16"/>
                    </a:cubicBezTo>
                    <a:cubicBezTo>
                      <a:pt x="15" y="16"/>
                      <a:pt x="16" y="15"/>
                      <a:pt x="16" y="15"/>
                    </a:cubicBezTo>
                    <a:cubicBezTo>
                      <a:pt x="16" y="15"/>
                      <a:pt x="16" y="14"/>
                      <a:pt x="17" y="14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17" name="Freeform 342"/>
              <p:cNvSpPr>
                <a:spLocks noEditPoints="1"/>
              </p:cNvSpPr>
              <p:nvPr/>
            </p:nvSpPr>
            <p:spPr bwMode="auto">
              <a:xfrm>
                <a:off x="-3944939" y="3730625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10 w 25"/>
                  <a:gd name="T3" fmla="*/ 24 h 24"/>
                  <a:gd name="T4" fmla="*/ 3 w 25"/>
                  <a:gd name="T5" fmla="*/ 19 h 24"/>
                  <a:gd name="T6" fmla="*/ 1 w 25"/>
                  <a:gd name="T7" fmla="*/ 9 h 24"/>
                  <a:gd name="T8" fmla="*/ 3 w 25"/>
                  <a:gd name="T9" fmla="*/ 5 h 24"/>
                  <a:gd name="T10" fmla="*/ 6 w 25"/>
                  <a:gd name="T11" fmla="*/ 2 h 24"/>
                  <a:gd name="T12" fmla="*/ 13 w 25"/>
                  <a:gd name="T13" fmla="*/ 0 h 24"/>
                  <a:gd name="T14" fmla="*/ 23 w 25"/>
                  <a:gd name="T15" fmla="*/ 5 h 24"/>
                  <a:gd name="T16" fmla="*/ 25 w 25"/>
                  <a:gd name="T17" fmla="*/ 14 h 24"/>
                  <a:gd name="T18" fmla="*/ 20 w 25"/>
                  <a:gd name="T19" fmla="*/ 22 h 24"/>
                  <a:gd name="T20" fmla="*/ 15 w 25"/>
                  <a:gd name="T21" fmla="*/ 24 h 24"/>
                  <a:gd name="T22" fmla="*/ 13 w 25"/>
                  <a:gd name="T23" fmla="*/ 24 h 24"/>
                  <a:gd name="T24" fmla="*/ 13 w 25"/>
                  <a:gd name="T25" fmla="*/ 8 h 24"/>
                  <a:gd name="T26" fmla="*/ 10 w 25"/>
                  <a:gd name="T27" fmla="*/ 8 h 24"/>
                  <a:gd name="T28" fmla="*/ 9 w 25"/>
                  <a:gd name="T29" fmla="*/ 10 h 24"/>
                  <a:gd name="T30" fmla="*/ 9 w 25"/>
                  <a:gd name="T31" fmla="*/ 11 h 24"/>
                  <a:gd name="T32" fmla="*/ 9 w 25"/>
                  <a:gd name="T33" fmla="*/ 14 h 24"/>
                  <a:gd name="T34" fmla="*/ 12 w 25"/>
                  <a:gd name="T35" fmla="*/ 16 h 24"/>
                  <a:gd name="T36" fmla="*/ 14 w 25"/>
                  <a:gd name="T37" fmla="*/ 16 h 24"/>
                  <a:gd name="T38" fmla="*/ 15 w 25"/>
                  <a:gd name="T39" fmla="*/ 15 h 24"/>
                  <a:gd name="T40" fmla="*/ 17 w 25"/>
                  <a:gd name="T41" fmla="*/ 13 h 24"/>
                  <a:gd name="T42" fmla="*/ 16 w 25"/>
                  <a:gd name="T43" fmla="*/ 10 h 24"/>
                  <a:gd name="T44" fmla="*/ 13 w 25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1" y="24"/>
                      <a:pt x="10" y="24"/>
                    </a:cubicBezTo>
                    <a:cubicBezTo>
                      <a:pt x="7" y="23"/>
                      <a:pt x="4" y="21"/>
                      <a:pt x="3" y="19"/>
                    </a:cubicBezTo>
                    <a:cubicBezTo>
                      <a:pt x="1" y="16"/>
                      <a:pt x="0" y="13"/>
                      <a:pt x="1" y="9"/>
                    </a:cubicBezTo>
                    <a:cubicBezTo>
                      <a:pt x="1" y="8"/>
                      <a:pt x="2" y="7"/>
                      <a:pt x="3" y="5"/>
                    </a:cubicBezTo>
                    <a:cubicBezTo>
                      <a:pt x="3" y="4"/>
                      <a:pt x="5" y="3"/>
                      <a:pt x="6" y="2"/>
                    </a:cubicBezTo>
                    <a:cubicBezTo>
                      <a:pt x="8" y="0"/>
                      <a:pt x="10" y="0"/>
                      <a:pt x="13" y="0"/>
                    </a:cubicBezTo>
                    <a:cubicBezTo>
                      <a:pt x="16" y="0"/>
                      <a:pt x="20" y="2"/>
                      <a:pt x="23" y="5"/>
                    </a:cubicBezTo>
                    <a:cubicBezTo>
                      <a:pt x="24" y="7"/>
                      <a:pt x="25" y="11"/>
                      <a:pt x="25" y="14"/>
                    </a:cubicBezTo>
                    <a:cubicBezTo>
                      <a:pt x="24" y="17"/>
                      <a:pt x="22" y="20"/>
                      <a:pt x="20" y="22"/>
                    </a:cubicBezTo>
                    <a:cubicBezTo>
                      <a:pt x="18" y="23"/>
                      <a:pt x="17" y="24"/>
                      <a:pt x="15" y="24"/>
                    </a:cubicBezTo>
                    <a:cubicBezTo>
                      <a:pt x="14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8"/>
                    </a:cubicBezTo>
                    <a:cubicBezTo>
                      <a:pt x="10" y="9"/>
                      <a:pt x="10" y="9"/>
                      <a:pt x="9" y="10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4" y="16"/>
                    </a:cubicBezTo>
                    <a:cubicBezTo>
                      <a:pt x="14" y="16"/>
                      <a:pt x="14" y="16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1"/>
                      <a:pt x="17" y="10"/>
                      <a:pt x="16" y="10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18" name="Freeform 343"/>
              <p:cNvSpPr>
                <a:spLocks noEditPoints="1"/>
              </p:cNvSpPr>
              <p:nvPr/>
            </p:nvSpPr>
            <p:spPr bwMode="auto">
              <a:xfrm>
                <a:off x="-3973514" y="3749675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9 w 25"/>
                  <a:gd name="T3" fmla="*/ 23 h 24"/>
                  <a:gd name="T4" fmla="*/ 2 w 25"/>
                  <a:gd name="T5" fmla="*/ 18 h 24"/>
                  <a:gd name="T6" fmla="*/ 1 w 25"/>
                  <a:gd name="T7" fmla="*/ 9 h 24"/>
                  <a:gd name="T8" fmla="*/ 6 w 25"/>
                  <a:gd name="T9" fmla="*/ 1 h 24"/>
                  <a:gd name="T10" fmla="*/ 12 w 25"/>
                  <a:gd name="T11" fmla="*/ 0 h 24"/>
                  <a:gd name="T12" fmla="*/ 22 w 25"/>
                  <a:gd name="T13" fmla="*/ 5 h 24"/>
                  <a:gd name="T14" fmla="*/ 24 w 25"/>
                  <a:gd name="T15" fmla="*/ 14 h 24"/>
                  <a:gd name="T16" fmla="*/ 19 w 25"/>
                  <a:gd name="T17" fmla="*/ 22 h 24"/>
                  <a:gd name="T18" fmla="*/ 12 w 25"/>
                  <a:gd name="T19" fmla="*/ 24 h 24"/>
                  <a:gd name="T20" fmla="*/ 12 w 25"/>
                  <a:gd name="T21" fmla="*/ 8 h 24"/>
                  <a:gd name="T22" fmla="*/ 10 w 25"/>
                  <a:gd name="T23" fmla="*/ 8 h 24"/>
                  <a:gd name="T24" fmla="*/ 8 w 25"/>
                  <a:gd name="T25" fmla="*/ 11 h 24"/>
                  <a:gd name="T26" fmla="*/ 9 w 25"/>
                  <a:gd name="T27" fmla="*/ 14 h 24"/>
                  <a:gd name="T28" fmla="*/ 11 w 25"/>
                  <a:gd name="T29" fmla="*/ 16 h 24"/>
                  <a:gd name="T30" fmla="*/ 14 w 25"/>
                  <a:gd name="T31" fmla="*/ 15 h 24"/>
                  <a:gd name="T32" fmla="*/ 16 w 25"/>
                  <a:gd name="T33" fmla="*/ 12 h 24"/>
                  <a:gd name="T34" fmla="*/ 16 w 25"/>
                  <a:gd name="T35" fmla="*/ 10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10" y="24"/>
                      <a:pt x="9" y="23"/>
                    </a:cubicBezTo>
                    <a:cubicBezTo>
                      <a:pt x="6" y="23"/>
                      <a:pt x="4" y="21"/>
                      <a:pt x="2" y="18"/>
                    </a:cubicBezTo>
                    <a:cubicBezTo>
                      <a:pt x="0" y="15"/>
                      <a:pt x="0" y="12"/>
                      <a:pt x="1" y="9"/>
                    </a:cubicBezTo>
                    <a:cubicBezTo>
                      <a:pt x="1" y="6"/>
                      <a:pt x="3" y="3"/>
                      <a:pt x="6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5"/>
                    </a:cubicBezTo>
                    <a:cubicBezTo>
                      <a:pt x="24" y="8"/>
                      <a:pt x="25" y="11"/>
                      <a:pt x="24" y="14"/>
                    </a:cubicBezTo>
                    <a:cubicBezTo>
                      <a:pt x="23" y="17"/>
                      <a:pt x="22" y="20"/>
                      <a:pt x="19" y="22"/>
                    </a:cubicBezTo>
                    <a:cubicBezTo>
                      <a:pt x="17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8"/>
                    </a:cubicBezTo>
                    <a:cubicBezTo>
                      <a:pt x="9" y="9"/>
                      <a:pt x="9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5"/>
                      <a:pt x="11" y="16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5"/>
                      <a:pt x="16" y="14"/>
                      <a:pt x="16" y="12"/>
                    </a:cubicBezTo>
                    <a:cubicBezTo>
                      <a:pt x="16" y="11"/>
                      <a:pt x="16" y="10"/>
                      <a:pt x="16" y="10"/>
                    </a:cubicBezTo>
                    <a:cubicBezTo>
                      <a:pt x="15" y="8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19" name="Freeform 344"/>
              <p:cNvSpPr>
                <a:spLocks noEditPoints="1"/>
              </p:cNvSpPr>
              <p:nvPr/>
            </p:nvSpPr>
            <p:spPr bwMode="auto">
              <a:xfrm>
                <a:off x="-4005264" y="3767138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3 w 26"/>
                  <a:gd name="T3" fmla="*/ 18 h 24"/>
                  <a:gd name="T4" fmla="*/ 7 w 26"/>
                  <a:gd name="T5" fmla="*/ 1 h 24"/>
                  <a:gd name="T6" fmla="*/ 13 w 26"/>
                  <a:gd name="T7" fmla="*/ 0 h 24"/>
                  <a:gd name="T8" fmla="*/ 24 w 26"/>
                  <a:gd name="T9" fmla="*/ 6 h 24"/>
                  <a:gd name="T10" fmla="*/ 25 w 26"/>
                  <a:gd name="T11" fmla="*/ 15 h 24"/>
                  <a:gd name="T12" fmla="*/ 19 w 26"/>
                  <a:gd name="T13" fmla="*/ 22 h 24"/>
                  <a:gd name="T14" fmla="*/ 13 w 26"/>
                  <a:gd name="T15" fmla="*/ 24 h 24"/>
                  <a:gd name="T16" fmla="*/ 13 w 26"/>
                  <a:gd name="T17" fmla="*/ 8 h 24"/>
                  <a:gd name="T18" fmla="*/ 11 w 26"/>
                  <a:gd name="T19" fmla="*/ 8 h 24"/>
                  <a:gd name="T20" fmla="*/ 10 w 26"/>
                  <a:gd name="T21" fmla="*/ 14 h 24"/>
                  <a:gd name="T22" fmla="*/ 15 w 26"/>
                  <a:gd name="T23" fmla="*/ 15 h 24"/>
                  <a:gd name="T24" fmla="*/ 17 w 26"/>
                  <a:gd name="T25" fmla="*/ 13 h 24"/>
                  <a:gd name="T26" fmla="*/ 17 w 26"/>
                  <a:gd name="T27" fmla="*/ 10 h 24"/>
                  <a:gd name="T28" fmla="*/ 13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9" y="24"/>
                      <a:pt x="5" y="22"/>
                      <a:pt x="3" y="18"/>
                    </a:cubicBezTo>
                    <a:cubicBezTo>
                      <a:pt x="0" y="12"/>
                      <a:pt x="2" y="5"/>
                      <a:pt x="7" y="1"/>
                    </a:cubicBezTo>
                    <a:cubicBezTo>
                      <a:pt x="9" y="0"/>
                      <a:pt x="11" y="0"/>
                      <a:pt x="13" y="0"/>
                    </a:cubicBezTo>
                    <a:cubicBezTo>
                      <a:pt x="18" y="0"/>
                      <a:pt x="22" y="2"/>
                      <a:pt x="24" y="6"/>
                    </a:cubicBezTo>
                    <a:cubicBezTo>
                      <a:pt x="26" y="9"/>
                      <a:pt x="26" y="12"/>
                      <a:pt x="25" y="15"/>
                    </a:cubicBezTo>
                    <a:cubicBezTo>
                      <a:pt x="24" y="18"/>
                      <a:pt x="22" y="21"/>
                      <a:pt x="19" y="22"/>
                    </a:cubicBezTo>
                    <a:cubicBezTo>
                      <a:pt x="18" y="23"/>
                      <a:pt x="16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1" y="8"/>
                    </a:cubicBezTo>
                    <a:cubicBezTo>
                      <a:pt x="10" y="9"/>
                      <a:pt x="9" y="12"/>
                      <a:pt x="10" y="14"/>
                    </a:cubicBezTo>
                    <a:cubicBezTo>
                      <a:pt x="11" y="16"/>
                      <a:pt x="13" y="17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8" y="12"/>
                      <a:pt x="17" y="11"/>
                      <a:pt x="17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20" name="Freeform 345"/>
              <p:cNvSpPr>
                <a:spLocks noEditPoints="1"/>
              </p:cNvSpPr>
              <p:nvPr/>
            </p:nvSpPr>
            <p:spPr bwMode="auto">
              <a:xfrm>
                <a:off x="-4033839" y="3783013"/>
                <a:ext cx="53975" cy="52388"/>
              </a:xfrm>
              <a:custGeom>
                <a:avLst/>
                <a:gdLst>
                  <a:gd name="T0" fmla="*/ 12 w 25"/>
                  <a:gd name="T1" fmla="*/ 25 h 25"/>
                  <a:gd name="T2" fmla="*/ 8 w 25"/>
                  <a:gd name="T3" fmla="*/ 24 h 25"/>
                  <a:gd name="T4" fmla="*/ 1 w 25"/>
                  <a:gd name="T5" fmla="*/ 18 h 25"/>
                  <a:gd name="T6" fmla="*/ 1 w 25"/>
                  <a:gd name="T7" fmla="*/ 8 h 25"/>
                  <a:gd name="T8" fmla="*/ 7 w 25"/>
                  <a:gd name="T9" fmla="*/ 1 h 25"/>
                  <a:gd name="T10" fmla="*/ 12 w 25"/>
                  <a:gd name="T11" fmla="*/ 0 h 25"/>
                  <a:gd name="T12" fmla="*/ 23 w 25"/>
                  <a:gd name="T13" fmla="*/ 7 h 25"/>
                  <a:gd name="T14" fmla="*/ 24 w 25"/>
                  <a:gd name="T15" fmla="*/ 16 h 25"/>
                  <a:gd name="T16" fmla="*/ 18 w 25"/>
                  <a:gd name="T17" fmla="*/ 23 h 25"/>
                  <a:gd name="T18" fmla="*/ 12 w 25"/>
                  <a:gd name="T19" fmla="*/ 25 h 25"/>
                  <a:gd name="T20" fmla="*/ 12 w 25"/>
                  <a:gd name="T21" fmla="*/ 8 h 25"/>
                  <a:gd name="T22" fmla="*/ 10 w 25"/>
                  <a:gd name="T23" fmla="*/ 9 h 25"/>
                  <a:gd name="T24" fmla="*/ 8 w 25"/>
                  <a:gd name="T25" fmla="*/ 11 h 25"/>
                  <a:gd name="T26" fmla="*/ 9 w 25"/>
                  <a:gd name="T27" fmla="*/ 14 h 25"/>
                  <a:gd name="T28" fmla="*/ 11 w 25"/>
                  <a:gd name="T29" fmla="*/ 16 h 25"/>
                  <a:gd name="T30" fmla="*/ 14 w 25"/>
                  <a:gd name="T31" fmla="*/ 16 h 25"/>
                  <a:gd name="T32" fmla="*/ 16 w 25"/>
                  <a:gd name="T33" fmla="*/ 14 h 25"/>
                  <a:gd name="T34" fmla="*/ 16 w 25"/>
                  <a:gd name="T35" fmla="*/ 11 h 25"/>
                  <a:gd name="T36" fmla="*/ 12 w 25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1" y="25"/>
                      <a:pt x="10" y="24"/>
                      <a:pt x="8" y="24"/>
                    </a:cubicBezTo>
                    <a:cubicBezTo>
                      <a:pt x="5" y="23"/>
                      <a:pt x="3" y="21"/>
                      <a:pt x="1" y="18"/>
                    </a:cubicBezTo>
                    <a:cubicBezTo>
                      <a:pt x="0" y="15"/>
                      <a:pt x="0" y="11"/>
                      <a:pt x="1" y="8"/>
                    </a:cubicBezTo>
                    <a:cubicBezTo>
                      <a:pt x="2" y="5"/>
                      <a:pt x="4" y="3"/>
                      <a:pt x="7" y="1"/>
                    </a:cubicBezTo>
                    <a:cubicBezTo>
                      <a:pt x="8" y="1"/>
                      <a:pt x="10" y="0"/>
                      <a:pt x="12" y="0"/>
                    </a:cubicBezTo>
                    <a:cubicBezTo>
                      <a:pt x="17" y="0"/>
                      <a:pt x="21" y="3"/>
                      <a:pt x="23" y="7"/>
                    </a:cubicBezTo>
                    <a:cubicBezTo>
                      <a:pt x="24" y="10"/>
                      <a:pt x="25" y="13"/>
                      <a:pt x="24" y="16"/>
                    </a:cubicBezTo>
                    <a:cubicBezTo>
                      <a:pt x="23" y="19"/>
                      <a:pt x="21" y="22"/>
                      <a:pt x="18" y="23"/>
                    </a:cubicBezTo>
                    <a:cubicBezTo>
                      <a:pt x="16" y="24"/>
                      <a:pt x="14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9"/>
                    </a:cubicBezTo>
                    <a:cubicBezTo>
                      <a:pt x="9" y="9"/>
                      <a:pt x="9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7"/>
                      <a:pt x="13" y="16"/>
                      <a:pt x="14" y="16"/>
                    </a:cubicBezTo>
                    <a:cubicBezTo>
                      <a:pt x="15" y="15"/>
                      <a:pt x="16" y="15"/>
                      <a:pt x="16" y="14"/>
                    </a:cubicBezTo>
                    <a:cubicBezTo>
                      <a:pt x="16" y="13"/>
                      <a:pt x="16" y="11"/>
                      <a:pt x="16" y="11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21" name="Freeform 346"/>
              <p:cNvSpPr>
                <a:spLocks noEditPoints="1"/>
              </p:cNvSpPr>
              <p:nvPr/>
            </p:nvSpPr>
            <p:spPr bwMode="auto">
              <a:xfrm>
                <a:off x="-3943351" y="3767138"/>
                <a:ext cx="58738" cy="53975"/>
              </a:xfrm>
              <a:custGeom>
                <a:avLst/>
                <a:gdLst>
                  <a:gd name="T0" fmla="*/ 14 w 27"/>
                  <a:gd name="T1" fmla="*/ 25 h 25"/>
                  <a:gd name="T2" fmla="*/ 3 w 27"/>
                  <a:gd name="T3" fmla="*/ 20 h 25"/>
                  <a:gd name="T4" fmla="*/ 7 w 27"/>
                  <a:gd name="T5" fmla="*/ 3 h 25"/>
                  <a:gd name="T6" fmla="*/ 16 w 27"/>
                  <a:gd name="T7" fmla="*/ 1 h 25"/>
                  <a:gd name="T8" fmla="*/ 24 w 27"/>
                  <a:gd name="T9" fmla="*/ 6 h 25"/>
                  <a:gd name="T10" fmla="*/ 26 w 27"/>
                  <a:gd name="T11" fmla="*/ 15 h 25"/>
                  <a:gd name="T12" fmla="*/ 21 w 27"/>
                  <a:gd name="T13" fmla="*/ 23 h 25"/>
                  <a:gd name="T14" fmla="*/ 14 w 27"/>
                  <a:gd name="T15" fmla="*/ 25 h 25"/>
                  <a:gd name="T16" fmla="*/ 14 w 27"/>
                  <a:gd name="T17" fmla="*/ 9 h 25"/>
                  <a:gd name="T18" fmla="*/ 12 w 27"/>
                  <a:gd name="T19" fmla="*/ 9 h 25"/>
                  <a:gd name="T20" fmla="*/ 10 w 27"/>
                  <a:gd name="T21" fmla="*/ 15 h 25"/>
                  <a:gd name="T22" fmla="*/ 14 w 27"/>
                  <a:gd name="T23" fmla="*/ 17 h 25"/>
                  <a:gd name="T24" fmla="*/ 16 w 27"/>
                  <a:gd name="T25" fmla="*/ 16 h 25"/>
                  <a:gd name="T26" fmla="*/ 18 w 27"/>
                  <a:gd name="T27" fmla="*/ 14 h 25"/>
                  <a:gd name="T28" fmla="*/ 18 w 27"/>
                  <a:gd name="T29" fmla="*/ 11 h 25"/>
                  <a:gd name="T30" fmla="*/ 15 w 27"/>
                  <a:gd name="T31" fmla="*/ 9 h 25"/>
                  <a:gd name="T32" fmla="*/ 14 w 27"/>
                  <a:gd name="T33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5">
                    <a:moveTo>
                      <a:pt x="14" y="25"/>
                    </a:moveTo>
                    <a:cubicBezTo>
                      <a:pt x="9" y="25"/>
                      <a:pt x="6" y="23"/>
                      <a:pt x="3" y="20"/>
                    </a:cubicBezTo>
                    <a:cubicBezTo>
                      <a:pt x="0" y="14"/>
                      <a:pt x="2" y="6"/>
                      <a:pt x="7" y="3"/>
                    </a:cubicBezTo>
                    <a:cubicBezTo>
                      <a:pt x="10" y="1"/>
                      <a:pt x="13" y="0"/>
                      <a:pt x="16" y="1"/>
                    </a:cubicBezTo>
                    <a:cubicBezTo>
                      <a:pt x="20" y="1"/>
                      <a:pt x="22" y="3"/>
                      <a:pt x="24" y="6"/>
                    </a:cubicBezTo>
                    <a:cubicBezTo>
                      <a:pt x="26" y="9"/>
                      <a:pt x="27" y="12"/>
                      <a:pt x="26" y="15"/>
                    </a:cubicBezTo>
                    <a:cubicBezTo>
                      <a:pt x="25" y="18"/>
                      <a:pt x="23" y="21"/>
                      <a:pt x="21" y="23"/>
                    </a:cubicBezTo>
                    <a:cubicBezTo>
                      <a:pt x="18" y="24"/>
                      <a:pt x="16" y="25"/>
                      <a:pt x="14" y="25"/>
                    </a:cubicBezTo>
                    <a:close/>
                    <a:moveTo>
                      <a:pt x="14" y="9"/>
                    </a:moveTo>
                    <a:cubicBezTo>
                      <a:pt x="13" y="9"/>
                      <a:pt x="13" y="9"/>
                      <a:pt x="12" y="9"/>
                    </a:cubicBezTo>
                    <a:cubicBezTo>
                      <a:pt x="10" y="11"/>
                      <a:pt x="9" y="13"/>
                      <a:pt x="10" y="15"/>
                    </a:cubicBezTo>
                    <a:cubicBezTo>
                      <a:pt x="11" y="16"/>
                      <a:pt x="12" y="17"/>
                      <a:pt x="14" y="17"/>
                    </a:cubicBezTo>
                    <a:cubicBezTo>
                      <a:pt x="14" y="17"/>
                      <a:pt x="15" y="17"/>
                      <a:pt x="16" y="16"/>
                    </a:cubicBezTo>
                    <a:cubicBezTo>
                      <a:pt x="17" y="16"/>
                      <a:pt x="18" y="15"/>
                      <a:pt x="18" y="14"/>
                    </a:cubicBezTo>
                    <a:cubicBezTo>
                      <a:pt x="18" y="12"/>
                      <a:pt x="18" y="11"/>
                      <a:pt x="18" y="11"/>
                    </a:cubicBezTo>
                    <a:cubicBezTo>
                      <a:pt x="17" y="10"/>
                      <a:pt x="16" y="9"/>
                      <a:pt x="15" y="9"/>
                    </a:cubicBezTo>
                    <a:lnTo>
                      <a:pt x="14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22" name="Freeform 347"/>
              <p:cNvSpPr>
                <a:spLocks noEditPoints="1"/>
              </p:cNvSpPr>
              <p:nvPr/>
            </p:nvSpPr>
            <p:spPr bwMode="auto">
              <a:xfrm>
                <a:off x="-3962401" y="3816350"/>
                <a:ext cx="85725" cy="79375"/>
              </a:xfrm>
              <a:custGeom>
                <a:avLst/>
                <a:gdLst>
                  <a:gd name="T0" fmla="*/ 19 w 40"/>
                  <a:gd name="T1" fmla="*/ 37 h 37"/>
                  <a:gd name="T2" fmla="*/ 15 w 40"/>
                  <a:gd name="T3" fmla="*/ 37 h 37"/>
                  <a:gd name="T4" fmla="*/ 3 w 40"/>
                  <a:gd name="T5" fmla="*/ 28 h 37"/>
                  <a:gd name="T6" fmla="*/ 2 w 40"/>
                  <a:gd name="T7" fmla="*/ 14 h 37"/>
                  <a:gd name="T8" fmla="*/ 11 w 40"/>
                  <a:gd name="T9" fmla="*/ 3 h 37"/>
                  <a:gd name="T10" fmla="*/ 18 w 40"/>
                  <a:gd name="T11" fmla="*/ 0 h 37"/>
                  <a:gd name="T12" fmla="*/ 25 w 40"/>
                  <a:gd name="T13" fmla="*/ 0 h 37"/>
                  <a:gd name="T14" fmla="*/ 37 w 40"/>
                  <a:gd name="T15" fmla="*/ 8 h 37"/>
                  <a:gd name="T16" fmla="*/ 39 w 40"/>
                  <a:gd name="T17" fmla="*/ 22 h 37"/>
                  <a:gd name="T18" fmla="*/ 36 w 40"/>
                  <a:gd name="T19" fmla="*/ 29 h 37"/>
                  <a:gd name="T20" fmla="*/ 30 w 40"/>
                  <a:gd name="T21" fmla="*/ 34 h 37"/>
                  <a:gd name="T22" fmla="*/ 19 w 40"/>
                  <a:gd name="T23" fmla="*/ 37 h 37"/>
                  <a:gd name="T24" fmla="*/ 22 w 40"/>
                  <a:gd name="T25" fmla="*/ 8 h 37"/>
                  <a:gd name="T26" fmla="*/ 19 w 40"/>
                  <a:gd name="T27" fmla="*/ 8 h 37"/>
                  <a:gd name="T28" fmla="*/ 15 w 40"/>
                  <a:gd name="T29" fmla="*/ 10 h 37"/>
                  <a:gd name="T30" fmla="*/ 10 w 40"/>
                  <a:gd name="T31" fmla="*/ 16 h 37"/>
                  <a:gd name="T32" fmla="*/ 10 w 40"/>
                  <a:gd name="T33" fmla="*/ 24 h 37"/>
                  <a:gd name="T34" fmla="*/ 16 w 40"/>
                  <a:gd name="T35" fmla="*/ 29 h 37"/>
                  <a:gd name="T36" fmla="*/ 26 w 40"/>
                  <a:gd name="T37" fmla="*/ 27 h 37"/>
                  <a:gd name="T38" fmla="*/ 29 w 40"/>
                  <a:gd name="T39" fmla="*/ 24 h 37"/>
                  <a:gd name="T40" fmla="*/ 31 w 40"/>
                  <a:gd name="T41" fmla="*/ 20 h 37"/>
                  <a:gd name="T42" fmla="*/ 30 w 40"/>
                  <a:gd name="T43" fmla="*/ 12 h 37"/>
                  <a:gd name="T44" fmla="*/ 24 w 40"/>
                  <a:gd name="T45" fmla="*/ 8 h 37"/>
                  <a:gd name="T46" fmla="*/ 22 w 40"/>
                  <a:gd name="T4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0" h="37">
                    <a:moveTo>
                      <a:pt x="19" y="37"/>
                    </a:moveTo>
                    <a:cubicBezTo>
                      <a:pt x="17" y="37"/>
                      <a:pt x="16" y="37"/>
                      <a:pt x="15" y="37"/>
                    </a:cubicBezTo>
                    <a:cubicBezTo>
                      <a:pt x="10" y="36"/>
                      <a:pt x="5" y="33"/>
                      <a:pt x="3" y="28"/>
                    </a:cubicBezTo>
                    <a:cubicBezTo>
                      <a:pt x="1" y="24"/>
                      <a:pt x="0" y="19"/>
                      <a:pt x="2" y="14"/>
                    </a:cubicBezTo>
                    <a:cubicBezTo>
                      <a:pt x="3" y="9"/>
                      <a:pt x="7" y="5"/>
                      <a:pt x="11" y="3"/>
                    </a:cubicBezTo>
                    <a:cubicBezTo>
                      <a:pt x="13" y="2"/>
                      <a:pt x="15" y="1"/>
                      <a:pt x="18" y="0"/>
                    </a:cubicBezTo>
                    <a:cubicBezTo>
                      <a:pt x="20" y="0"/>
                      <a:pt x="23" y="0"/>
                      <a:pt x="25" y="0"/>
                    </a:cubicBezTo>
                    <a:cubicBezTo>
                      <a:pt x="30" y="1"/>
                      <a:pt x="34" y="4"/>
                      <a:pt x="37" y="8"/>
                    </a:cubicBezTo>
                    <a:cubicBezTo>
                      <a:pt x="40" y="12"/>
                      <a:pt x="40" y="17"/>
                      <a:pt x="39" y="22"/>
                    </a:cubicBezTo>
                    <a:cubicBezTo>
                      <a:pt x="38" y="25"/>
                      <a:pt x="37" y="27"/>
                      <a:pt x="36" y="29"/>
                    </a:cubicBezTo>
                    <a:cubicBezTo>
                      <a:pt x="34" y="31"/>
                      <a:pt x="32" y="33"/>
                      <a:pt x="30" y="34"/>
                    </a:cubicBezTo>
                    <a:cubicBezTo>
                      <a:pt x="26" y="36"/>
                      <a:pt x="22" y="37"/>
                      <a:pt x="19" y="37"/>
                    </a:cubicBezTo>
                    <a:close/>
                    <a:moveTo>
                      <a:pt x="22" y="8"/>
                    </a:moveTo>
                    <a:cubicBezTo>
                      <a:pt x="21" y="8"/>
                      <a:pt x="20" y="8"/>
                      <a:pt x="19" y="8"/>
                    </a:cubicBezTo>
                    <a:cubicBezTo>
                      <a:pt x="18" y="9"/>
                      <a:pt x="16" y="9"/>
                      <a:pt x="15" y="10"/>
                    </a:cubicBezTo>
                    <a:cubicBezTo>
                      <a:pt x="12" y="11"/>
                      <a:pt x="10" y="14"/>
                      <a:pt x="10" y="16"/>
                    </a:cubicBezTo>
                    <a:cubicBezTo>
                      <a:pt x="9" y="18"/>
                      <a:pt x="9" y="21"/>
                      <a:pt x="10" y="24"/>
                    </a:cubicBezTo>
                    <a:cubicBezTo>
                      <a:pt x="11" y="27"/>
                      <a:pt x="14" y="28"/>
                      <a:pt x="16" y="29"/>
                    </a:cubicBezTo>
                    <a:cubicBezTo>
                      <a:pt x="19" y="30"/>
                      <a:pt x="23" y="29"/>
                      <a:pt x="26" y="27"/>
                    </a:cubicBezTo>
                    <a:cubicBezTo>
                      <a:pt x="27" y="26"/>
                      <a:pt x="28" y="25"/>
                      <a:pt x="29" y="24"/>
                    </a:cubicBezTo>
                    <a:cubicBezTo>
                      <a:pt x="30" y="23"/>
                      <a:pt x="31" y="22"/>
                      <a:pt x="31" y="20"/>
                    </a:cubicBezTo>
                    <a:cubicBezTo>
                      <a:pt x="32" y="17"/>
                      <a:pt x="32" y="15"/>
                      <a:pt x="30" y="12"/>
                    </a:cubicBezTo>
                    <a:cubicBezTo>
                      <a:pt x="29" y="10"/>
                      <a:pt x="26" y="9"/>
                      <a:pt x="24" y="8"/>
                    </a:cubicBezTo>
                    <a:cubicBezTo>
                      <a:pt x="23" y="8"/>
                      <a:pt x="22" y="8"/>
                      <a:pt x="2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23" name="Freeform 348"/>
              <p:cNvSpPr>
                <a:spLocks noEditPoints="1"/>
              </p:cNvSpPr>
              <p:nvPr/>
            </p:nvSpPr>
            <p:spPr bwMode="auto">
              <a:xfrm>
                <a:off x="-3973514" y="3789363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3 w 26"/>
                  <a:gd name="T3" fmla="*/ 18 h 24"/>
                  <a:gd name="T4" fmla="*/ 7 w 26"/>
                  <a:gd name="T5" fmla="*/ 1 h 24"/>
                  <a:gd name="T6" fmla="*/ 14 w 26"/>
                  <a:gd name="T7" fmla="*/ 0 h 24"/>
                  <a:gd name="T8" fmla="*/ 24 w 26"/>
                  <a:gd name="T9" fmla="*/ 5 h 24"/>
                  <a:gd name="T10" fmla="*/ 26 w 26"/>
                  <a:gd name="T11" fmla="*/ 15 h 24"/>
                  <a:gd name="T12" fmla="*/ 20 w 26"/>
                  <a:gd name="T13" fmla="*/ 22 h 24"/>
                  <a:gd name="T14" fmla="*/ 13 w 26"/>
                  <a:gd name="T15" fmla="*/ 24 h 24"/>
                  <a:gd name="T16" fmla="*/ 14 w 26"/>
                  <a:gd name="T17" fmla="*/ 8 h 24"/>
                  <a:gd name="T18" fmla="*/ 11 w 26"/>
                  <a:gd name="T19" fmla="*/ 8 h 24"/>
                  <a:gd name="T20" fmla="*/ 10 w 26"/>
                  <a:gd name="T21" fmla="*/ 14 h 24"/>
                  <a:gd name="T22" fmla="*/ 13 w 26"/>
                  <a:gd name="T23" fmla="*/ 16 h 24"/>
                  <a:gd name="T24" fmla="*/ 16 w 26"/>
                  <a:gd name="T25" fmla="*/ 15 h 24"/>
                  <a:gd name="T26" fmla="*/ 18 w 26"/>
                  <a:gd name="T27" fmla="*/ 13 h 24"/>
                  <a:gd name="T28" fmla="*/ 17 w 26"/>
                  <a:gd name="T29" fmla="*/ 10 h 24"/>
                  <a:gd name="T30" fmla="*/ 14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9" y="24"/>
                      <a:pt x="5" y="22"/>
                      <a:pt x="3" y="18"/>
                    </a:cubicBezTo>
                    <a:cubicBezTo>
                      <a:pt x="0" y="12"/>
                      <a:pt x="2" y="5"/>
                      <a:pt x="7" y="1"/>
                    </a:cubicBezTo>
                    <a:cubicBezTo>
                      <a:pt x="9" y="0"/>
                      <a:pt x="12" y="0"/>
                      <a:pt x="14" y="0"/>
                    </a:cubicBezTo>
                    <a:cubicBezTo>
                      <a:pt x="18" y="0"/>
                      <a:pt x="22" y="2"/>
                      <a:pt x="24" y="5"/>
                    </a:cubicBezTo>
                    <a:cubicBezTo>
                      <a:pt x="26" y="8"/>
                      <a:pt x="26" y="11"/>
                      <a:pt x="26" y="15"/>
                    </a:cubicBezTo>
                    <a:cubicBezTo>
                      <a:pt x="25" y="18"/>
                      <a:pt x="23" y="21"/>
                      <a:pt x="20" y="22"/>
                    </a:cubicBezTo>
                    <a:cubicBezTo>
                      <a:pt x="18" y="23"/>
                      <a:pt x="16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8"/>
                      <a:pt x="11" y="8"/>
                    </a:cubicBezTo>
                    <a:cubicBezTo>
                      <a:pt x="9" y="9"/>
                      <a:pt x="9" y="12"/>
                      <a:pt x="10" y="14"/>
                    </a:cubicBezTo>
                    <a:cubicBezTo>
                      <a:pt x="11" y="15"/>
                      <a:pt x="12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5"/>
                      <a:pt x="18" y="14"/>
                      <a:pt x="18" y="13"/>
                    </a:cubicBezTo>
                    <a:cubicBezTo>
                      <a:pt x="18" y="12"/>
                      <a:pt x="18" y="10"/>
                      <a:pt x="17" y="10"/>
                    </a:cubicBezTo>
                    <a:cubicBezTo>
                      <a:pt x="17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24" name="Freeform 349"/>
              <p:cNvSpPr>
                <a:spLocks noEditPoints="1"/>
              </p:cNvSpPr>
              <p:nvPr/>
            </p:nvSpPr>
            <p:spPr bwMode="auto">
              <a:xfrm>
                <a:off x="-4005264" y="3806825"/>
                <a:ext cx="57150" cy="50800"/>
              </a:xfrm>
              <a:custGeom>
                <a:avLst/>
                <a:gdLst>
                  <a:gd name="T0" fmla="*/ 14 w 27"/>
                  <a:gd name="T1" fmla="*/ 24 h 24"/>
                  <a:gd name="T2" fmla="*/ 3 w 27"/>
                  <a:gd name="T3" fmla="*/ 18 h 24"/>
                  <a:gd name="T4" fmla="*/ 8 w 27"/>
                  <a:gd name="T5" fmla="*/ 1 h 24"/>
                  <a:gd name="T6" fmla="*/ 14 w 27"/>
                  <a:gd name="T7" fmla="*/ 0 h 24"/>
                  <a:gd name="T8" fmla="*/ 25 w 27"/>
                  <a:gd name="T9" fmla="*/ 6 h 24"/>
                  <a:gd name="T10" fmla="*/ 26 w 27"/>
                  <a:gd name="T11" fmla="*/ 15 h 24"/>
                  <a:gd name="T12" fmla="*/ 20 w 27"/>
                  <a:gd name="T13" fmla="*/ 23 h 24"/>
                  <a:gd name="T14" fmla="*/ 14 w 27"/>
                  <a:gd name="T15" fmla="*/ 24 h 24"/>
                  <a:gd name="T16" fmla="*/ 14 w 27"/>
                  <a:gd name="T17" fmla="*/ 8 h 24"/>
                  <a:gd name="T18" fmla="*/ 12 w 27"/>
                  <a:gd name="T19" fmla="*/ 8 h 24"/>
                  <a:gd name="T20" fmla="*/ 10 w 27"/>
                  <a:gd name="T21" fmla="*/ 14 h 24"/>
                  <a:gd name="T22" fmla="*/ 14 w 27"/>
                  <a:gd name="T23" fmla="*/ 16 h 24"/>
                  <a:gd name="T24" fmla="*/ 16 w 27"/>
                  <a:gd name="T25" fmla="*/ 16 h 24"/>
                  <a:gd name="T26" fmla="*/ 18 w 27"/>
                  <a:gd name="T27" fmla="*/ 13 h 24"/>
                  <a:gd name="T28" fmla="*/ 18 w 27"/>
                  <a:gd name="T29" fmla="*/ 10 h 24"/>
                  <a:gd name="T30" fmla="*/ 14 w 27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4">
                    <a:moveTo>
                      <a:pt x="14" y="24"/>
                    </a:moveTo>
                    <a:cubicBezTo>
                      <a:pt x="9" y="24"/>
                      <a:pt x="5" y="22"/>
                      <a:pt x="3" y="18"/>
                    </a:cubicBezTo>
                    <a:cubicBezTo>
                      <a:pt x="0" y="12"/>
                      <a:pt x="2" y="4"/>
                      <a:pt x="8" y="1"/>
                    </a:cubicBezTo>
                    <a:cubicBezTo>
                      <a:pt x="10" y="0"/>
                      <a:pt x="12" y="0"/>
                      <a:pt x="14" y="0"/>
                    </a:cubicBezTo>
                    <a:cubicBezTo>
                      <a:pt x="19" y="0"/>
                      <a:pt x="23" y="2"/>
                      <a:pt x="25" y="6"/>
                    </a:cubicBezTo>
                    <a:cubicBezTo>
                      <a:pt x="26" y="9"/>
                      <a:pt x="27" y="12"/>
                      <a:pt x="26" y="15"/>
                    </a:cubicBezTo>
                    <a:cubicBezTo>
                      <a:pt x="25" y="19"/>
                      <a:pt x="23" y="21"/>
                      <a:pt x="20" y="23"/>
                    </a:cubicBezTo>
                    <a:cubicBezTo>
                      <a:pt x="18" y="24"/>
                      <a:pt x="16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2" y="8"/>
                    </a:cubicBezTo>
                    <a:cubicBezTo>
                      <a:pt x="10" y="9"/>
                      <a:pt x="9" y="12"/>
                      <a:pt x="10" y="14"/>
                    </a:cubicBezTo>
                    <a:cubicBezTo>
                      <a:pt x="11" y="15"/>
                      <a:pt x="12" y="16"/>
                      <a:pt x="14" y="16"/>
                    </a:cubicBezTo>
                    <a:cubicBezTo>
                      <a:pt x="14" y="16"/>
                      <a:pt x="15" y="16"/>
                      <a:pt x="16" y="16"/>
                    </a:cubicBezTo>
                    <a:cubicBezTo>
                      <a:pt x="17" y="15"/>
                      <a:pt x="18" y="14"/>
                      <a:pt x="18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25" name="Freeform 350"/>
              <p:cNvSpPr>
                <a:spLocks noEditPoints="1"/>
              </p:cNvSpPr>
              <p:nvPr/>
            </p:nvSpPr>
            <p:spPr bwMode="auto">
              <a:xfrm>
                <a:off x="-4143376" y="3749675"/>
                <a:ext cx="53975" cy="57150"/>
              </a:xfrm>
              <a:custGeom>
                <a:avLst/>
                <a:gdLst>
                  <a:gd name="T0" fmla="*/ 13 w 25"/>
                  <a:gd name="T1" fmla="*/ 26 h 26"/>
                  <a:gd name="T2" fmla="*/ 2 w 25"/>
                  <a:gd name="T3" fmla="*/ 17 h 26"/>
                  <a:gd name="T4" fmla="*/ 9 w 25"/>
                  <a:gd name="T5" fmla="*/ 2 h 26"/>
                  <a:gd name="T6" fmla="*/ 23 w 25"/>
                  <a:gd name="T7" fmla="*/ 10 h 26"/>
                  <a:gd name="T8" fmla="*/ 23 w 25"/>
                  <a:gd name="T9" fmla="*/ 20 h 26"/>
                  <a:gd name="T10" fmla="*/ 17 w 25"/>
                  <a:gd name="T11" fmla="*/ 25 h 26"/>
                  <a:gd name="T12" fmla="*/ 13 w 25"/>
                  <a:gd name="T13" fmla="*/ 26 h 26"/>
                  <a:gd name="T14" fmla="*/ 12 w 25"/>
                  <a:gd name="T15" fmla="*/ 10 h 26"/>
                  <a:gd name="T16" fmla="*/ 11 w 25"/>
                  <a:gd name="T17" fmla="*/ 10 h 26"/>
                  <a:gd name="T18" fmla="*/ 10 w 25"/>
                  <a:gd name="T19" fmla="*/ 15 h 26"/>
                  <a:gd name="T20" fmla="*/ 14 w 25"/>
                  <a:gd name="T21" fmla="*/ 17 h 26"/>
                  <a:gd name="T22" fmla="*/ 16 w 25"/>
                  <a:gd name="T23" fmla="*/ 16 h 26"/>
                  <a:gd name="T24" fmla="*/ 16 w 25"/>
                  <a:gd name="T25" fmla="*/ 13 h 26"/>
                  <a:gd name="T26" fmla="*/ 12 w 25"/>
                  <a:gd name="T27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6">
                    <a:moveTo>
                      <a:pt x="13" y="26"/>
                    </a:moveTo>
                    <a:cubicBezTo>
                      <a:pt x="8" y="26"/>
                      <a:pt x="4" y="22"/>
                      <a:pt x="2" y="17"/>
                    </a:cubicBezTo>
                    <a:cubicBezTo>
                      <a:pt x="0" y="11"/>
                      <a:pt x="3" y="4"/>
                      <a:pt x="9" y="2"/>
                    </a:cubicBezTo>
                    <a:cubicBezTo>
                      <a:pt x="15" y="0"/>
                      <a:pt x="21" y="4"/>
                      <a:pt x="23" y="10"/>
                    </a:cubicBezTo>
                    <a:cubicBezTo>
                      <a:pt x="25" y="13"/>
                      <a:pt x="24" y="17"/>
                      <a:pt x="23" y="20"/>
                    </a:cubicBezTo>
                    <a:cubicBezTo>
                      <a:pt x="22" y="22"/>
                      <a:pt x="19" y="24"/>
                      <a:pt x="17" y="25"/>
                    </a:cubicBezTo>
                    <a:cubicBezTo>
                      <a:pt x="15" y="26"/>
                      <a:pt x="14" y="26"/>
                      <a:pt x="13" y="26"/>
                    </a:cubicBezTo>
                    <a:close/>
                    <a:moveTo>
                      <a:pt x="12" y="10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0" y="10"/>
                      <a:pt x="9" y="13"/>
                      <a:pt x="10" y="15"/>
                    </a:cubicBezTo>
                    <a:cubicBezTo>
                      <a:pt x="10" y="17"/>
                      <a:pt x="12" y="18"/>
                      <a:pt x="14" y="17"/>
                    </a:cubicBezTo>
                    <a:cubicBezTo>
                      <a:pt x="15" y="17"/>
                      <a:pt x="15" y="17"/>
                      <a:pt x="16" y="16"/>
                    </a:cubicBezTo>
                    <a:cubicBezTo>
                      <a:pt x="16" y="15"/>
                      <a:pt x="16" y="14"/>
                      <a:pt x="16" y="13"/>
                    </a:cubicBezTo>
                    <a:cubicBezTo>
                      <a:pt x="15" y="11"/>
                      <a:pt x="14" y="10"/>
                      <a:pt x="1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26" name="Freeform 351"/>
              <p:cNvSpPr>
                <a:spLocks noEditPoints="1"/>
              </p:cNvSpPr>
              <p:nvPr/>
            </p:nvSpPr>
            <p:spPr bwMode="auto">
              <a:xfrm>
                <a:off x="-4173539" y="3762375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2 w 25"/>
                  <a:gd name="T3" fmla="*/ 15 h 24"/>
                  <a:gd name="T4" fmla="*/ 9 w 25"/>
                  <a:gd name="T5" fmla="*/ 1 h 24"/>
                  <a:gd name="T6" fmla="*/ 14 w 25"/>
                  <a:gd name="T7" fmla="*/ 0 h 24"/>
                  <a:gd name="T8" fmla="*/ 18 w 25"/>
                  <a:gd name="T9" fmla="*/ 2 h 24"/>
                  <a:gd name="T10" fmla="*/ 24 w 25"/>
                  <a:gd name="T11" fmla="*/ 9 h 24"/>
                  <a:gd name="T12" fmla="*/ 23 w 25"/>
                  <a:gd name="T13" fmla="*/ 18 h 24"/>
                  <a:gd name="T14" fmla="*/ 21 w 25"/>
                  <a:gd name="T15" fmla="*/ 22 h 24"/>
                  <a:gd name="T16" fmla="*/ 16 w 25"/>
                  <a:gd name="T17" fmla="*/ 24 h 24"/>
                  <a:gd name="T18" fmla="*/ 13 w 25"/>
                  <a:gd name="T19" fmla="*/ 24 h 24"/>
                  <a:gd name="T20" fmla="*/ 12 w 25"/>
                  <a:gd name="T21" fmla="*/ 8 h 24"/>
                  <a:gd name="T22" fmla="*/ 12 w 25"/>
                  <a:gd name="T23" fmla="*/ 8 h 24"/>
                  <a:gd name="T24" fmla="*/ 10 w 25"/>
                  <a:gd name="T25" fmla="*/ 13 h 24"/>
                  <a:gd name="T26" fmla="*/ 14 w 25"/>
                  <a:gd name="T27" fmla="*/ 16 h 24"/>
                  <a:gd name="T28" fmla="*/ 15 w 25"/>
                  <a:gd name="T29" fmla="*/ 16 h 24"/>
                  <a:gd name="T30" fmla="*/ 16 w 25"/>
                  <a:gd name="T31" fmla="*/ 14 h 24"/>
                  <a:gd name="T32" fmla="*/ 16 w 25"/>
                  <a:gd name="T33" fmla="*/ 11 h 24"/>
                  <a:gd name="T34" fmla="*/ 14 w 25"/>
                  <a:gd name="T35" fmla="*/ 9 h 24"/>
                  <a:gd name="T36" fmla="*/ 13 w 25"/>
                  <a:gd name="T37" fmla="*/ 8 h 24"/>
                  <a:gd name="T38" fmla="*/ 12 w 25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8" y="24"/>
                      <a:pt x="3" y="21"/>
                      <a:pt x="2" y="15"/>
                    </a:cubicBezTo>
                    <a:cubicBezTo>
                      <a:pt x="0" y="9"/>
                      <a:pt x="3" y="2"/>
                      <a:pt x="9" y="1"/>
                    </a:cubicBezTo>
                    <a:cubicBezTo>
                      <a:pt x="11" y="0"/>
                      <a:pt x="12" y="0"/>
                      <a:pt x="14" y="0"/>
                    </a:cubicBezTo>
                    <a:cubicBezTo>
                      <a:pt x="15" y="0"/>
                      <a:pt x="17" y="1"/>
                      <a:pt x="18" y="2"/>
                    </a:cubicBezTo>
                    <a:cubicBezTo>
                      <a:pt x="21" y="3"/>
                      <a:pt x="23" y="6"/>
                      <a:pt x="24" y="9"/>
                    </a:cubicBezTo>
                    <a:cubicBezTo>
                      <a:pt x="25" y="12"/>
                      <a:pt x="24" y="15"/>
                      <a:pt x="23" y="18"/>
                    </a:cubicBezTo>
                    <a:cubicBezTo>
                      <a:pt x="23" y="19"/>
                      <a:pt x="22" y="20"/>
                      <a:pt x="21" y="22"/>
                    </a:cubicBezTo>
                    <a:cubicBezTo>
                      <a:pt x="19" y="23"/>
                      <a:pt x="18" y="23"/>
                      <a:pt x="16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9"/>
                      <a:pt x="9" y="11"/>
                      <a:pt x="10" y="13"/>
                    </a:cubicBezTo>
                    <a:cubicBezTo>
                      <a:pt x="10" y="15"/>
                      <a:pt x="12" y="17"/>
                      <a:pt x="14" y="16"/>
                    </a:cubicBezTo>
                    <a:cubicBezTo>
                      <a:pt x="14" y="16"/>
                      <a:pt x="15" y="16"/>
                      <a:pt x="15" y="16"/>
                    </a:cubicBezTo>
                    <a:cubicBezTo>
                      <a:pt x="15" y="15"/>
                      <a:pt x="16" y="15"/>
                      <a:pt x="16" y="14"/>
                    </a:cubicBezTo>
                    <a:cubicBezTo>
                      <a:pt x="16" y="14"/>
                      <a:pt x="16" y="12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4" y="9"/>
                      <a:pt x="13" y="8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27" name="Freeform 352"/>
              <p:cNvSpPr>
                <a:spLocks noEditPoints="1"/>
              </p:cNvSpPr>
              <p:nvPr/>
            </p:nvSpPr>
            <p:spPr bwMode="auto">
              <a:xfrm>
                <a:off x="-4203701" y="3771900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2 w 25"/>
                  <a:gd name="T3" fmla="*/ 15 h 24"/>
                  <a:gd name="T4" fmla="*/ 10 w 25"/>
                  <a:gd name="T5" fmla="*/ 0 h 24"/>
                  <a:gd name="T6" fmla="*/ 12 w 25"/>
                  <a:gd name="T7" fmla="*/ 0 h 24"/>
                  <a:gd name="T8" fmla="*/ 18 w 25"/>
                  <a:gd name="T9" fmla="*/ 2 h 24"/>
                  <a:gd name="T10" fmla="*/ 24 w 25"/>
                  <a:gd name="T11" fmla="*/ 9 h 24"/>
                  <a:gd name="T12" fmla="*/ 23 w 25"/>
                  <a:gd name="T13" fmla="*/ 18 h 24"/>
                  <a:gd name="T14" fmla="*/ 16 w 25"/>
                  <a:gd name="T15" fmla="*/ 24 h 24"/>
                  <a:gd name="T16" fmla="*/ 13 w 25"/>
                  <a:gd name="T17" fmla="*/ 24 h 24"/>
                  <a:gd name="T18" fmla="*/ 12 w 25"/>
                  <a:gd name="T19" fmla="*/ 8 h 24"/>
                  <a:gd name="T20" fmla="*/ 12 w 25"/>
                  <a:gd name="T21" fmla="*/ 8 h 24"/>
                  <a:gd name="T22" fmla="*/ 10 w 25"/>
                  <a:gd name="T23" fmla="*/ 13 h 24"/>
                  <a:gd name="T24" fmla="*/ 14 w 25"/>
                  <a:gd name="T25" fmla="*/ 16 h 24"/>
                  <a:gd name="T26" fmla="*/ 16 w 25"/>
                  <a:gd name="T27" fmla="*/ 14 h 24"/>
                  <a:gd name="T28" fmla="*/ 16 w 25"/>
                  <a:gd name="T29" fmla="*/ 11 h 24"/>
                  <a:gd name="T30" fmla="*/ 14 w 25"/>
                  <a:gd name="T31" fmla="*/ 9 h 24"/>
                  <a:gd name="T32" fmla="*/ 12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8" y="24"/>
                      <a:pt x="3" y="20"/>
                      <a:pt x="2" y="15"/>
                    </a:cubicBezTo>
                    <a:cubicBezTo>
                      <a:pt x="0" y="8"/>
                      <a:pt x="4" y="2"/>
                      <a:pt x="10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5" y="0"/>
                      <a:pt x="17" y="1"/>
                      <a:pt x="18" y="2"/>
                    </a:cubicBezTo>
                    <a:cubicBezTo>
                      <a:pt x="21" y="4"/>
                      <a:pt x="23" y="6"/>
                      <a:pt x="24" y="9"/>
                    </a:cubicBezTo>
                    <a:cubicBezTo>
                      <a:pt x="25" y="12"/>
                      <a:pt x="24" y="15"/>
                      <a:pt x="23" y="18"/>
                    </a:cubicBezTo>
                    <a:cubicBezTo>
                      <a:pt x="21" y="21"/>
                      <a:pt x="19" y="23"/>
                      <a:pt x="16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9"/>
                      <a:pt x="9" y="11"/>
                      <a:pt x="10" y="13"/>
                    </a:cubicBezTo>
                    <a:cubicBezTo>
                      <a:pt x="10" y="15"/>
                      <a:pt x="12" y="16"/>
                      <a:pt x="14" y="16"/>
                    </a:cubicBezTo>
                    <a:cubicBezTo>
                      <a:pt x="15" y="16"/>
                      <a:pt x="15" y="15"/>
                      <a:pt x="16" y="14"/>
                    </a:cubicBezTo>
                    <a:cubicBezTo>
                      <a:pt x="16" y="14"/>
                      <a:pt x="16" y="12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28" name="Freeform 353"/>
              <p:cNvSpPr>
                <a:spLocks noEditPoints="1"/>
              </p:cNvSpPr>
              <p:nvPr/>
            </p:nvSpPr>
            <p:spPr bwMode="auto">
              <a:xfrm>
                <a:off x="-4232276" y="3778250"/>
                <a:ext cx="50800" cy="50800"/>
              </a:xfrm>
              <a:custGeom>
                <a:avLst/>
                <a:gdLst>
                  <a:gd name="T0" fmla="*/ 12 w 23"/>
                  <a:gd name="T1" fmla="*/ 24 h 24"/>
                  <a:gd name="T2" fmla="*/ 0 w 23"/>
                  <a:gd name="T3" fmla="*/ 14 h 24"/>
                  <a:gd name="T4" fmla="*/ 2 w 23"/>
                  <a:gd name="T5" fmla="*/ 6 h 24"/>
                  <a:gd name="T6" fmla="*/ 9 w 23"/>
                  <a:gd name="T7" fmla="*/ 0 h 24"/>
                  <a:gd name="T8" fmla="*/ 11 w 23"/>
                  <a:gd name="T9" fmla="*/ 0 h 24"/>
                  <a:gd name="T10" fmla="*/ 23 w 23"/>
                  <a:gd name="T11" fmla="*/ 10 h 24"/>
                  <a:gd name="T12" fmla="*/ 21 w 23"/>
                  <a:gd name="T13" fmla="*/ 19 h 24"/>
                  <a:gd name="T14" fmla="*/ 14 w 23"/>
                  <a:gd name="T15" fmla="*/ 24 h 24"/>
                  <a:gd name="T16" fmla="*/ 14 w 23"/>
                  <a:gd name="T17" fmla="*/ 24 h 24"/>
                  <a:gd name="T18" fmla="*/ 12 w 23"/>
                  <a:gd name="T19" fmla="*/ 24 h 24"/>
                  <a:gd name="T20" fmla="*/ 11 w 23"/>
                  <a:gd name="T21" fmla="*/ 8 h 24"/>
                  <a:gd name="T22" fmla="*/ 11 w 23"/>
                  <a:gd name="T23" fmla="*/ 8 h 24"/>
                  <a:gd name="T24" fmla="*/ 11 w 23"/>
                  <a:gd name="T25" fmla="*/ 8 h 24"/>
                  <a:gd name="T26" fmla="*/ 9 w 23"/>
                  <a:gd name="T27" fmla="*/ 10 h 24"/>
                  <a:gd name="T28" fmla="*/ 8 w 23"/>
                  <a:gd name="T29" fmla="*/ 13 h 24"/>
                  <a:gd name="T30" fmla="*/ 12 w 23"/>
                  <a:gd name="T31" fmla="*/ 16 h 24"/>
                  <a:gd name="T32" fmla="*/ 14 w 23"/>
                  <a:gd name="T33" fmla="*/ 15 h 24"/>
                  <a:gd name="T34" fmla="*/ 15 w 23"/>
                  <a:gd name="T35" fmla="*/ 12 h 24"/>
                  <a:gd name="T36" fmla="*/ 11 w 23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cubicBezTo>
                      <a:pt x="6" y="24"/>
                      <a:pt x="1" y="20"/>
                      <a:pt x="0" y="14"/>
                    </a:cubicBezTo>
                    <a:cubicBezTo>
                      <a:pt x="0" y="11"/>
                      <a:pt x="0" y="8"/>
                      <a:pt x="2" y="6"/>
                    </a:cubicBezTo>
                    <a:cubicBezTo>
                      <a:pt x="4" y="3"/>
                      <a:pt x="6" y="1"/>
                      <a:pt x="9" y="0"/>
                    </a:cubicBezTo>
                    <a:cubicBezTo>
                      <a:pt x="10" y="0"/>
                      <a:pt x="11" y="0"/>
                      <a:pt x="11" y="0"/>
                    </a:cubicBezTo>
                    <a:cubicBezTo>
                      <a:pt x="17" y="0"/>
                      <a:pt x="21" y="4"/>
                      <a:pt x="23" y="10"/>
                    </a:cubicBezTo>
                    <a:cubicBezTo>
                      <a:pt x="23" y="13"/>
                      <a:pt x="23" y="17"/>
                      <a:pt x="21" y="19"/>
                    </a:cubicBezTo>
                    <a:cubicBezTo>
                      <a:pt x="19" y="22"/>
                      <a:pt x="17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3" y="24"/>
                      <a:pt x="13" y="24"/>
                      <a:pt x="12" y="24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5"/>
                      <a:pt x="11" y="17"/>
                      <a:pt x="12" y="16"/>
                    </a:cubicBezTo>
                    <a:cubicBezTo>
                      <a:pt x="13" y="16"/>
                      <a:pt x="14" y="15"/>
                      <a:pt x="14" y="15"/>
                    </a:cubicBezTo>
                    <a:cubicBezTo>
                      <a:pt x="15" y="14"/>
                      <a:pt x="15" y="13"/>
                      <a:pt x="15" y="12"/>
                    </a:cubicBezTo>
                    <a:cubicBezTo>
                      <a:pt x="14" y="10"/>
                      <a:pt x="13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29" name="Freeform 354"/>
              <p:cNvSpPr>
                <a:spLocks noEditPoints="1"/>
              </p:cNvSpPr>
              <p:nvPr/>
            </p:nvSpPr>
            <p:spPr bwMode="auto">
              <a:xfrm>
                <a:off x="-4264026" y="3784600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1 w 24"/>
                  <a:gd name="T3" fmla="*/ 13 h 24"/>
                  <a:gd name="T4" fmla="*/ 10 w 24"/>
                  <a:gd name="T5" fmla="*/ 0 h 24"/>
                  <a:gd name="T6" fmla="*/ 12 w 24"/>
                  <a:gd name="T7" fmla="*/ 0 h 24"/>
                  <a:gd name="T8" fmla="*/ 23 w 24"/>
                  <a:gd name="T9" fmla="*/ 10 h 24"/>
                  <a:gd name="T10" fmla="*/ 21 w 24"/>
                  <a:gd name="T11" fmla="*/ 19 h 24"/>
                  <a:gd name="T12" fmla="*/ 14 w 24"/>
                  <a:gd name="T13" fmla="*/ 24 h 24"/>
                  <a:gd name="T14" fmla="*/ 12 w 24"/>
                  <a:gd name="T15" fmla="*/ 24 h 24"/>
                  <a:gd name="T16" fmla="*/ 12 w 24"/>
                  <a:gd name="T17" fmla="*/ 8 h 24"/>
                  <a:gd name="T18" fmla="*/ 12 w 24"/>
                  <a:gd name="T19" fmla="*/ 8 h 24"/>
                  <a:gd name="T20" fmla="*/ 12 w 24"/>
                  <a:gd name="T21" fmla="*/ 8 h 24"/>
                  <a:gd name="T22" fmla="*/ 9 w 24"/>
                  <a:gd name="T23" fmla="*/ 12 h 24"/>
                  <a:gd name="T24" fmla="*/ 13 w 24"/>
                  <a:gd name="T25" fmla="*/ 16 h 24"/>
                  <a:gd name="T26" fmla="*/ 15 w 24"/>
                  <a:gd name="T27" fmla="*/ 15 h 24"/>
                  <a:gd name="T28" fmla="*/ 15 w 24"/>
                  <a:gd name="T29" fmla="*/ 11 h 24"/>
                  <a:gd name="T30" fmla="*/ 12 w 24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7" y="24"/>
                      <a:pt x="2" y="19"/>
                      <a:pt x="1" y="13"/>
                    </a:cubicBezTo>
                    <a:cubicBezTo>
                      <a:pt x="0" y="7"/>
                      <a:pt x="4" y="1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8" y="0"/>
                      <a:pt x="22" y="4"/>
                      <a:pt x="23" y="10"/>
                    </a:cubicBezTo>
                    <a:cubicBezTo>
                      <a:pt x="24" y="13"/>
                      <a:pt x="23" y="17"/>
                      <a:pt x="21" y="19"/>
                    </a:cubicBezTo>
                    <a:cubicBezTo>
                      <a:pt x="20" y="22"/>
                      <a:pt x="17" y="23"/>
                      <a:pt x="14" y="24"/>
                    </a:cubicBezTo>
                    <a:cubicBezTo>
                      <a:pt x="14" y="24"/>
                      <a:pt x="13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9" y="10"/>
                      <a:pt x="9" y="12"/>
                    </a:cubicBezTo>
                    <a:cubicBezTo>
                      <a:pt x="9" y="15"/>
                      <a:pt x="11" y="16"/>
                      <a:pt x="13" y="16"/>
                    </a:cubicBezTo>
                    <a:cubicBezTo>
                      <a:pt x="14" y="16"/>
                      <a:pt x="14" y="15"/>
                      <a:pt x="15" y="15"/>
                    </a:cubicBezTo>
                    <a:cubicBezTo>
                      <a:pt x="15" y="14"/>
                      <a:pt x="16" y="13"/>
                      <a:pt x="15" y="11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30" name="Freeform 355"/>
              <p:cNvSpPr>
                <a:spLocks noEditPoints="1"/>
              </p:cNvSpPr>
              <p:nvPr/>
            </p:nvSpPr>
            <p:spPr bwMode="auto">
              <a:xfrm>
                <a:off x="-4294189" y="3789363"/>
                <a:ext cx="49213" cy="50800"/>
              </a:xfrm>
              <a:custGeom>
                <a:avLst/>
                <a:gdLst>
                  <a:gd name="T0" fmla="*/ 12 w 23"/>
                  <a:gd name="T1" fmla="*/ 24 h 24"/>
                  <a:gd name="T2" fmla="*/ 4 w 23"/>
                  <a:gd name="T3" fmla="*/ 21 h 24"/>
                  <a:gd name="T4" fmla="*/ 0 w 23"/>
                  <a:gd name="T5" fmla="*/ 13 h 24"/>
                  <a:gd name="T6" fmla="*/ 3 w 23"/>
                  <a:gd name="T7" fmla="*/ 4 h 24"/>
                  <a:gd name="T8" fmla="*/ 10 w 23"/>
                  <a:gd name="T9" fmla="*/ 0 h 24"/>
                  <a:gd name="T10" fmla="*/ 12 w 23"/>
                  <a:gd name="T11" fmla="*/ 0 h 24"/>
                  <a:gd name="T12" fmla="*/ 23 w 23"/>
                  <a:gd name="T13" fmla="*/ 10 h 24"/>
                  <a:gd name="T14" fmla="*/ 21 w 23"/>
                  <a:gd name="T15" fmla="*/ 20 h 24"/>
                  <a:gd name="T16" fmla="*/ 13 w 23"/>
                  <a:gd name="T17" fmla="*/ 24 h 24"/>
                  <a:gd name="T18" fmla="*/ 12 w 23"/>
                  <a:gd name="T19" fmla="*/ 24 h 24"/>
                  <a:gd name="T20" fmla="*/ 12 w 23"/>
                  <a:gd name="T21" fmla="*/ 8 h 24"/>
                  <a:gd name="T22" fmla="*/ 11 w 23"/>
                  <a:gd name="T23" fmla="*/ 8 h 24"/>
                  <a:gd name="T24" fmla="*/ 9 w 23"/>
                  <a:gd name="T25" fmla="*/ 9 h 24"/>
                  <a:gd name="T26" fmla="*/ 9 w 23"/>
                  <a:gd name="T27" fmla="*/ 12 h 24"/>
                  <a:gd name="T28" fmla="*/ 10 w 23"/>
                  <a:gd name="T29" fmla="*/ 15 h 24"/>
                  <a:gd name="T30" fmla="*/ 12 w 23"/>
                  <a:gd name="T31" fmla="*/ 16 h 24"/>
                  <a:gd name="T32" fmla="*/ 14 w 23"/>
                  <a:gd name="T33" fmla="*/ 15 h 24"/>
                  <a:gd name="T34" fmla="*/ 15 w 23"/>
                  <a:gd name="T35" fmla="*/ 11 h 24"/>
                  <a:gd name="T36" fmla="*/ 12 w 23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cubicBezTo>
                      <a:pt x="9" y="24"/>
                      <a:pt x="6" y="23"/>
                      <a:pt x="4" y="21"/>
                    </a:cubicBezTo>
                    <a:cubicBezTo>
                      <a:pt x="2" y="19"/>
                      <a:pt x="1" y="16"/>
                      <a:pt x="0" y="13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5" y="2"/>
                      <a:pt x="7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7" y="0"/>
                      <a:pt x="22" y="4"/>
                      <a:pt x="23" y="10"/>
                    </a:cubicBezTo>
                    <a:cubicBezTo>
                      <a:pt x="23" y="14"/>
                      <a:pt x="23" y="17"/>
                      <a:pt x="21" y="20"/>
                    </a:cubicBezTo>
                    <a:cubicBezTo>
                      <a:pt x="19" y="22"/>
                      <a:pt x="16" y="24"/>
                      <a:pt x="13" y="24"/>
                    </a:cubicBezTo>
                    <a:cubicBezTo>
                      <a:pt x="13" y="24"/>
                      <a:pt x="12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0" y="8"/>
                      <a:pt x="9" y="9"/>
                    </a:cubicBezTo>
                    <a:cubicBezTo>
                      <a:pt x="9" y="10"/>
                      <a:pt x="8" y="11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5"/>
                    </a:cubicBezTo>
                    <a:cubicBezTo>
                      <a:pt x="15" y="14"/>
                      <a:pt x="15" y="13"/>
                      <a:pt x="15" y="11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31" name="Freeform 356"/>
              <p:cNvSpPr>
                <a:spLocks noEditPoints="1"/>
              </p:cNvSpPr>
              <p:nvPr/>
            </p:nvSpPr>
            <p:spPr bwMode="auto">
              <a:xfrm>
                <a:off x="-4143376" y="3789363"/>
                <a:ext cx="55563" cy="53975"/>
              </a:xfrm>
              <a:custGeom>
                <a:avLst/>
                <a:gdLst>
                  <a:gd name="T0" fmla="*/ 14 w 26"/>
                  <a:gd name="T1" fmla="*/ 25 h 25"/>
                  <a:gd name="T2" fmla="*/ 2 w 26"/>
                  <a:gd name="T3" fmla="*/ 16 h 25"/>
                  <a:gd name="T4" fmla="*/ 10 w 26"/>
                  <a:gd name="T5" fmla="*/ 1 h 25"/>
                  <a:gd name="T6" fmla="*/ 13 w 26"/>
                  <a:gd name="T7" fmla="*/ 0 h 25"/>
                  <a:gd name="T8" fmla="*/ 25 w 26"/>
                  <a:gd name="T9" fmla="*/ 9 h 25"/>
                  <a:gd name="T10" fmla="*/ 24 w 26"/>
                  <a:gd name="T11" fmla="*/ 18 h 25"/>
                  <a:gd name="T12" fmla="*/ 17 w 26"/>
                  <a:gd name="T13" fmla="*/ 24 h 25"/>
                  <a:gd name="T14" fmla="*/ 14 w 26"/>
                  <a:gd name="T15" fmla="*/ 25 h 25"/>
                  <a:gd name="T16" fmla="*/ 13 w 26"/>
                  <a:gd name="T17" fmla="*/ 8 h 25"/>
                  <a:gd name="T18" fmla="*/ 12 w 26"/>
                  <a:gd name="T19" fmla="*/ 9 h 25"/>
                  <a:gd name="T20" fmla="*/ 10 w 26"/>
                  <a:gd name="T21" fmla="*/ 14 h 25"/>
                  <a:gd name="T22" fmla="*/ 15 w 26"/>
                  <a:gd name="T23" fmla="*/ 16 h 25"/>
                  <a:gd name="T24" fmla="*/ 17 w 26"/>
                  <a:gd name="T25" fmla="*/ 14 h 25"/>
                  <a:gd name="T26" fmla="*/ 17 w 26"/>
                  <a:gd name="T27" fmla="*/ 11 h 25"/>
                  <a:gd name="T28" fmla="*/ 13 w 26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4" y="25"/>
                    </a:moveTo>
                    <a:cubicBezTo>
                      <a:pt x="9" y="25"/>
                      <a:pt x="4" y="21"/>
                      <a:pt x="2" y="16"/>
                    </a:cubicBezTo>
                    <a:cubicBezTo>
                      <a:pt x="0" y="10"/>
                      <a:pt x="4" y="3"/>
                      <a:pt x="10" y="1"/>
                    </a:cubicBezTo>
                    <a:cubicBezTo>
                      <a:pt x="11" y="1"/>
                      <a:pt x="12" y="0"/>
                      <a:pt x="13" y="0"/>
                    </a:cubicBezTo>
                    <a:cubicBezTo>
                      <a:pt x="18" y="0"/>
                      <a:pt x="23" y="4"/>
                      <a:pt x="25" y="9"/>
                    </a:cubicBezTo>
                    <a:cubicBezTo>
                      <a:pt x="26" y="12"/>
                      <a:pt x="26" y="15"/>
                      <a:pt x="24" y="18"/>
                    </a:cubicBezTo>
                    <a:cubicBezTo>
                      <a:pt x="23" y="21"/>
                      <a:pt x="20" y="23"/>
                      <a:pt x="17" y="24"/>
                    </a:cubicBezTo>
                    <a:cubicBezTo>
                      <a:pt x="16" y="24"/>
                      <a:pt x="15" y="25"/>
                      <a:pt x="14" y="25"/>
                    </a:cubicBezTo>
                    <a:close/>
                    <a:moveTo>
                      <a:pt x="13" y="8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9" y="12"/>
                      <a:pt x="10" y="14"/>
                    </a:cubicBezTo>
                    <a:cubicBezTo>
                      <a:pt x="11" y="16"/>
                      <a:pt x="13" y="17"/>
                      <a:pt x="15" y="16"/>
                    </a:cubicBezTo>
                    <a:cubicBezTo>
                      <a:pt x="16" y="16"/>
                      <a:pt x="16" y="15"/>
                      <a:pt x="17" y="14"/>
                    </a:cubicBezTo>
                    <a:cubicBezTo>
                      <a:pt x="17" y="14"/>
                      <a:pt x="17" y="12"/>
                      <a:pt x="17" y="11"/>
                    </a:cubicBezTo>
                    <a:cubicBezTo>
                      <a:pt x="16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32" name="Freeform 357"/>
              <p:cNvSpPr>
                <a:spLocks noEditPoints="1"/>
              </p:cNvSpPr>
              <p:nvPr/>
            </p:nvSpPr>
            <p:spPr bwMode="auto">
              <a:xfrm>
                <a:off x="-4173539" y="3798888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2 w 25"/>
                  <a:gd name="T3" fmla="*/ 15 h 24"/>
                  <a:gd name="T4" fmla="*/ 10 w 25"/>
                  <a:gd name="T5" fmla="*/ 0 h 24"/>
                  <a:gd name="T6" fmla="*/ 13 w 25"/>
                  <a:gd name="T7" fmla="*/ 0 h 24"/>
                  <a:gd name="T8" fmla="*/ 24 w 25"/>
                  <a:gd name="T9" fmla="*/ 9 h 24"/>
                  <a:gd name="T10" fmla="*/ 23 w 25"/>
                  <a:gd name="T11" fmla="*/ 18 h 24"/>
                  <a:gd name="T12" fmla="*/ 16 w 25"/>
                  <a:gd name="T13" fmla="*/ 24 h 24"/>
                  <a:gd name="T14" fmla="*/ 13 w 25"/>
                  <a:gd name="T15" fmla="*/ 24 h 24"/>
                  <a:gd name="T16" fmla="*/ 13 w 25"/>
                  <a:gd name="T17" fmla="*/ 8 h 24"/>
                  <a:gd name="T18" fmla="*/ 12 w 25"/>
                  <a:gd name="T19" fmla="*/ 8 h 24"/>
                  <a:gd name="T20" fmla="*/ 9 w 25"/>
                  <a:gd name="T21" fmla="*/ 13 h 24"/>
                  <a:gd name="T22" fmla="*/ 14 w 25"/>
                  <a:gd name="T23" fmla="*/ 16 h 24"/>
                  <a:gd name="T24" fmla="*/ 16 w 25"/>
                  <a:gd name="T25" fmla="*/ 14 h 24"/>
                  <a:gd name="T26" fmla="*/ 16 w 25"/>
                  <a:gd name="T27" fmla="*/ 11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8" y="24"/>
                      <a:pt x="3" y="20"/>
                      <a:pt x="2" y="15"/>
                    </a:cubicBezTo>
                    <a:cubicBezTo>
                      <a:pt x="0" y="9"/>
                      <a:pt x="4" y="2"/>
                      <a:pt x="10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8" y="0"/>
                      <a:pt x="23" y="4"/>
                      <a:pt x="24" y="9"/>
                    </a:cubicBezTo>
                    <a:cubicBezTo>
                      <a:pt x="25" y="12"/>
                      <a:pt x="25" y="15"/>
                      <a:pt x="23" y="18"/>
                    </a:cubicBezTo>
                    <a:cubicBezTo>
                      <a:pt x="22" y="21"/>
                      <a:pt x="19" y="23"/>
                      <a:pt x="16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9"/>
                      <a:pt x="9" y="11"/>
                      <a:pt x="9" y="13"/>
                    </a:cubicBezTo>
                    <a:cubicBezTo>
                      <a:pt x="10" y="15"/>
                      <a:pt x="12" y="16"/>
                      <a:pt x="14" y="16"/>
                    </a:cubicBezTo>
                    <a:cubicBezTo>
                      <a:pt x="15" y="16"/>
                      <a:pt x="16" y="15"/>
                      <a:pt x="16" y="14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33" name="Freeform 358"/>
              <p:cNvSpPr>
                <a:spLocks noEditPoints="1"/>
              </p:cNvSpPr>
              <p:nvPr/>
            </p:nvSpPr>
            <p:spPr bwMode="auto">
              <a:xfrm>
                <a:off x="-4205289" y="3808413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2 w 25"/>
                  <a:gd name="T3" fmla="*/ 14 h 24"/>
                  <a:gd name="T4" fmla="*/ 10 w 25"/>
                  <a:gd name="T5" fmla="*/ 0 h 24"/>
                  <a:gd name="T6" fmla="*/ 13 w 25"/>
                  <a:gd name="T7" fmla="*/ 0 h 24"/>
                  <a:gd name="T8" fmla="*/ 24 w 25"/>
                  <a:gd name="T9" fmla="*/ 9 h 24"/>
                  <a:gd name="T10" fmla="*/ 23 w 25"/>
                  <a:gd name="T11" fmla="*/ 18 h 24"/>
                  <a:gd name="T12" fmla="*/ 16 w 25"/>
                  <a:gd name="T13" fmla="*/ 24 h 24"/>
                  <a:gd name="T14" fmla="*/ 13 w 25"/>
                  <a:gd name="T15" fmla="*/ 24 h 24"/>
                  <a:gd name="T16" fmla="*/ 13 w 25"/>
                  <a:gd name="T17" fmla="*/ 8 h 24"/>
                  <a:gd name="T18" fmla="*/ 12 w 25"/>
                  <a:gd name="T19" fmla="*/ 8 h 24"/>
                  <a:gd name="T20" fmla="*/ 10 w 25"/>
                  <a:gd name="T21" fmla="*/ 13 h 24"/>
                  <a:gd name="T22" fmla="*/ 14 w 25"/>
                  <a:gd name="T23" fmla="*/ 16 h 24"/>
                  <a:gd name="T24" fmla="*/ 16 w 25"/>
                  <a:gd name="T25" fmla="*/ 14 h 24"/>
                  <a:gd name="T26" fmla="*/ 17 w 25"/>
                  <a:gd name="T27" fmla="*/ 11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8" y="24"/>
                      <a:pt x="3" y="20"/>
                      <a:pt x="2" y="14"/>
                    </a:cubicBezTo>
                    <a:cubicBezTo>
                      <a:pt x="0" y="8"/>
                      <a:pt x="4" y="1"/>
                      <a:pt x="10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8" y="0"/>
                      <a:pt x="23" y="4"/>
                      <a:pt x="24" y="9"/>
                    </a:cubicBezTo>
                    <a:cubicBezTo>
                      <a:pt x="25" y="12"/>
                      <a:pt x="25" y="16"/>
                      <a:pt x="23" y="18"/>
                    </a:cubicBezTo>
                    <a:cubicBezTo>
                      <a:pt x="22" y="21"/>
                      <a:pt x="19" y="23"/>
                      <a:pt x="16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9" y="11"/>
                      <a:pt x="10" y="13"/>
                    </a:cubicBezTo>
                    <a:cubicBezTo>
                      <a:pt x="10" y="15"/>
                      <a:pt x="12" y="16"/>
                      <a:pt x="14" y="16"/>
                    </a:cubicBezTo>
                    <a:cubicBezTo>
                      <a:pt x="15" y="16"/>
                      <a:pt x="16" y="15"/>
                      <a:pt x="16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6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34" name="Freeform 359"/>
              <p:cNvSpPr>
                <a:spLocks noEditPoints="1"/>
              </p:cNvSpPr>
              <p:nvPr/>
            </p:nvSpPr>
            <p:spPr bwMode="auto">
              <a:xfrm>
                <a:off x="-4235451" y="3814763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1 w 24"/>
                  <a:gd name="T3" fmla="*/ 14 h 24"/>
                  <a:gd name="T4" fmla="*/ 10 w 24"/>
                  <a:gd name="T5" fmla="*/ 0 h 24"/>
                  <a:gd name="T6" fmla="*/ 19 w 24"/>
                  <a:gd name="T7" fmla="*/ 2 h 24"/>
                  <a:gd name="T8" fmla="*/ 24 w 24"/>
                  <a:gd name="T9" fmla="*/ 10 h 24"/>
                  <a:gd name="T10" fmla="*/ 22 w 24"/>
                  <a:gd name="T11" fmla="*/ 19 h 24"/>
                  <a:gd name="T12" fmla="*/ 14 w 24"/>
                  <a:gd name="T13" fmla="*/ 24 h 24"/>
                  <a:gd name="T14" fmla="*/ 12 w 24"/>
                  <a:gd name="T15" fmla="*/ 24 h 24"/>
                  <a:gd name="T16" fmla="*/ 12 w 24"/>
                  <a:gd name="T17" fmla="*/ 8 h 24"/>
                  <a:gd name="T18" fmla="*/ 11 w 24"/>
                  <a:gd name="T19" fmla="*/ 8 h 24"/>
                  <a:gd name="T20" fmla="*/ 9 w 24"/>
                  <a:gd name="T21" fmla="*/ 13 h 24"/>
                  <a:gd name="T22" fmla="*/ 13 w 24"/>
                  <a:gd name="T23" fmla="*/ 16 h 24"/>
                  <a:gd name="T24" fmla="*/ 15 w 24"/>
                  <a:gd name="T25" fmla="*/ 15 h 24"/>
                  <a:gd name="T26" fmla="*/ 16 w 24"/>
                  <a:gd name="T27" fmla="*/ 11 h 24"/>
                  <a:gd name="T28" fmla="*/ 14 w 24"/>
                  <a:gd name="T29" fmla="*/ 9 h 24"/>
                  <a:gd name="T30" fmla="*/ 12 w 24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6" y="24"/>
                      <a:pt x="2" y="20"/>
                      <a:pt x="1" y="14"/>
                    </a:cubicBezTo>
                    <a:cubicBezTo>
                      <a:pt x="0" y="8"/>
                      <a:pt x="4" y="1"/>
                      <a:pt x="10" y="0"/>
                    </a:cubicBezTo>
                    <a:cubicBezTo>
                      <a:pt x="13" y="0"/>
                      <a:pt x="16" y="0"/>
                      <a:pt x="19" y="2"/>
                    </a:cubicBezTo>
                    <a:cubicBezTo>
                      <a:pt x="21" y="4"/>
                      <a:pt x="23" y="7"/>
                      <a:pt x="24" y="10"/>
                    </a:cubicBezTo>
                    <a:cubicBezTo>
                      <a:pt x="24" y="13"/>
                      <a:pt x="24" y="16"/>
                      <a:pt x="22" y="19"/>
                    </a:cubicBezTo>
                    <a:cubicBezTo>
                      <a:pt x="20" y="22"/>
                      <a:pt x="18" y="23"/>
                      <a:pt x="14" y="24"/>
                    </a:cubicBezTo>
                    <a:cubicBezTo>
                      <a:pt x="14" y="24"/>
                      <a:pt x="13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9" y="8"/>
                      <a:pt x="8" y="11"/>
                      <a:pt x="9" y="13"/>
                    </a:cubicBezTo>
                    <a:cubicBezTo>
                      <a:pt x="9" y="15"/>
                      <a:pt x="11" y="16"/>
                      <a:pt x="13" y="16"/>
                    </a:cubicBezTo>
                    <a:cubicBezTo>
                      <a:pt x="14" y="16"/>
                      <a:pt x="15" y="15"/>
                      <a:pt x="15" y="15"/>
                    </a:cubicBezTo>
                    <a:cubicBezTo>
                      <a:pt x="16" y="14"/>
                      <a:pt x="16" y="13"/>
                      <a:pt x="16" y="11"/>
                    </a:cubicBezTo>
                    <a:cubicBezTo>
                      <a:pt x="15" y="10"/>
                      <a:pt x="15" y="9"/>
                      <a:pt x="14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35" name="Freeform 360"/>
              <p:cNvSpPr>
                <a:spLocks noEditPoints="1"/>
              </p:cNvSpPr>
              <p:nvPr/>
            </p:nvSpPr>
            <p:spPr bwMode="auto">
              <a:xfrm>
                <a:off x="-4268789" y="3819525"/>
                <a:ext cx="52388" cy="52388"/>
              </a:xfrm>
              <a:custGeom>
                <a:avLst/>
                <a:gdLst>
                  <a:gd name="T0" fmla="*/ 12 w 24"/>
                  <a:gd name="T1" fmla="*/ 25 h 25"/>
                  <a:gd name="T2" fmla="*/ 0 w 24"/>
                  <a:gd name="T3" fmla="*/ 14 h 25"/>
                  <a:gd name="T4" fmla="*/ 10 w 24"/>
                  <a:gd name="T5" fmla="*/ 1 h 25"/>
                  <a:gd name="T6" fmla="*/ 12 w 24"/>
                  <a:gd name="T7" fmla="*/ 0 h 25"/>
                  <a:gd name="T8" fmla="*/ 24 w 24"/>
                  <a:gd name="T9" fmla="*/ 11 h 25"/>
                  <a:gd name="T10" fmla="*/ 21 w 24"/>
                  <a:gd name="T11" fmla="*/ 20 h 25"/>
                  <a:gd name="T12" fmla="*/ 14 w 24"/>
                  <a:gd name="T13" fmla="*/ 25 h 25"/>
                  <a:gd name="T14" fmla="*/ 12 w 24"/>
                  <a:gd name="T15" fmla="*/ 25 h 25"/>
                  <a:gd name="T16" fmla="*/ 12 w 24"/>
                  <a:gd name="T17" fmla="*/ 9 h 25"/>
                  <a:gd name="T18" fmla="*/ 11 w 24"/>
                  <a:gd name="T19" fmla="*/ 9 h 25"/>
                  <a:gd name="T20" fmla="*/ 8 w 24"/>
                  <a:gd name="T21" fmla="*/ 13 h 25"/>
                  <a:gd name="T22" fmla="*/ 13 w 24"/>
                  <a:gd name="T23" fmla="*/ 17 h 25"/>
                  <a:gd name="T24" fmla="*/ 15 w 24"/>
                  <a:gd name="T25" fmla="*/ 15 h 25"/>
                  <a:gd name="T26" fmla="*/ 16 w 24"/>
                  <a:gd name="T27" fmla="*/ 12 h 25"/>
                  <a:gd name="T28" fmla="*/ 12 w 24"/>
                  <a:gd name="T29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6" y="25"/>
                      <a:pt x="1" y="20"/>
                      <a:pt x="0" y="14"/>
                    </a:cubicBezTo>
                    <a:cubicBezTo>
                      <a:pt x="0" y="7"/>
                      <a:pt x="4" y="1"/>
                      <a:pt x="10" y="1"/>
                    </a:cubicBezTo>
                    <a:cubicBezTo>
                      <a:pt x="11" y="1"/>
                      <a:pt x="11" y="0"/>
                      <a:pt x="12" y="0"/>
                    </a:cubicBezTo>
                    <a:cubicBezTo>
                      <a:pt x="18" y="0"/>
                      <a:pt x="23" y="5"/>
                      <a:pt x="24" y="11"/>
                    </a:cubicBezTo>
                    <a:cubicBezTo>
                      <a:pt x="24" y="14"/>
                      <a:pt x="23" y="18"/>
                      <a:pt x="21" y="20"/>
                    </a:cubicBezTo>
                    <a:cubicBezTo>
                      <a:pt x="19" y="23"/>
                      <a:pt x="17" y="24"/>
                      <a:pt x="14" y="25"/>
                    </a:cubicBezTo>
                    <a:cubicBezTo>
                      <a:pt x="13" y="25"/>
                      <a:pt x="13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1" y="9"/>
                      <a:pt x="11" y="9"/>
                    </a:cubicBezTo>
                    <a:cubicBezTo>
                      <a:pt x="10" y="9"/>
                      <a:pt x="8" y="11"/>
                      <a:pt x="8" y="13"/>
                    </a:cubicBezTo>
                    <a:cubicBezTo>
                      <a:pt x="9" y="15"/>
                      <a:pt x="11" y="17"/>
                      <a:pt x="13" y="17"/>
                    </a:cubicBezTo>
                    <a:cubicBezTo>
                      <a:pt x="14" y="16"/>
                      <a:pt x="14" y="16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5" y="10"/>
                      <a:pt x="14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36" name="Freeform 361"/>
              <p:cNvSpPr>
                <a:spLocks noEditPoints="1"/>
              </p:cNvSpPr>
              <p:nvPr/>
            </p:nvSpPr>
            <p:spPr bwMode="auto">
              <a:xfrm>
                <a:off x="-4148139" y="3827463"/>
                <a:ext cx="57150" cy="53975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6 h 25"/>
                  <a:gd name="T4" fmla="*/ 9 w 26"/>
                  <a:gd name="T5" fmla="*/ 1 h 25"/>
                  <a:gd name="T6" fmla="*/ 13 w 26"/>
                  <a:gd name="T7" fmla="*/ 0 h 25"/>
                  <a:gd name="T8" fmla="*/ 25 w 26"/>
                  <a:gd name="T9" fmla="*/ 9 h 25"/>
                  <a:gd name="T10" fmla="*/ 24 w 26"/>
                  <a:gd name="T11" fmla="*/ 18 h 25"/>
                  <a:gd name="T12" fmla="*/ 17 w 26"/>
                  <a:gd name="T13" fmla="*/ 24 h 25"/>
                  <a:gd name="T14" fmla="*/ 17 w 26"/>
                  <a:gd name="T15" fmla="*/ 24 h 25"/>
                  <a:gd name="T16" fmla="*/ 13 w 26"/>
                  <a:gd name="T17" fmla="*/ 25 h 25"/>
                  <a:gd name="T18" fmla="*/ 13 w 26"/>
                  <a:gd name="T19" fmla="*/ 8 h 25"/>
                  <a:gd name="T20" fmla="*/ 12 w 26"/>
                  <a:gd name="T21" fmla="*/ 9 h 25"/>
                  <a:gd name="T22" fmla="*/ 12 w 26"/>
                  <a:gd name="T23" fmla="*/ 9 h 25"/>
                  <a:gd name="T24" fmla="*/ 9 w 26"/>
                  <a:gd name="T25" fmla="*/ 14 h 25"/>
                  <a:gd name="T26" fmla="*/ 14 w 26"/>
                  <a:gd name="T27" fmla="*/ 16 h 25"/>
                  <a:gd name="T28" fmla="*/ 17 w 26"/>
                  <a:gd name="T29" fmla="*/ 14 h 25"/>
                  <a:gd name="T30" fmla="*/ 17 w 26"/>
                  <a:gd name="T31" fmla="*/ 11 h 25"/>
                  <a:gd name="T32" fmla="*/ 13 w 26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8" y="25"/>
                      <a:pt x="3" y="21"/>
                      <a:pt x="1" y="16"/>
                    </a:cubicBezTo>
                    <a:cubicBezTo>
                      <a:pt x="0" y="9"/>
                      <a:pt x="3" y="3"/>
                      <a:pt x="9" y="1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8" y="0"/>
                      <a:pt x="23" y="4"/>
                      <a:pt x="25" y="9"/>
                    </a:cubicBezTo>
                    <a:cubicBezTo>
                      <a:pt x="26" y="12"/>
                      <a:pt x="25" y="15"/>
                      <a:pt x="24" y="18"/>
                    </a:cubicBezTo>
                    <a:cubicBezTo>
                      <a:pt x="22" y="21"/>
                      <a:pt x="20" y="23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6" y="24"/>
                      <a:pt x="14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9" y="11"/>
                      <a:pt x="9" y="14"/>
                    </a:cubicBezTo>
                    <a:cubicBezTo>
                      <a:pt x="10" y="16"/>
                      <a:pt x="12" y="17"/>
                      <a:pt x="14" y="16"/>
                    </a:cubicBezTo>
                    <a:cubicBezTo>
                      <a:pt x="15" y="16"/>
                      <a:pt x="16" y="15"/>
                      <a:pt x="17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37" name="Freeform 362"/>
              <p:cNvSpPr>
                <a:spLocks noEditPoints="1"/>
              </p:cNvSpPr>
              <p:nvPr/>
            </p:nvSpPr>
            <p:spPr bwMode="auto">
              <a:xfrm>
                <a:off x="-4181476" y="3838575"/>
                <a:ext cx="55563" cy="50800"/>
              </a:xfrm>
              <a:custGeom>
                <a:avLst/>
                <a:gdLst>
                  <a:gd name="T0" fmla="*/ 14 w 26"/>
                  <a:gd name="T1" fmla="*/ 24 h 24"/>
                  <a:gd name="T2" fmla="*/ 2 w 26"/>
                  <a:gd name="T3" fmla="*/ 15 h 24"/>
                  <a:gd name="T4" fmla="*/ 11 w 26"/>
                  <a:gd name="T5" fmla="*/ 0 h 24"/>
                  <a:gd name="T6" fmla="*/ 14 w 26"/>
                  <a:gd name="T7" fmla="*/ 0 h 24"/>
                  <a:gd name="T8" fmla="*/ 25 w 26"/>
                  <a:gd name="T9" fmla="*/ 8 h 24"/>
                  <a:gd name="T10" fmla="*/ 24 w 26"/>
                  <a:gd name="T11" fmla="*/ 18 h 24"/>
                  <a:gd name="T12" fmla="*/ 17 w 26"/>
                  <a:gd name="T13" fmla="*/ 24 h 24"/>
                  <a:gd name="T14" fmla="*/ 14 w 26"/>
                  <a:gd name="T15" fmla="*/ 24 h 24"/>
                  <a:gd name="T16" fmla="*/ 14 w 26"/>
                  <a:gd name="T17" fmla="*/ 8 h 24"/>
                  <a:gd name="T18" fmla="*/ 13 w 26"/>
                  <a:gd name="T19" fmla="*/ 8 h 24"/>
                  <a:gd name="T20" fmla="*/ 10 w 26"/>
                  <a:gd name="T21" fmla="*/ 13 h 24"/>
                  <a:gd name="T22" fmla="*/ 15 w 26"/>
                  <a:gd name="T23" fmla="*/ 16 h 24"/>
                  <a:gd name="T24" fmla="*/ 17 w 26"/>
                  <a:gd name="T25" fmla="*/ 14 h 24"/>
                  <a:gd name="T26" fmla="*/ 17 w 26"/>
                  <a:gd name="T27" fmla="*/ 11 h 24"/>
                  <a:gd name="T28" fmla="*/ 14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8" y="24"/>
                      <a:pt x="3" y="20"/>
                      <a:pt x="2" y="15"/>
                    </a:cubicBezTo>
                    <a:cubicBezTo>
                      <a:pt x="0" y="8"/>
                      <a:pt x="4" y="2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9" y="0"/>
                      <a:pt x="24" y="3"/>
                      <a:pt x="25" y="8"/>
                    </a:cubicBezTo>
                    <a:cubicBezTo>
                      <a:pt x="26" y="12"/>
                      <a:pt x="26" y="15"/>
                      <a:pt x="24" y="18"/>
                    </a:cubicBezTo>
                    <a:cubicBezTo>
                      <a:pt x="23" y="21"/>
                      <a:pt x="20" y="23"/>
                      <a:pt x="17" y="24"/>
                    </a:cubicBezTo>
                    <a:cubicBezTo>
                      <a:pt x="16" y="24"/>
                      <a:pt x="15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9" y="11"/>
                      <a:pt x="10" y="13"/>
                    </a:cubicBezTo>
                    <a:cubicBezTo>
                      <a:pt x="10" y="15"/>
                      <a:pt x="13" y="16"/>
                      <a:pt x="15" y="16"/>
                    </a:cubicBezTo>
                    <a:cubicBezTo>
                      <a:pt x="16" y="15"/>
                      <a:pt x="17" y="15"/>
                      <a:pt x="17" y="14"/>
                    </a:cubicBezTo>
                    <a:cubicBezTo>
                      <a:pt x="18" y="13"/>
                      <a:pt x="18" y="12"/>
                      <a:pt x="17" y="11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38" name="Freeform 363"/>
              <p:cNvSpPr>
                <a:spLocks noEditPoints="1"/>
              </p:cNvSpPr>
              <p:nvPr/>
            </p:nvSpPr>
            <p:spPr bwMode="auto">
              <a:xfrm>
                <a:off x="-4211639" y="3844925"/>
                <a:ext cx="52388" cy="53975"/>
              </a:xfrm>
              <a:custGeom>
                <a:avLst/>
                <a:gdLst>
                  <a:gd name="T0" fmla="*/ 12 w 25"/>
                  <a:gd name="T1" fmla="*/ 25 h 25"/>
                  <a:gd name="T2" fmla="*/ 5 w 25"/>
                  <a:gd name="T3" fmla="*/ 23 h 25"/>
                  <a:gd name="T4" fmla="*/ 0 w 25"/>
                  <a:gd name="T5" fmla="*/ 15 h 25"/>
                  <a:gd name="T6" fmla="*/ 2 w 25"/>
                  <a:gd name="T7" fmla="*/ 6 h 25"/>
                  <a:gd name="T8" fmla="*/ 9 w 25"/>
                  <a:gd name="T9" fmla="*/ 1 h 25"/>
                  <a:gd name="T10" fmla="*/ 12 w 25"/>
                  <a:gd name="T11" fmla="*/ 0 h 25"/>
                  <a:gd name="T12" fmla="*/ 24 w 25"/>
                  <a:gd name="T13" fmla="*/ 10 h 25"/>
                  <a:gd name="T14" fmla="*/ 22 w 25"/>
                  <a:gd name="T15" fmla="*/ 19 h 25"/>
                  <a:gd name="T16" fmla="*/ 15 w 25"/>
                  <a:gd name="T17" fmla="*/ 24 h 25"/>
                  <a:gd name="T18" fmla="*/ 12 w 25"/>
                  <a:gd name="T19" fmla="*/ 25 h 25"/>
                  <a:gd name="T20" fmla="*/ 12 w 25"/>
                  <a:gd name="T21" fmla="*/ 8 h 25"/>
                  <a:gd name="T22" fmla="*/ 11 w 25"/>
                  <a:gd name="T23" fmla="*/ 8 h 25"/>
                  <a:gd name="T24" fmla="*/ 9 w 25"/>
                  <a:gd name="T25" fmla="*/ 10 h 25"/>
                  <a:gd name="T26" fmla="*/ 8 w 25"/>
                  <a:gd name="T27" fmla="*/ 13 h 25"/>
                  <a:gd name="T28" fmla="*/ 10 w 25"/>
                  <a:gd name="T29" fmla="*/ 16 h 25"/>
                  <a:gd name="T30" fmla="*/ 13 w 25"/>
                  <a:gd name="T31" fmla="*/ 16 h 25"/>
                  <a:gd name="T32" fmla="*/ 15 w 25"/>
                  <a:gd name="T33" fmla="*/ 15 h 25"/>
                  <a:gd name="T34" fmla="*/ 16 w 25"/>
                  <a:gd name="T35" fmla="*/ 12 h 25"/>
                  <a:gd name="T36" fmla="*/ 12 w 25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0" y="25"/>
                      <a:pt x="7" y="24"/>
                      <a:pt x="5" y="23"/>
                    </a:cubicBezTo>
                    <a:cubicBezTo>
                      <a:pt x="3" y="21"/>
                      <a:pt x="1" y="18"/>
                      <a:pt x="0" y="15"/>
                    </a:cubicBezTo>
                    <a:cubicBezTo>
                      <a:pt x="0" y="12"/>
                      <a:pt x="0" y="8"/>
                      <a:pt x="2" y="6"/>
                    </a:cubicBezTo>
                    <a:cubicBezTo>
                      <a:pt x="4" y="3"/>
                      <a:pt x="6" y="1"/>
                      <a:pt x="9" y="1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8" y="0"/>
                      <a:pt x="22" y="4"/>
                      <a:pt x="24" y="10"/>
                    </a:cubicBezTo>
                    <a:cubicBezTo>
                      <a:pt x="25" y="13"/>
                      <a:pt x="24" y="16"/>
                      <a:pt x="22" y="19"/>
                    </a:cubicBezTo>
                    <a:cubicBezTo>
                      <a:pt x="21" y="22"/>
                      <a:pt x="18" y="24"/>
                      <a:pt x="15" y="24"/>
                    </a:cubicBezTo>
                    <a:cubicBezTo>
                      <a:pt x="14" y="25"/>
                      <a:pt x="13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4"/>
                      <a:pt x="9" y="15"/>
                      <a:pt x="10" y="16"/>
                    </a:cubicBezTo>
                    <a:cubicBezTo>
                      <a:pt x="11" y="16"/>
                      <a:pt x="12" y="17"/>
                      <a:pt x="13" y="16"/>
                    </a:cubicBezTo>
                    <a:cubicBezTo>
                      <a:pt x="14" y="16"/>
                      <a:pt x="15" y="16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5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39" name="Freeform 364"/>
              <p:cNvSpPr>
                <a:spLocks noEditPoints="1"/>
              </p:cNvSpPr>
              <p:nvPr/>
            </p:nvSpPr>
            <p:spPr bwMode="auto">
              <a:xfrm>
                <a:off x="-4248151" y="3851275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4 h 25"/>
                  <a:gd name="T4" fmla="*/ 11 w 26"/>
                  <a:gd name="T5" fmla="*/ 0 h 25"/>
                  <a:gd name="T6" fmla="*/ 13 w 26"/>
                  <a:gd name="T7" fmla="*/ 0 h 25"/>
                  <a:gd name="T8" fmla="*/ 25 w 26"/>
                  <a:gd name="T9" fmla="*/ 10 h 25"/>
                  <a:gd name="T10" fmla="*/ 23 w 26"/>
                  <a:gd name="T11" fmla="*/ 19 h 25"/>
                  <a:gd name="T12" fmla="*/ 15 w 26"/>
                  <a:gd name="T13" fmla="*/ 24 h 25"/>
                  <a:gd name="T14" fmla="*/ 13 w 26"/>
                  <a:gd name="T15" fmla="*/ 25 h 25"/>
                  <a:gd name="T16" fmla="*/ 13 w 26"/>
                  <a:gd name="T17" fmla="*/ 8 h 25"/>
                  <a:gd name="T18" fmla="*/ 13 w 26"/>
                  <a:gd name="T19" fmla="*/ 8 h 25"/>
                  <a:gd name="T20" fmla="*/ 9 w 26"/>
                  <a:gd name="T21" fmla="*/ 13 h 25"/>
                  <a:gd name="T22" fmla="*/ 14 w 26"/>
                  <a:gd name="T23" fmla="*/ 16 h 25"/>
                  <a:gd name="T24" fmla="*/ 17 w 26"/>
                  <a:gd name="T25" fmla="*/ 15 h 25"/>
                  <a:gd name="T26" fmla="*/ 17 w 26"/>
                  <a:gd name="T27" fmla="*/ 12 h 25"/>
                  <a:gd name="T28" fmla="*/ 13 w 26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7" y="25"/>
                      <a:pt x="2" y="20"/>
                      <a:pt x="1" y="14"/>
                    </a:cubicBezTo>
                    <a:cubicBezTo>
                      <a:pt x="0" y="8"/>
                      <a:pt x="5" y="2"/>
                      <a:pt x="11" y="0"/>
                    </a:cubicBezTo>
                    <a:cubicBezTo>
                      <a:pt x="12" y="0"/>
                      <a:pt x="13" y="0"/>
                      <a:pt x="13" y="0"/>
                    </a:cubicBezTo>
                    <a:cubicBezTo>
                      <a:pt x="19" y="0"/>
                      <a:pt x="24" y="4"/>
                      <a:pt x="25" y="10"/>
                    </a:cubicBezTo>
                    <a:cubicBezTo>
                      <a:pt x="26" y="13"/>
                      <a:pt x="25" y="17"/>
                      <a:pt x="23" y="19"/>
                    </a:cubicBezTo>
                    <a:cubicBezTo>
                      <a:pt x="21" y="22"/>
                      <a:pt x="19" y="24"/>
                      <a:pt x="15" y="24"/>
                    </a:cubicBezTo>
                    <a:cubicBezTo>
                      <a:pt x="15" y="25"/>
                      <a:pt x="14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0" y="9"/>
                      <a:pt x="9" y="11"/>
                      <a:pt x="9" y="13"/>
                    </a:cubicBezTo>
                    <a:cubicBezTo>
                      <a:pt x="10" y="15"/>
                      <a:pt x="12" y="17"/>
                      <a:pt x="14" y="16"/>
                    </a:cubicBezTo>
                    <a:cubicBezTo>
                      <a:pt x="15" y="16"/>
                      <a:pt x="16" y="16"/>
                      <a:pt x="17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40" name="Freeform 365"/>
              <p:cNvSpPr>
                <a:spLocks noEditPoints="1"/>
              </p:cNvSpPr>
              <p:nvPr/>
            </p:nvSpPr>
            <p:spPr bwMode="auto">
              <a:xfrm>
                <a:off x="-4156076" y="3865563"/>
                <a:ext cx="57150" cy="52388"/>
              </a:xfrm>
              <a:custGeom>
                <a:avLst/>
                <a:gdLst>
                  <a:gd name="T0" fmla="*/ 14 w 27"/>
                  <a:gd name="T1" fmla="*/ 24 h 24"/>
                  <a:gd name="T2" fmla="*/ 2 w 27"/>
                  <a:gd name="T3" fmla="*/ 15 h 24"/>
                  <a:gd name="T4" fmla="*/ 11 w 27"/>
                  <a:gd name="T5" fmla="*/ 1 h 24"/>
                  <a:gd name="T6" fmla="*/ 14 w 27"/>
                  <a:gd name="T7" fmla="*/ 0 h 24"/>
                  <a:gd name="T8" fmla="*/ 26 w 27"/>
                  <a:gd name="T9" fmla="*/ 9 h 24"/>
                  <a:gd name="T10" fmla="*/ 25 w 27"/>
                  <a:gd name="T11" fmla="*/ 18 h 24"/>
                  <a:gd name="T12" fmla="*/ 17 w 27"/>
                  <a:gd name="T13" fmla="*/ 24 h 24"/>
                  <a:gd name="T14" fmla="*/ 14 w 27"/>
                  <a:gd name="T15" fmla="*/ 24 h 24"/>
                  <a:gd name="T16" fmla="*/ 14 w 27"/>
                  <a:gd name="T17" fmla="*/ 8 h 24"/>
                  <a:gd name="T18" fmla="*/ 13 w 27"/>
                  <a:gd name="T19" fmla="*/ 8 h 24"/>
                  <a:gd name="T20" fmla="*/ 10 w 27"/>
                  <a:gd name="T21" fmla="*/ 13 h 24"/>
                  <a:gd name="T22" fmla="*/ 14 w 27"/>
                  <a:gd name="T23" fmla="*/ 16 h 24"/>
                  <a:gd name="T24" fmla="*/ 15 w 27"/>
                  <a:gd name="T25" fmla="*/ 16 h 24"/>
                  <a:gd name="T26" fmla="*/ 18 w 27"/>
                  <a:gd name="T27" fmla="*/ 14 h 24"/>
                  <a:gd name="T28" fmla="*/ 18 w 27"/>
                  <a:gd name="T29" fmla="*/ 11 h 24"/>
                  <a:gd name="T30" fmla="*/ 14 w 27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4">
                    <a:moveTo>
                      <a:pt x="14" y="24"/>
                    </a:moveTo>
                    <a:cubicBezTo>
                      <a:pt x="8" y="24"/>
                      <a:pt x="3" y="21"/>
                      <a:pt x="2" y="15"/>
                    </a:cubicBezTo>
                    <a:cubicBezTo>
                      <a:pt x="0" y="9"/>
                      <a:pt x="4" y="2"/>
                      <a:pt x="11" y="1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9" y="0"/>
                      <a:pt x="24" y="4"/>
                      <a:pt x="26" y="9"/>
                    </a:cubicBezTo>
                    <a:cubicBezTo>
                      <a:pt x="27" y="12"/>
                      <a:pt x="26" y="15"/>
                      <a:pt x="25" y="18"/>
                    </a:cubicBezTo>
                    <a:cubicBezTo>
                      <a:pt x="23" y="21"/>
                      <a:pt x="21" y="23"/>
                      <a:pt x="17" y="24"/>
                    </a:cubicBezTo>
                    <a:cubicBezTo>
                      <a:pt x="16" y="24"/>
                      <a:pt x="15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4" y="8"/>
                      <a:pt x="13" y="8"/>
                      <a:pt x="13" y="8"/>
                    </a:cubicBezTo>
                    <a:cubicBezTo>
                      <a:pt x="10" y="9"/>
                      <a:pt x="9" y="11"/>
                      <a:pt x="10" y="13"/>
                    </a:cubicBezTo>
                    <a:cubicBezTo>
                      <a:pt x="10" y="15"/>
                      <a:pt x="12" y="16"/>
                      <a:pt x="14" y="16"/>
                    </a:cubicBezTo>
                    <a:cubicBezTo>
                      <a:pt x="14" y="16"/>
                      <a:pt x="15" y="16"/>
                      <a:pt x="15" y="16"/>
                    </a:cubicBezTo>
                    <a:cubicBezTo>
                      <a:pt x="16" y="16"/>
                      <a:pt x="17" y="15"/>
                      <a:pt x="18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41" name="Freeform 366"/>
              <p:cNvSpPr>
                <a:spLocks noEditPoints="1"/>
              </p:cNvSpPr>
              <p:nvPr/>
            </p:nvSpPr>
            <p:spPr bwMode="auto">
              <a:xfrm>
                <a:off x="-4192589" y="3908425"/>
                <a:ext cx="85725" cy="79375"/>
              </a:xfrm>
              <a:custGeom>
                <a:avLst/>
                <a:gdLst>
                  <a:gd name="T0" fmla="*/ 19 w 40"/>
                  <a:gd name="T1" fmla="*/ 37 h 37"/>
                  <a:gd name="T2" fmla="*/ 9 w 40"/>
                  <a:gd name="T3" fmla="*/ 35 h 37"/>
                  <a:gd name="T4" fmla="*/ 0 w 40"/>
                  <a:gd name="T5" fmla="*/ 23 h 37"/>
                  <a:gd name="T6" fmla="*/ 4 w 40"/>
                  <a:gd name="T7" fmla="*/ 9 h 37"/>
                  <a:gd name="T8" fmla="*/ 16 w 40"/>
                  <a:gd name="T9" fmla="*/ 1 h 37"/>
                  <a:gd name="T10" fmla="*/ 30 w 40"/>
                  <a:gd name="T11" fmla="*/ 3 h 37"/>
                  <a:gd name="T12" fmla="*/ 39 w 40"/>
                  <a:gd name="T13" fmla="*/ 14 h 37"/>
                  <a:gd name="T14" fmla="*/ 37 w 40"/>
                  <a:gd name="T15" fmla="*/ 28 h 37"/>
                  <a:gd name="T16" fmla="*/ 24 w 40"/>
                  <a:gd name="T17" fmla="*/ 37 h 37"/>
                  <a:gd name="T18" fmla="*/ 19 w 40"/>
                  <a:gd name="T19" fmla="*/ 37 h 37"/>
                  <a:gd name="T20" fmla="*/ 20 w 40"/>
                  <a:gd name="T21" fmla="*/ 9 h 37"/>
                  <a:gd name="T22" fmla="*/ 17 w 40"/>
                  <a:gd name="T23" fmla="*/ 9 h 37"/>
                  <a:gd name="T24" fmla="*/ 10 w 40"/>
                  <a:gd name="T25" fmla="*/ 14 h 37"/>
                  <a:gd name="T26" fmla="*/ 8 w 40"/>
                  <a:gd name="T27" fmla="*/ 21 h 37"/>
                  <a:gd name="T28" fmla="*/ 13 w 40"/>
                  <a:gd name="T29" fmla="*/ 28 h 37"/>
                  <a:gd name="T30" fmla="*/ 22 w 40"/>
                  <a:gd name="T31" fmla="*/ 29 h 37"/>
                  <a:gd name="T32" fmla="*/ 30 w 40"/>
                  <a:gd name="T33" fmla="*/ 24 h 37"/>
                  <a:gd name="T34" fmla="*/ 31 w 40"/>
                  <a:gd name="T35" fmla="*/ 16 h 37"/>
                  <a:gd name="T36" fmla="*/ 26 w 40"/>
                  <a:gd name="T37" fmla="*/ 10 h 37"/>
                  <a:gd name="T38" fmla="*/ 20 w 40"/>
                  <a:gd name="T39" fmla="*/ 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0" h="37">
                    <a:moveTo>
                      <a:pt x="19" y="37"/>
                    </a:moveTo>
                    <a:cubicBezTo>
                      <a:pt x="15" y="37"/>
                      <a:pt x="12" y="36"/>
                      <a:pt x="9" y="35"/>
                    </a:cubicBezTo>
                    <a:cubicBezTo>
                      <a:pt x="5" y="32"/>
                      <a:pt x="1" y="28"/>
                      <a:pt x="0" y="23"/>
                    </a:cubicBezTo>
                    <a:cubicBezTo>
                      <a:pt x="0" y="18"/>
                      <a:pt x="1" y="13"/>
                      <a:pt x="4" y="9"/>
                    </a:cubicBezTo>
                    <a:cubicBezTo>
                      <a:pt x="6" y="5"/>
                      <a:pt x="11" y="2"/>
                      <a:pt x="16" y="1"/>
                    </a:cubicBezTo>
                    <a:cubicBezTo>
                      <a:pt x="20" y="0"/>
                      <a:pt x="25" y="1"/>
                      <a:pt x="30" y="3"/>
                    </a:cubicBezTo>
                    <a:cubicBezTo>
                      <a:pt x="34" y="5"/>
                      <a:pt x="38" y="9"/>
                      <a:pt x="39" y="14"/>
                    </a:cubicBezTo>
                    <a:cubicBezTo>
                      <a:pt x="40" y="19"/>
                      <a:pt x="40" y="24"/>
                      <a:pt x="37" y="28"/>
                    </a:cubicBezTo>
                    <a:cubicBezTo>
                      <a:pt x="34" y="32"/>
                      <a:pt x="29" y="35"/>
                      <a:pt x="24" y="37"/>
                    </a:cubicBezTo>
                    <a:cubicBezTo>
                      <a:pt x="22" y="37"/>
                      <a:pt x="21" y="37"/>
                      <a:pt x="19" y="37"/>
                    </a:cubicBezTo>
                    <a:close/>
                    <a:moveTo>
                      <a:pt x="20" y="9"/>
                    </a:moveTo>
                    <a:cubicBezTo>
                      <a:pt x="19" y="9"/>
                      <a:pt x="18" y="9"/>
                      <a:pt x="17" y="9"/>
                    </a:cubicBezTo>
                    <a:cubicBezTo>
                      <a:pt x="15" y="10"/>
                      <a:pt x="12" y="11"/>
                      <a:pt x="10" y="14"/>
                    </a:cubicBezTo>
                    <a:cubicBezTo>
                      <a:pt x="9" y="15"/>
                      <a:pt x="8" y="18"/>
                      <a:pt x="8" y="21"/>
                    </a:cubicBezTo>
                    <a:cubicBezTo>
                      <a:pt x="9" y="24"/>
                      <a:pt x="11" y="26"/>
                      <a:pt x="13" y="28"/>
                    </a:cubicBezTo>
                    <a:cubicBezTo>
                      <a:pt x="16" y="29"/>
                      <a:pt x="19" y="29"/>
                      <a:pt x="22" y="29"/>
                    </a:cubicBezTo>
                    <a:cubicBezTo>
                      <a:pt x="26" y="28"/>
                      <a:pt x="28" y="26"/>
                      <a:pt x="30" y="24"/>
                    </a:cubicBezTo>
                    <a:cubicBezTo>
                      <a:pt x="31" y="21"/>
                      <a:pt x="32" y="18"/>
                      <a:pt x="31" y="16"/>
                    </a:cubicBezTo>
                    <a:cubicBezTo>
                      <a:pt x="30" y="13"/>
                      <a:pt x="29" y="11"/>
                      <a:pt x="26" y="10"/>
                    </a:cubicBezTo>
                    <a:cubicBezTo>
                      <a:pt x="24" y="9"/>
                      <a:pt x="22" y="9"/>
                      <a:pt x="2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42" name="Freeform 367"/>
              <p:cNvSpPr>
                <a:spLocks noEditPoints="1"/>
              </p:cNvSpPr>
              <p:nvPr/>
            </p:nvSpPr>
            <p:spPr bwMode="auto">
              <a:xfrm>
                <a:off x="-4191001" y="3875088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5 h 25"/>
                  <a:gd name="T4" fmla="*/ 11 w 26"/>
                  <a:gd name="T5" fmla="*/ 1 h 25"/>
                  <a:gd name="T6" fmla="*/ 14 w 26"/>
                  <a:gd name="T7" fmla="*/ 0 h 25"/>
                  <a:gd name="T8" fmla="*/ 26 w 26"/>
                  <a:gd name="T9" fmla="*/ 9 h 25"/>
                  <a:gd name="T10" fmla="*/ 24 w 26"/>
                  <a:gd name="T11" fmla="*/ 19 h 25"/>
                  <a:gd name="T12" fmla="*/ 16 w 26"/>
                  <a:gd name="T13" fmla="*/ 24 h 25"/>
                  <a:gd name="T14" fmla="*/ 13 w 26"/>
                  <a:gd name="T15" fmla="*/ 25 h 25"/>
                  <a:gd name="T16" fmla="*/ 14 w 26"/>
                  <a:gd name="T17" fmla="*/ 8 h 25"/>
                  <a:gd name="T18" fmla="*/ 13 w 26"/>
                  <a:gd name="T19" fmla="*/ 9 h 25"/>
                  <a:gd name="T20" fmla="*/ 9 w 26"/>
                  <a:gd name="T21" fmla="*/ 14 h 25"/>
                  <a:gd name="T22" fmla="*/ 15 w 26"/>
                  <a:gd name="T23" fmla="*/ 16 h 25"/>
                  <a:gd name="T24" fmla="*/ 17 w 26"/>
                  <a:gd name="T25" fmla="*/ 14 h 25"/>
                  <a:gd name="T26" fmla="*/ 18 w 26"/>
                  <a:gd name="T27" fmla="*/ 12 h 25"/>
                  <a:gd name="T28" fmla="*/ 14 w 26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7" y="25"/>
                      <a:pt x="3" y="21"/>
                      <a:pt x="1" y="15"/>
                    </a:cubicBezTo>
                    <a:cubicBezTo>
                      <a:pt x="0" y="9"/>
                      <a:pt x="4" y="2"/>
                      <a:pt x="11" y="1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9" y="0"/>
                      <a:pt x="24" y="4"/>
                      <a:pt x="26" y="9"/>
                    </a:cubicBezTo>
                    <a:cubicBezTo>
                      <a:pt x="26" y="13"/>
                      <a:pt x="26" y="16"/>
                      <a:pt x="24" y="19"/>
                    </a:cubicBezTo>
                    <a:cubicBezTo>
                      <a:pt x="23" y="21"/>
                      <a:pt x="20" y="24"/>
                      <a:pt x="16" y="24"/>
                    </a:cubicBezTo>
                    <a:cubicBezTo>
                      <a:pt x="15" y="24"/>
                      <a:pt x="14" y="25"/>
                      <a:pt x="13" y="25"/>
                    </a:cubicBezTo>
                    <a:close/>
                    <a:moveTo>
                      <a:pt x="14" y="8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0" y="9"/>
                      <a:pt x="9" y="11"/>
                      <a:pt x="9" y="14"/>
                    </a:cubicBezTo>
                    <a:cubicBezTo>
                      <a:pt x="10" y="16"/>
                      <a:pt x="12" y="17"/>
                      <a:pt x="15" y="16"/>
                    </a:cubicBezTo>
                    <a:cubicBezTo>
                      <a:pt x="16" y="16"/>
                      <a:pt x="17" y="15"/>
                      <a:pt x="17" y="14"/>
                    </a:cubicBezTo>
                    <a:cubicBezTo>
                      <a:pt x="18" y="14"/>
                      <a:pt x="18" y="13"/>
                      <a:pt x="18" y="12"/>
                    </a:cubicBezTo>
                    <a:cubicBezTo>
                      <a:pt x="17" y="10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43" name="Freeform 368"/>
              <p:cNvSpPr>
                <a:spLocks noEditPoints="1"/>
              </p:cNvSpPr>
              <p:nvPr/>
            </p:nvSpPr>
            <p:spPr bwMode="auto">
              <a:xfrm>
                <a:off x="-4225926" y="3881438"/>
                <a:ext cx="57150" cy="53975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5 h 25"/>
                  <a:gd name="T4" fmla="*/ 11 w 26"/>
                  <a:gd name="T5" fmla="*/ 1 h 25"/>
                  <a:gd name="T6" fmla="*/ 20 w 26"/>
                  <a:gd name="T7" fmla="*/ 3 h 25"/>
                  <a:gd name="T8" fmla="*/ 25 w 26"/>
                  <a:gd name="T9" fmla="*/ 10 h 25"/>
                  <a:gd name="T10" fmla="*/ 23 w 26"/>
                  <a:gd name="T11" fmla="*/ 20 h 25"/>
                  <a:gd name="T12" fmla="*/ 15 w 26"/>
                  <a:gd name="T13" fmla="*/ 25 h 25"/>
                  <a:gd name="T14" fmla="*/ 13 w 26"/>
                  <a:gd name="T15" fmla="*/ 25 h 25"/>
                  <a:gd name="T16" fmla="*/ 13 w 26"/>
                  <a:gd name="T17" fmla="*/ 9 h 25"/>
                  <a:gd name="T18" fmla="*/ 12 w 26"/>
                  <a:gd name="T19" fmla="*/ 9 h 25"/>
                  <a:gd name="T20" fmla="*/ 9 w 26"/>
                  <a:gd name="T21" fmla="*/ 14 h 25"/>
                  <a:gd name="T22" fmla="*/ 14 w 26"/>
                  <a:gd name="T23" fmla="*/ 17 h 25"/>
                  <a:gd name="T24" fmla="*/ 17 w 26"/>
                  <a:gd name="T25" fmla="*/ 15 h 25"/>
                  <a:gd name="T26" fmla="*/ 17 w 26"/>
                  <a:gd name="T27" fmla="*/ 12 h 25"/>
                  <a:gd name="T28" fmla="*/ 16 w 26"/>
                  <a:gd name="T29" fmla="*/ 10 h 25"/>
                  <a:gd name="T30" fmla="*/ 13 w 26"/>
                  <a:gd name="T3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7" y="25"/>
                      <a:pt x="2" y="21"/>
                      <a:pt x="1" y="15"/>
                    </a:cubicBezTo>
                    <a:cubicBezTo>
                      <a:pt x="0" y="8"/>
                      <a:pt x="4" y="2"/>
                      <a:pt x="11" y="1"/>
                    </a:cubicBezTo>
                    <a:cubicBezTo>
                      <a:pt x="14" y="0"/>
                      <a:pt x="17" y="1"/>
                      <a:pt x="20" y="3"/>
                    </a:cubicBezTo>
                    <a:cubicBezTo>
                      <a:pt x="23" y="5"/>
                      <a:pt x="25" y="7"/>
                      <a:pt x="25" y="10"/>
                    </a:cubicBezTo>
                    <a:cubicBezTo>
                      <a:pt x="26" y="14"/>
                      <a:pt x="25" y="17"/>
                      <a:pt x="23" y="20"/>
                    </a:cubicBezTo>
                    <a:cubicBezTo>
                      <a:pt x="22" y="22"/>
                      <a:pt x="19" y="24"/>
                      <a:pt x="15" y="25"/>
                    </a:cubicBezTo>
                    <a:cubicBezTo>
                      <a:pt x="15" y="25"/>
                      <a:pt x="14" y="25"/>
                      <a:pt x="13" y="25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8" y="12"/>
                      <a:pt x="9" y="14"/>
                    </a:cubicBezTo>
                    <a:cubicBezTo>
                      <a:pt x="9" y="16"/>
                      <a:pt x="11" y="17"/>
                      <a:pt x="14" y="17"/>
                    </a:cubicBezTo>
                    <a:cubicBezTo>
                      <a:pt x="15" y="17"/>
                      <a:pt x="16" y="16"/>
                      <a:pt x="17" y="15"/>
                    </a:cubicBezTo>
                    <a:cubicBezTo>
                      <a:pt x="17" y="14"/>
                      <a:pt x="18" y="13"/>
                      <a:pt x="17" y="12"/>
                    </a:cubicBezTo>
                    <a:cubicBezTo>
                      <a:pt x="17" y="11"/>
                      <a:pt x="17" y="10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44" name="Freeform 369"/>
              <p:cNvSpPr>
                <a:spLocks noEditPoints="1"/>
              </p:cNvSpPr>
              <p:nvPr/>
            </p:nvSpPr>
            <p:spPr bwMode="auto">
              <a:xfrm>
                <a:off x="-4341814" y="3790950"/>
                <a:ext cx="49213" cy="53975"/>
              </a:xfrm>
              <a:custGeom>
                <a:avLst/>
                <a:gdLst>
                  <a:gd name="T0" fmla="*/ 12 w 23"/>
                  <a:gd name="T1" fmla="*/ 25 h 25"/>
                  <a:gd name="T2" fmla="*/ 1 w 23"/>
                  <a:gd name="T3" fmla="*/ 13 h 25"/>
                  <a:gd name="T4" fmla="*/ 12 w 23"/>
                  <a:gd name="T5" fmla="*/ 0 h 25"/>
                  <a:gd name="T6" fmla="*/ 12 w 23"/>
                  <a:gd name="T7" fmla="*/ 0 h 25"/>
                  <a:gd name="T8" fmla="*/ 23 w 23"/>
                  <a:gd name="T9" fmla="*/ 12 h 25"/>
                  <a:gd name="T10" fmla="*/ 20 w 23"/>
                  <a:gd name="T11" fmla="*/ 21 h 25"/>
                  <a:gd name="T12" fmla="*/ 12 w 23"/>
                  <a:gd name="T13" fmla="*/ 25 h 25"/>
                  <a:gd name="T14" fmla="*/ 12 w 23"/>
                  <a:gd name="T15" fmla="*/ 8 h 25"/>
                  <a:gd name="T16" fmla="*/ 9 w 23"/>
                  <a:gd name="T17" fmla="*/ 13 h 25"/>
                  <a:gd name="T18" fmla="*/ 12 w 23"/>
                  <a:gd name="T19" fmla="*/ 16 h 25"/>
                  <a:gd name="T20" fmla="*/ 12 w 23"/>
                  <a:gd name="T21" fmla="*/ 16 h 25"/>
                  <a:gd name="T22" fmla="*/ 14 w 23"/>
                  <a:gd name="T23" fmla="*/ 16 h 25"/>
                  <a:gd name="T24" fmla="*/ 15 w 23"/>
                  <a:gd name="T25" fmla="*/ 12 h 25"/>
                  <a:gd name="T26" fmla="*/ 12 w 23"/>
                  <a:gd name="T2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25">
                    <a:moveTo>
                      <a:pt x="12" y="25"/>
                    </a:moveTo>
                    <a:cubicBezTo>
                      <a:pt x="6" y="25"/>
                      <a:pt x="1" y="19"/>
                      <a:pt x="1" y="13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8" y="0"/>
                      <a:pt x="23" y="5"/>
                      <a:pt x="23" y="12"/>
                    </a:cubicBezTo>
                    <a:cubicBezTo>
                      <a:pt x="23" y="15"/>
                      <a:pt x="22" y="19"/>
                      <a:pt x="20" y="21"/>
                    </a:cubicBezTo>
                    <a:cubicBezTo>
                      <a:pt x="18" y="23"/>
                      <a:pt x="15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10"/>
                      <a:pt x="9" y="13"/>
                    </a:cubicBezTo>
                    <a:cubicBezTo>
                      <a:pt x="9" y="15"/>
                      <a:pt x="10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4" y="16"/>
                    </a:cubicBezTo>
                    <a:cubicBezTo>
                      <a:pt x="15" y="15"/>
                      <a:pt x="15" y="14"/>
                      <a:pt x="15" y="12"/>
                    </a:cubicBezTo>
                    <a:cubicBezTo>
                      <a:pt x="15" y="10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45" name="Freeform 370"/>
              <p:cNvSpPr>
                <a:spLocks noEditPoints="1"/>
              </p:cNvSpPr>
              <p:nvPr/>
            </p:nvSpPr>
            <p:spPr bwMode="auto">
              <a:xfrm>
                <a:off x="-4371976" y="3792538"/>
                <a:ext cx="49213" cy="52388"/>
              </a:xfrm>
              <a:custGeom>
                <a:avLst/>
                <a:gdLst>
                  <a:gd name="T0" fmla="*/ 12 w 23"/>
                  <a:gd name="T1" fmla="*/ 24 h 24"/>
                  <a:gd name="T2" fmla="*/ 11 w 23"/>
                  <a:gd name="T3" fmla="*/ 24 h 24"/>
                  <a:gd name="T4" fmla="*/ 3 w 23"/>
                  <a:gd name="T5" fmla="*/ 20 h 24"/>
                  <a:gd name="T6" fmla="*/ 0 w 23"/>
                  <a:gd name="T7" fmla="*/ 11 h 24"/>
                  <a:gd name="T8" fmla="*/ 11 w 23"/>
                  <a:gd name="T9" fmla="*/ 0 h 24"/>
                  <a:gd name="T10" fmla="*/ 11 w 23"/>
                  <a:gd name="T11" fmla="*/ 0 h 24"/>
                  <a:gd name="T12" fmla="*/ 19 w 23"/>
                  <a:gd name="T13" fmla="*/ 3 h 24"/>
                  <a:gd name="T14" fmla="*/ 23 w 23"/>
                  <a:gd name="T15" fmla="*/ 12 h 24"/>
                  <a:gd name="T16" fmla="*/ 20 w 23"/>
                  <a:gd name="T17" fmla="*/ 20 h 24"/>
                  <a:gd name="T18" fmla="*/ 12 w 23"/>
                  <a:gd name="T19" fmla="*/ 24 h 24"/>
                  <a:gd name="T20" fmla="*/ 11 w 23"/>
                  <a:gd name="T21" fmla="*/ 8 h 24"/>
                  <a:gd name="T22" fmla="*/ 8 w 23"/>
                  <a:gd name="T23" fmla="*/ 12 h 24"/>
                  <a:gd name="T24" fmla="*/ 9 w 23"/>
                  <a:gd name="T25" fmla="*/ 15 h 24"/>
                  <a:gd name="T26" fmla="*/ 11 w 23"/>
                  <a:gd name="T27" fmla="*/ 16 h 24"/>
                  <a:gd name="T28" fmla="*/ 12 w 23"/>
                  <a:gd name="T29" fmla="*/ 16 h 24"/>
                  <a:gd name="T30" fmla="*/ 14 w 23"/>
                  <a:gd name="T31" fmla="*/ 15 h 24"/>
                  <a:gd name="T32" fmla="*/ 15 w 23"/>
                  <a:gd name="T33" fmla="*/ 12 h 24"/>
                  <a:gd name="T34" fmla="*/ 13 w 23"/>
                  <a:gd name="T35" fmla="*/ 9 h 24"/>
                  <a:gd name="T36" fmla="*/ 11 w 23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cubicBezTo>
                      <a:pt x="11" y="24"/>
                      <a:pt x="11" y="24"/>
                      <a:pt x="11" y="24"/>
                    </a:cubicBezTo>
                    <a:cubicBezTo>
                      <a:pt x="8" y="24"/>
                      <a:pt x="5" y="22"/>
                      <a:pt x="3" y="20"/>
                    </a:cubicBezTo>
                    <a:cubicBezTo>
                      <a:pt x="1" y="18"/>
                      <a:pt x="0" y="15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5" y="0"/>
                      <a:pt x="17" y="1"/>
                      <a:pt x="19" y="3"/>
                    </a:cubicBezTo>
                    <a:cubicBezTo>
                      <a:pt x="21" y="5"/>
                      <a:pt x="23" y="8"/>
                      <a:pt x="23" y="12"/>
                    </a:cubicBezTo>
                    <a:cubicBezTo>
                      <a:pt x="23" y="15"/>
                      <a:pt x="22" y="18"/>
                      <a:pt x="20" y="20"/>
                    </a:cubicBezTo>
                    <a:cubicBezTo>
                      <a:pt x="17" y="22"/>
                      <a:pt x="14" y="24"/>
                      <a:pt x="12" y="24"/>
                    </a:cubicBezTo>
                    <a:close/>
                    <a:moveTo>
                      <a:pt x="11" y="8"/>
                    </a:moveTo>
                    <a:cubicBezTo>
                      <a:pt x="10" y="8"/>
                      <a:pt x="8" y="9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5"/>
                      <a:pt x="10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3" y="15"/>
                      <a:pt x="14" y="15"/>
                    </a:cubicBezTo>
                    <a:cubicBezTo>
                      <a:pt x="14" y="14"/>
                      <a:pt x="15" y="13"/>
                      <a:pt x="15" y="12"/>
                    </a:cubicBezTo>
                    <a:cubicBezTo>
                      <a:pt x="15" y="11"/>
                      <a:pt x="14" y="9"/>
                      <a:pt x="13" y="9"/>
                    </a:cubicBezTo>
                    <a:cubicBezTo>
                      <a:pt x="13" y="8"/>
                      <a:pt x="12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46" name="Freeform 371"/>
              <p:cNvSpPr>
                <a:spLocks noEditPoints="1"/>
              </p:cNvSpPr>
              <p:nvPr/>
            </p:nvSpPr>
            <p:spPr bwMode="auto">
              <a:xfrm>
                <a:off x="-4403726" y="3790950"/>
                <a:ext cx="49213" cy="52388"/>
              </a:xfrm>
              <a:custGeom>
                <a:avLst/>
                <a:gdLst>
                  <a:gd name="T0" fmla="*/ 11 w 23"/>
                  <a:gd name="T1" fmla="*/ 24 h 24"/>
                  <a:gd name="T2" fmla="*/ 11 w 23"/>
                  <a:gd name="T3" fmla="*/ 24 h 24"/>
                  <a:gd name="T4" fmla="*/ 0 w 23"/>
                  <a:gd name="T5" fmla="*/ 11 h 24"/>
                  <a:gd name="T6" fmla="*/ 12 w 23"/>
                  <a:gd name="T7" fmla="*/ 0 h 24"/>
                  <a:gd name="T8" fmla="*/ 20 w 23"/>
                  <a:gd name="T9" fmla="*/ 4 h 24"/>
                  <a:gd name="T10" fmla="*/ 23 w 23"/>
                  <a:gd name="T11" fmla="*/ 13 h 24"/>
                  <a:gd name="T12" fmla="*/ 11 w 23"/>
                  <a:gd name="T13" fmla="*/ 24 h 24"/>
                  <a:gd name="T14" fmla="*/ 12 w 23"/>
                  <a:gd name="T15" fmla="*/ 8 h 24"/>
                  <a:gd name="T16" fmla="*/ 8 w 23"/>
                  <a:gd name="T17" fmla="*/ 12 h 24"/>
                  <a:gd name="T18" fmla="*/ 12 w 23"/>
                  <a:gd name="T19" fmla="*/ 16 h 24"/>
                  <a:gd name="T20" fmla="*/ 15 w 23"/>
                  <a:gd name="T21" fmla="*/ 12 h 24"/>
                  <a:gd name="T22" fmla="*/ 14 w 23"/>
                  <a:gd name="T23" fmla="*/ 9 h 24"/>
                  <a:gd name="T24" fmla="*/ 12 w 23"/>
                  <a:gd name="T25" fmla="*/ 8 h 24"/>
                  <a:gd name="T26" fmla="*/ 12 w 23"/>
                  <a:gd name="T2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24">
                    <a:moveTo>
                      <a:pt x="11" y="24"/>
                    </a:moveTo>
                    <a:cubicBezTo>
                      <a:pt x="11" y="24"/>
                      <a:pt x="11" y="24"/>
                      <a:pt x="11" y="24"/>
                    </a:cubicBezTo>
                    <a:cubicBezTo>
                      <a:pt x="5" y="24"/>
                      <a:pt x="0" y="18"/>
                      <a:pt x="0" y="11"/>
                    </a:cubicBezTo>
                    <a:cubicBezTo>
                      <a:pt x="1" y="5"/>
                      <a:pt x="6" y="0"/>
                      <a:pt x="12" y="0"/>
                    </a:cubicBezTo>
                    <a:cubicBezTo>
                      <a:pt x="15" y="0"/>
                      <a:pt x="18" y="2"/>
                      <a:pt x="20" y="4"/>
                    </a:cubicBezTo>
                    <a:cubicBezTo>
                      <a:pt x="22" y="6"/>
                      <a:pt x="23" y="9"/>
                      <a:pt x="23" y="13"/>
                    </a:cubicBezTo>
                    <a:cubicBezTo>
                      <a:pt x="23" y="19"/>
                      <a:pt x="18" y="24"/>
                      <a:pt x="11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10"/>
                      <a:pt x="8" y="12"/>
                    </a:cubicBezTo>
                    <a:cubicBezTo>
                      <a:pt x="8" y="14"/>
                      <a:pt x="10" y="16"/>
                      <a:pt x="12" y="16"/>
                    </a:cubicBezTo>
                    <a:cubicBezTo>
                      <a:pt x="13" y="16"/>
                      <a:pt x="15" y="15"/>
                      <a:pt x="15" y="12"/>
                    </a:cubicBezTo>
                    <a:cubicBezTo>
                      <a:pt x="15" y="11"/>
                      <a:pt x="15" y="10"/>
                      <a:pt x="14" y="9"/>
                    </a:cubicBezTo>
                    <a:cubicBezTo>
                      <a:pt x="14" y="9"/>
                      <a:pt x="13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47" name="Freeform 372"/>
              <p:cNvSpPr>
                <a:spLocks noEditPoints="1"/>
              </p:cNvSpPr>
              <p:nvPr/>
            </p:nvSpPr>
            <p:spPr bwMode="auto">
              <a:xfrm>
                <a:off x="-4433889" y="3789363"/>
                <a:ext cx="49213" cy="50800"/>
              </a:xfrm>
              <a:custGeom>
                <a:avLst/>
                <a:gdLst>
                  <a:gd name="T0" fmla="*/ 11 w 23"/>
                  <a:gd name="T1" fmla="*/ 24 h 24"/>
                  <a:gd name="T2" fmla="*/ 10 w 23"/>
                  <a:gd name="T3" fmla="*/ 24 h 24"/>
                  <a:gd name="T4" fmla="*/ 5 w 23"/>
                  <a:gd name="T5" fmla="*/ 23 h 24"/>
                  <a:gd name="T6" fmla="*/ 2 w 23"/>
                  <a:gd name="T7" fmla="*/ 20 h 24"/>
                  <a:gd name="T8" fmla="*/ 0 w 23"/>
                  <a:gd name="T9" fmla="*/ 11 h 24"/>
                  <a:gd name="T10" fmla="*/ 4 w 23"/>
                  <a:gd name="T11" fmla="*/ 3 h 24"/>
                  <a:gd name="T12" fmla="*/ 8 w 23"/>
                  <a:gd name="T13" fmla="*/ 1 h 24"/>
                  <a:gd name="T14" fmla="*/ 12 w 23"/>
                  <a:gd name="T15" fmla="*/ 0 h 24"/>
                  <a:gd name="T16" fmla="*/ 22 w 23"/>
                  <a:gd name="T17" fmla="*/ 13 h 24"/>
                  <a:gd name="T18" fmla="*/ 11 w 23"/>
                  <a:gd name="T19" fmla="*/ 24 h 24"/>
                  <a:gd name="T20" fmla="*/ 11 w 23"/>
                  <a:gd name="T21" fmla="*/ 8 h 24"/>
                  <a:gd name="T22" fmla="*/ 10 w 23"/>
                  <a:gd name="T23" fmla="*/ 8 h 24"/>
                  <a:gd name="T24" fmla="*/ 9 w 23"/>
                  <a:gd name="T25" fmla="*/ 9 h 24"/>
                  <a:gd name="T26" fmla="*/ 8 w 23"/>
                  <a:gd name="T27" fmla="*/ 12 h 24"/>
                  <a:gd name="T28" fmla="*/ 9 w 23"/>
                  <a:gd name="T29" fmla="*/ 15 h 24"/>
                  <a:gd name="T30" fmla="*/ 10 w 23"/>
                  <a:gd name="T31" fmla="*/ 16 h 24"/>
                  <a:gd name="T32" fmla="*/ 11 w 23"/>
                  <a:gd name="T33" fmla="*/ 16 h 24"/>
                  <a:gd name="T34" fmla="*/ 11 w 23"/>
                  <a:gd name="T35" fmla="*/ 16 h 24"/>
                  <a:gd name="T36" fmla="*/ 14 w 23"/>
                  <a:gd name="T37" fmla="*/ 12 h 24"/>
                  <a:gd name="T38" fmla="*/ 12 w 23"/>
                  <a:gd name="T39" fmla="*/ 8 h 24"/>
                  <a:gd name="T40" fmla="*/ 11 w 23"/>
                  <a:gd name="T4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" h="24">
                    <a:moveTo>
                      <a:pt x="11" y="24"/>
                    </a:moveTo>
                    <a:cubicBezTo>
                      <a:pt x="10" y="24"/>
                      <a:pt x="10" y="24"/>
                      <a:pt x="10" y="24"/>
                    </a:cubicBezTo>
                    <a:cubicBezTo>
                      <a:pt x="8" y="24"/>
                      <a:pt x="7" y="24"/>
                      <a:pt x="5" y="23"/>
                    </a:cubicBezTo>
                    <a:cubicBezTo>
                      <a:pt x="4" y="22"/>
                      <a:pt x="3" y="21"/>
                      <a:pt x="2" y="20"/>
                    </a:cubicBezTo>
                    <a:cubicBezTo>
                      <a:pt x="0" y="17"/>
                      <a:pt x="0" y="14"/>
                      <a:pt x="0" y="11"/>
                    </a:cubicBezTo>
                    <a:cubicBezTo>
                      <a:pt x="0" y="8"/>
                      <a:pt x="2" y="5"/>
                      <a:pt x="4" y="3"/>
                    </a:cubicBezTo>
                    <a:cubicBezTo>
                      <a:pt x="5" y="2"/>
                      <a:pt x="6" y="1"/>
                      <a:pt x="8" y="1"/>
                    </a:cubicBezTo>
                    <a:cubicBezTo>
                      <a:pt x="9" y="0"/>
                      <a:pt x="11" y="0"/>
                      <a:pt x="12" y="0"/>
                    </a:cubicBezTo>
                    <a:cubicBezTo>
                      <a:pt x="18" y="1"/>
                      <a:pt x="23" y="6"/>
                      <a:pt x="22" y="13"/>
                    </a:cubicBezTo>
                    <a:cubicBezTo>
                      <a:pt x="22" y="19"/>
                      <a:pt x="17" y="24"/>
                      <a:pt x="11" y="24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1" y="8"/>
                      <a:pt x="10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6"/>
                      <a:pt x="14" y="15"/>
                      <a:pt x="14" y="12"/>
                    </a:cubicBezTo>
                    <a:cubicBezTo>
                      <a:pt x="15" y="10"/>
                      <a:pt x="13" y="8"/>
                      <a:pt x="12" y="8"/>
                    </a:cubicBezTo>
                    <a:lnTo>
                      <a:pt x="11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48" name="Freeform 373"/>
              <p:cNvSpPr>
                <a:spLocks noEditPoints="1"/>
              </p:cNvSpPr>
              <p:nvPr/>
            </p:nvSpPr>
            <p:spPr bwMode="auto">
              <a:xfrm>
                <a:off x="-4465639" y="3784600"/>
                <a:ext cx="50800" cy="53975"/>
              </a:xfrm>
              <a:custGeom>
                <a:avLst/>
                <a:gdLst>
                  <a:gd name="T0" fmla="*/ 11 w 24"/>
                  <a:gd name="T1" fmla="*/ 25 h 25"/>
                  <a:gd name="T2" fmla="*/ 10 w 24"/>
                  <a:gd name="T3" fmla="*/ 24 h 25"/>
                  <a:gd name="T4" fmla="*/ 6 w 24"/>
                  <a:gd name="T5" fmla="*/ 23 h 25"/>
                  <a:gd name="T6" fmla="*/ 5 w 24"/>
                  <a:gd name="T7" fmla="*/ 23 h 25"/>
                  <a:gd name="T8" fmla="*/ 2 w 24"/>
                  <a:gd name="T9" fmla="*/ 20 h 25"/>
                  <a:gd name="T10" fmla="*/ 0 w 24"/>
                  <a:gd name="T11" fmla="*/ 11 h 25"/>
                  <a:gd name="T12" fmla="*/ 5 w 24"/>
                  <a:gd name="T13" fmla="*/ 3 h 25"/>
                  <a:gd name="T14" fmla="*/ 9 w 24"/>
                  <a:gd name="T15" fmla="*/ 1 h 25"/>
                  <a:gd name="T16" fmla="*/ 13 w 24"/>
                  <a:gd name="T17" fmla="*/ 0 h 25"/>
                  <a:gd name="T18" fmla="*/ 23 w 24"/>
                  <a:gd name="T19" fmla="*/ 14 h 25"/>
                  <a:gd name="T20" fmla="*/ 11 w 24"/>
                  <a:gd name="T21" fmla="*/ 25 h 25"/>
                  <a:gd name="T22" fmla="*/ 10 w 24"/>
                  <a:gd name="T23" fmla="*/ 16 h 25"/>
                  <a:gd name="T24" fmla="*/ 11 w 24"/>
                  <a:gd name="T25" fmla="*/ 16 h 25"/>
                  <a:gd name="T26" fmla="*/ 15 w 24"/>
                  <a:gd name="T27" fmla="*/ 13 h 25"/>
                  <a:gd name="T28" fmla="*/ 12 w 24"/>
                  <a:gd name="T29" fmla="*/ 8 h 25"/>
                  <a:gd name="T30" fmla="*/ 11 w 24"/>
                  <a:gd name="T31" fmla="*/ 9 h 25"/>
                  <a:gd name="T32" fmla="*/ 11 w 24"/>
                  <a:gd name="T33" fmla="*/ 9 h 25"/>
                  <a:gd name="T34" fmla="*/ 10 w 24"/>
                  <a:gd name="T35" fmla="*/ 9 h 25"/>
                  <a:gd name="T36" fmla="*/ 8 w 24"/>
                  <a:gd name="T37" fmla="*/ 12 h 25"/>
                  <a:gd name="T38" fmla="*/ 9 w 24"/>
                  <a:gd name="T39" fmla="*/ 15 h 25"/>
                  <a:gd name="T40" fmla="*/ 10 w 24"/>
                  <a:gd name="T41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25">
                    <a:moveTo>
                      <a:pt x="11" y="25"/>
                    </a:moveTo>
                    <a:cubicBezTo>
                      <a:pt x="11" y="25"/>
                      <a:pt x="10" y="25"/>
                      <a:pt x="10" y="24"/>
                    </a:cubicBezTo>
                    <a:cubicBezTo>
                      <a:pt x="8" y="24"/>
                      <a:pt x="7" y="24"/>
                      <a:pt x="6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4" y="22"/>
                      <a:pt x="3" y="21"/>
                      <a:pt x="2" y="20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1" y="8"/>
                      <a:pt x="3" y="5"/>
                      <a:pt x="5" y="3"/>
                    </a:cubicBezTo>
                    <a:cubicBezTo>
                      <a:pt x="6" y="2"/>
                      <a:pt x="7" y="1"/>
                      <a:pt x="9" y="1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9" y="1"/>
                      <a:pt x="24" y="7"/>
                      <a:pt x="23" y="14"/>
                    </a:cubicBezTo>
                    <a:cubicBezTo>
                      <a:pt x="22" y="20"/>
                      <a:pt x="17" y="25"/>
                      <a:pt x="11" y="25"/>
                    </a:cubicBezTo>
                    <a:close/>
                    <a:moveTo>
                      <a:pt x="10" y="16"/>
                    </a:moveTo>
                    <a:cubicBezTo>
                      <a:pt x="10" y="16"/>
                      <a:pt x="11" y="16"/>
                      <a:pt x="11" y="16"/>
                    </a:cubicBezTo>
                    <a:cubicBezTo>
                      <a:pt x="13" y="17"/>
                      <a:pt x="15" y="15"/>
                      <a:pt x="15" y="13"/>
                    </a:cubicBezTo>
                    <a:cubicBezTo>
                      <a:pt x="15" y="11"/>
                      <a:pt x="14" y="9"/>
                      <a:pt x="12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0" y="9"/>
                      <a:pt x="10" y="9"/>
                    </a:cubicBezTo>
                    <a:cubicBezTo>
                      <a:pt x="9" y="10"/>
                      <a:pt x="9" y="11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9" y="16"/>
                      <a:pt x="10" y="16"/>
                      <a:pt x="1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49" name="Freeform 374"/>
              <p:cNvSpPr>
                <a:spLocks noEditPoints="1"/>
              </p:cNvSpPr>
              <p:nvPr/>
            </p:nvSpPr>
            <p:spPr bwMode="auto">
              <a:xfrm>
                <a:off x="-4498976" y="3779838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10 w 25"/>
                  <a:gd name="T3" fmla="*/ 24 h 24"/>
                  <a:gd name="T4" fmla="*/ 3 w 25"/>
                  <a:gd name="T5" fmla="*/ 19 h 24"/>
                  <a:gd name="T6" fmla="*/ 1 w 25"/>
                  <a:gd name="T7" fmla="*/ 10 h 24"/>
                  <a:gd name="T8" fmla="*/ 13 w 25"/>
                  <a:gd name="T9" fmla="*/ 0 h 24"/>
                  <a:gd name="T10" fmla="*/ 14 w 25"/>
                  <a:gd name="T11" fmla="*/ 0 h 24"/>
                  <a:gd name="T12" fmla="*/ 23 w 25"/>
                  <a:gd name="T13" fmla="*/ 14 h 24"/>
                  <a:gd name="T14" fmla="*/ 12 w 25"/>
                  <a:gd name="T15" fmla="*/ 24 h 24"/>
                  <a:gd name="T16" fmla="*/ 13 w 25"/>
                  <a:gd name="T17" fmla="*/ 8 h 24"/>
                  <a:gd name="T18" fmla="*/ 9 w 25"/>
                  <a:gd name="T19" fmla="*/ 11 h 24"/>
                  <a:gd name="T20" fmla="*/ 10 w 25"/>
                  <a:gd name="T21" fmla="*/ 15 h 24"/>
                  <a:gd name="T22" fmla="*/ 11 w 25"/>
                  <a:gd name="T23" fmla="*/ 16 h 24"/>
                  <a:gd name="T24" fmla="*/ 12 w 25"/>
                  <a:gd name="T25" fmla="*/ 16 h 24"/>
                  <a:gd name="T26" fmla="*/ 15 w 25"/>
                  <a:gd name="T27" fmla="*/ 13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11" y="24"/>
                      <a:pt x="10" y="24"/>
                    </a:cubicBezTo>
                    <a:cubicBezTo>
                      <a:pt x="7" y="24"/>
                      <a:pt x="5" y="22"/>
                      <a:pt x="3" y="19"/>
                    </a:cubicBezTo>
                    <a:cubicBezTo>
                      <a:pt x="1" y="17"/>
                      <a:pt x="0" y="13"/>
                      <a:pt x="1" y="10"/>
                    </a:cubicBezTo>
                    <a:cubicBezTo>
                      <a:pt x="2" y="4"/>
                      <a:pt x="7" y="0"/>
                      <a:pt x="13" y="0"/>
                    </a:cubicBezTo>
                    <a:cubicBezTo>
                      <a:pt x="13" y="0"/>
                      <a:pt x="14" y="0"/>
                      <a:pt x="14" y="0"/>
                    </a:cubicBezTo>
                    <a:cubicBezTo>
                      <a:pt x="21" y="1"/>
                      <a:pt x="25" y="7"/>
                      <a:pt x="23" y="14"/>
                    </a:cubicBezTo>
                    <a:cubicBezTo>
                      <a:pt x="23" y="20"/>
                      <a:pt x="18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0" y="15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5" y="15"/>
                      <a:pt x="15" y="13"/>
                    </a:cubicBezTo>
                    <a:cubicBezTo>
                      <a:pt x="16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50" name="Freeform 375"/>
              <p:cNvSpPr>
                <a:spLocks noEditPoints="1"/>
              </p:cNvSpPr>
              <p:nvPr/>
            </p:nvSpPr>
            <p:spPr bwMode="auto">
              <a:xfrm>
                <a:off x="-4349751" y="3827463"/>
                <a:ext cx="50800" cy="52388"/>
              </a:xfrm>
              <a:custGeom>
                <a:avLst/>
                <a:gdLst>
                  <a:gd name="T0" fmla="*/ 12 w 24"/>
                  <a:gd name="T1" fmla="*/ 24 h 24"/>
                  <a:gd name="T2" fmla="*/ 4 w 24"/>
                  <a:gd name="T3" fmla="*/ 20 h 24"/>
                  <a:gd name="T4" fmla="*/ 0 w 24"/>
                  <a:gd name="T5" fmla="*/ 12 h 24"/>
                  <a:gd name="T6" fmla="*/ 12 w 24"/>
                  <a:gd name="T7" fmla="*/ 0 h 24"/>
                  <a:gd name="T8" fmla="*/ 12 w 24"/>
                  <a:gd name="T9" fmla="*/ 0 h 24"/>
                  <a:gd name="T10" fmla="*/ 24 w 24"/>
                  <a:gd name="T11" fmla="*/ 11 h 24"/>
                  <a:gd name="T12" fmla="*/ 20 w 24"/>
                  <a:gd name="T13" fmla="*/ 20 h 24"/>
                  <a:gd name="T14" fmla="*/ 12 w 24"/>
                  <a:gd name="T15" fmla="*/ 24 h 24"/>
                  <a:gd name="T16" fmla="*/ 12 w 24"/>
                  <a:gd name="T17" fmla="*/ 8 h 24"/>
                  <a:gd name="T18" fmla="*/ 8 w 24"/>
                  <a:gd name="T19" fmla="*/ 12 h 24"/>
                  <a:gd name="T20" fmla="*/ 9 w 24"/>
                  <a:gd name="T21" fmla="*/ 15 h 24"/>
                  <a:gd name="T22" fmla="*/ 12 w 24"/>
                  <a:gd name="T23" fmla="*/ 16 h 24"/>
                  <a:gd name="T24" fmla="*/ 12 w 24"/>
                  <a:gd name="T25" fmla="*/ 16 h 24"/>
                  <a:gd name="T26" fmla="*/ 14 w 24"/>
                  <a:gd name="T27" fmla="*/ 15 h 24"/>
                  <a:gd name="T28" fmla="*/ 15 w 24"/>
                  <a:gd name="T29" fmla="*/ 12 h 24"/>
                  <a:gd name="T30" fmla="*/ 12 w 24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9" y="24"/>
                      <a:pt x="6" y="23"/>
                      <a:pt x="4" y="20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8" y="0"/>
                      <a:pt x="23" y="5"/>
                      <a:pt x="24" y="11"/>
                    </a:cubicBezTo>
                    <a:cubicBezTo>
                      <a:pt x="24" y="15"/>
                      <a:pt x="23" y="18"/>
                      <a:pt x="20" y="20"/>
                    </a:cubicBezTo>
                    <a:cubicBezTo>
                      <a:pt x="18" y="22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8" y="10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5"/>
                      <a:pt x="14" y="15"/>
                    </a:cubicBezTo>
                    <a:cubicBezTo>
                      <a:pt x="15" y="14"/>
                      <a:pt x="16" y="13"/>
                      <a:pt x="15" y="12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51" name="Freeform 376"/>
              <p:cNvSpPr>
                <a:spLocks noEditPoints="1"/>
              </p:cNvSpPr>
              <p:nvPr/>
            </p:nvSpPr>
            <p:spPr bwMode="auto">
              <a:xfrm>
                <a:off x="-4383089" y="3827463"/>
                <a:ext cx="50800" cy="52388"/>
              </a:xfrm>
              <a:custGeom>
                <a:avLst/>
                <a:gdLst>
                  <a:gd name="T0" fmla="*/ 12 w 23"/>
                  <a:gd name="T1" fmla="*/ 24 h 24"/>
                  <a:gd name="T2" fmla="*/ 11 w 23"/>
                  <a:gd name="T3" fmla="*/ 24 h 24"/>
                  <a:gd name="T4" fmla="*/ 3 w 23"/>
                  <a:gd name="T5" fmla="*/ 20 h 24"/>
                  <a:gd name="T6" fmla="*/ 0 w 23"/>
                  <a:gd name="T7" fmla="*/ 11 h 24"/>
                  <a:gd name="T8" fmla="*/ 11 w 23"/>
                  <a:gd name="T9" fmla="*/ 0 h 24"/>
                  <a:gd name="T10" fmla="*/ 12 w 23"/>
                  <a:gd name="T11" fmla="*/ 0 h 24"/>
                  <a:gd name="T12" fmla="*/ 23 w 23"/>
                  <a:gd name="T13" fmla="*/ 12 h 24"/>
                  <a:gd name="T14" fmla="*/ 20 w 23"/>
                  <a:gd name="T15" fmla="*/ 21 h 24"/>
                  <a:gd name="T16" fmla="*/ 12 w 23"/>
                  <a:gd name="T17" fmla="*/ 24 h 24"/>
                  <a:gd name="T18" fmla="*/ 12 w 23"/>
                  <a:gd name="T19" fmla="*/ 8 h 24"/>
                  <a:gd name="T20" fmla="*/ 8 w 23"/>
                  <a:gd name="T21" fmla="*/ 12 h 24"/>
                  <a:gd name="T22" fmla="*/ 9 w 23"/>
                  <a:gd name="T23" fmla="*/ 15 h 24"/>
                  <a:gd name="T24" fmla="*/ 11 w 23"/>
                  <a:gd name="T25" fmla="*/ 16 h 24"/>
                  <a:gd name="T26" fmla="*/ 12 w 23"/>
                  <a:gd name="T27" fmla="*/ 16 h 24"/>
                  <a:gd name="T28" fmla="*/ 14 w 23"/>
                  <a:gd name="T29" fmla="*/ 15 h 24"/>
                  <a:gd name="T30" fmla="*/ 15 w 23"/>
                  <a:gd name="T31" fmla="*/ 12 h 24"/>
                  <a:gd name="T32" fmla="*/ 12 w 23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cubicBezTo>
                      <a:pt x="11" y="24"/>
                      <a:pt x="11" y="24"/>
                      <a:pt x="11" y="24"/>
                    </a:cubicBezTo>
                    <a:cubicBezTo>
                      <a:pt x="8" y="24"/>
                      <a:pt x="5" y="23"/>
                      <a:pt x="3" y="20"/>
                    </a:cubicBezTo>
                    <a:cubicBezTo>
                      <a:pt x="1" y="18"/>
                      <a:pt x="0" y="15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8" y="0"/>
                      <a:pt x="23" y="5"/>
                      <a:pt x="23" y="12"/>
                    </a:cubicBezTo>
                    <a:cubicBezTo>
                      <a:pt x="23" y="15"/>
                      <a:pt x="22" y="18"/>
                      <a:pt x="20" y="21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8" y="10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5"/>
                      <a:pt x="10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3" y="15"/>
                      <a:pt x="14" y="15"/>
                    </a:cubicBezTo>
                    <a:cubicBezTo>
                      <a:pt x="15" y="14"/>
                      <a:pt x="15" y="13"/>
                      <a:pt x="15" y="12"/>
                    </a:cubicBezTo>
                    <a:cubicBezTo>
                      <a:pt x="15" y="10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52" name="Freeform 377"/>
              <p:cNvSpPr>
                <a:spLocks noEditPoints="1"/>
              </p:cNvSpPr>
              <p:nvPr/>
            </p:nvSpPr>
            <p:spPr bwMode="auto">
              <a:xfrm>
                <a:off x="-4416426" y="3825875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11 w 24"/>
                  <a:gd name="T3" fmla="*/ 24 h 24"/>
                  <a:gd name="T4" fmla="*/ 3 w 24"/>
                  <a:gd name="T5" fmla="*/ 20 h 24"/>
                  <a:gd name="T6" fmla="*/ 0 w 24"/>
                  <a:gd name="T7" fmla="*/ 11 h 24"/>
                  <a:gd name="T8" fmla="*/ 13 w 24"/>
                  <a:gd name="T9" fmla="*/ 0 h 24"/>
                  <a:gd name="T10" fmla="*/ 21 w 24"/>
                  <a:gd name="T11" fmla="*/ 4 h 24"/>
                  <a:gd name="T12" fmla="*/ 24 w 24"/>
                  <a:gd name="T13" fmla="*/ 13 h 24"/>
                  <a:gd name="T14" fmla="*/ 20 w 24"/>
                  <a:gd name="T15" fmla="*/ 21 h 24"/>
                  <a:gd name="T16" fmla="*/ 12 w 24"/>
                  <a:gd name="T17" fmla="*/ 24 h 24"/>
                  <a:gd name="T18" fmla="*/ 12 w 24"/>
                  <a:gd name="T19" fmla="*/ 8 h 24"/>
                  <a:gd name="T20" fmla="*/ 9 w 24"/>
                  <a:gd name="T21" fmla="*/ 12 h 24"/>
                  <a:gd name="T22" fmla="*/ 9 w 24"/>
                  <a:gd name="T23" fmla="*/ 15 h 24"/>
                  <a:gd name="T24" fmla="*/ 12 w 24"/>
                  <a:gd name="T25" fmla="*/ 16 h 24"/>
                  <a:gd name="T26" fmla="*/ 12 w 24"/>
                  <a:gd name="T27" fmla="*/ 16 h 24"/>
                  <a:gd name="T28" fmla="*/ 14 w 24"/>
                  <a:gd name="T29" fmla="*/ 15 h 24"/>
                  <a:gd name="T30" fmla="*/ 16 w 24"/>
                  <a:gd name="T31" fmla="*/ 12 h 24"/>
                  <a:gd name="T32" fmla="*/ 15 w 24"/>
                  <a:gd name="T33" fmla="*/ 9 h 24"/>
                  <a:gd name="T34" fmla="*/ 12 w 24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11" y="24"/>
                      <a:pt x="11" y="24"/>
                    </a:cubicBezTo>
                    <a:cubicBezTo>
                      <a:pt x="8" y="24"/>
                      <a:pt x="5" y="23"/>
                      <a:pt x="3" y="20"/>
                    </a:cubicBezTo>
                    <a:cubicBezTo>
                      <a:pt x="1" y="18"/>
                      <a:pt x="0" y="14"/>
                      <a:pt x="0" y="11"/>
                    </a:cubicBezTo>
                    <a:cubicBezTo>
                      <a:pt x="1" y="5"/>
                      <a:pt x="7" y="0"/>
                      <a:pt x="13" y="0"/>
                    </a:cubicBezTo>
                    <a:cubicBezTo>
                      <a:pt x="16" y="0"/>
                      <a:pt x="19" y="2"/>
                      <a:pt x="21" y="4"/>
                    </a:cubicBezTo>
                    <a:cubicBezTo>
                      <a:pt x="23" y="7"/>
                      <a:pt x="24" y="10"/>
                      <a:pt x="24" y="13"/>
                    </a:cubicBezTo>
                    <a:cubicBezTo>
                      <a:pt x="24" y="16"/>
                      <a:pt x="22" y="19"/>
                      <a:pt x="20" y="21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10"/>
                      <a:pt x="9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4" y="15"/>
                    </a:cubicBezTo>
                    <a:cubicBezTo>
                      <a:pt x="15" y="15"/>
                      <a:pt x="16" y="14"/>
                      <a:pt x="16" y="12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53" name="Freeform 378"/>
              <p:cNvSpPr>
                <a:spLocks noEditPoints="1"/>
              </p:cNvSpPr>
              <p:nvPr/>
            </p:nvSpPr>
            <p:spPr bwMode="auto">
              <a:xfrm>
                <a:off x="-4449764" y="3821113"/>
                <a:ext cx="52388" cy="53975"/>
              </a:xfrm>
              <a:custGeom>
                <a:avLst/>
                <a:gdLst>
                  <a:gd name="T0" fmla="*/ 12 w 24"/>
                  <a:gd name="T1" fmla="*/ 25 h 25"/>
                  <a:gd name="T2" fmla="*/ 10 w 24"/>
                  <a:gd name="T3" fmla="*/ 25 h 25"/>
                  <a:gd name="T4" fmla="*/ 3 w 24"/>
                  <a:gd name="T5" fmla="*/ 20 h 25"/>
                  <a:gd name="T6" fmla="*/ 0 w 24"/>
                  <a:gd name="T7" fmla="*/ 11 h 25"/>
                  <a:gd name="T8" fmla="*/ 13 w 24"/>
                  <a:gd name="T9" fmla="*/ 1 h 25"/>
                  <a:gd name="T10" fmla="*/ 18 w 24"/>
                  <a:gd name="T11" fmla="*/ 2 h 25"/>
                  <a:gd name="T12" fmla="*/ 21 w 24"/>
                  <a:gd name="T13" fmla="*/ 5 h 25"/>
                  <a:gd name="T14" fmla="*/ 24 w 24"/>
                  <a:gd name="T15" fmla="*/ 14 h 25"/>
                  <a:gd name="T16" fmla="*/ 19 w 24"/>
                  <a:gd name="T17" fmla="*/ 22 h 25"/>
                  <a:gd name="T18" fmla="*/ 15 w 24"/>
                  <a:gd name="T19" fmla="*/ 24 h 25"/>
                  <a:gd name="T20" fmla="*/ 12 w 24"/>
                  <a:gd name="T21" fmla="*/ 25 h 25"/>
                  <a:gd name="T22" fmla="*/ 12 w 24"/>
                  <a:gd name="T23" fmla="*/ 9 h 25"/>
                  <a:gd name="T24" fmla="*/ 8 w 24"/>
                  <a:gd name="T25" fmla="*/ 12 h 25"/>
                  <a:gd name="T26" fmla="*/ 9 w 24"/>
                  <a:gd name="T27" fmla="*/ 15 h 25"/>
                  <a:gd name="T28" fmla="*/ 11 w 24"/>
                  <a:gd name="T29" fmla="*/ 17 h 25"/>
                  <a:gd name="T30" fmla="*/ 13 w 24"/>
                  <a:gd name="T31" fmla="*/ 17 h 25"/>
                  <a:gd name="T32" fmla="*/ 14 w 24"/>
                  <a:gd name="T33" fmla="*/ 16 h 25"/>
                  <a:gd name="T34" fmla="*/ 15 w 24"/>
                  <a:gd name="T35" fmla="*/ 13 h 25"/>
                  <a:gd name="T36" fmla="*/ 15 w 24"/>
                  <a:gd name="T37" fmla="*/ 10 h 25"/>
                  <a:gd name="T38" fmla="*/ 14 w 24"/>
                  <a:gd name="T39" fmla="*/ 9 h 25"/>
                  <a:gd name="T40" fmla="*/ 12 w 24"/>
                  <a:gd name="T4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1" y="25"/>
                      <a:pt x="11" y="25"/>
                      <a:pt x="10" y="25"/>
                    </a:cubicBezTo>
                    <a:cubicBezTo>
                      <a:pt x="7" y="24"/>
                      <a:pt x="5" y="23"/>
                      <a:pt x="3" y="20"/>
                    </a:cubicBezTo>
                    <a:cubicBezTo>
                      <a:pt x="1" y="18"/>
                      <a:pt x="0" y="15"/>
                      <a:pt x="0" y="11"/>
                    </a:cubicBezTo>
                    <a:cubicBezTo>
                      <a:pt x="1" y="5"/>
                      <a:pt x="7" y="0"/>
                      <a:pt x="13" y="1"/>
                    </a:cubicBezTo>
                    <a:cubicBezTo>
                      <a:pt x="15" y="1"/>
                      <a:pt x="16" y="1"/>
                      <a:pt x="18" y="2"/>
                    </a:cubicBezTo>
                    <a:cubicBezTo>
                      <a:pt x="19" y="3"/>
                      <a:pt x="20" y="4"/>
                      <a:pt x="21" y="5"/>
                    </a:cubicBezTo>
                    <a:cubicBezTo>
                      <a:pt x="23" y="8"/>
                      <a:pt x="24" y="11"/>
                      <a:pt x="24" y="14"/>
                    </a:cubicBezTo>
                    <a:cubicBezTo>
                      <a:pt x="23" y="17"/>
                      <a:pt x="22" y="20"/>
                      <a:pt x="19" y="22"/>
                    </a:cubicBezTo>
                    <a:cubicBezTo>
                      <a:pt x="18" y="23"/>
                      <a:pt x="17" y="24"/>
                      <a:pt x="15" y="24"/>
                    </a:cubicBezTo>
                    <a:cubicBezTo>
                      <a:pt x="14" y="25"/>
                      <a:pt x="13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0" y="9"/>
                      <a:pt x="9" y="10"/>
                      <a:pt x="8" y="12"/>
                    </a:cubicBezTo>
                    <a:cubicBezTo>
                      <a:pt x="8" y="14"/>
                      <a:pt x="8" y="15"/>
                      <a:pt x="9" y="15"/>
                    </a:cubicBezTo>
                    <a:cubicBezTo>
                      <a:pt x="10" y="16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3" y="17"/>
                    </a:cubicBezTo>
                    <a:cubicBezTo>
                      <a:pt x="13" y="17"/>
                      <a:pt x="14" y="16"/>
                      <a:pt x="14" y="16"/>
                    </a:cubicBezTo>
                    <a:cubicBezTo>
                      <a:pt x="15" y="15"/>
                      <a:pt x="15" y="14"/>
                      <a:pt x="15" y="13"/>
                    </a:cubicBezTo>
                    <a:cubicBezTo>
                      <a:pt x="16" y="12"/>
                      <a:pt x="15" y="11"/>
                      <a:pt x="15" y="10"/>
                    </a:cubicBezTo>
                    <a:cubicBezTo>
                      <a:pt x="14" y="10"/>
                      <a:pt x="14" y="10"/>
                      <a:pt x="14" y="9"/>
                    </a:cubicBezTo>
                    <a:cubicBezTo>
                      <a:pt x="13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54" name="Freeform 379"/>
              <p:cNvSpPr>
                <a:spLocks noEditPoints="1"/>
              </p:cNvSpPr>
              <p:nvPr/>
            </p:nvSpPr>
            <p:spPr bwMode="auto">
              <a:xfrm>
                <a:off x="-4481514" y="3819525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10 w 24"/>
                  <a:gd name="T3" fmla="*/ 24 h 24"/>
                  <a:gd name="T4" fmla="*/ 2 w 24"/>
                  <a:gd name="T5" fmla="*/ 19 h 24"/>
                  <a:gd name="T6" fmla="*/ 0 w 24"/>
                  <a:gd name="T7" fmla="*/ 10 h 24"/>
                  <a:gd name="T8" fmla="*/ 12 w 24"/>
                  <a:gd name="T9" fmla="*/ 0 h 24"/>
                  <a:gd name="T10" fmla="*/ 14 w 24"/>
                  <a:gd name="T11" fmla="*/ 0 h 24"/>
                  <a:gd name="T12" fmla="*/ 21 w 24"/>
                  <a:gd name="T13" fmla="*/ 5 h 24"/>
                  <a:gd name="T14" fmla="*/ 23 w 24"/>
                  <a:gd name="T15" fmla="*/ 13 h 24"/>
                  <a:gd name="T16" fmla="*/ 19 w 24"/>
                  <a:gd name="T17" fmla="*/ 21 h 24"/>
                  <a:gd name="T18" fmla="*/ 12 w 24"/>
                  <a:gd name="T19" fmla="*/ 24 h 24"/>
                  <a:gd name="T20" fmla="*/ 12 w 24"/>
                  <a:gd name="T21" fmla="*/ 8 h 24"/>
                  <a:gd name="T22" fmla="*/ 8 w 24"/>
                  <a:gd name="T23" fmla="*/ 11 h 24"/>
                  <a:gd name="T24" fmla="*/ 9 w 24"/>
                  <a:gd name="T25" fmla="*/ 14 h 24"/>
                  <a:gd name="T26" fmla="*/ 11 w 24"/>
                  <a:gd name="T27" fmla="*/ 16 h 24"/>
                  <a:gd name="T28" fmla="*/ 12 w 24"/>
                  <a:gd name="T29" fmla="*/ 16 h 24"/>
                  <a:gd name="T30" fmla="*/ 14 w 24"/>
                  <a:gd name="T31" fmla="*/ 15 h 24"/>
                  <a:gd name="T32" fmla="*/ 15 w 24"/>
                  <a:gd name="T33" fmla="*/ 12 h 24"/>
                  <a:gd name="T34" fmla="*/ 15 w 24"/>
                  <a:gd name="T35" fmla="*/ 9 h 24"/>
                  <a:gd name="T36" fmla="*/ 12 w 24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10" y="24"/>
                      <a:pt x="10" y="24"/>
                    </a:cubicBezTo>
                    <a:cubicBezTo>
                      <a:pt x="7" y="23"/>
                      <a:pt x="4" y="21"/>
                      <a:pt x="2" y="19"/>
                    </a:cubicBezTo>
                    <a:cubicBezTo>
                      <a:pt x="0" y="16"/>
                      <a:pt x="0" y="13"/>
                      <a:pt x="0" y="10"/>
                    </a:cubicBezTo>
                    <a:cubicBezTo>
                      <a:pt x="1" y="4"/>
                      <a:pt x="6" y="0"/>
                      <a:pt x="12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7" y="0"/>
                      <a:pt x="19" y="2"/>
                      <a:pt x="21" y="5"/>
                    </a:cubicBezTo>
                    <a:cubicBezTo>
                      <a:pt x="23" y="7"/>
                      <a:pt x="24" y="10"/>
                      <a:pt x="23" y="13"/>
                    </a:cubicBezTo>
                    <a:cubicBezTo>
                      <a:pt x="23" y="17"/>
                      <a:pt x="21" y="19"/>
                      <a:pt x="19" y="21"/>
                    </a:cubicBezTo>
                    <a:cubicBezTo>
                      <a:pt x="17" y="23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8" y="9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4"/>
                      <a:pt x="15" y="13"/>
                      <a:pt x="15" y="12"/>
                    </a:cubicBezTo>
                    <a:cubicBezTo>
                      <a:pt x="15" y="11"/>
                      <a:pt x="15" y="10"/>
                      <a:pt x="15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55" name="Freeform 380"/>
              <p:cNvSpPr>
                <a:spLocks noEditPoints="1"/>
              </p:cNvSpPr>
              <p:nvPr/>
            </p:nvSpPr>
            <p:spPr bwMode="auto">
              <a:xfrm>
                <a:off x="-4367214" y="3862388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12 w 24"/>
                  <a:gd name="T3" fmla="*/ 24 h 24"/>
                  <a:gd name="T4" fmla="*/ 4 w 24"/>
                  <a:gd name="T5" fmla="*/ 21 h 24"/>
                  <a:gd name="T6" fmla="*/ 0 w 24"/>
                  <a:gd name="T7" fmla="*/ 12 h 24"/>
                  <a:gd name="T8" fmla="*/ 12 w 24"/>
                  <a:gd name="T9" fmla="*/ 0 h 24"/>
                  <a:gd name="T10" fmla="*/ 12 w 24"/>
                  <a:gd name="T11" fmla="*/ 0 h 24"/>
                  <a:gd name="T12" fmla="*/ 24 w 24"/>
                  <a:gd name="T13" fmla="*/ 12 h 24"/>
                  <a:gd name="T14" fmla="*/ 21 w 24"/>
                  <a:gd name="T15" fmla="*/ 20 h 24"/>
                  <a:gd name="T16" fmla="*/ 12 w 24"/>
                  <a:gd name="T17" fmla="*/ 24 h 24"/>
                  <a:gd name="T18" fmla="*/ 12 w 24"/>
                  <a:gd name="T19" fmla="*/ 8 h 24"/>
                  <a:gd name="T20" fmla="*/ 8 w 24"/>
                  <a:gd name="T21" fmla="*/ 12 h 24"/>
                  <a:gd name="T22" fmla="*/ 9 w 24"/>
                  <a:gd name="T23" fmla="*/ 15 h 24"/>
                  <a:gd name="T24" fmla="*/ 12 w 24"/>
                  <a:gd name="T25" fmla="*/ 16 h 24"/>
                  <a:gd name="T26" fmla="*/ 15 w 24"/>
                  <a:gd name="T27" fmla="*/ 15 h 24"/>
                  <a:gd name="T28" fmla="*/ 16 w 24"/>
                  <a:gd name="T29" fmla="*/ 12 h 24"/>
                  <a:gd name="T30" fmla="*/ 12 w 24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9" y="24"/>
                      <a:pt x="6" y="23"/>
                      <a:pt x="4" y="21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15"/>
                      <a:pt x="23" y="18"/>
                      <a:pt x="21" y="20"/>
                    </a:cubicBezTo>
                    <a:cubicBezTo>
                      <a:pt x="19" y="23"/>
                      <a:pt x="16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8" y="10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56" name="Freeform 381"/>
              <p:cNvSpPr>
                <a:spLocks noEditPoints="1"/>
              </p:cNvSpPr>
              <p:nvPr/>
            </p:nvSpPr>
            <p:spPr bwMode="auto">
              <a:xfrm>
                <a:off x="-4402139" y="3862388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12 w 24"/>
                  <a:gd name="T3" fmla="*/ 24 h 24"/>
                  <a:gd name="T4" fmla="*/ 7 w 24"/>
                  <a:gd name="T5" fmla="*/ 23 h 24"/>
                  <a:gd name="T6" fmla="*/ 3 w 24"/>
                  <a:gd name="T7" fmla="*/ 20 h 24"/>
                  <a:gd name="T8" fmla="*/ 0 w 24"/>
                  <a:gd name="T9" fmla="*/ 11 h 24"/>
                  <a:gd name="T10" fmla="*/ 4 w 24"/>
                  <a:gd name="T11" fmla="*/ 3 h 24"/>
                  <a:gd name="T12" fmla="*/ 8 w 24"/>
                  <a:gd name="T13" fmla="*/ 0 h 24"/>
                  <a:gd name="T14" fmla="*/ 12 w 24"/>
                  <a:gd name="T15" fmla="*/ 0 h 24"/>
                  <a:gd name="T16" fmla="*/ 13 w 24"/>
                  <a:gd name="T17" fmla="*/ 0 h 24"/>
                  <a:gd name="T18" fmla="*/ 24 w 24"/>
                  <a:gd name="T19" fmla="*/ 12 h 24"/>
                  <a:gd name="T20" fmla="*/ 12 w 24"/>
                  <a:gd name="T21" fmla="*/ 24 h 24"/>
                  <a:gd name="T22" fmla="*/ 12 w 24"/>
                  <a:gd name="T23" fmla="*/ 8 h 24"/>
                  <a:gd name="T24" fmla="*/ 11 w 24"/>
                  <a:gd name="T25" fmla="*/ 8 h 24"/>
                  <a:gd name="T26" fmla="*/ 9 w 24"/>
                  <a:gd name="T27" fmla="*/ 9 h 24"/>
                  <a:gd name="T28" fmla="*/ 8 w 24"/>
                  <a:gd name="T29" fmla="*/ 12 h 24"/>
                  <a:gd name="T30" fmla="*/ 9 w 24"/>
                  <a:gd name="T31" fmla="*/ 15 h 24"/>
                  <a:gd name="T32" fmla="*/ 10 w 24"/>
                  <a:gd name="T33" fmla="*/ 16 h 24"/>
                  <a:gd name="T34" fmla="*/ 12 w 24"/>
                  <a:gd name="T35" fmla="*/ 16 h 24"/>
                  <a:gd name="T36" fmla="*/ 12 w 24"/>
                  <a:gd name="T37" fmla="*/ 16 h 24"/>
                  <a:gd name="T38" fmla="*/ 16 w 24"/>
                  <a:gd name="T39" fmla="*/ 12 h 24"/>
                  <a:gd name="T40" fmla="*/ 12 w 24"/>
                  <a:gd name="T4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10" y="24"/>
                      <a:pt x="8" y="23"/>
                      <a:pt x="7" y="23"/>
                    </a:cubicBezTo>
                    <a:cubicBezTo>
                      <a:pt x="5" y="22"/>
                      <a:pt x="4" y="21"/>
                      <a:pt x="3" y="20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0" y="8"/>
                      <a:pt x="2" y="5"/>
                      <a:pt x="4" y="3"/>
                    </a:cubicBezTo>
                    <a:cubicBezTo>
                      <a:pt x="5" y="2"/>
                      <a:pt x="7" y="1"/>
                      <a:pt x="8" y="0"/>
                    </a:cubicBezTo>
                    <a:cubicBezTo>
                      <a:pt x="9" y="0"/>
                      <a:pt x="11" y="0"/>
                      <a:pt x="1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19"/>
                      <a:pt x="19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0" y="8"/>
                      <a:pt x="10" y="8"/>
                      <a:pt x="9" y="9"/>
                    </a:cubicBezTo>
                    <a:cubicBezTo>
                      <a:pt x="9" y="9"/>
                      <a:pt x="8" y="10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5"/>
                      <a:pt x="10" y="15"/>
                      <a:pt x="10" y="16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6" y="14"/>
                      <a:pt x="16" y="12"/>
                    </a:cubicBezTo>
                    <a:cubicBezTo>
                      <a:pt x="16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57" name="Freeform 382"/>
              <p:cNvSpPr>
                <a:spLocks noEditPoints="1"/>
              </p:cNvSpPr>
              <p:nvPr/>
            </p:nvSpPr>
            <p:spPr bwMode="auto">
              <a:xfrm>
                <a:off x="-4435476" y="3857625"/>
                <a:ext cx="52388" cy="53975"/>
              </a:xfrm>
              <a:custGeom>
                <a:avLst/>
                <a:gdLst>
                  <a:gd name="T0" fmla="*/ 12 w 25"/>
                  <a:gd name="T1" fmla="*/ 25 h 25"/>
                  <a:gd name="T2" fmla="*/ 11 w 25"/>
                  <a:gd name="T3" fmla="*/ 25 h 25"/>
                  <a:gd name="T4" fmla="*/ 3 w 25"/>
                  <a:gd name="T5" fmla="*/ 21 h 25"/>
                  <a:gd name="T6" fmla="*/ 0 w 25"/>
                  <a:gd name="T7" fmla="*/ 11 h 25"/>
                  <a:gd name="T8" fmla="*/ 13 w 25"/>
                  <a:gd name="T9" fmla="*/ 1 h 25"/>
                  <a:gd name="T10" fmla="*/ 24 w 25"/>
                  <a:gd name="T11" fmla="*/ 14 h 25"/>
                  <a:gd name="T12" fmla="*/ 12 w 25"/>
                  <a:gd name="T13" fmla="*/ 25 h 25"/>
                  <a:gd name="T14" fmla="*/ 12 w 25"/>
                  <a:gd name="T15" fmla="*/ 9 h 25"/>
                  <a:gd name="T16" fmla="*/ 8 w 25"/>
                  <a:gd name="T17" fmla="*/ 12 h 25"/>
                  <a:gd name="T18" fmla="*/ 9 w 25"/>
                  <a:gd name="T19" fmla="*/ 15 h 25"/>
                  <a:gd name="T20" fmla="*/ 12 w 25"/>
                  <a:gd name="T21" fmla="*/ 17 h 25"/>
                  <a:gd name="T22" fmla="*/ 12 w 25"/>
                  <a:gd name="T23" fmla="*/ 17 h 25"/>
                  <a:gd name="T24" fmla="*/ 16 w 25"/>
                  <a:gd name="T25" fmla="*/ 13 h 25"/>
                  <a:gd name="T26" fmla="*/ 12 w 25"/>
                  <a:gd name="T27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1" y="25"/>
                      <a:pt x="11" y="25"/>
                      <a:pt x="11" y="25"/>
                    </a:cubicBezTo>
                    <a:cubicBezTo>
                      <a:pt x="8" y="25"/>
                      <a:pt x="5" y="23"/>
                      <a:pt x="3" y="21"/>
                    </a:cubicBezTo>
                    <a:cubicBezTo>
                      <a:pt x="1" y="18"/>
                      <a:pt x="0" y="15"/>
                      <a:pt x="0" y="11"/>
                    </a:cubicBezTo>
                    <a:cubicBezTo>
                      <a:pt x="1" y="5"/>
                      <a:pt x="6" y="0"/>
                      <a:pt x="13" y="1"/>
                    </a:cubicBezTo>
                    <a:cubicBezTo>
                      <a:pt x="20" y="1"/>
                      <a:pt x="25" y="7"/>
                      <a:pt x="24" y="14"/>
                    </a:cubicBezTo>
                    <a:cubicBezTo>
                      <a:pt x="24" y="20"/>
                      <a:pt x="18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0" y="9"/>
                      <a:pt x="8" y="10"/>
                      <a:pt x="8" y="12"/>
                    </a:cubicBezTo>
                    <a:cubicBezTo>
                      <a:pt x="8" y="13"/>
                      <a:pt x="8" y="15"/>
                      <a:pt x="9" y="15"/>
                    </a:cubicBezTo>
                    <a:cubicBezTo>
                      <a:pt x="10" y="16"/>
                      <a:pt x="11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4" y="17"/>
                      <a:pt x="16" y="15"/>
                      <a:pt x="16" y="13"/>
                    </a:cubicBezTo>
                    <a:cubicBezTo>
                      <a:pt x="16" y="11"/>
                      <a:pt x="15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58" name="Freeform 383"/>
              <p:cNvSpPr>
                <a:spLocks noEditPoints="1"/>
              </p:cNvSpPr>
              <p:nvPr/>
            </p:nvSpPr>
            <p:spPr bwMode="auto">
              <a:xfrm>
                <a:off x="-4470401" y="3852863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11 w 25"/>
                  <a:gd name="T3" fmla="*/ 25 h 25"/>
                  <a:gd name="T4" fmla="*/ 2 w 25"/>
                  <a:gd name="T5" fmla="*/ 20 h 25"/>
                  <a:gd name="T6" fmla="*/ 0 w 25"/>
                  <a:gd name="T7" fmla="*/ 11 h 25"/>
                  <a:gd name="T8" fmla="*/ 5 w 25"/>
                  <a:gd name="T9" fmla="*/ 3 h 25"/>
                  <a:gd name="T10" fmla="*/ 14 w 25"/>
                  <a:gd name="T11" fmla="*/ 1 h 25"/>
                  <a:gd name="T12" fmla="*/ 24 w 25"/>
                  <a:gd name="T13" fmla="*/ 14 h 25"/>
                  <a:gd name="T14" fmla="*/ 12 w 25"/>
                  <a:gd name="T15" fmla="*/ 25 h 25"/>
                  <a:gd name="T16" fmla="*/ 12 w 25"/>
                  <a:gd name="T17" fmla="*/ 9 h 25"/>
                  <a:gd name="T18" fmla="*/ 10 w 25"/>
                  <a:gd name="T19" fmla="*/ 10 h 25"/>
                  <a:gd name="T20" fmla="*/ 8 w 25"/>
                  <a:gd name="T21" fmla="*/ 12 h 25"/>
                  <a:gd name="T22" fmla="*/ 9 w 25"/>
                  <a:gd name="T23" fmla="*/ 15 h 25"/>
                  <a:gd name="T24" fmla="*/ 12 w 25"/>
                  <a:gd name="T25" fmla="*/ 17 h 25"/>
                  <a:gd name="T26" fmla="*/ 16 w 25"/>
                  <a:gd name="T27" fmla="*/ 13 h 25"/>
                  <a:gd name="T28" fmla="*/ 13 w 25"/>
                  <a:gd name="T29" fmla="*/ 9 h 25"/>
                  <a:gd name="T30" fmla="*/ 12 w 25"/>
                  <a:gd name="T3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2" y="25"/>
                      <a:pt x="11" y="25"/>
                      <a:pt x="11" y="25"/>
                    </a:cubicBezTo>
                    <a:cubicBezTo>
                      <a:pt x="7" y="25"/>
                      <a:pt x="4" y="23"/>
                      <a:pt x="2" y="20"/>
                    </a:cubicBezTo>
                    <a:cubicBezTo>
                      <a:pt x="0" y="18"/>
                      <a:pt x="0" y="14"/>
                      <a:pt x="0" y="11"/>
                    </a:cubicBezTo>
                    <a:cubicBezTo>
                      <a:pt x="1" y="8"/>
                      <a:pt x="2" y="5"/>
                      <a:pt x="5" y="3"/>
                    </a:cubicBezTo>
                    <a:cubicBezTo>
                      <a:pt x="7" y="1"/>
                      <a:pt x="11" y="0"/>
                      <a:pt x="14" y="1"/>
                    </a:cubicBezTo>
                    <a:cubicBezTo>
                      <a:pt x="20" y="2"/>
                      <a:pt x="25" y="8"/>
                      <a:pt x="24" y="14"/>
                    </a:cubicBezTo>
                    <a:cubicBezTo>
                      <a:pt x="23" y="20"/>
                      <a:pt x="18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1" y="9"/>
                      <a:pt x="10" y="10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4"/>
                      <a:pt x="8" y="15"/>
                      <a:pt x="9" y="15"/>
                    </a:cubicBezTo>
                    <a:cubicBezTo>
                      <a:pt x="9" y="16"/>
                      <a:pt x="10" y="17"/>
                      <a:pt x="12" y="17"/>
                    </a:cubicBezTo>
                    <a:cubicBezTo>
                      <a:pt x="14" y="17"/>
                      <a:pt x="16" y="16"/>
                      <a:pt x="16" y="13"/>
                    </a:cubicBezTo>
                    <a:cubicBezTo>
                      <a:pt x="16" y="11"/>
                      <a:pt x="15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59" name="Freeform 384"/>
              <p:cNvSpPr>
                <a:spLocks noEditPoints="1"/>
              </p:cNvSpPr>
              <p:nvPr/>
            </p:nvSpPr>
            <p:spPr bwMode="auto">
              <a:xfrm>
                <a:off x="-4386264" y="3895725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13 w 25"/>
                  <a:gd name="T3" fmla="*/ 24 h 24"/>
                  <a:gd name="T4" fmla="*/ 4 w 25"/>
                  <a:gd name="T5" fmla="*/ 20 h 24"/>
                  <a:gd name="T6" fmla="*/ 0 w 25"/>
                  <a:gd name="T7" fmla="*/ 12 h 24"/>
                  <a:gd name="T8" fmla="*/ 13 w 25"/>
                  <a:gd name="T9" fmla="*/ 0 h 24"/>
                  <a:gd name="T10" fmla="*/ 13 w 25"/>
                  <a:gd name="T11" fmla="*/ 0 h 24"/>
                  <a:gd name="T12" fmla="*/ 25 w 25"/>
                  <a:gd name="T13" fmla="*/ 12 h 24"/>
                  <a:gd name="T14" fmla="*/ 22 w 25"/>
                  <a:gd name="T15" fmla="*/ 21 h 24"/>
                  <a:gd name="T16" fmla="*/ 13 w 25"/>
                  <a:gd name="T17" fmla="*/ 24 h 24"/>
                  <a:gd name="T18" fmla="*/ 13 w 25"/>
                  <a:gd name="T19" fmla="*/ 8 h 24"/>
                  <a:gd name="T20" fmla="*/ 8 w 25"/>
                  <a:gd name="T21" fmla="*/ 12 h 24"/>
                  <a:gd name="T22" fmla="*/ 9 w 25"/>
                  <a:gd name="T23" fmla="*/ 15 h 24"/>
                  <a:gd name="T24" fmla="*/ 13 w 25"/>
                  <a:gd name="T25" fmla="*/ 16 h 24"/>
                  <a:gd name="T26" fmla="*/ 13 w 25"/>
                  <a:gd name="T27" fmla="*/ 16 h 24"/>
                  <a:gd name="T28" fmla="*/ 16 w 25"/>
                  <a:gd name="T29" fmla="*/ 15 h 24"/>
                  <a:gd name="T30" fmla="*/ 17 w 25"/>
                  <a:gd name="T31" fmla="*/ 12 h 24"/>
                  <a:gd name="T32" fmla="*/ 13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3" y="24"/>
                      <a:pt x="13" y="24"/>
                      <a:pt x="13" y="24"/>
                    </a:cubicBezTo>
                    <a:cubicBezTo>
                      <a:pt x="9" y="24"/>
                      <a:pt x="6" y="23"/>
                      <a:pt x="4" y="20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1" y="5"/>
                      <a:pt x="6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20" y="0"/>
                      <a:pt x="25" y="6"/>
                      <a:pt x="25" y="12"/>
                    </a:cubicBezTo>
                    <a:cubicBezTo>
                      <a:pt x="25" y="15"/>
                      <a:pt x="24" y="18"/>
                      <a:pt x="22" y="21"/>
                    </a:cubicBezTo>
                    <a:cubicBezTo>
                      <a:pt x="20" y="23"/>
                      <a:pt x="16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10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4"/>
                      <a:pt x="17" y="14"/>
                      <a:pt x="17" y="12"/>
                    </a:cubicBezTo>
                    <a:cubicBezTo>
                      <a:pt x="17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60" name="Freeform 385"/>
              <p:cNvSpPr>
                <a:spLocks noEditPoints="1"/>
              </p:cNvSpPr>
              <p:nvPr/>
            </p:nvSpPr>
            <p:spPr bwMode="auto">
              <a:xfrm>
                <a:off x="-4443414" y="3929063"/>
                <a:ext cx="87313" cy="80963"/>
              </a:xfrm>
              <a:custGeom>
                <a:avLst/>
                <a:gdLst>
                  <a:gd name="T0" fmla="*/ 21 w 40"/>
                  <a:gd name="T1" fmla="*/ 38 h 38"/>
                  <a:gd name="T2" fmla="*/ 19 w 40"/>
                  <a:gd name="T3" fmla="*/ 38 h 38"/>
                  <a:gd name="T4" fmla="*/ 5 w 40"/>
                  <a:gd name="T5" fmla="*/ 30 h 38"/>
                  <a:gd name="T6" fmla="*/ 1 w 40"/>
                  <a:gd name="T7" fmla="*/ 18 h 38"/>
                  <a:gd name="T8" fmla="*/ 22 w 40"/>
                  <a:gd name="T9" fmla="*/ 1 h 38"/>
                  <a:gd name="T10" fmla="*/ 29 w 40"/>
                  <a:gd name="T11" fmla="*/ 3 h 38"/>
                  <a:gd name="T12" fmla="*/ 35 w 40"/>
                  <a:gd name="T13" fmla="*/ 7 h 38"/>
                  <a:gd name="T14" fmla="*/ 40 w 40"/>
                  <a:gd name="T15" fmla="*/ 20 h 38"/>
                  <a:gd name="T16" fmla="*/ 34 w 40"/>
                  <a:gd name="T17" fmla="*/ 33 h 38"/>
                  <a:gd name="T18" fmla="*/ 27 w 40"/>
                  <a:gd name="T19" fmla="*/ 37 h 38"/>
                  <a:gd name="T20" fmla="*/ 21 w 40"/>
                  <a:gd name="T21" fmla="*/ 38 h 38"/>
                  <a:gd name="T22" fmla="*/ 20 w 40"/>
                  <a:gd name="T23" fmla="*/ 9 h 38"/>
                  <a:gd name="T24" fmla="*/ 9 w 40"/>
                  <a:gd name="T25" fmla="*/ 19 h 38"/>
                  <a:gd name="T26" fmla="*/ 11 w 40"/>
                  <a:gd name="T27" fmla="*/ 25 h 38"/>
                  <a:gd name="T28" fmla="*/ 20 w 40"/>
                  <a:gd name="T29" fmla="*/ 30 h 38"/>
                  <a:gd name="T30" fmla="*/ 25 w 40"/>
                  <a:gd name="T31" fmla="*/ 29 h 38"/>
                  <a:gd name="T32" fmla="*/ 29 w 40"/>
                  <a:gd name="T33" fmla="*/ 27 h 38"/>
                  <a:gd name="T34" fmla="*/ 32 w 40"/>
                  <a:gd name="T35" fmla="*/ 20 h 38"/>
                  <a:gd name="T36" fmla="*/ 29 w 40"/>
                  <a:gd name="T37" fmla="*/ 13 h 38"/>
                  <a:gd name="T38" fmla="*/ 26 w 40"/>
                  <a:gd name="T39" fmla="*/ 10 h 38"/>
                  <a:gd name="T40" fmla="*/ 21 w 40"/>
                  <a:gd name="T41" fmla="*/ 9 h 38"/>
                  <a:gd name="T42" fmla="*/ 20 w 40"/>
                  <a:gd name="T43" fmla="*/ 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38">
                    <a:moveTo>
                      <a:pt x="21" y="38"/>
                    </a:moveTo>
                    <a:cubicBezTo>
                      <a:pt x="20" y="38"/>
                      <a:pt x="20" y="38"/>
                      <a:pt x="19" y="38"/>
                    </a:cubicBezTo>
                    <a:cubicBezTo>
                      <a:pt x="13" y="37"/>
                      <a:pt x="8" y="35"/>
                      <a:pt x="5" y="30"/>
                    </a:cubicBezTo>
                    <a:cubicBezTo>
                      <a:pt x="2" y="27"/>
                      <a:pt x="0" y="22"/>
                      <a:pt x="1" y="18"/>
                    </a:cubicBezTo>
                    <a:cubicBezTo>
                      <a:pt x="2" y="8"/>
                      <a:pt x="11" y="0"/>
                      <a:pt x="22" y="1"/>
                    </a:cubicBezTo>
                    <a:cubicBezTo>
                      <a:pt x="24" y="1"/>
                      <a:pt x="27" y="2"/>
                      <a:pt x="29" y="3"/>
                    </a:cubicBezTo>
                    <a:cubicBezTo>
                      <a:pt x="31" y="4"/>
                      <a:pt x="33" y="5"/>
                      <a:pt x="35" y="7"/>
                    </a:cubicBezTo>
                    <a:cubicBezTo>
                      <a:pt x="38" y="11"/>
                      <a:pt x="40" y="15"/>
                      <a:pt x="40" y="20"/>
                    </a:cubicBezTo>
                    <a:cubicBezTo>
                      <a:pt x="40" y="25"/>
                      <a:pt x="38" y="30"/>
                      <a:pt x="34" y="33"/>
                    </a:cubicBezTo>
                    <a:cubicBezTo>
                      <a:pt x="32" y="35"/>
                      <a:pt x="30" y="36"/>
                      <a:pt x="27" y="37"/>
                    </a:cubicBezTo>
                    <a:cubicBezTo>
                      <a:pt x="25" y="37"/>
                      <a:pt x="23" y="38"/>
                      <a:pt x="21" y="38"/>
                    </a:cubicBezTo>
                    <a:close/>
                    <a:moveTo>
                      <a:pt x="20" y="9"/>
                    </a:moveTo>
                    <a:cubicBezTo>
                      <a:pt x="14" y="9"/>
                      <a:pt x="9" y="13"/>
                      <a:pt x="9" y="19"/>
                    </a:cubicBezTo>
                    <a:cubicBezTo>
                      <a:pt x="9" y="22"/>
                      <a:pt x="10" y="24"/>
                      <a:pt x="11" y="25"/>
                    </a:cubicBezTo>
                    <a:cubicBezTo>
                      <a:pt x="13" y="28"/>
                      <a:pt x="16" y="29"/>
                      <a:pt x="20" y="30"/>
                    </a:cubicBezTo>
                    <a:cubicBezTo>
                      <a:pt x="22" y="30"/>
                      <a:pt x="23" y="30"/>
                      <a:pt x="25" y="29"/>
                    </a:cubicBezTo>
                    <a:cubicBezTo>
                      <a:pt x="26" y="29"/>
                      <a:pt x="28" y="28"/>
                      <a:pt x="29" y="27"/>
                    </a:cubicBezTo>
                    <a:cubicBezTo>
                      <a:pt x="31" y="25"/>
                      <a:pt x="32" y="23"/>
                      <a:pt x="32" y="20"/>
                    </a:cubicBezTo>
                    <a:cubicBezTo>
                      <a:pt x="32" y="17"/>
                      <a:pt x="31" y="15"/>
                      <a:pt x="29" y="13"/>
                    </a:cubicBezTo>
                    <a:cubicBezTo>
                      <a:pt x="28" y="12"/>
                      <a:pt x="27" y="11"/>
                      <a:pt x="26" y="10"/>
                    </a:cubicBezTo>
                    <a:cubicBezTo>
                      <a:pt x="24" y="10"/>
                      <a:pt x="23" y="9"/>
                      <a:pt x="21" y="9"/>
                    </a:cubicBezTo>
                    <a:lnTo>
                      <a:pt x="2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61" name="Freeform 386"/>
              <p:cNvSpPr>
                <a:spLocks noEditPoints="1"/>
              </p:cNvSpPr>
              <p:nvPr/>
            </p:nvSpPr>
            <p:spPr bwMode="auto">
              <a:xfrm>
                <a:off x="-4422776" y="3894138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12 w 26"/>
                  <a:gd name="T3" fmla="*/ 25 h 25"/>
                  <a:gd name="T4" fmla="*/ 3 w 26"/>
                  <a:gd name="T5" fmla="*/ 20 h 25"/>
                  <a:gd name="T6" fmla="*/ 1 w 26"/>
                  <a:gd name="T7" fmla="*/ 11 h 25"/>
                  <a:gd name="T8" fmla="*/ 14 w 26"/>
                  <a:gd name="T9" fmla="*/ 0 h 25"/>
                  <a:gd name="T10" fmla="*/ 22 w 26"/>
                  <a:gd name="T11" fmla="*/ 4 h 25"/>
                  <a:gd name="T12" fmla="*/ 25 w 26"/>
                  <a:gd name="T13" fmla="*/ 13 h 25"/>
                  <a:gd name="T14" fmla="*/ 21 w 26"/>
                  <a:gd name="T15" fmla="*/ 22 h 25"/>
                  <a:gd name="T16" fmla="*/ 13 w 26"/>
                  <a:gd name="T17" fmla="*/ 25 h 25"/>
                  <a:gd name="T18" fmla="*/ 13 w 26"/>
                  <a:gd name="T19" fmla="*/ 8 h 25"/>
                  <a:gd name="T20" fmla="*/ 9 w 26"/>
                  <a:gd name="T21" fmla="*/ 12 h 25"/>
                  <a:gd name="T22" fmla="*/ 10 w 26"/>
                  <a:gd name="T23" fmla="*/ 15 h 25"/>
                  <a:gd name="T24" fmla="*/ 13 w 26"/>
                  <a:gd name="T25" fmla="*/ 17 h 25"/>
                  <a:gd name="T26" fmla="*/ 13 w 26"/>
                  <a:gd name="T27" fmla="*/ 17 h 25"/>
                  <a:gd name="T28" fmla="*/ 16 w 26"/>
                  <a:gd name="T29" fmla="*/ 16 h 25"/>
                  <a:gd name="T30" fmla="*/ 17 w 26"/>
                  <a:gd name="T31" fmla="*/ 13 h 25"/>
                  <a:gd name="T32" fmla="*/ 16 w 26"/>
                  <a:gd name="T33" fmla="*/ 10 h 25"/>
                  <a:gd name="T34" fmla="*/ 13 w 26"/>
                  <a:gd name="T35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9" y="24"/>
                      <a:pt x="6" y="23"/>
                      <a:pt x="3" y="20"/>
                    </a:cubicBezTo>
                    <a:cubicBezTo>
                      <a:pt x="1" y="18"/>
                      <a:pt x="0" y="15"/>
                      <a:pt x="1" y="11"/>
                    </a:cubicBezTo>
                    <a:cubicBezTo>
                      <a:pt x="1" y="5"/>
                      <a:pt x="7" y="0"/>
                      <a:pt x="14" y="0"/>
                    </a:cubicBezTo>
                    <a:cubicBezTo>
                      <a:pt x="17" y="1"/>
                      <a:pt x="20" y="2"/>
                      <a:pt x="22" y="4"/>
                    </a:cubicBezTo>
                    <a:cubicBezTo>
                      <a:pt x="24" y="7"/>
                      <a:pt x="26" y="10"/>
                      <a:pt x="25" y="13"/>
                    </a:cubicBezTo>
                    <a:cubicBezTo>
                      <a:pt x="25" y="16"/>
                      <a:pt x="24" y="19"/>
                      <a:pt x="21" y="22"/>
                    </a:cubicBezTo>
                    <a:cubicBezTo>
                      <a:pt x="19" y="24"/>
                      <a:pt x="16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10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0" y="16"/>
                      <a:pt x="12" y="16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5" y="16"/>
                      <a:pt x="16" y="16"/>
                    </a:cubicBezTo>
                    <a:cubicBezTo>
                      <a:pt x="17" y="15"/>
                      <a:pt x="17" y="14"/>
                      <a:pt x="17" y="13"/>
                    </a:cubicBezTo>
                    <a:cubicBezTo>
                      <a:pt x="17" y="12"/>
                      <a:pt x="17" y="11"/>
                      <a:pt x="16" y="10"/>
                    </a:cubicBezTo>
                    <a:cubicBezTo>
                      <a:pt x="16" y="9"/>
                      <a:pt x="15" y="9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62" name="Freeform 387"/>
              <p:cNvSpPr>
                <a:spLocks noEditPoints="1"/>
              </p:cNvSpPr>
              <p:nvPr/>
            </p:nvSpPr>
            <p:spPr bwMode="auto">
              <a:xfrm>
                <a:off x="-4459289" y="3892550"/>
                <a:ext cx="55563" cy="50800"/>
              </a:xfrm>
              <a:custGeom>
                <a:avLst/>
                <a:gdLst>
                  <a:gd name="T0" fmla="*/ 14 w 26"/>
                  <a:gd name="T1" fmla="*/ 24 h 24"/>
                  <a:gd name="T2" fmla="*/ 12 w 26"/>
                  <a:gd name="T3" fmla="*/ 24 h 24"/>
                  <a:gd name="T4" fmla="*/ 3 w 26"/>
                  <a:gd name="T5" fmla="*/ 19 h 24"/>
                  <a:gd name="T6" fmla="*/ 1 w 26"/>
                  <a:gd name="T7" fmla="*/ 10 h 24"/>
                  <a:gd name="T8" fmla="*/ 13 w 26"/>
                  <a:gd name="T9" fmla="*/ 0 h 24"/>
                  <a:gd name="T10" fmla="*/ 15 w 26"/>
                  <a:gd name="T11" fmla="*/ 0 h 24"/>
                  <a:gd name="T12" fmla="*/ 19 w 26"/>
                  <a:gd name="T13" fmla="*/ 1 h 24"/>
                  <a:gd name="T14" fmla="*/ 23 w 26"/>
                  <a:gd name="T15" fmla="*/ 4 h 24"/>
                  <a:gd name="T16" fmla="*/ 26 w 26"/>
                  <a:gd name="T17" fmla="*/ 13 h 24"/>
                  <a:gd name="T18" fmla="*/ 21 w 26"/>
                  <a:gd name="T19" fmla="*/ 22 h 24"/>
                  <a:gd name="T20" fmla="*/ 17 w 26"/>
                  <a:gd name="T21" fmla="*/ 24 h 24"/>
                  <a:gd name="T22" fmla="*/ 14 w 26"/>
                  <a:gd name="T23" fmla="*/ 24 h 24"/>
                  <a:gd name="T24" fmla="*/ 13 w 26"/>
                  <a:gd name="T25" fmla="*/ 8 h 24"/>
                  <a:gd name="T26" fmla="*/ 9 w 26"/>
                  <a:gd name="T27" fmla="*/ 12 h 24"/>
                  <a:gd name="T28" fmla="*/ 10 w 26"/>
                  <a:gd name="T29" fmla="*/ 14 h 24"/>
                  <a:gd name="T30" fmla="*/ 13 w 26"/>
                  <a:gd name="T31" fmla="*/ 16 h 24"/>
                  <a:gd name="T32" fmla="*/ 15 w 26"/>
                  <a:gd name="T33" fmla="*/ 16 h 24"/>
                  <a:gd name="T34" fmla="*/ 16 w 26"/>
                  <a:gd name="T35" fmla="*/ 15 h 24"/>
                  <a:gd name="T36" fmla="*/ 18 w 26"/>
                  <a:gd name="T37" fmla="*/ 12 h 24"/>
                  <a:gd name="T38" fmla="*/ 17 w 26"/>
                  <a:gd name="T39" fmla="*/ 10 h 24"/>
                  <a:gd name="T40" fmla="*/ 15 w 26"/>
                  <a:gd name="T41" fmla="*/ 9 h 24"/>
                  <a:gd name="T42" fmla="*/ 14 w 26"/>
                  <a:gd name="T43" fmla="*/ 8 h 24"/>
                  <a:gd name="T44" fmla="*/ 13 w 26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3" y="24"/>
                      <a:pt x="12" y="24"/>
                      <a:pt x="12" y="24"/>
                    </a:cubicBezTo>
                    <a:cubicBezTo>
                      <a:pt x="8" y="24"/>
                      <a:pt x="5" y="22"/>
                      <a:pt x="3" y="19"/>
                    </a:cubicBezTo>
                    <a:cubicBezTo>
                      <a:pt x="1" y="17"/>
                      <a:pt x="0" y="14"/>
                      <a:pt x="1" y="10"/>
                    </a:cubicBezTo>
                    <a:cubicBezTo>
                      <a:pt x="2" y="4"/>
                      <a:pt x="7" y="0"/>
                      <a:pt x="13" y="0"/>
                    </a:cubicBezTo>
                    <a:cubicBezTo>
                      <a:pt x="14" y="0"/>
                      <a:pt x="14" y="0"/>
                      <a:pt x="15" y="0"/>
                    </a:cubicBezTo>
                    <a:cubicBezTo>
                      <a:pt x="16" y="0"/>
                      <a:pt x="18" y="1"/>
                      <a:pt x="19" y="1"/>
                    </a:cubicBezTo>
                    <a:cubicBezTo>
                      <a:pt x="21" y="2"/>
                      <a:pt x="22" y="3"/>
                      <a:pt x="23" y="4"/>
                    </a:cubicBezTo>
                    <a:cubicBezTo>
                      <a:pt x="25" y="7"/>
                      <a:pt x="26" y="10"/>
                      <a:pt x="26" y="13"/>
                    </a:cubicBezTo>
                    <a:cubicBezTo>
                      <a:pt x="25" y="16"/>
                      <a:pt x="24" y="19"/>
                      <a:pt x="21" y="22"/>
                    </a:cubicBezTo>
                    <a:cubicBezTo>
                      <a:pt x="20" y="23"/>
                      <a:pt x="18" y="23"/>
                      <a:pt x="17" y="24"/>
                    </a:cubicBezTo>
                    <a:cubicBezTo>
                      <a:pt x="16" y="24"/>
                      <a:pt x="15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9"/>
                      <a:pt x="9" y="12"/>
                    </a:cubicBezTo>
                    <a:cubicBezTo>
                      <a:pt x="9" y="12"/>
                      <a:pt x="9" y="13"/>
                      <a:pt x="10" y="14"/>
                    </a:cubicBezTo>
                    <a:cubicBezTo>
                      <a:pt x="10" y="15"/>
                      <a:pt x="12" y="16"/>
                      <a:pt x="13" y="16"/>
                    </a:cubicBezTo>
                    <a:cubicBezTo>
                      <a:pt x="14" y="16"/>
                      <a:pt x="14" y="16"/>
                      <a:pt x="15" y="16"/>
                    </a:cubicBezTo>
                    <a:cubicBezTo>
                      <a:pt x="15" y="16"/>
                      <a:pt x="16" y="16"/>
                      <a:pt x="16" y="15"/>
                    </a:cubicBezTo>
                    <a:cubicBezTo>
                      <a:pt x="17" y="15"/>
                      <a:pt x="18" y="14"/>
                      <a:pt x="18" y="12"/>
                    </a:cubicBezTo>
                    <a:cubicBezTo>
                      <a:pt x="18" y="11"/>
                      <a:pt x="17" y="10"/>
                      <a:pt x="17" y="10"/>
                    </a:cubicBezTo>
                    <a:cubicBezTo>
                      <a:pt x="16" y="9"/>
                      <a:pt x="16" y="9"/>
                      <a:pt x="15" y="9"/>
                    </a:cubicBezTo>
                    <a:cubicBezTo>
                      <a:pt x="15" y="8"/>
                      <a:pt x="14" y="8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63" name="Freeform 388"/>
              <p:cNvSpPr>
                <a:spLocks noEditPoints="1"/>
              </p:cNvSpPr>
              <p:nvPr/>
            </p:nvSpPr>
            <p:spPr bwMode="auto">
              <a:xfrm>
                <a:off x="-4543426" y="3770313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9 w 24"/>
                  <a:gd name="T3" fmla="*/ 24 h 24"/>
                  <a:gd name="T4" fmla="*/ 2 w 24"/>
                  <a:gd name="T5" fmla="*/ 19 h 24"/>
                  <a:gd name="T6" fmla="*/ 1 w 24"/>
                  <a:gd name="T7" fmla="*/ 9 h 24"/>
                  <a:gd name="T8" fmla="*/ 12 w 24"/>
                  <a:gd name="T9" fmla="*/ 0 h 24"/>
                  <a:gd name="T10" fmla="*/ 15 w 24"/>
                  <a:gd name="T11" fmla="*/ 0 h 24"/>
                  <a:gd name="T12" fmla="*/ 22 w 24"/>
                  <a:gd name="T13" fmla="*/ 6 h 24"/>
                  <a:gd name="T14" fmla="*/ 23 w 24"/>
                  <a:gd name="T15" fmla="*/ 15 h 24"/>
                  <a:gd name="T16" fmla="*/ 18 w 24"/>
                  <a:gd name="T17" fmla="*/ 22 h 24"/>
                  <a:gd name="T18" fmla="*/ 12 w 24"/>
                  <a:gd name="T19" fmla="*/ 24 h 24"/>
                  <a:gd name="T20" fmla="*/ 12 w 24"/>
                  <a:gd name="T21" fmla="*/ 8 h 24"/>
                  <a:gd name="T22" fmla="*/ 9 w 24"/>
                  <a:gd name="T23" fmla="*/ 11 h 24"/>
                  <a:gd name="T24" fmla="*/ 9 w 24"/>
                  <a:gd name="T25" fmla="*/ 15 h 24"/>
                  <a:gd name="T26" fmla="*/ 11 w 24"/>
                  <a:gd name="T27" fmla="*/ 16 h 24"/>
                  <a:gd name="T28" fmla="*/ 12 w 24"/>
                  <a:gd name="T29" fmla="*/ 16 h 24"/>
                  <a:gd name="T30" fmla="*/ 13 w 24"/>
                  <a:gd name="T31" fmla="*/ 16 h 24"/>
                  <a:gd name="T32" fmla="*/ 15 w 24"/>
                  <a:gd name="T33" fmla="*/ 13 h 24"/>
                  <a:gd name="T34" fmla="*/ 15 w 24"/>
                  <a:gd name="T35" fmla="*/ 10 h 24"/>
                  <a:gd name="T36" fmla="*/ 13 w 24"/>
                  <a:gd name="T37" fmla="*/ 8 h 24"/>
                  <a:gd name="T38" fmla="*/ 12 w 24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10" y="24"/>
                      <a:pt x="9" y="24"/>
                    </a:cubicBezTo>
                    <a:cubicBezTo>
                      <a:pt x="6" y="23"/>
                      <a:pt x="4" y="21"/>
                      <a:pt x="2" y="19"/>
                    </a:cubicBezTo>
                    <a:cubicBezTo>
                      <a:pt x="1" y="16"/>
                      <a:pt x="0" y="12"/>
                      <a:pt x="1" y="9"/>
                    </a:cubicBezTo>
                    <a:cubicBezTo>
                      <a:pt x="3" y="4"/>
                      <a:pt x="7" y="0"/>
                      <a:pt x="12" y="0"/>
                    </a:cubicBezTo>
                    <a:cubicBezTo>
                      <a:pt x="13" y="0"/>
                      <a:pt x="14" y="0"/>
                      <a:pt x="15" y="0"/>
                    </a:cubicBezTo>
                    <a:cubicBezTo>
                      <a:pt x="18" y="1"/>
                      <a:pt x="21" y="3"/>
                      <a:pt x="22" y="6"/>
                    </a:cubicBezTo>
                    <a:cubicBezTo>
                      <a:pt x="23" y="9"/>
                      <a:pt x="24" y="12"/>
                      <a:pt x="23" y="15"/>
                    </a:cubicBezTo>
                    <a:cubicBezTo>
                      <a:pt x="22" y="18"/>
                      <a:pt x="20" y="21"/>
                      <a:pt x="18" y="22"/>
                    </a:cubicBezTo>
                    <a:cubicBezTo>
                      <a:pt x="16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9" y="12"/>
                      <a:pt x="9" y="14"/>
                      <a:pt x="9" y="15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3" y="16"/>
                      <a:pt x="13" y="16"/>
                    </a:cubicBezTo>
                    <a:cubicBezTo>
                      <a:pt x="14" y="15"/>
                      <a:pt x="15" y="14"/>
                      <a:pt x="15" y="13"/>
                    </a:cubicBezTo>
                    <a:cubicBezTo>
                      <a:pt x="15" y="12"/>
                      <a:pt x="15" y="11"/>
                      <a:pt x="15" y="10"/>
                    </a:cubicBezTo>
                    <a:cubicBezTo>
                      <a:pt x="14" y="9"/>
                      <a:pt x="14" y="9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64" name="Freeform 389"/>
              <p:cNvSpPr>
                <a:spLocks noEditPoints="1"/>
              </p:cNvSpPr>
              <p:nvPr/>
            </p:nvSpPr>
            <p:spPr bwMode="auto">
              <a:xfrm>
                <a:off x="-4573589" y="3760788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8 w 25"/>
                  <a:gd name="T3" fmla="*/ 24 h 24"/>
                  <a:gd name="T4" fmla="*/ 2 w 25"/>
                  <a:gd name="T5" fmla="*/ 18 h 24"/>
                  <a:gd name="T6" fmla="*/ 1 w 25"/>
                  <a:gd name="T7" fmla="*/ 9 h 24"/>
                  <a:gd name="T8" fmla="*/ 12 w 25"/>
                  <a:gd name="T9" fmla="*/ 0 h 24"/>
                  <a:gd name="T10" fmla="*/ 16 w 25"/>
                  <a:gd name="T11" fmla="*/ 1 h 24"/>
                  <a:gd name="T12" fmla="*/ 23 w 25"/>
                  <a:gd name="T13" fmla="*/ 15 h 24"/>
                  <a:gd name="T14" fmla="*/ 12 w 25"/>
                  <a:gd name="T15" fmla="*/ 24 h 24"/>
                  <a:gd name="T16" fmla="*/ 12 w 25"/>
                  <a:gd name="T17" fmla="*/ 8 h 24"/>
                  <a:gd name="T18" fmla="*/ 9 w 25"/>
                  <a:gd name="T19" fmla="*/ 11 h 24"/>
                  <a:gd name="T20" fmla="*/ 9 w 25"/>
                  <a:gd name="T21" fmla="*/ 14 h 24"/>
                  <a:gd name="T22" fmla="*/ 11 w 25"/>
                  <a:gd name="T23" fmla="*/ 16 h 24"/>
                  <a:gd name="T24" fmla="*/ 12 w 25"/>
                  <a:gd name="T25" fmla="*/ 16 h 24"/>
                  <a:gd name="T26" fmla="*/ 15 w 25"/>
                  <a:gd name="T27" fmla="*/ 13 h 24"/>
                  <a:gd name="T28" fmla="*/ 13 w 25"/>
                  <a:gd name="T29" fmla="*/ 8 h 24"/>
                  <a:gd name="T30" fmla="*/ 12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0" y="24"/>
                      <a:pt x="9" y="24"/>
                      <a:pt x="8" y="24"/>
                    </a:cubicBezTo>
                    <a:cubicBezTo>
                      <a:pt x="5" y="23"/>
                      <a:pt x="3" y="21"/>
                      <a:pt x="2" y="18"/>
                    </a:cubicBezTo>
                    <a:cubicBezTo>
                      <a:pt x="0" y="15"/>
                      <a:pt x="0" y="12"/>
                      <a:pt x="1" y="9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5" y="0"/>
                      <a:pt x="16" y="1"/>
                    </a:cubicBezTo>
                    <a:cubicBezTo>
                      <a:pt x="22" y="2"/>
                      <a:pt x="25" y="9"/>
                      <a:pt x="23" y="15"/>
                    </a:cubicBezTo>
                    <a:cubicBezTo>
                      <a:pt x="21" y="21"/>
                      <a:pt x="17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5" y="15"/>
                      <a:pt x="15" y="13"/>
                    </a:cubicBezTo>
                    <a:cubicBezTo>
                      <a:pt x="16" y="11"/>
                      <a:pt x="15" y="9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65" name="Freeform 390"/>
              <p:cNvSpPr>
                <a:spLocks noEditPoints="1"/>
              </p:cNvSpPr>
              <p:nvPr/>
            </p:nvSpPr>
            <p:spPr bwMode="auto">
              <a:xfrm>
                <a:off x="-4603751" y="3749675"/>
                <a:ext cx="50800" cy="53975"/>
              </a:xfrm>
              <a:custGeom>
                <a:avLst/>
                <a:gdLst>
                  <a:gd name="T0" fmla="*/ 12 w 24"/>
                  <a:gd name="T1" fmla="*/ 25 h 25"/>
                  <a:gd name="T2" fmla="*/ 8 w 24"/>
                  <a:gd name="T3" fmla="*/ 24 h 25"/>
                  <a:gd name="T4" fmla="*/ 8 w 24"/>
                  <a:gd name="T5" fmla="*/ 24 h 25"/>
                  <a:gd name="T6" fmla="*/ 2 w 24"/>
                  <a:gd name="T7" fmla="*/ 17 h 25"/>
                  <a:gd name="T8" fmla="*/ 2 w 24"/>
                  <a:gd name="T9" fmla="*/ 8 h 25"/>
                  <a:gd name="T10" fmla="*/ 13 w 24"/>
                  <a:gd name="T11" fmla="*/ 0 h 25"/>
                  <a:gd name="T12" fmla="*/ 16 w 24"/>
                  <a:gd name="T13" fmla="*/ 1 h 25"/>
                  <a:gd name="T14" fmla="*/ 23 w 24"/>
                  <a:gd name="T15" fmla="*/ 7 h 25"/>
                  <a:gd name="T16" fmla="*/ 23 w 24"/>
                  <a:gd name="T17" fmla="*/ 16 h 25"/>
                  <a:gd name="T18" fmla="*/ 12 w 24"/>
                  <a:gd name="T19" fmla="*/ 25 h 25"/>
                  <a:gd name="T20" fmla="*/ 11 w 24"/>
                  <a:gd name="T21" fmla="*/ 16 h 25"/>
                  <a:gd name="T22" fmla="*/ 15 w 24"/>
                  <a:gd name="T23" fmla="*/ 14 h 25"/>
                  <a:gd name="T24" fmla="*/ 15 w 24"/>
                  <a:gd name="T25" fmla="*/ 10 h 25"/>
                  <a:gd name="T26" fmla="*/ 14 w 24"/>
                  <a:gd name="T27" fmla="*/ 9 h 25"/>
                  <a:gd name="T28" fmla="*/ 13 w 24"/>
                  <a:gd name="T29" fmla="*/ 9 h 25"/>
                  <a:gd name="T30" fmla="*/ 13 w 24"/>
                  <a:gd name="T31" fmla="*/ 9 h 25"/>
                  <a:gd name="T32" fmla="*/ 9 w 24"/>
                  <a:gd name="T33" fmla="*/ 11 h 25"/>
                  <a:gd name="T34" fmla="*/ 9 w 24"/>
                  <a:gd name="T35" fmla="*/ 15 h 25"/>
                  <a:gd name="T36" fmla="*/ 11 w 24"/>
                  <a:gd name="T37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0" y="25"/>
                      <a:pt x="9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5" y="23"/>
                      <a:pt x="3" y="20"/>
                      <a:pt x="2" y="17"/>
                    </a:cubicBezTo>
                    <a:cubicBezTo>
                      <a:pt x="0" y="15"/>
                      <a:pt x="0" y="11"/>
                      <a:pt x="2" y="8"/>
                    </a:cubicBezTo>
                    <a:cubicBezTo>
                      <a:pt x="4" y="4"/>
                      <a:pt x="8" y="0"/>
                      <a:pt x="13" y="0"/>
                    </a:cubicBezTo>
                    <a:cubicBezTo>
                      <a:pt x="14" y="0"/>
                      <a:pt x="15" y="1"/>
                      <a:pt x="16" y="1"/>
                    </a:cubicBezTo>
                    <a:cubicBezTo>
                      <a:pt x="19" y="2"/>
                      <a:pt x="21" y="4"/>
                      <a:pt x="23" y="7"/>
                    </a:cubicBezTo>
                    <a:cubicBezTo>
                      <a:pt x="24" y="10"/>
                      <a:pt x="24" y="13"/>
                      <a:pt x="23" y="16"/>
                    </a:cubicBezTo>
                    <a:cubicBezTo>
                      <a:pt x="21" y="21"/>
                      <a:pt x="17" y="25"/>
                      <a:pt x="12" y="25"/>
                    </a:cubicBezTo>
                    <a:close/>
                    <a:moveTo>
                      <a:pt x="11" y="16"/>
                    </a:moveTo>
                    <a:cubicBezTo>
                      <a:pt x="13" y="17"/>
                      <a:pt x="15" y="16"/>
                      <a:pt x="15" y="14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5" y="10"/>
                      <a:pt x="15" y="9"/>
                      <a:pt x="14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0" y="9"/>
                      <a:pt x="9" y="11"/>
                    </a:cubicBezTo>
                    <a:cubicBezTo>
                      <a:pt x="9" y="12"/>
                      <a:pt x="9" y="14"/>
                      <a:pt x="9" y="15"/>
                    </a:cubicBezTo>
                    <a:cubicBezTo>
                      <a:pt x="9" y="15"/>
                      <a:pt x="10" y="16"/>
                      <a:pt x="1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66" name="Freeform 391"/>
              <p:cNvSpPr>
                <a:spLocks noEditPoints="1"/>
              </p:cNvSpPr>
              <p:nvPr/>
            </p:nvSpPr>
            <p:spPr bwMode="auto">
              <a:xfrm>
                <a:off x="-4632326" y="3740150"/>
                <a:ext cx="53975" cy="50800"/>
              </a:xfrm>
              <a:custGeom>
                <a:avLst/>
                <a:gdLst>
                  <a:gd name="T0" fmla="*/ 11 w 25"/>
                  <a:gd name="T1" fmla="*/ 24 h 24"/>
                  <a:gd name="T2" fmla="*/ 7 w 25"/>
                  <a:gd name="T3" fmla="*/ 23 h 24"/>
                  <a:gd name="T4" fmla="*/ 1 w 25"/>
                  <a:gd name="T5" fmla="*/ 17 h 24"/>
                  <a:gd name="T6" fmla="*/ 1 w 25"/>
                  <a:gd name="T7" fmla="*/ 8 h 24"/>
                  <a:gd name="T8" fmla="*/ 12 w 25"/>
                  <a:gd name="T9" fmla="*/ 0 h 24"/>
                  <a:gd name="T10" fmla="*/ 16 w 25"/>
                  <a:gd name="T11" fmla="*/ 1 h 24"/>
                  <a:gd name="T12" fmla="*/ 22 w 25"/>
                  <a:gd name="T13" fmla="*/ 16 h 24"/>
                  <a:gd name="T14" fmla="*/ 11 w 25"/>
                  <a:gd name="T15" fmla="*/ 24 h 24"/>
                  <a:gd name="T16" fmla="*/ 12 w 25"/>
                  <a:gd name="T17" fmla="*/ 8 h 24"/>
                  <a:gd name="T18" fmla="*/ 9 w 25"/>
                  <a:gd name="T19" fmla="*/ 11 h 24"/>
                  <a:gd name="T20" fmla="*/ 9 w 25"/>
                  <a:gd name="T21" fmla="*/ 14 h 24"/>
                  <a:gd name="T22" fmla="*/ 10 w 25"/>
                  <a:gd name="T23" fmla="*/ 16 h 24"/>
                  <a:gd name="T24" fmla="*/ 11 w 25"/>
                  <a:gd name="T25" fmla="*/ 16 h 24"/>
                  <a:gd name="T26" fmla="*/ 15 w 25"/>
                  <a:gd name="T27" fmla="*/ 13 h 24"/>
                  <a:gd name="T28" fmla="*/ 13 w 25"/>
                  <a:gd name="T29" fmla="*/ 8 h 24"/>
                  <a:gd name="T30" fmla="*/ 12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1" y="24"/>
                    </a:moveTo>
                    <a:cubicBezTo>
                      <a:pt x="10" y="24"/>
                      <a:pt x="8" y="24"/>
                      <a:pt x="7" y="23"/>
                    </a:cubicBezTo>
                    <a:cubicBezTo>
                      <a:pt x="4" y="22"/>
                      <a:pt x="2" y="20"/>
                      <a:pt x="1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3" y="3"/>
                      <a:pt x="8" y="0"/>
                      <a:pt x="12" y="0"/>
                    </a:cubicBezTo>
                    <a:cubicBezTo>
                      <a:pt x="14" y="0"/>
                      <a:pt x="15" y="0"/>
                      <a:pt x="16" y="1"/>
                    </a:cubicBezTo>
                    <a:cubicBezTo>
                      <a:pt x="22" y="3"/>
                      <a:pt x="25" y="10"/>
                      <a:pt x="22" y="16"/>
                    </a:cubicBezTo>
                    <a:cubicBezTo>
                      <a:pt x="20" y="21"/>
                      <a:pt x="16" y="24"/>
                      <a:pt x="11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3" y="16"/>
                      <a:pt x="14" y="15"/>
                      <a:pt x="15" y="13"/>
                    </a:cubicBezTo>
                    <a:cubicBezTo>
                      <a:pt x="15" y="11"/>
                      <a:pt x="15" y="9"/>
                      <a:pt x="13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67" name="Freeform 392"/>
              <p:cNvSpPr>
                <a:spLocks noEditPoints="1"/>
              </p:cNvSpPr>
              <p:nvPr/>
            </p:nvSpPr>
            <p:spPr bwMode="auto">
              <a:xfrm>
                <a:off x="-4662489" y="3727450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7 w 25"/>
                  <a:gd name="T3" fmla="*/ 23 h 24"/>
                  <a:gd name="T4" fmla="*/ 1 w 25"/>
                  <a:gd name="T5" fmla="*/ 16 h 24"/>
                  <a:gd name="T6" fmla="*/ 2 w 25"/>
                  <a:gd name="T7" fmla="*/ 7 h 24"/>
                  <a:gd name="T8" fmla="*/ 9 w 25"/>
                  <a:gd name="T9" fmla="*/ 1 h 24"/>
                  <a:gd name="T10" fmla="*/ 17 w 25"/>
                  <a:gd name="T11" fmla="*/ 1 h 24"/>
                  <a:gd name="T12" fmla="*/ 23 w 25"/>
                  <a:gd name="T13" fmla="*/ 17 h 24"/>
                  <a:gd name="T14" fmla="*/ 12 w 25"/>
                  <a:gd name="T15" fmla="*/ 24 h 24"/>
                  <a:gd name="T16" fmla="*/ 13 w 25"/>
                  <a:gd name="T17" fmla="*/ 8 h 24"/>
                  <a:gd name="T18" fmla="*/ 12 w 25"/>
                  <a:gd name="T19" fmla="*/ 9 h 24"/>
                  <a:gd name="T20" fmla="*/ 9 w 25"/>
                  <a:gd name="T21" fmla="*/ 11 h 24"/>
                  <a:gd name="T22" fmla="*/ 9 w 25"/>
                  <a:gd name="T23" fmla="*/ 14 h 24"/>
                  <a:gd name="T24" fmla="*/ 10 w 25"/>
                  <a:gd name="T25" fmla="*/ 16 h 24"/>
                  <a:gd name="T26" fmla="*/ 12 w 25"/>
                  <a:gd name="T27" fmla="*/ 16 h 24"/>
                  <a:gd name="T28" fmla="*/ 15 w 25"/>
                  <a:gd name="T29" fmla="*/ 14 h 24"/>
                  <a:gd name="T30" fmla="*/ 14 w 25"/>
                  <a:gd name="T31" fmla="*/ 9 h 24"/>
                  <a:gd name="T32" fmla="*/ 13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0" y="24"/>
                      <a:pt x="9" y="24"/>
                      <a:pt x="7" y="23"/>
                    </a:cubicBezTo>
                    <a:cubicBezTo>
                      <a:pt x="4" y="22"/>
                      <a:pt x="2" y="19"/>
                      <a:pt x="1" y="16"/>
                    </a:cubicBezTo>
                    <a:cubicBezTo>
                      <a:pt x="0" y="13"/>
                      <a:pt x="1" y="10"/>
                      <a:pt x="2" y="7"/>
                    </a:cubicBezTo>
                    <a:cubicBezTo>
                      <a:pt x="4" y="4"/>
                      <a:pt x="6" y="2"/>
                      <a:pt x="9" y="1"/>
                    </a:cubicBezTo>
                    <a:cubicBezTo>
                      <a:pt x="11" y="0"/>
                      <a:pt x="15" y="0"/>
                      <a:pt x="17" y="1"/>
                    </a:cubicBezTo>
                    <a:cubicBezTo>
                      <a:pt x="23" y="4"/>
                      <a:pt x="25" y="11"/>
                      <a:pt x="23" y="17"/>
                    </a:cubicBezTo>
                    <a:cubicBezTo>
                      <a:pt x="21" y="21"/>
                      <a:pt x="16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9" y="15"/>
                      <a:pt x="10" y="16"/>
                      <a:pt x="10" y="16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3" y="16"/>
                      <a:pt x="15" y="15"/>
                      <a:pt x="15" y="14"/>
                    </a:cubicBezTo>
                    <a:cubicBezTo>
                      <a:pt x="16" y="12"/>
                      <a:pt x="16" y="9"/>
                      <a:pt x="14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68" name="Freeform 393"/>
              <p:cNvSpPr>
                <a:spLocks noEditPoints="1"/>
              </p:cNvSpPr>
              <p:nvPr/>
            </p:nvSpPr>
            <p:spPr bwMode="auto">
              <a:xfrm>
                <a:off x="-4689476" y="3711575"/>
                <a:ext cx="52388" cy="53975"/>
              </a:xfrm>
              <a:custGeom>
                <a:avLst/>
                <a:gdLst>
                  <a:gd name="T0" fmla="*/ 12 w 25"/>
                  <a:gd name="T1" fmla="*/ 25 h 25"/>
                  <a:gd name="T2" fmla="*/ 7 w 25"/>
                  <a:gd name="T3" fmla="*/ 23 h 25"/>
                  <a:gd name="T4" fmla="*/ 1 w 25"/>
                  <a:gd name="T5" fmla="*/ 16 h 25"/>
                  <a:gd name="T6" fmla="*/ 2 w 25"/>
                  <a:gd name="T7" fmla="*/ 7 h 25"/>
                  <a:gd name="T8" fmla="*/ 9 w 25"/>
                  <a:gd name="T9" fmla="*/ 1 h 25"/>
                  <a:gd name="T10" fmla="*/ 18 w 25"/>
                  <a:gd name="T11" fmla="*/ 2 h 25"/>
                  <a:gd name="T12" fmla="*/ 22 w 25"/>
                  <a:gd name="T13" fmla="*/ 18 h 25"/>
                  <a:gd name="T14" fmla="*/ 12 w 25"/>
                  <a:gd name="T15" fmla="*/ 25 h 25"/>
                  <a:gd name="T16" fmla="*/ 13 w 25"/>
                  <a:gd name="T17" fmla="*/ 9 h 25"/>
                  <a:gd name="T18" fmla="*/ 12 w 25"/>
                  <a:gd name="T19" fmla="*/ 9 h 25"/>
                  <a:gd name="T20" fmla="*/ 9 w 25"/>
                  <a:gd name="T21" fmla="*/ 11 h 25"/>
                  <a:gd name="T22" fmla="*/ 9 w 25"/>
                  <a:gd name="T23" fmla="*/ 14 h 25"/>
                  <a:gd name="T24" fmla="*/ 10 w 25"/>
                  <a:gd name="T25" fmla="*/ 16 h 25"/>
                  <a:gd name="T26" fmla="*/ 12 w 25"/>
                  <a:gd name="T27" fmla="*/ 16 h 25"/>
                  <a:gd name="T28" fmla="*/ 15 w 25"/>
                  <a:gd name="T29" fmla="*/ 14 h 25"/>
                  <a:gd name="T30" fmla="*/ 14 w 25"/>
                  <a:gd name="T31" fmla="*/ 9 h 25"/>
                  <a:gd name="T32" fmla="*/ 13 w 25"/>
                  <a:gd name="T33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0" y="25"/>
                      <a:pt x="8" y="24"/>
                      <a:pt x="7" y="23"/>
                    </a:cubicBezTo>
                    <a:cubicBezTo>
                      <a:pt x="4" y="22"/>
                      <a:pt x="2" y="19"/>
                      <a:pt x="1" y="16"/>
                    </a:cubicBezTo>
                    <a:cubicBezTo>
                      <a:pt x="0" y="13"/>
                      <a:pt x="1" y="10"/>
                      <a:pt x="2" y="7"/>
                    </a:cubicBezTo>
                    <a:cubicBezTo>
                      <a:pt x="4" y="4"/>
                      <a:pt x="6" y="2"/>
                      <a:pt x="9" y="1"/>
                    </a:cubicBezTo>
                    <a:cubicBezTo>
                      <a:pt x="12" y="0"/>
                      <a:pt x="15" y="1"/>
                      <a:pt x="18" y="2"/>
                    </a:cubicBezTo>
                    <a:cubicBezTo>
                      <a:pt x="23" y="5"/>
                      <a:pt x="25" y="12"/>
                      <a:pt x="22" y="18"/>
                    </a:cubicBezTo>
                    <a:cubicBezTo>
                      <a:pt x="20" y="22"/>
                      <a:pt x="16" y="25"/>
                      <a:pt x="12" y="25"/>
                    </a:cubicBezTo>
                    <a:close/>
                    <a:moveTo>
                      <a:pt x="13" y="9"/>
                    </a:moveTo>
                    <a:cubicBezTo>
                      <a:pt x="13" y="9"/>
                      <a:pt x="12" y="9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4"/>
                    </a:cubicBezTo>
                    <a:cubicBezTo>
                      <a:pt x="16" y="12"/>
                      <a:pt x="16" y="10"/>
                      <a:pt x="14" y="9"/>
                    </a:cubicBezTo>
                    <a:cubicBezTo>
                      <a:pt x="14" y="9"/>
                      <a:pt x="13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69" name="Freeform 394"/>
              <p:cNvSpPr>
                <a:spLocks noEditPoints="1"/>
              </p:cNvSpPr>
              <p:nvPr/>
            </p:nvSpPr>
            <p:spPr bwMode="auto">
              <a:xfrm>
                <a:off x="-4562476" y="3798888"/>
                <a:ext cx="52388" cy="53975"/>
              </a:xfrm>
              <a:custGeom>
                <a:avLst/>
                <a:gdLst>
                  <a:gd name="T0" fmla="*/ 12 w 25"/>
                  <a:gd name="T1" fmla="*/ 25 h 25"/>
                  <a:gd name="T2" fmla="*/ 9 w 25"/>
                  <a:gd name="T3" fmla="*/ 24 h 25"/>
                  <a:gd name="T4" fmla="*/ 2 w 25"/>
                  <a:gd name="T5" fmla="*/ 19 h 25"/>
                  <a:gd name="T6" fmla="*/ 1 w 25"/>
                  <a:gd name="T7" fmla="*/ 9 h 25"/>
                  <a:gd name="T8" fmla="*/ 13 w 25"/>
                  <a:gd name="T9" fmla="*/ 0 h 25"/>
                  <a:gd name="T10" fmla="*/ 16 w 25"/>
                  <a:gd name="T11" fmla="*/ 1 h 25"/>
                  <a:gd name="T12" fmla="*/ 24 w 25"/>
                  <a:gd name="T13" fmla="*/ 16 h 25"/>
                  <a:gd name="T14" fmla="*/ 12 w 25"/>
                  <a:gd name="T15" fmla="*/ 25 h 25"/>
                  <a:gd name="T16" fmla="*/ 13 w 25"/>
                  <a:gd name="T17" fmla="*/ 9 h 25"/>
                  <a:gd name="T18" fmla="*/ 9 w 25"/>
                  <a:gd name="T19" fmla="*/ 12 h 25"/>
                  <a:gd name="T20" fmla="*/ 9 w 25"/>
                  <a:gd name="T21" fmla="*/ 15 h 25"/>
                  <a:gd name="T22" fmla="*/ 11 w 25"/>
                  <a:gd name="T23" fmla="*/ 16 h 25"/>
                  <a:gd name="T24" fmla="*/ 16 w 25"/>
                  <a:gd name="T25" fmla="*/ 14 h 25"/>
                  <a:gd name="T26" fmla="*/ 13 w 25"/>
                  <a:gd name="T27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1" y="25"/>
                      <a:pt x="10" y="25"/>
                      <a:pt x="9" y="24"/>
                    </a:cubicBezTo>
                    <a:cubicBezTo>
                      <a:pt x="6" y="23"/>
                      <a:pt x="3" y="21"/>
                      <a:pt x="2" y="19"/>
                    </a:cubicBezTo>
                    <a:cubicBezTo>
                      <a:pt x="0" y="16"/>
                      <a:pt x="0" y="12"/>
                      <a:pt x="1" y="9"/>
                    </a:cubicBezTo>
                    <a:cubicBezTo>
                      <a:pt x="3" y="4"/>
                      <a:pt x="7" y="0"/>
                      <a:pt x="13" y="0"/>
                    </a:cubicBezTo>
                    <a:cubicBezTo>
                      <a:pt x="14" y="0"/>
                      <a:pt x="15" y="1"/>
                      <a:pt x="16" y="1"/>
                    </a:cubicBezTo>
                    <a:cubicBezTo>
                      <a:pt x="22" y="3"/>
                      <a:pt x="25" y="9"/>
                      <a:pt x="24" y="16"/>
                    </a:cubicBezTo>
                    <a:cubicBezTo>
                      <a:pt x="22" y="21"/>
                      <a:pt x="18" y="25"/>
                      <a:pt x="12" y="25"/>
                    </a:cubicBezTo>
                    <a:close/>
                    <a:moveTo>
                      <a:pt x="13" y="9"/>
                    </a:moveTo>
                    <a:cubicBezTo>
                      <a:pt x="11" y="9"/>
                      <a:pt x="9" y="10"/>
                      <a:pt x="9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0" y="16"/>
                      <a:pt x="11" y="16"/>
                    </a:cubicBezTo>
                    <a:cubicBezTo>
                      <a:pt x="13" y="17"/>
                      <a:pt x="15" y="16"/>
                      <a:pt x="16" y="14"/>
                    </a:cubicBezTo>
                    <a:cubicBezTo>
                      <a:pt x="16" y="11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70" name="Freeform 395"/>
              <p:cNvSpPr>
                <a:spLocks noEditPoints="1"/>
              </p:cNvSpPr>
              <p:nvPr/>
            </p:nvSpPr>
            <p:spPr bwMode="auto">
              <a:xfrm>
                <a:off x="-4595814" y="3790950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9 w 25"/>
                  <a:gd name="T3" fmla="*/ 24 h 24"/>
                  <a:gd name="T4" fmla="*/ 2 w 25"/>
                  <a:gd name="T5" fmla="*/ 18 h 24"/>
                  <a:gd name="T6" fmla="*/ 2 w 25"/>
                  <a:gd name="T7" fmla="*/ 8 h 24"/>
                  <a:gd name="T8" fmla="*/ 13 w 25"/>
                  <a:gd name="T9" fmla="*/ 0 h 24"/>
                  <a:gd name="T10" fmla="*/ 16 w 25"/>
                  <a:gd name="T11" fmla="*/ 1 h 24"/>
                  <a:gd name="T12" fmla="*/ 23 w 25"/>
                  <a:gd name="T13" fmla="*/ 7 h 24"/>
                  <a:gd name="T14" fmla="*/ 24 w 25"/>
                  <a:gd name="T15" fmla="*/ 16 h 24"/>
                  <a:gd name="T16" fmla="*/ 18 w 25"/>
                  <a:gd name="T17" fmla="*/ 23 h 24"/>
                  <a:gd name="T18" fmla="*/ 13 w 25"/>
                  <a:gd name="T19" fmla="*/ 24 h 24"/>
                  <a:gd name="T20" fmla="*/ 13 w 25"/>
                  <a:gd name="T21" fmla="*/ 8 h 24"/>
                  <a:gd name="T22" fmla="*/ 9 w 25"/>
                  <a:gd name="T23" fmla="*/ 11 h 24"/>
                  <a:gd name="T24" fmla="*/ 9 w 25"/>
                  <a:gd name="T25" fmla="*/ 14 h 24"/>
                  <a:gd name="T26" fmla="*/ 11 w 25"/>
                  <a:gd name="T27" fmla="*/ 16 h 24"/>
                  <a:gd name="T28" fmla="*/ 14 w 25"/>
                  <a:gd name="T29" fmla="*/ 16 h 24"/>
                  <a:gd name="T30" fmla="*/ 16 w 25"/>
                  <a:gd name="T31" fmla="*/ 13 h 24"/>
                  <a:gd name="T32" fmla="*/ 16 w 25"/>
                  <a:gd name="T33" fmla="*/ 10 h 24"/>
                  <a:gd name="T34" fmla="*/ 14 w 25"/>
                  <a:gd name="T35" fmla="*/ 8 h 24"/>
                  <a:gd name="T36" fmla="*/ 13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10" y="24"/>
                      <a:pt x="9" y="24"/>
                    </a:cubicBezTo>
                    <a:cubicBezTo>
                      <a:pt x="6" y="23"/>
                      <a:pt x="3" y="21"/>
                      <a:pt x="2" y="18"/>
                    </a:cubicBezTo>
                    <a:cubicBezTo>
                      <a:pt x="1" y="15"/>
                      <a:pt x="0" y="11"/>
                      <a:pt x="2" y="8"/>
                    </a:cubicBezTo>
                    <a:cubicBezTo>
                      <a:pt x="3" y="3"/>
                      <a:pt x="8" y="0"/>
                      <a:pt x="13" y="0"/>
                    </a:cubicBezTo>
                    <a:cubicBezTo>
                      <a:pt x="14" y="0"/>
                      <a:pt x="15" y="0"/>
                      <a:pt x="16" y="1"/>
                    </a:cubicBezTo>
                    <a:cubicBezTo>
                      <a:pt x="19" y="2"/>
                      <a:pt x="22" y="4"/>
                      <a:pt x="23" y="7"/>
                    </a:cubicBezTo>
                    <a:cubicBezTo>
                      <a:pt x="24" y="9"/>
                      <a:pt x="25" y="13"/>
                      <a:pt x="24" y="16"/>
                    </a:cubicBezTo>
                    <a:cubicBezTo>
                      <a:pt x="23" y="19"/>
                      <a:pt x="21" y="21"/>
                      <a:pt x="18" y="23"/>
                    </a:cubicBezTo>
                    <a:cubicBezTo>
                      <a:pt x="16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5"/>
                      <a:pt x="10" y="16"/>
                      <a:pt x="11" y="16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6" y="10"/>
                      <a:pt x="15" y="9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71" name="Freeform 396"/>
              <p:cNvSpPr>
                <a:spLocks noEditPoints="1"/>
              </p:cNvSpPr>
              <p:nvPr/>
            </p:nvSpPr>
            <p:spPr bwMode="auto">
              <a:xfrm>
                <a:off x="-4625976" y="3779838"/>
                <a:ext cx="52388" cy="52388"/>
              </a:xfrm>
              <a:custGeom>
                <a:avLst/>
                <a:gdLst>
                  <a:gd name="T0" fmla="*/ 12 w 24"/>
                  <a:gd name="T1" fmla="*/ 24 h 24"/>
                  <a:gd name="T2" fmla="*/ 8 w 24"/>
                  <a:gd name="T3" fmla="*/ 23 h 24"/>
                  <a:gd name="T4" fmla="*/ 1 w 24"/>
                  <a:gd name="T5" fmla="*/ 17 h 24"/>
                  <a:gd name="T6" fmla="*/ 1 w 24"/>
                  <a:gd name="T7" fmla="*/ 8 h 24"/>
                  <a:gd name="T8" fmla="*/ 13 w 24"/>
                  <a:gd name="T9" fmla="*/ 0 h 24"/>
                  <a:gd name="T10" fmla="*/ 17 w 24"/>
                  <a:gd name="T11" fmla="*/ 1 h 24"/>
                  <a:gd name="T12" fmla="*/ 23 w 24"/>
                  <a:gd name="T13" fmla="*/ 7 h 24"/>
                  <a:gd name="T14" fmla="*/ 23 w 24"/>
                  <a:gd name="T15" fmla="*/ 16 h 24"/>
                  <a:gd name="T16" fmla="*/ 17 w 24"/>
                  <a:gd name="T17" fmla="*/ 23 h 24"/>
                  <a:gd name="T18" fmla="*/ 12 w 24"/>
                  <a:gd name="T19" fmla="*/ 24 h 24"/>
                  <a:gd name="T20" fmla="*/ 13 w 24"/>
                  <a:gd name="T21" fmla="*/ 8 h 24"/>
                  <a:gd name="T22" fmla="*/ 9 w 24"/>
                  <a:gd name="T23" fmla="*/ 11 h 24"/>
                  <a:gd name="T24" fmla="*/ 9 w 24"/>
                  <a:gd name="T25" fmla="*/ 14 h 24"/>
                  <a:gd name="T26" fmla="*/ 11 w 24"/>
                  <a:gd name="T27" fmla="*/ 16 h 24"/>
                  <a:gd name="T28" fmla="*/ 13 w 24"/>
                  <a:gd name="T29" fmla="*/ 16 h 24"/>
                  <a:gd name="T30" fmla="*/ 16 w 24"/>
                  <a:gd name="T31" fmla="*/ 13 h 24"/>
                  <a:gd name="T32" fmla="*/ 16 w 24"/>
                  <a:gd name="T33" fmla="*/ 10 h 24"/>
                  <a:gd name="T34" fmla="*/ 14 w 24"/>
                  <a:gd name="T35" fmla="*/ 8 h 24"/>
                  <a:gd name="T36" fmla="*/ 13 w 24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9" y="24"/>
                      <a:pt x="8" y="23"/>
                    </a:cubicBezTo>
                    <a:cubicBezTo>
                      <a:pt x="5" y="22"/>
                      <a:pt x="3" y="20"/>
                      <a:pt x="1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3" y="3"/>
                      <a:pt x="8" y="0"/>
                      <a:pt x="13" y="0"/>
                    </a:cubicBezTo>
                    <a:cubicBezTo>
                      <a:pt x="14" y="0"/>
                      <a:pt x="15" y="0"/>
                      <a:pt x="17" y="1"/>
                    </a:cubicBezTo>
                    <a:cubicBezTo>
                      <a:pt x="19" y="2"/>
                      <a:pt x="22" y="4"/>
                      <a:pt x="23" y="7"/>
                    </a:cubicBezTo>
                    <a:cubicBezTo>
                      <a:pt x="24" y="10"/>
                      <a:pt x="24" y="13"/>
                      <a:pt x="23" y="16"/>
                    </a:cubicBezTo>
                    <a:cubicBezTo>
                      <a:pt x="22" y="19"/>
                      <a:pt x="20" y="22"/>
                      <a:pt x="17" y="23"/>
                    </a:cubicBezTo>
                    <a:cubicBezTo>
                      <a:pt x="16" y="24"/>
                      <a:pt x="14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5"/>
                      <a:pt x="11" y="16"/>
                    </a:cubicBezTo>
                    <a:cubicBezTo>
                      <a:pt x="12" y="16"/>
                      <a:pt x="13" y="16"/>
                      <a:pt x="13" y="16"/>
                    </a:cubicBezTo>
                    <a:cubicBezTo>
                      <a:pt x="14" y="15"/>
                      <a:pt x="15" y="14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9"/>
                      <a:pt x="14" y="8"/>
                      <a:pt x="14" y="8"/>
                    </a:cubicBezTo>
                    <a:cubicBezTo>
                      <a:pt x="13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72" name="Freeform 397"/>
              <p:cNvSpPr>
                <a:spLocks noEditPoints="1"/>
              </p:cNvSpPr>
              <p:nvPr/>
            </p:nvSpPr>
            <p:spPr bwMode="auto">
              <a:xfrm>
                <a:off x="-4656139" y="3767138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7 w 25"/>
                  <a:gd name="T3" fmla="*/ 23 h 24"/>
                  <a:gd name="T4" fmla="*/ 1 w 25"/>
                  <a:gd name="T5" fmla="*/ 17 h 24"/>
                  <a:gd name="T6" fmla="*/ 1 w 25"/>
                  <a:gd name="T7" fmla="*/ 7 h 24"/>
                  <a:gd name="T8" fmla="*/ 12 w 25"/>
                  <a:gd name="T9" fmla="*/ 0 h 24"/>
                  <a:gd name="T10" fmla="*/ 17 w 25"/>
                  <a:gd name="T11" fmla="*/ 1 h 24"/>
                  <a:gd name="T12" fmla="*/ 23 w 25"/>
                  <a:gd name="T13" fmla="*/ 17 h 24"/>
                  <a:gd name="T14" fmla="*/ 12 w 25"/>
                  <a:gd name="T15" fmla="*/ 24 h 24"/>
                  <a:gd name="T16" fmla="*/ 12 w 25"/>
                  <a:gd name="T17" fmla="*/ 8 h 24"/>
                  <a:gd name="T18" fmla="*/ 9 w 25"/>
                  <a:gd name="T19" fmla="*/ 11 h 24"/>
                  <a:gd name="T20" fmla="*/ 9 w 25"/>
                  <a:gd name="T21" fmla="*/ 14 h 24"/>
                  <a:gd name="T22" fmla="*/ 10 w 25"/>
                  <a:gd name="T23" fmla="*/ 16 h 24"/>
                  <a:gd name="T24" fmla="*/ 12 w 25"/>
                  <a:gd name="T25" fmla="*/ 16 h 24"/>
                  <a:gd name="T26" fmla="*/ 15 w 25"/>
                  <a:gd name="T27" fmla="*/ 14 h 24"/>
                  <a:gd name="T28" fmla="*/ 14 w 25"/>
                  <a:gd name="T29" fmla="*/ 8 h 24"/>
                  <a:gd name="T30" fmla="*/ 12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0" y="24"/>
                      <a:pt x="9" y="24"/>
                      <a:pt x="7" y="23"/>
                    </a:cubicBezTo>
                    <a:cubicBezTo>
                      <a:pt x="4" y="22"/>
                      <a:pt x="2" y="20"/>
                      <a:pt x="1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3" y="3"/>
                      <a:pt x="8" y="0"/>
                      <a:pt x="12" y="0"/>
                    </a:cubicBezTo>
                    <a:cubicBezTo>
                      <a:pt x="14" y="0"/>
                      <a:pt x="15" y="0"/>
                      <a:pt x="17" y="1"/>
                    </a:cubicBezTo>
                    <a:cubicBezTo>
                      <a:pt x="23" y="4"/>
                      <a:pt x="25" y="11"/>
                      <a:pt x="23" y="17"/>
                    </a:cubicBezTo>
                    <a:cubicBezTo>
                      <a:pt x="21" y="21"/>
                      <a:pt x="17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6"/>
                      <a:pt x="10" y="16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3" y="16"/>
                      <a:pt x="15" y="15"/>
                      <a:pt x="15" y="14"/>
                    </a:cubicBezTo>
                    <a:cubicBezTo>
                      <a:pt x="16" y="12"/>
                      <a:pt x="15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73" name="Freeform 398"/>
              <p:cNvSpPr>
                <a:spLocks noEditPoints="1"/>
              </p:cNvSpPr>
              <p:nvPr/>
            </p:nvSpPr>
            <p:spPr bwMode="auto">
              <a:xfrm>
                <a:off x="-4686301" y="3754438"/>
                <a:ext cx="52388" cy="52388"/>
              </a:xfrm>
              <a:custGeom>
                <a:avLst/>
                <a:gdLst>
                  <a:gd name="T0" fmla="*/ 12 w 24"/>
                  <a:gd name="T1" fmla="*/ 24 h 24"/>
                  <a:gd name="T2" fmla="*/ 11 w 24"/>
                  <a:gd name="T3" fmla="*/ 24 h 24"/>
                  <a:gd name="T4" fmla="*/ 7 w 24"/>
                  <a:gd name="T5" fmla="*/ 23 h 24"/>
                  <a:gd name="T6" fmla="*/ 1 w 24"/>
                  <a:gd name="T7" fmla="*/ 16 h 24"/>
                  <a:gd name="T8" fmla="*/ 2 w 24"/>
                  <a:gd name="T9" fmla="*/ 6 h 24"/>
                  <a:gd name="T10" fmla="*/ 13 w 24"/>
                  <a:gd name="T11" fmla="*/ 0 h 24"/>
                  <a:gd name="T12" fmla="*/ 18 w 24"/>
                  <a:gd name="T13" fmla="*/ 1 h 24"/>
                  <a:gd name="T14" fmla="*/ 21 w 24"/>
                  <a:gd name="T15" fmla="*/ 4 h 24"/>
                  <a:gd name="T16" fmla="*/ 23 w 24"/>
                  <a:gd name="T17" fmla="*/ 8 h 24"/>
                  <a:gd name="T18" fmla="*/ 23 w 24"/>
                  <a:gd name="T19" fmla="*/ 17 h 24"/>
                  <a:gd name="T20" fmla="*/ 16 w 24"/>
                  <a:gd name="T21" fmla="*/ 23 h 24"/>
                  <a:gd name="T22" fmla="*/ 12 w 24"/>
                  <a:gd name="T23" fmla="*/ 24 h 24"/>
                  <a:gd name="T24" fmla="*/ 12 w 24"/>
                  <a:gd name="T25" fmla="*/ 18 h 24"/>
                  <a:gd name="T26" fmla="*/ 12 w 24"/>
                  <a:gd name="T27" fmla="*/ 20 h 24"/>
                  <a:gd name="T28" fmla="*/ 12 w 24"/>
                  <a:gd name="T29" fmla="*/ 18 h 24"/>
                  <a:gd name="T30" fmla="*/ 13 w 24"/>
                  <a:gd name="T31" fmla="*/ 8 h 24"/>
                  <a:gd name="T32" fmla="*/ 9 w 24"/>
                  <a:gd name="T33" fmla="*/ 10 h 24"/>
                  <a:gd name="T34" fmla="*/ 9 w 24"/>
                  <a:gd name="T35" fmla="*/ 13 h 24"/>
                  <a:gd name="T36" fmla="*/ 10 w 24"/>
                  <a:gd name="T37" fmla="*/ 15 h 24"/>
                  <a:gd name="T38" fmla="*/ 12 w 24"/>
                  <a:gd name="T39" fmla="*/ 16 h 24"/>
                  <a:gd name="T40" fmla="*/ 13 w 24"/>
                  <a:gd name="T41" fmla="*/ 16 h 24"/>
                  <a:gd name="T42" fmla="*/ 15 w 24"/>
                  <a:gd name="T43" fmla="*/ 13 h 24"/>
                  <a:gd name="T44" fmla="*/ 16 w 24"/>
                  <a:gd name="T45" fmla="*/ 10 h 24"/>
                  <a:gd name="T46" fmla="*/ 15 w 24"/>
                  <a:gd name="T47" fmla="*/ 9 h 24"/>
                  <a:gd name="T48" fmla="*/ 15 w 24"/>
                  <a:gd name="T49" fmla="*/ 9 h 24"/>
                  <a:gd name="T50" fmla="*/ 14 w 24"/>
                  <a:gd name="T51" fmla="*/ 8 h 24"/>
                  <a:gd name="T52" fmla="*/ 13 w 24"/>
                  <a:gd name="T5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11" y="24"/>
                      <a:pt x="11" y="24"/>
                    </a:cubicBezTo>
                    <a:cubicBezTo>
                      <a:pt x="10" y="24"/>
                      <a:pt x="8" y="23"/>
                      <a:pt x="7" y="23"/>
                    </a:cubicBezTo>
                    <a:cubicBezTo>
                      <a:pt x="4" y="21"/>
                      <a:pt x="2" y="19"/>
                      <a:pt x="1" y="16"/>
                    </a:cubicBezTo>
                    <a:cubicBezTo>
                      <a:pt x="0" y="13"/>
                      <a:pt x="0" y="9"/>
                      <a:pt x="2" y="6"/>
                    </a:cubicBezTo>
                    <a:cubicBezTo>
                      <a:pt x="4" y="2"/>
                      <a:pt x="8" y="0"/>
                      <a:pt x="13" y="0"/>
                    </a:cubicBezTo>
                    <a:cubicBezTo>
                      <a:pt x="14" y="0"/>
                      <a:pt x="16" y="0"/>
                      <a:pt x="18" y="1"/>
                    </a:cubicBezTo>
                    <a:cubicBezTo>
                      <a:pt x="19" y="2"/>
                      <a:pt x="20" y="3"/>
                      <a:pt x="21" y="4"/>
                    </a:cubicBezTo>
                    <a:cubicBezTo>
                      <a:pt x="22" y="5"/>
                      <a:pt x="23" y="6"/>
                      <a:pt x="23" y="8"/>
                    </a:cubicBezTo>
                    <a:cubicBezTo>
                      <a:pt x="24" y="11"/>
                      <a:pt x="24" y="14"/>
                      <a:pt x="23" y="17"/>
                    </a:cubicBezTo>
                    <a:cubicBezTo>
                      <a:pt x="21" y="20"/>
                      <a:pt x="19" y="22"/>
                      <a:pt x="16" y="23"/>
                    </a:cubicBezTo>
                    <a:cubicBezTo>
                      <a:pt x="15" y="24"/>
                      <a:pt x="13" y="24"/>
                      <a:pt x="12" y="24"/>
                    </a:cubicBezTo>
                    <a:close/>
                    <a:moveTo>
                      <a:pt x="12" y="18"/>
                    </a:move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18"/>
                      <a:pt x="12" y="18"/>
                      <a:pt x="12" y="18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9" y="14"/>
                      <a:pt x="10" y="15"/>
                      <a:pt x="10" y="15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2" y="16"/>
                      <a:pt x="13" y="16"/>
                      <a:pt x="13" y="16"/>
                    </a:cubicBezTo>
                    <a:cubicBezTo>
                      <a:pt x="14" y="15"/>
                      <a:pt x="15" y="14"/>
                      <a:pt x="15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10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4" y="8"/>
                      <a:pt x="14" y="8"/>
                    </a:cubicBezTo>
                    <a:cubicBezTo>
                      <a:pt x="13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74" name="Freeform 399"/>
              <p:cNvSpPr>
                <a:spLocks noEditPoints="1"/>
              </p:cNvSpPr>
              <p:nvPr/>
            </p:nvSpPr>
            <p:spPr bwMode="auto">
              <a:xfrm>
                <a:off x="-4589464" y="3829050"/>
                <a:ext cx="57150" cy="52388"/>
              </a:xfrm>
              <a:custGeom>
                <a:avLst/>
                <a:gdLst>
                  <a:gd name="T0" fmla="*/ 12 w 26"/>
                  <a:gd name="T1" fmla="*/ 24 h 24"/>
                  <a:gd name="T2" fmla="*/ 9 w 26"/>
                  <a:gd name="T3" fmla="*/ 24 h 24"/>
                  <a:gd name="T4" fmla="*/ 1 w 26"/>
                  <a:gd name="T5" fmla="*/ 18 h 24"/>
                  <a:gd name="T6" fmla="*/ 1 w 26"/>
                  <a:gd name="T7" fmla="*/ 8 h 24"/>
                  <a:gd name="T8" fmla="*/ 7 w 26"/>
                  <a:gd name="T9" fmla="*/ 1 h 24"/>
                  <a:gd name="T10" fmla="*/ 16 w 26"/>
                  <a:gd name="T11" fmla="*/ 0 h 24"/>
                  <a:gd name="T12" fmla="*/ 24 w 26"/>
                  <a:gd name="T13" fmla="*/ 15 h 24"/>
                  <a:gd name="T14" fmla="*/ 12 w 26"/>
                  <a:gd name="T15" fmla="*/ 24 h 24"/>
                  <a:gd name="T16" fmla="*/ 12 w 26"/>
                  <a:gd name="T17" fmla="*/ 8 h 24"/>
                  <a:gd name="T18" fmla="*/ 10 w 26"/>
                  <a:gd name="T19" fmla="*/ 8 h 24"/>
                  <a:gd name="T20" fmla="*/ 8 w 26"/>
                  <a:gd name="T21" fmla="*/ 11 h 24"/>
                  <a:gd name="T22" fmla="*/ 9 w 26"/>
                  <a:gd name="T23" fmla="*/ 14 h 24"/>
                  <a:gd name="T24" fmla="*/ 11 w 26"/>
                  <a:gd name="T25" fmla="*/ 16 h 24"/>
                  <a:gd name="T26" fmla="*/ 12 w 26"/>
                  <a:gd name="T27" fmla="*/ 16 h 24"/>
                  <a:gd name="T28" fmla="*/ 16 w 26"/>
                  <a:gd name="T29" fmla="*/ 13 h 24"/>
                  <a:gd name="T30" fmla="*/ 13 w 26"/>
                  <a:gd name="T31" fmla="*/ 8 h 24"/>
                  <a:gd name="T32" fmla="*/ 12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1" y="24"/>
                      <a:pt x="10" y="24"/>
                      <a:pt x="9" y="24"/>
                    </a:cubicBezTo>
                    <a:cubicBezTo>
                      <a:pt x="6" y="23"/>
                      <a:pt x="3" y="21"/>
                      <a:pt x="1" y="18"/>
                    </a:cubicBezTo>
                    <a:cubicBezTo>
                      <a:pt x="0" y="15"/>
                      <a:pt x="0" y="11"/>
                      <a:pt x="1" y="8"/>
                    </a:cubicBezTo>
                    <a:cubicBezTo>
                      <a:pt x="2" y="5"/>
                      <a:pt x="4" y="3"/>
                      <a:pt x="7" y="1"/>
                    </a:cubicBezTo>
                    <a:cubicBezTo>
                      <a:pt x="9" y="0"/>
                      <a:pt x="12" y="0"/>
                      <a:pt x="16" y="0"/>
                    </a:cubicBezTo>
                    <a:cubicBezTo>
                      <a:pt x="22" y="2"/>
                      <a:pt x="26" y="9"/>
                      <a:pt x="24" y="15"/>
                    </a:cubicBezTo>
                    <a:cubicBezTo>
                      <a:pt x="22" y="20"/>
                      <a:pt x="18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0" y="8"/>
                    </a:cubicBezTo>
                    <a:cubicBezTo>
                      <a:pt x="9" y="9"/>
                      <a:pt x="9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4"/>
                      <a:pt x="10" y="15"/>
                      <a:pt x="11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4" y="16"/>
                      <a:pt x="16" y="15"/>
                      <a:pt x="16" y="13"/>
                    </a:cubicBezTo>
                    <a:cubicBezTo>
                      <a:pt x="17" y="11"/>
                      <a:pt x="15" y="9"/>
                      <a:pt x="13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75" name="Freeform 400"/>
              <p:cNvSpPr>
                <a:spLocks noEditPoints="1"/>
              </p:cNvSpPr>
              <p:nvPr/>
            </p:nvSpPr>
            <p:spPr bwMode="auto">
              <a:xfrm>
                <a:off x="-4622801" y="3819525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9 w 26"/>
                  <a:gd name="T3" fmla="*/ 23 h 24"/>
                  <a:gd name="T4" fmla="*/ 5 w 26"/>
                  <a:gd name="T5" fmla="*/ 21 h 24"/>
                  <a:gd name="T6" fmla="*/ 2 w 26"/>
                  <a:gd name="T7" fmla="*/ 17 h 24"/>
                  <a:gd name="T8" fmla="*/ 2 w 26"/>
                  <a:gd name="T9" fmla="*/ 8 h 24"/>
                  <a:gd name="T10" fmla="*/ 8 w 26"/>
                  <a:gd name="T11" fmla="*/ 1 h 24"/>
                  <a:gd name="T12" fmla="*/ 12 w 26"/>
                  <a:gd name="T13" fmla="*/ 0 h 24"/>
                  <a:gd name="T14" fmla="*/ 17 w 26"/>
                  <a:gd name="T15" fmla="*/ 0 h 24"/>
                  <a:gd name="T16" fmla="*/ 24 w 26"/>
                  <a:gd name="T17" fmla="*/ 16 h 24"/>
                  <a:gd name="T18" fmla="*/ 13 w 26"/>
                  <a:gd name="T19" fmla="*/ 24 h 24"/>
                  <a:gd name="T20" fmla="*/ 13 w 26"/>
                  <a:gd name="T21" fmla="*/ 8 h 24"/>
                  <a:gd name="T22" fmla="*/ 13 w 26"/>
                  <a:gd name="T23" fmla="*/ 8 h 24"/>
                  <a:gd name="T24" fmla="*/ 13 w 26"/>
                  <a:gd name="T25" fmla="*/ 8 h 24"/>
                  <a:gd name="T26" fmla="*/ 11 w 26"/>
                  <a:gd name="T27" fmla="*/ 8 h 24"/>
                  <a:gd name="T28" fmla="*/ 9 w 26"/>
                  <a:gd name="T29" fmla="*/ 11 h 24"/>
                  <a:gd name="T30" fmla="*/ 9 w 26"/>
                  <a:gd name="T31" fmla="*/ 14 h 24"/>
                  <a:gd name="T32" fmla="*/ 10 w 26"/>
                  <a:gd name="T33" fmla="*/ 15 h 24"/>
                  <a:gd name="T34" fmla="*/ 12 w 26"/>
                  <a:gd name="T35" fmla="*/ 16 h 24"/>
                  <a:gd name="T36" fmla="*/ 13 w 26"/>
                  <a:gd name="T37" fmla="*/ 16 h 24"/>
                  <a:gd name="T38" fmla="*/ 17 w 26"/>
                  <a:gd name="T39" fmla="*/ 13 h 24"/>
                  <a:gd name="T40" fmla="*/ 14 w 26"/>
                  <a:gd name="T41" fmla="*/ 8 h 24"/>
                  <a:gd name="T42" fmla="*/ 13 w 26"/>
                  <a:gd name="T4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0" y="24"/>
                      <a:pt x="9" y="23"/>
                    </a:cubicBezTo>
                    <a:cubicBezTo>
                      <a:pt x="7" y="23"/>
                      <a:pt x="6" y="22"/>
                      <a:pt x="5" y="21"/>
                    </a:cubicBezTo>
                    <a:cubicBezTo>
                      <a:pt x="3" y="20"/>
                      <a:pt x="3" y="18"/>
                      <a:pt x="2" y="17"/>
                    </a:cubicBezTo>
                    <a:cubicBezTo>
                      <a:pt x="1" y="14"/>
                      <a:pt x="0" y="11"/>
                      <a:pt x="2" y="8"/>
                    </a:cubicBezTo>
                    <a:cubicBezTo>
                      <a:pt x="3" y="5"/>
                      <a:pt x="5" y="2"/>
                      <a:pt x="8" y="1"/>
                    </a:cubicBezTo>
                    <a:cubicBezTo>
                      <a:pt x="9" y="0"/>
                      <a:pt x="11" y="0"/>
                      <a:pt x="12" y="0"/>
                    </a:cubicBezTo>
                    <a:cubicBezTo>
                      <a:pt x="14" y="0"/>
                      <a:pt x="15" y="0"/>
                      <a:pt x="17" y="0"/>
                    </a:cubicBezTo>
                    <a:cubicBezTo>
                      <a:pt x="23" y="3"/>
                      <a:pt x="26" y="9"/>
                      <a:pt x="24" y="16"/>
                    </a:cubicBezTo>
                    <a:cubicBezTo>
                      <a:pt x="23" y="21"/>
                      <a:pt x="18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2" y="8"/>
                      <a:pt x="11" y="8"/>
                    </a:cubicBezTo>
                    <a:cubicBezTo>
                      <a:pt x="10" y="9"/>
                      <a:pt x="10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4"/>
                      <a:pt x="10" y="15"/>
                      <a:pt x="10" y="15"/>
                    </a:cubicBezTo>
                    <a:cubicBezTo>
                      <a:pt x="11" y="15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3" y="16"/>
                    </a:cubicBezTo>
                    <a:cubicBezTo>
                      <a:pt x="15" y="16"/>
                      <a:pt x="16" y="15"/>
                      <a:pt x="17" y="13"/>
                    </a:cubicBezTo>
                    <a:cubicBezTo>
                      <a:pt x="17" y="11"/>
                      <a:pt x="16" y="9"/>
                      <a:pt x="14" y="8"/>
                    </a:cubicBezTo>
                    <a:cubicBezTo>
                      <a:pt x="14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76" name="Freeform 401"/>
              <p:cNvSpPr>
                <a:spLocks noEditPoints="1"/>
              </p:cNvSpPr>
              <p:nvPr/>
            </p:nvSpPr>
            <p:spPr bwMode="auto">
              <a:xfrm>
                <a:off x="-4656139" y="3806825"/>
                <a:ext cx="58738" cy="50800"/>
              </a:xfrm>
              <a:custGeom>
                <a:avLst/>
                <a:gdLst>
                  <a:gd name="T0" fmla="*/ 13 w 27"/>
                  <a:gd name="T1" fmla="*/ 24 h 24"/>
                  <a:gd name="T2" fmla="*/ 8 w 27"/>
                  <a:gd name="T3" fmla="*/ 23 h 24"/>
                  <a:gd name="T4" fmla="*/ 2 w 27"/>
                  <a:gd name="T5" fmla="*/ 17 h 24"/>
                  <a:gd name="T6" fmla="*/ 2 w 27"/>
                  <a:gd name="T7" fmla="*/ 7 h 24"/>
                  <a:gd name="T8" fmla="*/ 13 w 27"/>
                  <a:gd name="T9" fmla="*/ 0 h 24"/>
                  <a:gd name="T10" fmla="*/ 17 w 27"/>
                  <a:gd name="T11" fmla="*/ 1 h 24"/>
                  <a:gd name="T12" fmla="*/ 24 w 27"/>
                  <a:gd name="T13" fmla="*/ 17 h 24"/>
                  <a:gd name="T14" fmla="*/ 13 w 27"/>
                  <a:gd name="T15" fmla="*/ 24 h 24"/>
                  <a:gd name="T16" fmla="*/ 13 w 27"/>
                  <a:gd name="T17" fmla="*/ 8 h 24"/>
                  <a:gd name="T18" fmla="*/ 9 w 27"/>
                  <a:gd name="T19" fmla="*/ 11 h 24"/>
                  <a:gd name="T20" fmla="*/ 9 w 27"/>
                  <a:gd name="T21" fmla="*/ 14 h 24"/>
                  <a:gd name="T22" fmla="*/ 11 w 27"/>
                  <a:gd name="T23" fmla="*/ 16 h 24"/>
                  <a:gd name="T24" fmla="*/ 17 w 27"/>
                  <a:gd name="T25" fmla="*/ 14 h 24"/>
                  <a:gd name="T26" fmla="*/ 15 w 27"/>
                  <a:gd name="T27" fmla="*/ 8 h 24"/>
                  <a:gd name="T28" fmla="*/ 13 w 27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11" y="24"/>
                      <a:pt x="10" y="24"/>
                      <a:pt x="8" y="23"/>
                    </a:cubicBezTo>
                    <a:cubicBezTo>
                      <a:pt x="5" y="22"/>
                      <a:pt x="3" y="20"/>
                      <a:pt x="2" y="17"/>
                    </a:cubicBezTo>
                    <a:cubicBezTo>
                      <a:pt x="0" y="14"/>
                      <a:pt x="0" y="10"/>
                      <a:pt x="2" y="7"/>
                    </a:cubicBezTo>
                    <a:cubicBezTo>
                      <a:pt x="4" y="3"/>
                      <a:pt x="8" y="0"/>
                      <a:pt x="13" y="0"/>
                    </a:cubicBezTo>
                    <a:cubicBezTo>
                      <a:pt x="15" y="0"/>
                      <a:pt x="16" y="0"/>
                      <a:pt x="17" y="1"/>
                    </a:cubicBezTo>
                    <a:cubicBezTo>
                      <a:pt x="24" y="3"/>
                      <a:pt x="27" y="10"/>
                      <a:pt x="24" y="17"/>
                    </a:cubicBezTo>
                    <a:cubicBezTo>
                      <a:pt x="22" y="21"/>
                      <a:pt x="18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5"/>
                      <a:pt x="10" y="16"/>
                      <a:pt x="11" y="16"/>
                    </a:cubicBezTo>
                    <a:cubicBezTo>
                      <a:pt x="14" y="17"/>
                      <a:pt x="16" y="16"/>
                      <a:pt x="17" y="14"/>
                    </a:cubicBezTo>
                    <a:cubicBezTo>
                      <a:pt x="17" y="12"/>
                      <a:pt x="16" y="9"/>
                      <a:pt x="15" y="8"/>
                    </a:cubicBezTo>
                    <a:cubicBezTo>
                      <a:pt x="14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77" name="Freeform 402"/>
              <p:cNvSpPr>
                <a:spLocks noEditPoints="1"/>
              </p:cNvSpPr>
              <p:nvPr/>
            </p:nvSpPr>
            <p:spPr bwMode="auto">
              <a:xfrm>
                <a:off x="-4686301" y="3790950"/>
                <a:ext cx="57150" cy="53975"/>
              </a:xfrm>
              <a:custGeom>
                <a:avLst/>
                <a:gdLst>
                  <a:gd name="T0" fmla="*/ 12 w 26"/>
                  <a:gd name="T1" fmla="*/ 25 h 25"/>
                  <a:gd name="T2" fmla="*/ 7 w 26"/>
                  <a:gd name="T3" fmla="*/ 24 h 25"/>
                  <a:gd name="T4" fmla="*/ 1 w 26"/>
                  <a:gd name="T5" fmla="*/ 17 h 25"/>
                  <a:gd name="T6" fmla="*/ 1 w 26"/>
                  <a:gd name="T7" fmla="*/ 7 h 25"/>
                  <a:gd name="T8" fmla="*/ 8 w 26"/>
                  <a:gd name="T9" fmla="*/ 1 h 25"/>
                  <a:gd name="T10" fmla="*/ 17 w 26"/>
                  <a:gd name="T11" fmla="*/ 2 h 25"/>
                  <a:gd name="T12" fmla="*/ 23 w 26"/>
                  <a:gd name="T13" fmla="*/ 18 h 25"/>
                  <a:gd name="T14" fmla="*/ 12 w 26"/>
                  <a:gd name="T15" fmla="*/ 25 h 25"/>
                  <a:gd name="T16" fmla="*/ 12 w 26"/>
                  <a:gd name="T17" fmla="*/ 9 h 25"/>
                  <a:gd name="T18" fmla="*/ 11 w 26"/>
                  <a:gd name="T19" fmla="*/ 9 h 25"/>
                  <a:gd name="T20" fmla="*/ 9 w 26"/>
                  <a:gd name="T21" fmla="*/ 11 h 25"/>
                  <a:gd name="T22" fmla="*/ 8 w 26"/>
                  <a:gd name="T23" fmla="*/ 14 h 25"/>
                  <a:gd name="T24" fmla="*/ 10 w 26"/>
                  <a:gd name="T25" fmla="*/ 16 h 25"/>
                  <a:gd name="T26" fmla="*/ 12 w 26"/>
                  <a:gd name="T27" fmla="*/ 17 h 25"/>
                  <a:gd name="T28" fmla="*/ 16 w 26"/>
                  <a:gd name="T29" fmla="*/ 14 h 25"/>
                  <a:gd name="T30" fmla="*/ 14 w 26"/>
                  <a:gd name="T31" fmla="*/ 9 h 25"/>
                  <a:gd name="T32" fmla="*/ 12 w 26"/>
                  <a:gd name="T33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5">
                    <a:moveTo>
                      <a:pt x="12" y="25"/>
                    </a:moveTo>
                    <a:cubicBezTo>
                      <a:pt x="10" y="25"/>
                      <a:pt x="9" y="25"/>
                      <a:pt x="7" y="24"/>
                    </a:cubicBezTo>
                    <a:cubicBezTo>
                      <a:pt x="4" y="22"/>
                      <a:pt x="2" y="20"/>
                      <a:pt x="1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3" y="5"/>
                      <a:pt x="5" y="2"/>
                      <a:pt x="8" y="1"/>
                    </a:cubicBezTo>
                    <a:cubicBezTo>
                      <a:pt x="11" y="0"/>
                      <a:pt x="15" y="0"/>
                      <a:pt x="17" y="2"/>
                    </a:cubicBezTo>
                    <a:cubicBezTo>
                      <a:pt x="23" y="4"/>
                      <a:pt x="26" y="12"/>
                      <a:pt x="23" y="18"/>
                    </a:cubicBezTo>
                    <a:cubicBezTo>
                      <a:pt x="21" y="22"/>
                      <a:pt x="17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1" y="9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9" y="15"/>
                      <a:pt x="10" y="16"/>
                      <a:pt x="10" y="16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4" y="17"/>
                      <a:pt x="15" y="16"/>
                      <a:pt x="16" y="14"/>
                    </a:cubicBezTo>
                    <a:cubicBezTo>
                      <a:pt x="17" y="12"/>
                      <a:pt x="16" y="10"/>
                      <a:pt x="14" y="9"/>
                    </a:cubicBezTo>
                    <a:cubicBezTo>
                      <a:pt x="13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78" name="Freeform 403"/>
              <p:cNvSpPr>
                <a:spLocks noEditPoints="1"/>
              </p:cNvSpPr>
              <p:nvPr/>
            </p:nvSpPr>
            <p:spPr bwMode="auto">
              <a:xfrm>
                <a:off x="-4616451" y="3857625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9 w 25"/>
                  <a:gd name="T3" fmla="*/ 23 h 24"/>
                  <a:gd name="T4" fmla="*/ 1 w 25"/>
                  <a:gd name="T5" fmla="*/ 17 h 24"/>
                  <a:gd name="T6" fmla="*/ 1 w 25"/>
                  <a:gd name="T7" fmla="*/ 8 h 24"/>
                  <a:gd name="T8" fmla="*/ 12 w 25"/>
                  <a:gd name="T9" fmla="*/ 0 h 24"/>
                  <a:gd name="T10" fmla="*/ 16 w 25"/>
                  <a:gd name="T11" fmla="*/ 0 h 24"/>
                  <a:gd name="T12" fmla="*/ 23 w 25"/>
                  <a:gd name="T13" fmla="*/ 6 h 24"/>
                  <a:gd name="T14" fmla="*/ 24 w 25"/>
                  <a:gd name="T15" fmla="*/ 16 h 24"/>
                  <a:gd name="T16" fmla="*/ 18 w 25"/>
                  <a:gd name="T17" fmla="*/ 23 h 24"/>
                  <a:gd name="T18" fmla="*/ 13 w 25"/>
                  <a:gd name="T19" fmla="*/ 24 h 24"/>
                  <a:gd name="T20" fmla="*/ 12 w 25"/>
                  <a:gd name="T21" fmla="*/ 8 h 24"/>
                  <a:gd name="T22" fmla="*/ 8 w 25"/>
                  <a:gd name="T23" fmla="*/ 11 h 24"/>
                  <a:gd name="T24" fmla="*/ 8 w 25"/>
                  <a:gd name="T25" fmla="*/ 13 h 24"/>
                  <a:gd name="T26" fmla="*/ 11 w 25"/>
                  <a:gd name="T27" fmla="*/ 16 h 24"/>
                  <a:gd name="T28" fmla="*/ 15 w 25"/>
                  <a:gd name="T29" fmla="*/ 16 h 24"/>
                  <a:gd name="T30" fmla="*/ 17 w 25"/>
                  <a:gd name="T31" fmla="*/ 13 h 24"/>
                  <a:gd name="T32" fmla="*/ 16 w 25"/>
                  <a:gd name="T33" fmla="*/ 10 h 24"/>
                  <a:gd name="T34" fmla="*/ 14 w 25"/>
                  <a:gd name="T35" fmla="*/ 8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10" y="24"/>
                      <a:pt x="9" y="23"/>
                    </a:cubicBezTo>
                    <a:cubicBezTo>
                      <a:pt x="5" y="22"/>
                      <a:pt x="3" y="20"/>
                      <a:pt x="1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2" y="3"/>
                      <a:pt x="7" y="0"/>
                      <a:pt x="12" y="0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9" y="1"/>
                      <a:pt x="22" y="4"/>
                      <a:pt x="23" y="6"/>
                    </a:cubicBezTo>
                    <a:cubicBezTo>
                      <a:pt x="25" y="9"/>
                      <a:pt x="25" y="13"/>
                      <a:pt x="24" y="16"/>
                    </a:cubicBezTo>
                    <a:cubicBezTo>
                      <a:pt x="23" y="19"/>
                      <a:pt x="21" y="21"/>
                      <a:pt x="18" y="23"/>
                    </a:cubicBezTo>
                    <a:cubicBezTo>
                      <a:pt x="17" y="24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8" y="11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5"/>
                      <a:pt x="10" y="15"/>
                      <a:pt x="11" y="16"/>
                    </a:cubicBezTo>
                    <a:cubicBezTo>
                      <a:pt x="12" y="16"/>
                      <a:pt x="14" y="16"/>
                      <a:pt x="15" y="16"/>
                    </a:cubicBezTo>
                    <a:cubicBezTo>
                      <a:pt x="16" y="15"/>
                      <a:pt x="16" y="14"/>
                      <a:pt x="17" y="13"/>
                    </a:cubicBezTo>
                    <a:cubicBezTo>
                      <a:pt x="17" y="12"/>
                      <a:pt x="17" y="11"/>
                      <a:pt x="16" y="10"/>
                    </a:cubicBezTo>
                    <a:cubicBezTo>
                      <a:pt x="16" y="9"/>
                      <a:pt x="15" y="8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79" name="Freeform 404"/>
              <p:cNvSpPr>
                <a:spLocks noEditPoints="1"/>
              </p:cNvSpPr>
              <p:nvPr/>
            </p:nvSpPr>
            <p:spPr bwMode="auto">
              <a:xfrm>
                <a:off x="-4686301" y="3876675"/>
                <a:ext cx="88900" cy="79375"/>
              </a:xfrm>
              <a:custGeom>
                <a:avLst/>
                <a:gdLst>
                  <a:gd name="T0" fmla="*/ 22 w 41"/>
                  <a:gd name="T1" fmla="*/ 37 h 37"/>
                  <a:gd name="T2" fmla="*/ 14 w 41"/>
                  <a:gd name="T3" fmla="*/ 36 h 37"/>
                  <a:gd name="T4" fmla="*/ 3 w 41"/>
                  <a:gd name="T5" fmla="*/ 26 h 37"/>
                  <a:gd name="T6" fmla="*/ 2 w 41"/>
                  <a:gd name="T7" fmla="*/ 11 h 37"/>
                  <a:gd name="T8" fmla="*/ 12 w 41"/>
                  <a:gd name="T9" fmla="*/ 2 h 37"/>
                  <a:gd name="T10" fmla="*/ 27 w 41"/>
                  <a:gd name="T11" fmla="*/ 2 h 37"/>
                  <a:gd name="T12" fmla="*/ 33 w 41"/>
                  <a:gd name="T13" fmla="*/ 6 h 37"/>
                  <a:gd name="T14" fmla="*/ 38 w 41"/>
                  <a:gd name="T15" fmla="*/ 11 h 37"/>
                  <a:gd name="T16" fmla="*/ 39 w 41"/>
                  <a:gd name="T17" fmla="*/ 25 h 37"/>
                  <a:gd name="T18" fmla="*/ 29 w 41"/>
                  <a:gd name="T19" fmla="*/ 36 h 37"/>
                  <a:gd name="T20" fmla="*/ 22 w 41"/>
                  <a:gd name="T21" fmla="*/ 37 h 37"/>
                  <a:gd name="T22" fmla="*/ 20 w 41"/>
                  <a:gd name="T23" fmla="*/ 8 h 37"/>
                  <a:gd name="T24" fmla="*/ 15 w 41"/>
                  <a:gd name="T25" fmla="*/ 9 h 37"/>
                  <a:gd name="T26" fmla="*/ 10 w 41"/>
                  <a:gd name="T27" fmla="*/ 14 h 37"/>
                  <a:gd name="T28" fmla="*/ 10 w 41"/>
                  <a:gd name="T29" fmla="*/ 22 h 37"/>
                  <a:gd name="T30" fmla="*/ 17 w 41"/>
                  <a:gd name="T31" fmla="*/ 28 h 37"/>
                  <a:gd name="T32" fmla="*/ 22 w 41"/>
                  <a:gd name="T33" fmla="*/ 29 h 37"/>
                  <a:gd name="T34" fmla="*/ 22 w 41"/>
                  <a:gd name="T35" fmla="*/ 33 h 37"/>
                  <a:gd name="T36" fmla="*/ 22 w 41"/>
                  <a:gd name="T37" fmla="*/ 29 h 37"/>
                  <a:gd name="T38" fmla="*/ 26 w 41"/>
                  <a:gd name="T39" fmla="*/ 28 h 37"/>
                  <a:gd name="T40" fmla="*/ 31 w 41"/>
                  <a:gd name="T41" fmla="*/ 23 h 37"/>
                  <a:gd name="T42" fmla="*/ 31 w 41"/>
                  <a:gd name="T43" fmla="*/ 15 h 37"/>
                  <a:gd name="T44" fmla="*/ 28 w 41"/>
                  <a:gd name="T45" fmla="*/ 12 h 37"/>
                  <a:gd name="T46" fmla="*/ 24 w 41"/>
                  <a:gd name="T47" fmla="*/ 9 h 37"/>
                  <a:gd name="T48" fmla="*/ 20 w 41"/>
                  <a:gd name="T49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1" h="37">
                    <a:moveTo>
                      <a:pt x="22" y="37"/>
                    </a:moveTo>
                    <a:cubicBezTo>
                      <a:pt x="19" y="37"/>
                      <a:pt x="16" y="37"/>
                      <a:pt x="14" y="36"/>
                    </a:cubicBezTo>
                    <a:cubicBezTo>
                      <a:pt x="9" y="34"/>
                      <a:pt x="5" y="30"/>
                      <a:pt x="3" y="26"/>
                    </a:cubicBezTo>
                    <a:cubicBezTo>
                      <a:pt x="0" y="21"/>
                      <a:pt x="0" y="16"/>
                      <a:pt x="2" y="11"/>
                    </a:cubicBezTo>
                    <a:cubicBezTo>
                      <a:pt x="4" y="7"/>
                      <a:pt x="8" y="3"/>
                      <a:pt x="12" y="2"/>
                    </a:cubicBezTo>
                    <a:cubicBezTo>
                      <a:pt x="17" y="0"/>
                      <a:pt x="22" y="0"/>
                      <a:pt x="27" y="2"/>
                    </a:cubicBezTo>
                    <a:cubicBezTo>
                      <a:pt x="29" y="2"/>
                      <a:pt x="31" y="4"/>
                      <a:pt x="33" y="6"/>
                    </a:cubicBezTo>
                    <a:cubicBezTo>
                      <a:pt x="35" y="7"/>
                      <a:pt x="37" y="9"/>
                      <a:pt x="38" y="11"/>
                    </a:cubicBezTo>
                    <a:cubicBezTo>
                      <a:pt x="40" y="16"/>
                      <a:pt x="41" y="21"/>
                      <a:pt x="39" y="25"/>
                    </a:cubicBezTo>
                    <a:cubicBezTo>
                      <a:pt x="37" y="30"/>
                      <a:pt x="34" y="34"/>
                      <a:pt x="29" y="36"/>
                    </a:cubicBezTo>
                    <a:cubicBezTo>
                      <a:pt x="27" y="37"/>
                      <a:pt x="24" y="37"/>
                      <a:pt x="22" y="37"/>
                    </a:cubicBezTo>
                    <a:close/>
                    <a:moveTo>
                      <a:pt x="20" y="8"/>
                    </a:moveTo>
                    <a:cubicBezTo>
                      <a:pt x="18" y="8"/>
                      <a:pt x="17" y="9"/>
                      <a:pt x="15" y="9"/>
                    </a:cubicBezTo>
                    <a:cubicBezTo>
                      <a:pt x="13" y="10"/>
                      <a:pt x="11" y="12"/>
                      <a:pt x="10" y="14"/>
                    </a:cubicBezTo>
                    <a:cubicBezTo>
                      <a:pt x="8" y="17"/>
                      <a:pt x="9" y="20"/>
                      <a:pt x="10" y="22"/>
                    </a:cubicBezTo>
                    <a:cubicBezTo>
                      <a:pt x="11" y="25"/>
                      <a:pt x="14" y="27"/>
                      <a:pt x="17" y="28"/>
                    </a:cubicBezTo>
                    <a:cubicBezTo>
                      <a:pt x="18" y="29"/>
                      <a:pt x="20" y="29"/>
                      <a:pt x="22" y="29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3" y="29"/>
                      <a:pt x="25" y="29"/>
                      <a:pt x="26" y="28"/>
                    </a:cubicBezTo>
                    <a:cubicBezTo>
                      <a:pt x="29" y="27"/>
                      <a:pt x="31" y="25"/>
                      <a:pt x="31" y="23"/>
                    </a:cubicBezTo>
                    <a:cubicBezTo>
                      <a:pt x="32" y="20"/>
                      <a:pt x="32" y="17"/>
                      <a:pt x="31" y="15"/>
                    </a:cubicBezTo>
                    <a:cubicBezTo>
                      <a:pt x="30" y="14"/>
                      <a:pt x="29" y="13"/>
                      <a:pt x="28" y="12"/>
                    </a:cubicBezTo>
                    <a:cubicBezTo>
                      <a:pt x="27" y="10"/>
                      <a:pt x="25" y="10"/>
                      <a:pt x="24" y="9"/>
                    </a:cubicBezTo>
                    <a:cubicBezTo>
                      <a:pt x="23" y="9"/>
                      <a:pt x="21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80" name="Freeform 405"/>
              <p:cNvSpPr>
                <a:spLocks noEditPoints="1"/>
              </p:cNvSpPr>
              <p:nvPr/>
            </p:nvSpPr>
            <p:spPr bwMode="auto">
              <a:xfrm>
                <a:off x="-4651376" y="3844925"/>
                <a:ext cx="53975" cy="53975"/>
              </a:xfrm>
              <a:custGeom>
                <a:avLst/>
                <a:gdLst>
                  <a:gd name="T0" fmla="*/ 13 w 25"/>
                  <a:gd name="T1" fmla="*/ 25 h 25"/>
                  <a:gd name="T2" fmla="*/ 8 w 25"/>
                  <a:gd name="T3" fmla="*/ 24 h 25"/>
                  <a:gd name="T4" fmla="*/ 1 w 25"/>
                  <a:gd name="T5" fmla="*/ 17 h 25"/>
                  <a:gd name="T6" fmla="*/ 1 w 25"/>
                  <a:gd name="T7" fmla="*/ 8 h 25"/>
                  <a:gd name="T8" fmla="*/ 12 w 25"/>
                  <a:gd name="T9" fmla="*/ 0 h 25"/>
                  <a:gd name="T10" fmla="*/ 17 w 25"/>
                  <a:gd name="T11" fmla="*/ 1 h 25"/>
                  <a:gd name="T12" fmla="*/ 24 w 25"/>
                  <a:gd name="T13" fmla="*/ 7 h 25"/>
                  <a:gd name="T14" fmla="*/ 24 w 25"/>
                  <a:gd name="T15" fmla="*/ 17 h 25"/>
                  <a:gd name="T16" fmla="*/ 18 w 25"/>
                  <a:gd name="T17" fmla="*/ 23 h 25"/>
                  <a:gd name="T18" fmla="*/ 13 w 25"/>
                  <a:gd name="T19" fmla="*/ 25 h 25"/>
                  <a:gd name="T20" fmla="*/ 12 w 25"/>
                  <a:gd name="T21" fmla="*/ 8 h 25"/>
                  <a:gd name="T22" fmla="*/ 9 w 25"/>
                  <a:gd name="T23" fmla="*/ 11 h 25"/>
                  <a:gd name="T24" fmla="*/ 9 w 25"/>
                  <a:gd name="T25" fmla="*/ 14 h 25"/>
                  <a:gd name="T26" fmla="*/ 11 w 25"/>
                  <a:gd name="T27" fmla="*/ 16 h 25"/>
                  <a:gd name="T28" fmla="*/ 15 w 25"/>
                  <a:gd name="T29" fmla="*/ 16 h 25"/>
                  <a:gd name="T30" fmla="*/ 17 w 25"/>
                  <a:gd name="T31" fmla="*/ 14 h 25"/>
                  <a:gd name="T32" fmla="*/ 16 w 25"/>
                  <a:gd name="T33" fmla="*/ 11 h 25"/>
                  <a:gd name="T34" fmla="*/ 14 w 25"/>
                  <a:gd name="T35" fmla="*/ 8 h 25"/>
                  <a:gd name="T36" fmla="*/ 12 w 25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11" y="25"/>
                      <a:pt x="10" y="24"/>
                      <a:pt x="8" y="24"/>
                    </a:cubicBezTo>
                    <a:cubicBezTo>
                      <a:pt x="5" y="22"/>
                      <a:pt x="2" y="20"/>
                      <a:pt x="1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6" y="0"/>
                      <a:pt x="17" y="1"/>
                    </a:cubicBezTo>
                    <a:cubicBezTo>
                      <a:pt x="20" y="2"/>
                      <a:pt x="22" y="4"/>
                      <a:pt x="24" y="7"/>
                    </a:cubicBezTo>
                    <a:cubicBezTo>
                      <a:pt x="25" y="10"/>
                      <a:pt x="25" y="13"/>
                      <a:pt x="24" y="17"/>
                    </a:cubicBezTo>
                    <a:cubicBezTo>
                      <a:pt x="23" y="20"/>
                      <a:pt x="21" y="22"/>
                      <a:pt x="18" y="23"/>
                    </a:cubicBezTo>
                    <a:cubicBezTo>
                      <a:pt x="16" y="24"/>
                      <a:pt x="15" y="25"/>
                      <a:pt x="13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7"/>
                      <a:pt x="14" y="17"/>
                      <a:pt x="15" y="16"/>
                    </a:cubicBezTo>
                    <a:cubicBezTo>
                      <a:pt x="16" y="16"/>
                      <a:pt x="16" y="15"/>
                      <a:pt x="17" y="14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4" y="8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81" name="Freeform 407"/>
              <p:cNvSpPr>
                <a:spLocks noEditPoints="1"/>
              </p:cNvSpPr>
              <p:nvPr/>
            </p:nvSpPr>
            <p:spPr bwMode="auto">
              <a:xfrm>
                <a:off x="-4686300" y="3832225"/>
                <a:ext cx="58738" cy="50800"/>
              </a:xfrm>
              <a:custGeom>
                <a:avLst/>
                <a:gdLst>
                  <a:gd name="T0" fmla="*/ 13 w 27"/>
                  <a:gd name="T1" fmla="*/ 24 h 24"/>
                  <a:gd name="T2" fmla="*/ 8 w 27"/>
                  <a:gd name="T3" fmla="*/ 23 h 24"/>
                  <a:gd name="T4" fmla="*/ 1 w 27"/>
                  <a:gd name="T5" fmla="*/ 16 h 24"/>
                  <a:gd name="T6" fmla="*/ 2 w 27"/>
                  <a:gd name="T7" fmla="*/ 7 h 24"/>
                  <a:gd name="T8" fmla="*/ 13 w 27"/>
                  <a:gd name="T9" fmla="*/ 0 h 24"/>
                  <a:gd name="T10" fmla="*/ 18 w 27"/>
                  <a:gd name="T11" fmla="*/ 1 h 24"/>
                  <a:gd name="T12" fmla="*/ 25 w 27"/>
                  <a:gd name="T13" fmla="*/ 17 h 24"/>
                  <a:gd name="T14" fmla="*/ 13 w 27"/>
                  <a:gd name="T15" fmla="*/ 24 h 24"/>
                  <a:gd name="T16" fmla="*/ 13 w 27"/>
                  <a:gd name="T17" fmla="*/ 8 h 24"/>
                  <a:gd name="T18" fmla="*/ 9 w 27"/>
                  <a:gd name="T19" fmla="*/ 10 h 24"/>
                  <a:gd name="T20" fmla="*/ 9 w 27"/>
                  <a:gd name="T21" fmla="*/ 13 h 24"/>
                  <a:gd name="T22" fmla="*/ 11 w 27"/>
                  <a:gd name="T23" fmla="*/ 16 h 24"/>
                  <a:gd name="T24" fmla="*/ 17 w 27"/>
                  <a:gd name="T25" fmla="*/ 14 h 24"/>
                  <a:gd name="T26" fmla="*/ 15 w 27"/>
                  <a:gd name="T27" fmla="*/ 8 h 24"/>
                  <a:gd name="T28" fmla="*/ 13 w 27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11" y="24"/>
                      <a:pt x="10" y="24"/>
                      <a:pt x="8" y="23"/>
                    </a:cubicBezTo>
                    <a:cubicBezTo>
                      <a:pt x="5" y="22"/>
                      <a:pt x="3" y="19"/>
                      <a:pt x="1" y="16"/>
                    </a:cubicBezTo>
                    <a:cubicBezTo>
                      <a:pt x="0" y="13"/>
                      <a:pt x="0" y="10"/>
                      <a:pt x="2" y="7"/>
                    </a:cubicBezTo>
                    <a:cubicBezTo>
                      <a:pt x="4" y="2"/>
                      <a:pt x="8" y="0"/>
                      <a:pt x="13" y="0"/>
                    </a:cubicBezTo>
                    <a:cubicBezTo>
                      <a:pt x="15" y="0"/>
                      <a:pt x="16" y="0"/>
                      <a:pt x="18" y="1"/>
                    </a:cubicBezTo>
                    <a:cubicBezTo>
                      <a:pt x="24" y="4"/>
                      <a:pt x="27" y="11"/>
                      <a:pt x="25" y="17"/>
                    </a:cubicBezTo>
                    <a:cubicBezTo>
                      <a:pt x="23" y="21"/>
                      <a:pt x="18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10" y="15"/>
                      <a:pt x="11" y="16"/>
                    </a:cubicBezTo>
                    <a:cubicBezTo>
                      <a:pt x="14" y="17"/>
                      <a:pt x="16" y="16"/>
                      <a:pt x="17" y="14"/>
                    </a:cubicBezTo>
                    <a:cubicBezTo>
                      <a:pt x="18" y="12"/>
                      <a:pt x="17" y="9"/>
                      <a:pt x="15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82" name="Freeform 408"/>
              <p:cNvSpPr>
                <a:spLocks noEditPoints="1"/>
              </p:cNvSpPr>
              <p:nvPr/>
            </p:nvSpPr>
            <p:spPr bwMode="auto">
              <a:xfrm>
                <a:off x="-4730750" y="3690938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6 w 25"/>
                  <a:gd name="T3" fmla="*/ 22 h 24"/>
                  <a:gd name="T4" fmla="*/ 1 w 25"/>
                  <a:gd name="T5" fmla="*/ 15 h 24"/>
                  <a:gd name="T6" fmla="*/ 3 w 25"/>
                  <a:gd name="T7" fmla="*/ 5 h 24"/>
                  <a:gd name="T8" fmla="*/ 13 w 25"/>
                  <a:gd name="T9" fmla="*/ 0 h 24"/>
                  <a:gd name="T10" fmla="*/ 19 w 25"/>
                  <a:gd name="T11" fmla="*/ 1 h 24"/>
                  <a:gd name="T12" fmla="*/ 22 w 25"/>
                  <a:gd name="T13" fmla="*/ 18 h 24"/>
                  <a:gd name="T14" fmla="*/ 12 w 25"/>
                  <a:gd name="T15" fmla="*/ 24 h 24"/>
                  <a:gd name="T16" fmla="*/ 13 w 25"/>
                  <a:gd name="T17" fmla="*/ 8 h 24"/>
                  <a:gd name="T18" fmla="*/ 10 w 25"/>
                  <a:gd name="T19" fmla="*/ 10 h 24"/>
                  <a:gd name="T20" fmla="*/ 9 w 25"/>
                  <a:gd name="T21" fmla="*/ 13 h 24"/>
                  <a:gd name="T22" fmla="*/ 10 w 25"/>
                  <a:gd name="T23" fmla="*/ 15 h 24"/>
                  <a:gd name="T24" fmla="*/ 15 w 25"/>
                  <a:gd name="T25" fmla="*/ 13 h 24"/>
                  <a:gd name="T26" fmla="*/ 14 w 25"/>
                  <a:gd name="T27" fmla="*/ 8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0" y="24"/>
                      <a:pt x="8" y="23"/>
                      <a:pt x="6" y="22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0" y="12"/>
                      <a:pt x="1" y="8"/>
                      <a:pt x="3" y="5"/>
                    </a:cubicBezTo>
                    <a:cubicBezTo>
                      <a:pt x="5" y="2"/>
                      <a:pt x="9" y="0"/>
                      <a:pt x="13" y="0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4" y="5"/>
                      <a:pt x="25" y="12"/>
                      <a:pt x="22" y="18"/>
                    </a:cubicBezTo>
                    <a:cubicBezTo>
                      <a:pt x="20" y="21"/>
                      <a:pt x="16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9" y="15"/>
                      <a:pt x="10" y="15"/>
                    </a:cubicBezTo>
                    <a:cubicBezTo>
                      <a:pt x="12" y="16"/>
                      <a:pt x="14" y="15"/>
                      <a:pt x="15" y="13"/>
                    </a:cubicBezTo>
                    <a:cubicBezTo>
                      <a:pt x="16" y="11"/>
                      <a:pt x="16" y="9"/>
                      <a:pt x="14" y="8"/>
                    </a:cubicBezTo>
                    <a:cubicBezTo>
                      <a:pt x="14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83" name="Freeform 409"/>
              <p:cNvSpPr>
                <a:spLocks noEditPoints="1"/>
              </p:cNvSpPr>
              <p:nvPr/>
            </p:nvSpPr>
            <p:spPr bwMode="auto">
              <a:xfrm>
                <a:off x="-4756150" y="3673475"/>
                <a:ext cx="52388" cy="50800"/>
              </a:xfrm>
              <a:custGeom>
                <a:avLst/>
                <a:gdLst>
                  <a:gd name="T0" fmla="*/ 11 w 25"/>
                  <a:gd name="T1" fmla="*/ 24 h 24"/>
                  <a:gd name="T2" fmla="*/ 5 w 25"/>
                  <a:gd name="T3" fmla="*/ 22 h 24"/>
                  <a:gd name="T4" fmla="*/ 1 w 25"/>
                  <a:gd name="T5" fmla="*/ 14 h 24"/>
                  <a:gd name="T6" fmla="*/ 3 w 25"/>
                  <a:gd name="T7" fmla="*/ 5 h 24"/>
                  <a:gd name="T8" fmla="*/ 13 w 25"/>
                  <a:gd name="T9" fmla="*/ 0 h 24"/>
                  <a:gd name="T10" fmla="*/ 19 w 25"/>
                  <a:gd name="T11" fmla="*/ 2 h 24"/>
                  <a:gd name="T12" fmla="*/ 22 w 25"/>
                  <a:gd name="T13" fmla="*/ 18 h 24"/>
                  <a:gd name="T14" fmla="*/ 11 w 25"/>
                  <a:gd name="T15" fmla="*/ 24 h 24"/>
                  <a:gd name="T16" fmla="*/ 13 w 25"/>
                  <a:gd name="T17" fmla="*/ 8 h 24"/>
                  <a:gd name="T18" fmla="*/ 10 w 25"/>
                  <a:gd name="T19" fmla="*/ 10 h 24"/>
                  <a:gd name="T20" fmla="*/ 9 w 25"/>
                  <a:gd name="T21" fmla="*/ 13 h 24"/>
                  <a:gd name="T22" fmla="*/ 10 w 25"/>
                  <a:gd name="T23" fmla="*/ 15 h 24"/>
                  <a:gd name="T24" fmla="*/ 15 w 25"/>
                  <a:gd name="T25" fmla="*/ 14 h 24"/>
                  <a:gd name="T26" fmla="*/ 14 w 25"/>
                  <a:gd name="T27" fmla="*/ 8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1" y="24"/>
                    </a:moveTo>
                    <a:cubicBezTo>
                      <a:pt x="9" y="24"/>
                      <a:pt x="7" y="23"/>
                      <a:pt x="5" y="22"/>
                    </a:cubicBezTo>
                    <a:cubicBezTo>
                      <a:pt x="3" y="20"/>
                      <a:pt x="1" y="17"/>
                      <a:pt x="1" y="14"/>
                    </a:cubicBezTo>
                    <a:cubicBezTo>
                      <a:pt x="0" y="11"/>
                      <a:pt x="1" y="8"/>
                      <a:pt x="3" y="5"/>
                    </a:cubicBezTo>
                    <a:cubicBezTo>
                      <a:pt x="5" y="2"/>
                      <a:pt x="9" y="0"/>
                      <a:pt x="13" y="0"/>
                    </a:cubicBezTo>
                    <a:cubicBezTo>
                      <a:pt x="15" y="0"/>
                      <a:pt x="17" y="0"/>
                      <a:pt x="19" y="2"/>
                    </a:cubicBezTo>
                    <a:cubicBezTo>
                      <a:pt x="24" y="5"/>
                      <a:pt x="25" y="12"/>
                      <a:pt x="22" y="18"/>
                    </a:cubicBezTo>
                    <a:cubicBezTo>
                      <a:pt x="19" y="21"/>
                      <a:pt x="15" y="24"/>
                      <a:pt x="11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0" y="9"/>
                      <a:pt x="10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9" y="14"/>
                      <a:pt x="10" y="15"/>
                    </a:cubicBezTo>
                    <a:cubicBezTo>
                      <a:pt x="12" y="16"/>
                      <a:pt x="14" y="15"/>
                      <a:pt x="15" y="14"/>
                    </a:cubicBezTo>
                    <a:cubicBezTo>
                      <a:pt x="16" y="12"/>
                      <a:pt x="16" y="9"/>
                      <a:pt x="14" y="8"/>
                    </a:cubicBezTo>
                    <a:cubicBezTo>
                      <a:pt x="14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84" name="Freeform 410"/>
              <p:cNvSpPr>
                <a:spLocks noEditPoints="1"/>
              </p:cNvSpPr>
              <p:nvPr/>
            </p:nvSpPr>
            <p:spPr bwMode="auto">
              <a:xfrm>
                <a:off x="-4783138" y="3654425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9 w 24"/>
                  <a:gd name="T3" fmla="*/ 24 h 24"/>
                  <a:gd name="T4" fmla="*/ 9 w 24"/>
                  <a:gd name="T5" fmla="*/ 24 h 24"/>
                  <a:gd name="T6" fmla="*/ 5 w 24"/>
                  <a:gd name="T7" fmla="*/ 22 h 24"/>
                  <a:gd name="T8" fmla="*/ 1 w 24"/>
                  <a:gd name="T9" fmla="*/ 14 h 24"/>
                  <a:gd name="T10" fmla="*/ 4 w 24"/>
                  <a:gd name="T11" fmla="*/ 5 h 24"/>
                  <a:gd name="T12" fmla="*/ 13 w 24"/>
                  <a:gd name="T13" fmla="*/ 0 h 24"/>
                  <a:gd name="T14" fmla="*/ 20 w 24"/>
                  <a:gd name="T15" fmla="*/ 2 h 24"/>
                  <a:gd name="T16" fmla="*/ 23 w 24"/>
                  <a:gd name="T17" fmla="*/ 6 h 24"/>
                  <a:gd name="T18" fmla="*/ 24 w 24"/>
                  <a:gd name="T19" fmla="*/ 10 h 24"/>
                  <a:gd name="T20" fmla="*/ 22 w 24"/>
                  <a:gd name="T21" fmla="*/ 19 h 24"/>
                  <a:gd name="T22" fmla="*/ 14 w 24"/>
                  <a:gd name="T23" fmla="*/ 24 h 24"/>
                  <a:gd name="T24" fmla="*/ 12 w 24"/>
                  <a:gd name="T25" fmla="*/ 24 h 24"/>
                  <a:gd name="T26" fmla="*/ 11 w 24"/>
                  <a:gd name="T27" fmla="*/ 16 h 24"/>
                  <a:gd name="T28" fmla="*/ 12 w 24"/>
                  <a:gd name="T29" fmla="*/ 16 h 24"/>
                  <a:gd name="T30" fmla="*/ 15 w 24"/>
                  <a:gd name="T31" fmla="*/ 14 h 24"/>
                  <a:gd name="T32" fmla="*/ 16 w 24"/>
                  <a:gd name="T33" fmla="*/ 11 h 24"/>
                  <a:gd name="T34" fmla="*/ 16 w 24"/>
                  <a:gd name="T35" fmla="*/ 10 h 24"/>
                  <a:gd name="T36" fmla="*/ 15 w 24"/>
                  <a:gd name="T37" fmla="*/ 10 h 24"/>
                  <a:gd name="T38" fmla="*/ 15 w 24"/>
                  <a:gd name="T39" fmla="*/ 9 h 24"/>
                  <a:gd name="T40" fmla="*/ 10 w 24"/>
                  <a:gd name="T41" fmla="*/ 10 h 24"/>
                  <a:gd name="T42" fmla="*/ 9 w 24"/>
                  <a:gd name="T43" fmla="*/ 13 h 24"/>
                  <a:gd name="T44" fmla="*/ 10 w 24"/>
                  <a:gd name="T45" fmla="*/ 15 h 24"/>
                  <a:gd name="T46" fmla="*/ 11 w 24"/>
                  <a:gd name="T47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10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8" y="23"/>
                      <a:pt x="6" y="23"/>
                      <a:pt x="5" y="22"/>
                    </a:cubicBezTo>
                    <a:cubicBezTo>
                      <a:pt x="3" y="20"/>
                      <a:pt x="1" y="17"/>
                      <a:pt x="1" y="14"/>
                    </a:cubicBezTo>
                    <a:cubicBezTo>
                      <a:pt x="0" y="11"/>
                      <a:pt x="1" y="8"/>
                      <a:pt x="4" y="5"/>
                    </a:cubicBezTo>
                    <a:cubicBezTo>
                      <a:pt x="6" y="2"/>
                      <a:pt x="10" y="0"/>
                      <a:pt x="13" y="0"/>
                    </a:cubicBezTo>
                    <a:cubicBezTo>
                      <a:pt x="16" y="0"/>
                      <a:pt x="18" y="1"/>
                      <a:pt x="20" y="2"/>
                    </a:cubicBezTo>
                    <a:cubicBezTo>
                      <a:pt x="21" y="3"/>
                      <a:pt x="22" y="5"/>
                      <a:pt x="23" y="6"/>
                    </a:cubicBezTo>
                    <a:cubicBezTo>
                      <a:pt x="23" y="7"/>
                      <a:pt x="24" y="9"/>
                      <a:pt x="24" y="10"/>
                    </a:cubicBezTo>
                    <a:cubicBezTo>
                      <a:pt x="24" y="13"/>
                      <a:pt x="23" y="16"/>
                      <a:pt x="22" y="19"/>
                    </a:cubicBezTo>
                    <a:cubicBezTo>
                      <a:pt x="20" y="21"/>
                      <a:pt x="17" y="23"/>
                      <a:pt x="14" y="24"/>
                    </a:cubicBezTo>
                    <a:cubicBezTo>
                      <a:pt x="13" y="24"/>
                      <a:pt x="12" y="24"/>
                      <a:pt x="12" y="24"/>
                    </a:cubicBezTo>
                    <a:close/>
                    <a:moveTo>
                      <a:pt x="11" y="16"/>
                    </a:moveTo>
                    <a:cubicBezTo>
                      <a:pt x="11" y="16"/>
                      <a:pt x="12" y="16"/>
                      <a:pt x="12" y="16"/>
                    </a:cubicBezTo>
                    <a:cubicBezTo>
                      <a:pt x="13" y="16"/>
                      <a:pt x="14" y="15"/>
                      <a:pt x="15" y="14"/>
                    </a:cubicBezTo>
                    <a:cubicBezTo>
                      <a:pt x="16" y="13"/>
                      <a:pt x="16" y="12"/>
                      <a:pt x="16" y="11"/>
                    </a:cubicBezTo>
                    <a:cubicBezTo>
                      <a:pt x="16" y="11"/>
                      <a:pt x="16" y="10"/>
                      <a:pt x="16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8"/>
                      <a:pt x="11" y="8"/>
                      <a:pt x="10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9" y="15"/>
                      <a:pt x="10" y="15"/>
                    </a:cubicBezTo>
                    <a:cubicBezTo>
                      <a:pt x="10" y="16"/>
                      <a:pt x="11" y="16"/>
                      <a:pt x="1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85" name="Freeform 411"/>
              <p:cNvSpPr>
                <a:spLocks noEditPoints="1"/>
              </p:cNvSpPr>
              <p:nvPr/>
            </p:nvSpPr>
            <p:spPr bwMode="auto">
              <a:xfrm>
                <a:off x="-4806950" y="3633788"/>
                <a:ext cx="52388" cy="52388"/>
              </a:xfrm>
              <a:custGeom>
                <a:avLst/>
                <a:gdLst>
                  <a:gd name="T0" fmla="*/ 11 w 24"/>
                  <a:gd name="T1" fmla="*/ 24 h 24"/>
                  <a:gd name="T2" fmla="*/ 4 w 24"/>
                  <a:gd name="T3" fmla="*/ 21 h 24"/>
                  <a:gd name="T4" fmla="*/ 0 w 24"/>
                  <a:gd name="T5" fmla="*/ 13 h 24"/>
                  <a:gd name="T6" fmla="*/ 3 w 24"/>
                  <a:gd name="T7" fmla="*/ 5 h 24"/>
                  <a:gd name="T8" fmla="*/ 13 w 24"/>
                  <a:gd name="T9" fmla="*/ 0 h 24"/>
                  <a:gd name="T10" fmla="*/ 20 w 24"/>
                  <a:gd name="T11" fmla="*/ 3 h 24"/>
                  <a:gd name="T12" fmla="*/ 24 w 24"/>
                  <a:gd name="T13" fmla="*/ 11 h 24"/>
                  <a:gd name="T14" fmla="*/ 21 w 24"/>
                  <a:gd name="T15" fmla="*/ 19 h 24"/>
                  <a:gd name="T16" fmla="*/ 13 w 24"/>
                  <a:gd name="T17" fmla="*/ 24 h 24"/>
                  <a:gd name="T18" fmla="*/ 11 w 24"/>
                  <a:gd name="T19" fmla="*/ 24 h 24"/>
                  <a:gd name="T20" fmla="*/ 13 w 24"/>
                  <a:gd name="T21" fmla="*/ 8 h 24"/>
                  <a:gd name="T22" fmla="*/ 10 w 24"/>
                  <a:gd name="T23" fmla="*/ 10 h 24"/>
                  <a:gd name="T24" fmla="*/ 8 w 24"/>
                  <a:gd name="T25" fmla="*/ 13 h 24"/>
                  <a:gd name="T26" fmla="*/ 9 w 24"/>
                  <a:gd name="T27" fmla="*/ 15 h 24"/>
                  <a:gd name="T28" fmla="*/ 11 w 24"/>
                  <a:gd name="T29" fmla="*/ 16 h 24"/>
                  <a:gd name="T30" fmla="*/ 12 w 24"/>
                  <a:gd name="T31" fmla="*/ 16 h 24"/>
                  <a:gd name="T32" fmla="*/ 15 w 24"/>
                  <a:gd name="T33" fmla="*/ 14 h 24"/>
                  <a:gd name="T34" fmla="*/ 16 w 24"/>
                  <a:gd name="T35" fmla="*/ 11 h 24"/>
                  <a:gd name="T36" fmla="*/ 14 w 24"/>
                  <a:gd name="T37" fmla="*/ 9 h 24"/>
                  <a:gd name="T38" fmla="*/ 13 w 24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1" y="24"/>
                    </a:moveTo>
                    <a:cubicBezTo>
                      <a:pt x="8" y="24"/>
                      <a:pt x="6" y="23"/>
                      <a:pt x="4" y="21"/>
                    </a:cubicBezTo>
                    <a:cubicBezTo>
                      <a:pt x="2" y="19"/>
                      <a:pt x="1" y="17"/>
                      <a:pt x="0" y="13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6" y="2"/>
                      <a:pt x="9" y="0"/>
                      <a:pt x="13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2" y="5"/>
                      <a:pt x="23" y="8"/>
                      <a:pt x="24" y="11"/>
                    </a:cubicBezTo>
                    <a:cubicBezTo>
                      <a:pt x="24" y="14"/>
                      <a:pt x="23" y="17"/>
                      <a:pt x="21" y="19"/>
                    </a:cubicBezTo>
                    <a:cubicBezTo>
                      <a:pt x="19" y="22"/>
                      <a:pt x="16" y="23"/>
                      <a:pt x="13" y="24"/>
                    </a:cubicBezTo>
                    <a:cubicBezTo>
                      <a:pt x="12" y="24"/>
                      <a:pt x="12" y="24"/>
                      <a:pt x="11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0" y="9"/>
                      <a:pt x="10" y="10"/>
                    </a:cubicBezTo>
                    <a:cubicBezTo>
                      <a:pt x="9" y="11"/>
                      <a:pt x="8" y="12"/>
                      <a:pt x="8" y="13"/>
                    </a:cubicBezTo>
                    <a:cubicBezTo>
                      <a:pt x="8" y="14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5"/>
                      <a:pt x="15" y="14"/>
                    </a:cubicBezTo>
                    <a:cubicBezTo>
                      <a:pt x="15" y="13"/>
                      <a:pt x="16" y="12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86" name="Freeform 412"/>
              <p:cNvSpPr>
                <a:spLocks noEditPoints="1"/>
              </p:cNvSpPr>
              <p:nvPr/>
            </p:nvSpPr>
            <p:spPr bwMode="auto">
              <a:xfrm>
                <a:off x="-4830763" y="3614738"/>
                <a:ext cx="52388" cy="49213"/>
              </a:xfrm>
              <a:custGeom>
                <a:avLst/>
                <a:gdLst>
                  <a:gd name="T0" fmla="*/ 11 w 24"/>
                  <a:gd name="T1" fmla="*/ 23 h 23"/>
                  <a:gd name="T2" fmla="*/ 4 w 24"/>
                  <a:gd name="T3" fmla="*/ 20 h 23"/>
                  <a:gd name="T4" fmla="*/ 0 w 24"/>
                  <a:gd name="T5" fmla="*/ 12 h 23"/>
                  <a:gd name="T6" fmla="*/ 4 w 24"/>
                  <a:gd name="T7" fmla="*/ 4 h 23"/>
                  <a:gd name="T8" fmla="*/ 13 w 24"/>
                  <a:gd name="T9" fmla="*/ 0 h 23"/>
                  <a:gd name="T10" fmla="*/ 20 w 24"/>
                  <a:gd name="T11" fmla="*/ 2 h 23"/>
                  <a:gd name="T12" fmla="*/ 24 w 24"/>
                  <a:gd name="T13" fmla="*/ 11 h 23"/>
                  <a:gd name="T14" fmla="*/ 21 w 24"/>
                  <a:gd name="T15" fmla="*/ 19 h 23"/>
                  <a:gd name="T16" fmla="*/ 13 w 24"/>
                  <a:gd name="T17" fmla="*/ 23 h 23"/>
                  <a:gd name="T18" fmla="*/ 11 w 24"/>
                  <a:gd name="T19" fmla="*/ 23 h 23"/>
                  <a:gd name="T20" fmla="*/ 13 w 24"/>
                  <a:gd name="T21" fmla="*/ 8 h 23"/>
                  <a:gd name="T22" fmla="*/ 10 w 24"/>
                  <a:gd name="T23" fmla="*/ 9 h 23"/>
                  <a:gd name="T24" fmla="*/ 8 w 24"/>
                  <a:gd name="T25" fmla="*/ 12 h 23"/>
                  <a:gd name="T26" fmla="*/ 9 w 24"/>
                  <a:gd name="T27" fmla="*/ 14 h 23"/>
                  <a:gd name="T28" fmla="*/ 11 w 24"/>
                  <a:gd name="T29" fmla="*/ 15 h 23"/>
                  <a:gd name="T30" fmla="*/ 12 w 24"/>
                  <a:gd name="T31" fmla="*/ 15 h 23"/>
                  <a:gd name="T32" fmla="*/ 14 w 24"/>
                  <a:gd name="T33" fmla="*/ 14 h 23"/>
                  <a:gd name="T34" fmla="*/ 16 w 24"/>
                  <a:gd name="T35" fmla="*/ 11 h 23"/>
                  <a:gd name="T36" fmla="*/ 15 w 24"/>
                  <a:gd name="T37" fmla="*/ 8 h 23"/>
                  <a:gd name="T38" fmla="*/ 13 w 24"/>
                  <a:gd name="T3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3">
                    <a:moveTo>
                      <a:pt x="11" y="23"/>
                    </a:moveTo>
                    <a:cubicBezTo>
                      <a:pt x="8" y="23"/>
                      <a:pt x="6" y="22"/>
                      <a:pt x="4" y="20"/>
                    </a:cubicBezTo>
                    <a:cubicBezTo>
                      <a:pt x="2" y="18"/>
                      <a:pt x="0" y="15"/>
                      <a:pt x="0" y="12"/>
                    </a:cubicBezTo>
                    <a:cubicBezTo>
                      <a:pt x="0" y="9"/>
                      <a:pt x="2" y="6"/>
                      <a:pt x="4" y="4"/>
                    </a:cubicBezTo>
                    <a:cubicBezTo>
                      <a:pt x="6" y="1"/>
                      <a:pt x="10" y="0"/>
                      <a:pt x="13" y="0"/>
                    </a:cubicBezTo>
                    <a:cubicBezTo>
                      <a:pt x="16" y="0"/>
                      <a:pt x="18" y="1"/>
                      <a:pt x="20" y="2"/>
                    </a:cubicBezTo>
                    <a:cubicBezTo>
                      <a:pt x="23" y="5"/>
                      <a:pt x="24" y="8"/>
                      <a:pt x="24" y="11"/>
                    </a:cubicBezTo>
                    <a:cubicBezTo>
                      <a:pt x="24" y="14"/>
                      <a:pt x="23" y="17"/>
                      <a:pt x="21" y="19"/>
                    </a:cubicBezTo>
                    <a:cubicBezTo>
                      <a:pt x="18" y="21"/>
                      <a:pt x="16" y="23"/>
                      <a:pt x="13" y="23"/>
                    </a:cubicBezTo>
                    <a:cubicBezTo>
                      <a:pt x="12" y="23"/>
                      <a:pt x="12" y="23"/>
                      <a:pt x="11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9" y="14"/>
                    </a:cubicBezTo>
                    <a:cubicBezTo>
                      <a:pt x="10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5"/>
                      <a:pt x="14" y="14"/>
                      <a:pt x="14" y="14"/>
                    </a:cubicBezTo>
                    <a:cubicBezTo>
                      <a:pt x="15" y="13"/>
                      <a:pt x="16" y="12"/>
                      <a:pt x="16" y="11"/>
                    </a:cubicBezTo>
                    <a:cubicBezTo>
                      <a:pt x="16" y="10"/>
                      <a:pt x="15" y="9"/>
                      <a:pt x="15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87" name="Freeform 413"/>
              <p:cNvSpPr>
                <a:spLocks noEditPoints="1"/>
              </p:cNvSpPr>
              <p:nvPr/>
            </p:nvSpPr>
            <p:spPr bwMode="auto">
              <a:xfrm>
                <a:off x="-4851400" y="3594100"/>
                <a:ext cx="50800" cy="49213"/>
              </a:xfrm>
              <a:custGeom>
                <a:avLst/>
                <a:gdLst>
                  <a:gd name="T0" fmla="*/ 11 w 24"/>
                  <a:gd name="T1" fmla="*/ 23 h 23"/>
                  <a:gd name="T2" fmla="*/ 3 w 24"/>
                  <a:gd name="T3" fmla="*/ 20 h 23"/>
                  <a:gd name="T4" fmla="*/ 0 w 24"/>
                  <a:gd name="T5" fmla="*/ 12 h 23"/>
                  <a:gd name="T6" fmla="*/ 4 w 24"/>
                  <a:gd name="T7" fmla="*/ 3 h 23"/>
                  <a:gd name="T8" fmla="*/ 12 w 24"/>
                  <a:gd name="T9" fmla="*/ 0 h 23"/>
                  <a:gd name="T10" fmla="*/ 20 w 24"/>
                  <a:gd name="T11" fmla="*/ 3 h 23"/>
                  <a:gd name="T12" fmla="*/ 20 w 24"/>
                  <a:gd name="T13" fmla="*/ 19 h 23"/>
                  <a:gd name="T14" fmla="*/ 11 w 24"/>
                  <a:gd name="T15" fmla="*/ 23 h 23"/>
                  <a:gd name="T16" fmla="*/ 12 w 24"/>
                  <a:gd name="T17" fmla="*/ 8 h 23"/>
                  <a:gd name="T18" fmla="*/ 9 w 24"/>
                  <a:gd name="T19" fmla="*/ 9 h 23"/>
                  <a:gd name="T20" fmla="*/ 8 w 24"/>
                  <a:gd name="T21" fmla="*/ 12 h 23"/>
                  <a:gd name="T22" fmla="*/ 9 w 24"/>
                  <a:gd name="T23" fmla="*/ 14 h 23"/>
                  <a:gd name="T24" fmla="*/ 11 w 24"/>
                  <a:gd name="T25" fmla="*/ 15 h 23"/>
                  <a:gd name="T26" fmla="*/ 14 w 24"/>
                  <a:gd name="T27" fmla="*/ 14 h 23"/>
                  <a:gd name="T28" fmla="*/ 14 w 24"/>
                  <a:gd name="T29" fmla="*/ 8 h 23"/>
                  <a:gd name="T30" fmla="*/ 12 w 24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3">
                    <a:moveTo>
                      <a:pt x="11" y="23"/>
                    </a:moveTo>
                    <a:cubicBezTo>
                      <a:pt x="8" y="23"/>
                      <a:pt x="5" y="22"/>
                      <a:pt x="3" y="20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0" y="8"/>
                      <a:pt x="1" y="5"/>
                      <a:pt x="4" y="3"/>
                    </a:cubicBezTo>
                    <a:cubicBezTo>
                      <a:pt x="6" y="1"/>
                      <a:pt x="9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4" y="7"/>
                      <a:pt x="24" y="14"/>
                      <a:pt x="20" y="19"/>
                    </a:cubicBezTo>
                    <a:cubicBezTo>
                      <a:pt x="17" y="22"/>
                      <a:pt x="14" y="23"/>
                      <a:pt x="11" y="23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8" y="13"/>
                      <a:pt x="9" y="14"/>
                    </a:cubicBezTo>
                    <a:cubicBezTo>
                      <a:pt x="9" y="15"/>
                      <a:pt x="10" y="15"/>
                      <a:pt x="11" y="15"/>
                    </a:cubicBezTo>
                    <a:cubicBezTo>
                      <a:pt x="12" y="15"/>
                      <a:pt x="13" y="14"/>
                      <a:pt x="14" y="14"/>
                    </a:cubicBezTo>
                    <a:cubicBezTo>
                      <a:pt x="15" y="12"/>
                      <a:pt x="16" y="10"/>
                      <a:pt x="14" y="8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88" name="Freeform 414"/>
              <p:cNvSpPr>
                <a:spLocks noEditPoints="1"/>
              </p:cNvSpPr>
              <p:nvPr/>
            </p:nvSpPr>
            <p:spPr bwMode="auto">
              <a:xfrm>
                <a:off x="-4759325" y="3713163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6 w 26"/>
                  <a:gd name="T3" fmla="*/ 22 h 24"/>
                  <a:gd name="T4" fmla="*/ 1 w 26"/>
                  <a:gd name="T5" fmla="*/ 15 h 24"/>
                  <a:gd name="T6" fmla="*/ 3 w 26"/>
                  <a:gd name="T7" fmla="*/ 5 h 24"/>
                  <a:gd name="T8" fmla="*/ 13 w 26"/>
                  <a:gd name="T9" fmla="*/ 0 h 24"/>
                  <a:gd name="T10" fmla="*/ 19 w 26"/>
                  <a:gd name="T11" fmla="*/ 2 h 24"/>
                  <a:gd name="T12" fmla="*/ 23 w 26"/>
                  <a:gd name="T13" fmla="*/ 18 h 24"/>
                  <a:gd name="T14" fmla="*/ 13 w 26"/>
                  <a:gd name="T15" fmla="*/ 24 h 24"/>
                  <a:gd name="T16" fmla="*/ 13 w 26"/>
                  <a:gd name="T17" fmla="*/ 8 h 24"/>
                  <a:gd name="T18" fmla="*/ 10 w 26"/>
                  <a:gd name="T19" fmla="*/ 10 h 24"/>
                  <a:gd name="T20" fmla="*/ 9 w 26"/>
                  <a:gd name="T21" fmla="*/ 13 h 24"/>
                  <a:gd name="T22" fmla="*/ 11 w 26"/>
                  <a:gd name="T23" fmla="*/ 15 h 24"/>
                  <a:gd name="T24" fmla="*/ 13 w 26"/>
                  <a:gd name="T25" fmla="*/ 16 h 24"/>
                  <a:gd name="T26" fmla="*/ 16 w 26"/>
                  <a:gd name="T27" fmla="*/ 14 h 24"/>
                  <a:gd name="T28" fmla="*/ 15 w 26"/>
                  <a:gd name="T29" fmla="*/ 8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8" y="23"/>
                      <a:pt x="6" y="22"/>
                    </a:cubicBezTo>
                    <a:cubicBezTo>
                      <a:pt x="4" y="20"/>
                      <a:pt x="2" y="18"/>
                      <a:pt x="1" y="15"/>
                    </a:cubicBezTo>
                    <a:cubicBezTo>
                      <a:pt x="0" y="11"/>
                      <a:pt x="1" y="8"/>
                      <a:pt x="3" y="5"/>
                    </a:cubicBezTo>
                    <a:cubicBezTo>
                      <a:pt x="5" y="2"/>
                      <a:pt x="9" y="0"/>
                      <a:pt x="13" y="0"/>
                    </a:cubicBezTo>
                    <a:cubicBezTo>
                      <a:pt x="16" y="0"/>
                      <a:pt x="18" y="0"/>
                      <a:pt x="19" y="2"/>
                    </a:cubicBezTo>
                    <a:cubicBezTo>
                      <a:pt x="25" y="5"/>
                      <a:pt x="26" y="12"/>
                      <a:pt x="23" y="18"/>
                    </a:cubicBezTo>
                    <a:cubicBezTo>
                      <a:pt x="21" y="22"/>
                      <a:pt x="17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7" y="12"/>
                      <a:pt x="17" y="9"/>
                      <a:pt x="15" y="8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89" name="Freeform 415"/>
              <p:cNvSpPr>
                <a:spLocks noEditPoints="1"/>
              </p:cNvSpPr>
              <p:nvPr/>
            </p:nvSpPr>
            <p:spPr bwMode="auto">
              <a:xfrm>
                <a:off x="-4784725" y="3694113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5 w 25"/>
                  <a:gd name="T3" fmla="*/ 22 h 24"/>
                  <a:gd name="T4" fmla="*/ 0 w 25"/>
                  <a:gd name="T5" fmla="*/ 14 h 24"/>
                  <a:gd name="T6" fmla="*/ 3 w 25"/>
                  <a:gd name="T7" fmla="*/ 5 h 24"/>
                  <a:gd name="T8" fmla="*/ 13 w 25"/>
                  <a:gd name="T9" fmla="*/ 0 h 24"/>
                  <a:gd name="T10" fmla="*/ 19 w 25"/>
                  <a:gd name="T11" fmla="*/ 2 h 24"/>
                  <a:gd name="T12" fmla="*/ 22 w 25"/>
                  <a:gd name="T13" fmla="*/ 19 h 24"/>
                  <a:gd name="T14" fmla="*/ 12 w 25"/>
                  <a:gd name="T15" fmla="*/ 24 h 24"/>
                  <a:gd name="T16" fmla="*/ 13 w 25"/>
                  <a:gd name="T17" fmla="*/ 8 h 24"/>
                  <a:gd name="T18" fmla="*/ 9 w 25"/>
                  <a:gd name="T19" fmla="*/ 10 h 24"/>
                  <a:gd name="T20" fmla="*/ 8 w 25"/>
                  <a:gd name="T21" fmla="*/ 13 h 24"/>
                  <a:gd name="T22" fmla="*/ 10 w 25"/>
                  <a:gd name="T23" fmla="*/ 16 h 24"/>
                  <a:gd name="T24" fmla="*/ 15 w 25"/>
                  <a:gd name="T25" fmla="*/ 14 h 24"/>
                  <a:gd name="T26" fmla="*/ 15 w 25"/>
                  <a:gd name="T27" fmla="*/ 9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9" y="24"/>
                      <a:pt x="7" y="24"/>
                      <a:pt x="5" y="22"/>
                    </a:cubicBezTo>
                    <a:cubicBezTo>
                      <a:pt x="3" y="20"/>
                      <a:pt x="1" y="18"/>
                      <a:pt x="0" y="14"/>
                    </a:cubicBezTo>
                    <a:cubicBezTo>
                      <a:pt x="0" y="11"/>
                      <a:pt x="1" y="8"/>
                      <a:pt x="3" y="5"/>
                    </a:cubicBezTo>
                    <a:cubicBezTo>
                      <a:pt x="5" y="2"/>
                      <a:pt x="9" y="0"/>
                      <a:pt x="13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4" y="6"/>
                      <a:pt x="25" y="13"/>
                      <a:pt x="22" y="19"/>
                    </a:cubicBezTo>
                    <a:cubicBezTo>
                      <a:pt x="19" y="22"/>
                      <a:pt x="16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4"/>
                      <a:pt x="9" y="15"/>
                      <a:pt x="10" y="16"/>
                    </a:cubicBezTo>
                    <a:cubicBezTo>
                      <a:pt x="11" y="17"/>
                      <a:pt x="14" y="16"/>
                      <a:pt x="15" y="14"/>
                    </a:cubicBezTo>
                    <a:cubicBezTo>
                      <a:pt x="16" y="13"/>
                      <a:pt x="16" y="10"/>
                      <a:pt x="15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90" name="Freeform 416"/>
              <p:cNvSpPr>
                <a:spLocks noEditPoints="1"/>
              </p:cNvSpPr>
              <p:nvPr/>
            </p:nvSpPr>
            <p:spPr bwMode="auto">
              <a:xfrm>
                <a:off x="-4810125" y="3675063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4 w 25"/>
                  <a:gd name="T3" fmla="*/ 22 h 24"/>
                  <a:gd name="T4" fmla="*/ 0 w 25"/>
                  <a:gd name="T5" fmla="*/ 14 h 24"/>
                  <a:gd name="T6" fmla="*/ 3 w 25"/>
                  <a:gd name="T7" fmla="*/ 5 h 24"/>
                  <a:gd name="T8" fmla="*/ 12 w 25"/>
                  <a:gd name="T9" fmla="*/ 0 h 24"/>
                  <a:gd name="T10" fmla="*/ 19 w 25"/>
                  <a:gd name="T11" fmla="*/ 2 h 24"/>
                  <a:gd name="T12" fmla="*/ 21 w 25"/>
                  <a:gd name="T13" fmla="*/ 19 h 24"/>
                  <a:gd name="T14" fmla="*/ 12 w 25"/>
                  <a:gd name="T15" fmla="*/ 24 h 24"/>
                  <a:gd name="T16" fmla="*/ 12 w 25"/>
                  <a:gd name="T17" fmla="*/ 8 h 24"/>
                  <a:gd name="T18" fmla="*/ 9 w 25"/>
                  <a:gd name="T19" fmla="*/ 10 h 24"/>
                  <a:gd name="T20" fmla="*/ 8 w 25"/>
                  <a:gd name="T21" fmla="*/ 13 h 24"/>
                  <a:gd name="T22" fmla="*/ 9 w 25"/>
                  <a:gd name="T23" fmla="*/ 15 h 24"/>
                  <a:gd name="T24" fmla="*/ 15 w 25"/>
                  <a:gd name="T25" fmla="*/ 14 h 24"/>
                  <a:gd name="T26" fmla="*/ 14 w 25"/>
                  <a:gd name="T27" fmla="*/ 9 h 24"/>
                  <a:gd name="T28" fmla="*/ 12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9" y="24"/>
                      <a:pt x="6" y="23"/>
                      <a:pt x="4" y="22"/>
                    </a:cubicBezTo>
                    <a:cubicBezTo>
                      <a:pt x="2" y="20"/>
                      <a:pt x="0" y="17"/>
                      <a:pt x="0" y="14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5" y="2"/>
                      <a:pt x="9" y="0"/>
                      <a:pt x="12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4" y="6"/>
                      <a:pt x="25" y="14"/>
                      <a:pt x="21" y="19"/>
                    </a:cubicBezTo>
                    <a:cubicBezTo>
                      <a:pt x="19" y="22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4"/>
                      <a:pt x="9" y="15"/>
                      <a:pt x="9" y="15"/>
                    </a:cubicBezTo>
                    <a:cubicBezTo>
                      <a:pt x="11" y="16"/>
                      <a:pt x="13" y="16"/>
                      <a:pt x="15" y="14"/>
                    </a:cubicBezTo>
                    <a:cubicBezTo>
                      <a:pt x="16" y="13"/>
                      <a:pt x="16" y="10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91" name="Freeform 417"/>
              <p:cNvSpPr>
                <a:spLocks noEditPoints="1"/>
              </p:cNvSpPr>
              <p:nvPr/>
            </p:nvSpPr>
            <p:spPr bwMode="auto">
              <a:xfrm>
                <a:off x="-4837113" y="3654425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4 w 25"/>
                  <a:gd name="T3" fmla="*/ 22 h 24"/>
                  <a:gd name="T4" fmla="*/ 0 w 25"/>
                  <a:gd name="T5" fmla="*/ 13 h 24"/>
                  <a:gd name="T6" fmla="*/ 3 w 25"/>
                  <a:gd name="T7" fmla="*/ 5 h 24"/>
                  <a:gd name="T8" fmla="*/ 13 w 25"/>
                  <a:gd name="T9" fmla="*/ 0 h 24"/>
                  <a:gd name="T10" fmla="*/ 20 w 25"/>
                  <a:gd name="T11" fmla="*/ 3 h 24"/>
                  <a:gd name="T12" fmla="*/ 21 w 25"/>
                  <a:gd name="T13" fmla="*/ 20 h 24"/>
                  <a:gd name="T14" fmla="*/ 12 w 25"/>
                  <a:gd name="T15" fmla="*/ 24 h 24"/>
                  <a:gd name="T16" fmla="*/ 13 w 25"/>
                  <a:gd name="T17" fmla="*/ 8 h 24"/>
                  <a:gd name="T18" fmla="*/ 9 w 25"/>
                  <a:gd name="T19" fmla="*/ 10 h 24"/>
                  <a:gd name="T20" fmla="*/ 8 w 25"/>
                  <a:gd name="T21" fmla="*/ 13 h 24"/>
                  <a:gd name="T22" fmla="*/ 9 w 25"/>
                  <a:gd name="T23" fmla="*/ 15 h 24"/>
                  <a:gd name="T24" fmla="*/ 15 w 25"/>
                  <a:gd name="T25" fmla="*/ 15 h 24"/>
                  <a:gd name="T26" fmla="*/ 15 w 25"/>
                  <a:gd name="T27" fmla="*/ 9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9" y="24"/>
                      <a:pt x="6" y="23"/>
                      <a:pt x="4" y="22"/>
                    </a:cubicBezTo>
                    <a:cubicBezTo>
                      <a:pt x="2" y="19"/>
                      <a:pt x="0" y="17"/>
                      <a:pt x="0" y="13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6" y="2"/>
                      <a:pt x="9" y="0"/>
                      <a:pt x="13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5" y="7"/>
                      <a:pt x="25" y="15"/>
                      <a:pt x="21" y="20"/>
                    </a:cubicBezTo>
                    <a:cubicBezTo>
                      <a:pt x="19" y="23"/>
                      <a:pt x="15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4"/>
                      <a:pt x="9" y="15"/>
                      <a:pt x="9" y="15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6" y="13"/>
                      <a:pt x="16" y="10"/>
                      <a:pt x="15" y="9"/>
                    </a:cubicBezTo>
                    <a:cubicBezTo>
                      <a:pt x="14" y="9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92" name="Freeform 418"/>
              <p:cNvSpPr>
                <a:spLocks noEditPoints="1"/>
              </p:cNvSpPr>
              <p:nvPr/>
            </p:nvSpPr>
            <p:spPr bwMode="auto">
              <a:xfrm>
                <a:off x="-4860925" y="3632200"/>
                <a:ext cx="53975" cy="50800"/>
              </a:xfrm>
              <a:custGeom>
                <a:avLst/>
                <a:gdLst>
                  <a:gd name="T0" fmla="*/ 11 w 25"/>
                  <a:gd name="T1" fmla="*/ 24 h 24"/>
                  <a:gd name="T2" fmla="*/ 3 w 25"/>
                  <a:gd name="T3" fmla="*/ 21 h 24"/>
                  <a:gd name="T4" fmla="*/ 0 w 25"/>
                  <a:gd name="T5" fmla="*/ 13 h 24"/>
                  <a:gd name="T6" fmla="*/ 3 w 25"/>
                  <a:gd name="T7" fmla="*/ 4 h 24"/>
                  <a:gd name="T8" fmla="*/ 12 w 25"/>
                  <a:gd name="T9" fmla="*/ 0 h 24"/>
                  <a:gd name="T10" fmla="*/ 20 w 25"/>
                  <a:gd name="T11" fmla="*/ 3 h 24"/>
                  <a:gd name="T12" fmla="*/ 20 w 25"/>
                  <a:gd name="T13" fmla="*/ 20 h 24"/>
                  <a:gd name="T14" fmla="*/ 11 w 25"/>
                  <a:gd name="T15" fmla="*/ 24 h 24"/>
                  <a:gd name="T16" fmla="*/ 12 w 25"/>
                  <a:gd name="T17" fmla="*/ 8 h 24"/>
                  <a:gd name="T18" fmla="*/ 9 w 25"/>
                  <a:gd name="T19" fmla="*/ 10 h 24"/>
                  <a:gd name="T20" fmla="*/ 8 w 25"/>
                  <a:gd name="T21" fmla="*/ 12 h 24"/>
                  <a:gd name="T22" fmla="*/ 9 w 25"/>
                  <a:gd name="T23" fmla="*/ 15 h 24"/>
                  <a:gd name="T24" fmla="*/ 11 w 25"/>
                  <a:gd name="T25" fmla="*/ 16 h 24"/>
                  <a:gd name="T26" fmla="*/ 14 w 25"/>
                  <a:gd name="T27" fmla="*/ 15 h 24"/>
                  <a:gd name="T28" fmla="*/ 14 w 25"/>
                  <a:gd name="T29" fmla="*/ 9 h 24"/>
                  <a:gd name="T30" fmla="*/ 12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1" y="24"/>
                    </a:moveTo>
                    <a:cubicBezTo>
                      <a:pt x="8" y="24"/>
                      <a:pt x="5" y="23"/>
                      <a:pt x="3" y="21"/>
                    </a:cubicBezTo>
                    <a:cubicBezTo>
                      <a:pt x="1" y="19"/>
                      <a:pt x="0" y="16"/>
                      <a:pt x="0" y="13"/>
                    </a:cubicBezTo>
                    <a:cubicBezTo>
                      <a:pt x="0" y="9"/>
                      <a:pt x="1" y="6"/>
                      <a:pt x="3" y="4"/>
                    </a:cubicBezTo>
                    <a:cubicBezTo>
                      <a:pt x="6" y="2"/>
                      <a:pt x="9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5" y="8"/>
                      <a:pt x="25" y="15"/>
                      <a:pt x="20" y="20"/>
                    </a:cubicBezTo>
                    <a:cubicBezTo>
                      <a:pt x="18" y="23"/>
                      <a:pt x="15" y="24"/>
                      <a:pt x="11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2" y="16"/>
                      <a:pt x="13" y="15"/>
                      <a:pt x="14" y="15"/>
                    </a:cubicBezTo>
                    <a:cubicBezTo>
                      <a:pt x="16" y="13"/>
                      <a:pt x="16" y="10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93" name="Freeform 419"/>
              <p:cNvSpPr>
                <a:spLocks noEditPoints="1"/>
              </p:cNvSpPr>
              <p:nvPr/>
            </p:nvSpPr>
            <p:spPr bwMode="auto">
              <a:xfrm>
                <a:off x="-4791075" y="3733800"/>
                <a:ext cx="55563" cy="50800"/>
              </a:xfrm>
              <a:custGeom>
                <a:avLst/>
                <a:gdLst>
                  <a:gd name="T0" fmla="*/ 12 w 26"/>
                  <a:gd name="T1" fmla="*/ 24 h 24"/>
                  <a:gd name="T2" fmla="*/ 6 w 26"/>
                  <a:gd name="T3" fmla="*/ 22 h 24"/>
                  <a:gd name="T4" fmla="*/ 0 w 26"/>
                  <a:gd name="T5" fmla="*/ 14 h 24"/>
                  <a:gd name="T6" fmla="*/ 2 w 26"/>
                  <a:gd name="T7" fmla="*/ 5 h 24"/>
                  <a:gd name="T8" fmla="*/ 12 w 26"/>
                  <a:gd name="T9" fmla="*/ 0 h 24"/>
                  <a:gd name="T10" fmla="*/ 19 w 26"/>
                  <a:gd name="T11" fmla="*/ 2 h 24"/>
                  <a:gd name="T12" fmla="*/ 22 w 26"/>
                  <a:gd name="T13" fmla="*/ 19 h 24"/>
                  <a:gd name="T14" fmla="*/ 12 w 26"/>
                  <a:gd name="T15" fmla="*/ 24 h 24"/>
                  <a:gd name="T16" fmla="*/ 12 w 26"/>
                  <a:gd name="T17" fmla="*/ 8 h 24"/>
                  <a:gd name="T18" fmla="*/ 9 w 26"/>
                  <a:gd name="T19" fmla="*/ 10 h 24"/>
                  <a:gd name="T20" fmla="*/ 8 w 26"/>
                  <a:gd name="T21" fmla="*/ 13 h 24"/>
                  <a:gd name="T22" fmla="*/ 10 w 26"/>
                  <a:gd name="T23" fmla="*/ 15 h 24"/>
                  <a:gd name="T24" fmla="*/ 12 w 26"/>
                  <a:gd name="T25" fmla="*/ 16 h 24"/>
                  <a:gd name="T26" fmla="*/ 16 w 26"/>
                  <a:gd name="T27" fmla="*/ 14 h 24"/>
                  <a:gd name="T28" fmla="*/ 15 w 26"/>
                  <a:gd name="T29" fmla="*/ 9 h 24"/>
                  <a:gd name="T30" fmla="*/ 14 w 26"/>
                  <a:gd name="T31" fmla="*/ 9 h 24"/>
                  <a:gd name="T32" fmla="*/ 12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0" y="24"/>
                      <a:pt x="8" y="23"/>
                      <a:pt x="6" y="22"/>
                    </a:cubicBezTo>
                    <a:cubicBezTo>
                      <a:pt x="3" y="20"/>
                      <a:pt x="1" y="17"/>
                      <a:pt x="0" y="14"/>
                    </a:cubicBezTo>
                    <a:cubicBezTo>
                      <a:pt x="0" y="11"/>
                      <a:pt x="1" y="8"/>
                      <a:pt x="2" y="5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5" y="6"/>
                      <a:pt x="26" y="13"/>
                      <a:pt x="22" y="19"/>
                    </a:cubicBezTo>
                    <a:cubicBezTo>
                      <a:pt x="20" y="22"/>
                      <a:pt x="16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5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7" y="12"/>
                      <a:pt x="16" y="10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94" name="Freeform 420"/>
              <p:cNvSpPr>
                <a:spLocks noEditPoints="1"/>
              </p:cNvSpPr>
              <p:nvPr/>
            </p:nvSpPr>
            <p:spPr bwMode="auto">
              <a:xfrm>
                <a:off x="-4819650" y="3713163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5 w 26"/>
                  <a:gd name="T3" fmla="*/ 22 h 24"/>
                  <a:gd name="T4" fmla="*/ 5 w 26"/>
                  <a:gd name="T5" fmla="*/ 21 h 24"/>
                  <a:gd name="T6" fmla="*/ 0 w 26"/>
                  <a:gd name="T7" fmla="*/ 13 h 24"/>
                  <a:gd name="T8" fmla="*/ 3 w 26"/>
                  <a:gd name="T9" fmla="*/ 4 h 24"/>
                  <a:gd name="T10" fmla="*/ 12 w 26"/>
                  <a:gd name="T11" fmla="*/ 0 h 24"/>
                  <a:gd name="T12" fmla="*/ 19 w 26"/>
                  <a:gd name="T13" fmla="*/ 2 h 24"/>
                  <a:gd name="T14" fmla="*/ 22 w 26"/>
                  <a:gd name="T15" fmla="*/ 19 h 24"/>
                  <a:gd name="T16" fmla="*/ 12 w 26"/>
                  <a:gd name="T17" fmla="*/ 24 h 24"/>
                  <a:gd name="T18" fmla="*/ 10 w 26"/>
                  <a:gd name="T19" fmla="*/ 15 h 24"/>
                  <a:gd name="T20" fmla="*/ 12 w 26"/>
                  <a:gd name="T21" fmla="*/ 16 h 24"/>
                  <a:gd name="T22" fmla="*/ 15 w 26"/>
                  <a:gd name="T23" fmla="*/ 14 h 24"/>
                  <a:gd name="T24" fmla="*/ 15 w 26"/>
                  <a:gd name="T25" fmla="*/ 9 h 24"/>
                  <a:gd name="T26" fmla="*/ 15 w 26"/>
                  <a:gd name="T27" fmla="*/ 8 h 24"/>
                  <a:gd name="T28" fmla="*/ 12 w 26"/>
                  <a:gd name="T29" fmla="*/ 8 h 24"/>
                  <a:gd name="T30" fmla="*/ 9 w 26"/>
                  <a:gd name="T31" fmla="*/ 9 h 24"/>
                  <a:gd name="T32" fmla="*/ 8 w 26"/>
                  <a:gd name="T33" fmla="*/ 12 h 24"/>
                  <a:gd name="T34" fmla="*/ 10 w 26"/>
                  <a:gd name="T35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0" y="24"/>
                      <a:pt x="7" y="23"/>
                      <a:pt x="5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2" y="19"/>
                      <a:pt x="1" y="16"/>
                      <a:pt x="0" y="13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5" y="1"/>
                      <a:pt x="9" y="0"/>
                      <a:pt x="12" y="0"/>
                    </a:cubicBezTo>
                    <a:cubicBezTo>
                      <a:pt x="15" y="0"/>
                      <a:pt x="17" y="0"/>
                      <a:pt x="19" y="2"/>
                    </a:cubicBezTo>
                    <a:cubicBezTo>
                      <a:pt x="25" y="6"/>
                      <a:pt x="26" y="13"/>
                      <a:pt x="22" y="19"/>
                    </a:cubicBezTo>
                    <a:cubicBezTo>
                      <a:pt x="20" y="22"/>
                      <a:pt x="16" y="24"/>
                      <a:pt x="12" y="24"/>
                    </a:cubicBezTo>
                    <a:close/>
                    <a:moveTo>
                      <a:pt x="10" y="15"/>
                    </a:moveTo>
                    <a:cubicBezTo>
                      <a:pt x="10" y="16"/>
                      <a:pt x="11" y="16"/>
                      <a:pt x="12" y="16"/>
                    </a:cubicBezTo>
                    <a:cubicBezTo>
                      <a:pt x="13" y="16"/>
                      <a:pt x="15" y="15"/>
                      <a:pt x="15" y="14"/>
                    </a:cubicBezTo>
                    <a:cubicBezTo>
                      <a:pt x="17" y="12"/>
                      <a:pt x="16" y="10"/>
                      <a:pt x="15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8"/>
                      <a:pt x="13" y="8"/>
                      <a:pt x="12" y="8"/>
                    </a:cubicBezTo>
                    <a:cubicBezTo>
                      <a:pt x="11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1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95" name="Freeform 421"/>
              <p:cNvSpPr>
                <a:spLocks noEditPoints="1"/>
              </p:cNvSpPr>
              <p:nvPr/>
            </p:nvSpPr>
            <p:spPr bwMode="auto">
              <a:xfrm>
                <a:off x="-4846638" y="3692525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5 w 26"/>
                  <a:gd name="T3" fmla="*/ 21 h 24"/>
                  <a:gd name="T4" fmla="*/ 0 w 26"/>
                  <a:gd name="T5" fmla="*/ 13 h 24"/>
                  <a:gd name="T6" fmla="*/ 3 w 26"/>
                  <a:gd name="T7" fmla="*/ 4 h 24"/>
                  <a:gd name="T8" fmla="*/ 13 w 26"/>
                  <a:gd name="T9" fmla="*/ 0 h 24"/>
                  <a:gd name="T10" fmla="*/ 20 w 26"/>
                  <a:gd name="T11" fmla="*/ 2 h 24"/>
                  <a:gd name="T12" fmla="*/ 22 w 26"/>
                  <a:gd name="T13" fmla="*/ 19 h 24"/>
                  <a:gd name="T14" fmla="*/ 13 w 26"/>
                  <a:gd name="T15" fmla="*/ 24 h 24"/>
                  <a:gd name="T16" fmla="*/ 13 w 26"/>
                  <a:gd name="T17" fmla="*/ 8 h 24"/>
                  <a:gd name="T18" fmla="*/ 10 w 26"/>
                  <a:gd name="T19" fmla="*/ 9 h 24"/>
                  <a:gd name="T20" fmla="*/ 9 w 26"/>
                  <a:gd name="T21" fmla="*/ 12 h 24"/>
                  <a:gd name="T22" fmla="*/ 10 w 26"/>
                  <a:gd name="T23" fmla="*/ 15 h 24"/>
                  <a:gd name="T24" fmla="*/ 13 w 26"/>
                  <a:gd name="T25" fmla="*/ 16 h 24"/>
                  <a:gd name="T26" fmla="*/ 16 w 26"/>
                  <a:gd name="T27" fmla="*/ 14 h 24"/>
                  <a:gd name="T28" fmla="*/ 15 w 26"/>
                  <a:gd name="T29" fmla="*/ 9 h 24"/>
                  <a:gd name="T30" fmla="*/ 15 w 26"/>
                  <a:gd name="T31" fmla="*/ 9 h 24"/>
                  <a:gd name="T32" fmla="*/ 13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2" y="19"/>
                      <a:pt x="1" y="16"/>
                      <a:pt x="0" y="13"/>
                    </a:cubicBezTo>
                    <a:cubicBezTo>
                      <a:pt x="0" y="10"/>
                      <a:pt x="1" y="6"/>
                      <a:pt x="3" y="4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15" y="0"/>
                      <a:pt x="18" y="1"/>
                      <a:pt x="20" y="2"/>
                    </a:cubicBezTo>
                    <a:cubicBezTo>
                      <a:pt x="25" y="6"/>
                      <a:pt x="26" y="14"/>
                      <a:pt x="22" y="19"/>
                    </a:cubicBezTo>
                    <a:cubicBezTo>
                      <a:pt x="20" y="22"/>
                      <a:pt x="16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10"/>
                      <a:pt x="8" y="11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7" y="13"/>
                      <a:pt x="17" y="10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96" name="Freeform 422"/>
              <p:cNvSpPr>
                <a:spLocks noEditPoints="1"/>
              </p:cNvSpPr>
              <p:nvPr/>
            </p:nvSpPr>
            <p:spPr bwMode="auto">
              <a:xfrm>
                <a:off x="-4873625" y="3668713"/>
                <a:ext cx="57150" cy="50800"/>
              </a:xfrm>
              <a:custGeom>
                <a:avLst/>
                <a:gdLst>
                  <a:gd name="T0" fmla="*/ 12 w 26"/>
                  <a:gd name="T1" fmla="*/ 24 h 24"/>
                  <a:gd name="T2" fmla="*/ 4 w 26"/>
                  <a:gd name="T3" fmla="*/ 21 h 24"/>
                  <a:gd name="T4" fmla="*/ 0 w 26"/>
                  <a:gd name="T5" fmla="*/ 13 h 24"/>
                  <a:gd name="T6" fmla="*/ 4 w 26"/>
                  <a:gd name="T7" fmla="*/ 4 h 24"/>
                  <a:gd name="T8" fmla="*/ 12 w 26"/>
                  <a:gd name="T9" fmla="*/ 0 h 24"/>
                  <a:gd name="T10" fmla="*/ 20 w 26"/>
                  <a:gd name="T11" fmla="*/ 3 h 24"/>
                  <a:gd name="T12" fmla="*/ 22 w 26"/>
                  <a:gd name="T13" fmla="*/ 20 h 24"/>
                  <a:gd name="T14" fmla="*/ 12 w 26"/>
                  <a:gd name="T15" fmla="*/ 24 h 24"/>
                  <a:gd name="T16" fmla="*/ 12 w 26"/>
                  <a:gd name="T17" fmla="*/ 8 h 24"/>
                  <a:gd name="T18" fmla="*/ 9 w 26"/>
                  <a:gd name="T19" fmla="*/ 10 h 24"/>
                  <a:gd name="T20" fmla="*/ 8 w 26"/>
                  <a:gd name="T21" fmla="*/ 13 h 24"/>
                  <a:gd name="T22" fmla="*/ 10 w 26"/>
                  <a:gd name="T23" fmla="*/ 15 h 24"/>
                  <a:gd name="T24" fmla="*/ 12 w 26"/>
                  <a:gd name="T25" fmla="*/ 16 h 24"/>
                  <a:gd name="T26" fmla="*/ 15 w 26"/>
                  <a:gd name="T27" fmla="*/ 15 h 24"/>
                  <a:gd name="T28" fmla="*/ 15 w 26"/>
                  <a:gd name="T29" fmla="*/ 9 h 24"/>
                  <a:gd name="T30" fmla="*/ 12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9" y="24"/>
                      <a:pt x="7" y="23"/>
                      <a:pt x="4" y="21"/>
                    </a:cubicBezTo>
                    <a:cubicBezTo>
                      <a:pt x="2" y="19"/>
                      <a:pt x="0" y="16"/>
                      <a:pt x="0" y="13"/>
                    </a:cubicBezTo>
                    <a:cubicBezTo>
                      <a:pt x="0" y="10"/>
                      <a:pt x="1" y="6"/>
                      <a:pt x="4" y="4"/>
                    </a:cubicBezTo>
                    <a:cubicBezTo>
                      <a:pt x="6" y="2"/>
                      <a:pt x="9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5" y="8"/>
                      <a:pt x="26" y="15"/>
                      <a:pt x="22" y="20"/>
                    </a:cubicBezTo>
                    <a:cubicBezTo>
                      <a:pt x="19" y="23"/>
                      <a:pt x="16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9" y="10"/>
                      <a:pt x="8" y="11"/>
                      <a:pt x="8" y="13"/>
                    </a:cubicBezTo>
                    <a:cubicBezTo>
                      <a:pt x="8" y="14"/>
                      <a:pt x="9" y="15"/>
                      <a:pt x="10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4" y="16"/>
                      <a:pt x="15" y="16"/>
                      <a:pt x="15" y="15"/>
                    </a:cubicBezTo>
                    <a:cubicBezTo>
                      <a:pt x="17" y="13"/>
                      <a:pt x="17" y="11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97" name="Freeform 423"/>
              <p:cNvSpPr>
                <a:spLocks noEditPoints="1"/>
              </p:cNvSpPr>
              <p:nvPr/>
            </p:nvSpPr>
            <p:spPr bwMode="auto">
              <a:xfrm>
                <a:off x="-4826000" y="3749675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5 w 26"/>
                  <a:gd name="T3" fmla="*/ 23 h 25"/>
                  <a:gd name="T4" fmla="*/ 0 w 26"/>
                  <a:gd name="T5" fmla="*/ 14 h 25"/>
                  <a:gd name="T6" fmla="*/ 2 w 26"/>
                  <a:gd name="T7" fmla="*/ 5 h 25"/>
                  <a:gd name="T8" fmla="*/ 12 w 26"/>
                  <a:gd name="T9" fmla="*/ 0 h 25"/>
                  <a:gd name="T10" fmla="*/ 19 w 26"/>
                  <a:gd name="T11" fmla="*/ 3 h 25"/>
                  <a:gd name="T12" fmla="*/ 23 w 26"/>
                  <a:gd name="T13" fmla="*/ 20 h 25"/>
                  <a:gd name="T14" fmla="*/ 13 w 26"/>
                  <a:gd name="T15" fmla="*/ 25 h 25"/>
                  <a:gd name="T16" fmla="*/ 12 w 26"/>
                  <a:gd name="T17" fmla="*/ 9 h 25"/>
                  <a:gd name="T18" fmla="*/ 9 w 26"/>
                  <a:gd name="T19" fmla="*/ 10 h 25"/>
                  <a:gd name="T20" fmla="*/ 8 w 26"/>
                  <a:gd name="T21" fmla="*/ 13 h 25"/>
                  <a:gd name="T22" fmla="*/ 10 w 26"/>
                  <a:gd name="T23" fmla="*/ 16 h 25"/>
                  <a:gd name="T24" fmla="*/ 16 w 26"/>
                  <a:gd name="T25" fmla="*/ 15 h 25"/>
                  <a:gd name="T26" fmla="*/ 15 w 26"/>
                  <a:gd name="T27" fmla="*/ 9 h 25"/>
                  <a:gd name="T28" fmla="*/ 12 w 26"/>
                  <a:gd name="T29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0" y="25"/>
                      <a:pt x="7" y="24"/>
                      <a:pt x="5" y="23"/>
                    </a:cubicBezTo>
                    <a:cubicBezTo>
                      <a:pt x="2" y="21"/>
                      <a:pt x="1" y="17"/>
                      <a:pt x="0" y="14"/>
                    </a:cubicBezTo>
                    <a:cubicBezTo>
                      <a:pt x="0" y="11"/>
                      <a:pt x="0" y="8"/>
                      <a:pt x="2" y="5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5" y="0"/>
                      <a:pt x="17" y="1"/>
                      <a:pt x="19" y="3"/>
                    </a:cubicBezTo>
                    <a:cubicBezTo>
                      <a:pt x="25" y="7"/>
                      <a:pt x="26" y="14"/>
                      <a:pt x="23" y="20"/>
                    </a:cubicBezTo>
                    <a:cubicBezTo>
                      <a:pt x="20" y="23"/>
                      <a:pt x="17" y="25"/>
                      <a:pt x="13" y="25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9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4"/>
                      <a:pt x="9" y="15"/>
                      <a:pt x="10" y="16"/>
                    </a:cubicBezTo>
                    <a:cubicBezTo>
                      <a:pt x="12" y="17"/>
                      <a:pt x="15" y="17"/>
                      <a:pt x="16" y="15"/>
                    </a:cubicBezTo>
                    <a:cubicBezTo>
                      <a:pt x="17" y="13"/>
                      <a:pt x="17" y="11"/>
                      <a:pt x="15" y="9"/>
                    </a:cubicBezTo>
                    <a:cubicBezTo>
                      <a:pt x="14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98" name="Freeform 424"/>
              <p:cNvSpPr>
                <a:spLocks noEditPoints="1"/>
              </p:cNvSpPr>
              <p:nvPr/>
            </p:nvSpPr>
            <p:spPr bwMode="auto">
              <a:xfrm>
                <a:off x="-4900613" y="3754438"/>
                <a:ext cx="84138" cy="80963"/>
              </a:xfrm>
              <a:custGeom>
                <a:avLst/>
                <a:gdLst>
                  <a:gd name="T0" fmla="*/ 21 w 39"/>
                  <a:gd name="T1" fmla="*/ 38 h 38"/>
                  <a:gd name="T2" fmla="*/ 19 w 39"/>
                  <a:gd name="T3" fmla="*/ 38 h 38"/>
                  <a:gd name="T4" fmla="*/ 15 w 39"/>
                  <a:gd name="T5" fmla="*/ 37 h 38"/>
                  <a:gd name="T6" fmla="*/ 8 w 39"/>
                  <a:gd name="T7" fmla="*/ 33 h 38"/>
                  <a:gd name="T8" fmla="*/ 1 w 39"/>
                  <a:gd name="T9" fmla="*/ 20 h 38"/>
                  <a:gd name="T10" fmla="*/ 4 w 39"/>
                  <a:gd name="T11" fmla="*/ 6 h 38"/>
                  <a:gd name="T12" fmla="*/ 17 w 39"/>
                  <a:gd name="T13" fmla="*/ 0 h 38"/>
                  <a:gd name="T14" fmla="*/ 31 w 39"/>
                  <a:gd name="T15" fmla="*/ 4 h 38"/>
                  <a:gd name="T16" fmla="*/ 36 w 39"/>
                  <a:gd name="T17" fmla="*/ 10 h 38"/>
                  <a:gd name="T18" fmla="*/ 38 w 39"/>
                  <a:gd name="T19" fmla="*/ 13 h 38"/>
                  <a:gd name="T20" fmla="*/ 38 w 39"/>
                  <a:gd name="T21" fmla="*/ 17 h 38"/>
                  <a:gd name="T22" fmla="*/ 36 w 39"/>
                  <a:gd name="T23" fmla="*/ 30 h 38"/>
                  <a:gd name="T24" fmla="*/ 23 w 39"/>
                  <a:gd name="T25" fmla="*/ 38 h 38"/>
                  <a:gd name="T26" fmla="*/ 21 w 39"/>
                  <a:gd name="T27" fmla="*/ 38 h 38"/>
                  <a:gd name="T28" fmla="*/ 18 w 39"/>
                  <a:gd name="T29" fmla="*/ 8 h 38"/>
                  <a:gd name="T30" fmla="*/ 18 w 39"/>
                  <a:gd name="T31" fmla="*/ 8 h 38"/>
                  <a:gd name="T32" fmla="*/ 11 w 39"/>
                  <a:gd name="T33" fmla="*/ 11 h 38"/>
                  <a:gd name="T34" fmla="*/ 9 w 39"/>
                  <a:gd name="T35" fmla="*/ 19 h 38"/>
                  <a:gd name="T36" fmla="*/ 13 w 39"/>
                  <a:gd name="T37" fmla="*/ 27 h 38"/>
                  <a:gd name="T38" fmla="*/ 18 w 39"/>
                  <a:gd name="T39" fmla="*/ 29 h 38"/>
                  <a:gd name="T40" fmla="*/ 20 w 39"/>
                  <a:gd name="T41" fmla="*/ 30 h 38"/>
                  <a:gd name="T42" fmla="*/ 22 w 39"/>
                  <a:gd name="T43" fmla="*/ 29 h 38"/>
                  <a:gd name="T44" fmla="*/ 29 w 39"/>
                  <a:gd name="T45" fmla="*/ 26 h 38"/>
                  <a:gd name="T46" fmla="*/ 31 w 39"/>
                  <a:gd name="T47" fmla="*/ 18 h 38"/>
                  <a:gd name="T48" fmla="*/ 30 w 39"/>
                  <a:gd name="T49" fmla="*/ 16 h 38"/>
                  <a:gd name="T50" fmla="*/ 29 w 39"/>
                  <a:gd name="T51" fmla="*/ 14 h 38"/>
                  <a:gd name="T52" fmla="*/ 26 w 39"/>
                  <a:gd name="T53" fmla="*/ 11 h 38"/>
                  <a:gd name="T54" fmla="*/ 18 w 39"/>
                  <a:gd name="T55" fmla="*/ 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9" h="38">
                    <a:moveTo>
                      <a:pt x="21" y="38"/>
                    </a:moveTo>
                    <a:cubicBezTo>
                      <a:pt x="20" y="38"/>
                      <a:pt x="20" y="38"/>
                      <a:pt x="19" y="38"/>
                    </a:cubicBezTo>
                    <a:cubicBezTo>
                      <a:pt x="18" y="37"/>
                      <a:pt x="17" y="37"/>
                      <a:pt x="15" y="37"/>
                    </a:cubicBezTo>
                    <a:cubicBezTo>
                      <a:pt x="13" y="36"/>
                      <a:pt x="11" y="35"/>
                      <a:pt x="8" y="33"/>
                    </a:cubicBezTo>
                    <a:cubicBezTo>
                      <a:pt x="4" y="30"/>
                      <a:pt x="1" y="25"/>
                      <a:pt x="1" y="20"/>
                    </a:cubicBezTo>
                    <a:cubicBezTo>
                      <a:pt x="0" y="15"/>
                      <a:pt x="1" y="10"/>
                      <a:pt x="4" y="6"/>
                    </a:cubicBezTo>
                    <a:cubicBezTo>
                      <a:pt x="8" y="2"/>
                      <a:pt x="12" y="0"/>
                      <a:pt x="17" y="0"/>
                    </a:cubicBezTo>
                    <a:cubicBezTo>
                      <a:pt x="22" y="0"/>
                      <a:pt x="27" y="1"/>
                      <a:pt x="31" y="4"/>
                    </a:cubicBezTo>
                    <a:cubicBezTo>
                      <a:pt x="33" y="6"/>
                      <a:pt x="35" y="8"/>
                      <a:pt x="36" y="10"/>
                    </a:cubicBezTo>
                    <a:cubicBezTo>
                      <a:pt x="37" y="11"/>
                      <a:pt x="37" y="12"/>
                      <a:pt x="38" y="13"/>
                    </a:cubicBezTo>
                    <a:cubicBezTo>
                      <a:pt x="38" y="14"/>
                      <a:pt x="38" y="15"/>
                      <a:pt x="38" y="17"/>
                    </a:cubicBezTo>
                    <a:cubicBezTo>
                      <a:pt x="39" y="22"/>
                      <a:pt x="38" y="26"/>
                      <a:pt x="36" y="30"/>
                    </a:cubicBezTo>
                    <a:cubicBezTo>
                      <a:pt x="33" y="35"/>
                      <a:pt x="28" y="37"/>
                      <a:pt x="23" y="38"/>
                    </a:cubicBezTo>
                    <a:cubicBezTo>
                      <a:pt x="22" y="38"/>
                      <a:pt x="22" y="38"/>
                      <a:pt x="21" y="38"/>
                    </a:cubicBezTo>
                    <a:close/>
                    <a:moveTo>
                      <a:pt x="18" y="8"/>
                    </a:moveTo>
                    <a:cubicBezTo>
                      <a:pt x="18" y="8"/>
                      <a:pt x="18" y="8"/>
                      <a:pt x="18" y="8"/>
                    </a:cubicBezTo>
                    <a:cubicBezTo>
                      <a:pt x="15" y="8"/>
                      <a:pt x="12" y="9"/>
                      <a:pt x="11" y="11"/>
                    </a:cubicBezTo>
                    <a:cubicBezTo>
                      <a:pt x="9" y="13"/>
                      <a:pt x="8" y="16"/>
                      <a:pt x="9" y="19"/>
                    </a:cubicBezTo>
                    <a:cubicBezTo>
                      <a:pt x="9" y="22"/>
                      <a:pt x="11" y="25"/>
                      <a:pt x="13" y="27"/>
                    </a:cubicBezTo>
                    <a:cubicBezTo>
                      <a:pt x="15" y="28"/>
                      <a:pt x="16" y="29"/>
                      <a:pt x="18" y="29"/>
                    </a:cubicBezTo>
                    <a:cubicBezTo>
                      <a:pt x="19" y="29"/>
                      <a:pt x="19" y="29"/>
                      <a:pt x="20" y="30"/>
                    </a:cubicBezTo>
                    <a:cubicBezTo>
                      <a:pt x="21" y="30"/>
                      <a:pt x="21" y="30"/>
                      <a:pt x="22" y="29"/>
                    </a:cubicBezTo>
                    <a:cubicBezTo>
                      <a:pt x="25" y="29"/>
                      <a:pt x="27" y="28"/>
                      <a:pt x="29" y="26"/>
                    </a:cubicBezTo>
                    <a:cubicBezTo>
                      <a:pt x="31" y="24"/>
                      <a:pt x="31" y="21"/>
                      <a:pt x="31" y="18"/>
                    </a:cubicBezTo>
                    <a:cubicBezTo>
                      <a:pt x="30" y="17"/>
                      <a:pt x="30" y="17"/>
                      <a:pt x="30" y="16"/>
                    </a:cubicBezTo>
                    <a:cubicBezTo>
                      <a:pt x="30" y="15"/>
                      <a:pt x="29" y="15"/>
                      <a:pt x="29" y="14"/>
                    </a:cubicBezTo>
                    <a:cubicBezTo>
                      <a:pt x="28" y="13"/>
                      <a:pt x="27" y="12"/>
                      <a:pt x="26" y="11"/>
                    </a:cubicBezTo>
                    <a:cubicBezTo>
                      <a:pt x="24" y="9"/>
                      <a:pt x="21" y="8"/>
                      <a:pt x="1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699" name="Freeform 425"/>
              <p:cNvSpPr>
                <a:spLocks noEditPoints="1"/>
              </p:cNvSpPr>
              <p:nvPr/>
            </p:nvSpPr>
            <p:spPr bwMode="auto">
              <a:xfrm>
                <a:off x="-4856163" y="3729038"/>
                <a:ext cx="58738" cy="53975"/>
              </a:xfrm>
              <a:custGeom>
                <a:avLst/>
                <a:gdLst>
                  <a:gd name="T0" fmla="*/ 13 w 27"/>
                  <a:gd name="T1" fmla="*/ 25 h 25"/>
                  <a:gd name="T2" fmla="*/ 5 w 27"/>
                  <a:gd name="T3" fmla="*/ 22 h 25"/>
                  <a:gd name="T4" fmla="*/ 1 w 27"/>
                  <a:gd name="T5" fmla="*/ 13 h 25"/>
                  <a:gd name="T6" fmla="*/ 3 w 27"/>
                  <a:gd name="T7" fmla="*/ 5 h 25"/>
                  <a:gd name="T8" fmla="*/ 13 w 27"/>
                  <a:gd name="T9" fmla="*/ 0 h 25"/>
                  <a:gd name="T10" fmla="*/ 20 w 27"/>
                  <a:gd name="T11" fmla="*/ 3 h 25"/>
                  <a:gd name="T12" fmla="*/ 23 w 27"/>
                  <a:gd name="T13" fmla="*/ 20 h 25"/>
                  <a:gd name="T14" fmla="*/ 13 w 27"/>
                  <a:gd name="T15" fmla="*/ 25 h 25"/>
                  <a:gd name="T16" fmla="*/ 13 w 27"/>
                  <a:gd name="T17" fmla="*/ 8 h 25"/>
                  <a:gd name="T18" fmla="*/ 9 w 27"/>
                  <a:gd name="T19" fmla="*/ 10 h 25"/>
                  <a:gd name="T20" fmla="*/ 9 w 27"/>
                  <a:gd name="T21" fmla="*/ 13 h 25"/>
                  <a:gd name="T22" fmla="*/ 10 w 27"/>
                  <a:gd name="T23" fmla="*/ 16 h 25"/>
                  <a:gd name="T24" fmla="*/ 13 w 27"/>
                  <a:gd name="T25" fmla="*/ 17 h 25"/>
                  <a:gd name="T26" fmla="*/ 16 w 27"/>
                  <a:gd name="T27" fmla="*/ 15 h 25"/>
                  <a:gd name="T28" fmla="*/ 15 w 27"/>
                  <a:gd name="T29" fmla="*/ 9 h 25"/>
                  <a:gd name="T30" fmla="*/ 13 w 27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5">
                    <a:moveTo>
                      <a:pt x="13" y="25"/>
                    </a:moveTo>
                    <a:cubicBezTo>
                      <a:pt x="10" y="25"/>
                      <a:pt x="8" y="24"/>
                      <a:pt x="5" y="22"/>
                    </a:cubicBezTo>
                    <a:cubicBezTo>
                      <a:pt x="3" y="20"/>
                      <a:pt x="1" y="17"/>
                      <a:pt x="1" y="13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5" y="2"/>
                      <a:pt x="9" y="0"/>
                      <a:pt x="13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6" y="7"/>
                      <a:pt x="27" y="15"/>
                      <a:pt x="23" y="20"/>
                    </a:cubicBezTo>
                    <a:cubicBezTo>
                      <a:pt x="21" y="23"/>
                      <a:pt x="17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9" y="11"/>
                      <a:pt x="8" y="12"/>
                      <a:pt x="9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1" y="16"/>
                      <a:pt x="12" y="17"/>
                      <a:pt x="13" y="17"/>
                    </a:cubicBezTo>
                    <a:cubicBezTo>
                      <a:pt x="14" y="17"/>
                      <a:pt x="15" y="17"/>
                      <a:pt x="16" y="15"/>
                    </a:cubicBezTo>
                    <a:cubicBezTo>
                      <a:pt x="18" y="13"/>
                      <a:pt x="17" y="11"/>
                      <a:pt x="15" y="9"/>
                    </a:cubicBezTo>
                    <a:cubicBezTo>
                      <a:pt x="14" y="9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00" name="Freeform 426"/>
              <p:cNvSpPr>
                <a:spLocks noEditPoints="1"/>
              </p:cNvSpPr>
              <p:nvPr/>
            </p:nvSpPr>
            <p:spPr bwMode="auto">
              <a:xfrm>
                <a:off x="-4883150" y="3706813"/>
                <a:ext cx="57150" cy="52388"/>
              </a:xfrm>
              <a:custGeom>
                <a:avLst/>
                <a:gdLst>
                  <a:gd name="T0" fmla="*/ 13 w 27"/>
                  <a:gd name="T1" fmla="*/ 24 h 24"/>
                  <a:gd name="T2" fmla="*/ 5 w 27"/>
                  <a:gd name="T3" fmla="*/ 21 h 24"/>
                  <a:gd name="T4" fmla="*/ 1 w 27"/>
                  <a:gd name="T5" fmla="*/ 12 h 24"/>
                  <a:gd name="T6" fmla="*/ 4 w 27"/>
                  <a:gd name="T7" fmla="*/ 4 h 24"/>
                  <a:gd name="T8" fmla="*/ 13 w 27"/>
                  <a:gd name="T9" fmla="*/ 0 h 24"/>
                  <a:gd name="T10" fmla="*/ 21 w 27"/>
                  <a:gd name="T11" fmla="*/ 3 h 24"/>
                  <a:gd name="T12" fmla="*/ 22 w 27"/>
                  <a:gd name="T13" fmla="*/ 20 h 24"/>
                  <a:gd name="T14" fmla="*/ 13 w 27"/>
                  <a:gd name="T15" fmla="*/ 24 h 24"/>
                  <a:gd name="T16" fmla="*/ 13 w 27"/>
                  <a:gd name="T17" fmla="*/ 8 h 24"/>
                  <a:gd name="T18" fmla="*/ 10 w 27"/>
                  <a:gd name="T19" fmla="*/ 9 h 24"/>
                  <a:gd name="T20" fmla="*/ 9 w 27"/>
                  <a:gd name="T21" fmla="*/ 12 h 24"/>
                  <a:gd name="T22" fmla="*/ 10 w 27"/>
                  <a:gd name="T23" fmla="*/ 15 h 24"/>
                  <a:gd name="T24" fmla="*/ 16 w 27"/>
                  <a:gd name="T25" fmla="*/ 15 h 24"/>
                  <a:gd name="T26" fmla="*/ 16 w 27"/>
                  <a:gd name="T27" fmla="*/ 9 h 24"/>
                  <a:gd name="T28" fmla="*/ 13 w 27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2" y="19"/>
                      <a:pt x="1" y="16"/>
                      <a:pt x="1" y="12"/>
                    </a:cubicBezTo>
                    <a:cubicBezTo>
                      <a:pt x="0" y="9"/>
                      <a:pt x="1" y="6"/>
                      <a:pt x="4" y="4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16" y="0"/>
                      <a:pt x="19" y="1"/>
                      <a:pt x="21" y="3"/>
                    </a:cubicBezTo>
                    <a:cubicBezTo>
                      <a:pt x="26" y="7"/>
                      <a:pt x="27" y="15"/>
                      <a:pt x="22" y="20"/>
                    </a:cubicBezTo>
                    <a:cubicBezTo>
                      <a:pt x="20" y="23"/>
                      <a:pt x="17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2" y="17"/>
                      <a:pt x="15" y="16"/>
                      <a:pt x="16" y="15"/>
                    </a:cubicBezTo>
                    <a:cubicBezTo>
                      <a:pt x="18" y="13"/>
                      <a:pt x="17" y="10"/>
                      <a:pt x="16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01" name="Freeform 427"/>
              <p:cNvSpPr>
                <a:spLocks noEditPoints="1"/>
              </p:cNvSpPr>
              <p:nvPr/>
            </p:nvSpPr>
            <p:spPr bwMode="auto">
              <a:xfrm>
                <a:off x="-4883150" y="3559175"/>
                <a:ext cx="52388" cy="49213"/>
              </a:xfrm>
              <a:custGeom>
                <a:avLst/>
                <a:gdLst>
                  <a:gd name="T0" fmla="*/ 11 w 25"/>
                  <a:gd name="T1" fmla="*/ 23 h 23"/>
                  <a:gd name="T2" fmla="*/ 2 w 25"/>
                  <a:gd name="T3" fmla="*/ 19 h 23"/>
                  <a:gd name="T4" fmla="*/ 0 w 25"/>
                  <a:gd name="T5" fmla="*/ 11 h 23"/>
                  <a:gd name="T6" fmla="*/ 4 w 25"/>
                  <a:gd name="T7" fmla="*/ 3 h 23"/>
                  <a:gd name="T8" fmla="*/ 13 w 25"/>
                  <a:gd name="T9" fmla="*/ 0 h 23"/>
                  <a:gd name="T10" fmla="*/ 21 w 25"/>
                  <a:gd name="T11" fmla="*/ 3 h 23"/>
                  <a:gd name="T12" fmla="*/ 19 w 25"/>
                  <a:gd name="T13" fmla="*/ 20 h 23"/>
                  <a:gd name="T14" fmla="*/ 11 w 25"/>
                  <a:gd name="T15" fmla="*/ 23 h 23"/>
                  <a:gd name="T16" fmla="*/ 13 w 25"/>
                  <a:gd name="T17" fmla="*/ 8 h 23"/>
                  <a:gd name="T18" fmla="*/ 9 w 25"/>
                  <a:gd name="T19" fmla="*/ 9 h 23"/>
                  <a:gd name="T20" fmla="*/ 8 w 25"/>
                  <a:gd name="T21" fmla="*/ 12 h 23"/>
                  <a:gd name="T22" fmla="*/ 9 w 25"/>
                  <a:gd name="T23" fmla="*/ 14 h 23"/>
                  <a:gd name="T24" fmla="*/ 11 w 25"/>
                  <a:gd name="T25" fmla="*/ 15 h 23"/>
                  <a:gd name="T26" fmla="*/ 14 w 25"/>
                  <a:gd name="T27" fmla="*/ 14 h 23"/>
                  <a:gd name="T28" fmla="*/ 15 w 25"/>
                  <a:gd name="T29" fmla="*/ 9 h 23"/>
                  <a:gd name="T30" fmla="*/ 13 w 25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3">
                    <a:moveTo>
                      <a:pt x="11" y="23"/>
                    </a:moveTo>
                    <a:cubicBezTo>
                      <a:pt x="8" y="23"/>
                      <a:pt x="5" y="22"/>
                      <a:pt x="2" y="19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0" y="8"/>
                      <a:pt x="2" y="5"/>
                      <a:pt x="4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6" y="0"/>
                      <a:pt x="19" y="1"/>
                      <a:pt x="21" y="3"/>
                    </a:cubicBezTo>
                    <a:cubicBezTo>
                      <a:pt x="25" y="8"/>
                      <a:pt x="24" y="15"/>
                      <a:pt x="19" y="20"/>
                    </a:cubicBezTo>
                    <a:cubicBezTo>
                      <a:pt x="17" y="22"/>
                      <a:pt x="14" y="23"/>
                      <a:pt x="11" y="23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5"/>
                      <a:pt x="11" y="15"/>
                    </a:cubicBezTo>
                    <a:cubicBezTo>
                      <a:pt x="12" y="15"/>
                      <a:pt x="13" y="14"/>
                      <a:pt x="14" y="14"/>
                    </a:cubicBezTo>
                    <a:cubicBezTo>
                      <a:pt x="15" y="12"/>
                      <a:pt x="16" y="10"/>
                      <a:pt x="15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02" name="Freeform 428"/>
              <p:cNvSpPr>
                <a:spLocks noEditPoints="1"/>
              </p:cNvSpPr>
              <p:nvPr/>
            </p:nvSpPr>
            <p:spPr bwMode="auto">
              <a:xfrm>
                <a:off x="-4905375" y="3533775"/>
                <a:ext cx="55563" cy="50800"/>
              </a:xfrm>
              <a:custGeom>
                <a:avLst/>
                <a:gdLst>
                  <a:gd name="T0" fmla="*/ 12 w 26"/>
                  <a:gd name="T1" fmla="*/ 24 h 24"/>
                  <a:gd name="T2" fmla="*/ 3 w 26"/>
                  <a:gd name="T3" fmla="*/ 19 h 24"/>
                  <a:gd name="T4" fmla="*/ 1 w 26"/>
                  <a:gd name="T5" fmla="*/ 11 h 24"/>
                  <a:gd name="T6" fmla="*/ 5 w 26"/>
                  <a:gd name="T7" fmla="*/ 3 h 24"/>
                  <a:gd name="T8" fmla="*/ 13 w 26"/>
                  <a:gd name="T9" fmla="*/ 0 h 24"/>
                  <a:gd name="T10" fmla="*/ 22 w 26"/>
                  <a:gd name="T11" fmla="*/ 4 h 24"/>
                  <a:gd name="T12" fmla="*/ 19 w 26"/>
                  <a:gd name="T13" fmla="*/ 21 h 24"/>
                  <a:gd name="T14" fmla="*/ 12 w 26"/>
                  <a:gd name="T15" fmla="*/ 24 h 24"/>
                  <a:gd name="T16" fmla="*/ 13 w 26"/>
                  <a:gd name="T17" fmla="*/ 8 h 24"/>
                  <a:gd name="T18" fmla="*/ 10 w 26"/>
                  <a:gd name="T19" fmla="*/ 9 h 24"/>
                  <a:gd name="T20" fmla="*/ 9 w 26"/>
                  <a:gd name="T21" fmla="*/ 12 h 24"/>
                  <a:gd name="T22" fmla="*/ 9 w 26"/>
                  <a:gd name="T23" fmla="*/ 14 h 24"/>
                  <a:gd name="T24" fmla="*/ 12 w 26"/>
                  <a:gd name="T25" fmla="*/ 16 h 24"/>
                  <a:gd name="T26" fmla="*/ 14 w 26"/>
                  <a:gd name="T27" fmla="*/ 15 h 24"/>
                  <a:gd name="T28" fmla="*/ 16 w 26"/>
                  <a:gd name="T29" fmla="*/ 9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8" y="24"/>
                      <a:pt x="5" y="22"/>
                      <a:pt x="3" y="19"/>
                    </a:cubicBezTo>
                    <a:cubicBezTo>
                      <a:pt x="1" y="17"/>
                      <a:pt x="0" y="14"/>
                      <a:pt x="1" y="11"/>
                    </a:cubicBezTo>
                    <a:cubicBezTo>
                      <a:pt x="1" y="8"/>
                      <a:pt x="3" y="5"/>
                      <a:pt x="5" y="3"/>
                    </a:cubicBezTo>
                    <a:cubicBezTo>
                      <a:pt x="8" y="1"/>
                      <a:pt x="10" y="0"/>
                      <a:pt x="13" y="0"/>
                    </a:cubicBezTo>
                    <a:cubicBezTo>
                      <a:pt x="17" y="0"/>
                      <a:pt x="20" y="2"/>
                      <a:pt x="22" y="4"/>
                    </a:cubicBezTo>
                    <a:cubicBezTo>
                      <a:pt x="26" y="9"/>
                      <a:pt x="25" y="17"/>
                      <a:pt x="19" y="21"/>
                    </a:cubicBezTo>
                    <a:cubicBezTo>
                      <a:pt x="17" y="23"/>
                      <a:pt x="14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3" y="15"/>
                      <a:pt x="14" y="15"/>
                    </a:cubicBezTo>
                    <a:cubicBezTo>
                      <a:pt x="16" y="13"/>
                      <a:pt x="17" y="11"/>
                      <a:pt x="16" y="9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03" name="Freeform 429"/>
              <p:cNvSpPr>
                <a:spLocks noEditPoints="1"/>
              </p:cNvSpPr>
              <p:nvPr/>
            </p:nvSpPr>
            <p:spPr bwMode="auto">
              <a:xfrm>
                <a:off x="-4924425" y="3509963"/>
                <a:ext cx="55563" cy="49213"/>
              </a:xfrm>
              <a:custGeom>
                <a:avLst/>
                <a:gdLst>
                  <a:gd name="T0" fmla="*/ 12 w 26"/>
                  <a:gd name="T1" fmla="*/ 23 h 23"/>
                  <a:gd name="T2" fmla="*/ 3 w 26"/>
                  <a:gd name="T3" fmla="*/ 18 h 23"/>
                  <a:gd name="T4" fmla="*/ 1 w 26"/>
                  <a:gd name="T5" fmla="*/ 10 h 23"/>
                  <a:gd name="T6" fmla="*/ 6 w 26"/>
                  <a:gd name="T7" fmla="*/ 2 h 23"/>
                  <a:gd name="T8" fmla="*/ 13 w 26"/>
                  <a:gd name="T9" fmla="*/ 0 h 23"/>
                  <a:gd name="T10" fmla="*/ 22 w 26"/>
                  <a:gd name="T11" fmla="*/ 4 h 23"/>
                  <a:gd name="T12" fmla="*/ 19 w 26"/>
                  <a:gd name="T13" fmla="*/ 20 h 23"/>
                  <a:gd name="T14" fmla="*/ 12 w 26"/>
                  <a:gd name="T15" fmla="*/ 23 h 23"/>
                  <a:gd name="T16" fmla="*/ 13 w 26"/>
                  <a:gd name="T17" fmla="*/ 8 h 23"/>
                  <a:gd name="T18" fmla="*/ 11 w 26"/>
                  <a:gd name="T19" fmla="*/ 9 h 23"/>
                  <a:gd name="T20" fmla="*/ 9 w 26"/>
                  <a:gd name="T21" fmla="*/ 11 h 23"/>
                  <a:gd name="T22" fmla="*/ 9 w 26"/>
                  <a:gd name="T23" fmla="*/ 14 h 23"/>
                  <a:gd name="T24" fmla="*/ 12 w 26"/>
                  <a:gd name="T25" fmla="*/ 15 h 23"/>
                  <a:gd name="T26" fmla="*/ 14 w 26"/>
                  <a:gd name="T27" fmla="*/ 14 h 23"/>
                  <a:gd name="T28" fmla="*/ 16 w 26"/>
                  <a:gd name="T29" fmla="*/ 9 h 23"/>
                  <a:gd name="T30" fmla="*/ 13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2" y="23"/>
                    </a:moveTo>
                    <a:cubicBezTo>
                      <a:pt x="8" y="23"/>
                      <a:pt x="5" y="21"/>
                      <a:pt x="3" y="18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1" y="7"/>
                      <a:pt x="3" y="4"/>
                      <a:pt x="6" y="2"/>
                    </a:cubicBezTo>
                    <a:cubicBezTo>
                      <a:pt x="8" y="1"/>
                      <a:pt x="11" y="0"/>
                      <a:pt x="13" y="0"/>
                    </a:cubicBezTo>
                    <a:cubicBezTo>
                      <a:pt x="17" y="0"/>
                      <a:pt x="20" y="1"/>
                      <a:pt x="22" y="4"/>
                    </a:cubicBezTo>
                    <a:cubicBezTo>
                      <a:pt x="26" y="9"/>
                      <a:pt x="25" y="16"/>
                      <a:pt x="19" y="20"/>
                    </a:cubicBezTo>
                    <a:cubicBezTo>
                      <a:pt x="17" y="22"/>
                      <a:pt x="14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5"/>
                      <a:pt x="11" y="15"/>
                      <a:pt x="12" y="15"/>
                    </a:cubicBezTo>
                    <a:cubicBezTo>
                      <a:pt x="13" y="15"/>
                      <a:pt x="14" y="15"/>
                      <a:pt x="14" y="14"/>
                    </a:cubicBezTo>
                    <a:cubicBezTo>
                      <a:pt x="16" y="13"/>
                      <a:pt x="17" y="10"/>
                      <a:pt x="16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04" name="Freeform 430"/>
              <p:cNvSpPr>
                <a:spLocks noEditPoints="1"/>
              </p:cNvSpPr>
              <p:nvPr/>
            </p:nvSpPr>
            <p:spPr bwMode="auto">
              <a:xfrm>
                <a:off x="-4941888" y="3484563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10 w 25"/>
                  <a:gd name="T3" fmla="*/ 23 h 23"/>
                  <a:gd name="T4" fmla="*/ 2 w 25"/>
                  <a:gd name="T5" fmla="*/ 18 h 23"/>
                  <a:gd name="T6" fmla="*/ 1 w 25"/>
                  <a:gd name="T7" fmla="*/ 9 h 23"/>
                  <a:gd name="T8" fmla="*/ 6 w 25"/>
                  <a:gd name="T9" fmla="*/ 2 h 23"/>
                  <a:gd name="T10" fmla="*/ 13 w 25"/>
                  <a:gd name="T11" fmla="*/ 0 h 23"/>
                  <a:gd name="T12" fmla="*/ 23 w 25"/>
                  <a:gd name="T13" fmla="*/ 5 h 23"/>
                  <a:gd name="T14" fmla="*/ 24 w 25"/>
                  <a:gd name="T15" fmla="*/ 13 h 23"/>
                  <a:gd name="T16" fmla="*/ 19 w 25"/>
                  <a:gd name="T17" fmla="*/ 21 h 23"/>
                  <a:gd name="T18" fmla="*/ 12 w 25"/>
                  <a:gd name="T19" fmla="*/ 23 h 23"/>
                  <a:gd name="T20" fmla="*/ 13 w 25"/>
                  <a:gd name="T21" fmla="*/ 8 h 23"/>
                  <a:gd name="T22" fmla="*/ 11 w 25"/>
                  <a:gd name="T23" fmla="*/ 9 h 23"/>
                  <a:gd name="T24" fmla="*/ 9 w 25"/>
                  <a:gd name="T25" fmla="*/ 11 h 23"/>
                  <a:gd name="T26" fmla="*/ 9 w 25"/>
                  <a:gd name="T27" fmla="*/ 13 h 23"/>
                  <a:gd name="T28" fmla="*/ 11 w 25"/>
                  <a:gd name="T29" fmla="*/ 15 h 23"/>
                  <a:gd name="T30" fmla="*/ 14 w 25"/>
                  <a:gd name="T31" fmla="*/ 14 h 23"/>
                  <a:gd name="T32" fmla="*/ 16 w 25"/>
                  <a:gd name="T33" fmla="*/ 11 h 23"/>
                  <a:gd name="T34" fmla="*/ 16 w 25"/>
                  <a:gd name="T35" fmla="*/ 9 h 23"/>
                  <a:gd name="T36" fmla="*/ 13 w 25"/>
                  <a:gd name="T37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11" y="23"/>
                      <a:pt x="10" y="23"/>
                      <a:pt x="10" y="23"/>
                    </a:cubicBezTo>
                    <a:cubicBezTo>
                      <a:pt x="7" y="22"/>
                      <a:pt x="4" y="20"/>
                      <a:pt x="2" y="18"/>
                    </a:cubicBezTo>
                    <a:cubicBezTo>
                      <a:pt x="1" y="15"/>
                      <a:pt x="0" y="12"/>
                      <a:pt x="1" y="9"/>
                    </a:cubicBezTo>
                    <a:cubicBezTo>
                      <a:pt x="1" y="6"/>
                      <a:pt x="3" y="3"/>
                      <a:pt x="6" y="2"/>
                    </a:cubicBezTo>
                    <a:cubicBezTo>
                      <a:pt x="8" y="0"/>
                      <a:pt x="11" y="0"/>
                      <a:pt x="13" y="0"/>
                    </a:cubicBezTo>
                    <a:cubicBezTo>
                      <a:pt x="17" y="0"/>
                      <a:pt x="21" y="2"/>
                      <a:pt x="23" y="5"/>
                    </a:cubicBezTo>
                    <a:cubicBezTo>
                      <a:pt x="24" y="7"/>
                      <a:pt x="25" y="10"/>
                      <a:pt x="24" y="13"/>
                    </a:cubicBezTo>
                    <a:cubicBezTo>
                      <a:pt x="23" y="16"/>
                      <a:pt x="21" y="19"/>
                      <a:pt x="19" y="21"/>
                    </a:cubicBezTo>
                    <a:cubicBezTo>
                      <a:pt x="17" y="22"/>
                      <a:pt x="14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2"/>
                      <a:pt x="8" y="13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2" y="15"/>
                      <a:pt x="13" y="15"/>
                      <a:pt x="14" y="14"/>
                    </a:cubicBezTo>
                    <a:cubicBezTo>
                      <a:pt x="15" y="13"/>
                      <a:pt x="16" y="12"/>
                      <a:pt x="16" y="11"/>
                    </a:cubicBezTo>
                    <a:cubicBezTo>
                      <a:pt x="16" y="11"/>
                      <a:pt x="16" y="10"/>
                      <a:pt x="16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05" name="Freeform 431"/>
              <p:cNvSpPr>
                <a:spLocks noEditPoints="1"/>
              </p:cNvSpPr>
              <p:nvPr/>
            </p:nvSpPr>
            <p:spPr bwMode="auto">
              <a:xfrm>
                <a:off x="-4959350" y="3455988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10 w 25"/>
                  <a:gd name="T3" fmla="*/ 23 h 23"/>
                  <a:gd name="T4" fmla="*/ 2 w 25"/>
                  <a:gd name="T5" fmla="*/ 18 h 23"/>
                  <a:gd name="T6" fmla="*/ 1 w 25"/>
                  <a:gd name="T7" fmla="*/ 9 h 23"/>
                  <a:gd name="T8" fmla="*/ 7 w 25"/>
                  <a:gd name="T9" fmla="*/ 2 h 23"/>
                  <a:gd name="T10" fmla="*/ 13 w 25"/>
                  <a:gd name="T11" fmla="*/ 0 h 23"/>
                  <a:gd name="T12" fmla="*/ 23 w 25"/>
                  <a:gd name="T13" fmla="*/ 6 h 23"/>
                  <a:gd name="T14" fmla="*/ 24 w 25"/>
                  <a:gd name="T15" fmla="*/ 15 h 23"/>
                  <a:gd name="T16" fmla="*/ 19 w 25"/>
                  <a:gd name="T17" fmla="*/ 22 h 23"/>
                  <a:gd name="T18" fmla="*/ 12 w 25"/>
                  <a:gd name="T19" fmla="*/ 23 h 23"/>
                  <a:gd name="T20" fmla="*/ 13 w 25"/>
                  <a:gd name="T21" fmla="*/ 8 h 23"/>
                  <a:gd name="T22" fmla="*/ 11 w 25"/>
                  <a:gd name="T23" fmla="*/ 9 h 23"/>
                  <a:gd name="T24" fmla="*/ 9 w 25"/>
                  <a:gd name="T25" fmla="*/ 12 h 23"/>
                  <a:gd name="T26" fmla="*/ 9 w 25"/>
                  <a:gd name="T27" fmla="*/ 14 h 23"/>
                  <a:gd name="T28" fmla="*/ 11 w 25"/>
                  <a:gd name="T29" fmla="*/ 15 h 23"/>
                  <a:gd name="T30" fmla="*/ 12 w 25"/>
                  <a:gd name="T31" fmla="*/ 15 h 23"/>
                  <a:gd name="T32" fmla="*/ 14 w 25"/>
                  <a:gd name="T33" fmla="*/ 15 h 23"/>
                  <a:gd name="T34" fmla="*/ 16 w 25"/>
                  <a:gd name="T35" fmla="*/ 12 h 23"/>
                  <a:gd name="T36" fmla="*/ 16 w 25"/>
                  <a:gd name="T37" fmla="*/ 10 h 23"/>
                  <a:gd name="T38" fmla="*/ 13 w 25"/>
                  <a:gd name="T3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11" y="23"/>
                      <a:pt x="10" y="23"/>
                      <a:pt x="10" y="23"/>
                    </a:cubicBezTo>
                    <a:cubicBezTo>
                      <a:pt x="6" y="23"/>
                      <a:pt x="4" y="21"/>
                      <a:pt x="2" y="18"/>
                    </a:cubicBezTo>
                    <a:cubicBezTo>
                      <a:pt x="1" y="15"/>
                      <a:pt x="0" y="12"/>
                      <a:pt x="1" y="9"/>
                    </a:cubicBezTo>
                    <a:cubicBezTo>
                      <a:pt x="2" y="6"/>
                      <a:pt x="4" y="4"/>
                      <a:pt x="7" y="2"/>
                    </a:cubicBezTo>
                    <a:cubicBezTo>
                      <a:pt x="9" y="1"/>
                      <a:pt x="11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ubicBezTo>
                      <a:pt x="25" y="8"/>
                      <a:pt x="25" y="11"/>
                      <a:pt x="24" y="15"/>
                    </a:cubicBezTo>
                    <a:cubicBezTo>
                      <a:pt x="23" y="17"/>
                      <a:pt x="21" y="20"/>
                      <a:pt x="19" y="22"/>
                    </a:cubicBezTo>
                    <a:cubicBezTo>
                      <a:pt x="17" y="23"/>
                      <a:pt x="14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9"/>
                      <a:pt x="11" y="9"/>
                    </a:cubicBezTo>
                    <a:cubicBezTo>
                      <a:pt x="10" y="10"/>
                      <a:pt x="9" y="11"/>
                      <a:pt x="9" y="12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5"/>
                      <a:pt x="14" y="15"/>
                      <a:pt x="14" y="15"/>
                    </a:cubicBezTo>
                    <a:cubicBezTo>
                      <a:pt x="15" y="14"/>
                      <a:pt x="16" y="13"/>
                      <a:pt x="16" y="12"/>
                    </a:cubicBezTo>
                    <a:cubicBezTo>
                      <a:pt x="16" y="12"/>
                      <a:pt x="17" y="11"/>
                      <a:pt x="16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06" name="Freeform 432"/>
              <p:cNvSpPr>
                <a:spLocks noEditPoints="1"/>
              </p:cNvSpPr>
              <p:nvPr/>
            </p:nvSpPr>
            <p:spPr bwMode="auto">
              <a:xfrm>
                <a:off x="-4973638" y="3430588"/>
                <a:ext cx="52388" cy="49213"/>
              </a:xfrm>
              <a:custGeom>
                <a:avLst/>
                <a:gdLst>
                  <a:gd name="T0" fmla="*/ 12 w 25"/>
                  <a:gd name="T1" fmla="*/ 23 h 23"/>
                  <a:gd name="T2" fmla="*/ 2 w 25"/>
                  <a:gd name="T3" fmla="*/ 17 h 23"/>
                  <a:gd name="T4" fmla="*/ 1 w 25"/>
                  <a:gd name="T5" fmla="*/ 8 h 23"/>
                  <a:gd name="T6" fmla="*/ 7 w 25"/>
                  <a:gd name="T7" fmla="*/ 1 h 23"/>
                  <a:gd name="T8" fmla="*/ 13 w 25"/>
                  <a:gd name="T9" fmla="*/ 0 h 23"/>
                  <a:gd name="T10" fmla="*/ 23 w 25"/>
                  <a:gd name="T11" fmla="*/ 6 h 23"/>
                  <a:gd name="T12" fmla="*/ 24 w 25"/>
                  <a:gd name="T13" fmla="*/ 14 h 23"/>
                  <a:gd name="T14" fmla="*/ 18 w 25"/>
                  <a:gd name="T15" fmla="*/ 21 h 23"/>
                  <a:gd name="T16" fmla="*/ 12 w 25"/>
                  <a:gd name="T17" fmla="*/ 23 h 23"/>
                  <a:gd name="T18" fmla="*/ 13 w 25"/>
                  <a:gd name="T19" fmla="*/ 8 h 23"/>
                  <a:gd name="T20" fmla="*/ 11 w 25"/>
                  <a:gd name="T21" fmla="*/ 8 h 23"/>
                  <a:gd name="T22" fmla="*/ 9 w 25"/>
                  <a:gd name="T23" fmla="*/ 11 h 23"/>
                  <a:gd name="T24" fmla="*/ 9 w 25"/>
                  <a:gd name="T25" fmla="*/ 13 h 23"/>
                  <a:gd name="T26" fmla="*/ 12 w 25"/>
                  <a:gd name="T27" fmla="*/ 15 h 23"/>
                  <a:gd name="T28" fmla="*/ 14 w 25"/>
                  <a:gd name="T29" fmla="*/ 14 h 23"/>
                  <a:gd name="T30" fmla="*/ 16 w 25"/>
                  <a:gd name="T31" fmla="*/ 12 h 23"/>
                  <a:gd name="T32" fmla="*/ 16 w 25"/>
                  <a:gd name="T33" fmla="*/ 9 h 23"/>
                  <a:gd name="T34" fmla="*/ 13 w 25"/>
                  <a:gd name="T35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7" y="23"/>
                      <a:pt x="4" y="20"/>
                      <a:pt x="2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2" y="5"/>
                      <a:pt x="5" y="2"/>
                      <a:pt x="7" y="1"/>
                    </a:cubicBezTo>
                    <a:cubicBezTo>
                      <a:pt x="9" y="0"/>
                      <a:pt x="11" y="0"/>
                      <a:pt x="13" y="0"/>
                    </a:cubicBezTo>
                    <a:cubicBezTo>
                      <a:pt x="18" y="0"/>
                      <a:pt x="22" y="2"/>
                      <a:pt x="23" y="6"/>
                    </a:cubicBezTo>
                    <a:cubicBezTo>
                      <a:pt x="25" y="8"/>
                      <a:pt x="25" y="11"/>
                      <a:pt x="24" y="14"/>
                    </a:cubicBezTo>
                    <a:cubicBezTo>
                      <a:pt x="23" y="17"/>
                      <a:pt x="21" y="20"/>
                      <a:pt x="18" y="21"/>
                    </a:cubicBezTo>
                    <a:cubicBezTo>
                      <a:pt x="16" y="22"/>
                      <a:pt x="14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1" y="8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3" y="15"/>
                      <a:pt x="13" y="14"/>
                      <a:pt x="14" y="14"/>
                    </a:cubicBezTo>
                    <a:cubicBezTo>
                      <a:pt x="15" y="13"/>
                      <a:pt x="16" y="13"/>
                      <a:pt x="16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6" y="8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07" name="Freeform 433"/>
              <p:cNvSpPr>
                <a:spLocks noEditPoints="1"/>
              </p:cNvSpPr>
              <p:nvPr/>
            </p:nvSpPr>
            <p:spPr bwMode="auto">
              <a:xfrm>
                <a:off x="-4918075" y="3571875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3 w 26"/>
                  <a:gd name="T3" fmla="*/ 20 h 24"/>
                  <a:gd name="T4" fmla="*/ 1 w 26"/>
                  <a:gd name="T5" fmla="*/ 16 h 24"/>
                  <a:gd name="T6" fmla="*/ 0 w 26"/>
                  <a:gd name="T7" fmla="*/ 11 h 24"/>
                  <a:gd name="T8" fmla="*/ 5 w 26"/>
                  <a:gd name="T9" fmla="*/ 3 h 24"/>
                  <a:gd name="T10" fmla="*/ 14 w 26"/>
                  <a:gd name="T11" fmla="*/ 0 h 24"/>
                  <a:gd name="T12" fmla="*/ 18 w 26"/>
                  <a:gd name="T13" fmla="*/ 2 h 24"/>
                  <a:gd name="T14" fmla="*/ 22 w 26"/>
                  <a:gd name="T15" fmla="*/ 4 h 24"/>
                  <a:gd name="T16" fmla="*/ 20 w 26"/>
                  <a:gd name="T17" fmla="*/ 21 h 24"/>
                  <a:gd name="T18" fmla="*/ 12 w 26"/>
                  <a:gd name="T19" fmla="*/ 24 h 24"/>
                  <a:gd name="T20" fmla="*/ 13 w 26"/>
                  <a:gd name="T21" fmla="*/ 8 h 24"/>
                  <a:gd name="T22" fmla="*/ 10 w 26"/>
                  <a:gd name="T23" fmla="*/ 9 h 24"/>
                  <a:gd name="T24" fmla="*/ 8 w 26"/>
                  <a:gd name="T25" fmla="*/ 12 h 24"/>
                  <a:gd name="T26" fmla="*/ 8 w 26"/>
                  <a:gd name="T27" fmla="*/ 14 h 24"/>
                  <a:gd name="T28" fmla="*/ 9 w 26"/>
                  <a:gd name="T29" fmla="*/ 15 h 24"/>
                  <a:gd name="T30" fmla="*/ 15 w 26"/>
                  <a:gd name="T31" fmla="*/ 15 h 24"/>
                  <a:gd name="T32" fmla="*/ 15 w 26"/>
                  <a:gd name="T33" fmla="*/ 10 h 24"/>
                  <a:gd name="T34" fmla="*/ 14 w 26"/>
                  <a:gd name="T35" fmla="*/ 9 h 24"/>
                  <a:gd name="T36" fmla="*/ 13 w 26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9" y="24"/>
                      <a:pt x="5" y="23"/>
                      <a:pt x="3" y="20"/>
                    </a:cubicBezTo>
                    <a:cubicBezTo>
                      <a:pt x="2" y="19"/>
                      <a:pt x="1" y="17"/>
                      <a:pt x="1" y="16"/>
                    </a:cubicBezTo>
                    <a:cubicBezTo>
                      <a:pt x="0" y="14"/>
                      <a:pt x="0" y="13"/>
                      <a:pt x="0" y="11"/>
                    </a:cubicBezTo>
                    <a:cubicBezTo>
                      <a:pt x="1" y="8"/>
                      <a:pt x="2" y="5"/>
                      <a:pt x="5" y="3"/>
                    </a:cubicBezTo>
                    <a:cubicBezTo>
                      <a:pt x="7" y="1"/>
                      <a:pt x="11" y="0"/>
                      <a:pt x="14" y="0"/>
                    </a:cubicBezTo>
                    <a:cubicBezTo>
                      <a:pt x="15" y="1"/>
                      <a:pt x="16" y="1"/>
                      <a:pt x="18" y="2"/>
                    </a:cubicBezTo>
                    <a:cubicBezTo>
                      <a:pt x="19" y="2"/>
                      <a:pt x="21" y="3"/>
                      <a:pt x="22" y="4"/>
                    </a:cubicBezTo>
                    <a:cubicBezTo>
                      <a:pt x="26" y="9"/>
                      <a:pt x="25" y="17"/>
                      <a:pt x="20" y="21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9" y="10"/>
                      <a:pt x="9" y="11"/>
                      <a:pt x="8" y="12"/>
                    </a:cubicBezTo>
                    <a:cubicBezTo>
                      <a:pt x="8" y="13"/>
                      <a:pt x="8" y="13"/>
                      <a:pt x="8" y="14"/>
                    </a:cubicBezTo>
                    <a:cubicBezTo>
                      <a:pt x="9" y="14"/>
                      <a:pt x="9" y="14"/>
                      <a:pt x="9" y="15"/>
                    </a:cubicBezTo>
                    <a:cubicBezTo>
                      <a:pt x="10" y="16"/>
                      <a:pt x="13" y="16"/>
                      <a:pt x="15" y="15"/>
                    </a:cubicBezTo>
                    <a:cubicBezTo>
                      <a:pt x="16" y="14"/>
                      <a:pt x="17" y="11"/>
                      <a:pt x="15" y="10"/>
                    </a:cubicBezTo>
                    <a:cubicBezTo>
                      <a:pt x="15" y="9"/>
                      <a:pt x="15" y="9"/>
                      <a:pt x="14" y="9"/>
                    </a:cubicBezTo>
                    <a:cubicBezTo>
                      <a:pt x="14" y="9"/>
                      <a:pt x="13" y="9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08" name="Freeform 434"/>
              <p:cNvSpPr>
                <a:spLocks noEditPoints="1"/>
              </p:cNvSpPr>
              <p:nvPr/>
            </p:nvSpPr>
            <p:spPr bwMode="auto">
              <a:xfrm>
                <a:off x="-4940300" y="3546475"/>
                <a:ext cx="57150" cy="50800"/>
              </a:xfrm>
              <a:custGeom>
                <a:avLst/>
                <a:gdLst>
                  <a:gd name="T0" fmla="*/ 12 w 26"/>
                  <a:gd name="T1" fmla="*/ 24 h 24"/>
                  <a:gd name="T2" fmla="*/ 3 w 26"/>
                  <a:gd name="T3" fmla="*/ 20 h 24"/>
                  <a:gd name="T4" fmla="*/ 1 w 26"/>
                  <a:gd name="T5" fmla="*/ 11 h 24"/>
                  <a:gd name="T6" fmla="*/ 6 w 26"/>
                  <a:gd name="T7" fmla="*/ 3 h 24"/>
                  <a:gd name="T8" fmla="*/ 13 w 26"/>
                  <a:gd name="T9" fmla="*/ 0 h 24"/>
                  <a:gd name="T10" fmla="*/ 22 w 26"/>
                  <a:gd name="T11" fmla="*/ 5 h 24"/>
                  <a:gd name="T12" fmla="*/ 20 w 26"/>
                  <a:gd name="T13" fmla="*/ 21 h 24"/>
                  <a:gd name="T14" fmla="*/ 12 w 26"/>
                  <a:gd name="T15" fmla="*/ 24 h 24"/>
                  <a:gd name="T16" fmla="*/ 13 w 26"/>
                  <a:gd name="T17" fmla="*/ 9 h 24"/>
                  <a:gd name="T18" fmla="*/ 10 w 26"/>
                  <a:gd name="T19" fmla="*/ 9 h 24"/>
                  <a:gd name="T20" fmla="*/ 9 w 26"/>
                  <a:gd name="T21" fmla="*/ 12 h 24"/>
                  <a:gd name="T22" fmla="*/ 9 w 26"/>
                  <a:gd name="T23" fmla="*/ 15 h 24"/>
                  <a:gd name="T24" fmla="*/ 12 w 26"/>
                  <a:gd name="T25" fmla="*/ 16 h 24"/>
                  <a:gd name="T26" fmla="*/ 15 w 26"/>
                  <a:gd name="T27" fmla="*/ 15 h 24"/>
                  <a:gd name="T28" fmla="*/ 16 w 26"/>
                  <a:gd name="T29" fmla="*/ 10 h 24"/>
                  <a:gd name="T30" fmla="*/ 13 w 26"/>
                  <a:gd name="T31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9" y="24"/>
                      <a:pt x="5" y="23"/>
                      <a:pt x="3" y="20"/>
                    </a:cubicBezTo>
                    <a:cubicBezTo>
                      <a:pt x="1" y="17"/>
                      <a:pt x="0" y="14"/>
                      <a:pt x="1" y="11"/>
                    </a:cubicBezTo>
                    <a:cubicBezTo>
                      <a:pt x="1" y="8"/>
                      <a:pt x="3" y="5"/>
                      <a:pt x="6" y="3"/>
                    </a:cubicBezTo>
                    <a:cubicBezTo>
                      <a:pt x="8" y="1"/>
                      <a:pt x="10" y="0"/>
                      <a:pt x="13" y="0"/>
                    </a:cubicBezTo>
                    <a:cubicBezTo>
                      <a:pt x="17" y="0"/>
                      <a:pt x="20" y="2"/>
                      <a:pt x="22" y="5"/>
                    </a:cubicBezTo>
                    <a:cubicBezTo>
                      <a:pt x="26" y="10"/>
                      <a:pt x="25" y="17"/>
                      <a:pt x="20" y="21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1" y="9"/>
                      <a:pt x="10" y="9"/>
                    </a:cubicBezTo>
                    <a:cubicBezTo>
                      <a:pt x="10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7" y="14"/>
                      <a:pt x="17" y="11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09" name="Freeform 435"/>
              <p:cNvSpPr>
                <a:spLocks noEditPoints="1"/>
              </p:cNvSpPr>
              <p:nvPr/>
            </p:nvSpPr>
            <p:spPr bwMode="auto">
              <a:xfrm>
                <a:off x="-4959350" y="3521075"/>
                <a:ext cx="55563" cy="50800"/>
              </a:xfrm>
              <a:custGeom>
                <a:avLst/>
                <a:gdLst>
                  <a:gd name="T0" fmla="*/ 12 w 26"/>
                  <a:gd name="T1" fmla="*/ 24 h 24"/>
                  <a:gd name="T2" fmla="*/ 3 w 26"/>
                  <a:gd name="T3" fmla="*/ 19 h 24"/>
                  <a:gd name="T4" fmla="*/ 1 w 26"/>
                  <a:gd name="T5" fmla="*/ 10 h 24"/>
                  <a:gd name="T6" fmla="*/ 6 w 26"/>
                  <a:gd name="T7" fmla="*/ 2 h 24"/>
                  <a:gd name="T8" fmla="*/ 15 w 26"/>
                  <a:gd name="T9" fmla="*/ 0 h 24"/>
                  <a:gd name="T10" fmla="*/ 23 w 26"/>
                  <a:gd name="T11" fmla="*/ 5 h 24"/>
                  <a:gd name="T12" fmla="*/ 20 w 26"/>
                  <a:gd name="T13" fmla="*/ 21 h 24"/>
                  <a:gd name="T14" fmla="*/ 12 w 26"/>
                  <a:gd name="T15" fmla="*/ 24 h 24"/>
                  <a:gd name="T16" fmla="*/ 13 w 26"/>
                  <a:gd name="T17" fmla="*/ 8 h 24"/>
                  <a:gd name="T18" fmla="*/ 11 w 26"/>
                  <a:gd name="T19" fmla="*/ 9 h 24"/>
                  <a:gd name="T20" fmla="*/ 9 w 26"/>
                  <a:gd name="T21" fmla="*/ 12 h 24"/>
                  <a:gd name="T22" fmla="*/ 9 w 26"/>
                  <a:gd name="T23" fmla="*/ 14 h 24"/>
                  <a:gd name="T24" fmla="*/ 15 w 26"/>
                  <a:gd name="T25" fmla="*/ 15 h 24"/>
                  <a:gd name="T26" fmla="*/ 16 w 26"/>
                  <a:gd name="T27" fmla="*/ 10 h 24"/>
                  <a:gd name="T28" fmla="*/ 14 w 26"/>
                  <a:gd name="T29" fmla="*/ 8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8" y="24"/>
                      <a:pt x="5" y="22"/>
                      <a:pt x="3" y="19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2" y="7"/>
                      <a:pt x="3" y="4"/>
                      <a:pt x="6" y="2"/>
                    </a:cubicBezTo>
                    <a:cubicBezTo>
                      <a:pt x="9" y="0"/>
                      <a:pt x="12" y="0"/>
                      <a:pt x="15" y="0"/>
                    </a:cubicBezTo>
                    <a:cubicBezTo>
                      <a:pt x="18" y="1"/>
                      <a:pt x="21" y="2"/>
                      <a:pt x="23" y="5"/>
                    </a:cubicBezTo>
                    <a:cubicBezTo>
                      <a:pt x="26" y="10"/>
                      <a:pt x="25" y="17"/>
                      <a:pt x="20" y="21"/>
                    </a:cubicBezTo>
                    <a:cubicBezTo>
                      <a:pt x="17" y="23"/>
                      <a:pt x="15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10"/>
                      <a:pt x="9" y="10"/>
                      <a:pt x="9" y="12"/>
                    </a:cubicBezTo>
                    <a:cubicBezTo>
                      <a:pt x="8" y="13"/>
                      <a:pt x="9" y="14"/>
                      <a:pt x="9" y="14"/>
                    </a:cubicBezTo>
                    <a:cubicBezTo>
                      <a:pt x="10" y="16"/>
                      <a:pt x="13" y="16"/>
                      <a:pt x="15" y="15"/>
                    </a:cubicBezTo>
                    <a:cubicBezTo>
                      <a:pt x="17" y="14"/>
                      <a:pt x="17" y="11"/>
                      <a:pt x="16" y="10"/>
                    </a:cubicBezTo>
                    <a:cubicBezTo>
                      <a:pt x="16" y="9"/>
                      <a:pt x="15" y="8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10" name="Freeform 436"/>
              <p:cNvSpPr>
                <a:spLocks noEditPoints="1"/>
              </p:cNvSpPr>
              <p:nvPr/>
            </p:nvSpPr>
            <p:spPr bwMode="auto">
              <a:xfrm>
                <a:off x="-4976813" y="3492500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2 w 26"/>
                  <a:gd name="T3" fmla="*/ 19 h 24"/>
                  <a:gd name="T4" fmla="*/ 0 w 26"/>
                  <a:gd name="T5" fmla="*/ 10 h 24"/>
                  <a:gd name="T6" fmla="*/ 6 w 26"/>
                  <a:gd name="T7" fmla="*/ 2 h 24"/>
                  <a:gd name="T8" fmla="*/ 15 w 26"/>
                  <a:gd name="T9" fmla="*/ 1 h 24"/>
                  <a:gd name="T10" fmla="*/ 22 w 26"/>
                  <a:gd name="T11" fmla="*/ 6 h 24"/>
                  <a:gd name="T12" fmla="*/ 19 w 26"/>
                  <a:gd name="T13" fmla="*/ 22 h 24"/>
                  <a:gd name="T14" fmla="*/ 12 w 26"/>
                  <a:gd name="T15" fmla="*/ 24 h 24"/>
                  <a:gd name="T16" fmla="*/ 12 w 26"/>
                  <a:gd name="T17" fmla="*/ 8 h 24"/>
                  <a:gd name="T18" fmla="*/ 10 w 26"/>
                  <a:gd name="T19" fmla="*/ 9 h 24"/>
                  <a:gd name="T20" fmla="*/ 8 w 26"/>
                  <a:gd name="T21" fmla="*/ 12 h 24"/>
                  <a:gd name="T22" fmla="*/ 9 w 26"/>
                  <a:gd name="T23" fmla="*/ 14 h 24"/>
                  <a:gd name="T24" fmla="*/ 12 w 26"/>
                  <a:gd name="T25" fmla="*/ 16 h 24"/>
                  <a:gd name="T26" fmla="*/ 14 w 26"/>
                  <a:gd name="T27" fmla="*/ 15 h 24"/>
                  <a:gd name="T28" fmla="*/ 16 w 26"/>
                  <a:gd name="T29" fmla="*/ 10 h 24"/>
                  <a:gd name="T30" fmla="*/ 13 w 26"/>
                  <a:gd name="T31" fmla="*/ 9 h 24"/>
                  <a:gd name="T32" fmla="*/ 12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8" y="24"/>
                      <a:pt x="4" y="22"/>
                      <a:pt x="2" y="19"/>
                    </a:cubicBezTo>
                    <a:cubicBezTo>
                      <a:pt x="0" y="16"/>
                      <a:pt x="0" y="13"/>
                      <a:pt x="0" y="10"/>
                    </a:cubicBezTo>
                    <a:cubicBezTo>
                      <a:pt x="1" y="6"/>
                      <a:pt x="3" y="4"/>
                      <a:pt x="6" y="2"/>
                    </a:cubicBezTo>
                    <a:cubicBezTo>
                      <a:pt x="9" y="0"/>
                      <a:pt x="12" y="0"/>
                      <a:pt x="15" y="1"/>
                    </a:cubicBezTo>
                    <a:cubicBezTo>
                      <a:pt x="18" y="1"/>
                      <a:pt x="21" y="3"/>
                      <a:pt x="22" y="6"/>
                    </a:cubicBezTo>
                    <a:cubicBezTo>
                      <a:pt x="26" y="11"/>
                      <a:pt x="24" y="18"/>
                      <a:pt x="19" y="22"/>
                    </a:cubicBezTo>
                    <a:cubicBezTo>
                      <a:pt x="17" y="23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9" y="10"/>
                      <a:pt x="9" y="11"/>
                      <a:pt x="8" y="12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4" y="15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11" name="Freeform 437"/>
              <p:cNvSpPr>
                <a:spLocks noEditPoints="1"/>
              </p:cNvSpPr>
              <p:nvPr/>
            </p:nvSpPr>
            <p:spPr bwMode="auto">
              <a:xfrm>
                <a:off x="-4994275" y="3465513"/>
                <a:ext cx="57150" cy="50800"/>
              </a:xfrm>
              <a:custGeom>
                <a:avLst/>
                <a:gdLst>
                  <a:gd name="T0" fmla="*/ 12 w 26"/>
                  <a:gd name="T1" fmla="*/ 24 h 24"/>
                  <a:gd name="T2" fmla="*/ 2 w 26"/>
                  <a:gd name="T3" fmla="*/ 18 h 24"/>
                  <a:gd name="T4" fmla="*/ 1 w 26"/>
                  <a:gd name="T5" fmla="*/ 9 h 24"/>
                  <a:gd name="T6" fmla="*/ 7 w 26"/>
                  <a:gd name="T7" fmla="*/ 2 h 24"/>
                  <a:gd name="T8" fmla="*/ 16 w 26"/>
                  <a:gd name="T9" fmla="*/ 1 h 24"/>
                  <a:gd name="T10" fmla="*/ 23 w 26"/>
                  <a:gd name="T11" fmla="*/ 6 h 24"/>
                  <a:gd name="T12" fmla="*/ 18 w 26"/>
                  <a:gd name="T13" fmla="*/ 22 h 24"/>
                  <a:gd name="T14" fmla="*/ 12 w 26"/>
                  <a:gd name="T15" fmla="*/ 24 h 24"/>
                  <a:gd name="T16" fmla="*/ 13 w 26"/>
                  <a:gd name="T17" fmla="*/ 8 h 24"/>
                  <a:gd name="T18" fmla="*/ 11 w 26"/>
                  <a:gd name="T19" fmla="*/ 9 h 24"/>
                  <a:gd name="T20" fmla="*/ 8 w 26"/>
                  <a:gd name="T21" fmla="*/ 11 h 24"/>
                  <a:gd name="T22" fmla="*/ 9 w 26"/>
                  <a:gd name="T23" fmla="*/ 14 h 24"/>
                  <a:gd name="T24" fmla="*/ 12 w 26"/>
                  <a:gd name="T25" fmla="*/ 16 h 24"/>
                  <a:gd name="T26" fmla="*/ 14 w 26"/>
                  <a:gd name="T27" fmla="*/ 15 h 24"/>
                  <a:gd name="T28" fmla="*/ 16 w 26"/>
                  <a:gd name="T29" fmla="*/ 10 h 24"/>
                  <a:gd name="T30" fmla="*/ 14 w 26"/>
                  <a:gd name="T31" fmla="*/ 8 h 24"/>
                  <a:gd name="T32" fmla="*/ 13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8" y="24"/>
                      <a:pt x="4" y="22"/>
                      <a:pt x="2" y="18"/>
                    </a:cubicBezTo>
                    <a:cubicBezTo>
                      <a:pt x="0" y="15"/>
                      <a:pt x="0" y="12"/>
                      <a:pt x="1" y="9"/>
                    </a:cubicBezTo>
                    <a:cubicBezTo>
                      <a:pt x="2" y="6"/>
                      <a:pt x="4" y="3"/>
                      <a:pt x="7" y="2"/>
                    </a:cubicBezTo>
                    <a:cubicBezTo>
                      <a:pt x="9" y="0"/>
                      <a:pt x="13" y="0"/>
                      <a:pt x="16" y="1"/>
                    </a:cubicBezTo>
                    <a:cubicBezTo>
                      <a:pt x="19" y="1"/>
                      <a:pt x="21" y="3"/>
                      <a:pt x="23" y="6"/>
                    </a:cubicBezTo>
                    <a:cubicBezTo>
                      <a:pt x="26" y="11"/>
                      <a:pt x="24" y="19"/>
                      <a:pt x="18" y="22"/>
                    </a:cubicBezTo>
                    <a:cubicBezTo>
                      <a:pt x="16" y="23"/>
                      <a:pt x="14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9"/>
                      <a:pt x="9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4" y="15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5" y="9"/>
                      <a:pt x="14" y="9"/>
                      <a:pt x="14" y="8"/>
                    </a:cubicBezTo>
                    <a:cubicBezTo>
                      <a:pt x="13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12" name="Freeform 438"/>
              <p:cNvSpPr>
                <a:spLocks noEditPoints="1"/>
              </p:cNvSpPr>
              <p:nvPr/>
            </p:nvSpPr>
            <p:spPr bwMode="auto">
              <a:xfrm>
                <a:off x="-4957763" y="3581400"/>
                <a:ext cx="57150" cy="52388"/>
              </a:xfrm>
              <a:custGeom>
                <a:avLst/>
                <a:gdLst>
                  <a:gd name="T0" fmla="*/ 13 w 26"/>
                  <a:gd name="T1" fmla="*/ 25 h 25"/>
                  <a:gd name="T2" fmla="*/ 3 w 26"/>
                  <a:gd name="T3" fmla="*/ 20 h 25"/>
                  <a:gd name="T4" fmla="*/ 1 w 26"/>
                  <a:gd name="T5" fmla="*/ 11 h 25"/>
                  <a:gd name="T6" fmla="*/ 5 w 26"/>
                  <a:gd name="T7" fmla="*/ 3 h 25"/>
                  <a:gd name="T8" fmla="*/ 13 w 26"/>
                  <a:gd name="T9" fmla="*/ 0 h 25"/>
                  <a:gd name="T10" fmla="*/ 22 w 26"/>
                  <a:gd name="T11" fmla="*/ 5 h 25"/>
                  <a:gd name="T12" fmla="*/ 21 w 26"/>
                  <a:gd name="T13" fmla="*/ 22 h 25"/>
                  <a:gd name="T14" fmla="*/ 13 w 26"/>
                  <a:gd name="T15" fmla="*/ 25 h 25"/>
                  <a:gd name="T16" fmla="*/ 13 w 26"/>
                  <a:gd name="T17" fmla="*/ 8 h 25"/>
                  <a:gd name="T18" fmla="*/ 10 w 26"/>
                  <a:gd name="T19" fmla="*/ 9 h 25"/>
                  <a:gd name="T20" fmla="*/ 9 w 26"/>
                  <a:gd name="T21" fmla="*/ 12 h 25"/>
                  <a:gd name="T22" fmla="*/ 10 w 26"/>
                  <a:gd name="T23" fmla="*/ 15 h 25"/>
                  <a:gd name="T24" fmla="*/ 13 w 26"/>
                  <a:gd name="T25" fmla="*/ 17 h 25"/>
                  <a:gd name="T26" fmla="*/ 15 w 26"/>
                  <a:gd name="T27" fmla="*/ 16 h 25"/>
                  <a:gd name="T28" fmla="*/ 16 w 26"/>
                  <a:gd name="T29" fmla="*/ 10 h 25"/>
                  <a:gd name="T30" fmla="*/ 13 w 26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9" y="25"/>
                      <a:pt x="6" y="23"/>
                      <a:pt x="3" y="20"/>
                    </a:cubicBezTo>
                    <a:cubicBezTo>
                      <a:pt x="1" y="17"/>
                      <a:pt x="0" y="14"/>
                      <a:pt x="1" y="11"/>
                    </a:cubicBezTo>
                    <a:cubicBezTo>
                      <a:pt x="1" y="8"/>
                      <a:pt x="3" y="5"/>
                      <a:pt x="5" y="3"/>
                    </a:cubicBezTo>
                    <a:cubicBezTo>
                      <a:pt x="8" y="1"/>
                      <a:pt x="10" y="0"/>
                      <a:pt x="13" y="0"/>
                    </a:cubicBezTo>
                    <a:cubicBezTo>
                      <a:pt x="17" y="0"/>
                      <a:pt x="20" y="2"/>
                      <a:pt x="22" y="5"/>
                    </a:cubicBezTo>
                    <a:cubicBezTo>
                      <a:pt x="26" y="10"/>
                      <a:pt x="25" y="18"/>
                      <a:pt x="21" y="22"/>
                    </a:cubicBezTo>
                    <a:cubicBezTo>
                      <a:pt x="18" y="24"/>
                      <a:pt x="16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0" y="16"/>
                      <a:pt x="12" y="17"/>
                      <a:pt x="13" y="17"/>
                    </a:cubicBezTo>
                    <a:cubicBezTo>
                      <a:pt x="14" y="17"/>
                      <a:pt x="15" y="16"/>
                      <a:pt x="15" y="16"/>
                    </a:cubicBezTo>
                    <a:cubicBezTo>
                      <a:pt x="17" y="14"/>
                      <a:pt x="17" y="12"/>
                      <a:pt x="16" y="10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13" name="Freeform 439"/>
              <p:cNvSpPr>
                <a:spLocks noEditPoints="1"/>
              </p:cNvSpPr>
              <p:nvPr/>
            </p:nvSpPr>
            <p:spPr bwMode="auto">
              <a:xfrm>
                <a:off x="-4976813" y="3554413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2 w 26"/>
                  <a:gd name="T3" fmla="*/ 19 h 24"/>
                  <a:gd name="T4" fmla="*/ 0 w 26"/>
                  <a:gd name="T5" fmla="*/ 10 h 24"/>
                  <a:gd name="T6" fmla="*/ 5 w 26"/>
                  <a:gd name="T7" fmla="*/ 2 h 24"/>
                  <a:gd name="T8" fmla="*/ 12 w 26"/>
                  <a:gd name="T9" fmla="*/ 0 h 24"/>
                  <a:gd name="T10" fmla="*/ 22 w 26"/>
                  <a:gd name="T11" fmla="*/ 5 h 24"/>
                  <a:gd name="T12" fmla="*/ 19 w 26"/>
                  <a:gd name="T13" fmla="*/ 21 h 24"/>
                  <a:gd name="T14" fmla="*/ 12 w 26"/>
                  <a:gd name="T15" fmla="*/ 24 h 24"/>
                  <a:gd name="T16" fmla="*/ 12 w 26"/>
                  <a:gd name="T17" fmla="*/ 8 h 24"/>
                  <a:gd name="T18" fmla="*/ 10 w 26"/>
                  <a:gd name="T19" fmla="*/ 8 h 24"/>
                  <a:gd name="T20" fmla="*/ 8 w 26"/>
                  <a:gd name="T21" fmla="*/ 11 h 24"/>
                  <a:gd name="T22" fmla="*/ 9 w 26"/>
                  <a:gd name="T23" fmla="*/ 14 h 24"/>
                  <a:gd name="T24" fmla="*/ 12 w 26"/>
                  <a:gd name="T25" fmla="*/ 16 h 24"/>
                  <a:gd name="T26" fmla="*/ 14 w 26"/>
                  <a:gd name="T27" fmla="*/ 15 h 24"/>
                  <a:gd name="T28" fmla="*/ 15 w 26"/>
                  <a:gd name="T29" fmla="*/ 9 h 24"/>
                  <a:gd name="T30" fmla="*/ 12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8" y="24"/>
                      <a:pt x="4" y="22"/>
                      <a:pt x="2" y="19"/>
                    </a:cubicBezTo>
                    <a:cubicBezTo>
                      <a:pt x="0" y="16"/>
                      <a:pt x="0" y="13"/>
                      <a:pt x="0" y="10"/>
                    </a:cubicBezTo>
                    <a:cubicBezTo>
                      <a:pt x="1" y="6"/>
                      <a:pt x="2" y="4"/>
                      <a:pt x="5" y="2"/>
                    </a:cubicBezTo>
                    <a:cubicBezTo>
                      <a:pt x="7" y="0"/>
                      <a:pt x="10" y="0"/>
                      <a:pt x="12" y="0"/>
                    </a:cubicBezTo>
                    <a:cubicBezTo>
                      <a:pt x="16" y="0"/>
                      <a:pt x="20" y="1"/>
                      <a:pt x="22" y="5"/>
                    </a:cubicBezTo>
                    <a:cubicBezTo>
                      <a:pt x="26" y="10"/>
                      <a:pt x="24" y="17"/>
                      <a:pt x="19" y="21"/>
                    </a:cubicBezTo>
                    <a:cubicBezTo>
                      <a:pt x="17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10" y="8"/>
                    </a:cubicBezTo>
                    <a:cubicBezTo>
                      <a:pt x="9" y="9"/>
                      <a:pt x="8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5"/>
                    </a:cubicBezTo>
                    <a:cubicBezTo>
                      <a:pt x="16" y="14"/>
                      <a:pt x="17" y="11"/>
                      <a:pt x="15" y="9"/>
                    </a:cubicBezTo>
                    <a:cubicBezTo>
                      <a:pt x="15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14" name="Freeform 440"/>
              <p:cNvSpPr>
                <a:spLocks noEditPoints="1"/>
              </p:cNvSpPr>
              <p:nvPr/>
            </p:nvSpPr>
            <p:spPr bwMode="auto">
              <a:xfrm>
                <a:off x="-4997450" y="3524250"/>
                <a:ext cx="53975" cy="53975"/>
              </a:xfrm>
              <a:custGeom>
                <a:avLst/>
                <a:gdLst>
                  <a:gd name="T0" fmla="*/ 13 w 25"/>
                  <a:gd name="T1" fmla="*/ 25 h 25"/>
                  <a:gd name="T2" fmla="*/ 11 w 25"/>
                  <a:gd name="T3" fmla="*/ 24 h 25"/>
                  <a:gd name="T4" fmla="*/ 6 w 25"/>
                  <a:gd name="T5" fmla="*/ 23 h 25"/>
                  <a:gd name="T6" fmla="*/ 6 w 25"/>
                  <a:gd name="T7" fmla="*/ 23 h 25"/>
                  <a:gd name="T8" fmla="*/ 3 w 25"/>
                  <a:gd name="T9" fmla="*/ 19 h 25"/>
                  <a:gd name="T10" fmla="*/ 1 w 25"/>
                  <a:gd name="T11" fmla="*/ 10 h 25"/>
                  <a:gd name="T12" fmla="*/ 6 w 25"/>
                  <a:gd name="T13" fmla="*/ 2 h 25"/>
                  <a:gd name="T14" fmla="*/ 13 w 25"/>
                  <a:gd name="T15" fmla="*/ 0 h 25"/>
                  <a:gd name="T16" fmla="*/ 23 w 25"/>
                  <a:gd name="T17" fmla="*/ 6 h 25"/>
                  <a:gd name="T18" fmla="*/ 25 w 25"/>
                  <a:gd name="T19" fmla="*/ 10 h 25"/>
                  <a:gd name="T20" fmla="*/ 25 w 25"/>
                  <a:gd name="T21" fmla="*/ 15 h 25"/>
                  <a:gd name="T22" fmla="*/ 20 w 25"/>
                  <a:gd name="T23" fmla="*/ 22 h 25"/>
                  <a:gd name="T24" fmla="*/ 13 w 25"/>
                  <a:gd name="T25" fmla="*/ 25 h 25"/>
                  <a:gd name="T26" fmla="*/ 11 w 25"/>
                  <a:gd name="T27" fmla="*/ 16 h 25"/>
                  <a:gd name="T28" fmla="*/ 12 w 25"/>
                  <a:gd name="T29" fmla="*/ 16 h 25"/>
                  <a:gd name="T30" fmla="*/ 15 w 25"/>
                  <a:gd name="T31" fmla="*/ 16 h 25"/>
                  <a:gd name="T32" fmla="*/ 17 w 25"/>
                  <a:gd name="T33" fmla="*/ 13 h 25"/>
                  <a:gd name="T34" fmla="*/ 17 w 25"/>
                  <a:gd name="T35" fmla="*/ 12 h 25"/>
                  <a:gd name="T36" fmla="*/ 17 w 25"/>
                  <a:gd name="T37" fmla="*/ 12 h 25"/>
                  <a:gd name="T38" fmla="*/ 16 w 25"/>
                  <a:gd name="T39" fmla="*/ 10 h 25"/>
                  <a:gd name="T40" fmla="*/ 13 w 25"/>
                  <a:gd name="T41" fmla="*/ 8 h 25"/>
                  <a:gd name="T42" fmla="*/ 11 w 25"/>
                  <a:gd name="T43" fmla="*/ 9 h 25"/>
                  <a:gd name="T44" fmla="*/ 9 w 25"/>
                  <a:gd name="T45" fmla="*/ 12 h 25"/>
                  <a:gd name="T46" fmla="*/ 9 w 25"/>
                  <a:gd name="T47" fmla="*/ 15 h 25"/>
                  <a:gd name="T48" fmla="*/ 11 w 25"/>
                  <a:gd name="T49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12" y="25"/>
                      <a:pt x="11" y="25"/>
                      <a:pt x="11" y="24"/>
                    </a:cubicBezTo>
                    <a:cubicBezTo>
                      <a:pt x="9" y="24"/>
                      <a:pt x="8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2"/>
                      <a:pt x="4" y="21"/>
                      <a:pt x="3" y="19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2" y="7"/>
                      <a:pt x="4" y="4"/>
                      <a:pt x="6" y="2"/>
                    </a:cubicBezTo>
                    <a:cubicBezTo>
                      <a:pt x="8" y="1"/>
                      <a:pt x="11" y="0"/>
                      <a:pt x="13" y="0"/>
                    </a:cubicBezTo>
                    <a:cubicBezTo>
                      <a:pt x="17" y="0"/>
                      <a:pt x="21" y="2"/>
                      <a:pt x="23" y="6"/>
                    </a:cubicBezTo>
                    <a:cubicBezTo>
                      <a:pt x="24" y="7"/>
                      <a:pt x="24" y="9"/>
                      <a:pt x="25" y="10"/>
                    </a:cubicBezTo>
                    <a:cubicBezTo>
                      <a:pt x="25" y="12"/>
                      <a:pt x="25" y="13"/>
                      <a:pt x="25" y="15"/>
                    </a:cubicBezTo>
                    <a:cubicBezTo>
                      <a:pt x="24" y="18"/>
                      <a:pt x="22" y="21"/>
                      <a:pt x="20" y="22"/>
                    </a:cubicBezTo>
                    <a:cubicBezTo>
                      <a:pt x="18" y="24"/>
                      <a:pt x="15" y="25"/>
                      <a:pt x="13" y="25"/>
                    </a:cubicBezTo>
                    <a:close/>
                    <a:moveTo>
                      <a:pt x="11" y="16"/>
                    </a:moveTo>
                    <a:cubicBezTo>
                      <a:pt x="11" y="16"/>
                      <a:pt x="11" y="16"/>
                      <a:pt x="12" y="16"/>
                    </a:cubicBezTo>
                    <a:cubicBezTo>
                      <a:pt x="13" y="17"/>
                      <a:pt x="14" y="16"/>
                      <a:pt x="15" y="16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3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1"/>
                      <a:pt x="16" y="11"/>
                      <a:pt x="16" y="10"/>
                    </a:cubicBezTo>
                    <a:cubicBezTo>
                      <a:pt x="16" y="9"/>
                      <a:pt x="14" y="8"/>
                      <a:pt x="13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0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9" y="15"/>
                    </a:cubicBezTo>
                    <a:cubicBezTo>
                      <a:pt x="10" y="15"/>
                      <a:pt x="10" y="16"/>
                      <a:pt x="1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15" name="Freeform 441"/>
              <p:cNvSpPr>
                <a:spLocks noEditPoints="1"/>
              </p:cNvSpPr>
              <p:nvPr/>
            </p:nvSpPr>
            <p:spPr bwMode="auto">
              <a:xfrm>
                <a:off x="-5014913" y="3497263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9 w 25"/>
                  <a:gd name="T3" fmla="*/ 24 h 24"/>
                  <a:gd name="T4" fmla="*/ 2 w 25"/>
                  <a:gd name="T5" fmla="*/ 18 h 24"/>
                  <a:gd name="T6" fmla="*/ 1 w 25"/>
                  <a:gd name="T7" fmla="*/ 9 h 24"/>
                  <a:gd name="T8" fmla="*/ 6 w 25"/>
                  <a:gd name="T9" fmla="*/ 1 h 24"/>
                  <a:gd name="T10" fmla="*/ 12 w 25"/>
                  <a:gd name="T11" fmla="*/ 0 h 24"/>
                  <a:gd name="T12" fmla="*/ 23 w 25"/>
                  <a:gd name="T13" fmla="*/ 6 h 24"/>
                  <a:gd name="T14" fmla="*/ 24 w 25"/>
                  <a:gd name="T15" fmla="*/ 15 h 24"/>
                  <a:gd name="T16" fmla="*/ 19 w 25"/>
                  <a:gd name="T17" fmla="*/ 22 h 24"/>
                  <a:gd name="T18" fmla="*/ 12 w 25"/>
                  <a:gd name="T19" fmla="*/ 24 h 24"/>
                  <a:gd name="T20" fmla="*/ 12 w 25"/>
                  <a:gd name="T21" fmla="*/ 8 h 24"/>
                  <a:gd name="T22" fmla="*/ 10 w 25"/>
                  <a:gd name="T23" fmla="*/ 8 h 24"/>
                  <a:gd name="T24" fmla="*/ 8 w 25"/>
                  <a:gd name="T25" fmla="*/ 11 h 24"/>
                  <a:gd name="T26" fmla="*/ 9 w 25"/>
                  <a:gd name="T27" fmla="*/ 14 h 24"/>
                  <a:gd name="T28" fmla="*/ 11 w 25"/>
                  <a:gd name="T29" fmla="*/ 16 h 24"/>
                  <a:gd name="T30" fmla="*/ 14 w 25"/>
                  <a:gd name="T31" fmla="*/ 15 h 24"/>
                  <a:gd name="T32" fmla="*/ 16 w 25"/>
                  <a:gd name="T33" fmla="*/ 13 h 24"/>
                  <a:gd name="T34" fmla="*/ 16 w 25"/>
                  <a:gd name="T35" fmla="*/ 10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10" y="24"/>
                      <a:pt x="9" y="24"/>
                    </a:cubicBezTo>
                    <a:cubicBezTo>
                      <a:pt x="6" y="23"/>
                      <a:pt x="3" y="21"/>
                      <a:pt x="2" y="18"/>
                    </a:cubicBezTo>
                    <a:cubicBezTo>
                      <a:pt x="0" y="15"/>
                      <a:pt x="0" y="12"/>
                      <a:pt x="1" y="9"/>
                    </a:cubicBezTo>
                    <a:cubicBezTo>
                      <a:pt x="1" y="6"/>
                      <a:pt x="3" y="3"/>
                      <a:pt x="6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ubicBezTo>
                      <a:pt x="24" y="9"/>
                      <a:pt x="25" y="12"/>
                      <a:pt x="24" y="15"/>
                    </a:cubicBezTo>
                    <a:cubicBezTo>
                      <a:pt x="23" y="18"/>
                      <a:pt x="21" y="20"/>
                      <a:pt x="19" y="22"/>
                    </a:cubicBezTo>
                    <a:cubicBezTo>
                      <a:pt x="17" y="23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0" y="8"/>
                    </a:cubicBezTo>
                    <a:cubicBezTo>
                      <a:pt x="9" y="9"/>
                      <a:pt x="9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16" name="Freeform 442"/>
              <p:cNvSpPr>
                <a:spLocks noEditPoints="1"/>
              </p:cNvSpPr>
              <p:nvPr/>
            </p:nvSpPr>
            <p:spPr bwMode="auto">
              <a:xfrm>
                <a:off x="-4995863" y="3589338"/>
                <a:ext cx="58738" cy="50800"/>
              </a:xfrm>
              <a:custGeom>
                <a:avLst/>
                <a:gdLst>
                  <a:gd name="T0" fmla="*/ 13 w 27"/>
                  <a:gd name="T1" fmla="*/ 24 h 24"/>
                  <a:gd name="T2" fmla="*/ 3 w 27"/>
                  <a:gd name="T3" fmla="*/ 19 h 24"/>
                  <a:gd name="T4" fmla="*/ 1 w 27"/>
                  <a:gd name="T5" fmla="*/ 10 h 24"/>
                  <a:gd name="T6" fmla="*/ 6 w 27"/>
                  <a:gd name="T7" fmla="*/ 2 h 24"/>
                  <a:gd name="T8" fmla="*/ 13 w 27"/>
                  <a:gd name="T9" fmla="*/ 0 h 24"/>
                  <a:gd name="T10" fmla="*/ 23 w 27"/>
                  <a:gd name="T11" fmla="*/ 4 h 24"/>
                  <a:gd name="T12" fmla="*/ 21 w 27"/>
                  <a:gd name="T13" fmla="*/ 22 h 24"/>
                  <a:gd name="T14" fmla="*/ 13 w 27"/>
                  <a:gd name="T15" fmla="*/ 24 h 24"/>
                  <a:gd name="T16" fmla="*/ 13 w 27"/>
                  <a:gd name="T17" fmla="*/ 8 h 24"/>
                  <a:gd name="T18" fmla="*/ 10 w 27"/>
                  <a:gd name="T19" fmla="*/ 9 h 24"/>
                  <a:gd name="T20" fmla="*/ 9 w 27"/>
                  <a:gd name="T21" fmla="*/ 11 h 24"/>
                  <a:gd name="T22" fmla="*/ 10 w 27"/>
                  <a:gd name="T23" fmla="*/ 14 h 24"/>
                  <a:gd name="T24" fmla="*/ 13 w 27"/>
                  <a:gd name="T25" fmla="*/ 16 h 24"/>
                  <a:gd name="T26" fmla="*/ 16 w 27"/>
                  <a:gd name="T27" fmla="*/ 15 h 24"/>
                  <a:gd name="T28" fmla="*/ 16 w 27"/>
                  <a:gd name="T29" fmla="*/ 10 h 24"/>
                  <a:gd name="T30" fmla="*/ 13 w 27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9" y="24"/>
                      <a:pt x="6" y="23"/>
                      <a:pt x="3" y="19"/>
                    </a:cubicBezTo>
                    <a:cubicBezTo>
                      <a:pt x="1" y="17"/>
                      <a:pt x="0" y="13"/>
                      <a:pt x="1" y="10"/>
                    </a:cubicBezTo>
                    <a:cubicBezTo>
                      <a:pt x="1" y="7"/>
                      <a:pt x="3" y="4"/>
                      <a:pt x="6" y="2"/>
                    </a:cubicBezTo>
                    <a:cubicBezTo>
                      <a:pt x="8" y="0"/>
                      <a:pt x="10" y="0"/>
                      <a:pt x="13" y="0"/>
                    </a:cubicBezTo>
                    <a:cubicBezTo>
                      <a:pt x="16" y="0"/>
                      <a:pt x="20" y="1"/>
                      <a:pt x="23" y="4"/>
                    </a:cubicBezTo>
                    <a:cubicBezTo>
                      <a:pt x="27" y="10"/>
                      <a:pt x="26" y="18"/>
                      <a:pt x="21" y="22"/>
                    </a:cubicBezTo>
                    <a:cubicBezTo>
                      <a:pt x="19" y="23"/>
                      <a:pt x="16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9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10" y="14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4"/>
                      <a:pt x="18" y="11"/>
                      <a:pt x="16" y="10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17" name="Freeform 443"/>
              <p:cNvSpPr>
                <a:spLocks noEditPoints="1"/>
              </p:cNvSpPr>
              <p:nvPr/>
            </p:nvSpPr>
            <p:spPr bwMode="auto">
              <a:xfrm>
                <a:off x="-5070475" y="3571875"/>
                <a:ext cx="80963" cy="84138"/>
              </a:xfrm>
              <a:custGeom>
                <a:avLst/>
                <a:gdLst>
                  <a:gd name="T0" fmla="*/ 21 w 38"/>
                  <a:gd name="T1" fmla="*/ 39 h 39"/>
                  <a:gd name="T2" fmla="*/ 17 w 38"/>
                  <a:gd name="T3" fmla="*/ 39 h 39"/>
                  <a:gd name="T4" fmla="*/ 4 w 38"/>
                  <a:gd name="T5" fmla="*/ 30 h 39"/>
                  <a:gd name="T6" fmla="*/ 1 w 38"/>
                  <a:gd name="T7" fmla="*/ 23 h 39"/>
                  <a:gd name="T8" fmla="*/ 1 w 38"/>
                  <a:gd name="T9" fmla="*/ 15 h 39"/>
                  <a:gd name="T10" fmla="*/ 8 w 38"/>
                  <a:gd name="T11" fmla="*/ 3 h 39"/>
                  <a:gd name="T12" fmla="*/ 22 w 38"/>
                  <a:gd name="T13" fmla="*/ 1 h 39"/>
                  <a:gd name="T14" fmla="*/ 29 w 38"/>
                  <a:gd name="T15" fmla="*/ 4 h 39"/>
                  <a:gd name="T16" fmla="*/ 34 w 38"/>
                  <a:gd name="T17" fmla="*/ 9 h 39"/>
                  <a:gd name="T18" fmla="*/ 38 w 38"/>
                  <a:gd name="T19" fmla="*/ 23 h 39"/>
                  <a:gd name="T20" fmla="*/ 31 w 38"/>
                  <a:gd name="T21" fmla="*/ 35 h 39"/>
                  <a:gd name="T22" fmla="*/ 21 w 38"/>
                  <a:gd name="T23" fmla="*/ 39 h 39"/>
                  <a:gd name="T24" fmla="*/ 18 w 38"/>
                  <a:gd name="T25" fmla="*/ 8 h 39"/>
                  <a:gd name="T26" fmla="*/ 13 w 38"/>
                  <a:gd name="T27" fmla="*/ 10 h 39"/>
                  <a:gd name="T28" fmla="*/ 9 w 38"/>
                  <a:gd name="T29" fmla="*/ 16 h 39"/>
                  <a:gd name="T30" fmla="*/ 9 w 38"/>
                  <a:gd name="T31" fmla="*/ 21 h 39"/>
                  <a:gd name="T32" fmla="*/ 11 w 38"/>
                  <a:gd name="T33" fmla="*/ 25 h 39"/>
                  <a:gd name="T34" fmla="*/ 18 w 38"/>
                  <a:gd name="T35" fmla="*/ 31 h 39"/>
                  <a:gd name="T36" fmla="*/ 26 w 38"/>
                  <a:gd name="T37" fmla="*/ 29 h 39"/>
                  <a:gd name="T38" fmla="*/ 30 w 38"/>
                  <a:gd name="T39" fmla="*/ 22 h 39"/>
                  <a:gd name="T40" fmla="*/ 28 w 38"/>
                  <a:gd name="T41" fmla="*/ 14 h 39"/>
                  <a:gd name="T42" fmla="*/ 24 w 38"/>
                  <a:gd name="T43" fmla="*/ 10 h 39"/>
                  <a:gd name="T44" fmla="*/ 20 w 38"/>
                  <a:gd name="T45" fmla="*/ 9 h 39"/>
                  <a:gd name="T46" fmla="*/ 18 w 38"/>
                  <a:gd name="T47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8" h="39">
                    <a:moveTo>
                      <a:pt x="21" y="39"/>
                    </a:moveTo>
                    <a:cubicBezTo>
                      <a:pt x="19" y="39"/>
                      <a:pt x="18" y="39"/>
                      <a:pt x="17" y="39"/>
                    </a:cubicBezTo>
                    <a:cubicBezTo>
                      <a:pt x="12" y="37"/>
                      <a:pt x="7" y="34"/>
                      <a:pt x="4" y="30"/>
                    </a:cubicBezTo>
                    <a:cubicBezTo>
                      <a:pt x="3" y="28"/>
                      <a:pt x="1" y="25"/>
                      <a:pt x="1" y="23"/>
                    </a:cubicBezTo>
                    <a:cubicBezTo>
                      <a:pt x="0" y="20"/>
                      <a:pt x="0" y="18"/>
                      <a:pt x="1" y="15"/>
                    </a:cubicBezTo>
                    <a:cubicBezTo>
                      <a:pt x="1" y="10"/>
                      <a:pt x="4" y="6"/>
                      <a:pt x="8" y="3"/>
                    </a:cubicBezTo>
                    <a:cubicBezTo>
                      <a:pt x="12" y="0"/>
                      <a:pt x="18" y="0"/>
                      <a:pt x="22" y="1"/>
                    </a:cubicBezTo>
                    <a:cubicBezTo>
                      <a:pt x="25" y="1"/>
                      <a:pt x="27" y="2"/>
                      <a:pt x="29" y="4"/>
                    </a:cubicBezTo>
                    <a:cubicBezTo>
                      <a:pt x="31" y="5"/>
                      <a:pt x="33" y="7"/>
                      <a:pt x="34" y="9"/>
                    </a:cubicBezTo>
                    <a:cubicBezTo>
                      <a:pt x="37" y="13"/>
                      <a:pt x="38" y="18"/>
                      <a:pt x="38" y="23"/>
                    </a:cubicBezTo>
                    <a:cubicBezTo>
                      <a:pt x="37" y="28"/>
                      <a:pt x="35" y="33"/>
                      <a:pt x="31" y="35"/>
                    </a:cubicBezTo>
                    <a:cubicBezTo>
                      <a:pt x="28" y="38"/>
                      <a:pt x="24" y="39"/>
                      <a:pt x="21" y="39"/>
                    </a:cubicBezTo>
                    <a:close/>
                    <a:moveTo>
                      <a:pt x="18" y="8"/>
                    </a:moveTo>
                    <a:cubicBezTo>
                      <a:pt x="16" y="8"/>
                      <a:pt x="14" y="9"/>
                      <a:pt x="13" y="10"/>
                    </a:cubicBezTo>
                    <a:cubicBezTo>
                      <a:pt x="10" y="11"/>
                      <a:pt x="9" y="14"/>
                      <a:pt x="9" y="16"/>
                    </a:cubicBezTo>
                    <a:cubicBezTo>
                      <a:pt x="8" y="18"/>
                      <a:pt x="8" y="19"/>
                      <a:pt x="9" y="21"/>
                    </a:cubicBezTo>
                    <a:cubicBezTo>
                      <a:pt x="9" y="22"/>
                      <a:pt x="10" y="24"/>
                      <a:pt x="11" y="25"/>
                    </a:cubicBezTo>
                    <a:cubicBezTo>
                      <a:pt x="13" y="28"/>
                      <a:pt x="16" y="30"/>
                      <a:pt x="18" y="31"/>
                    </a:cubicBezTo>
                    <a:cubicBezTo>
                      <a:pt x="21" y="31"/>
                      <a:pt x="24" y="31"/>
                      <a:pt x="26" y="29"/>
                    </a:cubicBezTo>
                    <a:cubicBezTo>
                      <a:pt x="28" y="27"/>
                      <a:pt x="29" y="25"/>
                      <a:pt x="30" y="22"/>
                    </a:cubicBezTo>
                    <a:cubicBezTo>
                      <a:pt x="30" y="19"/>
                      <a:pt x="29" y="16"/>
                      <a:pt x="28" y="14"/>
                    </a:cubicBezTo>
                    <a:cubicBezTo>
                      <a:pt x="27" y="12"/>
                      <a:pt x="26" y="11"/>
                      <a:pt x="24" y="10"/>
                    </a:cubicBezTo>
                    <a:cubicBezTo>
                      <a:pt x="23" y="10"/>
                      <a:pt x="22" y="9"/>
                      <a:pt x="20" y="9"/>
                    </a:cubicBezTo>
                    <a:cubicBezTo>
                      <a:pt x="20" y="8"/>
                      <a:pt x="19" y="8"/>
                      <a:pt x="1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18" name="Freeform 444"/>
              <p:cNvSpPr>
                <a:spLocks noEditPoints="1"/>
              </p:cNvSpPr>
              <p:nvPr/>
            </p:nvSpPr>
            <p:spPr bwMode="auto">
              <a:xfrm>
                <a:off x="-5018088" y="3559175"/>
                <a:ext cx="58738" cy="53975"/>
              </a:xfrm>
              <a:custGeom>
                <a:avLst/>
                <a:gdLst>
                  <a:gd name="T0" fmla="*/ 13 w 27"/>
                  <a:gd name="T1" fmla="*/ 25 h 25"/>
                  <a:gd name="T2" fmla="*/ 3 w 27"/>
                  <a:gd name="T3" fmla="*/ 19 h 25"/>
                  <a:gd name="T4" fmla="*/ 1 w 27"/>
                  <a:gd name="T5" fmla="*/ 10 h 25"/>
                  <a:gd name="T6" fmla="*/ 6 w 27"/>
                  <a:gd name="T7" fmla="*/ 2 h 25"/>
                  <a:gd name="T8" fmla="*/ 15 w 27"/>
                  <a:gd name="T9" fmla="*/ 0 h 25"/>
                  <a:gd name="T10" fmla="*/ 23 w 27"/>
                  <a:gd name="T11" fmla="*/ 5 h 25"/>
                  <a:gd name="T12" fmla="*/ 20 w 27"/>
                  <a:gd name="T13" fmla="*/ 23 h 25"/>
                  <a:gd name="T14" fmla="*/ 13 w 27"/>
                  <a:gd name="T15" fmla="*/ 25 h 25"/>
                  <a:gd name="T16" fmla="*/ 13 w 27"/>
                  <a:gd name="T17" fmla="*/ 8 h 25"/>
                  <a:gd name="T18" fmla="*/ 11 w 27"/>
                  <a:gd name="T19" fmla="*/ 9 h 25"/>
                  <a:gd name="T20" fmla="*/ 9 w 27"/>
                  <a:gd name="T21" fmla="*/ 11 h 25"/>
                  <a:gd name="T22" fmla="*/ 10 w 27"/>
                  <a:gd name="T23" fmla="*/ 15 h 25"/>
                  <a:gd name="T24" fmla="*/ 13 w 27"/>
                  <a:gd name="T25" fmla="*/ 17 h 25"/>
                  <a:gd name="T26" fmla="*/ 16 w 27"/>
                  <a:gd name="T27" fmla="*/ 16 h 25"/>
                  <a:gd name="T28" fmla="*/ 16 w 27"/>
                  <a:gd name="T29" fmla="*/ 10 h 25"/>
                  <a:gd name="T30" fmla="*/ 14 w 27"/>
                  <a:gd name="T31" fmla="*/ 8 h 25"/>
                  <a:gd name="T32" fmla="*/ 13 w 27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5">
                    <a:moveTo>
                      <a:pt x="13" y="25"/>
                    </a:moveTo>
                    <a:cubicBezTo>
                      <a:pt x="9" y="25"/>
                      <a:pt x="6" y="23"/>
                      <a:pt x="3" y="19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2" y="7"/>
                      <a:pt x="3" y="4"/>
                      <a:pt x="6" y="2"/>
                    </a:cubicBezTo>
                    <a:cubicBezTo>
                      <a:pt x="9" y="0"/>
                      <a:pt x="12" y="0"/>
                      <a:pt x="15" y="0"/>
                    </a:cubicBezTo>
                    <a:cubicBezTo>
                      <a:pt x="18" y="1"/>
                      <a:pt x="21" y="3"/>
                      <a:pt x="23" y="5"/>
                    </a:cubicBezTo>
                    <a:cubicBezTo>
                      <a:pt x="27" y="11"/>
                      <a:pt x="26" y="19"/>
                      <a:pt x="20" y="23"/>
                    </a:cubicBezTo>
                    <a:cubicBezTo>
                      <a:pt x="18" y="24"/>
                      <a:pt x="16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9" y="14"/>
                      <a:pt x="10" y="15"/>
                    </a:cubicBezTo>
                    <a:cubicBezTo>
                      <a:pt x="11" y="16"/>
                      <a:pt x="12" y="17"/>
                      <a:pt x="13" y="17"/>
                    </a:cubicBezTo>
                    <a:cubicBezTo>
                      <a:pt x="14" y="17"/>
                      <a:pt x="15" y="16"/>
                      <a:pt x="16" y="16"/>
                    </a:cubicBezTo>
                    <a:cubicBezTo>
                      <a:pt x="17" y="15"/>
                      <a:pt x="18" y="12"/>
                      <a:pt x="16" y="10"/>
                    </a:cubicBezTo>
                    <a:cubicBezTo>
                      <a:pt x="16" y="9"/>
                      <a:pt x="14" y="8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19" name="Freeform 445"/>
              <p:cNvSpPr>
                <a:spLocks noEditPoints="1"/>
              </p:cNvSpPr>
              <p:nvPr/>
            </p:nvSpPr>
            <p:spPr bwMode="auto">
              <a:xfrm>
                <a:off x="-5037138" y="3529013"/>
                <a:ext cx="58738" cy="53975"/>
              </a:xfrm>
              <a:custGeom>
                <a:avLst/>
                <a:gdLst>
                  <a:gd name="T0" fmla="*/ 13 w 27"/>
                  <a:gd name="T1" fmla="*/ 25 h 25"/>
                  <a:gd name="T2" fmla="*/ 3 w 27"/>
                  <a:gd name="T3" fmla="*/ 19 h 25"/>
                  <a:gd name="T4" fmla="*/ 1 w 27"/>
                  <a:gd name="T5" fmla="*/ 10 h 25"/>
                  <a:gd name="T6" fmla="*/ 6 w 27"/>
                  <a:gd name="T7" fmla="*/ 2 h 25"/>
                  <a:gd name="T8" fmla="*/ 16 w 27"/>
                  <a:gd name="T9" fmla="*/ 0 h 25"/>
                  <a:gd name="T10" fmla="*/ 23 w 27"/>
                  <a:gd name="T11" fmla="*/ 6 h 25"/>
                  <a:gd name="T12" fmla="*/ 20 w 27"/>
                  <a:gd name="T13" fmla="*/ 23 h 25"/>
                  <a:gd name="T14" fmla="*/ 13 w 27"/>
                  <a:gd name="T15" fmla="*/ 25 h 25"/>
                  <a:gd name="T16" fmla="*/ 12 w 27"/>
                  <a:gd name="T17" fmla="*/ 8 h 25"/>
                  <a:gd name="T18" fmla="*/ 10 w 27"/>
                  <a:gd name="T19" fmla="*/ 9 h 25"/>
                  <a:gd name="T20" fmla="*/ 9 w 27"/>
                  <a:gd name="T21" fmla="*/ 11 h 25"/>
                  <a:gd name="T22" fmla="*/ 9 w 27"/>
                  <a:gd name="T23" fmla="*/ 15 h 25"/>
                  <a:gd name="T24" fmla="*/ 13 w 27"/>
                  <a:gd name="T25" fmla="*/ 17 h 25"/>
                  <a:gd name="T26" fmla="*/ 15 w 27"/>
                  <a:gd name="T27" fmla="*/ 16 h 25"/>
                  <a:gd name="T28" fmla="*/ 16 w 27"/>
                  <a:gd name="T29" fmla="*/ 10 h 25"/>
                  <a:gd name="T30" fmla="*/ 14 w 27"/>
                  <a:gd name="T31" fmla="*/ 8 h 25"/>
                  <a:gd name="T32" fmla="*/ 12 w 27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5">
                    <a:moveTo>
                      <a:pt x="13" y="25"/>
                    </a:moveTo>
                    <a:cubicBezTo>
                      <a:pt x="9" y="25"/>
                      <a:pt x="5" y="23"/>
                      <a:pt x="3" y="19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1" y="6"/>
                      <a:pt x="3" y="3"/>
                      <a:pt x="6" y="2"/>
                    </a:cubicBezTo>
                    <a:cubicBezTo>
                      <a:pt x="9" y="0"/>
                      <a:pt x="12" y="0"/>
                      <a:pt x="16" y="0"/>
                    </a:cubicBezTo>
                    <a:cubicBezTo>
                      <a:pt x="19" y="1"/>
                      <a:pt x="21" y="3"/>
                      <a:pt x="23" y="6"/>
                    </a:cubicBezTo>
                    <a:cubicBezTo>
                      <a:pt x="27" y="12"/>
                      <a:pt x="25" y="19"/>
                      <a:pt x="20" y="23"/>
                    </a:cubicBezTo>
                    <a:cubicBezTo>
                      <a:pt x="18" y="24"/>
                      <a:pt x="15" y="25"/>
                      <a:pt x="13" y="25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2"/>
                      <a:pt x="9" y="13"/>
                      <a:pt x="9" y="15"/>
                    </a:cubicBezTo>
                    <a:cubicBezTo>
                      <a:pt x="10" y="16"/>
                      <a:pt x="12" y="17"/>
                      <a:pt x="13" y="17"/>
                    </a:cubicBezTo>
                    <a:cubicBezTo>
                      <a:pt x="14" y="17"/>
                      <a:pt x="14" y="16"/>
                      <a:pt x="15" y="16"/>
                    </a:cubicBezTo>
                    <a:cubicBezTo>
                      <a:pt x="17" y="15"/>
                      <a:pt x="17" y="12"/>
                      <a:pt x="16" y="10"/>
                    </a:cubicBezTo>
                    <a:cubicBezTo>
                      <a:pt x="16" y="9"/>
                      <a:pt x="15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20" name="Freeform 446"/>
              <p:cNvSpPr>
                <a:spLocks noEditPoints="1"/>
              </p:cNvSpPr>
              <p:nvPr/>
            </p:nvSpPr>
            <p:spPr bwMode="auto">
              <a:xfrm>
                <a:off x="-4994275" y="3387725"/>
                <a:ext cx="57150" cy="49213"/>
              </a:xfrm>
              <a:custGeom>
                <a:avLst/>
                <a:gdLst>
                  <a:gd name="T0" fmla="*/ 11 w 26"/>
                  <a:gd name="T1" fmla="*/ 23 h 23"/>
                  <a:gd name="T2" fmla="*/ 1 w 26"/>
                  <a:gd name="T3" fmla="*/ 16 h 23"/>
                  <a:gd name="T4" fmla="*/ 1 w 26"/>
                  <a:gd name="T5" fmla="*/ 7 h 23"/>
                  <a:gd name="T6" fmla="*/ 8 w 26"/>
                  <a:gd name="T7" fmla="*/ 1 h 23"/>
                  <a:gd name="T8" fmla="*/ 17 w 26"/>
                  <a:gd name="T9" fmla="*/ 1 h 23"/>
                  <a:gd name="T10" fmla="*/ 23 w 26"/>
                  <a:gd name="T11" fmla="*/ 7 h 23"/>
                  <a:gd name="T12" fmla="*/ 17 w 26"/>
                  <a:gd name="T13" fmla="*/ 22 h 23"/>
                  <a:gd name="T14" fmla="*/ 11 w 26"/>
                  <a:gd name="T15" fmla="*/ 23 h 23"/>
                  <a:gd name="T16" fmla="*/ 13 w 26"/>
                  <a:gd name="T17" fmla="*/ 8 h 23"/>
                  <a:gd name="T18" fmla="*/ 11 w 26"/>
                  <a:gd name="T19" fmla="*/ 8 h 23"/>
                  <a:gd name="T20" fmla="*/ 8 w 26"/>
                  <a:gd name="T21" fmla="*/ 11 h 23"/>
                  <a:gd name="T22" fmla="*/ 8 w 26"/>
                  <a:gd name="T23" fmla="*/ 13 h 23"/>
                  <a:gd name="T24" fmla="*/ 13 w 26"/>
                  <a:gd name="T25" fmla="*/ 14 h 23"/>
                  <a:gd name="T26" fmla="*/ 16 w 26"/>
                  <a:gd name="T27" fmla="*/ 10 h 23"/>
                  <a:gd name="T28" fmla="*/ 14 w 26"/>
                  <a:gd name="T29" fmla="*/ 8 h 23"/>
                  <a:gd name="T30" fmla="*/ 13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1" y="23"/>
                    </a:moveTo>
                    <a:cubicBezTo>
                      <a:pt x="7" y="23"/>
                      <a:pt x="3" y="20"/>
                      <a:pt x="1" y="16"/>
                    </a:cubicBezTo>
                    <a:cubicBezTo>
                      <a:pt x="0" y="13"/>
                      <a:pt x="0" y="10"/>
                      <a:pt x="1" y="7"/>
                    </a:cubicBezTo>
                    <a:cubicBezTo>
                      <a:pt x="2" y="4"/>
                      <a:pt x="5" y="2"/>
                      <a:pt x="8" y="1"/>
                    </a:cubicBezTo>
                    <a:cubicBezTo>
                      <a:pt x="11" y="0"/>
                      <a:pt x="14" y="0"/>
                      <a:pt x="17" y="1"/>
                    </a:cubicBezTo>
                    <a:cubicBezTo>
                      <a:pt x="20" y="2"/>
                      <a:pt x="22" y="4"/>
                      <a:pt x="23" y="7"/>
                    </a:cubicBezTo>
                    <a:cubicBezTo>
                      <a:pt x="26" y="12"/>
                      <a:pt x="23" y="19"/>
                      <a:pt x="17" y="22"/>
                    </a:cubicBezTo>
                    <a:cubicBezTo>
                      <a:pt x="15" y="23"/>
                      <a:pt x="13" y="23"/>
                      <a:pt x="11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0" y="9"/>
                      <a:pt x="9" y="10"/>
                      <a:pt x="8" y="11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5"/>
                      <a:pt x="11" y="15"/>
                      <a:pt x="13" y="14"/>
                    </a:cubicBezTo>
                    <a:cubicBezTo>
                      <a:pt x="15" y="13"/>
                      <a:pt x="17" y="11"/>
                      <a:pt x="16" y="10"/>
                    </a:cubicBezTo>
                    <a:cubicBezTo>
                      <a:pt x="16" y="9"/>
                      <a:pt x="15" y="9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21" name="Freeform 447"/>
              <p:cNvSpPr>
                <a:spLocks noEditPoints="1"/>
              </p:cNvSpPr>
              <p:nvPr/>
            </p:nvSpPr>
            <p:spPr bwMode="auto">
              <a:xfrm>
                <a:off x="-5006975" y="3357563"/>
                <a:ext cx="55563" cy="49213"/>
              </a:xfrm>
              <a:custGeom>
                <a:avLst/>
                <a:gdLst>
                  <a:gd name="T0" fmla="*/ 12 w 26"/>
                  <a:gd name="T1" fmla="*/ 23 h 23"/>
                  <a:gd name="T2" fmla="*/ 1 w 26"/>
                  <a:gd name="T3" fmla="*/ 16 h 23"/>
                  <a:gd name="T4" fmla="*/ 2 w 26"/>
                  <a:gd name="T5" fmla="*/ 7 h 23"/>
                  <a:gd name="T6" fmla="*/ 9 w 26"/>
                  <a:gd name="T7" fmla="*/ 1 h 23"/>
                  <a:gd name="T8" fmla="*/ 18 w 26"/>
                  <a:gd name="T9" fmla="*/ 1 h 23"/>
                  <a:gd name="T10" fmla="*/ 24 w 26"/>
                  <a:gd name="T11" fmla="*/ 8 h 23"/>
                  <a:gd name="T12" fmla="*/ 17 w 26"/>
                  <a:gd name="T13" fmla="*/ 22 h 23"/>
                  <a:gd name="T14" fmla="*/ 12 w 26"/>
                  <a:gd name="T15" fmla="*/ 23 h 23"/>
                  <a:gd name="T16" fmla="*/ 13 w 26"/>
                  <a:gd name="T17" fmla="*/ 9 h 23"/>
                  <a:gd name="T18" fmla="*/ 11 w 26"/>
                  <a:gd name="T19" fmla="*/ 9 h 23"/>
                  <a:gd name="T20" fmla="*/ 9 w 26"/>
                  <a:gd name="T21" fmla="*/ 11 h 23"/>
                  <a:gd name="T22" fmla="*/ 9 w 26"/>
                  <a:gd name="T23" fmla="*/ 13 h 23"/>
                  <a:gd name="T24" fmla="*/ 12 w 26"/>
                  <a:gd name="T25" fmla="*/ 15 h 23"/>
                  <a:gd name="T26" fmla="*/ 14 w 26"/>
                  <a:gd name="T27" fmla="*/ 15 h 23"/>
                  <a:gd name="T28" fmla="*/ 16 w 26"/>
                  <a:gd name="T29" fmla="*/ 11 h 23"/>
                  <a:gd name="T30" fmla="*/ 15 w 26"/>
                  <a:gd name="T31" fmla="*/ 9 h 23"/>
                  <a:gd name="T32" fmla="*/ 13 w 26"/>
                  <a:gd name="T33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2" y="23"/>
                    </a:moveTo>
                    <a:cubicBezTo>
                      <a:pt x="7" y="23"/>
                      <a:pt x="3" y="21"/>
                      <a:pt x="1" y="16"/>
                    </a:cubicBezTo>
                    <a:cubicBezTo>
                      <a:pt x="0" y="13"/>
                      <a:pt x="0" y="10"/>
                      <a:pt x="2" y="7"/>
                    </a:cubicBezTo>
                    <a:cubicBezTo>
                      <a:pt x="3" y="5"/>
                      <a:pt x="6" y="2"/>
                      <a:pt x="9" y="1"/>
                    </a:cubicBezTo>
                    <a:cubicBezTo>
                      <a:pt x="12" y="0"/>
                      <a:pt x="15" y="0"/>
                      <a:pt x="18" y="1"/>
                    </a:cubicBezTo>
                    <a:cubicBezTo>
                      <a:pt x="20" y="3"/>
                      <a:pt x="23" y="5"/>
                      <a:pt x="24" y="8"/>
                    </a:cubicBezTo>
                    <a:cubicBezTo>
                      <a:pt x="26" y="13"/>
                      <a:pt x="23" y="20"/>
                      <a:pt x="17" y="22"/>
                    </a:cubicBezTo>
                    <a:cubicBezTo>
                      <a:pt x="15" y="23"/>
                      <a:pt x="14" y="23"/>
                      <a:pt x="12" y="23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8" y="13"/>
                      <a:pt x="9" y="13"/>
                    </a:cubicBezTo>
                    <a:cubicBezTo>
                      <a:pt x="9" y="15"/>
                      <a:pt x="10" y="15"/>
                      <a:pt x="12" y="15"/>
                    </a:cubicBezTo>
                    <a:cubicBezTo>
                      <a:pt x="13" y="15"/>
                      <a:pt x="13" y="15"/>
                      <a:pt x="14" y="15"/>
                    </a:cubicBezTo>
                    <a:cubicBezTo>
                      <a:pt x="16" y="14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22" name="Freeform 448"/>
              <p:cNvSpPr>
                <a:spLocks noEditPoints="1"/>
              </p:cNvSpPr>
              <p:nvPr/>
            </p:nvSpPr>
            <p:spPr bwMode="auto">
              <a:xfrm>
                <a:off x="-5018088" y="3328988"/>
                <a:ext cx="57150" cy="49213"/>
              </a:xfrm>
              <a:custGeom>
                <a:avLst/>
                <a:gdLst>
                  <a:gd name="T0" fmla="*/ 12 w 26"/>
                  <a:gd name="T1" fmla="*/ 23 h 23"/>
                  <a:gd name="T2" fmla="*/ 1 w 26"/>
                  <a:gd name="T3" fmla="*/ 15 h 23"/>
                  <a:gd name="T4" fmla="*/ 2 w 26"/>
                  <a:gd name="T5" fmla="*/ 7 h 23"/>
                  <a:gd name="T6" fmla="*/ 9 w 26"/>
                  <a:gd name="T7" fmla="*/ 0 h 23"/>
                  <a:gd name="T8" fmla="*/ 13 w 26"/>
                  <a:gd name="T9" fmla="*/ 0 h 23"/>
                  <a:gd name="T10" fmla="*/ 24 w 26"/>
                  <a:gd name="T11" fmla="*/ 7 h 23"/>
                  <a:gd name="T12" fmla="*/ 16 w 26"/>
                  <a:gd name="T13" fmla="*/ 22 h 23"/>
                  <a:gd name="T14" fmla="*/ 12 w 26"/>
                  <a:gd name="T15" fmla="*/ 23 h 23"/>
                  <a:gd name="T16" fmla="*/ 13 w 26"/>
                  <a:gd name="T17" fmla="*/ 8 h 23"/>
                  <a:gd name="T18" fmla="*/ 12 w 26"/>
                  <a:gd name="T19" fmla="*/ 8 h 23"/>
                  <a:gd name="T20" fmla="*/ 9 w 26"/>
                  <a:gd name="T21" fmla="*/ 10 h 23"/>
                  <a:gd name="T22" fmla="*/ 9 w 26"/>
                  <a:gd name="T23" fmla="*/ 13 h 23"/>
                  <a:gd name="T24" fmla="*/ 14 w 26"/>
                  <a:gd name="T25" fmla="*/ 14 h 23"/>
                  <a:gd name="T26" fmla="*/ 16 w 26"/>
                  <a:gd name="T27" fmla="*/ 10 h 23"/>
                  <a:gd name="T28" fmla="*/ 13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2" y="23"/>
                    </a:moveTo>
                    <a:cubicBezTo>
                      <a:pt x="7" y="23"/>
                      <a:pt x="3" y="20"/>
                      <a:pt x="1" y="15"/>
                    </a:cubicBezTo>
                    <a:cubicBezTo>
                      <a:pt x="0" y="12"/>
                      <a:pt x="0" y="9"/>
                      <a:pt x="2" y="7"/>
                    </a:cubicBezTo>
                    <a:cubicBezTo>
                      <a:pt x="3" y="4"/>
                      <a:pt x="6" y="1"/>
                      <a:pt x="9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8" y="0"/>
                      <a:pt x="23" y="3"/>
                      <a:pt x="24" y="7"/>
                    </a:cubicBezTo>
                    <a:cubicBezTo>
                      <a:pt x="26" y="13"/>
                      <a:pt x="23" y="20"/>
                      <a:pt x="16" y="22"/>
                    </a:cubicBezTo>
                    <a:cubicBezTo>
                      <a:pt x="15" y="22"/>
                      <a:pt x="14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9" y="11"/>
                      <a:pt x="8" y="12"/>
                      <a:pt x="9" y="13"/>
                    </a:cubicBezTo>
                    <a:cubicBezTo>
                      <a:pt x="9" y="14"/>
                      <a:pt x="12" y="15"/>
                      <a:pt x="14" y="14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23" name="Freeform 449"/>
              <p:cNvSpPr>
                <a:spLocks noEditPoints="1"/>
              </p:cNvSpPr>
              <p:nvPr/>
            </p:nvSpPr>
            <p:spPr bwMode="auto">
              <a:xfrm>
                <a:off x="-5026025" y="3298825"/>
                <a:ext cx="55563" cy="50800"/>
              </a:xfrm>
              <a:custGeom>
                <a:avLst/>
                <a:gdLst>
                  <a:gd name="T0" fmla="*/ 12 w 26"/>
                  <a:gd name="T1" fmla="*/ 23 h 23"/>
                  <a:gd name="T2" fmla="*/ 1 w 26"/>
                  <a:gd name="T3" fmla="*/ 15 h 23"/>
                  <a:gd name="T4" fmla="*/ 2 w 26"/>
                  <a:gd name="T5" fmla="*/ 6 h 23"/>
                  <a:gd name="T6" fmla="*/ 9 w 26"/>
                  <a:gd name="T7" fmla="*/ 0 h 23"/>
                  <a:gd name="T8" fmla="*/ 13 w 26"/>
                  <a:gd name="T9" fmla="*/ 0 h 23"/>
                  <a:gd name="T10" fmla="*/ 24 w 26"/>
                  <a:gd name="T11" fmla="*/ 8 h 23"/>
                  <a:gd name="T12" fmla="*/ 16 w 26"/>
                  <a:gd name="T13" fmla="*/ 22 h 23"/>
                  <a:gd name="T14" fmla="*/ 12 w 26"/>
                  <a:gd name="T15" fmla="*/ 23 h 23"/>
                  <a:gd name="T16" fmla="*/ 13 w 26"/>
                  <a:gd name="T17" fmla="*/ 8 h 23"/>
                  <a:gd name="T18" fmla="*/ 11 w 26"/>
                  <a:gd name="T19" fmla="*/ 8 h 23"/>
                  <a:gd name="T20" fmla="*/ 9 w 26"/>
                  <a:gd name="T21" fmla="*/ 10 h 23"/>
                  <a:gd name="T22" fmla="*/ 8 w 26"/>
                  <a:gd name="T23" fmla="*/ 12 h 23"/>
                  <a:gd name="T24" fmla="*/ 13 w 26"/>
                  <a:gd name="T25" fmla="*/ 14 h 23"/>
                  <a:gd name="T26" fmla="*/ 16 w 26"/>
                  <a:gd name="T27" fmla="*/ 10 h 23"/>
                  <a:gd name="T28" fmla="*/ 13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2" y="23"/>
                    </a:moveTo>
                    <a:cubicBezTo>
                      <a:pt x="7" y="23"/>
                      <a:pt x="2" y="20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3" y="3"/>
                      <a:pt x="6" y="1"/>
                      <a:pt x="9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8" y="0"/>
                      <a:pt x="23" y="3"/>
                      <a:pt x="24" y="8"/>
                    </a:cubicBezTo>
                    <a:cubicBezTo>
                      <a:pt x="26" y="14"/>
                      <a:pt x="22" y="20"/>
                      <a:pt x="16" y="22"/>
                    </a:cubicBezTo>
                    <a:cubicBezTo>
                      <a:pt x="14" y="23"/>
                      <a:pt x="13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9" y="14"/>
                      <a:pt x="11" y="15"/>
                      <a:pt x="13" y="14"/>
                    </a:cubicBezTo>
                    <a:cubicBezTo>
                      <a:pt x="15" y="14"/>
                      <a:pt x="17" y="12"/>
                      <a:pt x="16" y="10"/>
                    </a:cubicBezTo>
                    <a:cubicBezTo>
                      <a:pt x="16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24" name="Freeform 450"/>
              <p:cNvSpPr>
                <a:spLocks noEditPoints="1"/>
              </p:cNvSpPr>
              <p:nvPr/>
            </p:nvSpPr>
            <p:spPr bwMode="auto">
              <a:xfrm>
                <a:off x="-5033963" y="3268663"/>
                <a:ext cx="55563" cy="50800"/>
              </a:xfrm>
              <a:custGeom>
                <a:avLst/>
                <a:gdLst>
                  <a:gd name="T0" fmla="*/ 12 w 26"/>
                  <a:gd name="T1" fmla="*/ 23 h 23"/>
                  <a:gd name="T2" fmla="*/ 1 w 26"/>
                  <a:gd name="T3" fmla="*/ 14 h 23"/>
                  <a:gd name="T4" fmla="*/ 2 w 26"/>
                  <a:gd name="T5" fmla="*/ 5 h 23"/>
                  <a:gd name="T6" fmla="*/ 10 w 26"/>
                  <a:gd name="T7" fmla="*/ 0 h 23"/>
                  <a:gd name="T8" fmla="*/ 13 w 26"/>
                  <a:gd name="T9" fmla="*/ 0 h 23"/>
                  <a:gd name="T10" fmla="*/ 25 w 26"/>
                  <a:gd name="T11" fmla="*/ 8 h 23"/>
                  <a:gd name="T12" fmla="*/ 15 w 26"/>
                  <a:gd name="T13" fmla="*/ 22 h 23"/>
                  <a:gd name="T14" fmla="*/ 12 w 26"/>
                  <a:gd name="T15" fmla="*/ 23 h 23"/>
                  <a:gd name="T16" fmla="*/ 13 w 26"/>
                  <a:gd name="T17" fmla="*/ 8 h 23"/>
                  <a:gd name="T18" fmla="*/ 12 w 26"/>
                  <a:gd name="T19" fmla="*/ 8 h 23"/>
                  <a:gd name="T20" fmla="*/ 9 w 26"/>
                  <a:gd name="T21" fmla="*/ 10 h 23"/>
                  <a:gd name="T22" fmla="*/ 9 w 26"/>
                  <a:gd name="T23" fmla="*/ 12 h 23"/>
                  <a:gd name="T24" fmla="*/ 13 w 26"/>
                  <a:gd name="T25" fmla="*/ 14 h 23"/>
                  <a:gd name="T26" fmla="*/ 17 w 26"/>
                  <a:gd name="T27" fmla="*/ 10 h 23"/>
                  <a:gd name="T28" fmla="*/ 13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2" y="23"/>
                    </a:moveTo>
                    <a:cubicBezTo>
                      <a:pt x="7" y="23"/>
                      <a:pt x="2" y="19"/>
                      <a:pt x="1" y="14"/>
                    </a:cubicBezTo>
                    <a:cubicBezTo>
                      <a:pt x="0" y="11"/>
                      <a:pt x="1" y="8"/>
                      <a:pt x="2" y="5"/>
                    </a:cubicBezTo>
                    <a:cubicBezTo>
                      <a:pt x="4" y="3"/>
                      <a:pt x="7" y="1"/>
                      <a:pt x="10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9" y="0"/>
                      <a:pt x="23" y="3"/>
                      <a:pt x="25" y="8"/>
                    </a:cubicBezTo>
                    <a:cubicBezTo>
                      <a:pt x="26" y="14"/>
                      <a:pt x="22" y="21"/>
                      <a:pt x="15" y="22"/>
                    </a:cubicBezTo>
                    <a:cubicBezTo>
                      <a:pt x="14" y="23"/>
                      <a:pt x="13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10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4"/>
                      <a:pt x="11" y="15"/>
                      <a:pt x="13" y="14"/>
                    </a:cubicBezTo>
                    <a:cubicBezTo>
                      <a:pt x="15" y="14"/>
                      <a:pt x="17" y="12"/>
                      <a:pt x="17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25" name="Freeform 451"/>
              <p:cNvSpPr>
                <a:spLocks noEditPoints="1"/>
              </p:cNvSpPr>
              <p:nvPr/>
            </p:nvSpPr>
            <p:spPr bwMode="auto">
              <a:xfrm>
                <a:off x="-5040313" y="3240088"/>
                <a:ext cx="52388" cy="46038"/>
              </a:xfrm>
              <a:custGeom>
                <a:avLst/>
                <a:gdLst>
                  <a:gd name="T0" fmla="*/ 12 w 25"/>
                  <a:gd name="T1" fmla="*/ 22 h 22"/>
                  <a:gd name="T2" fmla="*/ 6 w 25"/>
                  <a:gd name="T3" fmla="*/ 21 h 22"/>
                  <a:gd name="T4" fmla="*/ 1 w 25"/>
                  <a:gd name="T5" fmla="*/ 13 h 22"/>
                  <a:gd name="T6" fmla="*/ 3 w 25"/>
                  <a:gd name="T7" fmla="*/ 5 h 22"/>
                  <a:gd name="T8" fmla="*/ 11 w 25"/>
                  <a:gd name="T9" fmla="*/ 0 h 22"/>
                  <a:gd name="T10" fmla="*/ 13 w 25"/>
                  <a:gd name="T11" fmla="*/ 0 h 22"/>
                  <a:gd name="T12" fmla="*/ 25 w 25"/>
                  <a:gd name="T13" fmla="*/ 9 h 22"/>
                  <a:gd name="T14" fmla="*/ 22 w 25"/>
                  <a:gd name="T15" fmla="*/ 17 h 22"/>
                  <a:gd name="T16" fmla="*/ 15 w 25"/>
                  <a:gd name="T17" fmla="*/ 22 h 22"/>
                  <a:gd name="T18" fmla="*/ 12 w 25"/>
                  <a:gd name="T19" fmla="*/ 22 h 22"/>
                  <a:gd name="T20" fmla="*/ 13 w 25"/>
                  <a:gd name="T21" fmla="*/ 8 h 22"/>
                  <a:gd name="T22" fmla="*/ 12 w 25"/>
                  <a:gd name="T23" fmla="*/ 8 h 22"/>
                  <a:gd name="T24" fmla="*/ 9 w 25"/>
                  <a:gd name="T25" fmla="*/ 9 h 22"/>
                  <a:gd name="T26" fmla="*/ 9 w 25"/>
                  <a:gd name="T27" fmla="*/ 12 h 22"/>
                  <a:gd name="T28" fmla="*/ 10 w 25"/>
                  <a:gd name="T29" fmla="*/ 14 h 22"/>
                  <a:gd name="T30" fmla="*/ 13 w 25"/>
                  <a:gd name="T31" fmla="*/ 14 h 22"/>
                  <a:gd name="T32" fmla="*/ 16 w 25"/>
                  <a:gd name="T33" fmla="*/ 12 h 22"/>
                  <a:gd name="T34" fmla="*/ 17 w 25"/>
                  <a:gd name="T35" fmla="*/ 10 h 22"/>
                  <a:gd name="T36" fmla="*/ 13 w 25"/>
                  <a:gd name="T37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2">
                    <a:moveTo>
                      <a:pt x="12" y="22"/>
                    </a:moveTo>
                    <a:cubicBezTo>
                      <a:pt x="10" y="22"/>
                      <a:pt x="8" y="22"/>
                      <a:pt x="6" y="21"/>
                    </a:cubicBezTo>
                    <a:cubicBezTo>
                      <a:pt x="3" y="19"/>
                      <a:pt x="1" y="16"/>
                      <a:pt x="1" y="13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5" y="2"/>
                      <a:pt x="8" y="0"/>
                      <a:pt x="11" y="0"/>
                    </a:cubicBezTo>
                    <a:cubicBezTo>
                      <a:pt x="12" y="0"/>
                      <a:pt x="12" y="0"/>
                      <a:pt x="13" y="0"/>
                    </a:cubicBezTo>
                    <a:cubicBezTo>
                      <a:pt x="19" y="0"/>
                      <a:pt x="24" y="3"/>
                      <a:pt x="25" y="9"/>
                    </a:cubicBezTo>
                    <a:cubicBezTo>
                      <a:pt x="25" y="12"/>
                      <a:pt x="24" y="15"/>
                      <a:pt x="22" y="17"/>
                    </a:cubicBezTo>
                    <a:cubicBezTo>
                      <a:pt x="21" y="20"/>
                      <a:pt x="18" y="21"/>
                      <a:pt x="15" y="22"/>
                    </a:cubicBezTo>
                    <a:cubicBezTo>
                      <a:pt x="14" y="22"/>
                      <a:pt x="13" y="22"/>
                      <a:pt x="12" y="22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3"/>
                      <a:pt x="9" y="13"/>
                      <a:pt x="10" y="14"/>
                    </a:cubicBezTo>
                    <a:cubicBezTo>
                      <a:pt x="11" y="14"/>
                      <a:pt x="12" y="14"/>
                      <a:pt x="13" y="14"/>
                    </a:cubicBezTo>
                    <a:cubicBezTo>
                      <a:pt x="14" y="14"/>
                      <a:pt x="15" y="13"/>
                      <a:pt x="16" y="12"/>
                    </a:cubicBezTo>
                    <a:cubicBezTo>
                      <a:pt x="16" y="12"/>
                      <a:pt x="17" y="11"/>
                      <a:pt x="17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26" name="Freeform 452"/>
              <p:cNvSpPr>
                <a:spLocks noEditPoints="1"/>
              </p:cNvSpPr>
              <p:nvPr/>
            </p:nvSpPr>
            <p:spPr bwMode="auto">
              <a:xfrm>
                <a:off x="-5030788" y="3392488"/>
                <a:ext cx="57150" cy="49213"/>
              </a:xfrm>
              <a:custGeom>
                <a:avLst/>
                <a:gdLst>
                  <a:gd name="T0" fmla="*/ 12 w 26"/>
                  <a:gd name="T1" fmla="*/ 23 h 23"/>
                  <a:gd name="T2" fmla="*/ 1 w 26"/>
                  <a:gd name="T3" fmla="*/ 16 h 23"/>
                  <a:gd name="T4" fmla="*/ 1 w 26"/>
                  <a:gd name="T5" fmla="*/ 16 h 23"/>
                  <a:gd name="T6" fmla="*/ 1 w 26"/>
                  <a:gd name="T7" fmla="*/ 7 h 23"/>
                  <a:gd name="T8" fmla="*/ 8 w 26"/>
                  <a:gd name="T9" fmla="*/ 1 h 23"/>
                  <a:gd name="T10" fmla="*/ 13 w 26"/>
                  <a:gd name="T11" fmla="*/ 0 h 23"/>
                  <a:gd name="T12" fmla="*/ 24 w 26"/>
                  <a:gd name="T13" fmla="*/ 7 h 23"/>
                  <a:gd name="T14" fmla="*/ 17 w 26"/>
                  <a:gd name="T15" fmla="*/ 22 h 23"/>
                  <a:gd name="T16" fmla="*/ 12 w 26"/>
                  <a:gd name="T17" fmla="*/ 23 h 23"/>
                  <a:gd name="T18" fmla="*/ 9 w 26"/>
                  <a:gd name="T19" fmla="*/ 13 h 23"/>
                  <a:gd name="T20" fmla="*/ 12 w 26"/>
                  <a:gd name="T21" fmla="*/ 15 h 23"/>
                  <a:gd name="T22" fmla="*/ 14 w 26"/>
                  <a:gd name="T23" fmla="*/ 15 h 23"/>
                  <a:gd name="T24" fmla="*/ 16 w 26"/>
                  <a:gd name="T25" fmla="*/ 10 h 23"/>
                  <a:gd name="T26" fmla="*/ 16 w 26"/>
                  <a:gd name="T27" fmla="*/ 10 h 23"/>
                  <a:gd name="T28" fmla="*/ 11 w 26"/>
                  <a:gd name="T29" fmla="*/ 8 h 23"/>
                  <a:gd name="T30" fmla="*/ 9 w 26"/>
                  <a:gd name="T31" fmla="*/ 10 h 23"/>
                  <a:gd name="T32" fmla="*/ 9 w 26"/>
                  <a:gd name="T33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2" y="23"/>
                    </a:moveTo>
                    <a:cubicBezTo>
                      <a:pt x="7" y="23"/>
                      <a:pt x="3" y="21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3"/>
                      <a:pt x="0" y="10"/>
                      <a:pt x="1" y="7"/>
                    </a:cubicBezTo>
                    <a:cubicBezTo>
                      <a:pt x="3" y="4"/>
                      <a:pt x="5" y="2"/>
                      <a:pt x="8" y="1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8" y="0"/>
                      <a:pt x="22" y="3"/>
                      <a:pt x="24" y="7"/>
                    </a:cubicBezTo>
                    <a:cubicBezTo>
                      <a:pt x="26" y="13"/>
                      <a:pt x="23" y="20"/>
                      <a:pt x="17" y="22"/>
                    </a:cubicBezTo>
                    <a:cubicBezTo>
                      <a:pt x="16" y="23"/>
                      <a:pt x="14" y="23"/>
                      <a:pt x="12" y="23"/>
                    </a:cubicBezTo>
                    <a:close/>
                    <a:moveTo>
                      <a:pt x="9" y="13"/>
                    </a:moveTo>
                    <a:cubicBezTo>
                      <a:pt x="9" y="15"/>
                      <a:pt x="11" y="15"/>
                      <a:pt x="12" y="15"/>
                    </a:cubicBezTo>
                    <a:cubicBezTo>
                      <a:pt x="13" y="15"/>
                      <a:pt x="13" y="15"/>
                      <a:pt x="14" y="15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8"/>
                      <a:pt x="13" y="7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8" y="11"/>
                      <a:pt x="8" y="12"/>
                      <a:pt x="9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27" name="Freeform 453"/>
              <p:cNvSpPr>
                <a:spLocks noEditPoints="1"/>
              </p:cNvSpPr>
              <p:nvPr/>
            </p:nvSpPr>
            <p:spPr bwMode="auto">
              <a:xfrm>
                <a:off x="-5043488" y="3362325"/>
                <a:ext cx="55563" cy="49213"/>
              </a:xfrm>
              <a:custGeom>
                <a:avLst/>
                <a:gdLst>
                  <a:gd name="T0" fmla="*/ 12 w 26"/>
                  <a:gd name="T1" fmla="*/ 23 h 23"/>
                  <a:gd name="T2" fmla="*/ 1 w 26"/>
                  <a:gd name="T3" fmla="*/ 16 h 23"/>
                  <a:gd name="T4" fmla="*/ 2 w 26"/>
                  <a:gd name="T5" fmla="*/ 7 h 23"/>
                  <a:gd name="T6" fmla="*/ 9 w 26"/>
                  <a:gd name="T7" fmla="*/ 0 h 23"/>
                  <a:gd name="T8" fmla="*/ 13 w 26"/>
                  <a:gd name="T9" fmla="*/ 0 h 23"/>
                  <a:gd name="T10" fmla="*/ 24 w 26"/>
                  <a:gd name="T11" fmla="*/ 7 h 23"/>
                  <a:gd name="T12" fmla="*/ 17 w 26"/>
                  <a:gd name="T13" fmla="*/ 22 h 23"/>
                  <a:gd name="T14" fmla="*/ 12 w 26"/>
                  <a:gd name="T15" fmla="*/ 23 h 23"/>
                  <a:gd name="T16" fmla="*/ 13 w 26"/>
                  <a:gd name="T17" fmla="*/ 8 h 23"/>
                  <a:gd name="T18" fmla="*/ 12 w 26"/>
                  <a:gd name="T19" fmla="*/ 8 h 23"/>
                  <a:gd name="T20" fmla="*/ 9 w 26"/>
                  <a:gd name="T21" fmla="*/ 10 h 23"/>
                  <a:gd name="T22" fmla="*/ 9 w 26"/>
                  <a:gd name="T23" fmla="*/ 13 h 23"/>
                  <a:gd name="T24" fmla="*/ 14 w 26"/>
                  <a:gd name="T25" fmla="*/ 15 h 23"/>
                  <a:gd name="T26" fmla="*/ 17 w 26"/>
                  <a:gd name="T27" fmla="*/ 10 h 23"/>
                  <a:gd name="T28" fmla="*/ 13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2" y="23"/>
                    </a:moveTo>
                    <a:cubicBezTo>
                      <a:pt x="7" y="23"/>
                      <a:pt x="3" y="20"/>
                      <a:pt x="1" y="16"/>
                    </a:cubicBezTo>
                    <a:cubicBezTo>
                      <a:pt x="0" y="13"/>
                      <a:pt x="0" y="9"/>
                      <a:pt x="2" y="7"/>
                    </a:cubicBezTo>
                    <a:cubicBezTo>
                      <a:pt x="3" y="4"/>
                      <a:pt x="6" y="1"/>
                      <a:pt x="9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8" y="0"/>
                      <a:pt x="22" y="3"/>
                      <a:pt x="24" y="7"/>
                    </a:cubicBezTo>
                    <a:cubicBezTo>
                      <a:pt x="26" y="13"/>
                      <a:pt x="23" y="20"/>
                      <a:pt x="17" y="22"/>
                    </a:cubicBezTo>
                    <a:cubicBezTo>
                      <a:pt x="16" y="23"/>
                      <a:pt x="14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2" y="8"/>
                    </a:cubicBezTo>
                    <a:cubicBezTo>
                      <a:pt x="10" y="8"/>
                      <a:pt x="10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10" y="15"/>
                      <a:pt x="12" y="16"/>
                      <a:pt x="14" y="15"/>
                    </a:cubicBezTo>
                    <a:cubicBezTo>
                      <a:pt x="16" y="14"/>
                      <a:pt x="17" y="12"/>
                      <a:pt x="17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28" name="Freeform 454"/>
              <p:cNvSpPr>
                <a:spLocks noEditPoints="1"/>
              </p:cNvSpPr>
              <p:nvPr/>
            </p:nvSpPr>
            <p:spPr bwMode="auto">
              <a:xfrm>
                <a:off x="-5054600" y="3328988"/>
                <a:ext cx="57150" cy="52388"/>
              </a:xfrm>
              <a:custGeom>
                <a:avLst/>
                <a:gdLst>
                  <a:gd name="T0" fmla="*/ 12 w 26"/>
                  <a:gd name="T1" fmla="*/ 24 h 24"/>
                  <a:gd name="T2" fmla="*/ 1 w 26"/>
                  <a:gd name="T3" fmla="*/ 16 h 24"/>
                  <a:gd name="T4" fmla="*/ 2 w 26"/>
                  <a:gd name="T5" fmla="*/ 6 h 24"/>
                  <a:gd name="T6" fmla="*/ 9 w 26"/>
                  <a:gd name="T7" fmla="*/ 1 h 24"/>
                  <a:gd name="T8" fmla="*/ 18 w 26"/>
                  <a:gd name="T9" fmla="*/ 1 h 24"/>
                  <a:gd name="T10" fmla="*/ 24 w 26"/>
                  <a:gd name="T11" fmla="*/ 8 h 24"/>
                  <a:gd name="T12" fmla="*/ 17 w 26"/>
                  <a:gd name="T13" fmla="*/ 23 h 24"/>
                  <a:gd name="T14" fmla="*/ 12 w 26"/>
                  <a:gd name="T15" fmla="*/ 24 h 24"/>
                  <a:gd name="T16" fmla="*/ 13 w 26"/>
                  <a:gd name="T17" fmla="*/ 8 h 24"/>
                  <a:gd name="T18" fmla="*/ 12 w 26"/>
                  <a:gd name="T19" fmla="*/ 8 h 24"/>
                  <a:gd name="T20" fmla="*/ 9 w 26"/>
                  <a:gd name="T21" fmla="*/ 10 h 24"/>
                  <a:gd name="T22" fmla="*/ 9 w 26"/>
                  <a:gd name="T23" fmla="*/ 13 h 24"/>
                  <a:gd name="T24" fmla="*/ 14 w 26"/>
                  <a:gd name="T25" fmla="*/ 15 h 24"/>
                  <a:gd name="T26" fmla="*/ 17 w 26"/>
                  <a:gd name="T27" fmla="*/ 11 h 24"/>
                  <a:gd name="T28" fmla="*/ 15 w 26"/>
                  <a:gd name="T29" fmla="*/ 9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7" y="24"/>
                      <a:pt x="3" y="20"/>
                      <a:pt x="1" y="16"/>
                    </a:cubicBezTo>
                    <a:cubicBezTo>
                      <a:pt x="0" y="13"/>
                      <a:pt x="0" y="9"/>
                      <a:pt x="2" y="6"/>
                    </a:cubicBezTo>
                    <a:cubicBezTo>
                      <a:pt x="4" y="4"/>
                      <a:pt x="6" y="2"/>
                      <a:pt x="9" y="1"/>
                    </a:cubicBezTo>
                    <a:cubicBezTo>
                      <a:pt x="12" y="0"/>
                      <a:pt x="16" y="0"/>
                      <a:pt x="18" y="1"/>
                    </a:cubicBezTo>
                    <a:cubicBezTo>
                      <a:pt x="21" y="3"/>
                      <a:pt x="23" y="5"/>
                      <a:pt x="24" y="8"/>
                    </a:cubicBezTo>
                    <a:cubicBezTo>
                      <a:pt x="26" y="14"/>
                      <a:pt x="23" y="21"/>
                      <a:pt x="17" y="23"/>
                    </a:cubicBezTo>
                    <a:cubicBezTo>
                      <a:pt x="15" y="23"/>
                      <a:pt x="14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2" y="8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9" y="11"/>
                      <a:pt x="8" y="12"/>
                      <a:pt x="9" y="13"/>
                    </a:cubicBezTo>
                    <a:cubicBezTo>
                      <a:pt x="10" y="15"/>
                      <a:pt x="12" y="16"/>
                      <a:pt x="14" y="15"/>
                    </a:cubicBezTo>
                    <a:cubicBezTo>
                      <a:pt x="16" y="15"/>
                      <a:pt x="17" y="12"/>
                      <a:pt x="17" y="11"/>
                    </a:cubicBezTo>
                    <a:cubicBezTo>
                      <a:pt x="16" y="10"/>
                      <a:pt x="16" y="9"/>
                      <a:pt x="15" y="9"/>
                    </a:cubicBezTo>
                    <a:cubicBezTo>
                      <a:pt x="14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29" name="Freeform 455"/>
              <p:cNvSpPr>
                <a:spLocks noEditPoints="1"/>
              </p:cNvSpPr>
              <p:nvPr/>
            </p:nvSpPr>
            <p:spPr bwMode="auto">
              <a:xfrm>
                <a:off x="-5062538" y="3297238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1 w 26"/>
                  <a:gd name="T3" fmla="*/ 15 h 24"/>
                  <a:gd name="T4" fmla="*/ 0 w 26"/>
                  <a:gd name="T5" fmla="*/ 11 h 24"/>
                  <a:gd name="T6" fmla="*/ 2 w 26"/>
                  <a:gd name="T7" fmla="*/ 6 h 24"/>
                  <a:gd name="T8" fmla="*/ 10 w 26"/>
                  <a:gd name="T9" fmla="*/ 1 h 24"/>
                  <a:gd name="T10" fmla="*/ 19 w 26"/>
                  <a:gd name="T11" fmla="*/ 2 h 24"/>
                  <a:gd name="T12" fmla="*/ 22 w 26"/>
                  <a:gd name="T13" fmla="*/ 5 h 24"/>
                  <a:gd name="T14" fmla="*/ 24 w 26"/>
                  <a:gd name="T15" fmla="*/ 9 h 24"/>
                  <a:gd name="T16" fmla="*/ 16 w 26"/>
                  <a:gd name="T17" fmla="*/ 23 h 24"/>
                  <a:gd name="T18" fmla="*/ 12 w 26"/>
                  <a:gd name="T19" fmla="*/ 24 h 24"/>
                  <a:gd name="T20" fmla="*/ 13 w 26"/>
                  <a:gd name="T21" fmla="*/ 9 h 24"/>
                  <a:gd name="T22" fmla="*/ 12 w 26"/>
                  <a:gd name="T23" fmla="*/ 9 h 24"/>
                  <a:gd name="T24" fmla="*/ 9 w 26"/>
                  <a:gd name="T25" fmla="*/ 11 h 24"/>
                  <a:gd name="T26" fmla="*/ 8 w 26"/>
                  <a:gd name="T27" fmla="*/ 12 h 24"/>
                  <a:gd name="T28" fmla="*/ 9 w 26"/>
                  <a:gd name="T29" fmla="*/ 13 h 24"/>
                  <a:gd name="T30" fmla="*/ 13 w 26"/>
                  <a:gd name="T31" fmla="*/ 16 h 24"/>
                  <a:gd name="T32" fmla="*/ 16 w 26"/>
                  <a:gd name="T33" fmla="*/ 11 h 24"/>
                  <a:gd name="T34" fmla="*/ 16 w 26"/>
                  <a:gd name="T35" fmla="*/ 10 h 24"/>
                  <a:gd name="T36" fmla="*/ 15 w 26"/>
                  <a:gd name="T37" fmla="*/ 9 h 24"/>
                  <a:gd name="T38" fmla="*/ 13 w 26"/>
                  <a:gd name="T3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7" y="24"/>
                      <a:pt x="2" y="20"/>
                      <a:pt x="1" y="15"/>
                    </a:cubicBezTo>
                    <a:cubicBezTo>
                      <a:pt x="0" y="14"/>
                      <a:pt x="0" y="12"/>
                      <a:pt x="0" y="11"/>
                    </a:cubicBezTo>
                    <a:cubicBezTo>
                      <a:pt x="1" y="9"/>
                      <a:pt x="1" y="8"/>
                      <a:pt x="2" y="6"/>
                    </a:cubicBezTo>
                    <a:cubicBezTo>
                      <a:pt x="4" y="3"/>
                      <a:pt x="7" y="2"/>
                      <a:pt x="10" y="1"/>
                    </a:cubicBezTo>
                    <a:cubicBezTo>
                      <a:pt x="13" y="0"/>
                      <a:pt x="16" y="1"/>
                      <a:pt x="19" y="2"/>
                    </a:cubicBezTo>
                    <a:cubicBezTo>
                      <a:pt x="20" y="3"/>
                      <a:pt x="21" y="4"/>
                      <a:pt x="22" y="5"/>
                    </a:cubicBezTo>
                    <a:cubicBezTo>
                      <a:pt x="23" y="6"/>
                      <a:pt x="24" y="7"/>
                      <a:pt x="24" y="9"/>
                    </a:cubicBezTo>
                    <a:cubicBezTo>
                      <a:pt x="26" y="15"/>
                      <a:pt x="22" y="22"/>
                      <a:pt x="16" y="23"/>
                    </a:cubicBezTo>
                    <a:cubicBezTo>
                      <a:pt x="15" y="24"/>
                      <a:pt x="13" y="24"/>
                      <a:pt x="12" y="24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10" y="10"/>
                      <a:pt x="9" y="11"/>
                    </a:cubicBezTo>
                    <a:cubicBezTo>
                      <a:pt x="9" y="11"/>
                      <a:pt x="8" y="11"/>
                      <a:pt x="8" y="12"/>
                    </a:cubicBezTo>
                    <a:cubicBezTo>
                      <a:pt x="8" y="12"/>
                      <a:pt x="8" y="13"/>
                      <a:pt x="9" y="13"/>
                    </a:cubicBezTo>
                    <a:cubicBezTo>
                      <a:pt x="9" y="15"/>
                      <a:pt x="11" y="16"/>
                      <a:pt x="13" y="16"/>
                    </a:cubicBezTo>
                    <a:cubicBezTo>
                      <a:pt x="16" y="15"/>
                      <a:pt x="17" y="13"/>
                      <a:pt x="16" y="11"/>
                    </a:cubicBezTo>
                    <a:cubicBezTo>
                      <a:pt x="16" y="11"/>
                      <a:pt x="16" y="10"/>
                      <a:pt x="16" y="10"/>
                    </a:cubicBezTo>
                    <a:cubicBezTo>
                      <a:pt x="15" y="10"/>
                      <a:pt x="15" y="9"/>
                      <a:pt x="15" y="9"/>
                    </a:cubicBezTo>
                    <a:cubicBezTo>
                      <a:pt x="14" y="9"/>
                      <a:pt x="13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30" name="Freeform 456"/>
              <p:cNvSpPr>
                <a:spLocks noEditPoints="1"/>
              </p:cNvSpPr>
              <p:nvPr/>
            </p:nvSpPr>
            <p:spPr bwMode="auto">
              <a:xfrm>
                <a:off x="-5070475" y="3267075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1 w 26"/>
                  <a:gd name="T3" fmla="*/ 14 h 23"/>
                  <a:gd name="T4" fmla="*/ 2 w 26"/>
                  <a:gd name="T5" fmla="*/ 5 h 23"/>
                  <a:gd name="T6" fmla="*/ 11 w 26"/>
                  <a:gd name="T7" fmla="*/ 0 h 23"/>
                  <a:gd name="T8" fmla="*/ 13 w 26"/>
                  <a:gd name="T9" fmla="*/ 0 h 23"/>
                  <a:gd name="T10" fmla="*/ 25 w 26"/>
                  <a:gd name="T11" fmla="*/ 9 h 23"/>
                  <a:gd name="T12" fmla="*/ 16 w 26"/>
                  <a:gd name="T13" fmla="*/ 23 h 23"/>
                  <a:gd name="T14" fmla="*/ 13 w 26"/>
                  <a:gd name="T15" fmla="*/ 23 h 23"/>
                  <a:gd name="T16" fmla="*/ 13 w 26"/>
                  <a:gd name="T17" fmla="*/ 8 h 23"/>
                  <a:gd name="T18" fmla="*/ 12 w 26"/>
                  <a:gd name="T19" fmla="*/ 8 h 23"/>
                  <a:gd name="T20" fmla="*/ 9 w 26"/>
                  <a:gd name="T21" fmla="*/ 10 h 23"/>
                  <a:gd name="T22" fmla="*/ 9 w 26"/>
                  <a:gd name="T23" fmla="*/ 12 h 23"/>
                  <a:gd name="T24" fmla="*/ 14 w 26"/>
                  <a:gd name="T25" fmla="*/ 15 h 23"/>
                  <a:gd name="T26" fmla="*/ 17 w 26"/>
                  <a:gd name="T27" fmla="*/ 10 h 23"/>
                  <a:gd name="T28" fmla="*/ 13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7" y="23"/>
                      <a:pt x="2" y="19"/>
                      <a:pt x="1" y="14"/>
                    </a:cubicBezTo>
                    <a:cubicBezTo>
                      <a:pt x="0" y="11"/>
                      <a:pt x="1" y="8"/>
                      <a:pt x="2" y="5"/>
                    </a:cubicBezTo>
                    <a:cubicBezTo>
                      <a:pt x="4" y="2"/>
                      <a:pt x="7" y="0"/>
                      <a:pt x="11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9" y="0"/>
                      <a:pt x="23" y="3"/>
                      <a:pt x="25" y="9"/>
                    </a:cubicBezTo>
                    <a:cubicBezTo>
                      <a:pt x="26" y="15"/>
                      <a:pt x="22" y="21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10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4"/>
                      <a:pt x="11" y="15"/>
                      <a:pt x="14" y="15"/>
                    </a:cubicBezTo>
                    <a:cubicBezTo>
                      <a:pt x="16" y="14"/>
                      <a:pt x="17" y="12"/>
                      <a:pt x="17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31" name="Freeform 457"/>
              <p:cNvSpPr>
                <a:spLocks noEditPoints="1"/>
              </p:cNvSpPr>
              <p:nvPr/>
            </p:nvSpPr>
            <p:spPr bwMode="auto">
              <a:xfrm>
                <a:off x="-5068888" y="3387725"/>
                <a:ext cx="55563" cy="53975"/>
              </a:xfrm>
              <a:custGeom>
                <a:avLst/>
                <a:gdLst>
                  <a:gd name="T0" fmla="*/ 12 w 26"/>
                  <a:gd name="T1" fmla="*/ 25 h 25"/>
                  <a:gd name="T2" fmla="*/ 1 w 26"/>
                  <a:gd name="T3" fmla="*/ 17 h 25"/>
                  <a:gd name="T4" fmla="*/ 1 w 26"/>
                  <a:gd name="T5" fmla="*/ 7 h 25"/>
                  <a:gd name="T6" fmla="*/ 8 w 26"/>
                  <a:gd name="T7" fmla="*/ 1 h 25"/>
                  <a:gd name="T8" fmla="*/ 12 w 26"/>
                  <a:gd name="T9" fmla="*/ 0 h 25"/>
                  <a:gd name="T10" fmla="*/ 24 w 26"/>
                  <a:gd name="T11" fmla="*/ 8 h 25"/>
                  <a:gd name="T12" fmla="*/ 17 w 26"/>
                  <a:gd name="T13" fmla="*/ 24 h 25"/>
                  <a:gd name="T14" fmla="*/ 12 w 26"/>
                  <a:gd name="T15" fmla="*/ 25 h 25"/>
                  <a:gd name="T16" fmla="*/ 12 w 26"/>
                  <a:gd name="T17" fmla="*/ 9 h 25"/>
                  <a:gd name="T18" fmla="*/ 11 w 26"/>
                  <a:gd name="T19" fmla="*/ 9 h 25"/>
                  <a:gd name="T20" fmla="*/ 9 w 26"/>
                  <a:gd name="T21" fmla="*/ 11 h 25"/>
                  <a:gd name="T22" fmla="*/ 9 w 26"/>
                  <a:gd name="T23" fmla="*/ 14 h 25"/>
                  <a:gd name="T24" fmla="*/ 14 w 26"/>
                  <a:gd name="T25" fmla="*/ 16 h 25"/>
                  <a:gd name="T26" fmla="*/ 16 w 26"/>
                  <a:gd name="T27" fmla="*/ 11 h 25"/>
                  <a:gd name="T28" fmla="*/ 12 w 26"/>
                  <a:gd name="T29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2" y="25"/>
                    </a:moveTo>
                    <a:cubicBezTo>
                      <a:pt x="7" y="25"/>
                      <a:pt x="3" y="22"/>
                      <a:pt x="1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3" y="5"/>
                      <a:pt x="5" y="2"/>
                      <a:pt x="8" y="1"/>
                    </a:cubicBezTo>
                    <a:cubicBezTo>
                      <a:pt x="9" y="1"/>
                      <a:pt x="11" y="0"/>
                      <a:pt x="12" y="0"/>
                    </a:cubicBezTo>
                    <a:cubicBezTo>
                      <a:pt x="17" y="0"/>
                      <a:pt x="22" y="3"/>
                      <a:pt x="24" y="8"/>
                    </a:cubicBezTo>
                    <a:cubicBezTo>
                      <a:pt x="26" y="14"/>
                      <a:pt x="23" y="21"/>
                      <a:pt x="17" y="24"/>
                    </a:cubicBezTo>
                    <a:cubicBezTo>
                      <a:pt x="15" y="24"/>
                      <a:pt x="14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1" y="9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6"/>
                      <a:pt x="12" y="17"/>
                      <a:pt x="14" y="16"/>
                    </a:cubicBezTo>
                    <a:cubicBezTo>
                      <a:pt x="16" y="15"/>
                      <a:pt x="17" y="13"/>
                      <a:pt x="16" y="11"/>
                    </a:cubicBezTo>
                    <a:cubicBezTo>
                      <a:pt x="16" y="10"/>
                      <a:pt x="14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32" name="Freeform 458"/>
              <p:cNvSpPr>
                <a:spLocks noEditPoints="1"/>
              </p:cNvSpPr>
              <p:nvPr/>
            </p:nvSpPr>
            <p:spPr bwMode="auto">
              <a:xfrm>
                <a:off x="-5081588" y="3355975"/>
                <a:ext cx="55563" cy="52388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6 h 25"/>
                  <a:gd name="T4" fmla="*/ 2 w 26"/>
                  <a:gd name="T5" fmla="*/ 7 h 25"/>
                  <a:gd name="T6" fmla="*/ 9 w 26"/>
                  <a:gd name="T7" fmla="*/ 1 h 25"/>
                  <a:gd name="T8" fmla="*/ 13 w 26"/>
                  <a:gd name="T9" fmla="*/ 0 h 25"/>
                  <a:gd name="T10" fmla="*/ 24 w 26"/>
                  <a:gd name="T11" fmla="*/ 8 h 25"/>
                  <a:gd name="T12" fmla="*/ 17 w 26"/>
                  <a:gd name="T13" fmla="*/ 24 h 25"/>
                  <a:gd name="T14" fmla="*/ 13 w 26"/>
                  <a:gd name="T15" fmla="*/ 25 h 25"/>
                  <a:gd name="T16" fmla="*/ 13 w 26"/>
                  <a:gd name="T17" fmla="*/ 8 h 25"/>
                  <a:gd name="T18" fmla="*/ 12 w 26"/>
                  <a:gd name="T19" fmla="*/ 9 h 25"/>
                  <a:gd name="T20" fmla="*/ 9 w 26"/>
                  <a:gd name="T21" fmla="*/ 11 h 25"/>
                  <a:gd name="T22" fmla="*/ 9 w 26"/>
                  <a:gd name="T23" fmla="*/ 14 h 25"/>
                  <a:gd name="T24" fmla="*/ 14 w 26"/>
                  <a:gd name="T25" fmla="*/ 16 h 25"/>
                  <a:gd name="T26" fmla="*/ 17 w 26"/>
                  <a:gd name="T27" fmla="*/ 11 h 25"/>
                  <a:gd name="T28" fmla="*/ 13 w 26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8" y="25"/>
                      <a:pt x="3" y="21"/>
                      <a:pt x="1" y="16"/>
                    </a:cubicBezTo>
                    <a:cubicBezTo>
                      <a:pt x="0" y="13"/>
                      <a:pt x="1" y="10"/>
                      <a:pt x="2" y="7"/>
                    </a:cubicBezTo>
                    <a:cubicBezTo>
                      <a:pt x="3" y="4"/>
                      <a:pt x="6" y="2"/>
                      <a:pt x="9" y="1"/>
                    </a:cubicBezTo>
                    <a:cubicBezTo>
                      <a:pt x="10" y="1"/>
                      <a:pt x="12" y="0"/>
                      <a:pt x="13" y="0"/>
                    </a:cubicBezTo>
                    <a:cubicBezTo>
                      <a:pt x="18" y="0"/>
                      <a:pt x="23" y="4"/>
                      <a:pt x="24" y="8"/>
                    </a:cubicBezTo>
                    <a:cubicBezTo>
                      <a:pt x="26" y="15"/>
                      <a:pt x="23" y="21"/>
                      <a:pt x="17" y="24"/>
                    </a:cubicBezTo>
                    <a:cubicBezTo>
                      <a:pt x="16" y="24"/>
                      <a:pt x="14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9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6"/>
                      <a:pt x="12" y="17"/>
                      <a:pt x="14" y="16"/>
                    </a:cubicBezTo>
                    <a:cubicBezTo>
                      <a:pt x="16" y="15"/>
                      <a:pt x="17" y="13"/>
                      <a:pt x="17" y="11"/>
                    </a:cubicBezTo>
                    <a:cubicBezTo>
                      <a:pt x="16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33" name="Freeform 459"/>
              <p:cNvSpPr>
                <a:spLocks noEditPoints="1"/>
              </p:cNvSpPr>
              <p:nvPr/>
            </p:nvSpPr>
            <p:spPr bwMode="auto">
              <a:xfrm>
                <a:off x="-5092700" y="3322638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7 w 26"/>
                  <a:gd name="T3" fmla="*/ 23 h 24"/>
                  <a:gd name="T4" fmla="*/ 1 w 26"/>
                  <a:gd name="T5" fmla="*/ 15 h 24"/>
                  <a:gd name="T6" fmla="*/ 2 w 26"/>
                  <a:gd name="T7" fmla="*/ 6 h 24"/>
                  <a:gd name="T8" fmla="*/ 10 w 26"/>
                  <a:gd name="T9" fmla="*/ 0 h 24"/>
                  <a:gd name="T10" fmla="*/ 13 w 26"/>
                  <a:gd name="T11" fmla="*/ 0 h 24"/>
                  <a:gd name="T12" fmla="*/ 25 w 26"/>
                  <a:gd name="T13" fmla="*/ 9 h 24"/>
                  <a:gd name="T14" fmla="*/ 24 w 26"/>
                  <a:gd name="T15" fmla="*/ 18 h 24"/>
                  <a:gd name="T16" fmla="*/ 17 w 26"/>
                  <a:gd name="T17" fmla="*/ 24 h 24"/>
                  <a:gd name="T18" fmla="*/ 13 w 26"/>
                  <a:gd name="T19" fmla="*/ 24 h 24"/>
                  <a:gd name="T20" fmla="*/ 13 w 26"/>
                  <a:gd name="T21" fmla="*/ 8 h 24"/>
                  <a:gd name="T22" fmla="*/ 12 w 26"/>
                  <a:gd name="T23" fmla="*/ 8 h 24"/>
                  <a:gd name="T24" fmla="*/ 9 w 26"/>
                  <a:gd name="T25" fmla="*/ 10 h 24"/>
                  <a:gd name="T26" fmla="*/ 9 w 26"/>
                  <a:gd name="T27" fmla="*/ 13 h 24"/>
                  <a:gd name="T28" fmla="*/ 11 w 26"/>
                  <a:gd name="T29" fmla="*/ 16 h 24"/>
                  <a:gd name="T30" fmla="*/ 14 w 26"/>
                  <a:gd name="T31" fmla="*/ 16 h 24"/>
                  <a:gd name="T32" fmla="*/ 16 w 26"/>
                  <a:gd name="T33" fmla="*/ 14 h 24"/>
                  <a:gd name="T34" fmla="*/ 17 w 26"/>
                  <a:gd name="T35" fmla="*/ 11 h 24"/>
                  <a:gd name="T36" fmla="*/ 13 w 26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1" y="24"/>
                      <a:pt x="9" y="24"/>
                      <a:pt x="7" y="23"/>
                    </a:cubicBezTo>
                    <a:cubicBezTo>
                      <a:pt x="4" y="21"/>
                      <a:pt x="2" y="19"/>
                      <a:pt x="1" y="15"/>
                    </a:cubicBezTo>
                    <a:cubicBezTo>
                      <a:pt x="0" y="12"/>
                      <a:pt x="1" y="9"/>
                      <a:pt x="2" y="6"/>
                    </a:cubicBezTo>
                    <a:cubicBezTo>
                      <a:pt x="4" y="3"/>
                      <a:pt x="7" y="1"/>
                      <a:pt x="10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8" y="0"/>
                      <a:pt x="23" y="4"/>
                      <a:pt x="25" y="9"/>
                    </a:cubicBezTo>
                    <a:cubicBezTo>
                      <a:pt x="26" y="12"/>
                      <a:pt x="25" y="15"/>
                      <a:pt x="24" y="18"/>
                    </a:cubicBezTo>
                    <a:cubicBezTo>
                      <a:pt x="22" y="21"/>
                      <a:pt x="20" y="23"/>
                      <a:pt x="17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2" y="8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10" y="15"/>
                      <a:pt x="11" y="16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5" y="16"/>
                      <a:pt x="16" y="15"/>
                      <a:pt x="16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34" name="Freeform 460"/>
              <p:cNvSpPr>
                <a:spLocks noEditPoints="1"/>
              </p:cNvSpPr>
              <p:nvPr/>
            </p:nvSpPr>
            <p:spPr bwMode="auto">
              <a:xfrm>
                <a:off x="-5100638" y="3290888"/>
                <a:ext cx="52388" cy="50800"/>
              </a:xfrm>
              <a:custGeom>
                <a:avLst/>
                <a:gdLst>
                  <a:gd name="T0" fmla="*/ 13 w 25"/>
                  <a:gd name="T1" fmla="*/ 24 h 24"/>
                  <a:gd name="T2" fmla="*/ 7 w 25"/>
                  <a:gd name="T3" fmla="*/ 22 h 24"/>
                  <a:gd name="T4" fmla="*/ 1 w 25"/>
                  <a:gd name="T5" fmla="*/ 14 h 24"/>
                  <a:gd name="T6" fmla="*/ 3 w 25"/>
                  <a:gd name="T7" fmla="*/ 5 h 24"/>
                  <a:gd name="T8" fmla="*/ 10 w 25"/>
                  <a:gd name="T9" fmla="*/ 0 h 24"/>
                  <a:gd name="T10" fmla="*/ 13 w 25"/>
                  <a:gd name="T11" fmla="*/ 0 h 24"/>
                  <a:gd name="T12" fmla="*/ 25 w 25"/>
                  <a:gd name="T13" fmla="*/ 9 h 24"/>
                  <a:gd name="T14" fmla="*/ 23 w 25"/>
                  <a:gd name="T15" fmla="*/ 18 h 24"/>
                  <a:gd name="T16" fmla="*/ 16 w 25"/>
                  <a:gd name="T17" fmla="*/ 23 h 24"/>
                  <a:gd name="T18" fmla="*/ 13 w 25"/>
                  <a:gd name="T19" fmla="*/ 24 h 24"/>
                  <a:gd name="T20" fmla="*/ 13 w 25"/>
                  <a:gd name="T21" fmla="*/ 8 h 24"/>
                  <a:gd name="T22" fmla="*/ 12 w 25"/>
                  <a:gd name="T23" fmla="*/ 8 h 24"/>
                  <a:gd name="T24" fmla="*/ 9 w 25"/>
                  <a:gd name="T25" fmla="*/ 9 h 24"/>
                  <a:gd name="T26" fmla="*/ 9 w 25"/>
                  <a:gd name="T27" fmla="*/ 13 h 24"/>
                  <a:gd name="T28" fmla="*/ 11 w 25"/>
                  <a:gd name="T29" fmla="*/ 15 h 24"/>
                  <a:gd name="T30" fmla="*/ 14 w 25"/>
                  <a:gd name="T31" fmla="*/ 15 h 24"/>
                  <a:gd name="T32" fmla="*/ 16 w 25"/>
                  <a:gd name="T33" fmla="*/ 14 h 24"/>
                  <a:gd name="T34" fmla="*/ 17 w 25"/>
                  <a:gd name="T35" fmla="*/ 11 h 24"/>
                  <a:gd name="T36" fmla="*/ 13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8" y="23"/>
                      <a:pt x="7" y="22"/>
                    </a:cubicBezTo>
                    <a:cubicBezTo>
                      <a:pt x="4" y="20"/>
                      <a:pt x="2" y="18"/>
                      <a:pt x="1" y="14"/>
                    </a:cubicBezTo>
                    <a:cubicBezTo>
                      <a:pt x="0" y="11"/>
                      <a:pt x="1" y="8"/>
                      <a:pt x="3" y="5"/>
                    </a:cubicBezTo>
                    <a:cubicBezTo>
                      <a:pt x="4" y="2"/>
                      <a:pt x="7" y="0"/>
                      <a:pt x="10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9" y="0"/>
                      <a:pt x="23" y="3"/>
                      <a:pt x="25" y="9"/>
                    </a:cubicBezTo>
                    <a:cubicBezTo>
                      <a:pt x="25" y="12"/>
                      <a:pt x="25" y="15"/>
                      <a:pt x="23" y="18"/>
                    </a:cubicBezTo>
                    <a:cubicBezTo>
                      <a:pt x="22" y="20"/>
                      <a:pt x="19" y="22"/>
                      <a:pt x="16" y="23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9"/>
                    </a:cubicBezTo>
                    <a:cubicBezTo>
                      <a:pt x="9" y="10"/>
                      <a:pt x="9" y="11"/>
                      <a:pt x="9" y="13"/>
                    </a:cubicBezTo>
                    <a:cubicBezTo>
                      <a:pt x="9" y="13"/>
                      <a:pt x="10" y="14"/>
                      <a:pt x="11" y="15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5"/>
                      <a:pt x="16" y="15"/>
                      <a:pt x="16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35" name="Freeform 461"/>
              <p:cNvSpPr>
                <a:spLocks noEditPoints="1"/>
              </p:cNvSpPr>
              <p:nvPr/>
            </p:nvSpPr>
            <p:spPr bwMode="auto">
              <a:xfrm>
                <a:off x="-5108575" y="3382963"/>
                <a:ext cx="57150" cy="53975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7 h 25"/>
                  <a:gd name="T4" fmla="*/ 1 w 26"/>
                  <a:gd name="T5" fmla="*/ 7 h 25"/>
                  <a:gd name="T6" fmla="*/ 8 w 26"/>
                  <a:gd name="T7" fmla="*/ 1 h 25"/>
                  <a:gd name="T8" fmla="*/ 12 w 26"/>
                  <a:gd name="T9" fmla="*/ 0 h 25"/>
                  <a:gd name="T10" fmla="*/ 24 w 26"/>
                  <a:gd name="T11" fmla="*/ 8 h 25"/>
                  <a:gd name="T12" fmla="*/ 17 w 26"/>
                  <a:gd name="T13" fmla="*/ 24 h 25"/>
                  <a:gd name="T14" fmla="*/ 13 w 26"/>
                  <a:gd name="T15" fmla="*/ 25 h 25"/>
                  <a:gd name="T16" fmla="*/ 12 w 26"/>
                  <a:gd name="T17" fmla="*/ 8 h 25"/>
                  <a:gd name="T18" fmla="*/ 11 w 26"/>
                  <a:gd name="T19" fmla="*/ 9 h 25"/>
                  <a:gd name="T20" fmla="*/ 9 w 26"/>
                  <a:gd name="T21" fmla="*/ 11 h 25"/>
                  <a:gd name="T22" fmla="*/ 9 w 26"/>
                  <a:gd name="T23" fmla="*/ 14 h 25"/>
                  <a:gd name="T24" fmla="*/ 14 w 26"/>
                  <a:gd name="T25" fmla="*/ 17 h 25"/>
                  <a:gd name="T26" fmla="*/ 16 w 26"/>
                  <a:gd name="T27" fmla="*/ 11 h 25"/>
                  <a:gd name="T28" fmla="*/ 12 w 26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8" y="25"/>
                      <a:pt x="3" y="22"/>
                      <a:pt x="1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3" y="4"/>
                      <a:pt x="5" y="2"/>
                      <a:pt x="8" y="1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7" y="0"/>
                      <a:pt x="22" y="4"/>
                      <a:pt x="24" y="8"/>
                    </a:cubicBezTo>
                    <a:cubicBezTo>
                      <a:pt x="26" y="15"/>
                      <a:pt x="23" y="22"/>
                      <a:pt x="17" y="24"/>
                    </a:cubicBezTo>
                    <a:cubicBezTo>
                      <a:pt x="16" y="25"/>
                      <a:pt x="14" y="25"/>
                      <a:pt x="13" y="25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6"/>
                      <a:pt x="12" y="18"/>
                      <a:pt x="14" y="17"/>
                    </a:cubicBezTo>
                    <a:cubicBezTo>
                      <a:pt x="16" y="16"/>
                      <a:pt x="17" y="13"/>
                      <a:pt x="16" y="11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36" name="Freeform 462"/>
              <p:cNvSpPr>
                <a:spLocks noEditPoints="1"/>
              </p:cNvSpPr>
              <p:nvPr/>
            </p:nvSpPr>
            <p:spPr bwMode="auto">
              <a:xfrm>
                <a:off x="-5181600" y="3346450"/>
                <a:ext cx="87313" cy="85725"/>
              </a:xfrm>
              <a:custGeom>
                <a:avLst/>
                <a:gdLst>
                  <a:gd name="T0" fmla="*/ 20 w 40"/>
                  <a:gd name="T1" fmla="*/ 40 h 40"/>
                  <a:gd name="T2" fmla="*/ 2 w 40"/>
                  <a:gd name="T3" fmla="*/ 26 h 40"/>
                  <a:gd name="T4" fmla="*/ 1 w 40"/>
                  <a:gd name="T5" fmla="*/ 18 h 40"/>
                  <a:gd name="T6" fmla="*/ 2 w 40"/>
                  <a:gd name="T7" fmla="*/ 11 h 40"/>
                  <a:gd name="T8" fmla="*/ 14 w 40"/>
                  <a:gd name="T9" fmla="*/ 2 h 40"/>
                  <a:gd name="T10" fmla="*/ 28 w 40"/>
                  <a:gd name="T11" fmla="*/ 4 h 40"/>
                  <a:gd name="T12" fmla="*/ 33 w 40"/>
                  <a:gd name="T13" fmla="*/ 9 h 40"/>
                  <a:gd name="T14" fmla="*/ 36 w 40"/>
                  <a:gd name="T15" fmla="*/ 15 h 40"/>
                  <a:gd name="T16" fmla="*/ 25 w 40"/>
                  <a:gd name="T17" fmla="*/ 39 h 40"/>
                  <a:gd name="T18" fmla="*/ 20 w 40"/>
                  <a:gd name="T19" fmla="*/ 40 h 40"/>
                  <a:gd name="T20" fmla="*/ 18 w 40"/>
                  <a:gd name="T21" fmla="*/ 9 h 40"/>
                  <a:gd name="T22" fmla="*/ 16 w 40"/>
                  <a:gd name="T23" fmla="*/ 9 h 40"/>
                  <a:gd name="T24" fmla="*/ 10 w 40"/>
                  <a:gd name="T25" fmla="*/ 14 h 40"/>
                  <a:gd name="T26" fmla="*/ 9 w 40"/>
                  <a:gd name="T27" fmla="*/ 19 h 40"/>
                  <a:gd name="T28" fmla="*/ 9 w 40"/>
                  <a:gd name="T29" fmla="*/ 24 h 40"/>
                  <a:gd name="T30" fmla="*/ 20 w 40"/>
                  <a:gd name="T31" fmla="*/ 32 h 40"/>
                  <a:gd name="T32" fmla="*/ 23 w 40"/>
                  <a:gd name="T33" fmla="*/ 32 h 40"/>
                  <a:gd name="T34" fmla="*/ 29 w 40"/>
                  <a:gd name="T35" fmla="*/ 18 h 40"/>
                  <a:gd name="T36" fmla="*/ 27 w 40"/>
                  <a:gd name="T37" fmla="*/ 13 h 40"/>
                  <a:gd name="T38" fmla="*/ 23 w 40"/>
                  <a:gd name="T39" fmla="*/ 11 h 40"/>
                  <a:gd name="T40" fmla="*/ 18 w 40"/>
                  <a:gd name="T41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12" y="40"/>
                      <a:pt x="4" y="35"/>
                      <a:pt x="2" y="26"/>
                    </a:cubicBezTo>
                    <a:cubicBezTo>
                      <a:pt x="1" y="24"/>
                      <a:pt x="0" y="21"/>
                      <a:pt x="1" y="18"/>
                    </a:cubicBezTo>
                    <a:cubicBezTo>
                      <a:pt x="1" y="16"/>
                      <a:pt x="1" y="13"/>
                      <a:pt x="2" y="11"/>
                    </a:cubicBezTo>
                    <a:cubicBezTo>
                      <a:pt x="5" y="6"/>
                      <a:pt x="9" y="3"/>
                      <a:pt x="14" y="2"/>
                    </a:cubicBezTo>
                    <a:cubicBezTo>
                      <a:pt x="18" y="0"/>
                      <a:pt x="23" y="1"/>
                      <a:pt x="28" y="4"/>
                    </a:cubicBezTo>
                    <a:cubicBezTo>
                      <a:pt x="30" y="5"/>
                      <a:pt x="32" y="7"/>
                      <a:pt x="33" y="9"/>
                    </a:cubicBezTo>
                    <a:cubicBezTo>
                      <a:pt x="34" y="10"/>
                      <a:pt x="35" y="12"/>
                      <a:pt x="36" y="15"/>
                    </a:cubicBezTo>
                    <a:cubicBezTo>
                      <a:pt x="40" y="25"/>
                      <a:pt x="35" y="36"/>
                      <a:pt x="25" y="39"/>
                    </a:cubicBezTo>
                    <a:cubicBezTo>
                      <a:pt x="24" y="40"/>
                      <a:pt x="22" y="40"/>
                      <a:pt x="20" y="40"/>
                    </a:cubicBezTo>
                    <a:close/>
                    <a:moveTo>
                      <a:pt x="18" y="9"/>
                    </a:moveTo>
                    <a:cubicBezTo>
                      <a:pt x="17" y="9"/>
                      <a:pt x="16" y="9"/>
                      <a:pt x="16" y="9"/>
                    </a:cubicBezTo>
                    <a:cubicBezTo>
                      <a:pt x="13" y="10"/>
                      <a:pt x="11" y="12"/>
                      <a:pt x="10" y="14"/>
                    </a:cubicBezTo>
                    <a:cubicBezTo>
                      <a:pt x="9" y="16"/>
                      <a:pt x="9" y="17"/>
                      <a:pt x="9" y="19"/>
                    </a:cubicBezTo>
                    <a:cubicBezTo>
                      <a:pt x="9" y="21"/>
                      <a:pt x="9" y="22"/>
                      <a:pt x="9" y="24"/>
                    </a:cubicBezTo>
                    <a:cubicBezTo>
                      <a:pt x="11" y="29"/>
                      <a:pt x="15" y="32"/>
                      <a:pt x="20" y="32"/>
                    </a:cubicBezTo>
                    <a:cubicBezTo>
                      <a:pt x="21" y="32"/>
                      <a:pt x="22" y="32"/>
                      <a:pt x="23" y="32"/>
                    </a:cubicBezTo>
                    <a:cubicBezTo>
                      <a:pt x="28" y="30"/>
                      <a:pt x="31" y="23"/>
                      <a:pt x="29" y="18"/>
                    </a:cubicBezTo>
                    <a:cubicBezTo>
                      <a:pt x="28" y="16"/>
                      <a:pt x="27" y="15"/>
                      <a:pt x="27" y="13"/>
                    </a:cubicBezTo>
                    <a:cubicBezTo>
                      <a:pt x="26" y="12"/>
                      <a:pt x="25" y="11"/>
                      <a:pt x="23" y="11"/>
                    </a:cubicBezTo>
                    <a:cubicBezTo>
                      <a:pt x="22" y="10"/>
                      <a:pt x="20" y="9"/>
                      <a:pt x="1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37" name="Freeform 463"/>
              <p:cNvSpPr>
                <a:spLocks noEditPoints="1"/>
              </p:cNvSpPr>
              <p:nvPr/>
            </p:nvSpPr>
            <p:spPr bwMode="auto">
              <a:xfrm>
                <a:off x="-5121275" y="3349625"/>
                <a:ext cx="58738" cy="52388"/>
              </a:xfrm>
              <a:custGeom>
                <a:avLst/>
                <a:gdLst>
                  <a:gd name="T0" fmla="*/ 13 w 27"/>
                  <a:gd name="T1" fmla="*/ 25 h 25"/>
                  <a:gd name="T2" fmla="*/ 1 w 27"/>
                  <a:gd name="T3" fmla="*/ 16 h 25"/>
                  <a:gd name="T4" fmla="*/ 2 w 27"/>
                  <a:gd name="T5" fmla="*/ 7 h 25"/>
                  <a:gd name="T6" fmla="*/ 9 w 27"/>
                  <a:gd name="T7" fmla="*/ 1 h 25"/>
                  <a:gd name="T8" fmla="*/ 19 w 27"/>
                  <a:gd name="T9" fmla="*/ 2 h 25"/>
                  <a:gd name="T10" fmla="*/ 24 w 27"/>
                  <a:gd name="T11" fmla="*/ 9 h 25"/>
                  <a:gd name="T12" fmla="*/ 17 w 27"/>
                  <a:gd name="T13" fmla="*/ 24 h 25"/>
                  <a:gd name="T14" fmla="*/ 13 w 27"/>
                  <a:gd name="T15" fmla="*/ 25 h 25"/>
                  <a:gd name="T16" fmla="*/ 13 w 27"/>
                  <a:gd name="T17" fmla="*/ 8 h 25"/>
                  <a:gd name="T18" fmla="*/ 12 w 27"/>
                  <a:gd name="T19" fmla="*/ 9 h 25"/>
                  <a:gd name="T20" fmla="*/ 9 w 27"/>
                  <a:gd name="T21" fmla="*/ 11 h 25"/>
                  <a:gd name="T22" fmla="*/ 9 w 27"/>
                  <a:gd name="T23" fmla="*/ 14 h 25"/>
                  <a:gd name="T24" fmla="*/ 14 w 27"/>
                  <a:gd name="T25" fmla="*/ 17 h 25"/>
                  <a:gd name="T26" fmla="*/ 17 w 27"/>
                  <a:gd name="T27" fmla="*/ 12 h 25"/>
                  <a:gd name="T28" fmla="*/ 15 w 27"/>
                  <a:gd name="T29" fmla="*/ 9 h 25"/>
                  <a:gd name="T30" fmla="*/ 13 w 27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5">
                    <a:moveTo>
                      <a:pt x="13" y="25"/>
                    </a:moveTo>
                    <a:cubicBezTo>
                      <a:pt x="8" y="25"/>
                      <a:pt x="3" y="22"/>
                      <a:pt x="1" y="16"/>
                    </a:cubicBezTo>
                    <a:cubicBezTo>
                      <a:pt x="0" y="13"/>
                      <a:pt x="0" y="10"/>
                      <a:pt x="2" y="7"/>
                    </a:cubicBezTo>
                    <a:cubicBezTo>
                      <a:pt x="4" y="4"/>
                      <a:pt x="6" y="2"/>
                      <a:pt x="9" y="1"/>
                    </a:cubicBezTo>
                    <a:cubicBezTo>
                      <a:pt x="12" y="0"/>
                      <a:pt x="16" y="0"/>
                      <a:pt x="19" y="2"/>
                    </a:cubicBezTo>
                    <a:cubicBezTo>
                      <a:pt x="21" y="3"/>
                      <a:pt x="23" y="6"/>
                      <a:pt x="24" y="9"/>
                    </a:cubicBezTo>
                    <a:cubicBezTo>
                      <a:pt x="27" y="15"/>
                      <a:pt x="23" y="22"/>
                      <a:pt x="17" y="24"/>
                    </a:cubicBezTo>
                    <a:cubicBezTo>
                      <a:pt x="16" y="25"/>
                      <a:pt x="14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6"/>
                      <a:pt x="12" y="18"/>
                      <a:pt x="14" y="17"/>
                    </a:cubicBezTo>
                    <a:cubicBezTo>
                      <a:pt x="16" y="16"/>
                      <a:pt x="17" y="14"/>
                      <a:pt x="17" y="12"/>
                    </a:cubicBezTo>
                    <a:cubicBezTo>
                      <a:pt x="16" y="11"/>
                      <a:pt x="16" y="10"/>
                      <a:pt x="15" y="9"/>
                    </a:cubicBezTo>
                    <a:cubicBezTo>
                      <a:pt x="14" y="9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38" name="Freeform 464"/>
              <p:cNvSpPr>
                <a:spLocks noEditPoints="1"/>
              </p:cNvSpPr>
              <p:nvPr/>
            </p:nvSpPr>
            <p:spPr bwMode="auto">
              <a:xfrm>
                <a:off x="-5129213" y="3314700"/>
                <a:ext cx="55563" cy="53975"/>
              </a:xfrm>
              <a:custGeom>
                <a:avLst/>
                <a:gdLst>
                  <a:gd name="T0" fmla="*/ 12 w 26"/>
                  <a:gd name="T1" fmla="*/ 25 h 25"/>
                  <a:gd name="T2" fmla="*/ 0 w 26"/>
                  <a:gd name="T3" fmla="*/ 16 h 25"/>
                  <a:gd name="T4" fmla="*/ 0 w 26"/>
                  <a:gd name="T5" fmla="*/ 11 h 25"/>
                  <a:gd name="T6" fmla="*/ 2 w 26"/>
                  <a:gd name="T7" fmla="*/ 6 h 25"/>
                  <a:gd name="T8" fmla="*/ 9 w 26"/>
                  <a:gd name="T9" fmla="*/ 0 h 25"/>
                  <a:gd name="T10" fmla="*/ 18 w 26"/>
                  <a:gd name="T11" fmla="*/ 2 h 25"/>
                  <a:gd name="T12" fmla="*/ 22 w 26"/>
                  <a:gd name="T13" fmla="*/ 5 h 25"/>
                  <a:gd name="T14" fmla="*/ 24 w 26"/>
                  <a:gd name="T15" fmla="*/ 9 h 25"/>
                  <a:gd name="T16" fmla="*/ 16 w 26"/>
                  <a:gd name="T17" fmla="*/ 25 h 25"/>
                  <a:gd name="T18" fmla="*/ 12 w 26"/>
                  <a:gd name="T19" fmla="*/ 25 h 25"/>
                  <a:gd name="T20" fmla="*/ 12 w 26"/>
                  <a:gd name="T21" fmla="*/ 8 h 25"/>
                  <a:gd name="T22" fmla="*/ 11 w 26"/>
                  <a:gd name="T23" fmla="*/ 8 h 25"/>
                  <a:gd name="T24" fmla="*/ 9 w 26"/>
                  <a:gd name="T25" fmla="*/ 10 h 25"/>
                  <a:gd name="T26" fmla="*/ 8 w 26"/>
                  <a:gd name="T27" fmla="*/ 12 h 25"/>
                  <a:gd name="T28" fmla="*/ 8 w 26"/>
                  <a:gd name="T29" fmla="*/ 14 h 25"/>
                  <a:gd name="T30" fmla="*/ 13 w 26"/>
                  <a:gd name="T31" fmla="*/ 17 h 25"/>
                  <a:gd name="T32" fmla="*/ 16 w 26"/>
                  <a:gd name="T33" fmla="*/ 12 h 25"/>
                  <a:gd name="T34" fmla="*/ 15 w 26"/>
                  <a:gd name="T35" fmla="*/ 10 h 25"/>
                  <a:gd name="T36" fmla="*/ 14 w 26"/>
                  <a:gd name="T37" fmla="*/ 9 h 25"/>
                  <a:gd name="T38" fmla="*/ 12 w 26"/>
                  <a:gd name="T3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6" h="25">
                    <a:moveTo>
                      <a:pt x="12" y="25"/>
                    </a:moveTo>
                    <a:cubicBezTo>
                      <a:pt x="7" y="25"/>
                      <a:pt x="2" y="21"/>
                      <a:pt x="0" y="16"/>
                    </a:cubicBezTo>
                    <a:cubicBezTo>
                      <a:pt x="0" y="14"/>
                      <a:pt x="0" y="12"/>
                      <a:pt x="0" y="11"/>
                    </a:cubicBezTo>
                    <a:cubicBezTo>
                      <a:pt x="0" y="9"/>
                      <a:pt x="1" y="8"/>
                      <a:pt x="2" y="6"/>
                    </a:cubicBezTo>
                    <a:cubicBezTo>
                      <a:pt x="3" y="3"/>
                      <a:pt x="6" y="1"/>
                      <a:pt x="9" y="0"/>
                    </a:cubicBezTo>
                    <a:cubicBezTo>
                      <a:pt x="12" y="0"/>
                      <a:pt x="16" y="0"/>
                      <a:pt x="18" y="2"/>
                    </a:cubicBezTo>
                    <a:cubicBezTo>
                      <a:pt x="20" y="3"/>
                      <a:pt x="21" y="4"/>
                      <a:pt x="22" y="5"/>
                    </a:cubicBezTo>
                    <a:cubicBezTo>
                      <a:pt x="23" y="6"/>
                      <a:pt x="23" y="8"/>
                      <a:pt x="24" y="9"/>
                    </a:cubicBezTo>
                    <a:cubicBezTo>
                      <a:pt x="26" y="16"/>
                      <a:pt x="22" y="23"/>
                      <a:pt x="16" y="25"/>
                    </a:cubicBezTo>
                    <a:cubicBezTo>
                      <a:pt x="15" y="25"/>
                      <a:pt x="13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9" y="16"/>
                      <a:pt x="11" y="17"/>
                      <a:pt x="13" y="17"/>
                    </a:cubicBezTo>
                    <a:cubicBezTo>
                      <a:pt x="15" y="16"/>
                      <a:pt x="17" y="14"/>
                      <a:pt x="16" y="12"/>
                    </a:cubicBezTo>
                    <a:cubicBezTo>
                      <a:pt x="16" y="11"/>
                      <a:pt x="16" y="10"/>
                      <a:pt x="15" y="10"/>
                    </a:cubicBezTo>
                    <a:cubicBezTo>
                      <a:pt x="15" y="9"/>
                      <a:pt x="15" y="9"/>
                      <a:pt x="14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39" name="Freeform 465"/>
              <p:cNvSpPr>
                <a:spLocks noEditPoints="1"/>
              </p:cNvSpPr>
              <p:nvPr/>
            </p:nvSpPr>
            <p:spPr bwMode="auto">
              <a:xfrm>
                <a:off x="-5048250" y="3189288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0 w 25"/>
                  <a:gd name="T3" fmla="*/ 14 h 24"/>
                  <a:gd name="T4" fmla="*/ 3 w 25"/>
                  <a:gd name="T5" fmla="*/ 6 h 24"/>
                  <a:gd name="T6" fmla="*/ 11 w 25"/>
                  <a:gd name="T7" fmla="*/ 1 h 24"/>
                  <a:gd name="T8" fmla="*/ 25 w 25"/>
                  <a:gd name="T9" fmla="*/ 11 h 24"/>
                  <a:gd name="T10" fmla="*/ 14 w 25"/>
                  <a:gd name="T11" fmla="*/ 24 h 24"/>
                  <a:gd name="T12" fmla="*/ 12 w 25"/>
                  <a:gd name="T13" fmla="*/ 24 h 24"/>
                  <a:gd name="T14" fmla="*/ 13 w 25"/>
                  <a:gd name="T15" fmla="*/ 9 h 24"/>
                  <a:gd name="T16" fmla="*/ 12 w 25"/>
                  <a:gd name="T17" fmla="*/ 9 h 24"/>
                  <a:gd name="T18" fmla="*/ 9 w 25"/>
                  <a:gd name="T19" fmla="*/ 11 h 24"/>
                  <a:gd name="T20" fmla="*/ 8 w 25"/>
                  <a:gd name="T21" fmla="*/ 13 h 24"/>
                  <a:gd name="T22" fmla="*/ 13 w 25"/>
                  <a:gd name="T23" fmla="*/ 16 h 24"/>
                  <a:gd name="T24" fmla="*/ 17 w 25"/>
                  <a:gd name="T25" fmla="*/ 12 h 24"/>
                  <a:gd name="T26" fmla="*/ 13 w 25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6" y="24"/>
                      <a:pt x="1" y="19"/>
                      <a:pt x="0" y="14"/>
                    </a:cubicBezTo>
                    <a:cubicBezTo>
                      <a:pt x="0" y="11"/>
                      <a:pt x="1" y="8"/>
                      <a:pt x="3" y="6"/>
                    </a:cubicBezTo>
                    <a:cubicBezTo>
                      <a:pt x="5" y="3"/>
                      <a:pt x="8" y="1"/>
                      <a:pt x="11" y="1"/>
                    </a:cubicBezTo>
                    <a:cubicBezTo>
                      <a:pt x="18" y="0"/>
                      <a:pt x="24" y="5"/>
                      <a:pt x="25" y="11"/>
                    </a:cubicBezTo>
                    <a:cubicBezTo>
                      <a:pt x="25" y="17"/>
                      <a:pt x="21" y="23"/>
                      <a:pt x="14" y="24"/>
                    </a:cubicBezTo>
                    <a:cubicBezTo>
                      <a:pt x="13" y="24"/>
                      <a:pt x="13" y="24"/>
                      <a:pt x="12" y="24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1"/>
                      <a:pt x="8" y="12"/>
                      <a:pt x="8" y="13"/>
                    </a:cubicBezTo>
                    <a:cubicBezTo>
                      <a:pt x="9" y="15"/>
                      <a:pt x="11" y="16"/>
                      <a:pt x="13" y="16"/>
                    </a:cubicBezTo>
                    <a:cubicBezTo>
                      <a:pt x="15" y="15"/>
                      <a:pt x="17" y="14"/>
                      <a:pt x="17" y="12"/>
                    </a:cubicBezTo>
                    <a:cubicBezTo>
                      <a:pt x="16" y="10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40" name="Freeform 466"/>
              <p:cNvSpPr>
                <a:spLocks noEditPoints="1"/>
              </p:cNvSpPr>
              <p:nvPr/>
            </p:nvSpPr>
            <p:spPr bwMode="auto">
              <a:xfrm>
                <a:off x="-5049838" y="3160713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0 w 25"/>
                  <a:gd name="T3" fmla="*/ 13 h 23"/>
                  <a:gd name="T4" fmla="*/ 3 w 25"/>
                  <a:gd name="T5" fmla="*/ 4 h 23"/>
                  <a:gd name="T6" fmla="*/ 12 w 25"/>
                  <a:gd name="T7" fmla="*/ 0 h 23"/>
                  <a:gd name="T8" fmla="*/ 20 w 25"/>
                  <a:gd name="T9" fmla="*/ 3 h 23"/>
                  <a:gd name="T10" fmla="*/ 24 w 25"/>
                  <a:gd name="T11" fmla="*/ 11 h 23"/>
                  <a:gd name="T12" fmla="*/ 13 w 25"/>
                  <a:gd name="T13" fmla="*/ 23 h 23"/>
                  <a:gd name="T14" fmla="*/ 12 w 25"/>
                  <a:gd name="T15" fmla="*/ 23 h 23"/>
                  <a:gd name="T16" fmla="*/ 12 w 25"/>
                  <a:gd name="T17" fmla="*/ 9 h 23"/>
                  <a:gd name="T18" fmla="*/ 12 w 25"/>
                  <a:gd name="T19" fmla="*/ 9 h 23"/>
                  <a:gd name="T20" fmla="*/ 9 w 25"/>
                  <a:gd name="T21" fmla="*/ 10 h 23"/>
                  <a:gd name="T22" fmla="*/ 8 w 25"/>
                  <a:gd name="T23" fmla="*/ 12 h 23"/>
                  <a:gd name="T24" fmla="*/ 12 w 25"/>
                  <a:gd name="T25" fmla="*/ 15 h 23"/>
                  <a:gd name="T26" fmla="*/ 16 w 25"/>
                  <a:gd name="T27" fmla="*/ 12 h 23"/>
                  <a:gd name="T28" fmla="*/ 15 w 25"/>
                  <a:gd name="T29" fmla="*/ 10 h 23"/>
                  <a:gd name="T30" fmla="*/ 12 w 25"/>
                  <a:gd name="T31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6" y="23"/>
                      <a:pt x="1" y="19"/>
                      <a:pt x="0" y="13"/>
                    </a:cubicBezTo>
                    <a:cubicBezTo>
                      <a:pt x="0" y="10"/>
                      <a:pt x="1" y="6"/>
                      <a:pt x="3" y="4"/>
                    </a:cubicBezTo>
                    <a:cubicBezTo>
                      <a:pt x="5" y="2"/>
                      <a:pt x="8" y="1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3" y="5"/>
                      <a:pt x="24" y="8"/>
                      <a:pt x="24" y="11"/>
                    </a:cubicBezTo>
                    <a:cubicBezTo>
                      <a:pt x="25" y="17"/>
                      <a:pt x="20" y="22"/>
                      <a:pt x="13" y="23"/>
                    </a:cubicBezTo>
                    <a:cubicBezTo>
                      <a:pt x="13" y="23"/>
                      <a:pt x="12" y="23"/>
                      <a:pt x="12" y="23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4"/>
                      <a:pt x="10" y="15"/>
                      <a:pt x="12" y="15"/>
                    </a:cubicBezTo>
                    <a:cubicBezTo>
                      <a:pt x="15" y="15"/>
                      <a:pt x="16" y="13"/>
                      <a:pt x="16" y="12"/>
                    </a:cubicBezTo>
                    <a:cubicBezTo>
                      <a:pt x="16" y="11"/>
                      <a:pt x="15" y="10"/>
                      <a:pt x="15" y="10"/>
                    </a:cubicBezTo>
                    <a:cubicBezTo>
                      <a:pt x="14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41" name="Freeform 467"/>
              <p:cNvSpPr>
                <a:spLocks noEditPoints="1"/>
              </p:cNvSpPr>
              <p:nvPr/>
            </p:nvSpPr>
            <p:spPr bwMode="auto">
              <a:xfrm>
                <a:off x="-5051425" y="3130550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0 w 25"/>
                  <a:gd name="T3" fmla="*/ 12 h 23"/>
                  <a:gd name="T4" fmla="*/ 4 w 25"/>
                  <a:gd name="T5" fmla="*/ 3 h 23"/>
                  <a:gd name="T6" fmla="*/ 12 w 25"/>
                  <a:gd name="T7" fmla="*/ 0 h 23"/>
                  <a:gd name="T8" fmla="*/ 25 w 25"/>
                  <a:gd name="T9" fmla="*/ 11 h 23"/>
                  <a:gd name="T10" fmla="*/ 13 w 25"/>
                  <a:gd name="T11" fmla="*/ 23 h 23"/>
                  <a:gd name="T12" fmla="*/ 12 w 25"/>
                  <a:gd name="T13" fmla="*/ 23 h 23"/>
                  <a:gd name="T14" fmla="*/ 12 w 25"/>
                  <a:gd name="T15" fmla="*/ 8 h 23"/>
                  <a:gd name="T16" fmla="*/ 9 w 25"/>
                  <a:gd name="T17" fmla="*/ 9 h 23"/>
                  <a:gd name="T18" fmla="*/ 8 w 25"/>
                  <a:gd name="T19" fmla="*/ 11 h 23"/>
                  <a:gd name="T20" fmla="*/ 12 w 25"/>
                  <a:gd name="T21" fmla="*/ 15 h 23"/>
                  <a:gd name="T22" fmla="*/ 13 w 25"/>
                  <a:gd name="T23" fmla="*/ 14 h 23"/>
                  <a:gd name="T24" fmla="*/ 17 w 25"/>
                  <a:gd name="T25" fmla="*/ 11 h 23"/>
                  <a:gd name="T26" fmla="*/ 12 w 25"/>
                  <a:gd name="T27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6" y="23"/>
                      <a:pt x="1" y="18"/>
                      <a:pt x="0" y="12"/>
                    </a:cubicBezTo>
                    <a:cubicBezTo>
                      <a:pt x="0" y="9"/>
                      <a:pt x="1" y="6"/>
                      <a:pt x="4" y="3"/>
                    </a:cubicBezTo>
                    <a:cubicBezTo>
                      <a:pt x="6" y="1"/>
                      <a:pt x="9" y="0"/>
                      <a:pt x="12" y="0"/>
                    </a:cubicBezTo>
                    <a:cubicBezTo>
                      <a:pt x="19" y="0"/>
                      <a:pt x="25" y="5"/>
                      <a:pt x="25" y="11"/>
                    </a:cubicBezTo>
                    <a:cubicBezTo>
                      <a:pt x="25" y="17"/>
                      <a:pt x="20" y="22"/>
                      <a:pt x="13" y="23"/>
                    </a:cubicBezTo>
                    <a:lnTo>
                      <a:pt x="12" y="23"/>
                    </a:ln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9" y="10"/>
                      <a:pt x="8" y="10"/>
                      <a:pt x="8" y="11"/>
                    </a:cubicBezTo>
                    <a:cubicBezTo>
                      <a:pt x="9" y="13"/>
                      <a:pt x="10" y="15"/>
                      <a:pt x="12" y="15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5" y="14"/>
                      <a:pt x="17" y="13"/>
                      <a:pt x="17" y="11"/>
                    </a:cubicBezTo>
                    <a:cubicBezTo>
                      <a:pt x="17" y="9"/>
                      <a:pt x="15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42" name="Freeform 468"/>
              <p:cNvSpPr>
                <a:spLocks noEditPoints="1"/>
              </p:cNvSpPr>
              <p:nvPr/>
            </p:nvSpPr>
            <p:spPr bwMode="auto">
              <a:xfrm>
                <a:off x="-5051425" y="3097213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4 w 25"/>
                  <a:gd name="T3" fmla="*/ 19 h 23"/>
                  <a:gd name="T4" fmla="*/ 0 w 25"/>
                  <a:gd name="T5" fmla="*/ 11 h 23"/>
                  <a:gd name="T6" fmla="*/ 13 w 25"/>
                  <a:gd name="T7" fmla="*/ 0 h 23"/>
                  <a:gd name="T8" fmla="*/ 25 w 25"/>
                  <a:gd name="T9" fmla="*/ 12 h 23"/>
                  <a:gd name="T10" fmla="*/ 12 w 25"/>
                  <a:gd name="T11" fmla="*/ 23 h 23"/>
                  <a:gd name="T12" fmla="*/ 12 w 25"/>
                  <a:gd name="T13" fmla="*/ 8 h 23"/>
                  <a:gd name="T14" fmla="*/ 8 w 25"/>
                  <a:gd name="T15" fmla="*/ 12 h 23"/>
                  <a:gd name="T16" fmla="*/ 9 w 25"/>
                  <a:gd name="T17" fmla="*/ 14 h 23"/>
                  <a:gd name="T18" fmla="*/ 12 w 25"/>
                  <a:gd name="T19" fmla="*/ 15 h 23"/>
                  <a:gd name="T20" fmla="*/ 12 w 25"/>
                  <a:gd name="T21" fmla="*/ 19 h 23"/>
                  <a:gd name="T22" fmla="*/ 12 w 25"/>
                  <a:gd name="T23" fmla="*/ 15 h 23"/>
                  <a:gd name="T24" fmla="*/ 17 w 25"/>
                  <a:gd name="T25" fmla="*/ 12 h 23"/>
                  <a:gd name="T26" fmla="*/ 13 w 25"/>
                  <a:gd name="T27" fmla="*/ 8 h 23"/>
                  <a:gd name="T28" fmla="*/ 12 w 25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9" y="23"/>
                      <a:pt x="6" y="22"/>
                      <a:pt x="4" y="19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1" y="5"/>
                      <a:pt x="6" y="0"/>
                      <a:pt x="13" y="0"/>
                    </a:cubicBezTo>
                    <a:cubicBezTo>
                      <a:pt x="20" y="1"/>
                      <a:pt x="25" y="6"/>
                      <a:pt x="25" y="12"/>
                    </a:cubicBezTo>
                    <a:cubicBezTo>
                      <a:pt x="25" y="18"/>
                      <a:pt x="19" y="23"/>
                      <a:pt x="12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10"/>
                      <a:pt x="8" y="12"/>
                    </a:cubicBezTo>
                    <a:cubicBezTo>
                      <a:pt x="8" y="13"/>
                      <a:pt x="9" y="13"/>
                      <a:pt x="9" y="14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15"/>
                      <a:pt x="17" y="13"/>
                      <a:pt x="17" y="12"/>
                    </a:cubicBezTo>
                    <a:cubicBezTo>
                      <a:pt x="17" y="10"/>
                      <a:pt x="15" y="8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43" name="Freeform 469"/>
              <p:cNvSpPr>
                <a:spLocks noEditPoints="1"/>
              </p:cNvSpPr>
              <p:nvPr/>
            </p:nvSpPr>
            <p:spPr bwMode="auto">
              <a:xfrm>
                <a:off x="-5049838" y="3065463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12 w 25"/>
                  <a:gd name="T3" fmla="*/ 23 h 23"/>
                  <a:gd name="T4" fmla="*/ 3 w 25"/>
                  <a:gd name="T5" fmla="*/ 20 h 23"/>
                  <a:gd name="T6" fmla="*/ 0 w 25"/>
                  <a:gd name="T7" fmla="*/ 11 h 23"/>
                  <a:gd name="T8" fmla="*/ 13 w 25"/>
                  <a:gd name="T9" fmla="*/ 1 h 23"/>
                  <a:gd name="T10" fmla="*/ 24 w 25"/>
                  <a:gd name="T11" fmla="*/ 13 h 23"/>
                  <a:gd name="T12" fmla="*/ 20 w 25"/>
                  <a:gd name="T13" fmla="*/ 21 h 23"/>
                  <a:gd name="T14" fmla="*/ 12 w 25"/>
                  <a:gd name="T15" fmla="*/ 23 h 23"/>
                  <a:gd name="T16" fmla="*/ 12 w 25"/>
                  <a:gd name="T17" fmla="*/ 9 h 23"/>
                  <a:gd name="T18" fmla="*/ 8 w 25"/>
                  <a:gd name="T19" fmla="*/ 12 h 23"/>
                  <a:gd name="T20" fmla="*/ 9 w 25"/>
                  <a:gd name="T21" fmla="*/ 14 h 23"/>
                  <a:gd name="T22" fmla="*/ 12 w 25"/>
                  <a:gd name="T23" fmla="*/ 15 h 23"/>
                  <a:gd name="T24" fmla="*/ 12 w 25"/>
                  <a:gd name="T25" fmla="*/ 15 h 23"/>
                  <a:gd name="T26" fmla="*/ 15 w 25"/>
                  <a:gd name="T27" fmla="*/ 14 h 23"/>
                  <a:gd name="T28" fmla="*/ 16 w 25"/>
                  <a:gd name="T29" fmla="*/ 12 h 23"/>
                  <a:gd name="T30" fmla="*/ 12 w 25"/>
                  <a:gd name="T31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12" y="23"/>
                      <a:pt x="12" y="23"/>
                      <a:pt x="12" y="23"/>
                    </a:cubicBezTo>
                    <a:cubicBezTo>
                      <a:pt x="8" y="23"/>
                      <a:pt x="5" y="22"/>
                      <a:pt x="3" y="20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1" y="5"/>
                      <a:pt x="6" y="0"/>
                      <a:pt x="13" y="1"/>
                    </a:cubicBezTo>
                    <a:cubicBezTo>
                      <a:pt x="20" y="1"/>
                      <a:pt x="25" y="7"/>
                      <a:pt x="24" y="13"/>
                    </a:cubicBezTo>
                    <a:cubicBezTo>
                      <a:pt x="24" y="16"/>
                      <a:pt x="23" y="19"/>
                      <a:pt x="20" y="21"/>
                    </a:cubicBezTo>
                    <a:cubicBezTo>
                      <a:pt x="18" y="22"/>
                      <a:pt x="15" y="23"/>
                      <a:pt x="12" y="23"/>
                    </a:cubicBezTo>
                    <a:close/>
                    <a:moveTo>
                      <a:pt x="12" y="9"/>
                    </a:moveTo>
                    <a:cubicBezTo>
                      <a:pt x="10" y="9"/>
                      <a:pt x="8" y="10"/>
                      <a:pt x="8" y="12"/>
                    </a:cubicBezTo>
                    <a:cubicBezTo>
                      <a:pt x="8" y="13"/>
                      <a:pt x="8" y="13"/>
                      <a:pt x="9" y="14"/>
                    </a:cubicBezTo>
                    <a:cubicBezTo>
                      <a:pt x="10" y="15"/>
                      <a:pt x="11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5"/>
                      <a:pt x="14" y="15"/>
                      <a:pt x="15" y="14"/>
                    </a:cubicBezTo>
                    <a:cubicBezTo>
                      <a:pt x="15" y="14"/>
                      <a:pt x="16" y="13"/>
                      <a:pt x="16" y="12"/>
                    </a:cubicBezTo>
                    <a:cubicBezTo>
                      <a:pt x="16" y="11"/>
                      <a:pt x="15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44" name="Freeform 470"/>
              <p:cNvSpPr>
                <a:spLocks noEditPoints="1"/>
              </p:cNvSpPr>
              <p:nvPr/>
            </p:nvSpPr>
            <p:spPr bwMode="auto">
              <a:xfrm>
                <a:off x="-5048250" y="3035300"/>
                <a:ext cx="53975" cy="49213"/>
              </a:xfrm>
              <a:custGeom>
                <a:avLst/>
                <a:gdLst>
                  <a:gd name="T0" fmla="*/ 13 w 25"/>
                  <a:gd name="T1" fmla="*/ 23 h 23"/>
                  <a:gd name="T2" fmla="*/ 11 w 25"/>
                  <a:gd name="T3" fmla="*/ 23 h 23"/>
                  <a:gd name="T4" fmla="*/ 3 w 25"/>
                  <a:gd name="T5" fmla="*/ 18 h 23"/>
                  <a:gd name="T6" fmla="*/ 0 w 25"/>
                  <a:gd name="T7" fmla="*/ 10 h 23"/>
                  <a:gd name="T8" fmla="*/ 12 w 25"/>
                  <a:gd name="T9" fmla="*/ 0 h 23"/>
                  <a:gd name="T10" fmla="*/ 14 w 25"/>
                  <a:gd name="T11" fmla="*/ 0 h 23"/>
                  <a:gd name="T12" fmla="*/ 25 w 25"/>
                  <a:gd name="T13" fmla="*/ 13 h 23"/>
                  <a:gd name="T14" fmla="*/ 13 w 25"/>
                  <a:gd name="T15" fmla="*/ 23 h 23"/>
                  <a:gd name="T16" fmla="*/ 12 w 25"/>
                  <a:gd name="T17" fmla="*/ 8 h 23"/>
                  <a:gd name="T18" fmla="*/ 8 w 25"/>
                  <a:gd name="T19" fmla="*/ 11 h 23"/>
                  <a:gd name="T20" fmla="*/ 9 w 25"/>
                  <a:gd name="T21" fmla="*/ 13 h 23"/>
                  <a:gd name="T22" fmla="*/ 12 w 25"/>
                  <a:gd name="T23" fmla="*/ 15 h 23"/>
                  <a:gd name="T24" fmla="*/ 17 w 25"/>
                  <a:gd name="T25" fmla="*/ 12 h 23"/>
                  <a:gd name="T26" fmla="*/ 13 w 25"/>
                  <a:gd name="T27" fmla="*/ 8 h 23"/>
                  <a:gd name="T28" fmla="*/ 12 w 25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2" y="23"/>
                      <a:pt x="12" y="23"/>
                      <a:pt x="11" y="23"/>
                    </a:cubicBezTo>
                    <a:cubicBezTo>
                      <a:pt x="8" y="22"/>
                      <a:pt x="5" y="21"/>
                      <a:pt x="3" y="18"/>
                    </a:cubicBezTo>
                    <a:cubicBezTo>
                      <a:pt x="1" y="16"/>
                      <a:pt x="0" y="13"/>
                      <a:pt x="0" y="10"/>
                    </a:cubicBezTo>
                    <a:cubicBezTo>
                      <a:pt x="1" y="4"/>
                      <a:pt x="6" y="0"/>
                      <a:pt x="12" y="0"/>
                    </a:cubicBezTo>
                    <a:cubicBezTo>
                      <a:pt x="13" y="0"/>
                      <a:pt x="13" y="0"/>
                      <a:pt x="14" y="0"/>
                    </a:cubicBezTo>
                    <a:cubicBezTo>
                      <a:pt x="21" y="1"/>
                      <a:pt x="25" y="7"/>
                      <a:pt x="25" y="13"/>
                    </a:cubicBezTo>
                    <a:cubicBezTo>
                      <a:pt x="24" y="19"/>
                      <a:pt x="19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8" y="11"/>
                    </a:cubicBezTo>
                    <a:cubicBezTo>
                      <a:pt x="8" y="12"/>
                      <a:pt x="9" y="13"/>
                      <a:pt x="9" y="13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4" y="15"/>
                      <a:pt x="16" y="14"/>
                      <a:pt x="17" y="12"/>
                    </a:cubicBezTo>
                    <a:cubicBezTo>
                      <a:pt x="17" y="10"/>
                      <a:pt x="15" y="9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45" name="Freeform 471"/>
              <p:cNvSpPr>
                <a:spLocks noEditPoints="1"/>
              </p:cNvSpPr>
              <p:nvPr/>
            </p:nvSpPr>
            <p:spPr bwMode="auto">
              <a:xfrm>
                <a:off x="-5084763" y="3182938"/>
                <a:ext cx="57150" cy="52388"/>
              </a:xfrm>
              <a:custGeom>
                <a:avLst/>
                <a:gdLst>
                  <a:gd name="T0" fmla="*/ 13 w 26"/>
                  <a:gd name="T1" fmla="*/ 24 h 24"/>
                  <a:gd name="T2" fmla="*/ 1 w 26"/>
                  <a:gd name="T3" fmla="*/ 14 h 24"/>
                  <a:gd name="T4" fmla="*/ 1 w 26"/>
                  <a:gd name="T5" fmla="*/ 14 h 24"/>
                  <a:gd name="T6" fmla="*/ 4 w 26"/>
                  <a:gd name="T7" fmla="*/ 5 h 24"/>
                  <a:gd name="T8" fmla="*/ 12 w 26"/>
                  <a:gd name="T9" fmla="*/ 1 h 24"/>
                  <a:gd name="T10" fmla="*/ 25 w 26"/>
                  <a:gd name="T11" fmla="*/ 11 h 24"/>
                  <a:gd name="T12" fmla="*/ 14 w 26"/>
                  <a:gd name="T13" fmla="*/ 24 h 24"/>
                  <a:gd name="T14" fmla="*/ 13 w 26"/>
                  <a:gd name="T15" fmla="*/ 24 h 24"/>
                  <a:gd name="T16" fmla="*/ 9 w 26"/>
                  <a:gd name="T17" fmla="*/ 13 h 24"/>
                  <a:gd name="T18" fmla="*/ 13 w 26"/>
                  <a:gd name="T19" fmla="*/ 16 h 24"/>
                  <a:gd name="T20" fmla="*/ 17 w 26"/>
                  <a:gd name="T21" fmla="*/ 12 h 24"/>
                  <a:gd name="T22" fmla="*/ 17 w 26"/>
                  <a:gd name="T23" fmla="*/ 12 h 24"/>
                  <a:gd name="T24" fmla="*/ 13 w 26"/>
                  <a:gd name="T25" fmla="*/ 9 h 24"/>
                  <a:gd name="T26" fmla="*/ 10 w 26"/>
                  <a:gd name="T27" fmla="*/ 10 h 24"/>
                  <a:gd name="T28" fmla="*/ 9 w 26"/>
                  <a:gd name="T29" fmla="*/ 1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7" y="24"/>
                      <a:pt x="1" y="20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0"/>
                      <a:pt x="1" y="7"/>
                      <a:pt x="4" y="5"/>
                    </a:cubicBezTo>
                    <a:cubicBezTo>
                      <a:pt x="6" y="3"/>
                      <a:pt x="9" y="1"/>
                      <a:pt x="12" y="1"/>
                    </a:cubicBezTo>
                    <a:cubicBezTo>
                      <a:pt x="19" y="0"/>
                      <a:pt x="24" y="5"/>
                      <a:pt x="25" y="11"/>
                    </a:cubicBezTo>
                    <a:cubicBezTo>
                      <a:pt x="26" y="18"/>
                      <a:pt x="21" y="23"/>
                      <a:pt x="14" y="24"/>
                    </a:cubicBezTo>
                    <a:cubicBezTo>
                      <a:pt x="14" y="24"/>
                      <a:pt x="13" y="24"/>
                      <a:pt x="13" y="24"/>
                    </a:cubicBezTo>
                    <a:close/>
                    <a:moveTo>
                      <a:pt x="9" y="13"/>
                    </a:moveTo>
                    <a:cubicBezTo>
                      <a:pt x="9" y="15"/>
                      <a:pt x="11" y="16"/>
                      <a:pt x="13" y="16"/>
                    </a:cubicBezTo>
                    <a:cubicBezTo>
                      <a:pt x="15" y="16"/>
                      <a:pt x="17" y="14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0"/>
                      <a:pt x="15" y="9"/>
                      <a:pt x="13" y="9"/>
                    </a:cubicBezTo>
                    <a:cubicBezTo>
                      <a:pt x="11" y="9"/>
                      <a:pt x="10" y="9"/>
                      <a:pt x="10" y="10"/>
                    </a:cubicBezTo>
                    <a:cubicBezTo>
                      <a:pt x="9" y="11"/>
                      <a:pt x="9" y="12"/>
                      <a:pt x="9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46" name="Freeform 472"/>
              <p:cNvSpPr>
                <a:spLocks noEditPoints="1"/>
              </p:cNvSpPr>
              <p:nvPr/>
            </p:nvSpPr>
            <p:spPr bwMode="auto">
              <a:xfrm>
                <a:off x="-5086350" y="3151188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1 w 25"/>
                  <a:gd name="T3" fmla="*/ 13 h 24"/>
                  <a:gd name="T4" fmla="*/ 4 w 25"/>
                  <a:gd name="T5" fmla="*/ 4 h 24"/>
                  <a:gd name="T6" fmla="*/ 12 w 25"/>
                  <a:gd name="T7" fmla="*/ 0 h 24"/>
                  <a:gd name="T8" fmla="*/ 13 w 25"/>
                  <a:gd name="T9" fmla="*/ 0 h 24"/>
                  <a:gd name="T10" fmla="*/ 25 w 25"/>
                  <a:gd name="T11" fmla="*/ 12 h 24"/>
                  <a:gd name="T12" fmla="*/ 14 w 25"/>
                  <a:gd name="T13" fmla="*/ 24 h 24"/>
                  <a:gd name="T14" fmla="*/ 13 w 25"/>
                  <a:gd name="T15" fmla="*/ 24 h 24"/>
                  <a:gd name="T16" fmla="*/ 13 w 25"/>
                  <a:gd name="T17" fmla="*/ 9 h 24"/>
                  <a:gd name="T18" fmla="*/ 13 w 25"/>
                  <a:gd name="T19" fmla="*/ 9 h 24"/>
                  <a:gd name="T20" fmla="*/ 10 w 25"/>
                  <a:gd name="T21" fmla="*/ 10 h 24"/>
                  <a:gd name="T22" fmla="*/ 9 w 25"/>
                  <a:gd name="T23" fmla="*/ 12 h 24"/>
                  <a:gd name="T24" fmla="*/ 13 w 25"/>
                  <a:gd name="T25" fmla="*/ 16 h 24"/>
                  <a:gd name="T26" fmla="*/ 17 w 25"/>
                  <a:gd name="T27" fmla="*/ 12 h 24"/>
                  <a:gd name="T28" fmla="*/ 13 w 25"/>
                  <a:gd name="T2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6" y="24"/>
                      <a:pt x="1" y="19"/>
                      <a:pt x="1" y="13"/>
                    </a:cubicBezTo>
                    <a:cubicBezTo>
                      <a:pt x="0" y="10"/>
                      <a:pt x="1" y="7"/>
                      <a:pt x="4" y="4"/>
                    </a:cubicBezTo>
                    <a:cubicBezTo>
                      <a:pt x="6" y="2"/>
                      <a:pt x="9" y="1"/>
                      <a:pt x="1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9" y="0"/>
                      <a:pt x="24" y="5"/>
                      <a:pt x="25" y="12"/>
                    </a:cubicBezTo>
                    <a:cubicBezTo>
                      <a:pt x="25" y="18"/>
                      <a:pt x="20" y="23"/>
                      <a:pt x="14" y="24"/>
                    </a:cubicBezTo>
                    <a:lnTo>
                      <a:pt x="13" y="24"/>
                    </a:lnTo>
                    <a:close/>
                    <a:moveTo>
                      <a:pt x="13" y="9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0" y="9"/>
                      <a:pt x="10" y="10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4"/>
                      <a:pt x="11" y="16"/>
                      <a:pt x="13" y="16"/>
                    </a:cubicBezTo>
                    <a:cubicBezTo>
                      <a:pt x="15" y="16"/>
                      <a:pt x="17" y="14"/>
                      <a:pt x="17" y="12"/>
                    </a:cubicBezTo>
                    <a:cubicBezTo>
                      <a:pt x="17" y="10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47" name="Freeform 473"/>
              <p:cNvSpPr>
                <a:spLocks noEditPoints="1"/>
              </p:cNvSpPr>
              <p:nvPr/>
            </p:nvSpPr>
            <p:spPr bwMode="auto">
              <a:xfrm>
                <a:off x="-5086350" y="3119438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0 w 25"/>
                  <a:gd name="T3" fmla="*/ 12 h 24"/>
                  <a:gd name="T4" fmla="*/ 1 w 25"/>
                  <a:gd name="T5" fmla="*/ 7 h 24"/>
                  <a:gd name="T6" fmla="*/ 1 w 25"/>
                  <a:gd name="T7" fmla="*/ 7 h 24"/>
                  <a:gd name="T8" fmla="*/ 4 w 25"/>
                  <a:gd name="T9" fmla="*/ 3 h 24"/>
                  <a:gd name="T10" fmla="*/ 12 w 25"/>
                  <a:gd name="T11" fmla="*/ 0 h 24"/>
                  <a:gd name="T12" fmla="*/ 12 w 25"/>
                  <a:gd name="T13" fmla="*/ 0 h 24"/>
                  <a:gd name="T14" fmla="*/ 21 w 25"/>
                  <a:gd name="T15" fmla="*/ 4 h 24"/>
                  <a:gd name="T16" fmla="*/ 23 w 25"/>
                  <a:gd name="T17" fmla="*/ 7 h 24"/>
                  <a:gd name="T18" fmla="*/ 24 w 25"/>
                  <a:gd name="T19" fmla="*/ 12 h 24"/>
                  <a:gd name="T20" fmla="*/ 13 w 25"/>
                  <a:gd name="T21" fmla="*/ 24 h 24"/>
                  <a:gd name="T22" fmla="*/ 12 w 25"/>
                  <a:gd name="T23" fmla="*/ 24 h 24"/>
                  <a:gd name="T24" fmla="*/ 8 w 25"/>
                  <a:gd name="T25" fmla="*/ 10 h 24"/>
                  <a:gd name="T26" fmla="*/ 8 w 25"/>
                  <a:gd name="T27" fmla="*/ 12 h 24"/>
                  <a:gd name="T28" fmla="*/ 12 w 25"/>
                  <a:gd name="T29" fmla="*/ 15 h 24"/>
                  <a:gd name="T30" fmla="*/ 12 w 25"/>
                  <a:gd name="T31" fmla="*/ 15 h 24"/>
                  <a:gd name="T32" fmla="*/ 16 w 25"/>
                  <a:gd name="T33" fmla="*/ 12 h 24"/>
                  <a:gd name="T34" fmla="*/ 16 w 25"/>
                  <a:gd name="T35" fmla="*/ 11 h 24"/>
                  <a:gd name="T36" fmla="*/ 16 w 25"/>
                  <a:gd name="T37" fmla="*/ 10 h 24"/>
                  <a:gd name="T38" fmla="*/ 15 w 25"/>
                  <a:gd name="T39" fmla="*/ 9 h 24"/>
                  <a:gd name="T40" fmla="*/ 12 w 25"/>
                  <a:gd name="T41" fmla="*/ 8 h 24"/>
                  <a:gd name="T42" fmla="*/ 12 w 25"/>
                  <a:gd name="T43" fmla="*/ 8 h 24"/>
                  <a:gd name="T44" fmla="*/ 9 w 25"/>
                  <a:gd name="T45" fmla="*/ 9 h 24"/>
                  <a:gd name="T46" fmla="*/ 8 w 25"/>
                  <a:gd name="T47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6" y="24"/>
                      <a:pt x="0" y="18"/>
                      <a:pt x="0" y="12"/>
                    </a:cubicBezTo>
                    <a:cubicBezTo>
                      <a:pt x="0" y="10"/>
                      <a:pt x="0" y="9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3" y="4"/>
                      <a:pt x="4" y="3"/>
                    </a:cubicBezTo>
                    <a:cubicBezTo>
                      <a:pt x="6" y="1"/>
                      <a:pt x="9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8" y="1"/>
                      <a:pt x="21" y="4"/>
                    </a:cubicBezTo>
                    <a:cubicBezTo>
                      <a:pt x="22" y="5"/>
                      <a:pt x="23" y="6"/>
                      <a:pt x="23" y="7"/>
                    </a:cubicBezTo>
                    <a:cubicBezTo>
                      <a:pt x="24" y="9"/>
                      <a:pt x="24" y="10"/>
                      <a:pt x="24" y="12"/>
                    </a:cubicBezTo>
                    <a:cubicBezTo>
                      <a:pt x="25" y="18"/>
                      <a:pt x="19" y="23"/>
                      <a:pt x="13" y="24"/>
                    </a:cubicBezTo>
                    <a:lnTo>
                      <a:pt x="12" y="24"/>
                    </a:lnTo>
                    <a:close/>
                    <a:moveTo>
                      <a:pt x="8" y="10"/>
                    </a:moveTo>
                    <a:cubicBezTo>
                      <a:pt x="8" y="11"/>
                      <a:pt x="8" y="11"/>
                      <a:pt x="8" y="12"/>
                    </a:cubicBezTo>
                    <a:cubicBezTo>
                      <a:pt x="8" y="14"/>
                      <a:pt x="10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5"/>
                      <a:pt x="16" y="14"/>
                      <a:pt x="16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5" y="10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9"/>
                    </a:cubicBezTo>
                    <a:cubicBezTo>
                      <a:pt x="9" y="10"/>
                      <a:pt x="9" y="10"/>
                      <a:pt x="8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48" name="Freeform 474"/>
              <p:cNvSpPr>
                <a:spLocks noEditPoints="1"/>
              </p:cNvSpPr>
              <p:nvPr/>
            </p:nvSpPr>
            <p:spPr bwMode="auto">
              <a:xfrm>
                <a:off x="-5086350" y="3087688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12 w 25"/>
                  <a:gd name="T3" fmla="*/ 23 h 23"/>
                  <a:gd name="T4" fmla="*/ 4 w 25"/>
                  <a:gd name="T5" fmla="*/ 20 h 23"/>
                  <a:gd name="T6" fmla="*/ 0 w 25"/>
                  <a:gd name="T7" fmla="*/ 11 h 23"/>
                  <a:gd name="T8" fmla="*/ 4 w 25"/>
                  <a:gd name="T9" fmla="*/ 3 h 23"/>
                  <a:gd name="T10" fmla="*/ 13 w 25"/>
                  <a:gd name="T11" fmla="*/ 0 h 23"/>
                  <a:gd name="T12" fmla="*/ 21 w 25"/>
                  <a:gd name="T13" fmla="*/ 4 h 23"/>
                  <a:gd name="T14" fmla="*/ 25 w 25"/>
                  <a:gd name="T15" fmla="*/ 12 h 23"/>
                  <a:gd name="T16" fmla="*/ 12 w 25"/>
                  <a:gd name="T17" fmla="*/ 23 h 23"/>
                  <a:gd name="T18" fmla="*/ 12 w 25"/>
                  <a:gd name="T19" fmla="*/ 8 h 23"/>
                  <a:gd name="T20" fmla="*/ 10 w 25"/>
                  <a:gd name="T21" fmla="*/ 9 h 23"/>
                  <a:gd name="T22" fmla="*/ 8 w 25"/>
                  <a:gd name="T23" fmla="*/ 11 h 23"/>
                  <a:gd name="T24" fmla="*/ 9 w 25"/>
                  <a:gd name="T25" fmla="*/ 14 h 23"/>
                  <a:gd name="T26" fmla="*/ 12 w 25"/>
                  <a:gd name="T27" fmla="*/ 15 h 23"/>
                  <a:gd name="T28" fmla="*/ 12 w 25"/>
                  <a:gd name="T29" fmla="*/ 19 h 23"/>
                  <a:gd name="T30" fmla="*/ 12 w 25"/>
                  <a:gd name="T31" fmla="*/ 15 h 23"/>
                  <a:gd name="T32" fmla="*/ 16 w 25"/>
                  <a:gd name="T33" fmla="*/ 12 h 23"/>
                  <a:gd name="T34" fmla="*/ 15 w 25"/>
                  <a:gd name="T35" fmla="*/ 9 h 23"/>
                  <a:gd name="T36" fmla="*/ 13 w 25"/>
                  <a:gd name="T37" fmla="*/ 8 h 23"/>
                  <a:gd name="T38" fmla="*/ 12 w 25"/>
                  <a:gd name="T3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12" y="23"/>
                      <a:pt x="12" y="23"/>
                      <a:pt x="12" y="23"/>
                    </a:cubicBezTo>
                    <a:cubicBezTo>
                      <a:pt x="9" y="23"/>
                      <a:pt x="6" y="22"/>
                      <a:pt x="4" y="20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0" y="8"/>
                      <a:pt x="2" y="5"/>
                      <a:pt x="4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6" y="0"/>
                      <a:pt x="19" y="1"/>
                      <a:pt x="21" y="4"/>
                    </a:cubicBezTo>
                    <a:cubicBezTo>
                      <a:pt x="24" y="6"/>
                      <a:pt x="25" y="9"/>
                      <a:pt x="25" y="12"/>
                    </a:cubicBezTo>
                    <a:cubicBezTo>
                      <a:pt x="24" y="18"/>
                      <a:pt x="19" y="23"/>
                      <a:pt x="12" y="23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10"/>
                      <a:pt x="8" y="11"/>
                      <a:pt x="8" y="11"/>
                    </a:cubicBezTo>
                    <a:cubicBezTo>
                      <a:pt x="8" y="12"/>
                      <a:pt x="9" y="13"/>
                      <a:pt x="9" y="14"/>
                    </a:cubicBezTo>
                    <a:cubicBezTo>
                      <a:pt x="10" y="15"/>
                      <a:pt x="11" y="15"/>
                      <a:pt x="12" y="15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15"/>
                      <a:pt x="16" y="14"/>
                      <a:pt x="16" y="12"/>
                    </a:cubicBezTo>
                    <a:cubicBezTo>
                      <a:pt x="17" y="11"/>
                      <a:pt x="16" y="10"/>
                      <a:pt x="15" y="9"/>
                    </a:cubicBezTo>
                    <a:cubicBezTo>
                      <a:pt x="15" y="8"/>
                      <a:pt x="14" y="8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49" name="Freeform 475"/>
              <p:cNvSpPr>
                <a:spLocks noEditPoints="1"/>
              </p:cNvSpPr>
              <p:nvPr/>
            </p:nvSpPr>
            <p:spPr bwMode="auto">
              <a:xfrm>
                <a:off x="-5084763" y="3052763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12 w 25"/>
                  <a:gd name="T3" fmla="*/ 24 h 24"/>
                  <a:gd name="T4" fmla="*/ 3 w 25"/>
                  <a:gd name="T5" fmla="*/ 20 h 24"/>
                  <a:gd name="T6" fmla="*/ 0 w 25"/>
                  <a:gd name="T7" fmla="*/ 11 h 24"/>
                  <a:gd name="T8" fmla="*/ 5 w 25"/>
                  <a:gd name="T9" fmla="*/ 3 h 24"/>
                  <a:gd name="T10" fmla="*/ 13 w 25"/>
                  <a:gd name="T11" fmla="*/ 1 h 24"/>
                  <a:gd name="T12" fmla="*/ 21 w 25"/>
                  <a:gd name="T13" fmla="*/ 5 h 24"/>
                  <a:gd name="T14" fmla="*/ 24 w 25"/>
                  <a:gd name="T15" fmla="*/ 13 h 24"/>
                  <a:gd name="T16" fmla="*/ 12 w 25"/>
                  <a:gd name="T17" fmla="*/ 24 h 24"/>
                  <a:gd name="T18" fmla="*/ 12 w 25"/>
                  <a:gd name="T19" fmla="*/ 9 h 24"/>
                  <a:gd name="T20" fmla="*/ 10 w 25"/>
                  <a:gd name="T21" fmla="*/ 9 h 24"/>
                  <a:gd name="T22" fmla="*/ 8 w 25"/>
                  <a:gd name="T23" fmla="*/ 12 h 24"/>
                  <a:gd name="T24" fmla="*/ 9 w 25"/>
                  <a:gd name="T25" fmla="*/ 14 h 24"/>
                  <a:gd name="T26" fmla="*/ 12 w 25"/>
                  <a:gd name="T27" fmla="*/ 16 h 24"/>
                  <a:gd name="T28" fmla="*/ 16 w 25"/>
                  <a:gd name="T29" fmla="*/ 13 h 24"/>
                  <a:gd name="T30" fmla="*/ 15 w 25"/>
                  <a:gd name="T31" fmla="*/ 10 h 24"/>
                  <a:gd name="T32" fmla="*/ 13 w 25"/>
                  <a:gd name="T33" fmla="*/ 9 h 24"/>
                  <a:gd name="T34" fmla="*/ 12 w 25"/>
                  <a:gd name="T35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8" y="24"/>
                      <a:pt x="5" y="22"/>
                      <a:pt x="3" y="20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0" y="8"/>
                      <a:pt x="2" y="5"/>
                      <a:pt x="5" y="3"/>
                    </a:cubicBezTo>
                    <a:cubicBezTo>
                      <a:pt x="7" y="1"/>
                      <a:pt x="10" y="0"/>
                      <a:pt x="13" y="1"/>
                    </a:cubicBezTo>
                    <a:cubicBezTo>
                      <a:pt x="17" y="1"/>
                      <a:pt x="19" y="2"/>
                      <a:pt x="21" y="5"/>
                    </a:cubicBezTo>
                    <a:cubicBezTo>
                      <a:pt x="24" y="7"/>
                      <a:pt x="25" y="10"/>
                      <a:pt x="24" y="13"/>
                    </a:cubicBezTo>
                    <a:cubicBezTo>
                      <a:pt x="24" y="19"/>
                      <a:pt x="19" y="24"/>
                      <a:pt x="12" y="24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0" y="9"/>
                      <a:pt x="10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4" y="16"/>
                      <a:pt x="16" y="14"/>
                      <a:pt x="16" y="13"/>
                    </a:cubicBezTo>
                    <a:cubicBezTo>
                      <a:pt x="16" y="11"/>
                      <a:pt x="16" y="10"/>
                      <a:pt x="15" y="10"/>
                    </a:cubicBezTo>
                    <a:cubicBezTo>
                      <a:pt x="15" y="9"/>
                      <a:pt x="14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50" name="Freeform 476"/>
              <p:cNvSpPr>
                <a:spLocks noEditPoints="1"/>
              </p:cNvSpPr>
              <p:nvPr/>
            </p:nvSpPr>
            <p:spPr bwMode="auto">
              <a:xfrm>
                <a:off x="-5118100" y="3170238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0 w 25"/>
                  <a:gd name="T3" fmla="*/ 13 h 24"/>
                  <a:gd name="T4" fmla="*/ 3 w 25"/>
                  <a:gd name="T5" fmla="*/ 4 h 24"/>
                  <a:gd name="T6" fmla="*/ 11 w 25"/>
                  <a:gd name="T7" fmla="*/ 0 h 24"/>
                  <a:gd name="T8" fmla="*/ 24 w 25"/>
                  <a:gd name="T9" fmla="*/ 11 h 24"/>
                  <a:gd name="T10" fmla="*/ 13 w 25"/>
                  <a:gd name="T11" fmla="*/ 24 h 24"/>
                  <a:gd name="T12" fmla="*/ 12 w 25"/>
                  <a:gd name="T13" fmla="*/ 24 h 24"/>
                  <a:gd name="T14" fmla="*/ 12 w 25"/>
                  <a:gd name="T15" fmla="*/ 8 h 24"/>
                  <a:gd name="T16" fmla="*/ 12 w 25"/>
                  <a:gd name="T17" fmla="*/ 8 h 24"/>
                  <a:gd name="T18" fmla="*/ 9 w 25"/>
                  <a:gd name="T19" fmla="*/ 9 h 24"/>
                  <a:gd name="T20" fmla="*/ 8 w 25"/>
                  <a:gd name="T21" fmla="*/ 12 h 24"/>
                  <a:gd name="T22" fmla="*/ 12 w 25"/>
                  <a:gd name="T23" fmla="*/ 16 h 24"/>
                  <a:gd name="T24" fmla="*/ 16 w 25"/>
                  <a:gd name="T25" fmla="*/ 12 h 24"/>
                  <a:gd name="T26" fmla="*/ 12 w 25"/>
                  <a:gd name="T2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6" y="24"/>
                      <a:pt x="0" y="19"/>
                      <a:pt x="0" y="13"/>
                    </a:cubicBezTo>
                    <a:cubicBezTo>
                      <a:pt x="0" y="10"/>
                      <a:pt x="1" y="6"/>
                      <a:pt x="3" y="4"/>
                    </a:cubicBezTo>
                    <a:cubicBezTo>
                      <a:pt x="5" y="2"/>
                      <a:pt x="8" y="0"/>
                      <a:pt x="11" y="0"/>
                    </a:cubicBezTo>
                    <a:cubicBezTo>
                      <a:pt x="18" y="0"/>
                      <a:pt x="24" y="5"/>
                      <a:pt x="24" y="11"/>
                    </a:cubicBezTo>
                    <a:cubicBezTo>
                      <a:pt x="25" y="18"/>
                      <a:pt x="20" y="23"/>
                      <a:pt x="13" y="24"/>
                    </a:cubicBezTo>
                    <a:cubicBezTo>
                      <a:pt x="13" y="24"/>
                      <a:pt x="12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5"/>
                      <a:pt x="10" y="16"/>
                      <a:pt x="12" y="16"/>
                    </a:cubicBezTo>
                    <a:cubicBezTo>
                      <a:pt x="15" y="16"/>
                      <a:pt x="16" y="14"/>
                      <a:pt x="16" y="12"/>
                    </a:cubicBezTo>
                    <a:cubicBezTo>
                      <a:pt x="16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51" name="Freeform 477"/>
              <p:cNvSpPr>
                <a:spLocks noEditPoints="1"/>
              </p:cNvSpPr>
              <p:nvPr/>
            </p:nvSpPr>
            <p:spPr bwMode="auto">
              <a:xfrm>
                <a:off x="-5121275" y="3136900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3 w 24"/>
                  <a:gd name="T5" fmla="*/ 4 h 24"/>
                  <a:gd name="T6" fmla="*/ 12 w 24"/>
                  <a:gd name="T7" fmla="*/ 0 h 24"/>
                  <a:gd name="T8" fmla="*/ 24 w 24"/>
                  <a:gd name="T9" fmla="*/ 12 h 24"/>
                  <a:gd name="T10" fmla="*/ 13 w 24"/>
                  <a:gd name="T11" fmla="*/ 24 h 24"/>
                  <a:gd name="T12" fmla="*/ 12 w 24"/>
                  <a:gd name="T13" fmla="*/ 24 h 24"/>
                  <a:gd name="T14" fmla="*/ 12 w 24"/>
                  <a:gd name="T15" fmla="*/ 8 h 24"/>
                  <a:gd name="T16" fmla="*/ 9 w 24"/>
                  <a:gd name="T17" fmla="*/ 9 h 24"/>
                  <a:gd name="T18" fmla="*/ 8 w 24"/>
                  <a:gd name="T19" fmla="*/ 12 h 24"/>
                  <a:gd name="T20" fmla="*/ 12 w 24"/>
                  <a:gd name="T21" fmla="*/ 16 h 24"/>
                  <a:gd name="T22" fmla="*/ 16 w 24"/>
                  <a:gd name="T23" fmla="*/ 12 h 24"/>
                  <a:gd name="T24" fmla="*/ 12 w 24"/>
                  <a:gd name="T2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9"/>
                      <a:pt x="0" y="12"/>
                    </a:cubicBezTo>
                    <a:cubicBezTo>
                      <a:pt x="0" y="9"/>
                      <a:pt x="1" y="6"/>
                      <a:pt x="3" y="4"/>
                    </a:cubicBezTo>
                    <a:cubicBezTo>
                      <a:pt x="6" y="1"/>
                      <a:pt x="9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18"/>
                      <a:pt x="19" y="24"/>
                      <a:pt x="13" y="24"/>
                    </a:cubicBezTo>
                    <a:lnTo>
                      <a:pt x="12" y="24"/>
                    </a:ln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4"/>
                      <a:pt x="10" y="16"/>
                      <a:pt x="12" y="16"/>
                    </a:cubicBezTo>
                    <a:cubicBezTo>
                      <a:pt x="14" y="16"/>
                      <a:pt x="16" y="14"/>
                      <a:pt x="16" y="12"/>
                    </a:cubicBezTo>
                    <a:cubicBezTo>
                      <a:pt x="16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52" name="Freeform 478"/>
              <p:cNvSpPr>
                <a:spLocks noEditPoints="1"/>
              </p:cNvSpPr>
              <p:nvPr/>
            </p:nvSpPr>
            <p:spPr bwMode="auto">
              <a:xfrm>
                <a:off x="-5121275" y="3101975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3 w 24"/>
                  <a:gd name="T3" fmla="*/ 21 h 24"/>
                  <a:gd name="T4" fmla="*/ 0 w 24"/>
                  <a:gd name="T5" fmla="*/ 12 h 24"/>
                  <a:gd name="T6" fmla="*/ 12 w 24"/>
                  <a:gd name="T7" fmla="*/ 0 h 24"/>
                  <a:gd name="T8" fmla="*/ 24 w 24"/>
                  <a:gd name="T9" fmla="*/ 12 h 24"/>
                  <a:gd name="T10" fmla="*/ 21 w 24"/>
                  <a:gd name="T11" fmla="*/ 20 h 24"/>
                  <a:gd name="T12" fmla="*/ 12 w 24"/>
                  <a:gd name="T13" fmla="*/ 24 h 24"/>
                  <a:gd name="T14" fmla="*/ 12 w 24"/>
                  <a:gd name="T15" fmla="*/ 8 h 24"/>
                  <a:gd name="T16" fmla="*/ 8 w 24"/>
                  <a:gd name="T17" fmla="*/ 12 h 24"/>
                  <a:gd name="T18" fmla="*/ 9 w 24"/>
                  <a:gd name="T19" fmla="*/ 15 h 24"/>
                  <a:gd name="T20" fmla="*/ 12 w 24"/>
                  <a:gd name="T21" fmla="*/ 16 h 24"/>
                  <a:gd name="T22" fmla="*/ 12 w 24"/>
                  <a:gd name="T23" fmla="*/ 20 h 24"/>
                  <a:gd name="T24" fmla="*/ 12 w 24"/>
                  <a:gd name="T25" fmla="*/ 16 h 24"/>
                  <a:gd name="T26" fmla="*/ 15 w 24"/>
                  <a:gd name="T27" fmla="*/ 15 h 24"/>
                  <a:gd name="T28" fmla="*/ 16 w 24"/>
                  <a:gd name="T29" fmla="*/ 12 h 24"/>
                  <a:gd name="T30" fmla="*/ 12 w 24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9" y="24"/>
                      <a:pt x="6" y="23"/>
                      <a:pt x="3" y="21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9" y="0"/>
                      <a:pt x="24" y="6"/>
                      <a:pt x="24" y="12"/>
                    </a:cubicBezTo>
                    <a:cubicBezTo>
                      <a:pt x="24" y="15"/>
                      <a:pt x="23" y="18"/>
                      <a:pt x="21" y="20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8" y="10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5" y="14"/>
                      <a:pt x="16" y="13"/>
                      <a:pt x="16" y="12"/>
                    </a:cubicBezTo>
                    <a:cubicBezTo>
                      <a:pt x="16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53" name="Freeform 479"/>
              <p:cNvSpPr>
                <a:spLocks noEditPoints="1"/>
              </p:cNvSpPr>
              <p:nvPr/>
            </p:nvSpPr>
            <p:spPr bwMode="auto">
              <a:xfrm>
                <a:off x="-5121275" y="3065463"/>
                <a:ext cx="53975" cy="53975"/>
              </a:xfrm>
              <a:custGeom>
                <a:avLst/>
                <a:gdLst>
                  <a:gd name="T0" fmla="*/ 13 w 25"/>
                  <a:gd name="T1" fmla="*/ 25 h 25"/>
                  <a:gd name="T2" fmla="*/ 12 w 25"/>
                  <a:gd name="T3" fmla="*/ 25 h 25"/>
                  <a:gd name="T4" fmla="*/ 4 w 25"/>
                  <a:gd name="T5" fmla="*/ 21 h 25"/>
                  <a:gd name="T6" fmla="*/ 1 w 25"/>
                  <a:gd name="T7" fmla="*/ 17 h 25"/>
                  <a:gd name="T8" fmla="*/ 1 w 25"/>
                  <a:gd name="T9" fmla="*/ 17 h 25"/>
                  <a:gd name="T10" fmla="*/ 0 w 25"/>
                  <a:gd name="T11" fmla="*/ 12 h 25"/>
                  <a:gd name="T12" fmla="*/ 14 w 25"/>
                  <a:gd name="T13" fmla="*/ 1 h 25"/>
                  <a:gd name="T14" fmla="*/ 25 w 25"/>
                  <a:gd name="T15" fmla="*/ 14 h 25"/>
                  <a:gd name="T16" fmla="*/ 23 w 25"/>
                  <a:gd name="T17" fmla="*/ 18 h 25"/>
                  <a:gd name="T18" fmla="*/ 21 w 25"/>
                  <a:gd name="T19" fmla="*/ 22 h 25"/>
                  <a:gd name="T20" fmla="*/ 13 w 25"/>
                  <a:gd name="T21" fmla="*/ 25 h 25"/>
                  <a:gd name="T22" fmla="*/ 9 w 25"/>
                  <a:gd name="T23" fmla="*/ 14 h 25"/>
                  <a:gd name="T24" fmla="*/ 10 w 25"/>
                  <a:gd name="T25" fmla="*/ 16 h 25"/>
                  <a:gd name="T26" fmla="*/ 12 w 25"/>
                  <a:gd name="T27" fmla="*/ 17 h 25"/>
                  <a:gd name="T28" fmla="*/ 13 w 25"/>
                  <a:gd name="T29" fmla="*/ 17 h 25"/>
                  <a:gd name="T30" fmla="*/ 15 w 25"/>
                  <a:gd name="T31" fmla="*/ 16 h 25"/>
                  <a:gd name="T32" fmla="*/ 16 w 25"/>
                  <a:gd name="T33" fmla="*/ 15 h 25"/>
                  <a:gd name="T34" fmla="*/ 16 w 25"/>
                  <a:gd name="T35" fmla="*/ 15 h 25"/>
                  <a:gd name="T36" fmla="*/ 17 w 25"/>
                  <a:gd name="T37" fmla="*/ 13 h 25"/>
                  <a:gd name="T38" fmla="*/ 13 w 25"/>
                  <a:gd name="T39" fmla="*/ 9 h 25"/>
                  <a:gd name="T40" fmla="*/ 9 w 25"/>
                  <a:gd name="T41" fmla="*/ 13 h 25"/>
                  <a:gd name="T42" fmla="*/ 9 w 25"/>
                  <a:gd name="T43" fmla="*/ 1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9" y="25"/>
                      <a:pt x="6" y="23"/>
                      <a:pt x="4" y="21"/>
                    </a:cubicBezTo>
                    <a:cubicBezTo>
                      <a:pt x="3" y="20"/>
                      <a:pt x="2" y="19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5"/>
                      <a:pt x="0" y="14"/>
                      <a:pt x="0" y="12"/>
                    </a:cubicBezTo>
                    <a:cubicBezTo>
                      <a:pt x="1" y="5"/>
                      <a:pt x="7" y="0"/>
                      <a:pt x="14" y="1"/>
                    </a:cubicBezTo>
                    <a:cubicBezTo>
                      <a:pt x="20" y="1"/>
                      <a:pt x="25" y="7"/>
                      <a:pt x="25" y="14"/>
                    </a:cubicBezTo>
                    <a:cubicBezTo>
                      <a:pt x="25" y="15"/>
                      <a:pt x="24" y="17"/>
                      <a:pt x="23" y="18"/>
                    </a:cubicBezTo>
                    <a:cubicBezTo>
                      <a:pt x="23" y="20"/>
                      <a:pt x="22" y="21"/>
                      <a:pt x="21" y="22"/>
                    </a:cubicBezTo>
                    <a:cubicBezTo>
                      <a:pt x="19" y="24"/>
                      <a:pt x="16" y="25"/>
                      <a:pt x="13" y="25"/>
                    </a:cubicBezTo>
                    <a:close/>
                    <a:moveTo>
                      <a:pt x="9" y="14"/>
                    </a:moveTo>
                    <a:cubicBezTo>
                      <a:pt x="9" y="15"/>
                      <a:pt x="9" y="15"/>
                      <a:pt x="10" y="16"/>
                    </a:cubicBezTo>
                    <a:cubicBezTo>
                      <a:pt x="10" y="16"/>
                      <a:pt x="11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5" y="16"/>
                      <a:pt x="15" y="16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4"/>
                      <a:pt x="17" y="14"/>
                      <a:pt x="17" y="13"/>
                    </a:cubicBezTo>
                    <a:cubicBezTo>
                      <a:pt x="17" y="11"/>
                      <a:pt x="15" y="9"/>
                      <a:pt x="13" y="9"/>
                    </a:cubicBezTo>
                    <a:cubicBezTo>
                      <a:pt x="11" y="9"/>
                      <a:pt x="9" y="10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54" name="Freeform 480"/>
              <p:cNvSpPr>
                <a:spLocks noEditPoints="1"/>
              </p:cNvSpPr>
              <p:nvPr/>
            </p:nvSpPr>
            <p:spPr bwMode="auto">
              <a:xfrm>
                <a:off x="-5154613" y="3152775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0 w 25"/>
                  <a:gd name="T3" fmla="*/ 14 h 25"/>
                  <a:gd name="T4" fmla="*/ 3 w 25"/>
                  <a:gd name="T5" fmla="*/ 4 h 25"/>
                  <a:gd name="T6" fmla="*/ 12 w 25"/>
                  <a:gd name="T7" fmla="*/ 0 h 25"/>
                  <a:gd name="T8" fmla="*/ 12 w 25"/>
                  <a:gd name="T9" fmla="*/ 0 h 25"/>
                  <a:gd name="T10" fmla="*/ 24 w 25"/>
                  <a:gd name="T11" fmla="*/ 12 h 25"/>
                  <a:gd name="T12" fmla="*/ 13 w 25"/>
                  <a:gd name="T13" fmla="*/ 25 h 25"/>
                  <a:gd name="T14" fmla="*/ 12 w 25"/>
                  <a:gd name="T15" fmla="*/ 25 h 25"/>
                  <a:gd name="T16" fmla="*/ 12 w 25"/>
                  <a:gd name="T17" fmla="*/ 9 h 25"/>
                  <a:gd name="T18" fmla="*/ 9 w 25"/>
                  <a:gd name="T19" fmla="*/ 10 h 25"/>
                  <a:gd name="T20" fmla="*/ 8 w 25"/>
                  <a:gd name="T21" fmla="*/ 13 h 25"/>
                  <a:gd name="T22" fmla="*/ 13 w 25"/>
                  <a:gd name="T23" fmla="*/ 17 h 25"/>
                  <a:gd name="T24" fmla="*/ 16 w 25"/>
                  <a:gd name="T25" fmla="*/ 13 h 25"/>
                  <a:gd name="T26" fmla="*/ 12 w 25"/>
                  <a:gd name="T27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6" y="25"/>
                      <a:pt x="1" y="20"/>
                      <a:pt x="0" y="14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6" y="2"/>
                      <a:pt x="9" y="1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9" y="0"/>
                      <a:pt x="24" y="6"/>
                      <a:pt x="24" y="12"/>
                    </a:cubicBezTo>
                    <a:cubicBezTo>
                      <a:pt x="25" y="19"/>
                      <a:pt x="20" y="25"/>
                      <a:pt x="13" y="25"/>
                    </a:cubicBezTo>
                    <a:lnTo>
                      <a:pt x="12" y="25"/>
                    </a:lnTo>
                    <a:close/>
                    <a:moveTo>
                      <a:pt x="12" y="9"/>
                    </a:moveTo>
                    <a:cubicBezTo>
                      <a:pt x="11" y="9"/>
                      <a:pt x="10" y="9"/>
                      <a:pt x="9" y="10"/>
                    </a:cubicBezTo>
                    <a:cubicBezTo>
                      <a:pt x="9" y="11"/>
                      <a:pt x="8" y="12"/>
                      <a:pt x="8" y="13"/>
                    </a:cubicBezTo>
                    <a:cubicBezTo>
                      <a:pt x="8" y="16"/>
                      <a:pt x="10" y="17"/>
                      <a:pt x="13" y="17"/>
                    </a:cubicBezTo>
                    <a:cubicBezTo>
                      <a:pt x="15" y="17"/>
                      <a:pt x="17" y="15"/>
                      <a:pt x="16" y="13"/>
                    </a:cubicBezTo>
                    <a:cubicBezTo>
                      <a:pt x="16" y="10"/>
                      <a:pt x="14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55" name="Freeform 481"/>
              <p:cNvSpPr>
                <a:spLocks noEditPoints="1"/>
              </p:cNvSpPr>
              <p:nvPr/>
            </p:nvSpPr>
            <p:spPr bwMode="auto">
              <a:xfrm>
                <a:off x="-5219700" y="3101975"/>
                <a:ext cx="79375" cy="85725"/>
              </a:xfrm>
              <a:custGeom>
                <a:avLst/>
                <a:gdLst>
                  <a:gd name="T0" fmla="*/ 19 w 37"/>
                  <a:gd name="T1" fmla="*/ 40 h 40"/>
                  <a:gd name="T2" fmla="*/ 1 w 37"/>
                  <a:gd name="T3" fmla="*/ 21 h 40"/>
                  <a:gd name="T4" fmla="*/ 1 w 37"/>
                  <a:gd name="T5" fmla="*/ 17 h 40"/>
                  <a:gd name="T6" fmla="*/ 2 w 37"/>
                  <a:gd name="T7" fmla="*/ 13 h 40"/>
                  <a:gd name="T8" fmla="*/ 6 w 37"/>
                  <a:gd name="T9" fmla="*/ 6 h 40"/>
                  <a:gd name="T10" fmla="*/ 19 w 37"/>
                  <a:gd name="T11" fmla="*/ 1 h 40"/>
                  <a:gd name="T12" fmla="*/ 32 w 37"/>
                  <a:gd name="T13" fmla="*/ 7 h 40"/>
                  <a:gd name="T14" fmla="*/ 36 w 37"/>
                  <a:gd name="T15" fmla="*/ 13 h 40"/>
                  <a:gd name="T16" fmla="*/ 37 w 37"/>
                  <a:gd name="T17" fmla="*/ 16 h 40"/>
                  <a:gd name="T18" fmla="*/ 37 w 37"/>
                  <a:gd name="T19" fmla="*/ 20 h 40"/>
                  <a:gd name="T20" fmla="*/ 19 w 37"/>
                  <a:gd name="T21" fmla="*/ 40 h 40"/>
                  <a:gd name="T22" fmla="*/ 19 w 37"/>
                  <a:gd name="T23" fmla="*/ 9 h 40"/>
                  <a:gd name="T24" fmla="*/ 12 w 37"/>
                  <a:gd name="T25" fmla="*/ 12 h 40"/>
                  <a:gd name="T26" fmla="*/ 9 w 37"/>
                  <a:gd name="T27" fmla="*/ 16 h 40"/>
                  <a:gd name="T28" fmla="*/ 9 w 37"/>
                  <a:gd name="T29" fmla="*/ 18 h 40"/>
                  <a:gd name="T30" fmla="*/ 9 w 37"/>
                  <a:gd name="T31" fmla="*/ 20 h 40"/>
                  <a:gd name="T32" fmla="*/ 19 w 37"/>
                  <a:gd name="T33" fmla="*/ 32 h 40"/>
                  <a:gd name="T34" fmla="*/ 29 w 37"/>
                  <a:gd name="T35" fmla="*/ 20 h 40"/>
                  <a:gd name="T36" fmla="*/ 29 w 37"/>
                  <a:gd name="T37" fmla="*/ 18 h 40"/>
                  <a:gd name="T38" fmla="*/ 28 w 37"/>
                  <a:gd name="T39" fmla="*/ 16 h 40"/>
                  <a:gd name="T40" fmla="*/ 26 w 37"/>
                  <a:gd name="T41" fmla="*/ 12 h 40"/>
                  <a:gd name="T42" fmla="*/ 19 w 37"/>
                  <a:gd name="T43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7" h="40">
                    <a:moveTo>
                      <a:pt x="19" y="40"/>
                    </a:moveTo>
                    <a:cubicBezTo>
                      <a:pt x="9" y="40"/>
                      <a:pt x="1" y="32"/>
                      <a:pt x="1" y="21"/>
                    </a:cubicBezTo>
                    <a:cubicBezTo>
                      <a:pt x="0" y="19"/>
                      <a:pt x="1" y="18"/>
                      <a:pt x="1" y="17"/>
                    </a:cubicBezTo>
                    <a:cubicBezTo>
                      <a:pt x="1" y="15"/>
                      <a:pt x="1" y="14"/>
                      <a:pt x="2" y="13"/>
                    </a:cubicBezTo>
                    <a:cubicBezTo>
                      <a:pt x="3" y="10"/>
                      <a:pt x="4" y="8"/>
                      <a:pt x="6" y="6"/>
                    </a:cubicBezTo>
                    <a:cubicBezTo>
                      <a:pt x="9" y="2"/>
                      <a:pt x="14" y="0"/>
                      <a:pt x="19" y="1"/>
                    </a:cubicBezTo>
                    <a:cubicBezTo>
                      <a:pt x="24" y="1"/>
                      <a:pt x="29" y="3"/>
                      <a:pt x="32" y="7"/>
                    </a:cubicBezTo>
                    <a:cubicBezTo>
                      <a:pt x="34" y="9"/>
                      <a:pt x="35" y="11"/>
                      <a:pt x="36" y="13"/>
                    </a:cubicBezTo>
                    <a:cubicBezTo>
                      <a:pt x="36" y="14"/>
                      <a:pt x="36" y="15"/>
                      <a:pt x="37" y="16"/>
                    </a:cubicBezTo>
                    <a:cubicBezTo>
                      <a:pt x="37" y="18"/>
                      <a:pt x="37" y="19"/>
                      <a:pt x="37" y="20"/>
                    </a:cubicBezTo>
                    <a:cubicBezTo>
                      <a:pt x="37" y="31"/>
                      <a:pt x="29" y="40"/>
                      <a:pt x="19" y="40"/>
                    </a:cubicBezTo>
                    <a:close/>
                    <a:moveTo>
                      <a:pt x="19" y="9"/>
                    </a:moveTo>
                    <a:cubicBezTo>
                      <a:pt x="16" y="9"/>
                      <a:pt x="14" y="10"/>
                      <a:pt x="12" y="12"/>
                    </a:cubicBezTo>
                    <a:cubicBezTo>
                      <a:pt x="11" y="13"/>
                      <a:pt x="10" y="14"/>
                      <a:pt x="9" y="16"/>
                    </a:cubicBezTo>
                    <a:cubicBezTo>
                      <a:pt x="9" y="16"/>
                      <a:pt x="9" y="17"/>
                      <a:pt x="9" y="18"/>
                    </a:cubicBezTo>
                    <a:cubicBezTo>
                      <a:pt x="9" y="19"/>
                      <a:pt x="9" y="19"/>
                      <a:pt x="9" y="20"/>
                    </a:cubicBezTo>
                    <a:cubicBezTo>
                      <a:pt x="9" y="27"/>
                      <a:pt x="13" y="32"/>
                      <a:pt x="19" y="32"/>
                    </a:cubicBezTo>
                    <a:cubicBezTo>
                      <a:pt x="25" y="32"/>
                      <a:pt x="29" y="26"/>
                      <a:pt x="29" y="20"/>
                    </a:cubicBezTo>
                    <a:cubicBezTo>
                      <a:pt x="29" y="20"/>
                      <a:pt x="29" y="19"/>
                      <a:pt x="29" y="18"/>
                    </a:cubicBezTo>
                    <a:cubicBezTo>
                      <a:pt x="29" y="17"/>
                      <a:pt x="28" y="16"/>
                      <a:pt x="28" y="16"/>
                    </a:cubicBezTo>
                    <a:cubicBezTo>
                      <a:pt x="28" y="14"/>
                      <a:pt x="27" y="13"/>
                      <a:pt x="26" y="12"/>
                    </a:cubicBezTo>
                    <a:cubicBezTo>
                      <a:pt x="24" y="10"/>
                      <a:pt x="22" y="9"/>
                      <a:pt x="19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56" name="Freeform 482"/>
              <p:cNvSpPr>
                <a:spLocks noEditPoints="1"/>
              </p:cNvSpPr>
              <p:nvPr/>
            </p:nvSpPr>
            <p:spPr bwMode="auto">
              <a:xfrm>
                <a:off x="-5154613" y="3119438"/>
                <a:ext cx="50800" cy="53975"/>
              </a:xfrm>
              <a:custGeom>
                <a:avLst/>
                <a:gdLst>
                  <a:gd name="T0" fmla="*/ 12 w 24"/>
                  <a:gd name="T1" fmla="*/ 25 h 25"/>
                  <a:gd name="T2" fmla="*/ 0 w 24"/>
                  <a:gd name="T3" fmla="*/ 12 h 25"/>
                  <a:gd name="T4" fmla="*/ 0 w 24"/>
                  <a:gd name="T5" fmla="*/ 7 h 25"/>
                  <a:gd name="T6" fmla="*/ 1 w 24"/>
                  <a:gd name="T7" fmla="*/ 7 h 25"/>
                  <a:gd name="T8" fmla="*/ 3 w 24"/>
                  <a:gd name="T9" fmla="*/ 3 h 25"/>
                  <a:gd name="T10" fmla="*/ 12 w 24"/>
                  <a:gd name="T11" fmla="*/ 0 h 25"/>
                  <a:gd name="T12" fmla="*/ 12 w 24"/>
                  <a:gd name="T13" fmla="*/ 0 h 25"/>
                  <a:gd name="T14" fmla="*/ 20 w 24"/>
                  <a:gd name="T15" fmla="*/ 3 h 25"/>
                  <a:gd name="T16" fmla="*/ 23 w 24"/>
                  <a:gd name="T17" fmla="*/ 7 h 25"/>
                  <a:gd name="T18" fmla="*/ 24 w 24"/>
                  <a:gd name="T19" fmla="*/ 12 h 25"/>
                  <a:gd name="T20" fmla="*/ 12 w 24"/>
                  <a:gd name="T21" fmla="*/ 25 h 25"/>
                  <a:gd name="T22" fmla="*/ 8 w 24"/>
                  <a:gd name="T23" fmla="*/ 10 h 25"/>
                  <a:gd name="T24" fmla="*/ 8 w 24"/>
                  <a:gd name="T25" fmla="*/ 12 h 25"/>
                  <a:gd name="T26" fmla="*/ 12 w 24"/>
                  <a:gd name="T27" fmla="*/ 16 h 25"/>
                  <a:gd name="T28" fmla="*/ 12 w 24"/>
                  <a:gd name="T29" fmla="*/ 16 h 25"/>
                  <a:gd name="T30" fmla="*/ 16 w 24"/>
                  <a:gd name="T31" fmla="*/ 12 h 25"/>
                  <a:gd name="T32" fmla="*/ 15 w 24"/>
                  <a:gd name="T33" fmla="*/ 10 h 25"/>
                  <a:gd name="T34" fmla="*/ 15 w 24"/>
                  <a:gd name="T35" fmla="*/ 10 h 25"/>
                  <a:gd name="T36" fmla="*/ 15 w 24"/>
                  <a:gd name="T37" fmla="*/ 9 h 25"/>
                  <a:gd name="T38" fmla="*/ 12 w 24"/>
                  <a:gd name="T39" fmla="*/ 8 h 25"/>
                  <a:gd name="T40" fmla="*/ 12 w 24"/>
                  <a:gd name="T41" fmla="*/ 8 h 25"/>
                  <a:gd name="T42" fmla="*/ 9 w 24"/>
                  <a:gd name="T43" fmla="*/ 9 h 25"/>
                  <a:gd name="T44" fmla="*/ 8 w 24"/>
                  <a:gd name="T45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5" y="25"/>
                      <a:pt x="0" y="19"/>
                      <a:pt x="0" y="12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2" y="4"/>
                      <a:pt x="3" y="3"/>
                    </a:cubicBezTo>
                    <a:cubicBezTo>
                      <a:pt x="5" y="1"/>
                      <a:pt x="8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2" y="5"/>
                      <a:pt x="22" y="6"/>
                      <a:pt x="23" y="7"/>
                    </a:cubicBezTo>
                    <a:cubicBezTo>
                      <a:pt x="24" y="9"/>
                      <a:pt x="24" y="10"/>
                      <a:pt x="24" y="12"/>
                    </a:cubicBezTo>
                    <a:cubicBezTo>
                      <a:pt x="24" y="19"/>
                      <a:pt x="19" y="24"/>
                      <a:pt x="12" y="25"/>
                    </a:cubicBezTo>
                    <a:close/>
                    <a:moveTo>
                      <a:pt x="8" y="10"/>
                    </a:moveTo>
                    <a:cubicBezTo>
                      <a:pt x="8" y="11"/>
                      <a:pt x="8" y="11"/>
                      <a:pt x="8" y="12"/>
                    </a:cubicBezTo>
                    <a:cubicBezTo>
                      <a:pt x="8" y="15"/>
                      <a:pt x="10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6" y="14"/>
                      <a:pt x="16" y="12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9"/>
                      <a:pt x="15" y="9"/>
                    </a:cubicBezTo>
                    <a:cubicBezTo>
                      <a:pt x="14" y="8"/>
                      <a:pt x="13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8"/>
                      <a:pt x="9" y="9"/>
                    </a:cubicBezTo>
                    <a:cubicBezTo>
                      <a:pt x="9" y="9"/>
                      <a:pt x="8" y="10"/>
                      <a:pt x="8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57" name="Freeform 483"/>
              <p:cNvSpPr>
                <a:spLocks noEditPoints="1"/>
              </p:cNvSpPr>
              <p:nvPr/>
            </p:nvSpPr>
            <p:spPr bwMode="auto">
              <a:xfrm>
                <a:off x="-5154613" y="3082925"/>
                <a:ext cx="50800" cy="53975"/>
              </a:xfrm>
              <a:custGeom>
                <a:avLst/>
                <a:gdLst>
                  <a:gd name="T0" fmla="*/ 12 w 24"/>
                  <a:gd name="T1" fmla="*/ 25 h 25"/>
                  <a:gd name="T2" fmla="*/ 12 w 24"/>
                  <a:gd name="T3" fmla="*/ 25 h 25"/>
                  <a:gd name="T4" fmla="*/ 3 w 24"/>
                  <a:gd name="T5" fmla="*/ 21 h 25"/>
                  <a:gd name="T6" fmla="*/ 0 w 24"/>
                  <a:gd name="T7" fmla="*/ 12 h 25"/>
                  <a:gd name="T8" fmla="*/ 4 w 24"/>
                  <a:gd name="T9" fmla="*/ 3 h 25"/>
                  <a:gd name="T10" fmla="*/ 13 w 24"/>
                  <a:gd name="T11" fmla="*/ 0 h 25"/>
                  <a:gd name="T12" fmla="*/ 21 w 24"/>
                  <a:gd name="T13" fmla="*/ 4 h 25"/>
                  <a:gd name="T14" fmla="*/ 24 w 24"/>
                  <a:gd name="T15" fmla="*/ 13 h 25"/>
                  <a:gd name="T16" fmla="*/ 12 w 24"/>
                  <a:gd name="T17" fmla="*/ 25 h 25"/>
                  <a:gd name="T18" fmla="*/ 12 w 24"/>
                  <a:gd name="T19" fmla="*/ 8 h 25"/>
                  <a:gd name="T20" fmla="*/ 9 w 24"/>
                  <a:gd name="T21" fmla="*/ 9 h 25"/>
                  <a:gd name="T22" fmla="*/ 8 w 24"/>
                  <a:gd name="T23" fmla="*/ 12 h 25"/>
                  <a:gd name="T24" fmla="*/ 9 w 24"/>
                  <a:gd name="T25" fmla="*/ 16 h 25"/>
                  <a:gd name="T26" fmla="*/ 12 w 24"/>
                  <a:gd name="T27" fmla="*/ 17 h 25"/>
                  <a:gd name="T28" fmla="*/ 12 w 24"/>
                  <a:gd name="T29" fmla="*/ 21 h 25"/>
                  <a:gd name="T30" fmla="*/ 12 w 24"/>
                  <a:gd name="T31" fmla="*/ 17 h 25"/>
                  <a:gd name="T32" fmla="*/ 16 w 24"/>
                  <a:gd name="T33" fmla="*/ 13 h 25"/>
                  <a:gd name="T34" fmla="*/ 15 w 24"/>
                  <a:gd name="T35" fmla="*/ 9 h 25"/>
                  <a:gd name="T36" fmla="*/ 12 w 24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9" y="25"/>
                      <a:pt x="6" y="23"/>
                      <a:pt x="3" y="21"/>
                    </a:cubicBezTo>
                    <a:cubicBezTo>
                      <a:pt x="1" y="19"/>
                      <a:pt x="0" y="15"/>
                      <a:pt x="0" y="12"/>
                    </a:cubicBezTo>
                    <a:cubicBezTo>
                      <a:pt x="0" y="8"/>
                      <a:pt x="1" y="5"/>
                      <a:pt x="4" y="3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16" y="0"/>
                      <a:pt x="19" y="2"/>
                      <a:pt x="21" y="4"/>
                    </a:cubicBezTo>
                    <a:cubicBezTo>
                      <a:pt x="23" y="7"/>
                      <a:pt x="24" y="10"/>
                      <a:pt x="24" y="13"/>
                    </a:cubicBezTo>
                    <a:cubicBezTo>
                      <a:pt x="24" y="19"/>
                      <a:pt x="19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8" y="15"/>
                      <a:pt x="9" y="16"/>
                    </a:cubicBezTo>
                    <a:cubicBezTo>
                      <a:pt x="10" y="16"/>
                      <a:pt x="11" y="17"/>
                      <a:pt x="12" y="17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4" y="17"/>
                      <a:pt x="16" y="15"/>
                      <a:pt x="16" y="13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58" name="Freeform 484"/>
              <p:cNvSpPr>
                <a:spLocks noEditPoints="1"/>
              </p:cNvSpPr>
              <p:nvPr/>
            </p:nvSpPr>
            <p:spPr bwMode="auto">
              <a:xfrm>
                <a:off x="-5040313" y="2987675"/>
                <a:ext cx="52388" cy="49213"/>
              </a:xfrm>
              <a:custGeom>
                <a:avLst/>
                <a:gdLst>
                  <a:gd name="T0" fmla="*/ 13 w 25"/>
                  <a:gd name="T1" fmla="*/ 23 h 23"/>
                  <a:gd name="T2" fmla="*/ 11 w 25"/>
                  <a:gd name="T3" fmla="*/ 23 h 23"/>
                  <a:gd name="T4" fmla="*/ 3 w 25"/>
                  <a:gd name="T5" fmla="*/ 18 h 23"/>
                  <a:gd name="T6" fmla="*/ 1 w 25"/>
                  <a:gd name="T7" fmla="*/ 10 h 23"/>
                  <a:gd name="T8" fmla="*/ 6 w 25"/>
                  <a:gd name="T9" fmla="*/ 2 h 23"/>
                  <a:gd name="T10" fmla="*/ 15 w 25"/>
                  <a:gd name="T11" fmla="*/ 1 h 23"/>
                  <a:gd name="T12" fmla="*/ 22 w 25"/>
                  <a:gd name="T13" fmla="*/ 5 h 23"/>
                  <a:gd name="T14" fmla="*/ 25 w 25"/>
                  <a:gd name="T15" fmla="*/ 14 h 23"/>
                  <a:gd name="T16" fmla="*/ 13 w 25"/>
                  <a:gd name="T17" fmla="*/ 23 h 23"/>
                  <a:gd name="T18" fmla="*/ 12 w 25"/>
                  <a:gd name="T19" fmla="*/ 9 h 23"/>
                  <a:gd name="T20" fmla="*/ 10 w 25"/>
                  <a:gd name="T21" fmla="*/ 9 h 23"/>
                  <a:gd name="T22" fmla="*/ 9 w 25"/>
                  <a:gd name="T23" fmla="*/ 11 h 23"/>
                  <a:gd name="T24" fmla="*/ 9 w 25"/>
                  <a:gd name="T25" fmla="*/ 13 h 23"/>
                  <a:gd name="T26" fmla="*/ 12 w 25"/>
                  <a:gd name="T27" fmla="*/ 15 h 23"/>
                  <a:gd name="T28" fmla="*/ 17 w 25"/>
                  <a:gd name="T29" fmla="*/ 13 h 23"/>
                  <a:gd name="T30" fmla="*/ 16 w 25"/>
                  <a:gd name="T31" fmla="*/ 10 h 23"/>
                  <a:gd name="T32" fmla="*/ 13 w 25"/>
                  <a:gd name="T33" fmla="*/ 9 h 23"/>
                  <a:gd name="T34" fmla="*/ 12 w 25"/>
                  <a:gd name="T35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2" y="23"/>
                      <a:pt x="12" y="23"/>
                      <a:pt x="11" y="23"/>
                    </a:cubicBezTo>
                    <a:cubicBezTo>
                      <a:pt x="8" y="23"/>
                      <a:pt x="5" y="21"/>
                      <a:pt x="3" y="18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1" y="7"/>
                      <a:pt x="3" y="4"/>
                      <a:pt x="6" y="2"/>
                    </a:cubicBezTo>
                    <a:cubicBezTo>
                      <a:pt x="8" y="1"/>
                      <a:pt x="12" y="0"/>
                      <a:pt x="15" y="1"/>
                    </a:cubicBezTo>
                    <a:cubicBezTo>
                      <a:pt x="18" y="1"/>
                      <a:pt x="21" y="3"/>
                      <a:pt x="22" y="5"/>
                    </a:cubicBezTo>
                    <a:cubicBezTo>
                      <a:pt x="24" y="8"/>
                      <a:pt x="25" y="11"/>
                      <a:pt x="25" y="14"/>
                    </a:cubicBezTo>
                    <a:cubicBezTo>
                      <a:pt x="24" y="19"/>
                      <a:pt x="19" y="23"/>
                      <a:pt x="13" y="23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1" y="9"/>
                      <a:pt x="10" y="9"/>
                    </a:cubicBezTo>
                    <a:cubicBezTo>
                      <a:pt x="9" y="10"/>
                      <a:pt x="9" y="10"/>
                      <a:pt x="9" y="11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4" y="15"/>
                      <a:pt x="16" y="14"/>
                      <a:pt x="17" y="13"/>
                    </a:cubicBezTo>
                    <a:cubicBezTo>
                      <a:pt x="17" y="12"/>
                      <a:pt x="16" y="11"/>
                      <a:pt x="16" y="10"/>
                    </a:cubicBezTo>
                    <a:cubicBezTo>
                      <a:pt x="15" y="10"/>
                      <a:pt x="14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59" name="Freeform 485"/>
              <p:cNvSpPr>
                <a:spLocks noEditPoints="1"/>
              </p:cNvSpPr>
              <p:nvPr/>
            </p:nvSpPr>
            <p:spPr bwMode="auto">
              <a:xfrm>
                <a:off x="-5033963" y="2957513"/>
                <a:ext cx="55563" cy="50800"/>
              </a:xfrm>
              <a:custGeom>
                <a:avLst/>
                <a:gdLst>
                  <a:gd name="T0" fmla="*/ 13 w 26"/>
                  <a:gd name="T1" fmla="*/ 23 h 23"/>
                  <a:gd name="T2" fmla="*/ 10 w 26"/>
                  <a:gd name="T3" fmla="*/ 23 h 23"/>
                  <a:gd name="T4" fmla="*/ 2 w 26"/>
                  <a:gd name="T5" fmla="*/ 17 h 23"/>
                  <a:gd name="T6" fmla="*/ 1 w 26"/>
                  <a:gd name="T7" fmla="*/ 9 h 23"/>
                  <a:gd name="T8" fmla="*/ 12 w 26"/>
                  <a:gd name="T9" fmla="*/ 0 h 23"/>
                  <a:gd name="T10" fmla="*/ 15 w 26"/>
                  <a:gd name="T11" fmla="*/ 1 h 23"/>
                  <a:gd name="T12" fmla="*/ 25 w 26"/>
                  <a:gd name="T13" fmla="*/ 14 h 23"/>
                  <a:gd name="T14" fmla="*/ 13 w 26"/>
                  <a:gd name="T15" fmla="*/ 23 h 23"/>
                  <a:gd name="T16" fmla="*/ 12 w 26"/>
                  <a:gd name="T17" fmla="*/ 8 h 23"/>
                  <a:gd name="T18" fmla="*/ 9 w 26"/>
                  <a:gd name="T19" fmla="*/ 11 h 23"/>
                  <a:gd name="T20" fmla="*/ 9 w 26"/>
                  <a:gd name="T21" fmla="*/ 13 h 23"/>
                  <a:gd name="T22" fmla="*/ 12 w 26"/>
                  <a:gd name="T23" fmla="*/ 15 h 23"/>
                  <a:gd name="T24" fmla="*/ 17 w 26"/>
                  <a:gd name="T25" fmla="*/ 13 h 23"/>
                  <a:gd name="T26" fmla="*/ 13 w 26"/>
                  <a:gd name="T27" fmla="*/ 8 h 23"/>
                  <a:gd name="T28" fmla="*/ 12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2" y="23"/>
                      <a:pt x="11" y="23"/>
                      <a:pt x="10" y="23"/>
                    </a:cubicBezTo>
                    <a:cubicBezTo>
                      <a:pt x="7" y="22"/>
                      <a:pt x="4" y="20"/>
                      <a:pt x="2" y="17"/>
                    </a:cubicBezTo>
                    <a:cubicBezTo>
                      <a:pt x="1" y="15"/>
                      <a:pt x="0" y="12"/>
                      <a:pt x="1" y="9"/>
                    </a:cubicBezTo>
                    <a:cubicBezTo>
                      <a:pt x="2" y="4"/>
                      <a:pt x="7" y="0"/>
                      <a:pt x="12" y="0"/>
                    </a:cubicBezTo>
                    <a:cubicBezTo>
                      <a:pt x="13" y="0"/>
                      <a:pt x="14" y="0"/>
                      <a:pt x="15" y="1"/>
                    </a:cubicBezTo>
                    <a:cubicBezTo>
                      <a:pt x="22" y="2"/>
                      <a:pt x="26" y="8"/>
                      <a:pt x="25" y="14"/>
                    </a:cubicBezTo>
                    <a:cubicBezTo>
                      <a:pt x="23" y="19"/>
                      <a:pt x="19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9" y="11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4" y="15"/>
                      <a:pt x="16" y="14"/>
                      <a:pt x="17" y="13"/>
                    </a:cubicBezTo>
                    <a:cubicBezTo>
                      <a:pt x="17" y="11"/>
                      <a:pt x="15" y="9"/>
                      <a:pt x="13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60" name="Freeform 486"/>
              <p:cNvSpPr>
                <a:spLocks noEditPoints="1"/>
              </p:cNvSpPr>
              <p:nvPr/>
            </p:nvSpPr>
            <p:spPr bwMode="auto">
              <a:xfrm>
                <a:off x="-5026025" y="2927350"/>
                <a:ext cx="55563" cy="50800"/>
              </a:xfrm>
              <a:custGeom>
                <a:avLst/>
                <a:gdLst>
                  <a:gd name="T0" fmla="*/ 13 w 26"/>
                  <a:gd name="T1" fmla="*/ 23 h 23"/>
                  <a:gd name="T2" fmla="*/ 9 w 26"/>
                  <a:gd name="T3" fmla="*/ 22 h 23"/>
                  <a:gd name="T4" fmla="*/ 2 w 26"/>
                  <a:gd name="T5" fmla="*/ 17 h 23"/>
                  <a:gd name="T6" fmla="*/ 1 w 26"/>
                  <a:gd name="T7" fmla="*/ 8 h 23"/>
                  <a:gd name="T8" fmla="*/ 12 w 26"/>
                  <a:gd name="T9" fmla="*/ 0 h 23"/>
                  <a:gd name="T10" fmla="*/ 16 w 26"/>
                  <a:gd name="T11" fmla="*/ 1 h 23"/>
                  <a:gd name="T12" fmla="*/ 24 w 26"/>
                  <a:gd name="T13" fmla="*/ 15 h 23"/>
                  <a:gd name="T14" fmla="*/ 13 w 26"/>
                  <a:gd name="T15" fmla="*/ 23 h 23"/>
                  <a:gd name="T16" fmla="*/ 12 w 26"/>
                  <a:gd name="T17" fmla="*/ 8 h 23"/>
                  <a:gd name="T18" fmla="*/ 8 w 26"/>
                  <a:gd name="T19" fmla="*/ 10 h 23"/>
                  <a:gd name="T20" fmla="*/ 9 w 26"/>
                  <a:gd name="T21" fmla="*/ 13 h 23"/>
                  <a:gd name="T22" fmla="*/ 11 w 26"/>
                  <a:gd name="T23" fmla="*/ 15 h 23"/>
                  <a:gd name="T24" fmla="*/ 16 w 26"/>
                  <a:gd name="T25" fmla="*/ 13 h 23"/>
                  <a:gd name="T26" fmla="*/ 13 w 26"/>
                  <a:gd name="T27" fmla="*/ 8 h 23"/>
                  <a:gd name="T28" fmla="*/ 12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2" y="23"/>
                      <a:pt x="10" y="23"/>
                      <a:pt x="9" y="22"/>
                    </a:cubicBezTo>
                    <a:cubicBezTo>
                      <a:pt x="6" y="22"/>
                      <a:pt x="3" y="20"/>
                      <a:pt x="2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2" y="3"/>
                      <a:pt x="7" y="0"/>
                      <a:pt x="12" y="0"/>
                    </a:cubicBezTo>
                    <a:cubicBezTo>
                      <a:pt x="13" y="0"/>
                      <a:pt x="14" y="0"/>
                      <a:pt x="16" y="1"/>
                    </a:cubicBezTo>
                    <a:cubicBezTo>
                      <a:pt x="22" y="3"/>
                      <a:pt x="26" y="9"/>
                      <a:pt x="24" y="15"/>
                    </a:cubicBezTo>
                    <a:cubicBezTo>
                      <a:pt x="23" y="20"/>
                      <a:pt x="18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8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9" y="14"/>
                      <a:pt x="10" y="14"/>
                      <a:pt x="11" y="15"/>
                    </a:cubicBezTo>
                    <a:cubicBezTo>
                      <a:pt x="13" y="15"/>
                      <a:pt x="16" y="14"/>
                      <a:pt x="16" y="13"/>
                    </a:cubicBezTo>
                    <a:cubicBezTo>
                      <a:pt x="17" y="11"/>
                      <a:pt x="15" y="9"/>
                      <a:pt x="13" y="8"/>
                    </a:cubicBezTo>
                    <a:cubicBezTo>
                      <a:pt x="13" y="8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61" name="Freeform 487"/>
              <p:cNvSpPr>
                <a:spLocks noEditPoints="1"/>
              </p:cNvSpPr>
              <p:nvPr/>
            </p:nvSpPr>
            <p:spPr bwMode="auto">
              <a:xfrm>
                <a:off x="-5018088" y="2898775"/>
                <a:ext cx="57150" cy="49213"/>
              </a:xfrm>
              <a:custGeom>
                <a:avLst/>
                <a:gdLst>
                  <a:gd name="T0" fmla="*/ 13 w 26"/>
                  <a:gd name="T1" fmla="*/ 23 h 23"/>
                  <a:gd name="T2" fmla="*/ 9 w 26"/>
                  <a:gd name="T3" fmla="*/ 22 h 23"/>
                  <a:gd name="T4" fmla="*/ 2 w 26"/>
                  <a:gd name="T5" fmla="*/ 16 h 23"/>
                  <a:gd name="T6" fmla="*/ 1 w 26"/>
                  <a:gd name="T7" fmla="*/ 8 h 23"/>
                  <a:gd name="T8" fmla="*/ 12 w 26"/>
                  <a:gd name="T9" fmla="*/ 0 h 23"/>
                  <a:gd name="T10" fmla="*/ 16 w 26"/>
                  <a:gd name="T11" fmla="*/ 1 h 23"/>
                  <a:gd name="T12" fmla="*/ 24 w 26"/>
                  <a:gd name="T13" fmla="*/ 15 h 23"/>
                  <a:gd name="T14" fmla="*/ 13 w 26"/>
                  <a:gd name="T15" fmla="*/ 23 h 23"/>
                  <a:gd name="T16" fmla="*/ 12 w 26"/>
                  <a:gd name="T17" fmla="*/ 8 h 23"/>
                  <a:gd name="T18" fmla="*/ 9 w 26"/>
                  <a:gd name="T19" fmla="*/ 10 h 23"/>
                  <a:gd name="T20" fmla="*/ 9 w 26"/>
                  <a:gd name="T21" fmla="*/ 13 h 23"/>
                  <a:gd name="T22" fmla="*/ 12 w 26"/>
                  <a:gd name="T23" fmla="*/ 15 h 23"/>
                  <a:gd name="T24" fmla="*/ 16 w 26"/>
                  <a:gd name="T25" fmla="*/ 13 h 23"/>
                  <a:gd name="T26" fmla="*/ 14 w 26"/>
                  <a:gd name="T27" fmla="*/ 8 h 23"/>
                  <a:gd name="T28" fmla="*/ 12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2" y="23"/>
                      <a:pt x="10" y="23"/>
                      <a:pt x="9" y="22"/>
                    </a:cubicBezTo>
                    <a:cubicBezTo>
                      <a:pt x="6" y="21"/>
                      <a:pt x="3" y="19"/>
                      <a:pt x="2" y="16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5" y="0"/>
                      <a:pt x="16" y="1"/>
                    </a:cubicBezTo>
                    <a:cubicBezTo>
                      <a:pt x="23" y="3"/>
                      <a:pt x="26" y="10"/>
                      <a:pt x="24" y="15"/>
                    </a:cubicBezTo>
                    <a:cubicBezTo>
                      <a:pt x="23" y="20"/>
                      <a:pt x="18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9" y="10"/>
                    </a:cubicBezTo>
                    <a:cubicBezTo>
                      <a:pt x="8" y="11"/>
                      <a:pt x="9" y="12"/>
                      <a:pt x="9" y="13"/>
                    </a:cubicBezTo>
                    <a:cubicBezTo>
                      <a:pt x="9" y="14"/>
                      <a:pt x="10" y="14"/>
                      <a:pt x="12" y="15"/>
                    </a:cubicBezTo>
                    <a:cubicBezTo>
                      <a:pt x="14" y="15"/>
                      <a:pt x="16" y="14"/>
                      <a:pt x="16" y="13"/>
                    </a:cubicBezTo>
                    <a:cubicBezTo>
                      <a:pt x="17" y="11"/>
                      <a:pt x="16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62" name="Freeform 488"/>
              <p:cNvSpPr>
                <a:spLocks noEditPoints="1"/>
              </p:cNvSpPr>
              <p:nvPr/>
            </p:nvSpPr>
            <p:spPr bwMode="auto">
              <a:xfrm>
                <a:off x="-5006975" y="2868613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9 w 26"/>
                  <a:gd name="T3" fmla="*/ 23 h 23"/>
                  <a:gd name="T4" fmla="*/ 2 w 26"/>
                  <a:gd name="T5" fmla="*/ 17 h 23"/>
                  <a:gd name="T6" fmla="*/ 1 w 26"/>
                  <a:gd name="T7" fmla="*/ 7 h 23"/>
                  <a:gd name="T8" fmla="*/ 12 w 26"/>
                  <a:gd name="T9" fmla="*/ 0 h 23"/>
                  <a:gd name="T10" fmla="*/ 17 w 26"/>
                  <a:gd name="T11" fmla="*/ 1 h 23"/>
                  <a:gd name="T12" fmla="*/ 24 w 26"/>
                  <a:gd name="T13" fmla="*/ 16 h 23"/>
                  <a:gd name="T14" fmla="*/ 17 w 26"/>
                  <a:gd name="T15" fmla="*/ 22 h 23"/>
                  <a:gd name="T16" fmla="*/ 13 w 26"/>
                  <a:gd name="T17" fmla="*/ 23 h 23"/>
                  <a:gd name="T18" fmla="*/ 12 w 26"/>
                  <a:gd name="T19" fmla="*/ 8 h 23"/>
                  <a:gd name="T20" fmla="*/ 9 w 26"/>
                  <a:gd name="T21" fmla="*/ 10 h 23"/>
                  <a:gd name="T22" fmla="*/ 9 w 26"/>
                  <a:gd name="T23" fmla="*/ 13 h 23"/>
                  <a:gd name="T24" fmla="*/ 11 w 26"/>
                  <a:gd name="T25" fmla="*/ 15 h 23"/>
                  <a:gd name="T26" fmla="*/ 15 w 26"/>
                  <a:gd name="T27" fmla="*/ 15 h 23"/>
                  <a:gd name="T28" fmla="*/ 16 w 26"/>
                  <a:gd name="T29" fmla="*/ 13 h 23"/>
                  <a:gd name="T30" fmla="*/ 14 w 26"/>
                  <a:gd name="T31" fmla="*/ 9 h 23"/>
                  <a:gd name="T32" fmla="*/ 12 w 26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1" y="23"/>
                      <a:pt x="10" y="23"/>
                      <a:pt x="9" y="23"/>
                    </a:cubicBezTo>
                    <a:cubicBezTo>
                      <a:pt x="6" y="21"/>
                      <a:pt x="3" y="19"/>
                      <a:pt x="2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5" y="1"/>
                      <a:pt x="17" y="1"/>
                    </a:cubicBezTo>
                    <a:cubicBezTo>
                      <a:pt x="23" y="4"/>
                      <a:pt x="26" y="11"/>
                      <a:pt x="24" y="16"/>
                    </a:cubicBezTo>
                    <a:cubicBezTo>
                      <a:pt x="23" y="19"/>
                      <a:pt x="20" y="21"/>
                      <a:pt x="17" y="22"/>
                    </a:cubicBezTo>
                    <a:cubicBezTo>
                      <a:pt x="16" y="23"/>
                      <a:pt x="15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9" y="10"/>
                    </a:cubicBezTo>
                    <a:cubicBezTo>
                      <a:pt x="8" y="11"/>
                      <a:pt x="9" y="12"/>
                      <a:pt x="9" y="13"/>
                    </a:cubicBezTo>
                    <a:cubicBezTo>
                      <a:pt x="9" y="14"/>
                      <a:pt x="10" y="14"/>
                      <a:pt x="11" y="15"/>
                    </a:cubicBezTo>
                    <a:cubicBezTo>
                      <a:pt x="12" y="15"/>
                      <a:pt x="14" y="15"/>
                      <a:pt x="15" y="15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7" y="12"/>
                      <a:pt x="16" y="10"/>
                      <a:pt x="14" y="9"/>
                    </a:cubicBezTo>
                    <a:cubicBezTo>
                      <a:pt x="13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63" name="Freeform 489"/>
              <p:cNvSpPr>
                <a:spLocks noEditPoints="1"/>
              </p:cNvSpPr>
              <p:nvPr/>
            </p:nvSpPr>
            <p:spPr bwMode="auto">
              <a:xfrm>
                <a:off x="-4994275" y="2840038"/>
                <a:ext cx="57150" cy="49213"/>
              </a:xfrm>
              <a:custGeom>
                <a:avLst/>
                <a:gdLst>
                  <a:gd name="T0" fmla="*/ 13 w 26"/>
                  <a:gd name="T1" fmla="*/ 23 h 23"/>
                  <a:gd name="T2" fmla="*/ 8 w 26"/>
                  <a:gd name="T3" fmla="*/ 22 h 23"/>
                  <a:gd name="T4" fmla="*/ 1 w 26"/>
                  <a:gd name="T5" fmla="*/ 16 h 23"/>
                  <a:gd name="T6" fmla="*/ 1 w 26"/>
                  <a:gd name="T7" fmla="*/ 7 h 23"/>
                  <a:gd name="T8" fmla="*/ 11 w 26"/>
                  <a:gd name="T9" fmla="*/ 0 h 23"/>
                  <a:gd name="T10" fmla="*/ 17 w 26"/>
                  <a:gd name="T11" fmla="*/ 1 h 23"/>
                  <a:gd name="T12" fmla="*/ 23 w 26"/>
                  <a:gd name="T13" fmla="*/ 16 h 23"/>
                  <a:gd name="T14" fmla="*/ 17 w 26"/>
                  <a:gd name="T15" fmla="*/ 22 h 23"/>
                  <a:gd name="T16" fmla="*/ 13 w 26"/>
                  <a:gd name="T17" fmla="*/ 23 h 23"/>
                  <a:gd name="T18" fmla="*/ 11 w 26"/>
                  <a:gd name="T19" fmla="*/ 8 h 23"/>
                  <a:gd name="T20" fmla="*/ 8 w 26"/>
                  <a:gd name="T21" fmla="*/ 10 h 23"/>
                  <a:gd name="T22" fmla="*/ 8 w 26"/>
                  <a:gd name="T23" fmla="*/ 12 h 23"/>
                  <a:gd name="T24" fmla="*/ 11 w 26"/>
                  <a:gd name="T25" fmla="*/ 14 h 23"/>
                  <a:gd name="T26" fmla="*/ 14 w 26"/>
                  <a:gd name="T27" fmla="*/ 15 h 23"/>
                  <a:gd name="T28" fmla="*/ 16 w 26"/>
                  <a:gd name="T29" fmla="*/ 13 h 23"/>
                  <a:gd name="T30" fmla="*/ 13 w 26"/>
                  <a:gd name="T31" fmla="*/ 8 h 23"/>
                  <a:gd name="T32" fmla="*/ 11 w 26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1" y="23"/>
                      <a:pt x="9" y="23"/>
                      <a:pt x="8" y="22"/>
                    </a:cubicBezTo>
                    <a:cubicBezTo>
                      <a:pt x="5" y="21"/>
                      <a:pt x="2" y="18"/>
                      <a:pt x="1" y="16"/>
                    </a:cubicBezTo>
                    <a:cubicBezTo>
                      <a:pt x="0" y="13"/>
                      <a:pt x="0" y="9"/>
                      <a:pt x="1" y="7"/>
                    </a:cubicBezTo>
                    <a:cubicBezTo>
                      <a:pt x="3" y="2"/>
                      <a:pt x="7" y="0"/>
                      <a:pt x="11" y="0"/>
                    </a:cubicBezTo>
                    <a:cubicBezTo>
                      <a:pt x="13" y="0"/>
                      <a:pt x="15" y="0"/>
                      <a:pt x="17" y="1"/>
                    </a:cubicBezTo>
                    <a:cubicBezTo>
                      <a:pt x="23" y="4"/>
                      <a:pt x="26" y="11"/>
                      <a:pt x="23" y="16"/>
                    </a:cubicBezTo>
                    <a:cubicBezTo>
                      <a:pt x="22" y="19"/>
                      <a:pt x="20" y="21"/>
                      <a:pt x="17" y="22"/>
                    </a:cubicBezTo>
                    <a:cubicBezTo>
                      <a:pt x="15" y="23"/>
                      <a:pt x="14" y="23"/>
                      <a:pt x="13" y="23"/>
                    </a:cubicBezTo>
                    <a:close/>
                    <a:moveTo>
                      <a:pt x="11" y="8"/>
                    </a:moveTo>
                    <a:cubicBezTo>
                      <a:pt x="10" y="8"/>
                      <a:pt x="9" y="9"/>
                      <a:pt x="8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9" y="13"/>
                      <a:pt x="10" y="14"/>
                      <a:pt x="11" y="14"/>
                    </a:cubicBezTo>
                    <a:cubicBezTo>
                      <a:pt x="12" y="15"/>
                      <a:pt x="13" y="15"/>
                      <a:pt x="14" y="15"/>
                    </a:cubicBezTo>
                    <a:cubicBezTo>
                      <a:pt x="15" y="14"/>
                      <a:pt x="16" y="14"/>
                      <a:pt x="16" y="13"/>
                    </a:cubicBezTo>
                    <a:cubicBezTo>
                      <a:pt x="17" y="11"/>
                      <a:pt x="15" y="9"/>
                      <a:pt x="13" y="8"/>
                    </a:cubicBezTo>
                    <a:cubicBezTo>
                      <a:pt x="13" y="8"/>
                      <a:pt x="12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64" name="Freeform 490"/>
              <p:cNvSpPr>
                <a:spLocks noEditPoints="1"/>
              </p:cNvSpPr>
              <p:nvPr/>
            </p:nvSpPr>
            <p:spPr bwMode="auto">
              <a:xfrm>
                <a:off x="-5073650" y="2971800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11 w 25"/>
                  <a:gd name="T3" fmla="*/ 24 h 24"/>
                  <a:gd name="T4" fmla="*/ 3 w 25"/>
                  <a:gd name="T5" fmla="*/ 19 h 24"/>
                  <a:gd name="T6" fmla="*/ 1 w 25"/>
                  <a:gd name="T7" fmla="*/ 10 h 24"/>
                  <a:gd name="T8" fmla="*/ 6 w 25"/>
                  <a:gd name="T9" fmla="*/ 2 h 24"/>
                  <a:gd name="T10" fmla="*/ 15 w 25"/>
                  <a:gd name="T11" fmla="*/ 1 h 24"/>
                  <a:gd name="T12" fmla="*/ 23 w 25"/>
                  <a:gd name="T13" fmla="*/ 6 h 24"/>
                  <a:gd name="T14" fmla="*/ 25 w 25"/>
                  <a:gd name="T15" fmla="*/ 14 h 24"/>
                  <a:gd name="T16" fmla="*/ 13 w 25"/>
                  <a:gd name="T17" fmla="*/ 24 h 24"/>
                  <a:gd name="T18" fmla="*/ 12 w 25"/>
                  <a:gd name="T19" fmla="*/ 9 h 24"/>
                  <a:gd name="T20" fmla="*/ 10 w 25"/>
                  <a:gd name="T21" fmla="*/ 9 h 24"/>
                  <a:gd name="T22" fmla="*/ 9 w 25"/>
                  <a:gd name="T23" fmla="*/ 11 h 24"/>
                  <a:gd name="T24" fmla="*/ 9 w 25"/>
                  <a:gd name="T25" fmla="*/ 14 h 24"/>
                  <a:gd name="T26" fmla="*/ 12 w 25"/>
                  <a:gd name="T27" fmla="*/ 16 h 24"/>
                  <a:gd name="T28" fmla="*/ 17 w 25"/>
                  <a:gd name="T29" fmla="*/ 13 h 24"/>
                  <a:gd name="T30" fmla="*/ 16 w 25"/>
                  <a:gd name="T31" fmla="*/ 11 h 24"/>
                  <a:gd name="T32" fmla="*/ 13 w 25"/>
                  <a:gd name="T33" fmla="*/ 9 h 24"/>
                  <a:gd name="T34" fmla="*/ 12 w 25"/>
                  <a:gd name="T35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1" y="24"/>
                      <a:pt x="11" y="24"/>
                    </a:cubicBezTo>
                    <a:cubicBezTo>
                      <a:pt x="7" y="23"/>
                      <a:pt x="5" y="21"/>
                      <a:pt x="3" y="19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1" y="7"/>
                      <a:pt x="3" y="4"/>
                      <a:pt x="6" y="2"/>
                    </a:cubicBezTo>
                    <a:cubicBezTo>
                      <a:pt x="9" y="1"/>
                      <a:pt x="12" y="0"/>
                      <a:pt x="15" y="1"/>
                    </a:cubicBezTo>
                    <a:cubicBezTo>
                      <a:pt x="18" y="2"/>
                      <a:pt x="21" y="3"/>
                      <a:pt x="23" y="6"/>
                    </a:cubicBezTo>
                    <a:cubicBezTo>
                      <a:pt x="24" y="8"/>
                      <a:pt x="25" y="11"/>
                      <a:pt x="25" y="14"/>
                    </a:cubicBezTo>
                    <a:cubicBezTo>
                      <a:pt x="24" y="20"/>
                      <a:pt x="19" y="24"/>
                      <a:pt x="13" y="24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1" y="9"/>
                      <a:pt x="10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2"/>
                      <a:pt x="9" y="13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4" y="16"/>
                      <a:pt x="16" y="15"/>
                      <a:pt x="17" y="13"/>
                    </a:cubicBezTo>
                    <a:cubicBezTo>
                      <a:pt x="17" y="12"/>
                      <a:pt x="17" y="11"/>
                      <a:pt x="16" y="11"/>
                    </a:cubicBezTo>
                    <a:cubicBezTo>
                      <a:pt x="15" y="10"/>
                      <a:pt x="14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65" name="Freeform 491"/>
              <p:cNvSpPr>
                <a:spLocks noEditPoints="1"/>
              </p:cNvSpPr>
              <p:nvPr/>
            </p:nvSpPr>
            <p:spPr bwMode="auto">
              <a:xfrm>
                <a:off x="-5067300" y="2938463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10 w 25"/>
                  <a:gd name="T3" fmla="*/ 24 h 24"/>
                  <a:gd name="T4" fmla="*/ 3 w 25"/>
                  <a:gd name="T5" fmla="*/ 18 h 24"/>
                  <a:gd name="T6" fmla="*/ 1 w 25"/>
                  <a:gd name="T7" fmla="*/ 9 h 24"/>
                  <a:gd name="T8" fmla="*/ 3 w 25"/>
                  <a:gd name="T9" fmla="*/ 5 h 24"/>
                  <a:gd name="T10" fmla="*/ 7 w 25"/>
                  <a:gd name="T11" fmla="*/ 2 h 24"/>
                  <a:gd name="T12" fmla="*/ 16 w 25"/>
                  <a:gd name="T13" fmla="*/ 1 h 24"/>
                  <a:gd name="T14" fmla="*/ 23 w 25"/>
                  <a:gd name="T15" fmla="*/ 6 h 24"/>
                  <a:gd name="T16" fmla="*/ 25 w 25"/>
                  <a:gd name="T17" fmla="*/ 11 h 24"/>
                  <a:gd name="T18" fmla="*/ 25 w 25"/>
                  <a:gd name="T19" fmla="*/ 15 h 24"/>
                  <a:gd name="T20" fmla="*/ 13 w 25"/>
                  <a:gd name="T21" fmla="*/ 24 h 24"/>
                  <a:gd name="T22" fmla="*/ 13 w 25"/>
                  <a:gd name="T23" fmla="*/ 9 h 24"/>
                  <a:gd name="T24" fmla="*/ 11 w 25"/>
                  <a:gd name="T25" fmla="*/ 9 h 24"/>
                  <a:gd name="T26" fmla="*/ 10 w 25"/>
                  <a:gd name="T27" fmla="*/ 10 h 24"/>
                  <a:gd name="T28" fmla="*/ 9 w 25"/>
                  <a:gd name="T29" fmla="*/ 11 h 24"/>
                  <a:gd name="T30" fmla="*/ 10 w 25"/>
                  <a:gd name="T31" fmla="*/ 14 h 24"/>
                  <a:gd name="T32" fmla="*/ 12 w 25"/>
                  <a:gd name="T33" fmla="*/ 16 h 24"/>
                  <a:gd name="T34" fmla="*/ 17 w 25"/>
                  <a:gd name="T35" fmla="*/ 13 h 24"/>
                  <a:gd name="T36" fmla="*/ 17 w 25"/>
                  <a:gd name="T37" fmla="*/ 12 h 24"/>
                  <a:gd name="T38" fmla="*/ 16 w 25"/>
                  <a:gd name="T39" fmla="*/ 11 h 24"/>
                  <a:gd name="T40" fmla="*/ 14 w 25"/>
                  <a:gd name="T41" fmla="*/ 9 h 24"/>
                  <a:gd name="T42" fmla="*/ 13 w 25"/>
                  <a:gd name="T4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1" y="24"/>
                      <a:pt x="10" y="24"/>
                    </a:cubicBezTo>
                    <a:cubicBezTo>
                      <a:pt x="7" y="23"/>
                      <a:pt x="4" y="21"/>
                      <a:pt x="3" y="18"/>
                    </a:cubicBezTo>
                    <a:cubicBezTo>
                      <a:pt x="1" y="16"/>
                      <a:pt x="0" y="13"/>
                      <a:pt x="1" y="9"/>
                    </a:cubicBezTo>
                    <a:cubicBezTo>
                      <a:pt x="2" y="8"/>
                      <a:pt x="2" y="6"/>
                      <a:pt x="3" y="5"/>
                    </a:cubicBezTo>
                    <a:cubicBezTo>
                      <a:pt x="4" y="4"/>
                      <a:pt x="6" y="3"/>
                      <a:pt x="7" y="2"/>
                    </a:cubicBezTo>
                    <a:cubicBezTo>
                      <a:pt x="10" y="1"/>
                      <a:pt x="13" y="0"/>
                      <a:pt x="16" y="1"/>
                    </a:cubicBezTo>
                    <a:cubicBezTo>
                      <a:pt x="19" y="2"/>
                      <a:pt x="22" y="4"/>
                      <a:pt x="23" y="6"/>
                    </a:cubicBezTo>
                    <a:cubicBezTo>
                      <a:pt x="24" y="8"/>
                      <a:pt x="25" y="9"/>
                      <a:pt x="25" y="11"/>
                    </a:cubicBezTo>
                    <a:cubicBezTo>
                      <a:pt x="25" y="12"/>
                      <a:pt x="25" y="14"/>
                      <a:pt x="25" y="15"/>
                    </a:cubicBezTo>
                    <a:cubicBezTo>
                      <a:pt x="24" y="20"/>
                      <a:pt x="19" y="24"/>
                      <a:pt x="13" y="24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1" y="9"/>
                      <a:pt x="11" y="9"/>
                    </a:cubicBezTo>
                    <a:cubicBezTo>
                      <a:pt x="10" y="9"/>
                      <a:pt x="10" y="10"/>
                      <a:pt x="10" y="10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9" y="12"/>
                      <a:pt x="9" y="13"/>
                      <a:pt x="10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4" y="16"/>
                      <a:pt x="17" y="15"/>
                      <a:pt x="17" y="13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7" y="11"/>
                      <a:pt x="17" y="11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4" y="9"/>
                      <a:pt x="13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66" name="Freeform 492"/>
              <p:cNvSpPr>
                <a:spLocks noEditPoints="1"/>
              </p:cNvSpPr>
              <p:nvPr/>
            </p:nvSpPr>
            <p:spPr bwMode="auto">
              <a:xfrm>
                <a:off x="-5056188" y="2908300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9 w 25"/>
                  <a:gd name="T3" fmla="*/ 23 h 23"/>
                  <a:gd name="T4" fmla="*/ 1 w 25"/>
                  <a:gd name="T5" fmla="*/ 17 h 23"/>
                  <a:gd name="T6" fmla="*/ 0 w 25"/>
                  <a:gd name="T7" fmla="*/ 8 h 23"/>
                  <a:gd name="T8" fmla="*/ 12 w 25"/>
                  <a:gd name="T9" fmla="*/ 0 h 23"/>
                  <a:gd name="T10" fmla="*/ 16 w 25"/>
                  <a:gd name="T11" fmla="*/ 0 h 23"/>
                  <a:gd name="T12" fmla="*/ 24 w 25"/>
                  <a:gd name="T13" fmla="*/ 15 h 23"/>
                  <a:gd name="T14" fmla="*/ 12 w 25"/>
                  <a:gd name="T15" fmla="*/ 23 h 23"/>
                  <a:gd name="T16" fmla="*/ 12 w 25"/>
                  <a:gd name="T17" fmla="*/ 8 h 23"/>
                  <a:gd name="T18" fmla="*/ 8 w 25"/>
                  <a:gd name="T19" fmla="*/ 10 h 23"/>
                  <a:gd name="T20" fmla="*/ 9 w 25"/>
                  <a:gd name="T21" fmla="*/ 13 h 23"/>
                  <a:gd name="T22" fmla="*/ 11 w 25"/>
                  <a:gd name="T23" fmla="*/ 15 h 23"/>
                  <a:gd name="T24" fmla="*/ 16 w 25"/>
                  <a:gd name="T25" fmla="*/ 13 h 23"/>
                  <a:gd name="T26" fmla="*/ 13 w 25"/>
                  <a:gd name="T27" fmla="*/ 8 h 23"/>
                  <a:gd name="T28" fmla="*/ 12 w 25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11" y="23"/>
                      <a:pt x="10" y="23"/>
                      <a:pt x="9" y="23"/>
                    </a:cubicBezTo>
                    <a:cubicBezTo>
                      <a:pt x="6" y="22"/>
                      <a:pt x="3" y="20"/>
                      <a:pt x="1" y="17"/>
                    </a:cubicBezTo>
                    <a:cubicBezTo>
                      <a:pt x="0" y="14"/>
                      <a:pt x="0" y="11"/>
                      <a:pt x="0" y="8"/>
                    </a:cubicBezTo>
                    <a:cubicBezTo>
                      <a:pt x="2" y="3"/>
                      <a:pt x="6" y="0"/>
                      <a:pt x="12" y="0"/>
                    </a:cubicBezTo>
                    <a:cubicBezTo>
                      <a:pt x="13" y="0"/>
                      <a:pt x="14" y="0"/>
                      <a:pt x="16" y="0"/>
                    </a:cubicBezTo>
                    <a:cubicBezTo>
                      <a:pt x="22" y="2"/>
                      <a:pt x="25" y="9"/>
                      <a:pt x="24" y="15"/>
                    </a:cubicBezTo>
                    <a:cubicBezTo>
                      <a:pt x="22" y="20"/>
                      <a:pt x="18" y="23"/>
                      <a:pt x="12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8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3" y="16"/>
                      <a:pt x="15" y="15"/>
                      <a:pt x="16" y="13"/>
                    </a:cubicBezTo>
                    <a:cubicBezTo>
                      <a:pt x="16" y="11"/>
                      <a:pt x="15" y="9"/>
                      <a:pt x="13" y="8"/>
                    </a:cubicBezTo>
                    <a:cubicBezTo>
                      <a:pt x="13" y="8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67" name="Freeform 493"/>
              <p:cNvSpPr>
                <a:spLocks noEditPoints="1"/>
              </p:cNvSpPr>
              <p:nvPr/>
            </p:nvSpPr>
            <p:spPr bwMode="auto">
              <a:xfrm>
                <a:off x="-5048250" y="2876550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9 w 25"/>
                  <a:gd name="T3" fmla="*/ 23 h 24"/>
                  <a:gd name="T4" fmla="*/ 2 w 25"/>
                  <a:gd name="T5" fmla="*/ 17 h 24"/>
                  <a:gd name="T6" fmla="*/ 1 w 25"/>
                  <a:gd name="T7" fmla="*/ 8 h 24"/>
                  <a:gd name="T8" fmla="*/ 8 w 25"/>
                  <a:gd name="T9" fmla="*/ 1 h 24"/>
                  <a:gd name="T10" fmla="*/ 17 w 25"/>
                  <a:gd name="T11" fmla="*/ 1 h 24"/>
                  <a:gd name="T12" fmla="*/ 24 w 25"/>
                  <a:gd name="T13" fmla="*/ 7 h 24"/>
                  <a:gd name="T14" fmla="*/ 24 w 25"/>
                  <a:gd name="T15" fmla="*/ 16 h 24"/>
                  <a:gd name="T16" fmla="*/ 13 w 25"/>
                  <a:gd name="T17" fmla="*/ 24 h 24"/>
                  <a:gd name="T18" fmla="*/ 12 w 25"/>
                  <a:gd name="T19" fmla="*/ 8 h 24"/>
                  <a:gd name="T20" fmla="*/ 11 w 25"/>
                  <a:gd name="T21" fmla="*/ 9 h 24"/>
                  <a:gd name="T22" fmla="*/ 9 w 25"/>
                  <a:gd name="T23" fmla="*/ 11 h 24"/>
                  <a:gd name="T24" fmla="*/ 9 w 25"/>
                  <a:gd name="T25" fmla="*/ 13 h 24"/>
                  <a:gd name="T26" fmla="*/ 12 w 25"/>
                  <a:gd name="T27" fmla="*/ 15 h 24"/>
                  <a:gd name="T28" fmla="*/ 13 w 25"/>
                  <a:gd name="T29" fmla="*/ 16 h 24"/>
                  <a:gd name="T30" fmla="*/ 17 w 25"/>
                  <a:gd name="T31" fmla="*/ 13 h 24"/>
                  <a:gd name="T32" fmla="*/ 16 w 25"/>
                  <a:gd name="T33" fmla="*/ 11 h 24"/>
                  <a:gd name="T34" fmla="*/ 14 w 25"/>
                  <a:gd name="T35" fmla="*/ 9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0" y="23"/>
                      <a:pt x="9" y="23"/>
                    </a:cubicBezTo>
                    <a:cubicBezTo>
                      <a:pt x="6" y="22"/>
                      <a:pt x="3" y="20"/>
                      <a:pt x="2" y="17"/>
                    </a:cubicBezTo>
                    <a:cubicBezTo>
                      <a:pt x="1" y="14"/>
                      <a:pt x="0" y="11"/>
                      <a:pt x="1" y="8"/>
                    </a:cubicBezTo>
                    <a:cubicBezTo>
                      <a:pt x="2" y="5"/>
                      <a:pt x="5" y="2"/>
                      <a:pt x="8" y="1"/>
                    </a:cubicBezTo>
                    <a:cubicBezTo>
                      <a:pt x="10" y="0"/>
                      <a:pt x="14" y="0"/>
                      <a:pt x="17" y="1"/>
                    </a:cubicBezTo>
                    <a:cubicBezTo>
                      <a:pt x="20" y="2"/>
                      <a:pt x="22" y="4"/>
                      <a:pt x="24" y="7"/>
                    </a:cubicBezTo>
                    <a:cubicBezTo>
                      <a:pt x="25" y="10"/>
                      <a:pt x="25" y="13"/>
                      <a:pt x="24" y="16"/>
                    </a:cubicBezTo>
                    <a:cubicBezTo>
                      <a:pt x="23" y="21"/>
                      <a:pt x="18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2" y="16"/>
                      <a:pt x="13" y="16"/>
                      <a:pt x="13" y="16"/>
                    </a:cubicBezTo>
                    <a:cubicBezTo>
                      <a:pt x="15" y="16"/>
                      <a:pt x="16" y="15"/>
                      <a:pt x="17" y="13"/>
                    </a:cubicBezTo>
                    <a:cubicBezTo>
                      <a:pt x="17" y="12"/>
                      <a:pt x="17" y="11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68" name="Freeform 494"/>
              <p:cNvSpPr>
                <a:spLocks noEditPoints="1"/>
              </p:cNvSpPr>
              <p:nvPr/>
            </p:nvSpPr>
            <p:spPr bwMode="auto">
              <a:xfrm>
                <a:off x="-5033963" y="2844800"/>
                <a:ext cx="52388" cy="50800"/>
              </a:xfrm>
              <a:custGeom>
                <a:avLst/>
                <a:gdLst>
                  <a:gd name="T0" fmla="*/ 12 w 25"/>
                  <a:gd name="T1" fmla="*/ 24 h 24"/>
                  <a:gd name="T2" fmla="*/ 8 w 25"/>
                  <a:gd name="T3" fmla="*/ 24 h 24"/>
                  <a:gd name="T4" fmla="*/ 1 w 25"/>
                  <a:gd name="T5" fmla="*/ 17 h 24"/>
                  <a:gd name="T6" fmla="*/ 1 w 25"/>
                  <a:gd name="T7" fmla="*/ 8 h 24"/>
                  <a:gd name="T8" fmla="*/ 7 w 25"/>
                  <a:gd name="T9" fmla="*/ 2 h 24"/>
                  <a:gd name="T10" fmla="*/ 17 w 25"/>
                  <a:gd name="T11" fmla="*/ 2 h 24"/>
                  <a:gd name="T12" fmla="*/ 23 w 25"/>
                  <a:gd name="T13" fmla="*/ 8 h 24"/>
                  <a:gd name="T14" fmla="*/ 23 w 25"/>
                  <a:gd name="T15" fmla="*/ 17 h 24"/>
                  <a:gd name="T16" fmla="*/ 12 w 25"/>
                  <a:gd name="T17" fmla="*/ 24 h 24"/>
                  <a:gd name="T18" fmla="*/ 12 w 25"/>
                  <a:gd name="T19" fmla="*/ 9 h 24"/>
                  <a:gd name="T20" fmla="*/ 10 w 25"/>
                  <a:gd name="T21" fmla="*/ 9 h 24"/>
                  <a:gd name="T22" fmla="*/ 8 w 25"/>
                  <a:gd name="T23" fmla="*/ 11 h 24"/>
                  <a:gd name="T24" fmla="*/ 9 w 25"/>
                  <a:gd name="T25" fmla="*/ 14 h 24"/>
                  <a:gd name="T26" fmla="*/ 11 w 25"/>
                  <a:gd name="T27" fmla="*/ 16 h 24"/>
                  <a:gd name="T28" fmla="*/ 16 w 25"/>
                  <a:gd name="T29" fmla="*/ 14 h 24"/>
                  <a:gd name="T30" fmla="*/ 16 w 25"/>
                  <a:gd name="T31" fmla="*/ 12 h 24"/>
                  <a:gd name="T32" fmla="*/ 13 w 25"/>
                  <a:gd name="T33" fmla="*/ 9 h 24"/>
                  <a:gd name="T34" fmla="*/ 12 w 25"/>
                  <a:gd name="T35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9" y="24"/>
                      <a:pt x="8" y="24"/>
                    </a:cubicBezTo>
                    <a:cubicBezTo>
                      <a:pt x="5" y="22"/>
                      <a:pt x="2" y="20"/>
                      <a:pt x="1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2" y="5"/>
                      <a:pt x="4" y="3"/>
                      <a:pt x="7" y="2"/>
                    </a:cubicBezTo>
                    <a:cubicBezTo>
                      <a:pt x="10" y="0"/>
                      <a:pt x="14" y="1"/>
                      <a:pt x="17" y="2"/>
                    </a:cubicBezTo>
                    <a:cubicBezTo>
                      <a:pt x="20" y="3"/>
                      <a:pt x="22" y="5"/>
                      <a:pt x="23" y="8"/>
                    </a:cubicBezTo>
                    <a:cubicBezTo>
                      <a:pt x="24" y="11"/>
                      <a:pt x="25" y="14"/>
                      <a:pt x="23" y="17"/>
                    </a:cubicBezTo>
                    <a:cubicBezTo>
                      <a:pt x="22" y="22"/>
                      <a:pt x="17" y="24"/>
                      <a:pt x="12" y="24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1" y="9"/>
                      <a:pt x="10" y="9"/>
                    </a:cubicBezTo>
                    <a:cubicBezTo>
                      <a:pt x="9" y="9"/>
                      <a:pt x="9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3" y="17"/>
                      <a:pt x="15" y="16"/>
                      <a:pt x="16" y="14"/>
                    </a:cubicBezTo>
                    <a:cubicBezTo>
                      <a:pt x="16" y="13"/>
                      <a:pt x="16" y="12"/>
                      <a:pt x="16" y="12"/>
                    </a:cubicBezTo>
                    <a:cubicBezTo>
                      <a:pt x="15" y="11"/>
                      <a:pt x="15" y="10"/>
                      <a:pt x="13" y="9"/>
                    </a:cubicBezTo>
                    <a:cubicBezTo>
                      <a:pt x="13" y="9"/>
                      <a:pt x="12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69" name="Freeform 495"/>
              <p:cNvSpPr>
                <a:spLocks noEditPoints="1"/>
              </p:cNvSpPr>
              <p:nvPr/>
            </p:nvSpPr>
            <p:spPr bwMode="auto">
              <a:xfrm>
                <a:off x="-5103813" y="2947988"/>
                <a:ext cx="55563" cy="50800"/>
              </a:xfrm>
              <a:custGeom>
                <a:avLst/>
                <a:gdLst>
                  <a:gd name="T0" fmla="*/ 12 w 26"/>
                  <a:gd name="T1" fmla="*/ 24 h 24"/>
                  <a:gd name="T2" fmla="*/ 10 w 26"/>
                  <a:gd name="T3" fmla="*/ 24 h 24"/>
                  <a:gd name="T4" fmla="*/ 2 w 26"/>
                  <a:gd name="T5" fmla="*/ 19 h 24"/>
                  <a:gd name="T6" fmla="*/ 1 w 26"/>
                  <a:gd name="T7" fmla="*/ 10 h 24"/>
                  <a:gd name="T8" fmla="*/ 12 w 26"/>
                  <a:gd name="T9" fmla="*/ 0 h 24"/>
                  <a:gd name="T10" fmla="*/ 15 w 26"/>
                  <a:gd name="T11" fmla="*/ 0 h 24"/>
                  <a:gd name="T12" fmla="*/ 24 w 26"/>
                  <a:gd name="T13" fmla="*/ 15 h 24"/>
                  <a:gd name="T14" fmla="*/ 19 w 26"/>
                  <a:gd name="T15" fmla="*/ 22 h 24"/>
                  <a:gd name="T16" fmla="*/ 12 w 26"/>
                  <a:gd name="T17" fmla="*/ 24 h 24"/>
                  <a:gd name="T18" fmla="*/ 12 w 26"/>
                  <a:gd name="T19" fmla="*/ 8 h 24"/>
                  <a:gd name="T20" fmla="*/ 9 w 26"/>
                  <a:gd name="T21" fmla="*/ 11 h 24"/>
                  <a:gd name="T22" fmla="*/ 9 w 26"/>
                  <a:gd name="T23" fmla="*/ 14 h 24"/>
                  <a:gd name="T24" fmla="*/ 12 w 26"/>
                  <a:gd name="T25" fmla="*/ 16 h 24"/>
                  <a:gd name="T26" fmla="*/ 15 w 26"/>
                  <a:gd name="T27" fmla="*/ 16 h 24"/>
                  <a:gd name="T28" fmla="*/ 16 w 26"/>
                  <a:gd name="T29" fmla="*/ 13 h 24"/>
                  <a:gd name="T30" fmla="*/ 13 w 26"/>
                  <a:gd name="T31" fmla="*/ 8 h 24"/>
                  <a:gd name="T32" fmla="*/ 12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2" y="24"/>
                      <a:pt x="11" y="24"/>
                      <a:pt x="10" y="24"/>
                    </a:cubicBezTo>
                    <a:cubicBezTo>
                      <a:pt x="7" y="23"/>
                      <a:pt x="4" y="21"/>
                      <a:pt x="2" y="19"/>
                    </a:cubicBezTo>
                    <a:cubicBezTo>
                      <a:pt x="0" y="16"/>
                      <a:pt x="0" y="13"/>
                      <a:pt x="1" y="10"/>
                    </a:cubicBezTo>
                    <a:cubicBezTo>
                      <a:pt x="2" y="4"/>
                      <a:pt x="7" y="0"/>
                      <a:pt x="12" y="0"/>
                    </a:cubicBezTo>
                    <a:cubicBezTo>
                      <a:pt x="13" y="0"/>
                      <a:pt x="14" y="0"/>
                      <a:pt x="15" y="0"/>
                    </a:cubicBezTo>
                    <a:cubicBezTo>
                      <a:pt x="22" y="2"/>
                      <a:pt x="26" y="9"/>
                      <a:pt x="24" y="15"/>
                    </a:cubicBezTo>
                    <a:cubicBezTo>
                      <a:pt x="24" y="18"/>
                      <a:pt x="22" y="21"/>
                      <a:pt x="19" y="22"/>
                    </a:cubicBezTo>
                    <a:cubicBezTo>
                      <a:pt x="17" y="24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10"/>
                      <a:pt x="9" y="11"/>
                    </a:cubicBezTo>
                    <a:cubicBezTo>
                      <a:pt x="8" y="12"/>
                      <a:pt x="8" y="14"/>
                      <a:pt x="9" y="14"/>
                    </a:cubicBezTo>
                    <a:cubicBezTo>
                      <a:pt x="10" y="15"/>
                      <a:pt x="10" y="16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6" y="15"/>
                      <a:pt x="16" y="14"/>
                      <a:pt x="16" y="13"/>
                    </a:cubicBezTo>
                    <a:cubicBezTo>
                      <a:pt x="17" y="11"/>
                      <a:pt x="15" y="9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70" name="Freeform 496"/>
              <p:cNvSpPr>
                <a:spLocks noEditPoints="1"/>
              </p:cNvSpPr>
              <p:nvPr/>
            </p:nvSpPr>
            <p:spPr bwMode="auto">
              <a:xfrm>
                <a:off x="-5094288" y="2914650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9 w 26"/>
                  <a:gd name="T3" fmla="*/ 23 h 24"/>
                  <a:gd name="T4" fmla="*/ 2 w 26"/>
                  <a:gd name="T5" fmla="*/ 18 h 24"/>
                  <a:gd name="T6" fmla="*/ 1 w 26"/>
                  <a:gd name="T7" fmla="*/ 8 h 24"/>
                  <a:gd name="T8" fmla="*/ 12 w 26"/>
                  <a:gd name="T9" fmla="*/ 0 h 24"/>
                  <a:gd name="T10" fmla="*/ 16 w 26"/>
                  <a:gd name="T11" fmla="*/ 0 h 24"/>
                  <a:gd name="T12" fmla="*/ 24 w 26"/>
                  <a:gd name="T13" fmla="*/ 15 h 24"/>
                  <a:gd name="T14" fmla="*/ 18 w 26"/>
                  <a:gd name="T15" fmla="*/ 22 h 24"/>
                  <a:gd name="T16" fmla="*/ 12 w 26"/>
                  <a:gd name="T17" fmla="*/ 24 h 24"/>
                  <a:gd name="T18" fmla="*/ 12 w 26"/>
                  <a:gd name="T19" fmla="*/ 8 h 24"/>
                  <a:gd name="T20" fmla="*/ 8 w 26"/>
                  <a:gd name="T21" fmla="*/ 11 h 24"/>
                  <a:gd name="T22" fmla="*/ 9 w 26"/>
                  <a:gd name="T23" fmla="*/ 14 h 24"/>
                  <a:gd name="T24" fmla="*/ 11 w 26"/>
                  <a:gd name="T25" fmla="*/ 15 h 24"/>
                  <a:gd name="T26" fmla="*/ 14 w 26"/>
                  <a:gd name="T27" fmla="*/ 15 h 24"/>
                  <a:gd name="T28" fmla="*/ 16 w 26"/>
                  <a:gd name="T29" fmla="*/ 13 h 24"/>
                  <a:gd name="T30" fmla="*/ 13 w 26"/>
                  <a:gd name="T31" fmla="*/ 8 h 24"/>
                  <a:gd name="T32" fmla="*/ 12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1" y="24"/>
                      <a:pt x="10" y="24"/>
                      <a:pt x="9" y="23"/>
                    </a:cubicBezTo>
                    <a:cubicBezTo>
                      <a:pt x="6" y="23"/>
                      <a:pt x="3" y="21"/>
                      <a:pt x="2" y="18"/>
                    </a:cubicBezTo>
                    <a:cubicBezTo>
                      <a:pt x="0" y="15"/>
                      <a:pt x="0" y="12"/>
                      <a:pt x="1" y="8"/>
                    </a:cubicBezTo>
                    <a:cubicBezTo>
                      <a:pt x="2" y="3"/>
                      <a:pt x="7" y="0"/>
                      <a:pt x="12" y="0"/>
                    </a:cubicBezTo>
                    <a:cubicBezTo>
                      <a:pt x="13" y="0"/>
                      <a:pt x="15" y="0"/>
                      <a:pt x="16" y="0"/>
                    </a:cubicBezTo>
                    <a:cubicBezTo>
                      <a:pt x="22" y="2"/>
                      <a:pt x="26" y="9"/>
                      <a:pt x="24" y="15"/>
                    </a:cubicBezTo>
                    <a:cubicBezTo>
                      <a:pt x="23" y="18"/>
                      <a:pt x="21" y="20"/>
                      <a:pt x="18" y="22"/>
                    </a:cubicBezTo>
                    <a:cubicBezTo>
                      <a:pt x="17" y="23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5"/>
                      <a:pt x="11" y="15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7" y="11"/>
                      <a:pt x="16" y="8"/>
                      <a:pt x="13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71" name="Freeform 497"/>
              <p:cNvSpPr>
                <a:spLocks noEditPoints="1"/>
              </p:cNvSpPr>
              <p:nvPr/>
            </p:nvSpPr>
            <p:spPr bwMode="auto">
              <a:xfrm>
                <a:off x="-5086350" y="2881313"/>
                <a:ext cx="58738" cy="50800"/>
              </a:xfrm>
              <a:custGeom>
                <a:avLst/>
                <a:gdLst>
                  <a:gd name="T0" fmla="*/ 13 w 27"/>
                  <a:gd name="T1" fmla="*/ 24 h 24"/>
                  <a:gd name="T2" fmla="*/ 9 w 27"/>
                  <a:gd name="T3" fmla="*/ 24 h 24"/>
                  <a:gd name="T4" fmla="*/ 2 w 27"/>
                  <a:gd name="T5" fmla="*/ 18 h 24"/>
                  <a:gd name="T6" fmla="*/ 1 w 27"/>
                  <a:gd name="T7" fmla="*/ 8 h 24"/>
                  <a:gd name="T8" fmla="*/ 13 w 27"/>
                  <a:gd name="T9" fmla="*/ 0 h 24"/>
                  <a:gd name="T10" fmla="*/ 17 w 27"/>
                  <a:gd name="T11" fmla="*/ 1 h 24"/>
                  <a:gd name="T12" fmla="*/ 24 w 27"/>
                  <a:gd name="T13" fmla="*/ 16 h 24"/>
                  <a:gd name="T14" fmla="*/ 13 w 27"/>
                  <a:gd name="T15" fmla="*/ 24 h 24"/>
                  <a:gd name="T16" fmla="*/ 13 w 27"/>
                  <a:gd name="T17" fmla="*/ 8 h 24"/>
                  <a:gd name="T18" fmla="*/ 9 w 27"/>
                  <a:gd name="T19" fmla="*/ 11 h 24"/>
                  <a:gd name="T20" fmla="*/ 9 w 27"/>
                  <a:gd name="T21" fmla="*/ 14 h 24"/>
                  <a:gd name="T22" fmla="*/ 12 w 27"/>
                  <a:gd name="T23" fmla="*/ 16 h 24"/>
                  <a:gd name="T24" fmla="*/ 17 w 27"/>
                  <a:gd name="T25" fmla="*/ 13 h 24"/>
                  <a:gd name="T26" fmla="*/ 14 w 27"/>
                  <a:gd name="T27" fmla="*/ 8 h 24"/>
                  <a:gd name="T28" fmla="*/ 13 w 27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12" y="24"/>
                      <a:pt x="11" y="24"/>
                      <a:pt x="9" y="24"/>
                    </a:cubicBezTo>
                    <a:cubicBezTo>
                      <a:pt x="6" y="23"/>
                      <a:pt x="4" y="21"/>
                      <a:pt x="2" y="18"/>
                    </a:cubicBezTo>
                    <a:cubicBezTo>
                      <a:pt x="1" y="15"/>
                      <a:pt x="0" y="11"/>
                      <a:pt x="1" y="8"/>
                    </a:cubicBezTo>
                    <a:cubicBezTo>
                      <a:pt x="3" y="3"/>
                      <a:pt x="8" y="0"/>
                      <a:pt x="13" y="0"/>
                    </a:cubicBezTo>
                    <a:cubicBezTo>
                      <a:pt x="14" y="0"/>
                      <a:pt x="16" y="0"/>
                      <a:pt x="17" y="1"/>
                    </a:cubicBezTo>
                    <a:cubicBezTo>
                      <a:pt x="23" y="3"/>
                      <a:pt x="27" y="10"/>
                      <a:pt x="24" y="16"/>
                    </a:cubicBezTo>
                    <a:cubicBezTo>
                      <a:pt x="23" y="21"/>
                      <a:pt x="18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4" y="17"/>
                      <a:pt x="16" y="15"/>
                      <a:pt x="17" y="13"/>
                    </a:cubicBezTo>
                    <a:cubicBezTo>
                      <a:pt x="17" y="11"/>
                      <a:pt x="16" y="9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72" name="Freeform 498"/>
              <p:cNvSpPr>
                <a:spLocks noEditPoints="1"/>
              </p:cNvSpPr>
              <p:nvPr/>
            </p:nvSpPr>
            <p:spPr bwMode="auto">
              <a:xfrm>
                <a:off x="-5073650" y="2847975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8 w 26"/>
                  <a:gd name="T3" fmla="*/ 23 h 24"/>
                  <a:gd name="T4" fmla="*/ 1 w 26"/>
                  <a:gd name="T5" fmla="*/ 17 h 24"/>
                  <a:gd name="T6" fmla="*/ 0 w 26"/>
                  <a:gd name="T7" fmla="*/ 13 h 24"/>
                  <a:gd name="T8" fmla="*/ 1 w 26"/>
                  <a:gd name="T9" fmla="*/ 8 h 24"/>
                  <a:gd name="T10" fmla="*/ 12 w 26"/>
                  <a:gd name="T11" fmla="*/ 0 h 24"/>
                  <a:gd name="T12" fmla="*/ 17 w 26"/>
                  <a:gd name="T13" fmla="*/ 1 h 24"/>
                  <a:gd name="T14" fmla="*/ 24 w 26"/>
                  <a:gd name="T15" fmla="*/ 16 h 24"/>
                  <a:gd name="T16" fmla="*/ 21 w 26"/>
                  <a:gd name="T17" fmla="*/ 20 h 24"/>
                  <a:gd name="T18" fmla="*/ 17 w 26"/>
                  <a:gd name="T19" fmla="*/ 23 h 24"/>
                  <a:gd name="T20" fmla="*/ 12 w 26"/>
                  <a:gd name="T21" fmla="*/ 24 h 24"/>
                  <a:gd name="T22" fmla="*/ 12 w 26"/>
                  <a:gd name="T23" fmla="*/ 8 h 24"/>
                  <a:gd name="T24" fmla="*/ 8 w 26"/>
                  <a:gd name="T25" fmla="*/ 11 h 24"/>
                  <a:gd name="T26" fmla="*/ 8 w 26"/>
                  <a:gd name="T27" fmla="*/ 12 h 24"/>
                  <a:gd name="T28" fmla="*/ 8 w 26"/>
                  <a:gd name="T29" fmla="*/ 14 h 24"/>
                  <a:gd name="T30" fmla="*/ 11 w 26"/>
                  <a:gd name="T31" fmla="*/ 16 h 24"/>
                  <a:gd name="T32" fmla="*/ 14 w 26"/>
                  <a:gd name="T33" fmla="*/ 16 h 24"/>
                  <a:gd name="T34" fmla="*/ 15 w 26"/>
                  <a:gd name="T35" fmla="*/ 15 h 24"/>
                  <a:gd name="T36" fmla="*/ 16 w 26"/>
                  <a:gd name="T37" fmla="*/ 13 h 24"/>
                  <a:gd name="T38" fmla="*/ 14 w 26"/>
                  <a:gd name="T39" fmla="*/ 8 h 24"/>
                  <a:gd name="T40" fmla="*/ 12 w 26"/>
                  <a:gd name="T4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1" y="24"/>
                      <a:pt x="9" y="24"/>
                      <a:pt x="8" y="23"/>
                    </a:cubicBezTo>
                    <a:cubicBezTo>
                      <a:pt x="5" y="22"/>
                      <a:pt x="3" y="20"/>
                      <a:pt x="1" y="17"/>
                    </a:cubicBezTo>
                    <a:cubicBezTo>
                      <a:pt x="1" y="16"/>
                      <a:pt x="0" y="14"/>
                      <a:pt x="0" y="13"/>
                    </a:cubicBezTo>
                    <a:cubicBezTo>
                      <a:pt x="0" y="11"/>
                      <a:pt x="0" y="9"/>
                      <a:pt x="1" y="8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5" y="0"/>
                      <a:pt x="17" y="1"/>
                    </a:cubicBezTo>
                    <a:cubicBezTo>
                      <a:pt x="23" y="3"/>
                      <a:pt x="26" y="10"/>
                      <a:pt x="24" y="16"/>
                    </a:cubicBezTo>
                    <a:cubicBezTo>
                      <a:pt x="23" y="18"/>
                      <a:pt x="22" y="19"/>
                      <a:pt x="21" y="20"/>
                    </a:cubicBezTo>
                    <a:cubicBezTo>
                      <a:pt x="20" y="21"/>
                      <a:pt x="19" y="22"/>
                      <a:pt x="17" y="23"/>
                    </a:cubicBezTo>
                    <a:cubicBezTo>
                      <a:pt x="16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8" y="11"/>
                    </a:cubicBezTo>
                    <a:cubicBezTo>
                      <a:pt x="8" y="11"/>
                      <a:pt x="8" y="12"/>
                      <a:pt x="8" y="12"/>
                    </a:cubicBezTo>
                    <a:cubicBezTo>
                      <a:pt x="8" y="13"/>
                      <a:pt x="8" y="13"/>
                      <a:pt x="8" y="14"/>
                    </a:cubicBezTo>
                    <a:cubicBezTo>
                      <a:pt x="9" y="15"/>
                      <a:pt x="10" y="15"/>
                      <a:pt x="11" y="16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4" y="15"/>
                      <a:pt x="15" y="15"/>
                      <a:pt x="15" y="15"/>
                    </a:cubicBezTo>
                    <a:cubicBezTo>
                      <a:pt x="16" y="14"/>
                      <a:pt x="16" y="14"/>
                      <a:pt x="16" y="13"/>
                    </a:cubicBezTo>
                    <a:cubicBezTo>
                      <a:pt x="17" y="11"/>
                      <a:pt x="16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73" name="Freeform 499"/>
              <p:cNvSpPr>
                <a:spLocks noEditPoints="1"/>
              </p:cNvSpPr>
              <p:nvPr/>
            </p:nvSpPr>
            <p:spPr bwMode="auto">
              <a:xfrm>
                <a:off x="-5133975" y="2921000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10 w 25"/>
                  <a:gd name="T3" fmla="*/ 25 h 25"/>
                  <a:gd name="T4" fmla="*/ 2 w 25"/>
                  <a:gd name="T5" fmla="*/ 19 h 25"/>
                  <a:gd name="T6" fmla="*/ 1 w 25"/>
                  <a:gd name="T7" fmla="*/ 10 h 25"/>
                  <a:gd name="T8" fmla="*/ 3 w 25"/>
                  <a:gd name="T9" fmla="*/ 5 h 25"/>
                  <a:gd name="T10" fmla="*/ 6 w 25"/>
                  <a:gd name="T11" fmla="*/ 2 h 25"/>
                  <a:gd name="T12" fmla="*/ 16 w 25"/>
                  <a:gd name="T13" fmla="*/ 0 h 25"/>
                  <a:gd name="T14" fmla="*/ 23 w 25"/>
                  <a:gd name="T15" fmla="*/ 6 h 25"/>
                  <a:gd name="T16" fmla="*/ 25 w 25"/>
                  <a:gd name="T17" fmla="*/ 11 h 25"/>
                  <a:gd name="T18" fmla="*/ 24 w 25"/>
                  <a:gd name="T19" fmla="*/ 15 h 25"/>
                  <a:gd name="T20" fmla="*/ 12 w 25"/>
                  <a:gd name="T21" fmla="*/ 25 h 25"/>
                  <a:gd name="T22" fmla="*/ 13 w 25"/>
                  <a:gd name="T23" fmla="*/ 8 h 25"/>
                  <a:gd name="T24" fmla="*/ 11 w 25"/>
                  <a:gd name="T25" fmla="*/ 9 h 25"/>
                  <a:gd name="T26" fmla="*/ 9 w 25"/>
                  <a:gd name="T27" fmla="*/ 10 h 25"/>
                  <a:gd name="T28" fmla="*/ 9 w 25"/>
                  <a:gd name="T29" fmla="*/ 11 h 25"/>
                  <a:gd name="T30" fmla="*/ 9 w 25"/>
                  <a:gd name="T31" fmla="*/ 15 h 25"/>
                  <a:gd name="T32" fmla="*/ 12 w 25"/>
                  <a:gd name="T33" fmla="*/ 17 h 25"/>
                  <a:gd name="T34" fmla="*/ 16 w 25"/>
                  <a:gd name="T35" fmla="*/ 14 h 25"/>
                  <a:gd name="T36" fmla="*/ 17 w 25"/>
                  <a:gd name="T37" fmla="*/ 12 h 25"/>
                  <a:gd name="T38" fmla="*/ 16 w 25"/>
                  <a:gd name="T39" fmla="*/ 10 h 25"/>
                  <a:gd name="T40" fmla="*/ 14 w 25"/>
                  <a:gd name="T41" fmla="*/ 8 h 25"/>
                  <a:gd name="T42" fmla="*/ 13 w 25"/>
                  <a:gd name="T4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2" y="25"/>
                      <a:pt x="11" y="25"/>
                      <a:pt x="10" y="25"/>
                    </a:cubicBezTo>
                    <a:cubicBezTo>
                      <a:pt x="7" y="24"/>
                      <a:pt x="4" y="22"/>
                      <a:pt x="2" y="19"/>
                    </a:cubicBezTo>
                    <a:cubicBezTo>
                      <a:pt x="1" y="17"/>
                      <a:pt x="0" y="13"/>
                      <a:pt x="1" y="10"/>
                    </a:cubicBezTo>
                    <a:cubicBezTo>
                      <a:pt x="1" y="8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2"/>
                    </a:cubicBezTo>
                    <a:cubicBezTo>
                      <a:pt x="9" y="0"/>
                      <a:pt x="13" y="0"/>
                      <a:pt x="16" y="0"/>
                    </a:cubicBezTo>
                    <a:cubicBezTo>
                      <a:pt x="19" y="1"/>
                      <a:pt x="22" y="3"/>
                      <a:pt x="23" y="6"/>
                    </a:cubicBezTo>
                    <a:cubicBezTo>
                      <a:pt x="24" y="8"/>
                      <a:pt x="24" y="9"/>
                      <a:pt x="25" y="11"/>
                    </a:cubicBezTo>
                    <a:cubicBezTo>
                      <a:pt x="25" y="12"/>
                      <a:pt x="25" y="14"/>
                      <a:pt x="24" y="15"/>
                    </a:cubicBezTo>
                    <a:cubicBezTo>
                      <a:pt x="23" y="21"/>
                      <a:pt x="18" y="25"/>
                      <a:pt x="12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9"/>
                      <a:pt x="10" y="9"/>
                      <a:pt x="9" y="10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7"/>
                      <a:pt x="12" y="17"/>
                    </a:cubicBezTo>
                    <a:cubicBezTo>
                      <a:pt x="14" y="17"/>
                      <a:pt x="16" y="16"/>
                      <a:pt x="16" y="14"/>
                    </a:cubicBezTo>
                    <a:cubicBezTo>
                      <a:pt x="17" y="13"/>
                      <a:pt x="17" y="12"/>
                      <a:pt x="17" y="12"/>
                    </a:cubicBezTo>
                    <a:cubicBezTo>
                      <a:pt x="16" y="11"/>
                      <a:pt x="16" y="11"/>
                      <a:pt x="16" y="10"/>
                    </a:cubicBezTo>
                    <a:cubicBezTo>
                      <a:pt x="16" y="9"/>
                      <a:pt x="15" y="9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74" name="Freeform 500"/>
              <p:cNvSpPr>
                <a:spLocks noEditPoints="1"/>
              </p:cNvSpPr>
              <p:nvPr/>
            </p:nvSpPr>
            <p:spPr bwMode="auto">
              <a:xfrm>
                <a:off x="-5184775" y="2855913"/>
                <a:ext cx="80963" cy="85725"/>
              </a:xfrm>
              <a:custGeom>
                <a:avLst/>
                <a:gdLst>
                  <a:gd name="T0" fmla="*/ 18 w 38"/>
                  <a:gd name="T1" fmla="*/ 40 h 40"/>
                  <a:gd name="T2" fmla="*/ 14 w 38"/>
                  <a:gd name="T3" fmla="*/ 40 h 40"/>
                  <a:gd name="T4" fmla="*/ 7 w 38"/>
                  <a:gd name="T5" fmla="*/ 36 h 40"/>
                  <a:gd name="T6" fmla="*/ 3 w 38"/>
                  <a:gd name="T7" fmla="*/ 31 h 40"/>
                  <a:gd name="T8" fmla="*/ 1 w 38"/>
                  <a:gd name="T9" fmla="*/ 16 h 40"/>
                  <a:gd name="T10" fmla="*/ 11 w 38"/>
                  <a:gd name="T11" fmla="*/ 3 h 40"/>
                  <a:gd name="T12" fmla="*/ 25 w 38"/>
                  <a:gd name="T13" fmla="*/ 2 h 40"/>
                  <a:gd name="T14" fmla="*/ 36 w 38"/>
                  <a:gd name="T15" fmla="*/ 12 h 40"/>
                  <a:gd name="T16" fmla="*/ 37 w 38"/>
                  <a:gd name="T17" fmla="*/ 26 h 40"/>
                  <a:gd name="T18" fmla="*/ 28 w 38"/>
                  <a:gd name="T19" fmla="*/ 37 h 40"/>
                  <a:gd name="T20" fmla="*/ 21 w 38"/>
                  <a:gd name="T21" fmla="*/ 40 h 40"/>
                  <a:gd name="T22" fmla="*/ 18 w 38"/>
                  <a:gd name="T23" fmla="*/ 40 h 40"/>
                  <a:gd name="T24" fmla="*/ 20 w 38"/>
                  <a:gd name="T25" fmla="*/ 9 h 40"/>
                  <a:gd name="T26" fmla="*/ 15 w 38"/>
                  <a:gd name="T27" fmla="*/ 10 h 40"/>
                  <a:gd name="T28" fmla="*/ 9 w 38"/>
                  <a:gd name="T29" fmla="*/ 18 h 40"/>
                  <a:gd name="T30" fmla="*/ 10 w 38"/>
                  <a:gd name="T31" fmla="*/ 27 h 40"/>
                  <a:gd name="T32" fmla="*/ 12 w 38"/>
                  <a:gd name="T33" fmla="*/ 30 h 40"/>
                  <a:gd name="T34" fmla="*/ 16 w 38"/>
                  <a:gd name="T35" fmla="*/ 32 h 40"/>
                  <a:gd name="T36" fmla="*/ 20 w 38"/>
                  <a:gd name="T37" fmla="*/ 32 h 40"/>
                  <a:gd name="T38" fmla="*/ 24 w 38"/>
                  <a:gd name="T39" fmla="*/ 31 h 40"/>
                  <a:gd name="T40" fmla="*/ 29 w 38"/>
                  <a:gd name="T41" fmla="*/ 24 h 40"/>
                  <a:gd name="T42" fmla="*/ 28 w 38"/>
                  <a:gd name="T43" fmla="*/ 15 h 40"/>
                  <a:gd name="T44" fmla="*/ 23 w 38"/>
                  <a:gd name="T45" fmla="*/ 10 h 40"/>
                  <a:gd name="T46" fmla="*/ 20 w 38"/>
                  <a:gd name="T47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8" h="40">
                    <a:moveTo>
                      <a:pt x="18" y="40"/>
                    </a:moveTo>
                    <a:cubicBezTo>
                      <a:pt x="17" y="40"/>
                      <a:pt x="15" y="40"/>
                      <a:pt x="14" y="40"/>
                    </a:cubicBezTo>
                    <a:cubicBezTo>
                      <a:pt x="11" y="39"/>
                      <a:pt x="9" y="38"/>
                      <a:pt x="7" y="36"/>
                    </a:cubicBezTo>
                    <a:cubicBezTo>
                      <a:pt x="5" y="35"/>
                      <a:pt x="4" y="33"/>
                      <a:pt x="3" y="31"/>
                    </a:cubicBezTo>
                    <a:cubicBezTo>
                      <a:pt x="0" y="26"/>
                      <a:pt x="0" y="21"/>
                      <a:pt x="1" y="16"/>
                    </a:cubicBezTo>
                    <a:cubicBezTo>
                      <a:pt x="3" y="11"/>
                      <a:pt x="6" y="6"/>
                      <a:pt x="11" y="3"/>
                    </a:cubicBezTo>
                    <a:cubicBezTo>
                      <a:pt x="15" y="1"/>
                      <a:pt x="20" y="0"/>
                      <a:pt x="25" y="2"/>
                    </a:cubicBezTo>
                    <a:cubicBezTo>
                      <a:pt x="30" y="3"/>
                      <a:pt x="34" y="7"/>
                      <a:pt x="36" y="12"/>
                    </a:cubicBezTo>
                    <a:cubicBezTo>
                      <a:pt x="38" y="16"/>
                      <a:pt x="38" y="21"/>
                      <a:pt x="37" y="26"/>
                    </a:cubicBezTo>
                    <a:cubicBezTo>
                      <a:pt x="35" y="31"/>
                      <a:pt x="32" y="35"/>
                      <a:pt x="28" y="37"/>
                    </a:cubicBezTo>
                    <a:cubicBezTo>
                      <a:pt x="26" y="39"/>
                      <a:pt x="23" y="40"/>
                      <a:pt x="21" y="40"/>
                    </a:cubicBezTo>
                    <a:cubicBezTo>
                      <a:pt x="20" y="40"/>
                      <a:pt x="19" y="40"/>
                      <a:pt x="18" y="40"/>
                    </a:cubicBezTo>
                    <a:close/>
                    <a:moveTo>
                      <a:pt x="20" y="9"/>
                    </a:moveTo>
                    <a:cubicBezTo>
                      <a:pt x="18" y="9"/>
                      <a:pt x="16" y="10"/>
                      <a:pt x="15" y="10"/>
                    </a:cubicBezTo>
                    <a:cubicBezTo>
                      <a:pt x="12" y="12"/>
                      <a:pt x="10" y="15"/>
                      <a:pt x="9" y="18"/>
                    </a:cubicBezTo>
                    <a:cubicBezTo>
                      <a:pt x="8" y="21"/>
                      <a:pt x="9" y="24"/>
                      <a:pt x="10" y="27"/>
                    </a:cubicBezTo>
                    <a:cubicBezTo>
                      <a:pt x="10" y="28"/>
                      <a:pt x="11" y="29"/>
                      <a:pt x="12" y="30"/>
                    </a:cubicBezTo>
                    <a:cubicBezTo>
                      <a:pt x="13" y="31"/>
                      <a:pt x="14" y="32"/>
                      <a:pt x="16" y="32"/>
                    </a:cubicBezTo>
                    <a:cubicBezTo>
                      <a:pt x="17" y="32"/>
                      <a:pt x="18" y="32"/>
                      <a:pt x="20" y="32"/>
                    </a:cubicBezTo>
                    <a:cubicBezTo>
                      <a:pt x="21" y="32"/>
                      <a:pt x="22" y="31"/>
                      <a:pt x="24" y="31"/>
                    </a:cubicBezTo>
                    <a:cubicBezTo>
                      <a:pt x="26" y="29"/>
                      <a:pt x="28" y="27"/>
                      <a:pt x="29" y="24"/>
                    </a:cubicBezTo>
                    <a:cubicBezTo>
                      <a:pt x="30" y="21"/>
                      <a:pt x="29" y="18"/>
                      <a:pt x="28" y="15"/>
                    </a:cubicBezTo>
                    <a:cubicBezTo>
                      <a:pt x="27" y="12"/>
                      <a:pt x="25" y="10"/>
                      <a:pt x="23" y="10"/>
                    </a:cubicBezTo>
                    <a:cubicBezTo>
                      <a:pt x="22" y="9"/>
                      <a:pt x="21" y="9"/>
                      <a:pt x="2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75" name="Freeform 501"/>
              <p:cNvSpPr>
                <a:spLocks noEditPoints="1"/>
              </p:cNvSpPr>
              <p:nvPr/>
            </p:nvSpPr>
            <p:spPr bwMode="auto">
              <a:xfrm>
                <a:off x="-5124450" y="2887663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10 w 26"/>
                  <a:gd name="T3" fmla="*/ 24 h 25"/>
                  <a:gd name="T4" fmla="*/ 2 w 26"/>
                  <a:gd name="T5" fmla="*/ 19 h 25"/>
                  <a:gd name="T6" fmla="*/ 1 w 26"/>
                  <a:gd name="T7" fmla="*/ 9 h 25"/>
                  <a:gd name="T8" fmla="*/ 13 w 26"/>
                  <a:gd name="T9" fmla="*/ 0 h 25"/>
                  <a:gd name="T10" fmla="*/ 17 w 26"/>
                  <a:gd name="T11" fmla="*/ 0 h 25"/>
                  <a:gd name="T12" fmla="*/ 25 w 26"/>
                  <a:gd name="T13" fmla="*/ 16 h 25"/>
                  <a:gd name="T14" fmla="*/ 13 w 26"/>
                  <a:gd name="T15" fmla="*/ 25 h 25"/>
                  <a:gd name="T16" fmla="*/ 13 w 26"/>
                  <a:gd name="T17" fmla="*/ 8 h 25"/>
                  <a:gd name="T18" fmla="*/ 9 w 26"/>
                  <a:gd name="T19" fmla="*/ 11 h 25"/>
                  <a:gd name="T20" fmla="*/ 10 w 26"/>
                  <a:gd name="T21" fmla="*/ 15 h 25"/>
                  <a:gd name="T22" fmla="*/ 12 w 26"/>
                  <a:gd name="T23" fmla="*/ 16 h 25"/>
                  <a:gd name="T24" fmla="*/ 17 w 26"/>
                  <a:gd name="T25" fmla="*/ 13 h 25"/>
                  <a:gd name="T26" fmla="*/ 14 w 26"/>
                  <a:gd name="T27" fmla="*/ 8 h 25"/>
                  <a:gd name="T28" fmla="*/ 13 w 26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2" y="25"/>
                      <a:pt x="11" y="25"/>
                      <a:pt x="10" y="24"/>
                    </a:cubicBezTo>
                    <a:cubicBezTo>
                      <a:pt x="7" y="23"/>
                      <a:pt x="4" y="21"/>
                      <a:pt x="2" y="19"/>
                    </a:cubicBezTo>
                    <a:cubicBezTo>
                      <a:pt x="1" y="16"/>
                      <a:pt x="0" y="12"/>
                      <a:pt x="1" y="9"/>
                    </a:cubicBezTo>
                    <a:cubicBezTo>
                      <a:pt x="3" y="4"/>
                      <a:pt x="8" y="0"/>
                      <a:pt x="13" y="0"/>
                    </a:cubicBezTo>
                    <a:cubicBezTo>
                      <a:pt x="14" y="0"/>
                      <a:pt x="16" y="0"/>
                      <a:pt x="17" y="0"/>
                    </a:cubicBezTo>
                    <a:cubicBezTo>
                      <a:pt x="23" y="2"/>
                      <a:pt x="26" y="9"/>
                      <a:pt x="25" y="16"/>
                    </a:cubicBezTo>
                    <a:cubicBezTo>
                      <a:pt x="23" y="21"/>
                      <a:pt x="18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0" y="9"/>
                      <a:pt x="9" y="11"/>
                    </a:cubicBezTo>
                    <a:cubicBezTo>
                      <a:pt x="9" y="12"/>
                      <a:pt x="9" y="14"/>
                      <a:pt x="10" y="15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4" y="17"/>
                      <a:pt x="16" y="16"/>
                      <a:pt x="17" y="13"/>
                    </a:cubicBezTo>
                    <a:cubicBezTo>
                      <a:pt x="17" y="11"/>
                      <a:pt x="16" y="9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76" name="Freeform 502"/>
              <p:cNvSpPr>
                <a:spLocks noEditPoints="1"/>
              </p:cNvSpPr>
              <p:nvPr/>
            </p:nvSpPr>
            <p:spPr bwMode="auto">
              <a:xfrm>
                <a:off x="-5111750" y="2851150"/>
                <a:ext cx="53975" cy="55563"/>
              </a:xfrm>
              <a:custGeom>
                <a:avLst/>
                <a:gdLst>
                  <a:gd name="T0" fmla="*/ 12 w 25"/>
                  <a:gd name="T1" fmla="*/ 26 h 26"/>
                  <a:gd name="T2" fmla="*/ 8 w 25"/>
                  <a:gd name="T3" fmla="*/ 25 h 26"/>
                  <a:gd name="T4" fmla="*/ 1 w 25"/>
                  <a:gd name="T5" fmla="*/ 19 h 26"/>
                  <a:gd name="T6" fmla="*/ 1 w 25"/>
                  <a:gd name="T7" fmla="*/ 9 h 26"/>
                  <a:gd name="T8" fmla="*/ 7 w 25"/>
                  <a:gd name="T9" fmla="*/ 2 h 26"/>
                  <a:gd name="T10" fmla="*/ 16 w 25"/>
                  <a:gd name="T11" fmla="*/ 2 h 26"/>
                  <a:gd name="T12" fmla="*/ 23 w 25"/>
                  <a:gd name="T13" fmla="*/ 8 h 26"/>
                  <a:gd name="T14" fmla="*/ 24 w 25"/>
                  <a:gd name="T15" fmla="*/ 17 h 26"/>
                  <a:gd name="T16" fmla="*/ 12 w 25"/>
                  <a:gd name="T17" fmla="*/ 26 h 26"/>
                  <a:gd name="T18" fmla="*/ 12 w 25"/>
                  <a:gd name="T19" fmla="*/ 9 h 26"/>
                  <a:gd name="T20" fmla="*/ 11 w 25"/>
                  <a:gd name="T21" fmla="*/ 9 h 26"/>
                  <a:gd name="T22" fmla="*/ 8 w 25"/>
                  <a:gd name="T23" fmla="*/ 12 h 26"/>
                  <a:gd name="T24" fmla="*/ 9 w 25"/>
                  <a:gd name="T25" fmla="*/ 16 h 26"/>
                  <a:gd name="T26" fmla="*/ 11 w 25"/>
                  <a:gd name="T27" fmla="*/ 17 h 26"/>
                  <a:gd name="T28" fmla="*/ 16 w 25"/>
                  <a:gd name="T29" fmla="*/ 15 h 26"/>
                  <a:gd name="T30" fmla="*/ 16 w 25"/>
                  <a:gd name="T31" fmla="*/ 11 h 26"/>
                  <a:gd name="T32" fmla="*/ 14 w 25"/>
                  <a:gd name="T33" fmla="*/ 9 h 26"/>
                  <a:gd name="T34" fmla="*/ 12 w 25"/>
                  <a:gd name="T35" fmla="*/ 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6">
                    <a:moveTo>
                      <a:pt x="12" y="26"/>
                    </a:moveTo>
                    <a:cubicBezTo>
                      <a:pt x="11" y="26"/>
                      <a:pt x="9" y="25"/>
                      <a:pt x="8" y="25"/>
                    </a:cubicBezTo>
                    <a:cubicBezTo>
                      <a:pt x="5" y="24"/>
                      <a:pt x="3" y="22"/>
                      <a:pt x="1" y="19"/>
                    </a:cubicBezTo>
                    <a:cubicBezTo>
                      <a:pt x="0" y="16"/>
                      <a:pt x="0" y="13"/>
                      <a:pt x="1" y="9"/>
                    </a:cubicBezTo>
                    <a:cubicBezTo>
                      <a:pt x="2" y="6"/>
                      <a:pt x="4" y="3"/>
                      <a:pt x="7" y="2"/>
                    </a:cubicBezTo>
                    <a:cubicBezTo>
                      <a:pt x="10" y="1"/>
                      <a:pt x="13" y="0"/>
                      <a:pt x="16" y="2"/>
                    </a:cubicBezTo>
                    <a:cubicBezTo>
                      <a:pt x="20" y="3"/>
                      <a:pt x="22" y="5"/>
                      <a:pt x="23" y="8"/>
                    </a:cubicBezTo>
                    <a:cubicBezTo>
                      <a:pt x="25" y="11"/>
                      <a:pt x="25" y="14"/>
                      <a:pt x="24" y="17"/>
                    </a:cubicBezTo>
                    <a:cubicBezTo>
                      <a:pt x="22" y="22"/>
                      <a:pt x="17" y="26"/>
                      <a:pt x="12" y="26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1" y="9"/>
                      <a:pt x="11" y="9"/>
                    </a:cubicBezTo>
                    <a:cubicBezTo>
                      <a:pt x="10" y="10"/>
                      <a:pt x="9" y="11"/>
                      <a:pt x="8" y="12"/>
                    </a:cubicBezTo>
                    <a:cubicBezTo>
                      <a:pt x="8" y="13"/>
                      <a:pt x="8" y="14"/>
                      <a:pt x="9" y="16"/>
                    </a:cubicBezTo>
                    <a:cubicBezTo>
                      <a:pt x="9" y="16"/>
                      <a:pt x="10" y="17"/>
                      <a:pt x="11" y="17"/>
                    </a:cubicBezTo>
                    <a:cubicBezTo>
                      <a:pt x="13" y="18"/>
                      <a:pt x="15" y="17"/>
                      <a:pt x="16" y="15"/>
                    </a:cubicBezTo>
                    <a:cubicBezTo>
                      <a:pt x="17" y="13"/>
                      <a:pt x="16" y="12"/>
                      <a:pt x="16" y="11"/>
                    </a:cubicBezTo>
                    <a:cubicBezTo>
                      <a:pt x="15" y="10"/>
                      <a:pt x="15" y="10"/>
                      <a:pt x="14" y="9"/>
                    </a:cubicBezTo>
                    <a:cubicBezTo>
                      <a:pt x="13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77" name="Freeform 503"/>
              <p:cNvSpPr>
                <a:spLocks noEditPoints="1"/>
              </p:cNvSpPr>
              <p:nvPr/>
            </p:nvSpPr>
            <p:spPr bwMode="auto">
              <a:xfrm>
                <a:off x="-4973638" y="2797175"/>
                <a:ext cx="52388" cy="49213"/>
              </a:xfrm>
              <a:custGeom>
                <a:avLst/>
                <a:gdLst>
                  <a:gd name="T0" fmla="*/ 13 w 25"/>
                  <a:gd name="T1" fmla="*/ 23 h 23"/>
                  <a:gd name="T2" fmla="*/ 7 w 25"/>
                  <a:gd name="T3" fmla="*/ 22 h 23"/>
                  <a:gd name="T4" fmla="*/ 1 w 25"/>
                  <a:gd name="T5" fmla="*/ 15 h 23"/>
                  <a:gd name="T6" fmla="*/ 2 w 25"/>
                  <a:gd name="T7" fmla="*/ 6 h 23"/>
                  <a:gd name="T8" fmla="*/ 12 w 25"/>
                  <a:gd name="T9" fmla="*/ 0 h 23"/>
                  <a:gd name="T10" fmla="*/ 18 w 25"/>
                  <a:gd name="T11" fmla="*/ 2 h 23"/>
                  <a:gd name="T12" fmla="*/ 24 w 25"/>
                  <a:gd name="T13" fmla="*/ 9 h 23"/>
                  <a:gd name="T14" fmla="*/ 23 w 25"/>
                  <a:gd name="T15" fmla="*/ 17 h 23"/>
                  <a:gd name="T16" fmla="*/ 13 w 25"/>
                  <a:gd name="T17" fmla="*/ 23 h 23"/>
                  <a:gd name="T18" fmla="*/ 12 w 25"/>
                  <a:gd name="T19" fmla="*/ 8 h 23"/>
                  <a:gd name="T20" fmla="*/ 9 w 25"/>
                  <a:gd name="T21" fmla="*/ 10 h 23"/>
                  <a:gd name="T22" fmla="*/ 9 w 25"/>
                  <a:gd name="T23" fmla="*/ 12 h 23"/>
                  <a:gd name="T24" fmla="*/ 11 w 25"/>
                  <a:gd name="T25" fmla="*/ 15 h 23"/>
                  <a:gd name="T26" fmla="*/ 16 w 25"/>
                  <a:gd name="T27" fmla="*/ 14 h 23"/>
                  <a:gd name="T28" fmla="*/ 16 w 25"/>
                  <a:gd name="T29" fmla="*/ 11 h 23"/>
                  <a:gd name="T30" fmla="*/ 14 w 25"/>
                  <a:gd name="T31" fmla="*/ 9 h 23"/>
                  <a:gd name="T32" fmla="*/ 12 w 25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1" y="23"/>
                      <a:pt x="9" y="23"/>
                      <a:pt x="7" y="22"/>
                    </a:cubicBezTo>
                    <a:cubicBezTo>
                      <a:pt x="5" y="20"/>
                      <a:pt x="2" y="18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4" y="2"/>
                      <a:pt x="7" y="0"/>
                      <a:pt x="12" y="0"/>
                    </a:cubicBezTo>
                    <a:cubicBezTo>
                      <a:pt x="14" y="0"/>
                      <a:pt x="16" y="1"/>
                      <a:pt x="18" y="2"/>
                    </a:cubicBezTo>
                    <a:cubicBezTo>
                      <a:pt x="21" y="3"/>
                      <a:pt x="23" y="6"/>
                      <a:pt x="24" y="9"/>
                    </a:cubicBezTo>
                    <a:cubicBezTo>
                      <a:pt x="25" y="12"/>
                      <a:pt x="25" y="15"/>
                      <a:pt x="23" y="17"/>
                    </a:cubicBezTo>
                    <a:cubicBezTo>
                      <a:pt x="22" y="21"/>
                      <a:pt x="18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10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3"/>
                      <a:pt x="10" y="14"/>
                      <a:pt x="11" y="15"/>
                    </a:cubicBezTo>
                    <a:cubicBezTo>
                      <a:pt x="13" y="16"/>
                      <a:pt x="15" y="15"/>
                      <a:pt x="16" y="14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78" name="Freeform 504"/>
              <p:cNvSpPr>
                <a:spLocks noEditPoints="1"/>
              </p:cNvSpPr>
              <p:nvPr/>
            </p:nvSpPr>
            <p:spPr bwMode="auto">
              <a:xfrm>
                <a:off x="-4959350" y="2768600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7 w 25"/>
                  <a:gd name="T3" fmla="*/ 22 h 24"/>
                  <a:gd name="T4" fmla="*/ 1 w 25"/>
                  <a:gd name="T5" fmla="*/ 14 h 24"/>
                  <a:gd name="T6" fmla="*/ 2 w 25"/>
                  <a:gd name="T7" fmla="*/ 6 h 24"/>
                  <a:gd name="T8" fmla="*/ 10 w 25"/>
                  <a:gd name="T9" fmla="*/ 1 h 24"/>
                  <a:gd name="T10" fmla="*/ 12 w 25"/>
                  <a:gd name="T11" fmla="*/ 0 h 24"/>
                  <a:gd name="T12" fmla="*/ 19 w 25"/>
                  <a:gd name="T13" fmla="*/ 2 h 24"/>
                  <a:gd name="T14" fmla="*/ 24 w 25"/>
                  <a:gd name="T15" fmla="*/ 9 h 24"/>
                  <a:gd name="T16" fmla="*/ 23 w 25"/>
                  <a:gd name="T17" fmla="*/ 18 h 24"/>
                  <a:gd name="T18" fmla="*/ 13 w 25"/>
                  <a:gd name="T19" fmla="*/ 24 h 24"/>
                  <a:gd name="T20" fmla="*/ 12 w 25"/>
                  <a:gd name="T21" fmla="*/ 8 h 24"/>
                  <a:gd name="T22" fmla="*/ 11 w 25"/>
                  <a:gd name="T23" fmla="*/ 9 h 24"/>
                  <a:gd name="T24" fmla="*/ 9 w 25"/>
                  <a:gd name="T25" fmla="*/ 10 h 24"/>
                  <a:gd name="T26" fmla="*/ 9 w 25"/>
                  <a:gd name="T27" fmla="*/ 12 h 24"/>
                  <a:gd name="T28" fmla="*/ 11 w 25"/>
                  <a:gd name="T29" fmla="*/ 15 h 24"/>
                  <a:gd name="T30" fmla="*/ 16 w 25"/>
                  <a:gd name="T31" fmla="*/ 14 h 24"/>
                  <a:gd name="T32" fmla="*/ 16 w 25"/>
                  <a:gd name="T33" fmla="*/ 12 h 24"/>
                  <a:gd name="T34" fmla="*/ 14 w 25"/>
                  <a:gd name="T35" fmla="*/ 9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9" y="23"/>
                      <a:pt x="7" y="22"/>
                    </a:cubicBezTo>
                    <a:cubicBezTo>
                      <a:pt x="4" y="20"/>
                      <a:pt x="2" y="18"/>
                      <a:pt x="1" y="14"/>
                    </a:cubicBezTo>
                    <a:cubicBezTo>
                      <a:pt x="0" y="12"/>
                      <a:pt x="1" y="8"/>
                      <a:pt x="2" y="6"/>
                    </a:cubicBezTo>
                    <a:cubicBezTo>
                      <a:pt x="4" y="3"/>
                      <a:pt x="6" y="1"/>
                      <a:pt x="10" y="1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4" y="0"/>
                      <a:pt x="17" y="1"/>
                      <a:pt x="19" y="2"/>
                    </a:cubicBezTo>
                    <a:cubicBezTo>
                      <a:pt x="21" y="4"/>
                      <a:pt x="23" y="6"/>
                      <a:pt x="24" y="9"/>
                    </a:cubicBezTo>
                    <a:cubicBezTo>
                      <a:pt x="25" y="12"/>
                      <a:pt x="25" y="16"/>
                      <a:pt x="23" y="18"/>
                    </a:cubicBezTo>
                    <a:cubicBezTo>
                      <a:pt x="21" y="21"/>
                      <a:pt x="18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3"/>
                      <a:pt x="10" y="14"/>
                      <a:pt x="11" y="15"/>
                    </a:cubicBezTo>
                    <a:cubicBezTo>
                      <a:pt x="13" y="16"/>
                      <a:pt x="15" y="15"/>
                      <a:pt x="16" y="14"/>
                    </a:cubicBezTo>
                    <a:cubicBezTo>
                      <a:pt x="17" y="13"/>
                      <a:pt x="16" y="12"/>
                      <a:pt x="16" y="12"/>
                    </a:cubicBezTo>
                    <a:cubicBezTo>
                      <a:pt x="16" y="11"/>
                      <a:pt x="15" y="10"/>
                      <a:pt x="14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79" name="Freeform 505"/>
              <p:cNvSpPr>
                <a:spLocks noEditPoints="1"/>
              </p:cNvSpPr>
              <p:nvPr/>
            </p:nvSpPr>
            <p:spPr bwMode="auto">
              <a:xfrm>
                <a:off x="-4941888" y="2743200"/>
                <a:ext cx="53975" cy="49213"/>
              </a:xfrm>
              <a:custGeom>
                <a:avLst/>
                <a:gdLst>
                  <a:gd name="T0" fmla="*/ 13 w 25"/>
                  <a:gd name="T1" fmla="*/ 23 h 23"/>
                  <a:gd name="T2" fmla="*/ 6 w 25"/>
                  <a:gd name="T3" fmla="*/ 21 h 23"/>
                  <a:gd name="T4" fmla="*/ 1 w 25"/>
                  <a:gd name="T5" fmla="*/ 14 h 23"/>
                  <a:gd name="T6" fmla="*/ 2 w 25"/>
                  <a:gd name="T7" fmla="*/ 5 h 23"/>
                  <a:gd name="T8" fmla="*/ 10 w 25"/>
                  <a:gd name="T9" fmla="*/ 0 h 23"/>
                  <a:gd name="T10" fmla="*/ 19 w 25"/>
                  <a:gd name="T11" fmla="*/ 2 h 23"/>
                  <a:gd name="T12" fmla="*/ 24 w 25"/>
                  <a:gd name="T13" fmla="*/ 9 h 23"/>
                  <a:gd name="T14" fmla="*/ 23 w 25"/>
                  <a:gd name="T15" fmla="*/ 18 h 23"/>
                  <a:gd name="T16" fmla="*/ 13 w 25"/>
                  <a:gd name="T17" fmla="*/ 23 h 23"/>
                  <a:gd name="T18" fmla="*/ 12 w 25"/>
                  <a:gd name="T19" fmla="*/ 8 h 23"/>
                  <a:gd name="T20" fmla="*/ 11 w 25"/>
                  <a:gd name="T21" fmla="*/ 8 h 23"/>
                  <a:gd name="T22" fmla="*/ 9 w 25"/>
                  <a:gd name="T23" fmla="*/ 9 h 23"/>
                  <a:gd name="T24" fmla="*/ 9 w 25"/>
                  <a:gd name="T25" fmla="*/ 12 h 23"/>
                  <a:gd name="T26" fmla="*/ 11 w 25"/>
                  <a:gd name="T27" fmla="*/ 14 h 23"/>
                  <a:gd name="T28" fmla="*/ 16 w 25"/>
                  <a:gd name="T29" fmla="*/ 14 h 23"/>
                  <a:gd name="T30" fmla="*/ 16 w 25"/>
                  <a:gd name="T31" fmla="*/ 12 h 23"/>
                  <a:gd name="T32" fmla="*/ 14 w 25"/>
                  <a:gd name="T33" fmla="*/ 9 h 23"/>
                  <a:gd name="T34" fmla="*/ 12 w 25"/>
                  <a:gd name="T35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1" y="23"/>
                      <a:pt x="8" y="22"/>
                      <a:pt x="6" y="21"/>
                    </a:cubicBezTo>
                    <a:cubicBezTo>
                      <a:pt x="3" y="19"/>
                      <a:pt x="1" y="17"/>
                      <a:pt x="1" y="14"/>
                    </a:cubicBezTo>
                    <a:cubicBezTo>
                      <a:pt x="0" y="11"/>
                      <a:pt x="1" y="8"/>
                      <a:pt x="2" y="5"/>
                    </a:cubicBezTo>
                    <a:cubicBezTo>
                      <a:pt x="4" y="2"/>
                      <a:pt x="7" y="1"/>
                      <a:pt x="10" y="0"/>
                    </a:cubicBezTo>
                    <a:cubicBezTo>
                      <a:pt x="13" y="0"/>
                      <a:pt x="16" y="0"/>
                      <a:pt x="19" y="2"/>
                    </a:cubicBezTo>
                    <a:cubicBezTo>
                      <a:pt x="21" y="4"/>
                      <a:pt x="23" y="6"/>
                      <a:pt x="24" y="9"/>
                    </a:cubicBezTo>
                    <a:cubicBezTo>
                      <a:pt x="25" y="13"/>
                      <a:pt x="24" y="16"/>
                      <a:pt x="23" y="18"/>
                    </a:cubicBezTo>
                    <a:cubicBezTo>
                      <a:pt x="21" y="21"/>
                      <a:pt x="17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9" y="9"/>
                      <a:pt x="9" y="9"/>
                    </a:cubicBezTo>
                    <a:cubicBezTo>
                      <a:pt x="8" y="10"/>
                      <a:pt x="8" y="11"/>
                      <a:pt x="9" y="12"/>
                    </a:cubicBezTo>
                    <a:cubicBezTo>
                      <a:pt x="9" y="13"/>
                      <a:pt x="10" y="14"/>
                      <a:pt x="11" y="14"/>
                    </a:cubicBezTo>
                    <a:cubicBezTo>
                      <a:pt x="12" y="15"/>
                      <a:pt x="15" y="15"/>
                      <a:pt x="16" y="14"/>
                    </a:cubicBezTo>
                    <a:cubicBezTo>
                      <a:pt x="16" y="13"/>
                      <a:pt x="16" y="12"/>
                      <a:pt x="16" y="12"/>
                    </a:cubicBezTo>
                    <a:cubicBezTo>
                      <a:pt x="16" y="11"/>
                      <a:pt x="15" y="10"/>
                      <a:pt x="14" y="9"/>
                    </a:cubicBezTo>
                    <a:cubicBezTo>
                      <a:pt x="13" y="8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80" name="Freeform 506"/>
              <p:cNvSpPr>
                <a:spLocks noEditPoints="1"/>
              </p:cNvSpPr>
              <p:nvPr/>
            </p:nvSpPr>
            <p:spPr bwMode="auto">
              <a:xfrm>
                <a:off x="-4924425" y="2717800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6 w 26"/>
                  <a:gd name="T3" fmla="*/ 21 h 23"/>
                  <a:gd name="T4" fmla="*/ 1 w 26"/>
                  <a:gd name="T5" fmla="*/ 13 h 23"/>
                  <a:gd name="T6" fmla="*/ 3 w 26"/>
                  <a:gd name="T7" fmla="*/ 4 h 23"/>
                  <a:gd name="T8" fmla="*/ 12 w 26"/>
                  <a:gd name="T9" fmla="*/ 0 h 23"/>
                  <a:gd name="T10" fmla="*/ 19 w 26"/>
                  <a:gd name="T11" fmla="*/ 2 h 23"/>
                  <a:gd name="T12" fmla="*/ 22 w 26"/>
                  <a:gd name="T13" fmla="*/ 19 h 23"/>
                  <a:gd name="T14" fmla="*/ 13 w 26"/>
                  <a:gd name="T15" fmla="*/ 23 h 23"/>
                  <a:gd name="T16" fmla="*/ 12 w 26"/>
                  <a:gd name="T17" fmla="*/ 8 h 23"/>
                  <a:gd name="T18" fmla="*/ 9 w 26"/>
                  <a:gd name="T19" fmla="*/ 9 h 23"/>
                  <a:gd name="T20" fmla="*/ 9 w 26"/>
                  <a:gd name="T21" fmla="*/ 11 h 23"/>
                  <a:gd name="T22" fmla="*/ 11 w 26"/>
                  <a:gd name="T23" fmla="*/ 14 h 23"/>
                  <a:gd name="T24" fmla="*/ 16 w 26"/>
                  <a:gd name="T25" fmla="*/ 14 h 23"/>
                  <a:gd name="T26" fmla="*/ 14 w 26"/>
                  <a:gd name="T27" fmla="*/ 9 h 23"/>
                  <a:gd name="T28" fmla="*/ 12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1" y="23"/>
                      <a:pt x="8" y="22"/>
                      <a:pt x="6" y="21"/>
                    </a:cubicBezTo>
                    <a:cubicBezTo>
                      <a:pt x="3" y="19"/>
                      <a:pt x="1" y="16"/>
                      <a:pt x="1" y="13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4" y="0"/>
                      <a:pt x="17" y="1"/>
                      <a:pt x="19" y="2"/>
                    </a:cubicBezTo>
                    <a:cubicBezTo>
                      <a:pt x="25" y="6"/>
                      <a:pt x="26" y="14"/>
                      <a:pt x="22" y="19"/>
                    </a:cubicBezTo>
                    <a:cubicBezTo>
                      <a:pt x="20" y="21"/>
                      <a:pt x="17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9" y="13"/>
                      <a:pt x="10" y="13"/>
                      <a:pt x="11" y="14"/>
                    </a:cubicBezTo>
                    <a:cubicBezTo>
                      <a:pt x="12" y="15"/>
                      <a:pt x="15" y="15"/>
                      <a:pt x="16" y="14"/>
                    </a:cubicBezTo>
                    <a:cubicBezTo>
                      <a:pt x="17" y="13"/>
                      <a:pt x="16" y="10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81" name="Freeform 507"/>
              <p:cNvSpPr>
                <a:spLocks noEditPoints="1"/>
              </p:cNvSpPr>
              <p:nvPr/>
            </p:nvSpPr>
            <p:spPr bwMode="auto">
              <a:xfrm>
                <a:off x="-4905375" y="2692400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5 w 26"/>
                  <a:gd name="T3" fmla="*/ 21 h 23"/>
                  <a:gd name="T4" fmla="*/ 1 w 26"/>
                  <a:gd name="T5" fmla="*/ 13 h 23"/>
                  <a:gd name="T6" fmla="*/ 3 w 26"/>
                  <a:gd name="T7" fmla="*/ 4 h 23"/>
                  <a:gd name="T8" fmla="*/ 12 w 26"/>
                  <a:gd name="T9" fmla="*/ 0 h 23"/>
                  <a:gd name="T10" fmla="*/ 19 w 26"/>
                  <a:gd name="T11" fmla="*/ 3 h 23"/>
                  <a:gd name="T12" fmla="*/ 22 w 26"/>
                  <a:gd name="T13" fmla="*/ 19 h 23"/>
                  <a:gd name="T14" fmla="*/ 13 w 26"/>
                  <a:gd name="T15" fmla="*/ 23 h 23"/>
                  <a:gd name="T16" fmla="*/ 12 w 26"/>
                  <a:gd name="T17" fmla="*/ 8 h 23"/>
                  <a:gd name="T18" fmla="*/ 9 w 26"/>
                  <a:gd name="T19" fmla="*/ 9 h 23"/>
                  <a:gd name="T20" fmla="*/ 9 w 26"/>
                  <a:gd name="T21" fmla="*/ 12 h 23"/>
                  <a:gd name="T22" fmla="*/ 10 w 26"/>
                  <a:gd name="T23" fmla="*/ 14 h 23"/>
                  <a:gd name="T24" fmla="*/ 16 w 26"/>
                  <a:gd name="T25" fmla="*/ 14 h 23"/>
                  <a:gd name="T26" fmla="*/ 14 w 26"/>
                  <a:gd name="T27" fmla="*/ 9 h 23"/>
                  <a:gd name="T28" fmla="*/ 12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0" y="23"/>
                      <a:pt x="8" y="23"/>
                      <a:pt x="5" y="21"/>
                    </a:cubicBezTo>
                    <a:cubicBezTo>
                      <a:pt x="3" y="19"/>
                      <a:pt x="1" y="16"/>
                      <a:pt x="1" y="13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4" y="0"/>
                      <a:pt x="17" y="1"/>
                      <a:pt x="19" y="3"/>
                    </a:cubicBezTo>
                    <a:cubicBezTo>
                      <a:pt x="25" y="7"/>
                      <a:pt x="26" y="15"/>
                      <a:pt x="22" y="19"/>
                    </a:cubicBezTo>
                    <a:cubicBezTo>
                      <a:pt x="20" y="22"/>
                      <a:pt x="17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10" y="14"/>
                    </a:cubicBezTo>
                    <a:cubicBezTo>
                      <a:pt x="12" y="16"/>
                      <a:pt x="15" y="16"/>
                      <a:pt x="16" y="14"/>
                    </a:cubicBezTo>
                    <a:cubicBezTo>
                      <a:pt x="17" y="13"/>
                      <a:pt x="16" y="11"/>
                      <a:pt x="14" y="9"/>
                    </a:cubicBezTo>
                    <a:cubicBezTo>
                      <a:pt x="13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82" name="Freeform 508"/>
              <p:cNvSpPr>
                <a:spLocks noEditPoints="1"/>
              </p:cNvSpPr>
              <p:nvPr/>
            </p:nvSpPr>
            <p:spPr bwMode="auto">
              <a:xfrm>
                <a:off x="-4883150" y="2668588"/>
                <a:ext cx="52388" cy="49213"/>
              </a:xfrm>
              <a:custGeom>
                <a:avLst/>
                <a:gdLst>
                  <a:gd name="T0" fmla="*/ 13 w 25"/>
                  <a:gd name="T1" fmla="*/ 23 h 23"/>
                  <a:gd name="T2" fmla="*/ 4 w 25"/>
                  <a:gd name="T3" fmla="*/ 20 h 23"/>
                  <a:gd name="T4" fmla="*/ 0 w 25"/>
                  <a:gd name="T5" fmla="*/ 12 h 23"/>
                  <a:gd name="T6" fmla="*/ 2 w 25"/>
                  <a:gd name="T7" fmla="*/ 4 h 23"/>
                  <a:gd name="T8" fmla="*/ 11 w 25"/>
                  <a:gd name="T9" fmla="*/ 0 h 23"/>
                  <a:gd name="T10" fmla="*/ 19 w 25"/>
                  <a:gd name="T11" fmla="*/ 3 h 23"/>
                  <a:gd name="T12" fmla="*/ 21 w 25"/>
                  <a:gd name="T13" fmla="*/ 20 h 23"/>
                  <a:gd name="T14" fmla="*/ 13 w 25"/>
                  <a:gd name="T15" fmla="*/ 23 h 23"/>
                  <a:gd name="T16" fmla="*/ 11 w 25"/>
                  <a:gd name="T17" fmla="*/ 8 h 23"/>
                  <a:gd name="T18" fmla="*/ 9 w 25"/>
                  <a:gd name="T19" fmla="*/ 9 h 23"/>
                  <a:gd name="T20" fmla="*/ 8 w 25"/>
                  <a:gd name="T21" fmla="*/ 11 h 23"/>
                  <a:gd name="T22" fmla="*/ 9 w 25"/>
                  <a:gd name="T23" fmla="*/ 14 h 23"/>
                  <a:gd name="T24" fmla="*/ 13 w 25"/>
                  <a:gd name="T25" fmla="*/ 15 h 23"/>
                  <a:gd name="T26" fmla="*/ 15 w 25"/>
                  <a:gd name="T27" fmla="*/ 14 h 23"/>
                  <a:gd name="T28" fmla="*/ 14 w 25"/>
                  <a:gd name="T29" fmla="*/ 9 h 23"/>
                  <a:gd name="T30" fmla="*/ 11 w 25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0" y="23"/>
                      <a:pt x="7" y="22"/>
                      <a:pt x="4" y="20"/>
                    </a:cubicBezTo>
                    <a:cubicBezTo>
                      <a:pt x="2" y="18"/>
                      <a:pt x="0" y="15"/>
                      <a:pt x="0" y="12"/>
                    </a:cubicBezTo>
                    <a:cubicBezTo>
                      <a:pt x="0" y="9"/>
                      <a:pt x="1" y="6"/>
                      <a:pt x="2" y="4"/>
                    </a:cubicBezTo>
                    <a:cubicBezTo>
                      <a:pt x="5" y="1"/>
                      <a:pt x="8" y="0"/>
                      <a:pt x="11" y="0"/>
                    </a:cubicBezTo>
                    <a:cubicBezTo>
                      <a:pt x="14" y="0"/>
                      <a:pt x="17" y="1"/>
                      <a:pt x="19" y="3"/>
                    </a:cubicBezTo>
                    <a:cubicBezTo>
                      <a:pt x="24" y="8"/>
                      <a:pt x="25" y="15"/>
                      <a:pt x="21" y="20"/>
                    </a:cubicBezTo>
                    <a:cubicBezTo>
                      <a:pt x="19" y="22"/>
                      <a:pt x="16" y="23"/>
                      <a:pt x="13" y="23"/>
                    </a:cubicBezTo>
                    <a:close/>
                    <a:moveTo>
                      <a:pt x="11" y="8"/>
                    </a:moveTo>
                    <a:cubicBezTo>
                      <a:pt x="10" y="8"/>
                      <a:pt x="9" y="8"/>
                      <a:pt x="9" y="9"/>
                    </a:cubicBezTo>
                    <a:cubicBezTo>
                      <a:pt x="8" y="10"/>
                      <a:pt x="8" y="11"/>
                      <a:pt x="8" y="11"/>
                    </a:cubicBezTo>
                    <a:cubicBezTo>
                      <a:pt x="8" y="12"/>
                      <a:pt x="9" y="13"/>
                      <a:pt x="9" y="14"/>
                    </a:cubicBezTo>
                    <a:cubicBezTo>
                      <a:pt x="10" y="15"/>
                      <a:pt x="11" y="15"/>
                      <a:pt x="13" y="15"/>
                    </a:cubicBezTo>
                    <a:cubicBezTo>
                      <a:pt x="13" y="15"/>
                      <a:pt x="14" y="15"/>
                      <a:pt x="15" y="14"/>
                    </a:cubicBezTo>
                    <a:cubicBezTo>
                      <a:pt x="16" y="13"/>
                      <a:pt x="15" y="11"/>
                      <a:pt x="14" y="9"/>
                    </a:cubicBezTo>
                    <a:cubicBezTo>
                      <a:pt x="13" y="8"/>
                      <a:pt x="12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83" name="Freeform 509"/>
              <p:cNvSpPr>
                <a:spLocks noEditPoints="1"/>
              </p:cNvSpPr>
              <p:nvPr/>
            </p:nvSpPr>
            <p:spPr bwMode="auto">
              <a:xfrm>
                <a:off x="-5000625" y="2771775"/>
                <a:ext cx="57150" cy="50800"/>
              </a:xfrm>
              <a:custGeom>
                <a:avLst/>
                <a:gdLst>
                  <a:gd name="T0" fmla="*/ 13 w 26"/>
                  <a:gd name="T1" fmla="*/ 24 h 24"/>
                  <a:gd name="T2" fmla="*/ 7 w 26"/>
                  <a:gd name="T3" fmla="*/ 22 h 24"/>
                  <a:gd name="T4" fmla="*/ 1 w 26"/>
                  <a:gd name="T5" fmla="*/ 15 h 24"/>
                  <a:gd name="T6" fmla="*/ 2 w 26"/>
                  <a:gd name="T7" fmla="*/ 6 h 24"/>
                  <a:gd name="T8" fmla="*/ 2 w 26"/>
                  <a:gd name="T9" fmla="*/ 6 h 24"/>
                  <a:gd name="T10" fmla="*/ 12 w 26"/>
                  <a:gd name="T11" fmla="*/ 0 h 24"/>
                  <a:gd name="T12" fmla="*/ 18 w 26"/>
                  <a:gd name="T13" fmla="*/ 2 h 24"/>
                  <a:gd name="T14" fmla="*/ 23 w 26"/>
                  <a:gd name="T15" fmla="*/ 18 h 24"/>
                  <a:gd name="T16" fmla="*/ 13 w 26"/>
                  <a:gd name="T17" fmla="*/ 24 h 24"/>
                  <a:gd name="T18" fmla="*/ 9 w 26"/>
                  <a:gd name="T19" fmla="*/ 10 h 24"/>
                  <a:gd name="T20" fmla="*/ 9 w 26"/>
                  <a:gd name="T21" fmla="*/ 13 h 24"/>
                  <a:gd name="T22" fmla="*/ 11 w 26"/>
                  <a:gd name="T23" fmla="*/ 15 h 24"/>
                  <a:gd name="T24" fmla="*/ 16 w 26"/>
                  <a:gd name="T25" fmla="*/ 14 h 24"/>
                  <a:gd name="T26" fmla="*/ 16 w 26"/>
                  <a:gd name="T27" fmla="*/ 14 h 24"/>
                  <a:gd name="T28" fmla="*/ 14 w 26"/>
                  <a:gd name="T29" fmla="*/ 9 h 24"/>
                  <a:gd name="T30" fmla="*/ 12 w 26"/>
                  <a:gd name="T31" fmla="*/ 8 h 24"/>
                  <a:gd name="T32" fmla="*/ 9 w 26"/>
                  <a:gd name="T33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1" y="24"/>
                      <a:pt x="9" y="23"/>
                      <a:pt x="7" y="22"/>
                    </a:cubicBezTo>
                    <a:cubicBezTo>
                      <a:pt x="4" y="21"/>
                      <a:pt x="2" y="18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4" y="2"/>
                      <a:pt x="8" y="0"/>
                      <a:pt x="12" y="0"/>
                    </a:cubicBezTo>
                    <a:cubicBezTo>
                      <a:pt x="14" y="0"/>
                      <a:pt x="16" y="1"/>
                      <a:pt x="18" y="2"/>
                    </a:cubicBezTo>
                    <a:cubicBezTo>
                      <a:pt x="24" y="5"/>
                      <a:pt x="26" y="12"/>
                      <a:pt x="23" y="18"/>
                    </a:cubicBezTo>
                    <a:cubicBezTo>
                      <a:pt x="21" y="21"/>
                      <a:pt x="17" y="24"/>
                      <a:pt x="13" y="24"/>
                    </a:cubicBezTo>
                    <a:close/>
                    <a:moveTo>
                      <a:pt x="9" y="10"/>
                    </a:moveTo>
                    <a:cubicBezTo>
                      <a:pt x="8" y="11"/>
                      <a:pt x="8" y="12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3" y="16"/>
                      <a:pt x="15" y="16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7" y="12"/>
                      <a:pt x="16" y="10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ubicBezTo>
                      <a:pt x="11" y="8"/>
                      <a:pt x="10" y="9"/>
                      <a:pt x="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84" name="Freeform 510"/>
              <p:cNvSpPr>
                <a:spLocks noEditPoints="1"/>
              </p:cNvSpPr>
              <p:nvPr/>
            </p:nvSpPr>
            <p:spPr bwMode="auto">
              <a:xfrm>
                <a:off x="-4983163" y="2743200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6 w 26"/>
                  <a:gd name="T3" fmla="*/ 22 h 24"/>
                  <a:gd name="T4" fmla="*/ 0 w 26"/>
                  <a:gd name="T5" fmla="*/ 14 h 24"/>
                  <a:gd name="T6" fmla="*/ 2 w 26"/>
                  <a:gd name="T7" fmla="*/ 5 h 24"/>
                  <a:gd name="T8" fmla="*/ 2 w 26"/>
                  <a:gd name="T9" fmla="*/ 5 h 24"/>
                  <a:gd name="T10" fmla="*/ 12 w 26"/>
                  <a:gd name="T11" fmla="*/ 0 h 24"/>
                  <a:gd name="T12" fmla="*/ 18 w 26"/>
                  <a:gd name="T13" fmla="*/ 2 h 24"/>
                  <a:gd name="T14" fmla="*/ 22 w 26"/>
                  <a:gd name="T15" fmla="*/ 18 h 24"/>
                  <a:gd name="T16" fmla="*/ 13 w 26"/>
                  <a:gd name="T17" fmla="*/ 24 h 24"/>
                  <a:gd name="T18" fmla="*/ 9 w 26"/>
                  <a:gd name="T19" fmla="*/ 10 h 24"/>
                  <a:gd name="T20" fmla="*/ 8 w 26"/>
                  <a:gd name="T21" fmla="*/ 12 h 24"/>
                  <a:gd name="T22" fmla="*/ 10 w 26"/>
                  <a:gd name="T23" fmla="*/ 15 h 24"/>
                  <a:gd name="T24" fmla="*/ 13 w 26"/>
                  <a:gd name="T25" fmla="*/ 15 h 24"/>
                  <a:gd name="T26" fmla="*/ 15 w 26"/>
                  <a:gd name="T27" fmla="*/ 14 h 24"/>
                  <a:gd name="T28" fmla="*/ 16 w 26"/>
                  <a:gd name="T29" fmla="*/ 14 h 24"/>
                  <a:gd name="T30" fmla="*/ 14 w 26"/>
                  <a:gd name="T31" fmla="*/ 9 h 24"/>
                  <a:gd name="T32" fmla="*/ 9 w 26"/>
                  <a:gd name="T33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8" y="23"/>
                      <a:pt x="6" y="22"/>
                    </a:cubicBezTo>
                    <a:cubicBezTo>
                      <a:pt x="3" y="20"/>
                      <a:pt x="1" y="18"/>
                      <a:pt x="0" y="14"/>
                    </a:cubicBezTo>
                    <a:cubicBezTo>
                      <a:pt x="0" y="11"/>
                      <a:pt x="0" y="8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2"/>
                      <a:pt x="8" y="0"/>
                      <a:pt x="12" y="0"/>
                    </a:cubicBezTo>
                    <a:cubicBezTo>
                      <a:pt x="14" y="0"/>
                      <a:pt x="16" y="1"/>
                      <a:pt x="18" y="2"/>
                    </a:cubicBezTo>
                    <a:cubicBezTo>
                      <a:pt x="24" y="5"/>
                      <a:pt x="26" y="13"/>
                      <a:pt x="22" y="18"/>
                    </a:cubicBezTo>
                    <a:cubicBezTo>
                      <a:pt x="20" y="21"/>
                      <a:pt x="17" y="24"/>
                      <a:pt x="13" y="24"/>
                    </a:cubicBezTo>
                    <a:close/>
                    <a:moveTo>
                      <a:pt x="9" y="10"/>
                    </a:moveTo>
                    <a:cubicBezTo>
                      <a:pt x="8" y="10"/>
                      <a:pt x="8" y="11"/>
                      <a:pt x="8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1" y="15"/>
                      <a:pt x="12" y="15"/>
                      <a:pt x="13" y="15"/>
                    </a:cubicBezTo>
                    <a:cubicBezTo>
                      <a:pt x="14" y="15"/>
                      <a:pt x="15" y="15"/>
                      <a:pt x="15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7" y="12"/>
                      <a:pt x="16" y="10"/>
                      <a:pt x="14" y="9"/>
                    </a:cubicBezTo>
                    <a:cubicBezTo>
                      <a:pt x="12" y="7"/>
                      <a:pt x="10" y="8"/>
                      <a:pt x="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85" name="Freeform 511"/>
              <p:cNvSpPr>
                <a:spLocks noEditPoints="1"/>
              </p:cNvSpPr>
              <p:nvPr/>
            </p:nvSpPr>
            <p:spPr bwMode="auto">
              <a:xfrm>
                <a:off x="-4965700" y="2716213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6 w 26"/>
                  <a:gd name="T3" fmla="*/ 22 h 24"/>
                  <a:gd name="T4" fmla="*/ 1 w 26"/>
                  <a:gd name="T5" fmla="*/ 14 h 24"/>
                  <a:gd name="T6" fmla="*/ 2 w 26"/>
                  <a:gd name="T7" fmla="*/ 5 h 24"/>
                  <a:gd name="T8" fmla="*/ 12 w 26"/>
                  <a:gd name="T9" fmla="*/ 0 h 24"/>
                  <a:gd name="T10" fmla="*/ 19 w 26"/>
                  <a:gd name="T11" fmla="*/ 2 h 24"/>
                  <a:gd name="T12" fmla="*/ 22 w 26"/>
                  <a:gd name="T13" fmla="*/ 19 h 24"/>
                  <a:gd name="T14" fmla="*/ 13 w 26"/>
                  <a:gd name="T15" fmla="*/ 24 h 24"/>
                  <a:gd name="T16" fmla="*/ 12 w 26"/>
                  <a:gd name="T17" fmla="*/ 8 h 24"/>
                  <a:gd name="T18" fmla="*/ 9 w 26"/>
                  <a:gd name="T19" fmla="*/ 10 h 24"/>
                  <a:gd name="T20" fmla="*/ 9 w 26"/>
                  <a:gd name="T21" fmla="*/ 12 h 24"/>
                  <a:gd name="T22" fmla="*/ 10 w 26"/>
                  <a:gd name="T23" fmla="*/ 15 h 24"/>
                  <a:gd name="T24" fmla="*/ 16 w 26"/>
                  <a:gd name="T25" fmla="*/ 14 h 24"/>
                  <a:gd name="T26" fmla="*/ 14 w 26"/>
                  <a:gd name="T27" fmla="*/ 9 h 24"/>
                  <a:gd name="T28" fmla="*/ 12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8" y="23"/>
                      <a:pt x="6" y="22"/>
                    </a:cubicBezTo>
                    <a:cubicBezTo>
                      <a:pt x="3" y="20"/>
                      <a:pt x="1" y="17"/>
                      <a:pt x="1" y="14"/>
                    </a:cubicBezTo>
                    <a:cubicBezTo>
                      <a:pt x="0" y="11"/>
                      <a:pt x="0" y="8"/>
                      <a:pt x="2" y="5"/>
                    </a:cubicBezTo>
                    <a:cubicBezTo>
                      <a:pt x="4" y="2"/>
                      <a:pt x="8" y="0"/>
                      <a:pt x="12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5" y="6"/>
                      <a:pt x="26" y="13"/>
                      <a:pt x="22" y="19"/>
                    </a:cubicBezTo>
                    <a:cubicBezTo>
                      <a:pt x="20" y="22"/>
                      <a:pt x="17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0"/>
                      <a:pt x="8" y="11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2" y="16"/>
                      <a:pt x="15" y="16"/>
                      <a:pt x="16" y="14"/>
                    </a:cubicBezTo>
                    <a:cubicBezTo>
                      <a:pt x="17" y="12"/>
                      <a:pt x="16" y="10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86" name="Freeform 512"/>
              <p:cNvSpPr>
                <a:spLocks noEditPoints="1"/>
              </p:cNvSpPr>
              <p:nvPr/>
            </p:nvSpPr>
            <p:spPr bwMode="auto">
              <a:xfrm>
                <a:off x="-4946650" y="2687638"/>
                <a:ext cx="52388" cy="52388"/>
              </a:xfrm>
              <a:custGeom>
                <a:avLst/>
                <a:gdLst>
                  <a:gd name="T0" fmla="*/ 13 w 24"/>
                  <a:gd name="T1" fmla="*/ 24 h 24"/>
                  <a:gd name="T2" fmla="*/ 5 w 24"/>
                  <a:gd name="T3" fmla="*/ 22 h 24"/>
                  <a:gd name="T4" fmla="*/ 0 w 24"/>
                  <a:gd name="T5" fmla="*/ 14 h 24"/>
                  <a:gd name="T6" fmla="*/ 2 w 24"/>
                  <a:gd name="T7" fmla="*/ 5 h 24"/>
                  <a:gd name="T8" fmla="*/ 10 w 24"/>
                  <a:gd name="T9" fmla="*/ 0 h 24"/>
                  <a:gd name="T10" fmla="*/ 12 w 24"/>
                  <a:gd name="T11" fmla="*/ 0 h 24"/>
                  <a:gd name="T12" fmla="*/ 19 w 24"/>
                  <a:gd name="T13" fmla="*/ 3 h 24"/>
                  <a:gd name="T14" fmla="*/ 24 w 24"/>
                  <a:gd name="T15" fmla="*/ 11 h 24"/>
                  <a:gd name="T16" fmla="*/ 22 w 24"/>
                  <a:gd name="T17" fmla="*/ 19 h 24"/>
                  <a:gd name="T18" fmla="*/ 13 w 24"/>
                  <a:gd name="T19" fmla="*/ 24 h 24"/>
                  <a:gd name="T20" fmla="*/ 12 w 24"/>
                  <a:gd name="T21" fmla="*/ 8 h 24"/>
                  <a:gd name="T22" fmla="*/ 11 w 24"/>
                  <a:gd name="T23" fmla="*/ 8 h 24"/>
                  <a:gd name="T24" fmla="*/ 9 w 24"/>
                  <a:gd name="T25" fmla="*/ 10 h 24"/>
                  <a:gd name="T26" fmla="*/ 8 w 24"/>
                  <a:gd name="T27" fmla="*/ 13 h 24"/>
                  <a:gd name="T28" fmla="*/ 10 w 24"/>
                  <a:gd name="T29" fmla="*/ 15 h 24"/>
                  <a:gd name="T30" fmla="*/ 15 w 24"/>
                  <a:gd name="T31" fmla="*/ 15 h 24"/>
                  <a:gd name="T32" fmla="*/ 16 w 24"/>
                  <a:gd name="T33" fmla="*/ 12 h 24"/>
                  <a:gd name="T34" fmla="*/ 14 w 24"/>
                  <a:gd name="T35" fmla="*/ 9 h 24"/>
                  <a:gd name="T36" fmla="*/ 12 w 24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10" y="24"/>
                      <a:pt x="8" y="23"/>
                      <a:pt x="5" y="22"/>
                    </a:cubicBezTo>
                    <a:cubicBezTo>
                      <a:pt x="3" y="20"/>
                      <a:pt x="1" y="17"/>
                      <a:pt x="0" y="14"/>
                    </a:cubicBezTo>
                    <a:cubicBezTo>
                      <a:pt x="0" y="11"/>
                      <a:pt x="1" y="8"/>
                      <a:pt x="2" y="5"/>
                    </a:cubicBezTo>
                    <a:cubicBezTo>
                      <a:pt x="4" y="3"/>
                      <a:pt x="7" y="1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4" y="0"/>
                      <a:pt x="17" y="1"/>
                      <a:pt x="19" y="3"/>
                    </a:cubicBezTo>
                    <a:cubicBezTo>
                      <a:pt x="22" y="5"/>
                      <a:pt x="23" y="8"/>
                      <a:pt x="24" y="11"/>
                    </a:cubicBezTo>
                    <a:cubicBezTo>
                      <a:pt x="24" y="14"/>
                      <a:pt x="24" y="17"/>
                      <a:pt x="22" y="19"/>
                    </a:cubicBezTo>
                    <a:cubicBezTo>
                      <a:pt x="20" y="22"/>
                      <a:pt x="16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5"/>
                    </a:cubicBezTo>
                    <a:cubicBezTo>
                      <a:pt x="12" y="16"/>
                      <a:pt x="14" y="16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5" y="10"/>
                      <a:pt x="14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87" name="Freeform 513"/>
              <p:cNvSpPr>
                <a:spLocks noEditPoints="1"/>
              </p:cNvSpPr>
              <p:nvPr/>
            </p:nvSpPr>
            <p:spPr bwMode="auto">
              <a:xfrm>
                <a:off x="-4927600" y="2662238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5 w 25"/>
                  <a:gd name="T3" fmla="*/ 21 h 24"/>
                  <a:gd name="T4" fmla="*/ 1 w 25"/>
                  <a:gd name="T5" fmla="*/ 13 h 24"/>
                  <a:gd name="T6" fmla="*/ 3 w 25"/>
                  <a:gd name="T7" fmla="*/ 5 h 24"/>
                  <a:gd name="T8" fmla="*/ 11 w 25"/>
                  <a:gd name="T9" fmla="*/ 0 h 24"/>
                  <a:gd name="T10" fmla="*/ 12 w 25"/>
                  <a:gd name="T11" fmla="*/ 0 h 24"/>
                  <a:gd name="T12" fmla="*/ 20 w 25"/>
                  <a:gd name="T13" fmla="*/ 3 h 24"/>
                  <a:gd name="T14" fmla="*/ 24 w 25"/>
                  <a:gd name="T15" fmla="*/ 11 h 24"/>
                  <a:gd name="T16" fmla="*/ 22 w 25"/>
                  <a:gd name="T17" fmla="*/ 20 h 24"/>
                  <a:gd name="T18" fmla="*/ 13 w 25"/>
                  <a:gd name="T19" fmla="*/ 24 h 24"/>
                  <a:gd name="T20" fmla="*/ 12 w 25"/>
                  <a:gd name="T21" fmla="*/ 8 h 24"/>
                  <a:gd name="T22" fmla="*/ 12 w 25"/>
                  <a:gd name="T23" fmla="*/ 8 h 24"/>
                  <a:gd name="T24" fmla="*/ 10 w 25"/>
                  <a:gd name="T25" fmla="*/ 9 h 24"/>
                  <a:gd name="T26" fmla="*/ 9 w 25"/>
                  <a:gd name="T27" fmla="*/ 12 h 24"/>
                  <a:gd name="T28" fmla="*/ 10 w 25"/>
                  <a:gd name="T29" fmla="*/ 15 h 24"/>
                  <a:gd name="T30" fmla="*/ 16 w 25"/>
                  <a:gd name="T31" fmla="*/ 15 h 24"/>
                  <a:gd name="T32" fmla="*/ 16 w 25"/>
                  <a:gd name="T33" fmla="*/ 12 h 24"/>
                  <a:gd name="T34" fmla="*/ 15 w 25"/>
                  <a:gd name="T35" fmla="*/ 9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0" y="24"/>
                      <a:pt x="8" y="23"/>
                      <a:pt x="5" y="21"/>
                    </a:cubicBezTo>
                    <a:cubicBezTo>
                      <a:pt x="3" y="19"/>
                      <a:pt x="1" y="16"/>
                      <a:pt x="1" y="13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5" y="2"/>
                      <a:pt x="8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3" y="5"/>
                      <a:pt x="24" y="8"/>
                      <a:pt x="24" y="11"/>
                    </a:cubicBezTo>
                    <a:cubicBezTo>
                      <a:pt x="25" y="14"/>
                      <a:pt x="24" y="17"/>
                      <a:pt x="22" y="20"/>
                    </a:cubicBezTo>
                    <a:cubicBezTo>
                      <a:pt x="20" y="22"/>
                      <a:pt x="17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2" y="16"/>
                      <a:pt x="15" y="16"/>
                      <a:pt x="16" y="15"/>
                    </a:cubicBezTo>
                    <a:cubicBezTo>
                      <a:pt x="16" y="14"/>
                      <a:pt x="17" y="13"/>
                      <a:pt x="16" y="12"/>
                    </a:cubicBezTo>
                    <a:cubicBezTo>
                      <a:pt x="16" y="11"/>
                      <a:pt x="16" y="10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88" name="Freeform 514"/>
              <p:cNvSpPr>
                <a:spLocks noEditPoints="1"/>
              </p:cNvSpPr>
              <p:nvPr/>
            </p:nvSpPr>
            <p:spPr bwMode="auto">
              <a:xfrm>
                <a:off x="-5021263" y="2740025"/>
                <a:ext cx="55563" cy="50800"/>
              </a:xfrm>
              <a:custGeom>
                <a:avLst/>
                <a:gdLst>
                  <a:gd name="T0" fmla="*/ 12 w 26"/>
                  <a:gd name="T1" fmla="*/ 24 h 24"/>
                  <a:gd name="T2" fmla="*/ 6 w 26"/>
                  <a:gd name="T3" fmla="*/ 23 h 24"/>
                  <a:gd name="T4" fmla="*/ 0 w 26"/>
                  <a:gd name="T5" fmla="*/ 16 h 24"/>
                  <a:gd name="T6" fmla="*/ 2 w 26"/>
                  <a:gd name="T7" fmla="*/ 6 h 24"/>
                  <a:gd name="T8" fmla="*/ 12 w 26"/>
                  <a:gd name="T9" fmla="*/ 0 h 24"/>
                  <a:gd name="T10" fmla="*/ 18 w 26"/>
                  <a:gd name="T11" fmla="*/ 2 h 24"/>
                  <a:gd name="T12" fmla="*/ 23 w 26"/>
                  <a:gd name="T13" fmla="*/ 18 h 24"/>
                  <a:gd name="T14" fmla="*/ 12 w 26"/>
                  <a:gd name="T15" fmla="*/ 24 h 24"/>
                  <a:gd name="T16" fmla="*/ 12 w 26"/>
                  <a:gd name="T17" fmla="*/ 8 h 24"/>
                  <a:gd name="T18" fmla="*/ 9 w 26"/>
                  <a:gd name="T19" fmla="*/ 10 h 24"/>
                  <a:gd name="T20" fmla="*/ 8 w 26"/>
                  <a:gd name="T21" fmla="*/ 13 h 24"/>
                  <a:gd name="T22" fmla="*/ 10 w 26"/>
                  <a:gd name="T23" fmla="*/ 16 h 24"/>
                  <a:gd name="T24" fmla="*/ 12 w 26"/>
                  <a:gd name="T25" fmla="*/ 16 h 24"/>
                  <a:gd name="T26" fmla="*/ 16 w 26"/>
                  <a:gd name="T27" fmla="*/ 14 h 24"/>
                  <a:gd name="T28" fmla="*/ 14 w 26"/>
                  <a:gd name="T29" fmla="*/ 9 h 24"/>
                  <a:gd name="T30" fmla="*/ 12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0" y="24"/>
                      <a:pt x="8" y="24"/>
                      <a:pt x="6" y="23"/>
                    </a:cubicBezTo>
                    <a:cubicBezTo>
                      <a:pt x="3" y="21"/>
                      <a:pt x="1" y="19"/>
                      <a:pt x="0" y="16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4" y="2"/>
                      <a:pt x="8" y="0"/>
                      <a:pt x="12" y="0"/>
                    </a:cubicBezTo>
                    <a:cubicBezTo>
                      <a:pt x="14" y="0"/>
                      <a:pt x="16" y="1"/>
                      <a:pt x="18" y="2"/>
                    </a:cubicBezTo>
                    <a:cubicBezTo>
                      <a:pt x="24" y="5"/>
                      <a:pt x="26" y="13"/>
                      <a:pt x="23" y="18"/>
                    </a:cubicBezTo>
                    <a:cubicBezTo>
                      <a:pt x="21" y="22"/>
                      <a:pt x="17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7" y="12"/>
                      <a:pt x="16" y="10"/>
                      <a:pt x="14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89" name="Freeform 515"/>
              <p:cNvSpPr>
                <a:spLocks noEditPoints="1"/>
              </p:cNvSpPr>
              <p:nvPr/>
            </p:nvSpPr>
            <p:spPr bwMode="auto">
              <a:xfrm>
                <a:off x="-5003800" y="2709863"/>
                <a:ext cx="55563" cy="52388"/>
              </a:xfrm>
              <a:custGeom>
                <a:avLst/>
                <a:gdLst>
                  <a:gd name="T0" fmla="*/ 13 w 26"/>
                  <a:gd name="T1" fmla="*/ 25 h 25"/>
                  <a:gd name="T2" fmla="*/ 6 w 26"/>
                  <a:gd name="T3" fmla="*/ 23 h 25"/>
                  <a:gd name="T4" fmla="*/ 1 w 26"/>
                  <a:gd name="T5" fmla="*/ 15 h 25"/>
                  <a:gd name="T6" fmla="*/ 2 w 26"/>
                  <a:gd name="T7" fmla="*/ 6 h 25"/>
                  <a:gd name="T8" fmla="*/ 12 w 26"/>
                  <a:gd name="T9" fmla="*/ 0 h 25"/>
                  <a:gd name="T10" fmla="*/ 19 w 26"/>
                  <a:gd name="T11" fmla="*/ 2 h 25"/>
                  <a:gd name="T12" fmla="*/ 23 w 26"/>
                  <a:gd name="T13" fmla="*/ 19 h 25"/>
                  <a:gd name="T14" fmla="*/ 13 w 26"/>
                  <a:gd name="T15" fmla="*/ 25 h 25"/>
                  <a:gd name="T16" fmla="*/ 12 w 26"/>
                  <a:gd name="T17" fmla="*/ 8 h 25"/>
                  <a:gd name="T18" fmla="*/ 9 w 26"/>
                  <a:gd name="T19" fmla="*/ 10 h 25"/>
                  <a:gd name="T20" fmla="*/ 9 w 26"/>
                  <a:gd name="T21" fmla="*/ 13 h 25"/>
                  <a:gd name="T22" fmla="*/ 10 w 26"/>
                  <a:gd name="T23" fmla="*/ 16 h 25"/>
                  <a:gd name="T24" fmla="*/ 13 w 26"/>
                  <a:gd name="T25" fmla="*/ 16 h 25"/>
                  <a:gd name="T26" fmla="*/ 16 w 26"/>
                  <a:gd name="T27" fmla="*/ 15 h 25"/>
                  <a:gd name="T28" fmla="*/ 15 w 26"/>
                  <a:gd name="T29" fmla="*/ 9 h 25"/>
                  <a:gd name="T30" fmla="*/ 12 w 26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0" y="25"/>
                      <a:pt x="8" y="24"/>
                      <a:pt x="6" y="23"/>
                    </a:cubicBezTo>
                    <a:cubicBezTo>
                      <a:pt x="3" y="21"/>
                      <a:pt x="1" y="18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5" y="6"/>
                      <a:pt x="26" y="14"/>
                      <a:pt x="23" y="19"/>
                    </a:cubicBezTo>
                    <a:cubicBezTo>
                      <a:pt x="21" y="22"/>
                      <a:pt x="17" y="25"/>
                      <a:pt x="13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3"/>
                      <a:pt x="17" y="10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90" name="Freeform 516"/>
              <p:cNvSpPr>
                <a:spLocks noEditPoints="1"/>
              </p:cNvSpPr>
              <p:nvPr/>
            </p:nvSpPr>
            <p:spPr bwMode="auto">
              <a:xfrm>
                <a:off x="-4984750" y="2681288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6 w 26"/>
                  <a:gd name="T3" fmla="*/ 22 h 24"/>
                  <a:gd name="T4" fmla="*/ 0 w 26"/>
                  <a:gd name="T5" fmla="*/ 14 h 24"/>
                  <a:gd name="T6" fmla="*/ 3 w 26"/>
                  <a:gd name="T7" fmla="*/ 5 h 24"/>
                  <a:gd name="T8" fmla="*/ 12 w 26"/>
                  <a:gd name="T9" fmla="*/ 0 h 24"/>
                  <a:gd name="T10" fmla="*/ 20 w 26"/>
                  <a:gd name="T11" fmla="*/ 2 h 24"/>
                  <a:gd name="T12" fmla="*/ 22 w 26"/>
                  <a:gd name="T13" fmla="*/ 19 h 24"/>
                  <a:gd name="T14" fmla="*/ 13 w 26"/>
                  <a:gd name="T15" fmla="*/ 24 h 24"/>
                  <a:gd name="T16" fmla="*/ 12 w 26"/>
                  <a:gd name="T17" fmla="*/ 8 h 24"/>
                  <a:gd name="T18" fmla="*/ 9 w 26"/>
                  <a:gd name="T19" fmla="*/ 10 h 24"/>
                  <a:gd name="T20" fmla="*/ 8 w 26"/>
                  <a:gd name="T21" fmla="*/ 13 h 24"/>
                  <a:gd name="T22" fmla="*/ 10 w 26"/>
                  <a:gd name="T23" fmla="*/ 15 h 24"/>
                  <a:gd name="T24" fmla="*/ 13 w 26"/>
                  <a:gd name="T25" fmla="*/ 16 h 24"/>
                  <a:gd name="T26" fmla="*/ 16 w 26"/>
                  <a:gd name="T27" fmla="*/ 14 h 24"/>
                  <a:gd name="T28" fmla="*/ 15 w 26"/>
                  <a:gd name="T29" fmla="*/ 9 h 24"/>
                  <a:gd name="T30" fmla="*/ 12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8" y="23"/>
                      <a:pt x="6" y="22"/>
                    </a:cubicBezTo>
                    <a:cubicBezTo>
                      <a:pt x="3" y="20"/>
                      <a:pt x="1" y="18"/>
                      <a:pt x="0" y="14"/>
                    </a:cubicBezTo>
                    <a:cubicBezTo>
                      <a:pt x="0" y="11"/>
                      <a:pt x="1" y="8"/>
                      <a:pt x="3" y="5"/>
                    </a:cubicBezTo>
                    <a:cubicBezTo>
                      <a:pt x="5" y="2"/>
                      <a:pt x="9" y="0"/>
                      <a:pt x="12" y="0"/>
                    </a:cubicBezTo>
                    <a:cubicBezTo>
                      <a:pt x="15" y="0"/>
                      <a:pt x="17" y="1"/>
                      <a:pt x="20" y="2"/>
                    </a:cubicBezTo>
                    <a:cubicBezTo>
                      <a:pt x="25" y="6"/>
                      <a:pt x="26" y="14"/>
                      <a:pt x="22" y="19"/>
                    </a:cubicBezTo>
                    <a:cubicBezTo>
                      <a:pt x="20" y="22"/>
                      <a:pt x="16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7" y="13"/>
                      <a:pt x="17" y="10"/>
                      <a:pt x="15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91" name="Freeform 517"/>
              <p:cNvSpPr>
                <a:spLocks noEditPoints="1"/>
              </p:cNvSpPr>
              <p:nvPr/>
            </p:nvSpPr>
            <p:spPr bwMode="auto">
              <a:xfrm>
                <a:off x="-4964113" y="2652713"/>
                <a:ext cx="57150" cy="52388"/>
              </a:xfrm>
              <a:custGeom>
                <a:avLst/>
                <a:gdLst>
                  <a:gd name="T0" fmla="*/ 12 w 26"/>
                  <a:gd name="T1" fmla="*/ 24 h 24"/>
                  <a:gd name="T2" fmla="*/ 5 w 26"/>
                  <a:gd name="T3" fmla="*/ 22 h 24"/>
                  <a:gd name="T4" fmla="*/ 0 w 26"/>
                  <a:gd name="T5" fmla="*/ 14 h 24"/>
                  <a:gd name="T6" fmla="*/ 2 w 26"/>
                  <a:gd name="T7" fmla="*/ 5 h 24"/>
                  <a:gd name="T8" fmla="*/ 12 w 26"/>
                  <a:gd name="T9" fmla="*/ 0 h 24"/>
                  <a:gd name="T10" fmla="*/ 20 w 26"/>
                  <a:gd name="T11" fmla="*/ 3 h 24"/>
                  <a:gd name="T12" fmla="*/ 22 w 26"/>
                  <a:gd name="T13" fmla="*/ 20 h 24"/>
                  <a:gd name="T14" fmla="*/ 14 w 26"/>
                  <a:gd name="T15" fmla="*/ 24 h 24"/>
                  <a:gd name="T16" fmla="*/ 12 w 26"/>
                  <a:gd name="T17" fmla="*/ 24 h 24"/>
                  <a:gd name="T18" fmla="*/ 12 w 26"/>
                  <a:gd name="T19" fmla="*/ 8 h 24"/>
                  <a:gd name="T20" fmla="*/ 9 w 26"/>
                  <a:gd name="T21" fmla="*/ 10 h 24"/>
                  <a:gd name="T22" fmla="*/ 8 w 26"/>
                  <a:gd name="T23" fmla="*/ 13 h 24"/>
                  <a:gd name="T24" fmla="*/ 10 w 26"/>
                  <a:gd name="T25" fmla="*/ 15 h 24"/>
                  <a:gd name="T26" fmla="*/ 13 w 26"/>
                  <a:gd name="T27" fmla="*/ 16 h 24"/>
                  <a:gd name="T28" fmla="*/ 15 w 26"/>
                  <a:gd name="T29" fmla="*/ 15 h 24"/>
                  <a:gd name="T30" fmla="*/ 14 w 26"/>
                  <a:gd name="T31" fmla="*/ 9 h 24"/>
                  <a:gd name="T32" fmla="*/ 12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9" y="24"/>
                      <a:pt x="7" y="23"/>
                      <a:pt x="5" y="22"/>
                    </a:cubicBezTo>
                    <a:cubicBezTo>
                      <a:pt x="2" y="20"/>
                      <a:pt x="0" y="17"/>
                      <a:pt x="0" y="14"/>
                    </a:cubicBezTo>
                    <a:cubicBezTo>
                      <a:pt x="0" y="11"/>
                      <a:pt x="0" y="7"/>
                      <a:pt x="2" y="5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5" y="0"/>
                      <a:pt x="17" y="1"/>
                      <a:pt x="20" y="3"/>
                    </a:cubicBezTo>
                    <a:cubicBezTo>
                      <a:pt x="25" y="7"/>
                      <a:pt x="26" y="15"/>
                      <a:pt x="22" y="20"/>
                    </a:cubicBezTo>
                    <a:cubicBezTo>
                      <a:pt x="20" y="22"/>
                      <a:pt x="17" y="24"/>
                      <a:pt x="14" y="24"/>
                    </a:cubicBezTo>
                    <a:cubicBezTo>
                      <a:pt x="13" y="24"/>
                      <a:pt x="13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4"/>
                      <a:pt x="9" y="15"/>
                      <a:pt x="10" y="15"/>
                    </a:cubicBezTo>
                    <a:cubicBezTo>
                      <a:pt x="10" y="16"/>
                      <a:pt x="11" y="16"/>
                      <a:pt x="13" y="16"/>
                    </a:cubicBezTo>
                    <a:cubicBezTo>
                      <a:pt x="14" y="16"/>
                      <a:pt x="15" y="15"/>
                      <a:pt x="15" y="15"/>
                    </a:cubicBezTo>
                    <a:cubicBezTo>
                      <a:pt x="17" y="13"/>
                      <a:pt x="16" y="10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92" name="Freeform 518"/>
              <p:cNvSpPr>
                <a:spLocks noEditPoints="1"/>
              </p:cNvSpPr>
              <p:nvPr/>
            </p:nvSpPr>
            <p:spPr bwMode="auto">
              <a:xfrm>
                <a:off x="-5043488" y="2706688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6 w 26"/>
                  <a:gd name="T3" fmla="*/ 23 h 24"/>
                  <a:gd name="T4" fmla="*/ 1 w 26"/>
                  <a:gd name="T5" fmla="*/ 15 h 24"/>
                  <a:gd name="T6" fmla="*/ 2 w 26"/>
                  <a:gd name="T7" fmla="*/ 6 h 24"/>
                  <a:gd name="T8" fmla="*/ 2 w 26"/>
                  <a:gd name="T9" fmla="*/ 6 h 24"/>
                  <a:gd name="T10" fmla="*/ 13 w 26"/>
                  <a:gd name="T11" fmla="*/ 0 h 24"/>
                  <a:gd name="T12" fmla="*/ 19 w 26"/>
                  <a:gd name="T13" fmla="*/ 1 h 24"/>
                  <a:gd name="T14" fmla="*/ 23 w 26"/>
                  <a:gd name="T15" fmla="*/ 18 h 24"/>
                  <a:gd name="T16" fmla="*/ 12 w 26"/>
                  <a:gd name="T17" fmla="*/ 24 h 24"/>
                  <a:gd name="T18" fmla="*/ 9 w 26"/>
                  <a:gd name="T19" fmla="*/ 10 h 24"/>
                  <a:gd name="T20" fmla="*/ 8 w 26"/>
                  <a:gd name="T21" fmla="*/ 13 h 24"/>
                  <a:gd name="T22" fmla="*/ 10 w 26"/>
                  <a:gd name="T23" fmla="*/ 16 h 24"/>
                  <a:gd name="T24" fmla="*/ 16 w 26"/>
                  <a:gd name="T25" fmla="*/ 14 h 24"/>
                  <a:gd name="T26" fmla="*/ 16 w 26"/>
                  <a:gd name="T27" fmla="*/ 14 h 24"/>
                  <a:gd name="T28" fmla="*/ 15 w 26"/>
                  <a:gd name="T29" fmla="*/ 8 h 24"/>
                  <a:gd name="T30" fmla="*/ 9 w 26"/>
                  <a:gd name="T31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0" y="24"/>
                      <a:pt x="8" y="24"/>
                      <a:pt x="6" y="23"/>
                    </a:cubicBezTo>
                    <a:cubicBezTo>
                      <a:pt x="3" y="21"/>
                      <a:pt x="1" y="19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4" y="2"/>
                      <a:pt x="8" y="0"/>
                      <a:pt x="13" y="0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5" y="5"/>
                      <a:pt x="26" y="12"/>
                      <a:pt x="23" y="18"/>
                    </a:cubicBezTo>
                    <a:cubicBezTo>
                      <a:pt x="21" y="22"/>
                      <a:pt x="16" y="24"/>
                      <a:pt x="12" y="24"/>
                    </a:cubicBezTo>
                    <a:close/>
                    <a:moveTo>
                      <a:pt x="9" y="10"/>
                    </a:move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2" y="17"/>
                      <a:pt x="15" y="16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7" y="12"/>
                      <a:pt x="17" y="9"/>
                      <a:pt x="15" y="8"/>
                    </a:cubicBezTo>
                    <a:cubicBezTo>
                      <a:pt x="13" y="7"/>
                      <a:pt x="10" y="8"/>
                      <a:pt x="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93" name="Freeform 519"/>
              <p:cNvSpPr>
                <a:spLocks noEditPoints="1"/>
              </p:cNvSpPr>
              <p:nvPr/>
            </p:nvSpPr>
            <p:spPr bwMode="auto">
              <a:xfrm>
                <a:off x="-5080000" y="2632075"/>
                <a:ext cx="84138" cy="84138"/>
              </a:xfrm>
              <a:custGeom>
                <a:avLst/>
                <a:gdLst>
                  <a:gd name="T0" fmla="*/ 18 w 39"/>
                  <a:gd name="T1" fmla="*/ 39 h 39"/>
                  <a:gd name="T2" fmla="*/ 9 w 39"/>
                  <a:gd name="T3" fmla="*/ 37 h 39"/>
                  <a:gd name="T4" fmla="*/ 1 w 39"/>
                  <a:gd name="T5" fmla="*/ 26 h 39"/>
                  <a:gd name="T6" fmla="*/ 4 w 39"/>
                  <a:gd name="T7" fmla="*/ 10 h 39"/>
                  <a:gd name="T8" fmla="*/ 17 w 39"/>
                  <a:gd name="T9" fmla="*/ 1 h 39"/>
                  <a:gd name="T10" fmla="*/ 31 w 39"/>
                  <a:gd name="T11" fmla="*/ 4 h 39"/>
                  <a:gd name="T12" fmla="*/ 38 w 39"/>
                  <a:gd name="T13" fmla="*/ 16 h 39"/>
                  <a:gd name="T14" fmla="*/ 35 w 39"/>
                  <a:gd name="T15" fmla="*/ 30 h 39"/>
                  <a:gd name="T16" fmla="*/ 18 w 39"/>
                  <a:gd name="T17" fmla="*/ 39 h 39"/>
                  <a:gd name="T18" fmla="*/ 21 w 39"/>
                  <a:gd name="T19" fmla="*/ 9 h 39"/>
                  <a:gd name="T20" fmla="*/ 18 w 39"/>
                  <a:gd name="T21" fmla="*/ 9 h 39"/>
                  <a:gd name="T22" fmla="*/ 11 w 39"/>
                  <a:gd name="T23" fmla="*/ 14 h 39"/>
                  <a:gd name="T24" fmla="*/ 9 w 39"/>
                  <a:gd name="T25" fmla="*/ 24 h 39"/>
                  <a:gd name="T26" fmla="*/ 13 w 39"/>
                  <a:gd name="T27" fmla="*/ 30 h 39"/>
                  <a:gd name="T28" fmla="*/ 18 w 39"/>
                  <a:gd name="T29" fmla="*/ 31 h 39"/>
                  <a:gd name="T30" fmla="*/ 28 w 39"/>
                  <a:gd name="T31" fmla="*/ 26 h 39"/>
                  <a:gd name="T32" fmla="*/ 30 w 39"/>
                  <a:gd name="T33" fmla="*/ 17 h 39"/>
                  <a:gd name="T34" fmla="*/ 26 w 39"/>
                  <a:gd name="T35" fmla="*/ 10 h 39"/>
                  <a:gd name="T36" fmla="*/ 21 w 39"/>
                  <a:gd name="T37" fmla="*/ 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9" h="39">
                    <a:moveTo>
                      <a:pt x="18" y="39"/>
                    </a:moveTo>
                    <a:cubicBezTo>
                      <a:pt x="15" y="39"/>
                      <a:pt x="12" y="38"/>
                      <a:pt x="9" y="37"/>
                    </a:cubicBezTo>
                    <a:cubicBezTo>
                      <a:pt x="5" y="34"/>
                      <a:pt x="2" y="30"/>
                      <a:pt x="1" y="26"/>
                    </a:cubicBezTo>
                    <a:cubicBezTo>
                      <a:pt x="0" y="21"/>
                      <a:pt x="1" y="15"/>
                      <a:pt x="4" y="10"/>
                    </a:cubicBezTo>
                    <a:cubicBezTo>
                      <a:pt x="7" y="5"/>
                      <a:pt x="12" y="2"/>
                      <a:pt x="17" y="1"/>
                    </a:cubicBezTo>
                    <a:cubicBezTo>
                      <a:pt x="22" y="0"/>
                      <a:pt x="27" y="1"/>
                      <a:pt x="31" y="4"/>
                    </a:cubicBezTo>
                    <a:cubicBezTo>
                      <a:pt x="35" y="7"/>
                      <a:pt x="37" y="11"/>
                      <a:pt x="38" y="16"/>
                    </a:cubicBezTo>
                    <a:cubicBezTo>
                      <a:pt x="39" y="21"/>
                      <a:pt x="37" y="26"/>
                      <a:pt x="35" y="30"/>
                    </a:cubicBezTo>
                    <a:cubicBezTo>
                      <a:pt x="31" y="36"/>
                      <a:pt x="25" y="39"/>
                      <a:pt x="18" y="39"/>
                    </a:cubicBezTo>
                    <a:close/>
                    <a:moveTo>
                      <a:pt x="21" y="9"/>
                    </a:moveTo>
                    <a:cubicBezTo>
                      <a:pt x="20" y="9"/>
                      <a:pt x="19" y="9"/>
                      <a:pt x="18" y="9"/>
                    </a:cubicBezTo>
                    <a:cubicBezTo>
                      <a:pt x="15" y="10"/>
                      <a:pt x="13" y="12"/>
                      <a:pt x="11" y="14"/>
                    </a:cubicBezTo>
                    <a:cubicBezTo>
                      <a:pt x="9" y="17"/>
                      <a:pt x="8" y="21"/>
                      <a:pt x="9" y="24"/>
                    </a:cubicBezTo>
                    <a:cubicBezTo>
                      <a:pt x="9" y="26"/>
                      <a:pt x="10" y="28"/>
                      <a:pt x="13" y="30"/>
                    </a:cubicBezTo>
                    <a:cubicBezTo>
                      <a:pt x="14" y="31"/>
                      <a:pt x="16" y="31"/>
                      <a:pt x="18" y="31"/>
                    </a:cubicBezTo>
                    <a:cubicBezTo>
                      <a:pt x="22" y="31"/>
                      <a:pt x="26" y="29"/>
                      <a:pt x="28" y="26"/>
                    </a:cubicBezTo>
                    <a:cubicBezTo>
                      <a:pt x="30" y="23"/>
                      <a:pt x="30" y="20"/>
                      <a:pt x="30" y="17"/>
                    </a:cubicBezTo>
                    <a:cubicBezTo>
                      <a:pt x="30" y="14"/>
                      <a:pt x="28" y="12"/>
                      <a:pt x="26" y="10"/>
                    </a:cubicBezTo>
                    <a:cubicBezTo>
                      <a:pt x="25" y="9"/>
                      <a:pt x="23" y="9"/>
                      <a:pt x="2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94" name="Freeform 520"/>
              <p:cNvSpPr>
                <a:spLocks noEditPoints="1"/>
              </p:cNvSpPr>
              <p:nvPr/>
            </p:nvSpPr>
            <p:spPr bwMode="auto">
              <a:xfrm>
                <a:off x="-5024438" y="2674938"/>
                <a:ext cx="57150" cy="53975"/>
              </a:xfrm>
              <a:custGeom>
                <a:avLst/>
                <a:gdLst>
                  <a:gd name="T0" fmla="*/ 12 w 26"/>
                  <a:gd name="T1" fmla="*/ 25 h 25"/>
                  <a:gd name="T2" fmla="*/ 6 w 26"/>
                  <a:gd name="T3" fmla="*/ 23 h 25"/>
                  <a:gd name="T4" fmla="*/ 0 w 26"/>
                  <a:gd name="T5" fmla="*/ 16 h 25"/>
                  <a:gd name="T6" fmla="*/ 2 w 26"/>
                  <a:gd name="T7" fmla="*/ 6 h 25"/>
                  <a:gd name="T8" fmla="*/ 13 w 26"/>
                  <a:gd name="T9" fmla="*/ 0 h 25"/>
                  <a:gd name="T10" fmla="*/ 20 w 26"/>
                  <a:gd name="T11" fmla="*/ 3 h 25"/>
                  <a:gd name="T12" fmla="*/ 22 w 26"/>
                  <a:gd name="T13" fmla="*/ 19 h 25"/>
                  <a:gd name="T14" fmla="*/ 12 w 26"/>
                  <a:gd name="T15" fmla="*/ 25 h 25"/>
                  <a:gd name="T16" fmla="*/ 13 w 26"/>
                  <a:gd name="T17" fmla="*/ 8 h 25"/>
                  <a:gd name="T18" fmla="*/ 9 w 26"/>
                  <a:gd name="T19" fmla="*/ 10 h 25"/>
                  <a:gd name="T20" fmla="*/ 8 w 26"/>
                  <a:gd name="T21" fmla="*/ 14 h 25"/>
                  <a:gd name="T22" fmla="*/ 10 w 26"/>
                  <a:gd name="T23" fmla="*/ 16 h 25"/>
                  <a:gd name="T24" fmla="*/ 12 w 26"/>
                  <a:gd name="T25" fmla="*/ 17 h 25"/>
                  <a:gd name="T26" fmla="*/ 16 w 26"/>
                  <a:gd name="T27" fmla="*/ 15 h 25"/>
                  <a:gd name="T28" fmla="*/ 15 w 26"/>
                  <a:gd name="T29" fmla="*/ 9 h 25"/>
                  <a:gd name="T30" fmla="*/ 13 w 26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2" y="25"/>
                    </a:moveTo>
                    <a:cubicBezTo>
                      <a:pt x="10" y="25"/>
                      <a:pt x="8" y="24"/>
                      <a:pt x="6" y="23"/>
                    </a:cubicBezTo>
                    <a:cubicBezTo>
                      <a:pt x="3" y="22"/>
                      <a:pt x="1" y="19"/>
                      <a:pt x="0" y="16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5" y="2"/>
                      <a:pt x="9" y="0"/>
                      <a:pt x="13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5" y="6"/>
                      <a:pt x="26" y="14"/>
                      <a:pt x="22" y="19"/>
                    </a:cubicBezTo>
                    <a:cubicBezTo>
                      <a:pt x="20" y="23"/>
                      <a:pt x="16" y="25"/>
                      <a:pt x="12" y="25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3"/>
                      <a:pt x="8" y="14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1" y="17"/>
                      <a:pt x="11" y="17"/>
                      <a:pt x="12" y="17"/>
                    </a:cubicBezTo>
                    <a:cubicBezTo>
                      <a:pt x="14" y="17"/>
                      <a:pt x="15" y="16"/>
                      <a:pt x="16" y="15"/>
                    </a:cubicBezTo>
                    <a:cubicBezTo>
                      <a:pt x="17" y="13"/>
                      <a:pt x="17" y="10"/>
                      <a:pt x="15" y="9"/>
                    </a:cubicBezTo>
                    <a:cubicBezTo>
                      <a:pt x="14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95" name="Freeform 521"/>
              <p:cNvSpPr>
                <a:spLocks noEditPoints="1"/>
              </p:cNvSpPr>
              <p:nvPr/>
            </p:nvSpPr>
            <p:spPr bwMode="auto">
              <a:xfrm>
                <a:off x="-5003800" y="2644775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6 w 26"/>
                  <a:gd name="T3" fmla="*/ 23 h 25"/>
                  <a:gd name="T4" fmla="*/ 1 w 26"/>
                  <a:gd name="T5" fmla="*/ 15 h 25"/>
                  <a:gd name="T6" fmla="*/ 3 w 26"/>
                  <a:gd name="T7" fmla="*/ 6 h 25"/>
                  <a:gd name="T8" fmla="*/ 12 w 26"/>
                  <a:gd name="T9" fmla="*/ 1 h 25"/>
                  <a:gd name="T10" fmla="*/ 21 w 26"/>
                  <a:gd name="T11" fmla="*/ 3 h 25"/>
                  <a:gd name="T12" fmla="*/ 25 w 26"/>
                  <a:gd name="T13" fmla="*/ 11 h 25"/>
                  <a:gd name="T14" fmla="*/ 23 w 26"/>
                  <a:gd name="T15" fmla="*/ 20 h 25"/>
                  <a:gd name="T16" fmla="*/ 13 w 26"/>
                  <a:gd name="T17" fmla="*/ 25 h 25"/>
                  <a:gd name="T18" fmla="*/ 13 w 26"/>
                  <a:gd name="T19" fmla="*/ 9 h 25"/>
                  <a:gd name="T20" fmla="*/ 13 w 26"/>
                  <a:gd name="T21" fmla="*/ 9 h 25"/>
                  <a:gd name="T22" fmla="*/ 10 w 26"/>
                  <a:gd name="T23" fmla="*/ 10 h 25"/>
                  <a:gd name="T24" fmla="*/ 9 w 26"/>
                  <a:gd name="T25" fmla="*/ 14 h 25"/>
                  <a:gd name="T26" fmla="*/ 11 w 26"/>
                  <a:gd name="T27" fmla="*/ 17 h 25"/>
                  <a:gd name="T28" fmla="*/ 13 w 26"/>
                  <a:gd name="T29" fmla="*/ 17 h 25"/>
                  <a:gd name="T30" fmla="*/ 16 w 26"/>
                  <a:gd name="T31" fmla="*/ 15 h 25"/>
                  <a:gd name="T32" fmla="*/ 17 w 26"/>
                  <a:gd name="T33" fmla="*/ 12 h 25"/>
                  <a:gd name="T34" fmla="*/ 16 w 26"/>
                  <a:gd name="T35" fmla="*/ 9 h 25"/>
                  <a:gd name="T36" fmla="*/ 13 w 26"/>
                  <a:gd name="T37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0" y="25"/>
                      <a:pt x="8" y="25"/>
                      <a:pt x="6" y="23"/>
                    </a:cubicBezTo>
                    <a:cubicBezTo>
                      <a:pt x="3" y="21"/>
                      <a:pt x="2" y="19"/>
                      <a:pt x="1" y="15"/>
                    </a:cubicBezTo>
                    <a:cubicBezTo>
                      <a:pt x="0" y="12"/>
                      <a:pt x="1" y="9"/>
                      <a:pt x="3" y="6"/>
                    </a:cubicBezTo>
                    <a:cubicBezTo>
                      <a:pt x="5" y="3"/>
                      <a:pt x="8" y="1"/>
                      <a:pt x="12" y="1"/>
                    </a:cubicBezTo>
                    <a:cubicBezTo>
                      <a:pt x="15" y="0"/>
                      <a:pt x="18" y="1"/>
                      <a:pt x="21" y="3"/>
                    </a:cubicBezTo>
                    <a:cubicBezTo>
                      <a:pt x="23" y="5"/>
                      <a:pt x="25" y="8"/>
                      <a:pt x="25" y="11"/>
                    </a:cubicBezTo>
                    <a:cubicBezTo>
                      <a:pt x="26" y="14"/>
                      <a:pt x="25" y="17"/>
                      <a:pt x="23" y="20"/>
                    </a:cubicBezTo>
                    <a:cubicBezTo>
                      <a:pt x="21" y="23"/>
                      <a:pt x="17" y="25"/>
                      <a:pt x="13" y="25"/>
                    </a:cubicBezTo>
                    <a:close/>
                    <a:moveTo>
                      <a:pt x="13" y="9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1" y="9"/>
                      <a:pt x="10" y="10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9" y="15"/>
                      <a:pt x="10" y="16"/>
                      <a:pt x="11" y="17"/>
                    </a:cubicBezTo>
                    <a:cubicBezTo>
                      <a:pt x="11" y="17"/>
                      <a:pt x="12" y="17"/>
                      <a:pt x="13" y="17"/>
                    </a:cubicBezTo>
                    <a:cubicBezTo>
                      <a:pt x="14" y="17"/>
                      <a:pt x="16" y="17"/>
                      <a:pt x="16" y="15"/>
                    </a:cubicBezTo>
                    <a:cubicBezTo>
                      <a:pt x="17" y="15"/>
                      <a:pt x="17" y="14"/>
                      <a:pt x="17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96" name="Freeform 522"/>
              <p:cNvSpPr>
                <a:spLocks noEditPoints="1"/>
              </p:cNvSpPr>
              <p:nvPr/>
            </p:nvSpPr>
            <p:spPr bwMode="auto">
              <a:xfrm>
                <a:off x="-4851400" y="2633663"/>
                <a:ext cx="50800" cy="49213"/>
              </a:xfrm>
              <a:custGeom>
                <a:avLst/>
                <a:gdLst>
                  <a:gd name="T0" fmla="*/ 12 w 24"/>
                  <a:gd name="T1" fmla="*/ 23 h 23"/>
                  <a:gd name="T2" fmla="*/ 4 w 24"/>
                  <a:gd name="T3" fmla="*/ 20 h 23"/>
                  <a:gd name="T4" fmla="*/ 0 w 24"/>
                  <a:gd name="T5" fmla="*/ 11 h 23"/>
                  <a:gd name="T6" fmla="*/ 3 w 24"/>
                  <a:gd name="T7" fmla="*/ 3 h 23"/>
                  <a:gd name="T8" fmla="*/ 11 w 24"/>
                  <a:gd name="T9" fmla="*/ 0 h 23"/>
                  <a:gd name="T10" fmla="*/ 20 w 24"/>
                  <a:gd name="T11" fmla="*/ 4 h 23"/>
                  <a:gd name="T12" fmla="*/ 20 w 24"/>
                  <a:gd name="T13" fmla="*/ 20 h 23"/>
                  <a:gd name="T14" fmla="*/ 12 w 24"/>
                  <a:gd name="T15" fmla="*/ 23 h 23"/>
                  <a:gd name="T16" fmla="*/ 11 w 24"/>
                  <a:gd name="T17" fmla="*/ 8 h 23"/>
                  <a:gd name="T18" fmla="*/ 9 w 24"/>
                  <a:gd name="T19" fmla="*/ 9 h 23"/>
                  <a:gd name="T20" fmla="*/ 8 w 24"/>
                  <a:gd name="T21" fmla="*/ 11 h 23"/>
                  <a:gd name="T22" fmla="*/ 9 w 24"/>
                  <a:gd name="T23" fmla="*/ 14 h 23"/>
                  <a:gd name="T24" fmla="*/ 12 w 24"/>
                  <a:gd name="T25" fmla="*/ 15 h 23"/>
                  <a:gd name="T26" fmla="*/ 14 w 24"/>
                  <a:gd name="T27" fmla="*/ 15 h 23"/>
                  <a:gd name="T28" fmla="*/ 14 w 24"/>
                  <a:gd name="T29" fmla="*/ 9 h 23"/>
                  <a:gd name="T30" fmla="*/ 11 w 24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9" y="23"/>
                      <a:pt x="6" y="22"/>
                      <a:pt x="4" y="20"/>
                    </a:cubicBezTo>
                    <a:cubicBezTo>
                      <a:pt x="1" y="18"/>
                      <a:pt x="0" y="14"/>
                      <a:pt x="0" y="11"/>
                    </a:cubicBezTo>
                    <a:cubicBezTo>
                      <a:pt x="0" y="8"/>
                      <a:pt x="1" y="5"/>
                      <a:pt x="3" y="3"/>
                    </a:cubicBezTo>
                    <a:cubicBezTo>
                      <a:pt x="5" y="1"/>
                      <a:pt x="8" y="0"/>
                      <a:pt x="11" y="0"/>
                    </a:cubicBezTo>
                    <a:cubicBezTo>
                      <a:pt x="14" y="0"/>
                      <a:pt x="17" y="1"/>
                      <a:pt x="20" y="4"/>
                    </a:cubicBezTo>
                    <a:cubicBezTo>
                      <a:pt x="24" y="9"/>
                      <a:pt x="24" y="16"/>
                      <a:pt x="20" y="20"/>
                    </a:cubicBezTo>
                    <a:cubicBezTo>
                      <a:pt x="18" y="22"/>
                      <a:pt x="15" y="23"/>
                      <a:pt x="12" y="23"/>
                    </a:cubicBezTo>
                    <a:close/>
                    <a:moveTo>
                      <a:pt x="11" y="8"/>
                    </a:moveTo>
                    <a:cubicBezTo>
                      <a:pt x="10" y="8"/>
                      <a:pt x="9" y="8"/>
                      <a:pt x="9" y="9"/>
                    </a:cubicBezTo>
                    <a:cubicBezTo>
                      <a:pt x="8" y="9"/>
                      <a:pt x="8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10" y="15"/>
                      <a:pt x="11" y="15"/>
                      <a:pt x="12" y="15"/>
                    </a:cubicBezTo>
                    <a:cubicBezTo>
                      <a:pt x="13" y="15"/>
                      <a:pt x="14" y="15"/>
                      <a:pt x="14" y="15"/>
                    </a:cubicBezTo>
                    <a:cubicBezTo>
                      <a:pt x="16" y="13"/>
                      <a:pt x="15" y="11"/>
                      <a:pt x="14" y="9"/>
                    </a:cubicBezTo>
                    <a:cubicBezTo>
                      <a:pt x="13" y="8"/>
                      <a:pt x="12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97" name="Freeform 523"/>
              <p:cNvSpPr>
                <a:spLocks noEditPoints="1"/>
              </p:cNvSpPr>
              <p:nvPr/>
            </p:nvSpPr>
            <p:spPr bwMode="auto">
              <a:xfrm>
                <a:off x="-4830763" y="2609850"/>
                <a:ext cx="52388" cy="52388"/>
              </a:xfrm>
              <a:custGeom>
                <a:avLst/>
                <a:gdLst>
                  <a:gd name="T0" fmla="*/ 13 w 24"/>
                  <a:gd name="T1" fmla="*/ 24 h 24"/>
                  <a:gd name="T2" fmla="*/ 4 w 24"/>
                  <a:gd name="T3" fmla="*/ 20 h 24"/>
                  <a:gd name="T4" fmla="*/ 0 w 24"/>
                  <a:gd name="T5" fmla="*/ 12 h 24"/>
                  <a:gd name="T6" fmla="*/ 4 w 24"/>
                  <a:gd name="T7" fmla="*/ 4 h 24"/>
                  <a:gd name="T8" fmla="*/ 12 w 24"/>
                  <a:gd name="T9" fmla="*/ 1 h 24"/>
                  <a:gd name="T10" fmla="*/ 21 w 24"/>
                  <a:gd name="T11" fmla="*/ 5 h 24"/>
                  <a:gd name="T12" fmla="*/ 24 w 24"/>
                  <a:gd name="T13" fmla="*/ 13 h 24"/>
                  <a:gd name="T14" fmla="*/ 20 w 24"/>
                  <a:gd name="T15" fmla="*/ 21 h 24"/>
                  <a:gd name="T16" fmla="*/ 13 w 24"/>
                  <a:gd name="T17" fmla="*/ 24 h 24"/>
                  <a:gd name="T18" fmla="*/ 11 w 24"/>
                  <a:gd name="T19" fmla="*/ 9 h 24"/>
                  <a:gd name="T20" fmla="*/ 9 w 24"/>
                  <a:gd name="T21" fmla="*/ 9 h 24"/>
                  <a:gd name="T22" fmla="*/ 8 w 24"/>
                  <a:gd name="T23" fmla="*/ 12 h 24"/>
                  <a:gd name="T24" fmla="*/ 10 w 24"/>
                  <a:gd name="T25" fmla="*/ 15 h 24"/>
                  <a:gd name="T26" fmla="*/ 13 w 24"/>
                  <a:gd name="T27" fmla="*/ 16 h 24"/>
                  <a:gd name="T28" fmla="*/ 15 w 24"/>
                  <a:gd name="T29" fmla="*/ 16 h 24"/>
                  <a:gd name="T30" fmla="*/ 16 w 24"/>
                  <a:gd name="T31" fmla="*/ 13 h 24"/>
                  <a:gd name="T32" fmla="*/ 14 w 24"/>
                  <a:gd name="T33" fmla="*/ 10 h 24"/>
                  <a:gd name="T34" fmla="*/ 12 w 24"/>
                  <a:gd name="T35" fmla="*/ 9 h 24"/>
                  <a:gd name="T36" fmla="*/ 11 w 24"/>
                  <a:gd name="T3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10" y="24"/>
                      <a:pt x="6" y="23"/>
                      <a:pt x="4" y="20"/>
                    </a:cubicBezTo>
                    <a:cubicBezTo>
                      <a:pt x="2" y="18"/>
                      <a:pt x="0" y="15"/>
                      <a:pt x="0" y="12"/>
                    </a:cubicBezTo>
                    <a:cubicBezTo>
                      <a:pt x="0" y="8"/>
                      <a:pt x="2" y="6"/>
                      <a:pt x="4" y="4"/>
                    </a:cubicBezTo>
                    <a:cubicBezTo>
                      <a:pt x="6" y="1"/>
                      <a:pt x="9" y="0"/>
                      <a:pt x="12" y="1"/>
                    </a:cubicBezTo>
                    <a:cubicBezTo>
                      <a:pt x="16" y="1"/>
                      <a:pt x="18" y="3"/>
                      <a:pt x="21" y="5"/>
                    </a:cubicBezTo>
                    <a:cubicBezTo>
                      <a:pt x="23" y="7"/>
                      <a:pt x="24" y="10"/>
                      <a:pt x="24" y="13"/>
                    </a:cubicBezTo>
                    <a:cubicBezTo>
                      <a:pt x="24" y="16"/>
                      <a:pt x="23" y="19"/>
                      <a:pt x="20" y="21"/>
                    </a:cubicBezTo>
                    <a:cubicBezTo>
                      <a:pt x="18" y="23"/>
                      <a:pt x="16" y="24"/>
                      <a:pt x="13" y="24"/>
                    </a:cubicBezTo>
                    <a:close/>
                    <a:moveTo>
                      <a:pt x="11" y="9"/>
                    </a:moveTo>
                    <a:cubicBezTo>
                      <a:pt x="11" y="9"/>
                      <a:pt x="10" y="9"/>
                      <a:pt x="9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6" y="12"/>
                      <a:pt x="15" y="11"/>
                      <a:pt x="14" y="10"/>
                    </a:cubicBezTo>
                    <a:cubicBezTo>
                      <a:pt x="14" y="9"/>
                      <a:pt x="13" y="9"/>
                      <a:pt x="12" y="9"/>
                    </a:cubicBezTo>
                    <a:lnTo>
                      <a:pt x="1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98" name="Freeform 524"/>
              <p:cNvSpPr>
                <a:spLocks noEditPoints="1"/>
              </p:cNvSpPr>
              <p:nvPr/>
            </p:nvSpPr>
            <p:spPr bwMode="auto">
              <a:xfrm>
                <a:off x="-4806950" y="2590800"/>
                <a:ext cx="52388" cy="52388"/>
              </a:xfrm>
              <a:custGeom>
                <a:avLst/>
                <a:gdLst>
                  <a:gd name="T0" fmla="*/ 13 w 24"/>
                  <a:gd name="T1" fmla="*/ 24 h 24"/>
                  <a:gd name="T2" fmla="*/ 3 w 24"/>
                  <a:gd name="T3" fmla="*/ 19 h 24"/>
                  <a:gd name="T4" fmla="*/ 0 w 24"/>
                  <a:gd name="T5" fmla="*/ 10 h 24"/>
                  <a:gd name="T6" fmla="*/ 4 w 24"/>
                  <a:gd name="T7" fmla="*/ 3 h 24"/>
                  <a:gd name="T8" fmla="*/ 13 w 24"/>
                  <a:gd name="T9" fmla="*/ 0 h 24"/>
                  <a:gd name="T10" fmla="*/ 21 w 24"/>
                  <a:gd name="T11" fmla="*/ 5 h 24"/>
                  <a:gd name="T12" fmla="*/ 24 w 24"/>
                  <a:gd name="T13" fmla="*/ 13 h 24"/>
                  <a:gd name="T14" fmla="*/ 20 w 24"/>
                  <a:gd name="T15" fmla="*/ 21 h 24"/>
                  <a:gd name="T16" fmla="*/ 13 w 24"/>
                  <a:gd name="T17" fmla="*/ 24 h 24"/>
                  <a:gd name="T18" fmla="*/ 11 w 24"/>
                  <a:gd name="T19" fmla="*/ 8 h 24"/>
                  <a:gd name="T20" fmla="*/ 10 w 24"/>
                  <a:gd name="T21" fmla="*/ 9 h 24"/>
                  <a:gd name="T22" fmla="*/ 8 w 24"/>
                  <a:gd name="T23" fmla="*/ 11 h 24"/>
                  <a:gd name="T24" fmla="*/ 10 w 24"/>
                  <a:gd name="T25" fmla="*/ 14 h 24"/>
                  <a:gd name="T26" fmla="*/ 13 w 24"/>
                  <a:gd name="T27" fmla="*/ 16 h 24"/>
                  <a:gd name="T28" fmla="*/ 15 w 24"/>
                  <a:gd name="T29" fmla="*/ 15 h 24"/>
                  <a:gd name="T30" fmla="*/ 16 w 24"/>
                  <a:gd name="T31" fmla="*/ 13 h 24"/>
                  <a:gd name="T32" fmla="*/ 15 w 24"/>
                  <a:gd name="T33" fmla="*/ 10 h 24"/>
                  <a:gd name="T34" fmla="*/ 12 w 24"/>
                  <a:gd name="T35" fmla="*/ 8 h 24"/>
                  <a:gd name="T36" fmla="*/ 11 w 24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9" y="24"/>
                      <a:pt x="6" y="22"/>
                      <a:pt x="3" y="19"/>
                    </a:cubicBezTo>
                    <a:cubicBezTo>
                      <a:pt x="1" y="17"/>
                      <a:pt x="0" y="14"/>
                      <a:pt x="0" y="10"/>
                    </a:cubicBezTo>
                    <a:cubicBezTo>
                      <a:pt x="1" y="7"/>
                      <a:pt x="2" y="5"/>
                      <a:pt x="4" y="3"/>
                    </a:cubicBezTo>
                    <a:cubicBezTo>
                      <a:pt x="6" y="1"/>
                      <a:pt x="10" y="0"/>
                      <a:pt x="13" y="0"/>
                    </a:cubicBezTo>
                    <a:cubicBezTo>
                      <a:pt x="16" y="1"/>
                      <a:pt x="19" y="2"/>
                      <a:pt x="21" y="5"/>
                    </a:cubicBezTo>
                    <a:cubicBezTo>
                      <a:pt x="23" y="7"/>
                      <a:pt x="24" y="10"/>
                      <a:pt x="24" y="13"/>
                    </a:cubicBezTo>
                    <a:cubicBezTo>
                      <a:pt x="23" y="16"/>
                      <a:pt x="22" y="19"/>
                      <a:pt x="20" y="21"/>
                    </a:cubicBezTo>
                    <a:cubicBezTo>
                      <a:pt x="18" y="23"/>
                      <a:pt x="15" y="24"/>
                      <a:pt x="13" y="24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9"/>
                      <a:pt x="8" y="10"/>
                      <a:pt x="8" y="11"/>
                    </a:cubicBezTo>
                    <a:cubicBezTo>
                      <a:pt x="8" y="12"/>
                      <a:pt x="9" y="13"/>
                      <a:pt x="10" y="14"/>
                    </a:cubicBezTo>
                    <a:cubicBezTo>
                      <a:pt x="10" y="15"/>
                      <a:pt x="12" y="16"/>
                      <a:pt x="13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5" y="14"/>
                      <a:pt x="16" y="14"/>
                      <a:pt x="16" y="13"/>
                    </a:cubicBezTo>
                    <a:cubicBezTo>
                      <a:pt x="16" y="12"/>
                      <a:pt x="15" y="11"/>
                      <a:pt x="15" y="10"/>
                    </a:cubicBezTo>
                    <a:cubicBezTo>
                      <a:pt x="14" y="9"/>
                      <a:pt x="13" y="8"/>
                      <a:pt x="12" y="8"/>
                    </a:cubicBezTo>
                    <a:lnTo>
                      <a:pt x="11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799" name="Freeform 525"/>
              <p:cNvSpPr>
                <a:spLocks noEditPoints="1"/>
              </p:cNvSpPr>
              <p:nvPr/>
            </p:nvSpPr>
            <p:spPr bwMode="auto">
              <a:xfrm>
                <a:off x="-4783138" y="2571750"/>
                <a:ext cx="52388" cy="50800"/>
              </a:xfrm>
              <a:custGeom>
                <a:avLst/>
                <a:gdLst>
                  <a:gd name="T0" fmla="*/ 13 w 24"/>
                  <a:gd name="T1" fmla="*/ 24 h 24"/>
                  <a:gd name="T2" fmla="*/ 4 w 24"/>
                  <a:gd name="T3" fmla="*/ 19 h 24"/>
                  <a:gd name="T4" fmla="*/ 1 w 24"/>
                  <a:gd name="T5" fmla="*/ 10 h 24"/>
                  <a:gd name="T6" fmla="*/ 5 w 24"/>
                  <a:gd name="T7" fmla="*/ 2 h 24"/>
                  <a:gd name="T8" fmla="*/ 9 w 24"/>
                  <a:gd name="T9" fmla="*/ 0 h 24"/>
                  <a:gd name="T10" fmla="*/ 9 w 24"/>
                  <a:gd name="T11" fmla="*/ 0 h 24"/>
                  <a:gd name="T12" fmla="*/ 14 w 24"/>
                  <a:gd name="T13" fmla="*/ 0 h 24"/>
                  <a:gd name="T14" fmla="*/ 22 w 24"/>
                  <a:gd name="T15" fmla="*/ 5 h 24"/>
                  <a:gd name="T16" fmla="*/ 24 w 24"/>
                  <a:gd name="T17" fmla="*/ 14 h 24"/>
                  <a:gd name="T18" fmla="*/ 23 w 24"/>
                  <a:gd name="T19" fmla="*/ 18 h 24"/>
                  <a:gd name="T20" fmla="*/ 20 w 24"/>
                  <a:gd name="T21" fmla="*/ 21 h 24"/>
                  <a:gd name="T22" fmla="*/ 13 w 24"/>
                  <a:gd name="T23" fmla="*/ 24 h 24"/>
                  <a:gd name="T24" fmla="*/ 11 w 24"/>
                  <a:gd name="T25" fmla="*/ 8 h 24"/>
                  <a:gd name="T26" fmla="*/ 10 w 24"/>
                  <a:gd name="T27" fmla="*/ 9 h 24"/>
                  <a:gd name="T28" fmla="*/ 9 w 24"/>
                  <a:gd name="T29" fmla="*/ 11 h 24"/>
                  <a:gd name="T30" fmla="*/ 10 w 24"/>
                  <a:gd name="T31" fmla="*/ 14 h 24"/>
                  <a:gd name="T32" fmla="*/ 13 w 24"/>
                  <a:gd name="T33" fmla="*/ 16 h 24"/>
                  <a:gd name="T34" fmla="*/ 15 w 24"/>
                  <a:gd name="T35" fmla="*/ 15 h 24"/>
                  <a:gd name="T36" fmla="*/ 15 w 24"/>
                  <a:gd name="T37" fmla="*/ 14 h 24"/>
                  <a:gd name="T38" fmla="*/ 16 w 24"/>
                  <a:gd name="T39" fmla="*/ 14 h 24"/>
                  <a:gd name="T40" fmla="*/ 16 w 24"/>
                  <a:gd name="T41" fmla="*/ 13 h 24"/>
                  <a:gd name="T42" fmla="*/ 15 w 24"/>
                  <a:gd name="T43" fmla="*/ 10 h 24"/>
                  <a:gd name="T44" fmla="*/ 12 w 24"/>
                  <a:gd name="T45" fmla="*/ 8 h 24"/>
                  <a:gd name="T46" fmla="*/ 11 w 24"/>
                  <a:gd name="T4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10" y="24"/>
                      <a:pt x="6" y="22"/>
                      <a:pt x="4" y="19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1" y="7"/>
                      <a:pt x="3" y="4"/>
                      <a:pt x="5" y="2"/>
                    </a:cubicBezTo>
                    <a:cubicBezTo>
                      <a:pt x="6" y="1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1" y="0"/>
                      <a:pt x="12" y="0"/>
                      <a:pt x="14" y="0"/>
                    </a:cubicBezTo>
                    <a:cubicBezTo>
                      <a:pt x="17" y="1"/>
                      <a:pt x="20" y="2"/>
                      <a:pt x="22" y="5"/>
                    </a:cubicBezTo>
                    <a:cubicBezTo>
                      <a:pt x="23" y="8"/>
                      <a:pt x="24" y="11"/>
                      <a:pt x="24" y="14"/>
                    </a:cubicBezTo>
                    <a:cubicBezTo>
                      <a:pt x="24" y="15"/>
                      <a:pt x="23" y="17"/>
                      <a:pt x="23" y="18"/>
                    </a:cubicBezTo>
                    <a:cubicBezTo>
                      <a:pt x="22" y="19"/>
                      <a:pt x="21" y="20"/>
                      <a:pt x="20" y="21"/>
                    </a:cubicBezTo>
                    <a:cubicBezTo>
                      <a:pt x="18" y="23"/>
                      <a:pt x="16" y="24"/>
                      <a:pt x="13" y="24"/>
                    </a:cubicBezTo>
                    <a:close/>
                    <a:moveTo>
                      <a:pt x="11" y="8"/>
                    </a:moveTo>
                    <a:cubicBezTo>
                      <a:pt x="10" y="9"/>
                      <a:pt x="10" y="9"/>
                      <a:pt x="10" y="9"/>
                    </a:cubicBezTo>
                    <a:cubicBezTo>
                      <a:pt x="9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10" y="14"/>
                    </a:cubicBezTo>
                    <a:cubicBezTo>
                      <a:pt x="11" y="15"/>
                      <a:pt x="12" y="16"/>
                      <a:pt x="13" y="16"/>
                    </a:cubicBezTo>
                    <a:cubicBezTo>
                      <a:pt x="14" y="16"/>
                      <a:pt x="14" y="15"/>
                      <a:pt x="15" y="15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6" y="14"/>
                      <a:pt x="16" y="13"/>
                      <a:pt x="16" y="13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4" y="9"/>
                      <a:pt x="13" y="8"/>
                      <a:pt x="12" y="8"/>
                    </a:cubicBezTo>
                    <a:cubicBezTo>
                      <a:pt x="12" y="8"/>
                      <a:pt x="11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00" name="Freeform 526"/>
              <p:cNvSpPr>
                <a:spLocks noEditPoints="1"/>
              </p:cNvSpPr>
              <p:nvPr/>
            </p:nvSpPr>
            <p:spPr bwMode="auto">
              <a:xfrm>
                <a:off x="-4756150" y="2552700"/>
                <a:ext cx="52388" cy="50800"/>
              </a:xfrm>
              <a:custGeom>
                <a:avLst/>
                <a:gdLst>
                  <a:gd name="T0" fmla="*/ 13 w 25"/>
                  <a:gd name="T1" fmla="*/ 24 h 24"/>
                  <a:gd name="T2" fmla="*/ 3 w 25"/>
                  <a:gd name="T3" fmla="*/ 19 h 24"/>
                  <a:gd name="T4" fmla="*/ 1 w 25"/>
                  <a:gd name="T5" fmla="*/ 10 h 24"/>
                  <a:gd name="T6" fmla="*/ 5 w 25"/>
                  <a:gd name="T7" fmla="*/ 2 h 24"/>
                  <a:gd name="T8" fmla="*/ 11 w 25"/>
                  <a:gd name="T9" fmla="*/ 0 h 24"/>
                  <a:gd name="T10" fmla="*/ 22 w 25"/>
                  <a:gd name="T11" fmla="*/ 6 h 24"/>
                  <a:gd name="T12" fmla="*/ 19 w 25"/>
                  <a:gd name="T13" fmla="*/ 22 h 24"/>
                  <a:gd name="T14" fmla="*/ 13 w 25"/>
                  <a:gd name="T15" fmla="*/ 24 h 24"/>
                  <a:gd name="T16" fmla="*/ 11 w 25"/>
                  <a:gd name="T17" fmla="*/ 8 h 24"/>
                  <a:gd name="T18" fmla="*/ 10 w 25"/>
                  <a:gd name="T19" fmla="*/ 9 h 24"/>
                  <a:gd name="T20" fmla="*/ 9 w 25"/>
                  <a:gd name="T21" fmla="*/ 11 h 24"/>
                  <a:gd name="T22" fmla="*/ 10 w 25"/>
                  <a:gd name="T23" fmla="*/ 14 h 24"/>
                  <a:gd name="T24" fmla="*/ 13 w 25"/>
                  <a:gd name="T25" fmla="*/ 16 h 24"/>
                  <a:gd name="T26" fmla="*/ 14 w 25"/>
                  <a:gd name="T27" fmla="*/ 16 h 24"/>
                  <a:gd name="T28" fmla="*/ 15 w 25"/>
                  <a:gd name="T29" fmla="*/ 10 h 24"/>
                  <a:gd name="T30" fmla="*/ 11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9" y="24"/>
                      <a:pt x="5" y="22"/>
                      <a:pt x="3" y="19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1" y="7"/>
                      <a:pt x="3" y="4"/>
                      <a:pt x="5" y="2"/>
                    </a:cubicBezTo>
                    <a:cubicBezTo>
                      <a:pt x="7" y="1"/>
                      <a:pt x="9" y="0"/>
                      <a:pt x="11" y="0"/>
                    </a:cubicBezTo>
                    <a:cubicBezTo>
                      <a:pt x="15" y="0"/>
                      <a:pt x="19" y="2"/>
                      <a:pt x="22" y="6"/>
                    </a:cubicBezTo>
                    <a:cubicBezTo>
                      <a:pt x="25" y="11"/>
                      <a:pt x="24" y="18"/>
                      <a:pt x="19" y="22"/>
                    </a:cubicBezTo>
                    <a:cubicBezTo>
                      <a:pt x="17" y="23"/>
                      <a:pt x="15" y="24"/>
                      <a:pt x="13" y="24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10" y="14"/>
                    </a:cubicBezTo>
                    <a:cubicBezTo>
                      <a:pt x="10" y="15"/>
                      <a:pt x="12" y="16"/>
                      <a:pt x="13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6" y="15"/>
                      <a:pt x="16" y="12"/>
                      <a:pt x="15" y="10"/>
                    </a:cubicBezTo>
                    <a:cubicBezTo>
                      <a:pt x="14" y="9"/>
                      <a:pt x="13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01" name="Freeform 527"/>
              <p:cNvSpPr>
                <a:spLocks noEditPoints="1"/>
              </p:cNvSpPr>
              <p:nvPr/>
            </p:nvSpPr>
            <p:spPr bwMode="auto">
              <a:xfrm>
                <a:off x="-4730750" y="2535238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3 w 25"/>
                  <a:gd name="T3" fmla="*/ 18 h 24"/>
                  <a:gd name="T4" fmla="*/ 1 w 25"/>
                  <a:gd name="T5" fmla="*/ 9 h 24"/>
                  <a:gd name="T6" fmla="*/ 6 w 25"/>
                  <a:gd name="T7" fmla="*/ 2 h 24"/>
                  <a:gd name="T8" fmla="*/ 12 w 25"/>
                  <a:gd name="T9" fmla="*/ 0 h 24"/>
                  <a:gd name="T10" fmla="*/ 22 w 25"/>
                  <a:gd name="T11" fmla="*/ 6 h 24"/>
                  <a:gd name="T12" fmla="*/ 19 w 25"/>
                  <a:gd name="T13" fmla="*/ 22 h 24"/>
                  <a:gd name="T14" fmla="*/ 13 w 25"/>
                  <a:gd name="T15" fmla="*/ 24 h 24"/>
                  <a:gd name="T16" fmla="*/ 12 w 25"/>
                  <a:gd name="T17" fmla="*/ 8 h 24"/>
                  <a:gd name="T18" fmla="*/ 10 w 25"/>
                  <a:gd name="T19" fmla="*/ 9 h 24"/>
                  <a:gd name="T20" fmla="*/ 9 w 25"/>
                  <a:gd name="T21" fmla="*/ 11 h 24"/>
                  <a:gd name="T22" fmla="*/ 10 w 25"/>
                  <a:gd name="T23" fmla="*/ 14 h 24"/>
                  <a:gd name="T24" fmla="*/ 15 w 25"/>
                  <a:gd name="T25" fmla="*/ 16 h 24"/>
                  <a:gd name="T26" fmla="*/ 15 w 25"/>
                  <a:gd name="T27" fmla="*/ 10 h 24"/>
                  <a:gd name="T28" fmla="*/ 12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9" y="24"/>
                      <a:pt x="5" y="22"/>
                      <a:pt x="3" y="18"/>
                    </a:cubicBezTo>
                    <a:cubicBezTo>
                      <a:pt x="1" y="16"/>
                      <a:pt x="0" y="12"/>
                      <a:pt x="1" y="9"/>
                    </a:cubicBezTo>
                    <a:cubicBezTo>
                      <a:pt x="2" y="6"/>
                      <a:pt x="3" y="4"/>
                      <a:pt x="6" y="2"/>
                    </a:cubicBezTo>
                    <a:cubicBezTo>
                      <a:pt x="8" y="1"/>
                      <a:pt x="10" y="0"/>
                      <a:pt x="12" y="0"/>
                    </a:cubicBezTo>
                    <a:cubicBezTo>
                      <a:pt x="16" y="0"/>
                      <a:pt x="20" y="3"/>
                      <a:pt x="22" y="6"/>
                    </a:cubicBezTo>
                    <a:cubicBezTo>
                      <a:pt x="25" y="12"/>
                      <a:pt x="24" y="19"/>
                      <a:pt x="19" y="22"/>
                    </a:cubicBezTo>
                    <a:cubicBezTo>
                      <a:pt x="17" y="24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9"/>
                    </a:cubicBezTo>
                    <a:cubicBezTo>
                      <a:pt x="9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10" y="14"/>
                    </a:cubicBezTo>
                    <a:cubicBezTo>
                      <a:pt x="11" y="16"/>
                      <a:pt x="13" y="17"/>
                      <a:pt x="15" y="16"/>
                    </a:cubicBezTo>
                    <a:cubicBezTo>
                      <a:pt x="16" y="15"/>
                      <a:pt x="16" y="12"/>
                      <a:pt x="15" y="10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02" name="Freeform 528"/>
              <p:cNvSpPr>
                <a:spLocks noEditPoints="1"/>
              </p:cNvSpPr>
              <p:nvPr/>
            </p:nvSpPr>
            <p:spPr bwMode="auto">
              <a:xfrm>
                <a:off x="-4870450" y="2601913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4 w 25"/>
                  <a:gd name="T3" fmla="*/ 20 h 24"/>
                  <a:gd name="T4" fmla="*/ 0 w 25"/>
                  <a:gd name="T5" fmla="*/ 11 h 24"/>
                  <a:gd name="T6" fmla="*/ 4 w 25"/>
                  <a:gd name="T7" fmla="*/ 3 h 24"/>
                  <a:gd name="T8" fmla="*/ 12 w 25"/>
                  <a:gd name="T9" fmla="*/ 0 h 24"/>
                  <a:gd name="T10" fmla="*/ 21 w 25"/>
                  <a:gd name="T11" fmla="*/ 4 h 24"/>
                  <a:gd name="T12" fmla="*/ 21 w 25"/>
                  <a:gd name="T13" fmla="*/ 21 h 24"/>
                  <a:gd name="T14" fmla="*/ 13 w 25"/>
                  <a:gd name="T15" fmla="*/ 24 h 24"/>
                  <a:gd name="T16" fmla="*/ 12 w 25"/>
                  <a:gd name="T17" fmla="*/ 8 h 24"/>
                  <a:gd name="T18" fmla="*/ 10 w 25"/>
                  <a:gd name="T19" fmla="*/ 9 h 24"/>
                  <a:gd name="T20" fmla="*/ 9 w 25"/>
                  <a:gd name="T21" fmla="*/ 11 h 24"/>
                  <a:gd name="T22" fmla="*/ 10 w 25"/>
                  <a:gd name="T23" fmla="*/ 14 h 24"/>
                  <a:gd name="T24" fmla="*/ 15 w 25"/>
                  <a:gd name="T25" fmla="*/ 15 h 24"/>
                  <a:gd name="T26" fmla="*/ 15 w 25"/>
                  <a:gd name="T27" fmla="*/ 9 h 24"/>
                  <a:gd name="T28" fmla="*/ 12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0" y="24"/>
                      <a:pt x="7" y="22"/>
                      <a:pt x="4" y="20"/>
                    </a:cubicBezTo>
                    <a:cubicBezTo>
                      <a:pt x="2" y="18"/>
                      <a:pt x="0" y="15"/>
                      <a:pt x="0" y="11"/>
                    </a:cubicBezTo>
                    <a:cubicBezTo>
                      <a:pt x="0" y="8"/>
                      <a:pt x="2" y="5"/>
                      <a:pt x="4" y="3"/>
                    </a:cubicBezTo>
                    <a:cubicBezTo>
                      <a:pt x="6" y="1"/>
                      <a:pt x="9" y="0"/>
                      <a:pt x="12" y="0"/>
                    </a:cubicBezTo>
                    <a:cubicBezTo>
                      <a:pt x="15" y="0"/>
                      <a:pt x="19" y="1"/>
                      <a:pt x="21" y="4"/>
                    </a:cubicBezTo>
                    <a:cubicBezTo>
                      <a:pt x="25" y="9"/>
                      <a:pt x="25" y="16"/>
                      <a:pt x="21" y="21"/>
                    </a:cubicBezTo>
                    <a:cubicBezTo>
                      <a:pt x="19" y="23"/>
                      <a:pt x="16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8" y="12"/>
                      <a:pt x="9" y="14"/>
                      <a:pt x="10" y="14"/>
                    </a:cubicBezTo>
                    <a:cubicBezTo>
                      <a:pt x="11" y="16"/>
                      <a:pt x="14" y="16"/>
                      <a:pt x="15" y="15"/>
                    </a:cubicBezTo>
                    <a:cubicBezTo>
                      <a:pt x="17" y="13"/>
                      <a:pt x="17" y="11"/>
                      <a:pt x="15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03" name="Freeform 529"/>
              <p:cNvSpPr>
                <a:spLocks noEditPoints="1"/>
              </p:cNvSpPr>
              <p:nvPr/>
            </p:nvSpPr>
            <p:spPr bwMode="auto">
              <a:xfrm>
                <a:off x="-4845050" y="2578100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11 w 25"/>
                  <a:gd name="T3" fmla="*/ 24 h 24"/>
                  <a:gd name="T4" fmla="*/ 3 w 25"/>
                  <a:gd name="T5" fmla="*/ 20 h 24"/>
                  <a:gd name="T6" fmla="*/ 0 w 25"/>
                  <a:gd name="T7" fmla="*/ 12 h 24"/>
                  <a:gd name="T8" fmla="*/ 1 w 25"/>
                  <a:gd name="T9" fmla="*/ 7 h 24"/>
                  <a:gd name="T10" fmla="*/ 4 w 25"/>
                  <a:gd name="T11" fmla="*/ 3 h 24"/>
                  <a:gd name="T12" fmla="*/ 11 w 25"/>
                  <a:gd name="T13" fmla="*/ 0 h 24"/>
                  <a:gd name="T14" fmla="*/ 20 w 25"/>
                  <a:gd name="T15" fmla="*/ 5 h 24"/>
                  <a:gd name="T16" fmla="*/ 20 w 25"/>
                  <a:gd name="T17" fmla="*/ 21 h 24"/>
                  <a:gd name="T18" fmla="*/ 16 w 25"/>
                  <a:gd name="T19" fmla="*/ 24 h 24"/>
                  <a:gd name="T20" fmla="*/ 12 w 25"/>
                  <a:gd name="T21" fmla="*/ 24 h 24"/>
                  <a:gd name="T22" fmla="*/ 11 w 25"/>
                  <a:gd name="T23" fmla="*/ 8 h 24"/>
                  <a:gd name="T24" fmla="*/ 9 w 25"/>
                  <a:gd name="T25" fmla="*/ 9 h 24"/>
                  <a:gd name="T26" fmla="*/ 8 w 25"/>
                  <a:gd name="T27" fmla="*/ 11 h 24"/>
                  <a:gd name="T28" fmla="*/ 8 w 25"/>
                  <a:gd name="T29" fmla="*/ 12 h 24"/>
                  <a:gd name="T30" fmla="*/ 9 w 25"/>
                  <a:gd name="T31" fmla="*/ 15 h 24"/>
                  <a:gd name="T32" fmla="*/ 12 w 25"/>
                  <a:gd name="T33" fmla="*/ 16 h 24"/>
                  <a:gd name="T34" fmla="*/ 13 w 25"/>
                  <a:gd name="T35" fmla="*/ 16 h 24"/>
                  <a:gd name="T36" fmla="*/ 14 w 25"/>
                  <a:gd name="T37" fmla="*/ 15 h 24"/>
                  <a:gd name="T38" fmla="*/ 14 w 25"/>
                  <a:gd name="T39" fmla="*/ 10 h 24"/>
                  <a:gd name="T40" fmla="*/ 11 w 25"/>
                  <a:gd name="T4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11" y="24"/>
                      <a:pt x="11" y="24"/>
                    </a:cubicBezTo>
                    <a:cubicBezTo>
                      <a:pt x="8" y="24"/>
                      <a:pt x="5" y="23"/>
                      <a:pt x="3" y="20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0" y="10"/>
                      <a:pt x="0" y="9"/>
                      <a:pt x="1" y="7"/>
                    </a:cubicBezTo>
                    <a:cubicBezTo>
                      <a:pt x="1" y="6"/>
                      <a:pt x="2" y="4"/>
                      <a:pt x="4" y="3"/>
                    </a:cubicBezTo>
                    <a:cubicBezTo>
                      <a:pt x="6" y="1"/>
                      <a:pt x="8" y="0"/>
                      <a:pt x="11" y="0"/>
                    </a:cubicBezTo>
                    <a:cubicBezTo>
                      <a:pt x="15" y="0"/>
                      <a:pt x="18" y="2"/>
                      <a:pt x="20" y="5"/>
                    </a:cubicBezTo>
                    <a:cubicBezTo>
                      <a:pt x="25" y="10"/>
                      <a:pt x="24" y="17"/>
                      <a:pt x="20" y="21"/>
                    </a:cubicBezTo>
                    <a:cubicBezTo>
                      <a:pt x="18" y="23"/>
                      <a:pt x="17" y="23"/>
                      <a:pt x="16" y="24"/>
                    </a:cubicBezTo>
                    <a:cubicBezTo>
                      <a:pt x="14" y="24"/>
                      <a:pt x="13" y="24"/>
                      <a:pt x="12" y="24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0" y="9"/>
                      <a:pt x="9" y="9"/>
                    </a:cubicBezTo>
                    <a:cubicBezTo>
                      <a:pt x="8" y="10"/>
                      <a:pt x="8" y="10"/>
                      <a:pt x="8" y="11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2" y="16"/>
                      <a:pt x="13" y="16"/>
                      <a:pt x="13" y="16"/>
                    </a:cubicBezTo>
                    <a:cubicBezTo>
                      <a:pt x="14" y="16"/>
                      <a:pt x="14" y="16"/>
                      <a:pt x="14" y="15"/>
                    </a:cubicBezTo>
                    <a:cubicBezTo>
                      <a:pt x="16" y="14"/>
                      <a:pt x="16" y="12"/>
                      <a:pt x="14" y="10"/>
                    </a:cubicBezTo>
                    <a:cubicBezTo>
                      <a:pt x="14" y="9"/>
                      <a:pt x="12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04" name="Freeform 530"/>
              <p:cNvSpPr>
                <a:spLocks noEditPoints="1"/>
              </p:cNvSpPr>
              <p:nvPr/>
            </p:nvSpPr>
            <p:spPr bwMode="auto">
              <a:xfrm>
                <a:off x="-4821238" y="2557463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11 w 26"/>
                  <a:gd name="T3" fmla="*/ 24 h 24"/>
                  <a:gd name="T4" fmla="*/ 3 w 26"/>
                  <a:gd name="T5" fmla="*/ 20 h 24"/>
                  <a:gd name="T6" fmla="*/ 0 w 26"/>
                  <a:gd name="T7" fmla="*/ 11 h 24"/>
                  <a:gd name="T8" fmla="*/ 5 w 26"/>
                  <a:gd name="T9" fmla="*/ 3 h 24"/>
                  <a:gd name="T10" fmla="*/ 12 w 26"/>
                  <a:gd name="T11" fmla="*/ 0 h 24"/>
                  <a:gd name="T12" fmla="*/ 22 w 26"/>
                  <a:gd name="T13" fmla="*/ 5 h 24"/>
                  <a:gd name="T14" fmla="*/ 20 w 26"/>
                  <a:gd name="T15" fmla="*/ 22 h 24"/>
                  <a:gd name="T16" fmla="*/ 13 w 26"/>
                  <a:gd name="T17" fmla="*/ 24 h 24"/>
                  <a:gd name="T18" fmla="*/ 12 w 26"/>
                  <a:gd name="T19" fmla="*/ 9 h 24"/>
                  <a:gd name="T20" fmla="*/ 10 w 26"/>
                  <a:gd name="T21" fmla="*/ 9 h 24"/>
                  <a:gd name="T22" fmla="*/ 8 w 26"/>
                  <a:gd name="T23" fmla="*/ 12 h 24"/>
                  <a:gd name="T24" fmla="*/ 9 w 26"/>
                  <a:gd name="T25" fmla="*/ 15 h 24"/>
                  <a:gd name="T26" fmla="*/ 12 w 26"/>
                  <a:gd name="T27" fmla="*/ 16 h 24"/>
                  <a:gd name="T28" fmla="*/ 15 w 26"/>
                  <a:gd name="T29" fmla="*/ 15 h 24"/>
                  <a:gd name="T30" fmla="*/ 15 w 26"/>
                  <a:gd name="T31" fmla="*/ 10 h 24"/>
                  <a:gd name="T32" fmla="*/ 12 w 26"/>
                  <a:gd name="T3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2" y="24"/>
                      <a:pt x="11" y="24"/>
                    </a:cubicBezTo>
                    <a:cubicBezTo>
                      <a:pt x="8" y="24"/>
                      <a:pt x="5" y="22"/>
                      <a:pt x="3" y="20"/>
                    </a:cubicBezTo>
                    <a:cubicBezTo>
                      <a:pt x="1" y="18"/>
                      <a:pt x="0" y="14"/>
                      <a:pt x="0" y="11"/>
                    </a:cubicBezTo>
                    <a:cubicBezTo>
                      <a:pt x="1" y="8"/>
                      <a:pt x="2" y="5"/>
                      <a:pt x="5" y="3"/>
                    </a:cubicBezTo>
                    <a:cubicBezTo>
                      <a:pt x="7" y="1"/>
                      <a:pt x="9" y="0"/>
                      <a:pt x="12" y="0"/>
                    </a:cubicBezTo>
                    <a:cubicBezTo>
                      <a:pt x="16" y="0"/>
                      <a:pt x="19" y="2"/>
                      <a:pt x="22" y="5"/>
                    </a:cubicBezTo>
                    <a:cubicBezTo>
                      <a:pt x="26" y="11"/>
                      <a:pt x="25" y="18"/>
                      <a:pt x="20" y="22"/>
                    </a:cubicBezTo>
                    <a:cubicBezTo>
                      <a:pt x="18" y="24"/>
                      <a:pt x="15" y="24"/>
                      <a:pt x="13" y="24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0" y="9"/>
                      <a:pt x="10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4"/>
                      <a:pt x="16" y="12"/>
                      <a:pt x="15" y="10"/>
                    </a:cubicBezTo>
                    <a:cubicBezTo>
                      <a:pt x="14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05" name="Freeform 531"/>
              <p:cNvSpPr>
                <a:spLocks noEditPoints="1"/>
              </p:cNvSpPr>
              <p:nvPr/>
            </p:nvSpPr>
            <p:spPr bwMode="auto">
              <a:xfrm>
                <a:off x="-4795838" y="2536825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11 w 26"/>
                  <a:gd name="T3" fmla="*/ 24 h 24"/>
                  <a:gd name="T4" fmla="*/ 3 w 26"/>
                  <a:gd name="T5" fmla="*/ 19 h 24"/>
                  <a:gd name="T6" fmla="*/ 1 w 26"/>
                  <a:gd name="T7" fmla="*/ 10 h 24"/>
                  <a:gd name="T8" fmla="*/ 5 w 26"/>
                  <a:gd name="T9" fmla="*/ 2 h 24"/>
                  <a:gd name="T10" fmla="*/ 12 w 26"/>
                  <a:gd name="T11" fmla="*/ 0 h 24"/>
                  <a:gd name="T12" fmla="*/ 22 w 26"/>
                  <a:gd name="T13" fmla="*/ 5 h 24"/>
                  <a:gd name="T14" fmla="*/ 20 w 26"/>
                  <a:gd name="T15" fmla="*/ 22 h 24"/>
                  <a:gd name="T16" fmla="*/ 13 w 26"/>
                  <a:gd name="T17" fmla="*/ 24 h 24"/>
                  <a:gd name="T18" fmla="*/ 12 w 26"/>
                  <a:gd name="T19" fmla="*/ 8 h 24"/>
                  <a:gd name="T20" fmla="*/ 10 w 26"/>
                  <a:gd name="T21" fmla="*/ 9 h 24"/>
                  <a:gd name="T22" fmla="*/ 9 w 26"/>
                  <a:gd name="T23" fmla="*/ 11 h 24"/>
                  <a:gd name="T24" fmla="*/ 9 w 26"/>
                  <a:gd name="T25" fmla="*/ 14 h 24"/>
                  <a:gd name="T26" fmla="*/ 12 w 26"/>
                  <a:gd name="T27" fmla="*/ 16 h 24"/>
                  <a:gd name="T28" fmla="*/ 13 w 26"/>
                  <a:gd name="T29" fmla="*/ 16 h 24"/>
                  <a:gd name="T30" fmla="*/ 15 w 26"/>
                  <a:gd name="T31" fmla="*/ 15 h 24"/>
                  <a:gd name="T32" fmla="*/ 15 w 26"/>
                  <a:gd name="T33" fmla="*/ 10 h 24"/>
                  <a:gd name="T34" fmla="*/ 12 w 26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1" y="24"/>
                      <a:pt x="11" y="24"/>
                    </a:cubicBezTo>
                    <a:cubicBezTo>
                      <a:pt x="8" y="23"/>
                      <a:pt x="5" y="22"/>
                      <a:pt x="3" y="19"/>
                    </a:cubicBezTo>
                    <a:cubicBezTo>
                      <a:pt x="1" y="17"/>
                      <a:pt x="0" y="13"/>
                      <a:pt x="1" y="10"/>
                    </a:cubicBezTo>
                    <a:cubicBezTo>
                      <a:pt x="1" y="7"/>
                      <a:pt x="3" y="4"/>
                      <a:pt x="5" y="2"/>
                    </a:cubicBezTo>
                    <a:cubicBezTo>
                      <a:pt x="7" y="1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5"/>
                    </a:cubicBezTo>
                    <a:cubicBezTo>
                      <a:pt x="26" y="11"/>
                      <a:pt x="25" y="18"/>
                      <a:pt x="20" y="22"/>
                    </a:cubicBezTo>
                    <a:cubicBezTo>
                      <a:pt x="17" y="23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9"/>
                    </a:cubicBezTo>
                    <a:cubicBezTo>
                      <a:pt x="9" y="9"/>
                      <a:pt x="9" y="11"/>
                      <a:pt x="9" y="11"/>
                    </a:cubicBezTo>
                    <a:cubicBezTo>
                      <a:pt x="8" y="12"/>
                      <a:pt x="9" y="13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4"/>
                      <a:pt x="17" y="12"/>
                      <a:pt x="15" y="10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06" name="Freeform 532"/>
              <p:cNvSpPr>
                <a:spLocks noEditPoints="1"/>
              </p:cNvSpPr>
              <p:nvPr/>
            </p:nvSpPr>
            <p:spPr bwMode="auto">
              <a:xfrm>
                <a:off x="-4767263" y="2517775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2 w 25"/>
                  <a:gd name="T3" fmla="*/ 19 h 24"/>
                  <a:gd name="T4" fmla="*/ 0 w 25"/>
                  <a:gd name="T5" fmla="*/ 10 h 24"/>
                  <a:gd name="T6" fmla="*/ 5 w 25"/>
                  <a:gd name="T7" fmla="*/ 2 h 24"/>
                  <a:gd name="T8" fmla="*/ 12 w 25"/>
                  <a:gd name="T9" fmla="*/ 0 h 24"/>
                  <a:gd name="T10" fmla="*/ 22 w 25"/>
                  <a:gd name="T11" fmla="*/ 6 h 24"/>
                  <a:gd name="T12" fmla="*/ 19 w 25"/>
                  <a:gd name="T13" fmla="*/ 22 h 24"/>
                  <a:gd name="T14" fmla="*/ 12 w 25"/>
                  <a:gd name="T15" fmla="*/ 24 h 24"/>
                  <a:gd name="T16" fmla="*/ 12 w 25"/>
                  <a:gd name="T17" fmla="*/ 8 h 24"/>
                  <a:gd name="T18" fmla="*/ 10 w 25"/>
                  <a:gd name="T19" fmla="*/ 9 h 24"/>
                  <a:gd name="T20" fmla="*/ 8 w 25"/>
                  <a:gd name="T21" fmla="*/ 11 h 24"/>
                  <a:gd name="T22" fmla="*/ 9 w 25"/>
                  <a:gd name="T23" fmla="*/ 14 h 24"/>
                  <a:gd name="T24" fmla="*/ 12 w 25"/>
                  <a:gd name="T25" fmla="*/ 16 h 24"/>
                  <a:gd name="T26" fmla="*/ 14 w 25"/>
                  <a:gd name="T27" fmla="*/ 16 h 24"/>
                  <a:gd name="T28" fmla="*/ 15 w 25"/>
                  <a:gd name="T29" fmla="*/ 10 h 24"/>
                  <a:gd name="T30" fmla="*/ 12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8" y="24"/>
                      <a:pt x="5" y="22"/>
                      <a:pt x="2" y="19"/>
                    </a:cubicBezTo>
                    <a:cubicBezTo>
                      <a:pt x="0" y="16"/>
                      <a:pt x="0" y="13"/>
                      <a:pt x="0" y="10"/>
                    </a:cubicBezTo>
                    <a:cubicBezTo>
                      <a:pt x="1" y="6"/>
                      <a:pt x="3" y="4"/>
                      <a:pt x="5" y="2"/>
                    </a:cubicBezTo>
                    <a:cubicBezTo>
                      <a:pt x="7" y="1"/>
                      <a:pt x="9" y="0"/>
                      <a:pt x="12" y="0"/>
                    </a:cubicBezTo>
                    <a:cubicBezTo>
                      <a:pt x="16" y="0"/>
                      <a:pt x="20" y="2"/>
                      <a:pt x="22" y="6"/>
                    </a:cubicBezTo>
                    <a:cubicBezTo>
                      <a:pt x="25" y="12"/>
                      <a:pt x="24" y="19"/>
                      <a:pt x="19" y="22"/>
                    </a:cubicBezTo>
                    <a:cubicBezTo>
                      <a:pt x="17" y="24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9"/>
                      <a:pt x="8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4" y="16"/>
                    </a:cubicBezTo>
                    <a:cubicBezTo>
                      <a:pt x="16" y="14"/>
                      <a:pt x="16" y="12"/>
                      <a:pt x="15" y="10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07" name="Freeform 533"/>
              <p:cNvSpPr>
                <a:spLocks noEditPoints="1"/>
              </p:cNvSpPr>
              <p:nvPr/>
            </p:nvSpPr>
            <p:spPr bwMode="auto">
              <a:xfrm>
                <a:off x="-4881563" y="2563813"/>
                <a:ext cx="50800" cy="52388"/>
              </a:xfrm>
              <a:custGeom>
                <a:avLst/>
                <a:gdLst>
                  <a:gd name="T0" fmla="*/ 12 w 24"/>
                  <a:gd name="T1" fmla="*/ 25 h 25"/>
                  <a:gd name="T2" fmla="*/ 3 w 24"/>
                  <a:gd name="T3" fmla="*/ 21 h 25"/>
                  <a:gd name="T4" fmla="*/ 0 w 24"/>
                  <a:gd name="T5" fmla="*/ 13 h 25"/>
                  <a:gd name="T6" fmla="*/ 4 w 24"/>
                  <a:gd name="T7" fmla="*/ 4 h 25"/>
                  <a:gd name="T8" fmla="*/ 12 w 24"/>
                  <a:gd name="T9" fmla="*/ 1 h 25"/>
                  <a:gd name="T10" fmla="*/ 21 w 24"/>
                  <a:gd name="T11" fmla="*/ 5 h 25"/>
                  <a:gd name="T12" fmla="*/ 24 w 24"/>
                  <a:gd name="T13" fmla="*/ 13 h 25"/>
                  <a:gd name="T14" fmla="*/ 20 w 24"/>
                  <a:gd name="T15" fmla="*/ 22 h 25"/>
                  <a:gd name="T16" fmla="*/ 12 w 24"/>
                  <a:gd name="T17" fmla="*/ 25 h 25"/>
                  <a:gd name="T18" fmla="*/ 12 w 24"/>
                  <a:gd name="T19" fmla="*/ 9 h 25"/>
                  <a:gd name="T20" fmla="*/ 9 w 24"/>
                  <a:gd name="T21" fmla="*/ 10 h 25"/>
                  <a:gd name="T22" fmla="*/ 8 w 24"/>
                  <a:gd name="T23" fmla="*/ 13 h 25"/>
                  <a:gd name="T24" fmla="*/ 9 w 24"/>
                  <a:gd name="T25" fmla="*/ 15 h 25"/>
                  <a:gd name="T26" fmla="*/ 15 w 24"/>
                  <a:gd name="T27" fmla="*/ 16 h 25"/>
                  <a:gd name="T28" fmla="*/ 16 w 24"/>
                  <a:gd name="T29" fmla="*/ 13 h 25"/>
                  <a:gd name="T30" fmla="*/ 15 w 24"/>
                  <a:gd name="T31" fmla="*/ 10 h 25"/>
                  <a:gd name="T32" fmla="*/ 12 w 24"/>
                  <a:gd name="T33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9" y="25"/>
                      <a:pt x="6" y="23"/>
                      <a:pt x="3" y="21"/>
                    </a:cubicBezTo>
                    <a:cubicBezTo>
                      <a:pt x="1" y="19"/>
                      <a:pt x="0" y="16"/>
                      <a:pt x="0" y="13"/>
                    </a:cubicBezTo>
                    <a:cubicBezTo>
                      <a:pt x="0" y="9"/>
                      <a:pt x="1" y="6"/>
                      <a:pt x="4" y="4"/>
                    </a:cubicBezTo>
                    <a:cubicBezTo>
                      <a:pt x="6" y="2"/>
                      <a:pt x="9" y="0"/>
                      <a:pt x="12" y="1"/>
                    </a:cubicBezTo>
                    <a:cubicBezTo>
                      <a:pt x="16" y="1"/>
                      <a:pt x="19" y="2"/>
                      <a:pt x="21" y="5"/>
                    </a:cubicBezTo>
                    <a:cubicBezTo>
                      <a:pt x="23" y="7"/>
                      <a:pt x="24" y="10"/>
                      <a:pt x="24" y="13"/>
                    </a:cubicBezTo>
                    <a:cubicBezTo>
                      <a:pt x="24" y="17"/>
                      <a:pt x="22" y="19"/>
                      <a:pt x="20" y="22"/>
                    </a:cubicBezTo>
                    <a:cubicBezTo>
                      <a:pt x="18" y="24"/>
                      <a:pt x="15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0" y="9"/>
                      <a:pt x="9" y="10"/>
                    </a:cubicBezTo>
                    <a:cubicBezTo>
                      <a:pt x="8" y="10"/>
                      <a:pt x="8" y="12"/>
                      <a:pt x="8" y="13"/>
                    </a:cubicBezTo>
                    <a:cubicBezTo>
                      <a:pt x="8" y="14"/>
                      <a:pt x="8" y="15"/>
                      <a:pt x="9" y="15"/>
                    </a:cubicBezTo>
                    <a:cubicBezTo>
                      <a:pt x="10" y="17"/>
                      <a:pt x="13" y="17"/>
                      <a:pt x="15" y="16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4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08" name="Freeform 534"/>
              <p:cNvSpPr>
                <a:spLocks noEditPoints="1"/>
              </p:cNvSpPr>
              <p:nvPr/>
            </p:nvSpPr>
            <p:spPr bwMode="auto">
              <a:xfrm>
                <a:off x="-4856163" y="2541588"/>
                <a:ext cx="52388" cy="52388"/>
              </a:xfrm>
              <a:custGeom>
                <a:avLst/>
                <a:gdLst>
                  <a:gd name="T0" fmla="*/ 12 w 24"/>
                  <a:gd name="T1" fmla="*/ 24 h 24"/>
                  <a:gd name="T2" fmla="*/ 3 w 24"/>
                  <a:gd name="T3" fmla="*/ 20 h 24"/>
                  <a:gd name="T4" fmla="*/ 0 w 24"/>
                  <a:gd name="T5" fmla="*/ 11 h 24"/>
                  <a:gd name="T6" fmla="*/ 4 w 24"/>
                  <a:gd name="T7" fmla="*/ 3 h 24"/>
                  <a:gd name="T8" fmla="*/ 13 w 24"/>
                  <a:gd name="T9" fmla="*/ 0 h 24"/>
                  <a:gd name="T10" fmla="*/ 21 w 24"/>
                  <a:gd name="T11" fmla="*/ 4 h 24"/>
                  <a:gd name="T12" fmla="*/ 24 w 24"/>
                  <a:gd name="T13" fmla="*/ 13 h 24"/>
                  <a:gd name="T14" fmla="*/ 20 w 24"/>
                  <a:gd name="T15" fmla="*/ 21 h 24"/>
                  <a:gd name="T16" fmla="*/ 12 w 24"/>
                  <a:gd name="T17" fmla="*/ 24 h 24"/>
                  <a:gd name="T18" fmla="*/ 12 w 24"/>
                  <a:gd name="T19" fmla="*/ 8 h 24"/>
                  <a:gd name="T20" fmla="*/ 9 w 24"/>
                  <a:gd name="T21" fmla="*/ 9 h 24"/>
                  <a:gd name="T22" fmla="*/ 8 w 24"/>
                  <a:gd name="T23" fmla="*/ 12 h 24"/>
                  <a:gd name="T24" fmla="*/ 9 w 24"/>
                  <a:gd name="T25" fmla="*/ 15 h 24"/>
                  <a:gd name="T26" fmla="*/ 12 w 24"/>
                  <a:gd name="T27" fmla="*/ 16 h 24"/>
                  <a:gd name="T28" fmla="*/ 14 w 24"/>
                  <a:gd name="T29" fmla="*/ 15 h 24"/>
                  <a:gd name="T30" fmla="*/ 16 w 24"/>
                  <a:gd name="T31" fmla="*/ 12 h 24"/>
                  <a:gd name="T32" fmla="*/ 15 w 24"/>
                  <a:gd name="T33" fmla="*/ 9 h 24"/>
                  <a:gd name="T34" fmla="*/ 12 w 24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9" y="24"/>
                      <a:pt x="5" y="23"/>
                      <a:pt x="3" y="20"/>
                    </a:cubicBezTo>
                    <a:cubicBezTo>
                      <a:pt x="1" y="18"/>
                      <a:pt x="0" y="14"/>
                      <a:pt x="0" y="11"/>
                    </a:cubicBezTo>
                    <a:cubicBezTo>
                      <a:pt x="0" y="8"/>
                      <a:pt x="1" y="5"/>
                      <a:pt x="4" y="3"/>
                    </a:cubicBezTo>
                    <a:cubicBezTo>
                      <a:pt x="6" y="1"/>
                      <a:pt x="10" y="0"/>
                      <a:pt x="13" y="0"/>
                    </a:cubicBezTo>
                    <a:cubicBezTo>
                      <a:pt x="16" y="0"/>
                      <a:pt x="19" y="2"/>
                      <a:pt x="21" y="4"/>
                    </a:cubicBezTo>
                    <a:cubicBezTo>
                      <a:pt x="23" y="7"/>
                      <a:pt x="24" y="10"/>
                      <a:pt x="24" y="13"/>
                    </a:cubicBezTo>
                    <a:cubicBezTo>
                      <a:pt x="24" y="16"/>
                      <a:pt x="22" y="19"/>
                      <a:pt x="20" y="21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4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6" y="10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09" name="Freeform 535"/>
              <p:cNvSpPr>
                <a:spLocks noEditPoints="1"/>
              </p:cNvSpPr>
              <p:nvPr/>
            </p:nvSpPr>
            <p:spPr bwMode="auto">
              <a:xfrm>
                <a:off x="-4830763" y="2517775"/>
                <a:ext cx="53975" cy="53975"/>
              </a:xfrm>
              <a:custGeom>
                <a:avLst/>
                <a:gdLst>
                  <a:gd name="T0" fmla="*/ 13 w 25"/>
                  <a:gd name="T1" fmla="*/ 25 h 25"/>
                  <a:gd name="T2" fmla="*/ 3 w 25"/>
                  <a:gd name="T3" fmla="*/ 20 h 25"/>
                  <a:gd name="T4" fmla="*/ 0 w 25"/>
                  <a:gd name="T5" fmla="*/ 12 h 25"/>
                  <a:gd name="T6" fmla="*/ 5 w 25"/>
                  <a:gd name="T7" fmla="*/ 3 h 25"/>
                  <a:gd name="T8" fmla="*/ 14 w 25"/>
                  <a:gd name="T9" fmla="*/ 1 h 25"/>
                  <a:gd name="T10" fmla="*/ 22 w 25"/>
                  <a:gd name="T11" fmla="*/ 6 h 25"/>
                  <a:gd name="T12" fmla="*/ 24 w 25"/>
                  <a:gd name="T13" fmla="*/ 14 h 25"/>
                  <a:gd name="T14" fmla="*/ 20 w 25"/>
                  <a:gd name="T15" fmla="*/ 22 h 25"/>
                  <a:gd name="T16" fmla="*/ 13 w 25"/>
                  <a:gd name="T17" fmla="*/ 25 h 25"/>
                  <a:gd name="T18" fmla="*/ 12 w 25"/>
                  <a:gd name="T19" fmla="*/ 9 h 25"/>
                  <a:gd name="T20" fmla="*/ 10 w 25"/>
                  <a:gd name="T21" fmla="*/ 10 h 25"/>
                  <a:gd name="T22" fmla="*/ 8 w 25"/>
                  <a:gd name="T23" fmla="*/ 12 h 25"/>
                  <a:gd name="T24" fmla="*/ 9 w 25"/>
                  <a:gd name="T25" fmla="*/ 15 h 25"/>
                  <a:gd name="T26" fmla="*/ 13 w 25"/>
                  <a:gd name="T27" fmla="*/ 17 h 25"/>
                  <a:gd name="T28" fmla="*/ 15 w 25"/>
                  <a:gd name="T29" fmla="*/ 16 h 25"/>
                  <a:gd name="T30" fmla="*/ 16 w 25"/>
                  <a:gd name="T31" fmla="*/ 13 h 25"/>
                  <a:gd name="T32" fmla="*/ 15 w 25"/>
                  <a:gd name="T33" fmla="*/ 10 h 25"/>
                  <a:gd name="T34" fmla="*/ 13 w 25"/>
                  <a:gd name="T35" fmla="*/ 9 h 25"/>
                  <a:gd name="T36" fmla="*/ 12 w 25"/>
                  <a:gd name="T37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9" y="25"/>
                      <a:pt x="5" y="23"/>
                      <a:pt x="3" y="20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1" y="8"/>
                      <a:pt x="2" y="5"/>
                      <a:pt x="5" y="3"/>
                    </a:cubicBezTo>
                    <a:cubicBezTo>
                      <a:pt x="7" y="1"/>
                      <a:pt x="11" y="0"/>
                      <a:pt x="14" y="1"/>
                    </a:cubicBezTo>
                    <a:cubicBezTo>
                      <a:pt x="17" y="1"/>
                      <a:pt x="20" y="3"/>
                      <a:pt x="22" y="6"/>
                    </a:cubicBezTo>
                    <a:cubicBezTo>
                      <a:pt x="24" y="8"/>
                      <a:pt x="25" y="11"/>
                      <a:pt x="24" y="14"/>
                    </a:cubicBezTo>
                    <a:cubicBezTo>
                      <a:pt x="24" y="18"/>
                      <a:pt x="22" y="20"/>
                      <a:pt x="20" y="22"/>
                    </a:cubicBezTo>
                    <a:cubicBezTo>
                      <a:pt x="18" y="24"/>
                      <a:pt x="15" y="25"/>
                      <a:pt x="13" y="25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1" y="9"/>
                      <a:pt x="10" y="10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7"/>
                      <a:pt x="13" y="17"/>
                    </a:cubicBezTo>
                    <a:cubicBezTo>
                      <a:pt x="13" y="17"/>
                      <a:pt x="14" y="17"/>
                      <a:pt x="15" y="16"/>
                    </a:cubicBezTo>
                    <a:cubicBezTo>
                      <a:pt x="16" y="15"/>
                      <a:pt x="16" y="15"/>
                      <a:pt x="16" y="13"/>
                    </a:cubicBezTo>
                    <a:cubicBezTo>
                      <a:pt x="16" y="13"/>
                      <a:pt x="16" y="11"/>
                      <a:pt x="15" y="10"/>
                    </a:cubicBezTo>
                    <a:cubicBezTo>
                      <a:pt x="15" y="10"/>
                      <a:pt x="14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10" name="Freeform 536"/>
              <p:cNvSpPr>
                <a:spLocks noEditPoints="1"/>
              </p:cNvSpPr>
              <p:nvPr/>
            </p:nvSpPr>
            <p:spPr bwMode="auto">
              <a:xfrm>
                <a:off x="-4802188" y="2498725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3 w 26"/>
                  <a:gd name="T3" fmla="*/ 19 h 24"/>
                  <a:gd name="T4" fmla="*/ 0 w 26"/>
                  <a:gd name="T5" fmla="*/ 10 h 24"/>
                  <a:gd name="T6" fmla="*/ 5 w 26"/>
                  <a:gd name="T7" fmla="*/ 2 h 24"/>
                  <a:gd name="T8" fmla="*/ 12 w 26"/>
                  <a:gd name="T9" fmla="*/ 0 h 24"/>
                  <a:gd name="T10" fmla="*/ 22 w 26"/>
                  <a:gd name="T11" fmla="*/ 5 h 24"/>
                  <a:gd name="T12" fmla="*/ 19 w 26"/>
                  <a:gd name="T13" fmla="*/ 22 h 24"/>
                  <a:gd name="T14" fmla="*/ 12 w 26"/>
                  <a:gd name="T15" fmla="*/ 24 h 24"/>
                  <a:gd name="T16" fmla="*/ 12 w 26"/>
                  <a:gd name="T17" fmla="*/ 8 h 24"/>
                  <a:gd name="T18" fmla="*/ 10 w 26"/>
                  <a:gd name="T19" fmla="*/ 9 h 24"/>
                  <a:gd name="T20" fmla="*/ 8 w 26"/>
                  <a:gd name="T21" fmla="*/ 12 h 24"/>
                  <a:gd name="T22" fmla="*/ 9 w 26"/>
                  <a:gd name="T23" fmla="*/ 15 h 24"/>
                  <a:gd name="T24" fmla="*/ 12 w 26"/>
                  <a:gd name="T25" fmla="*/ 16 h 24"/>
                  <a:gd name="T26" fmla="*/ 15 w 26"/>
                  <a:gd name="T27" fmla="*/ 16 h 24"/>
                  <a:gd name="T28" fmla="*/ 16 w 26"/>
                  <a:gd name="T29" fmla="*/ 10 h 24"/>
                  <a:gd name="T30" fmla="*/ 12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9" y="24"/>
                      <a:pt x="5" y="23"/>
                      <a:pt x="3" y="19"/>
                    </a:cubicBezTo>
                    <a:cubicBezTo>
                      <a:pt x="1" y="17"/>
                      <a:pt x="0" y="14"/>
                      <a:pt x="0" y="10"/>
                    </a:cubicBezTo>
                    <a:cubicBezTo>
                      <a:pt x="1" y="7"/>
                      <a:pt x="3" y="4"/>
                      <a:pt x="5" y="2"/>
                    </a:cubicBezTo>
                    <a:cubicBezTo>
                      <a:pt x="7" y="1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5"/>
                    </a:cubicBezTo>
                    <a:cubicBezTo>
                      <a:pt x="26" y="11"/>
                      <a:pt x="25" y="18"/>
                      <a:pt x="19" y="22"/>
                    </a:cubicBezTo>
                    <a:cubicBezTo>
                      <a:pt x="17" y="24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11" name="Freeform 537"/>
              <p:cNvSpPr>
                <a:spLocks noEditPoints="1"/>
              </p:cNvSpPr>
              <p:nvPr/>
            </p:nvSpPr>
            <p:spPr bwMode="auto">
              <a:xfrm>
                <a:off x="-4894263" y="2527300"/>
                <a:ext cx="57150" cy="50800"/>
              </a:xfrm>
              <a:custGeom>
                <a:avLst/>
                <a:gdLst>
                  <a:gd name="T0" fmla="*/ 13 w 27"/>
                  <a:gd name="T1" fmla="*/ 24 h 24"/>
                  <a:gd name="T2" fmla="*/ 12 w 27"/>
                  <a:gd name="T3" fmla="*/ 24 h 24"/>
                  <a:gd name="T4" fmla="*/ 4 w 27"/>
                  <a:gd name="T5" fmla="*/ 21 h 24"/>
                  <a:gd name="T6" fmla="*/ 1 w 27"/>
                  <a:gd name="T7" fmla="*/ 12 h 24"/>
                  <a:gd name="T8" fmla="*/ 2 w 27"/>
                  <a:gd name="T9" fmla="*/ 7 h 24"/>
                  <a:gd name="T10" fmla="*/ 5 w 27"/>
                  <a:gd name="T11" fmla="*/ 3 h 24"/>
                  <a:gd name="T12" fmla="*/ 13 w 27"/>
                  <a:gd name="T13" fmla="*/ 0 h 24"/>
                  <a:gd name="T14" fmla="*/ 22 w 27"/>
                  <a:gd name="T15" fmla="*/ 4 h 24"/>
                  <a:gd name="T16" fmla="*/ 21 w 27"/>
                  <a:gd name="T17" fmla="*/ 21 h 24"/>
                  <a:gd name="T18" fmla="*/ 17 w 27"/>
                  <a:gd name="T19" fmla="*/ 24 h 24"/>
                  <a:gd name="T20" fmla="*/ 13 w 27"/>
                  <a:gd name="T21" fmla="*/ 24 h 24"/>
                  <a:gd name="T22" fmla="*/ 13 w 27"/>
                  <a:gd name="T23" fmla="*/ 8 h 24"/>
                  <a:gd name="T24" fmla="*/ 10 w 27"/>
                  <a:gd name="T25" fmla="*/ 9 h 24"/>
                  <a:gd name="T26" fmla="*/ 9 w 27"/>
                  <a:gd name="T27" fmla="*/ 11 h 24"/>
                  <a:gd name="T28" fmla="*/ 9 w 27"/>
                  <a:gd name="T29" fmla="*/ 12 h 24"/>
                  <a:gd name="T30" fmla="*/ 10 w 27"/>
                  <a:gd name="T31" fmla="*/ 15 h 24"/>
                  <a:gd name="T32" fmla="*/ 13 w 27"/>
                  <a:gd name="T33" fmla="*/ 16 h 24"/>
                  <a:gd name="T34" fmla="*/ 13 w 27"/>
                  <a:gd name="T35" fmla="*/ 16 h 24"/>
                  <a:gd name="T36" fmla="*/ 14 w 27"/>
                  <a:gd name="T37" fmla="*/ 16 h 24"/>
                  <a:gd name="T38" fmla="*/ 16 w 27"/>
                  <a:gd name="T39" fmla="*/ 15 h 24"/>
                  <a:gd name="T40" fmla="*/ 16 w 27"/>
                  <a:gd name="T41" fmla="*/ 9 h 24"/>
                  <a:gd name="T42" fmla="*/ 13 w 27"/>
                  <a:gd name="T4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9" y="24"/>
                      <a:pt x="6" y="23"/>
                      <a:pt x="4" y="21"/>
                    </a:cubicBezTo>
                    <a:cubicBezTo>
                      <a:pt x="2" y="18"/>
                      <a:pt x="0" y="15"/>
                      <a:pt x="1" y="12"/>
                    </a:cubicBezTo>
                    <a:cubicBezTo>
                      <a:pt x="1" y="10"/>
                      <a:pt x="1" y="8"/>
                      <a:pt x="2" y="7"/>
                    </a:cubicBezTo>
                    <a:cubicBezTo>
                      <a:pt x="3" y="5"/>
                      <a:pt x="4" y="4"/>
                      <a:pt x="5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7" y="0"/>
                      <a:pt x="20" y="1"/>
                      <a:pt x="22" y="4"/>
                    </a:cubicBezTo>
                    <a:cubicBezTo>
                      <a:pt x="27" y="9"/>
                      <a:pt x="26" y="17"/>
                      <a:pt x="21" y="21"/>
                    </a:cubicBezTo>
                    <a:cubicBezTo>
                      <a:pt x="20" y="22"/>
                      <a:pt x="18" y="23"/>
                      <a:pt x="17" y="24"/>
                    </a:cubicBezTo>
                    <a:cubicBezTo>
                      <a:pt x="16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10" y="10"/>
                      <a:pt x="9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4" y="16"/>
                      <a:pt x="14" y="16"/>
                    </a:cubicBezTo>
                    <a:cubicBezTo>
                      <a:pt x="15" y="16"/>
                      <a:pt x="15" y="16"/>
                      <a:pt x="16" y="15"/>
                    </a:cubicBezTo>
                    <a:cubicBezTo>
                      <a:pt x="18" y="14"/>
                      <a:pt x="18" y="11"/>
                      <a:pt x="16" y="9"/>
                    </a:cubicBezTo>
                    <a:cubicBezTo>
                      <a:pt x="16" y="8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12" name="Freeform 538"/>
              <p:cNvSpPr>
                <a:spLocks noEditPoints="1"/>
              </p:cNvSpPr>
              <p:nvPr/>
            </p:nvSpPr>
            <p:spPr bwMode="auto">
              <a:xfrm>
                <a:off x="-4911725" y="2449513"/>
                <a:ext cx="87313" cy="80963"/>
              </a:xfrm>
              <a:custGeom>
                <a:avLst/>
                <a:gdLst>
                  <a:gd name="T0" fmla="*/ 18 w 41"/>
                  <a:gd name="T1" fmla="*/ 38 h 38"/>
                  <a:gd name="T2" fmla="*/ 17 w 41"/>
                  <a:gd name="T3" fmla="*/ 38 h 38"/>
                  <a:gd name="T4" fmla="*/ 4 w 41"/>
                  <a:gd name="T5" fmla="*/ 32 h 38"/>
                  <a:gd name="T6" fmla="*/ 0 w 41"/>
                  <a:gd name="T7" fmla="*/ 18 h 38"/>
                  <a:gd name="T8" fmla="*/ 3 w 41"/>
                  <a:gd name="T9" fmla="*/ 11 h 38"/>
                  <a:gd name="T10" fmla="*/ 5 w 41"/>
                  <a:gd name="T11" fmla="*/ 8 h 38"/>
                  <a:gd name="T12" fmla="*/ 8 w 41"/>
                  <a:gd name="T13" fmla="*/ 5 h 38"/>
                  <a:gd name="T14" fmla="*/ 21 w 41"/>
                  <a:gd name="T15" fmla="*/ 0 h 38"/>
                  <a:gd name="T16" fmla="*/ 35 w 41"/>
                  <a:gd name="T17" fmla="*/ 7 h 38"/>
                  <a:gd name="T18" fmla="*/ 31 w 41"/>
                  <a:gd name="T19" fmla="*/ 34 h 38"/>
                  <a:gd name="T20" fmla="*/ 28 w 41"/>
                  <a:gd name="T21" fmla="*/ 36 h 38"/>
                  <a:gd name="T22" fmla="*/ 24 w 41"/>
                  <a:gd name="T23" fmla="*/ 37 h 38"/>
                  <a:gd name="T24" fmla="*/ 18 w 41"/>
                  <a:gd name="T25" fmla="*/ 38 h 38"/>
                  <a:gd name="T26" fmla="*/ 21 w 41"/>
                  <a:gd name="T27" fmla="*/ 9 h 38"/>
                  <a:gd name="T28" fmla="*/ 13 w 41"/>
                  <a:gd name="T29" fmla="*/ 12 h 38"/>
                  <a:gd name="T30" fmla="*/ 11 w 41"/>
                  <a:gd name="T31" fmla="*/ 13 h 38"/>
                  <a:gd name="T32" fmla="*/ 10 w 41"/>
                  <a:gd name="T33" fmla="*/ 15 h 38"/>
                  <a:gd name="T34" fmla="*/ 8 w 41"/>
                  <a:gd name="T35" fmla="*/ 20 h 38"/>
                  <a:gd name="T36" fmla="*/ 10 w 41"/>
                  <a:gd name="T37" fmla="*/ 27 h 38"/>
                  <a:gd name="T38" fmla="*/ 18 w 41"/>
                  <a:gd name="T39" fmla="*/ 30 h 38"/>
                  <a:gd name="T40" fmla="*/ 22 w 41"/>
                  <a:gd name="T41" fmla="*/ 30 h 38"/>
                  <a:gd name="T42" fmla="*/ 24 w 41"/>
                  <a:gd name="T43" fmla="*/ 29 h 38"/>
                  <a:gd name="T44" fmla="*/ 26 w 41"/>
                  <a:gd name="T45" fmla="*/ 27 h 38"/>
                  <a:gd name="T46" fmla="*/ 28 w 41"/>
                  <a:gd name="T47" fmla="*/ 12 h 38"/>
                  <a:gd name="T48" fmla="*/ 21 w 41"/>
                  <a:gd name="T49" fmla="*/ 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1" h="38">
                    <a:moveTo>
                      <a:pt x="18" y="38"/>
                    </a:moveTo>
                    <a:cubicBezTo>
                      <a:pt x="17" y="38"/>
                      <a:pt x="17" y="38"/>
                      <a:pt x="17" y="38"/>
                    </a:cubicBezTo>
                    <a:cubicBezTo>
                      <a:pt x="12" y="38"/>
                      <a:pt x="8" y="36"/>
                      <a:pt x="4" y="32"/>
                    </a:cubicBezTo>
                    <a:cubicBezTo>
                      <a:pt x="1" y="29"/>
                      <a:pt x="0" y="24"/>
                      <a:pt x="0" y="18"/>
                    </a:cubicBezTo>
                    <a:cubicBezTo>
                      <a:pt x="1" y="16"/>
                      <a:pt x="1" y="14"/>
                      <a:pt x="3" y="11"/>
                    </a:cubicBezTo>
                    <a:cubicBezTo>
                      <a:pt x="3" y="10"/>
                      <a:pt x="4" y="9"/>
                      <a:pt x="5" y="8"/>
                    </a:cubicBezTo>
                    <a:cubicBezTo>
                      <a:pt x="6" y="7"/>
                      <a:pt x="7" y="6"/>
                      <a:pt x="8" y="5"/>
                    </a:cubicBezTo>
                    <a:cubicBezTo>
                      <a:pt x="12" y="2"/>
                      <a:pt x="16" y="0"/>
                      <a:pt x="21" y="0"/>
                    </a:cubicBezTo>
                    <a:cubicBezTo>
                      <a:pt x="27" y="0"/>
                      <a:pt x="32" y="3"/>
                      <a:pt x="35" y="7"/>
                    </a:cubicBezTo>
                    <a:cubicBezTo>
                      <a:pt x="41" y="15"/>
                      <a:pt x="39" y="27"/>
                      <a:pt x="31" y="34"/>
                    </a:cubicBezTo>
                    <a:cubicBezTo>
                      <a:pt x="30" y="34"/>
                      <a:pt x="29" y="35"/>
                      <a:pt x="28" y="36"/>
                    </a:cubicBezTo>
                    <a:cubicBezTo>
                      <a:pt x="27" y="36"/>
                      <a:pt x="26" y="37"/>
                      <a:pt x="24" y="37"/>
                    </a:cubicBezTo>
                    <a:cubicBezTo>
                      <a:pt x="22" y="38"/>
                      <a:pt x="20" y="38"/>
                      <a:pt x="18" y="38"/>
                    </a:cubicBezTo>
                    <a:close/>
                    <a:moveTo>
                      <a:pt x="21" y="9"/>
                    </a:moveTo>
                    <a:cubicBezTo>
                      <a:pt x="18" y="9"/>
                      <a:pt x="15" y="10"/>
                      <a:pt x="13" y="12"/>
                    </a:cubicBezTo>
                    <a:cubicBezTo>
                      <a:pt x="12" y="12"/>
                      <a:pt x="12" y="13"/>
                      <a:pt x="11" y="13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7"/>
                      <a:pt x="8" y="18"/>
                      <a:pt x="8" y="20"/>
                    </a:cubicBezTo>
                    <a:cubicBezTo>
                      <a:pt x="8" y="22"/>
                      <a:pt x="9" y="25"/>
                      <a:pt x="10" y="27"/>
                    </a:cubicBezTo>
                    <a:cubicBezTo>
                      <a:pt x="12" y="29"/>
                      <a:pt x="15" y="30"/>
                      <a:pt x="18" y="30"/>
                    </a:cubicBezTo>
                    <a:cubicBezTo>
                      <a:pt x="19" y="30"/>
                      <a:pt x="20" y="30"/>
                      <a:pt x="22" y="30"/>
                    </a:cubicBezTo>
                    <a:cubicBezTo>
                      <a:pt x="22" y="29"/>
                      <a:pt x="23" y="29"/>
                      <a:pt x="24" y="29"/>
                    </a:cubicBezTo>
                    <a:cubicBezTo>
                      <a:pt x="25" y="28"/>
                      <a:pt x="25" y="28"/>
                      <a:pt x="26" y="27"/>
                    </a:cubicBezTo>
                    <a:cubicBezTo>
                      <a:pt x="31" y="24"/>
                      <a:pt x="32" y="17"/>
                      <a:pt x="28" y="12"/>
                    </a:cubicBezTo>
                    <a:cubicBezTo>
                      <a:pt x="27" y="10"/>
                      <a:pt x="24" y="9"/>
                      <a:pt x="2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13" name="Freeform 539"/>
              <p:cNvSpPr>
                <a:spLocks noEditPoints="1"/>
              </p:cNvSpPr>
              <p:nvPr/>
            </p:nvSpPr>
            <p:spPr bwMode="auto">
              <a:xfrm>
                <a:off x="-4867275" y="2503488"/>
                <a:ext cx="58738" cy="53975"/>
              </a:xfrm>
              <a:custGeom>
                <a:avLst/>
                <a:gdLst>
                  <a:gd name="T0" fmla="*/ 12 w 27"/>
                  <a:gd name="T1" fmla="*/ 25 h 25"/>
                  <a:gd name="T2" fmla="*/ 12 w 27"/>
                  <a:gd name="T3" fmla="*/ 24 h 25"/>
                  <a:gd name="T4" fmla="*/ 3 w 27"/>
                  <a:gd name="T5" fmla="*/ 20 h 25"/>
                  <a:gd name="T6" fmla="*/ 1 w 27"/>
                  <a:gd name="T7" fmla="*/ 11 h 25"/>
                  <a:gd name="T8" fmla="*/ 5 w 27"/>
                  <a:gd name="T9" fmla="*/ 3 h 25"/>
                  <a:gd name="T10" fmla="*/ 13 w 27"/>
                  <a:gd name="T11" fmla="*/ 0 h 25"/>
                  <a:gd name="T12" fmla="*/ 23 w 27"/>
                  <a:gd name="T13" fmla="*/ 5 h 25"/>
                  <a:gd name="T14" fmla="*/ 20 w 27"/>
                  <a:gd name="T15" fmla="*/ 22 h 25"/>
                  <a:gd name="T16" fmla="*/ 12 w 27"/>
                  <a:gd name="T17" fmla="*/ 25 h 25"/>
                  <a:gd name="T18" fmla="*/ 13 w 27"/>
                  <a:gd name="T19" fmla="*/ 8 h 25"/>
                  <a:gd name="T20" fmla="*/ 10 w 27"/>
                  <a:gd name="T21" fmla="*/ 9 h 25"/>
                  <a:gd name="T22" fmla="*/ 9 w 27"/>
                  <a:gd name="T23" fmla="*/ 12 h 25"/>
                  <a:gd name="T24" fmla="*/ 9 w 27"/>
                  <a:gd name="T25" fmla="*/ 15 h 25"/>
                  <a:gd name="T26" fmla="*/ 12 w 27"/>
                  <a:gd name="T27" fmla="*/ 16 h 25"/>
                  <a:gd name="T28" fmla="*/ 12 w 27"/>
                  <a:gd name="T29" fmla="*/ 16 h 25"/>
                  <a:gd name="T30" fmla="*/ 15 w 27"/>
                  <a:gd name="T31" fmla="*/ 15 h 25"/>
                  <a:gd name="T32" fmla="*/ 16 w 27"/>
                  <a:gd name="T33" fmla="*/ 10 h 25"/>
                  <a:gd name="T34" fmla="*/ 13 w 27"/>
                  <a:gd name="T35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" h="25">
                    <a:moveTo>
                      <a:pt x="12" y="25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8" y="24"/>
                      <a:pt x="5" y="23"/>
                      <a:pt x="3" y="20"/>
                    </a:cubicBezTo>
                    <a:cubicBezTo>
                      <a:pt x="1" y="18"/>
                      <a:pt x="0" y="15"/>
                      <a:pt x="1" y="11"/>
                    </a:cubicBezTo>
                    <a:cubicBezTo>
                      <a:pt x="1" y="8"/>
                      <a:pt x="3" y="5"/>
                      <a:pt x="5" y="3"/>
                    </a:cubicBezTo>
                    <a:cubicBezTo>
                      <a:pt x="8" y="1"/>
                      <a:pt x="10" y="0"/>
                      <a:pt x="13" y="0"/>
                    </a:cubicBezTo>
                    <a:cubicBezTo>
                      <a:pt x="17" y="0"/>
                      <a:pt x="20" y="2"/>
                      <a:pt x="23" y="5"/>
                    </a:cubicBezTo>
                    <a:cubicBezTo>
                      <a:pt x="27" y="10"/>
                      <a:pt x="26" y="18"/>
                      <a:pt x="20" y="22"/>
                    </a:cubicBezTo>
                    <a:cubicBezTo>
                      <a:pt x="18" y="24"/>
                      <a:pt x="15" y="25"/>
                      <a:pt x="12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5" y="16"/>
                      <a:pt x="15" y="15"/>
                    </a:cubicBezTo>
                    <a:cubicBezTo>
                      <a:pt x="17" y="14"/>
                      <a:pt x="18" y="11"/>
                      <a:pt x="16" y="10"/>
                    </a:cubicBezTo>
                    <a:cubicBezTo>
                      <a:pt x="16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14" name="Freeform 540"/>
              <p:cNvSpPr>
                <a:spLocks noEditPoints="1"/>
              </p:cNvSpPr>
              <p:nvPr/>
            </p:nvSpPr>
            <p:spPr bwMode="auto">
              <a:xfrm>
                <a:off x="-4838700" y="2481263"/>
                <a:ext cx="58738" cy="52388"/>
              </a:xfrm>
              <a:custGeom>
                <a:avLst/>
                <a:gdLst>
                  <a:gd name="T0" fmla="*/ 13 w 27"/>
                  <a:gd name="T1" fmla="*/ 24 h 24"/>
                  <a:gd name="T2" fmla="*/ 11 w 27"/>
                  <a:gd name="T3" fmla="*/ 24 h 24"/>
                  <a:gd name="T4" fmla="*/ 3 w 27"/>
                  <a:gd name="T5" fmla="*/ 20 h 24"/>
                  <a:gd name="T6" fmla="*/ 1 w 27"/>
                  <a:gd name="T7" fmla="*/ 10 h 24"/>
                  <a:gd name="T8" fmla="*/ 6 w 27"/>
                  <a:gd name="T9" fmla="*/ 2 h 24"/>
                  <a:gd name="T10" fmla="*/ 13 w 27"/>
                  <a:gd name="T11" fmla="*/ 0 h 24"/>
                  <a:gd name="T12" fmla="*/ 23 w 27"/>
                  <a:gd name="T13" fmla="*/ 5 h 24"/>
                  <a:gd name="T14" fmla="*/ 20 w 27"/>
                  <a:gd name="T15" fmla="*/ 22 h 24"/>
                  <a:gd name="T16" fmla="*/ 13 w 27"/>
                  <a:gd name="T17" fmla="*/ 24 h 24"/>
                  <a:gd name="T18" fmla="*/ 13 w 27"/>
                  <a:gd name="T19" fmla="*/ 8 h 24"/>
                  <a:gd name="T20" fmla="*/ 11 w 27"/>
                  <a:gd name="T21" fmla="*/ 9 h 24"/>
                  <a:gd name="T22" fmla="*/ 9 w 27"/>
                  <a:gd name="T23" fmla="*/ 12 h 24"/>
                  <a:gd name="T24" fmla="*/ 10 w 27"/>
                  <a:gd name="T25" fmla="*/ 15 h 24"/>
                  <a:gd name="T26" fmla="*/ 12 w 27"/>
                  <a:gd name="T27" fmla="*/ 16 h 24"/>
                  <a:gd name="T28" fmla="*/ 13 w 27"/>
                  <a:gd name="T29" fmla="*/ 16 h 24"/>
                  <a:gd name="T30" fmla="*/ 16 w 27"/>
                  <a:gd name="T31" fmla="*/ 15 h 24"/>
                  <a:gd name="T32" fmla="*/ 17 w 27"/>
                  <a:gd name="T33" fmla="*/ 9 h 24"/>
                  <a:gd name="T34" fmla="*/ 13 w 27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12" y="24"/>
                      <a:pt x="12" y="24"/>
                      <a:pt x="11" y="24"/>
                    </a:cubicBezTo>
                    <a:cubicBezTo>
                      <a:pt x="8" y="24"/>
                      <a:pt x="5" y="22"/>
                      <a:pt x="3" y="20"/>
                    </a:cubicBezTo>
                    <a:cubicBezTo>
                      <a:pt x="1" y="17"/>
                      <a:pt x="0" y="14"/>
                      <a:pt x="1" y="10"/>
                    </a:cubicBezTo>
                    <a:cubicBezTo>
                      <a:pt x="1" y="7"/>
                      <a:pt x="3" y="4"/>
                      <a:pt x="6" y="2"/>
                    </a:cubicBezTo>
                    <a:cubicBezTo>
                      <a:pt x="8" y="1"/>
                      <a:pt x="11" y="0"/>
                      <a:pt x="13" y="0"/>
                    </a:cubicBezTo>
                    <a:cubicBezTo>
                      <a:pt x="17" y="0"/>
                      <a:pt x="21" y="2"/>
                      <a:pt x="23" y="5"/>
                    </a:cubicBezTo>
                    <a:cubicBezTo>
                      <a:pt x="27" y="10"/>
                      <a:pt x="26" y="18"/>
                      <a:pt x="20" y="22"/>
                    </a:cubicBezTo>
                    <a:cubicBezTo>
                      <a:pt x="18" y="23"/>
                      <a:pt x="15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4"/>
                      <a:pt x="18" y="11"/>
                      <a:pt x="17" y="9"/>
                    </a:cubicBezTo>
                    <a:cubicBezTo>
                      <a:pt x="16" y="8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15" name="Freeform 541"/>
              <p:cNvSpPr>
                <a:spLocks noEditPoints="1"/>
              </p:cNvSpPr>
              <p:nvPr/>
            </p:nvSpPr>
            <p:spPr bwMode="auto">
              <a:xfrm>
                <a:off x="-4689475" y="2511425"/>
                <a:ext cx="52388" cy="52388"/>
              </a:xfrm>
              <a:custGeom>
                <a:avLst/>
                <a:gdLst>
                  <a:gd name="T0" fmla="*/ 13 w 25"/>
                  <a:gd name="T1" fmla="*/ 24 h 24"/>
                  <a:gd name="T2" fmla="*/ 9 w 25"/>
                  <a:gd name="T3" fmla="*/ 24 h 24"/>
                  <a:gd name="T4" fmla="*/ 2 w 25"/>
                  <a:gd name="T5" fmla="*/ 18 h 24"/>
                  <a:gd name="T6" fmla="*/ 1 w 25"/>
                  <a:gd name="T7" fmla="*/ 9 h 24"/>
                  <a:gd name="T8" fmla="*/ 7 w 25"/>
                  <a:gd name="T9" fmla="*/ 1 h 24"/>
                  <a:gd name="T10" fmla="*/ 12 w 25"/>
                  <a:gd name="T11" fmla="*/ 0 h 24"/>
                  <a:gd name="T12" fmla="*/ 22 w 25"/>
                  <a:gd name="T13" fmla="*/ 7 h 24"/>
                  <a:gd name="T14" fmla="*/ 18 w 25"/>
                  <a:gd name="T15" fmla="*/ 23 h 24"/>
                  <a:gd name="T16" fmla="*/ 13 w 25"/>
                  <a:gd name="T17" fmla="*/ 24 h 24"/>
                  <a:gd name="T18" fmla="*/ 12 w 25"/>
                  <a:gd name="T19" fmla="*/ 8 h 24"/>
                  <a:gd name="T20" fmla="*/ 10 w 25"/>
                  <a:gd name="T21" fmla="*/ 9 h 24"/>
                  <a:gd name="T22" fmla="*/ 9 w 25"/>
                  <a:gd name="T23" fmla="*/ 11 h 24"/>
                  <a:gd name="T24" fmla="*/ 9 w 25"/>
                  <a:gd name="T25" fmla="*/ 14 h 24"/>
                  <a:gd name="T26" fmla="*/ 12 w 25"/>
                  <a:gd name="T27" fmla="*/ 16 h 24"/>
                  <a:gd name="T28" fmla="*/ 14 w 25"/>
                  <a:gd name="T29" fmla="*/ 16 h 24"/>
                  <a:gd name="T30" fmla="*/ 15 w 25"/>
                  <a:gd name="T31" fmla="*/ 11 h 24"/>
                  <a:gd name="T32" fmla="*/ 12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0" y="24"/>
                      <a:pt x="9" y="24"/>
                    </a:cubicBezTo>
                    <a:cubicBezTo>
                      <a:pt x="6" y="23"/>
                      <a:pt x="4" y="20"/>
                      <a:pt x="2" y="18"/>
                    </a:cubicBezTo>
                    <a:cubicBezTo>
                      <a:pt x="1" y="15"/>
                      <a:pt x="0" y="12"/>
                      <a:pt x="1" y="9"/>
                    </a:cubicBezTo>
                    <a:cubicBezTo>
                      <a:pt x="2" y="6"/>
                      <a:pt x="4" y="3"/>
                      <a:pt x="7" y="1"/>
                    </a:cubicBezTo>
                    <a:cubicBezTo>
                      <a:pt x="8" y="1"/>
                      <a:pt x="10" y="0"/>
                      <a:pt x="12" y="0"/>
                    </a:cubicBezTo>
                    <a:cubicBezTo>
                      <a:pt x="16" y="0"/>
                      <a:pt x="20" y="3"/>
                      <a:pt x="22" y="7"/>
                    </a:cubicBezTo>
                    <a:cubicBezTo>
                      <a:pt x="25" y="13"/>
                      <a:pt x="23" y="20"/>
                      <a:pt x="18" y="23"/>
                    </a:cubicBezTo>
                    <a:cubicBezTo>
                      <a:pt x="16" y="24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9"/>
                    </a:cubicBezTo>
                    <a:cubicBezTo>
                      <a:pt x="9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4" y="16"/>
                    </a:cubicBezTo>
                    <a:cubicBezTo>
                      <a:pt x="16" y="15"/>
                      <a:pt x="16" y="13"/>
                      <a:pt x="15" y="11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16" name="Freeform 542"/>
              <p:cNvSpPr>
                <a:spLocks noEditPoints="1"/>
              </p:cNvSpPr>
              <p:nvPr/>
            </p:nvSpPr>
            <p:spPr bwMode="auto">
              <a:xfrm>
                <a:off x="-4662488" y="2498725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9 w 25"/>
                  <a:gd name="T3" fmla="*/ 23 h 24"/>
                  <a:gd name="T4" fmla="*/ 2 w 25"/>
                  <a:gd name="T5" fmla="*/ 17 h 24"/>
                  <a:gd name="T6" fmla="*/ 1 w 25"/>
                  <a:gd name="T7" fmla="*/ 8 h 24"/>
                  <a:gd name="T8" fmla="*/ 7 w 25"/>
                  <a:gd name="T9" fmla="*/ 1 h 24"/>
                  <a:gd name="T10" fmla="*/ 12 w 25"/>
                  <a:gd name="T11" fmla="*/ 0 h 24"/>
                  <a:gd name="T12" fmla="*/ 23 w 25"/>
                  <a:gd name="T13" fmla="*/ 7 h 24"/>
                  <a:gd name="T14" fmla="*/ 17 w 25"/>
                  <a:gd name="T15" fmla="*/ 23 h 24"/>
                  <a:gd name="T16" fmla="*/ 13 w 25"/>
                  <a:gd name="T17" fmla="*/ 24 h 24"/>
                  <a:gd name="T18" fmla="*/ 12 w 25"/>
                  <a:gd name="T19" fmla="*/ 8 h 24"/>
                  <a:gd name="T20" fmla="*/ 11 w 25"/>
                  <a:gd name="T21" fmla="*/ 8 h 24"/>
                  <a:gd name="T22" fmla="*/ 9 w 25"/>
                  <a:gd name="T23" fmla="*/ 10 h 24"/>
                  <a:gd name="T24" fmla="*/ 9 w 25"/>
                  <a:gd name="T25" fmla="*/ 13 h 24"/>
                  <a:gd name="T26" fmla="*/ 12 w 25"/>
                  <a:gd name="T27" fmla="*/ 15 h 24"/>
                  <a:gd name="T28" fmla="*/ 14 w 25"/>
                  <a:gd name="T29" fmla="*/ 15 h 24"/>
                  <a:gd name="T30" fmla="*/ 15 w 25"/>
                  <a:gd name="T31" fmla="*/ 10 h 24"/>
                  <a:gd name="T32" fmla="*/ 12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10" y="23"/>
                      <a:pt x="9" y="23"/>
                    </a:cubicBezTo>
                    <a:cubicBezTo>
                      <a:pt x="6" y="22"/>
                      <a:pt x="4" y="20"/>
                      <a:pt x="2" y="17"/>
                    </a:cubicBezTo>
                    <a:cubicBezTo>
                      <a:pt x="1" y="14"/>
                      <a:pt x="0" y="11"/>
                      <a:pt x="1" y="8"/>
                    </a:cubicBezTo>
                    <a:cubicBezTo>
                      <a:pt x="2" y="4"/>
                      <a:pt x="4" y="2"/>
                      <a:pt x="7" y="1"/>
                    </a:cubicBezTo>
                    <a:cubicBezTo>
                      <a:pt x="9" y="0"/>
                      <a:pt x="10" y="0"/>
                      <a:pt x="12" y="0"/>
                    </a:cubicBezTo>
                    <a:cubicBezTo>
                      <a:pt x="16" y="0"/>
                      <a:pt x="21" y="3"/>
                      <a:pt x="23" y="7"/>
                    </a:cubicBezTo>
                    <a:cubicBezTo>
                      <a:pt x="25" y="13"/>
                      <a:pt x="23" y="20"/>
                      <a:pt x="17" y="23"/>
                    </a:cubicBezTo>
                    <a:cubicBezTo>
                      <a:pt x="16" y="23"/>
                      <a:pt x="14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9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3" y="16"/>
                      <a:pt x="13" y="16"/>
                      <a:pt x="14" y="15"/>
                    </a:cubicBezTo>
                    <a:cubicBezTo>
                      <a:pt x="16" y="15"/>
                      <a:pt x="16" y="12"/>
                      <a:pt x="15" y="10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17" name="Freeform 543"/>
              <p:cNvSpPr>
                <a:spLocks noEditPoints="1"/>
              </p:cNvSpPr>
              <p:nvPr/>
            </p:nvSpPr>
            <p:spPr bwMode="auto">
              <a:xfrm>
                <a:off x="-4632325" y="2486025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1 w 25"/>
                  <a:gd name="T3" fmla="*/ 16 h 24"/>
                  <a:gd name="T4" fmla="*/ 1 w 25"/>
                  <a:gd name="T5" fmla="*/ 7 h 24"/>
                  <a:gd name="T6" fmla="*/ 7 w 25"/>
                  <a:gd name="T7" fmla="*/ 0 h 24"/>
                  <a:gd name="T8" fmla="*/ 11 w 25"/>
                  <a:gd name="T9" fmla="*/ 0 h 24"/>
                  <a:gd name="T10" fmla="*/ 22 w 25"/>
                  <a:gd name="T11" fmla="*/ 8 h 24"/>
                  <a:gd name="T12" fmla="*/ 16 w 25"/>
                  <a:gd name="T13" fmla="*/ 23 h 24"/>
                  <a:gd name="T14" fmla="*/ 12 w 25"/>
                  <a:gd name="T15" fmla="*/ 24 h 24"/>
                  <a:gd name="T16" fmla="*/ 11 w 25"/>
                  <a:gd name="T17" fmla="*/ 8 h 24"/>
                  <a:gd name="T18" fmla="*/ 10 w 25"/>
                  <a:gd name="T19" fmla="*/ 8 h 24"/>
                  <a:gd name="T20" fmla="*/ 9 w 25"/>
                  <a:gd name="T21" fmla="*/ 10 h 24"/>
                  <a:gd name="T22" fmla="*/ 9 w 25"/>
                  <a:gd name="T23" fmla="*/ 13 h 24"/>
                  <a:gd name="T24" fmla="*/ 12 w 25"/>
                  <a:gd name="T25" fmla="*/ 16 h 24"/>
                  <a:gd name="T26" fmla="*/ 13 w 25"/>
                  <a:gd name="T27" fmla="*/ 15 h 24"/>
                  <a:gd name="T28" fmla="*/ 15 w 25"/>
                  <a:gd name="T29" fmla="*/ 10 h 24"/>
                  <a:gd name="T30" fmla="*/ 11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8" y="24"/>
                      <a:pt x="3" y="21"/>
                      <a:pt x="1" y="16"/>
                    </a:cubicBezTo>
                    <a:cubicBezTo>
                      <a:pt x="0" y="13"/>
                      <a:pt x="0" y="10"/>
                      <a:pt x="1" y="7"/>
                    </a:cubicBezTo>
                    <a:cubicBezTo>
                      <a:pt x="2" y="4"/>
                      <a:pt x="4" y="2"/>
                      <a:pt x="7" y="0"/>
                    </a:cubicBezTo>
                    <a:cubicBezTo>
                      <a:pt x="8" y="0"/>
                      <a:pt x="10" y="0"/>
                      <a:pt x="11" y="0"/>
                    </a:cubicBezTo>
                    <a:cubicBezTo>
                      <a:pt x="16" y="0"/>
                      <a:pt x="20" y="3"/>
                      <a:pt x="22" y="8"/>
                    </a:cubicBezTo>
                    <a:cubicBezTo>
                      <a:pt x="25" y="14"/>
                      <a:pt x="22" y="21"/>
                      <a:pt x="16" y="23"/>
                    </a:cubicBezTo>
                    <a:cubicBezTo>
                      <a:pt x="15" y="23"/>
                      <a:pt x="14" y="24"/>
                      <a:pt x="12" y="24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0" y="8"/>
                      <a:pt x="10" y="8"/>
                    </a:cubicBezTo>
                    <a:cubicBezTo>
                      <a:pt x="9" y="8"/>
                      <a:pt x="9" y="9"/>
                      <a:pt x="9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9" y="15"/>
                      <a:pt x="11" y="16"/>
                      <a:pt x="12" y="16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5" y="15"/>
                      <a:pt x="15" y="13"/>
                      <a:pt x="15" y="10"/>
                    </a:cubicBezTo>
                    <a:cubicBezTo>
                      <a:pt x="14" y="9"/>
                      <a:pt x="13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18" name="Freeform 544"/>
              <p:cNvSpPr>
                <a:spLocks noEditPoints="1"/>
              </p:cNvSpPr>
              <p:nvPr/>
            </p:nvSpPr>
            <p:spPr bwMode="auto">
              <a:xfrm>
                <a:off x="-4603750" y="2473325"/>
                <a:ext cx="50800" cy="50800"/>
              </a:xfrm>
              <a:custGeom>
                <a:avLst/>
                <a:gdLst>
                  <a:gd name="T0" fmla="*/ 13 w 24"/>
                  <a:gd name="T1" fmla="*/ 24 h 24"/>
                  <a:gd name="T2" fmla="*/ 2 w 24"/>
                  <a:gd name="T3" fmla="*/ 17 h 24"/>
                  <a:gd name="T4" fmla="*/ 2 w 24"/>
                  <a:gd name="T5" fmla="*/ 7 h 24"/>
                  <a:gd name="T6" fmla="*/ 8 w 24"/>
                  <a:gd name="T7" fmla="*/ 1 h 24"/>
                  <a:gd name="T8" fmla="*/ 8 w 24"/>
                  <a:gd name="T9" fmla="*/ 1 h 24"/>
                  <a:gd name="T10" fmla="*/ 12 w 24"/>
                  <a:gd name="T11" fmla="*/ 0 h 24"/>
                  <a:gd name="T12" fmla="*/ 23 w 24"/>
                  <a:gd name="T13" fmla="*/ 9 h 24"/>
                  <a:gd name="T14" fmla="*/ 23 w 24"/>
                  <a:gd name="T15" fmla="*/ 18 h 24"/>
                  <a:gd name="T16" fmla="*/ 16 w 24"/>
                  <a:gd name="T17" fmla="*/ 24 h 24"/>
                  <a:gd name="T18" fmla="*/ 13 w 24"/>
                  <a:gd name="T19" fmla="*/ 24 h 24"/>
                  <a:gd name="T20" fmla="*/ 11 w 24"/>
                  <a:gd name="T21" fmla="*/ 9 h 24"/>
                  <a:gd name="T22" fmla="*/ 9 w 24"/>
                  <a:gd name="T23" fmla="*/ 10 h 24"/>
                  <a:gd name="T24" fmla="*/ 9 w 24"/>
                  <a:gd name="T25" fmla="*/ 14 h 24"/>
                  <a:gd name="T26" fmla="*/ 13 w 24"/>
                  <a:gd name="T27" fmla="*/ 16 h 24"/>
                  <a:gd name="T28" fmla="*/ 13 w 24"/>
                  <a:gd name="T29" fmla="*/ 16 h 24"/>
                  <a:gd name="T30" fmla="*/ 14 w 24"/>
                  <a:gd name="T31" fmla="*/ 16 h 24"/>
                  <a:gd name="T32" fmla="*/ 15 w 24"/>
                  <a:gd name="T33" fmla="*/ 15 h 24"/>
                  <a:gd name="T34" fmla="*/ 15 w 24"/>
                  <a:gd name="T35" fmla="*/ 11 h 24"/>
                  <a:gd name="T36" fmla="*/ 11 w 24"/>
                  <a:gd name="T3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8" y="24"/>
                      <a:pt x="4" y="21"/>
                      <a:pt x="2" y="17"/>
                    </a:cubicBezTo>
                    <a:cubicBezTo>
                      <a:pt x="0" y="13"/>
                      <a:pt x="0" y="10"/>
                      <a:pt x="2" y="7"/>
                    </a:cubicBezTo>
                    <a:cubicBezTo>
                      <a:pt x="3" y="4"/>
                      <a:pt x="5" y="2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9" y="1"/>
                      <a:pt x="10" y="0"/>
                      <a:pt x="12" y="0"/>
                    </a:cubicBezTo>
                    <a:cubicBezTo>
                      <a:pt x="17" y="0"/>
                      <a:pt x="21" y="4"/>
                      <a:pt x="23" y="9"/>
                    </a:cubicBezTo>
                    <a:cubicBezTo>
                      <a:pt x="24" y="12"/>
                      <a:pt x="24" y="15"/>
                      <a:pt x="23" y="18"/>
                    </a:cubicBezTo>
                    <a:cubicBezTo>
                      <a:pt x="21" y="21"/>
                      <a:pt x="19" y="23"/>
                      <a:pt x="16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1" y="9"/>
                    </a:moveTo>
                    <a:cubicBezTo>
                      <a:pt x="10" y="9"/>
                      <a:pt x="9" y="10"/>
                      <a:pt x="9" y="10"/>
                    </a:cubicBezTo>
                    <a:cubicBezTo>
                      <a:pt x="9" y="11"/>
                      <a:pt x="9" y="12"/>
                      <a:pt x="9" y="14"/>
                    </a:cubicBezTo>
                    <a:cubicBezTo>
                      <a:pt x="10" y="15"/>
                      <a:pt x="12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5"/>
                      <a:pt x="15" y="15"/>
                    </a:cubicBezTo>
                    <a:cubicBezTo>
                      <a:pt x="16" y="14"/>
                      <a:pt x="16" y="12"/>
                      <a:pt x="15" y="11"/>
                    </a:cubicBezTo>
                    <a:cubicBezTo>
                      <a:pt x="15" y="9"/>
                      <a:pt x="13" y="8"/>
                      <a:pt x="1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19" name="Freeform 545"/>
              <p:cNvSpPr>
                <a:spLocks noEditPoints="1"/>
              </p:cNvSpPr>
              <p:nvPr/>
            </p:nvSpPr>
            <p:spPr bwMode="auto">
              <a:xfrm>
                <a:off x="-4573588" y="2463800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1 w 25"/>
                  <a:gd name="T3" fmla="*/ 15 h 24"/>
                  <a:gd name="T4" fmla="*/ 2 w 25"/>
                  <a:gd name="T5" fmla="*/ 6 h 24"/>
                  <a:gd name="T6" fmla="*/ 8 w 25"/>
                  <a:gd name="T7" fmla="*/ 0 h 24"/>
                  <a:gd name="T8" fmla="*/ 12 w 25"/>
                  <a:gd name="T9" fmla="*/ 0 h 24"/>
                  <a:gd name="T10" fmla="*/ 23 w 25"/>
                  <a:gd name="T11" fmla="*/ 9 h 24"/>
                  <a:gd name="T12" fmla="*/ 16 w 25"/>
                  <a:gd name="T13" fmla="*/ 23 h 24"/>
                  <a:gd name="T14" fmla="*/ 12 w 25"/>
                  <a:gd name="T15" fmla="*/ 24 h 24"/>
                  <a:gd name="T16" fmla="*/ 12 w 25"/>
                  <a:gd name="T17" fmla="*/ 8 h 24"/>
                  <a:gd name="T18" fmla="*/ 11 w 25"/>
                  <a:gd name="T19" fmla="*/ 8 h 24"/>
                  <a:gd name="T20" fmla="*/ 9 w 25"/>
                  <a:gd name="T21" fmla="*/ 9 h 24"/>
                  <a:gd name="T22" fmla="*/ 9 w 25"/>
                  <a:gd name="T23" fmla="*/ 13 h 24"/>
                  <a:gd name="T24" fmla="*/ 12 w 25"/>
                  <a:gd name="T25" fmla="*/ 16 h 24"/>
                  <a:gd name="T26" fmla="*/ 13 w 25"/>
                  <a:gd name="T27" fmla="*/ 16 h 24"/>
                  <a:gd name="T28" fmla="*/ 15 w 25"/>
                  <a:gd name="T29" fmla="*/ 11 h 24"/>
                  <a:gd name="T30" fmla="*/ 12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7" y="24"/>
                      <a:pt x="3" y="20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3" y="3"/>
                      <a:pt x="5" y="1"/>
                      <a:pt x="8" y="0"/>
                    </a:cubicBezTo>
                    <a:cubicBezTo>
                      <a:pt x="9" y="0"/>
                      <a:pt x="10" y="0"/>
                      <a:pt x="12" y="0"/>
                    </a:cubicBezTo>
                    <a:cubicBezTo>
                      <a:pt x="17" y="0"/>
                      <a:pt x="21" y="3"/>
                      <a:pt x="23" y="9"/>
                    </a:cubicBezTo>
                    <a:cubicBezTo>
                      <a:pt x="25" y="15"/>
                      <a:pt x="22" y="21"/>
                      <a:pt x="16" y="23"/>
                    </a:cubicBezTo>
                    <a:cubicBezTo>
                      <a:pt x="15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9" y="9"/>
                      <a:pt x="9" y="9"/>
                    </a:cubicBezTo>
                    <a:cubicBezTo>
                      <a:pt x="9" y="10"/>
                      <a:pt x="9" y="12"/>
                      <a:pt x="9" y="13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5" y="15"/>
                      <a:pt x="16" y="13"/>
                      <a:pt x="15" y="11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20" name="Freeform 546"/>
              <p:cNvSpPr>
                <a:spLocks noEditPoints="1"/>
              </p:cNvSpPr>
              <p:nvPr/>
            </p:nvSpPr>
            <p:spPr bwMode="auto">
              <a:xfrm>
                <a:off x="-4543425" y="2455863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1 w 24"/>
                  <a:gd name="T3" fmla="*/ 15 h 24"/>
                  <a:gd name="T4" fmla="*/ 2 w 24"/>
                  <a:gd name="T5" fmla="*/ 5 h 24"/>
                  <a:gd name="T6" fmla="*/ 9 w 24"/>
                  <a:gd name="T7" fmla="*/ 0 h 24"/>
                  <a:gd name="T8" fmla="*/ 12 w 24"/>
                  <a:gd name="T9" fmla="*/ 0 h 24"/>
                  <a:gd name="T10" fmla="*/ 18 w 24"/>
                  <a:gd name="T11" fmla="*/ 1 h 24"/>
                  <a:gd name="T12" fmla="*/ 23 w 24"/>
                  <a:gd name="T13" fmla="*/ 9 h 24"/>
                  <a:gd name="T14" fmla="*/ 22 w 24"/>
                  <a:gd name="T15" fmla="*/ 18 h 24"/>
                  <a:gd name="T16" fmla="*/ 15 w 24"/>
                  <a:gd name="T17" fmla="*/ 23 h 24"/>
                  <a:gd name="T18" fmla="*/ 12 w 24"/>
                  <a:gd name="T19" fmla="*/ 24 h 24"/>
                  <a:gd name="T20" fmla="*/ 12 w 24"/>
                  <a:gd name="T21" fmla="*/ 8 h 24"/>
                  <a:gd name="T22" fmla="*/ 11 w 24"/>
                  <a:gd name="T23" fmla="*/ 8 h 24"/>
                  <a:gd name="T24" fmla="*/ 9 w 24"/>
                  <a:gd name="T25" fmla="*/ 9 h 24"/>
                  <a:gd name="T26" fmla="*/ 9 w 24"/>
                  <a:gd name="T27" fmla="*/ 13 h 24"/>
                  <a:gd name="T28" fmla="*/ 12 w 24"/>
                  <a:gd name="T29" fmla="*/ 16 h 24"/>
                  <a:gd name="T30" fmla="*/ 13 w 24"/>
                  <a:gd name="T31" fmla="*/ 16 h 24"/>
                  <a:gd name="T32" fmla="*/ 15 w 24"/>
                  <a:gd name="T33" fmla="*/ 14 h 24"/>
                  <a:gd name="T34" fmla="*/ 15 w 24"/>
                  <a:gd name="T35" fmla="*/ 11 h 24"/>
                  <a:gd name="T36" fmla="*/ 13 w 24"/>
                  <a:gd name="T37" fmla="*/ 8 h 24"/>
                  <a:gd name="T38" fmla="*/ 12 w 24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7" y="24"/>
                      <a:pt x="3" y="20"/>
                      <a:pt x="1" y="15"/>
                    </a:cubicBezTo>
                    <a:cubicBezTo>
                      <a:pt x="0" y="12"/>
                      <a:pt x="1" y="8"/>
                      <a:pt x="2" y="5"/>
                    </a:cubicBezTo>
                    <a:cubicBezTo>
                      <a:pt x="4" y="3"/>
                      <a:pt x="6" y="1"/>
                      <a:pt x="9" y="0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4" y="0"/>
                      <a:pt x="16" y="0"/>
                      <a:pt x="18" y="1"/>
                    </a:cubicBezTo>
                    <a:cubicBezTo>
                      <a:pt x="20" y="3"/>
                      <a:pt x="22" y="6"/>
                      <a:pt x="23" y="9"/>
                    </a:cubicBezTo>
                    <a:cubicBezTo>
                      <a:pt x="24" y="12"/>
                      <a:pt x="23" y="15"/>
                      <a:pt x="22" y="18"/>
                    </a:cubicBezTo>
                    <a:cubicBezTo>
                      <a:pt x="21" y="20"/>
                      <a:pt x="18" y="22"/>
                      <a:pt x="15" y="23"/>
                    </a:cubicBezTo>
                    <a:cubicBezTo>
                      <a:pt x="14" y="24"/>
                      <a:pt x="13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9" y="9"/>
                      <a:pt x="9" y="9"/>
                    </a:cubicBezTo>
                    <a:cubicBezTo>
                      <a:pt x="9" y="10"/>
                      <a:pt x="9" y="11"/>
                      <a:pt x="9" y="13"/>
                    </a:cubicBezTo>
                    <a:cubicBezTo>
                      <a:pt x="9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5"/>
                      <a:pt x="14" y="15"/>
                      <a:pt x="15" y="14"/>
                    </a:cubicBezTo>
                    <a:cubicBezTo>
                      <a:pt x="15" y="13"/>
                      <a:pt x="15" y="12"/>
                      <a:pt x="15" y="11"/>
                    </a:cubicBezTo>
                    <a:cubicBezTo>
                      <a:pt x="15" y="10"/>
                      <a:pt x="14" y="9"/>
                      <a:pt x="13" y="8"/>
                    </a:cubicBezTo>
                    <a:cubicBezTo>
                      <a:pt x="13" y="8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21" name="Freeform 547"/>
              <p:cNvSpPr>
                <a:spLocks noEditPoints="1"/>
              </p:cNvSpPr>
              <p:nvPr/>
            </p:nvSpPr>
            <p:spPr bwMode="auto">
              <a:xfrm>
                <a:off x="-4697413" y="2478088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2 w 25"/>
                  <a:gd name="T3" fmla="*/ 17 h 24"/>
                  <a:gd name="T4" fmla="*/ 1 w 25"/>
                  <a:gd name="T5" fmla="*/ 8 h 24"/>
                  <a:gd name="T6" fmla="*/ 6 w 25"/>
                  <a:gd name="T7" fmla="*/ 1 h 24"/>
                  <a:gd name="T8" fmla="*/ 12 w 25"/>
                  <a:gd name="T9" fmla="*/ 0 h 24"/>
                  <a:gd name="T10" fmla="*/ 22 w 25"/>
                  <a:gd name="T11" fmla="*/ 7 h 24"/>
                  <a:gd name="T12" fmla="*/ 17 w 25"/>
                  <a:gd name="T13" fmla="*/ 23 h 24"/>
                  <a:gd name="T14" fmla="*/ 12 w 25"/>
                  <a:gd name="T15" fmla="*/ 24 h 24"/>
                  <a:gd name="T16" fmla="*/ 12 w 25"/>
                  <a:gd name="T17" fmla="*/ 8 h 24"/>
                  <a:gd name="T18" fmla="*/ 10 w 25"/>
                  <a:gd name="T19" fmla="*/ 8 h 24"/>
                  <a:gd name="T20" fmla="*/ 8 w 25"/>
                  <a:gd name="T21" fmla="*/ 10 h 24"/>
                  <a:gd name="T22" fmla="*/ 9 w 25"/>
                  <a:gd name="T23" fmla="*/ 13 h 24"/>
                  <a:gd name="T24" fmla="*/ 14 w 25"/>
                  <a:gd name="T25" fmla="*/ 15 h 24"/>
                  <a:gd name="T26" fmla="*/ 15 w 25"/>
                  <a:gd name="T27" fmla="*/ 10 h 24"/>
                  <a:gd name="T28" fmla="*/ 12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8" y="24"/>
                      <a:pt x="4" y="21"/>
                      <a:pt x="2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1" y="5"/>
                      <a:pt x="4" y="2"/>
                      <a:pt x="6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7"/>
                    </a:cubicBezTo>
                    <a:cubicBezTo>
                      <a:pt x="25" y="13"/>
                      <a:pt x="23" y="20"/>
                      <a:pt x="17" y="23"/>
                    </a:cubicBezTo>
                    <a:cubicBezTo>
                      <a:pt x="16" y="23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8"/>
                    </a:cubicBezTo>
                    <a:cubicBezTo>
                      <a:pt x="9" y="9"/>
                      <a:pt x="9" y="9"/>
                      <a:pt x="8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10" y="15"/>
                      <a:pt x="12" y="16"/>
                      <a:pt x="14" y="15"/>
                    </a:cubicBezTo>
                    <a:cubicBezTo>
                      <a:pt x="15" y="15"/>
                      <a:pt x="16" y="12"/>
                      <a:pt x="15" y="10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22" name="Freeform 548"/>
              <p:cNvSpPr>
                <a:spLocks noEditPoints="1"/>
              </p:cNvSpPr>
              <p:nvPr/>
            </p:nvSpPr>
            <p:spPr bwMode="auto">
              <a:xfrm>
                <a:off x="-4668838" y="2462213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2 w 26"/>
                  <a:gd name="T3" fmla="*/ 17 h 24"/>
                  <a:gd name="T4" fmla="*/ 2 w 26"/>
                  <a:gd name="T5" fmla="*/ 8 h 24"/>
                  <a:gd name="T6" fmla="*/ 8 w 26"/>
                  <a:gd name="T7" fmla="*/ 1 h 24"/>
                  <a:gd name="T8" fmla="*/ 12 w 26"/>
                  <a:gd name="T9" fmla="*/ 0 h 24"/>
                  <a:gd name="T10" fmla="*/ 23 w 26"/>
                  <a:gd name="T11" fmla="*/ 7 h 24"/>
                  <a:gd name="T12" fmla="*/ 18 w 26"/>
                  <a:gd name="T13" fmla="*/ 23 h 24"/>
                  <a:gd name="T14" fmla="*/ 13 w 26"/>
                  <a:gd name="T15" fmla="*/ 24 h 24"/>
                  <a:gd name="T16" fmla="*/ 12 w 26"/>
                  <a:gd name="T17" fmla="*/ 8 h 24"/>
                  <a:gd name="T18" fmla="*/ 11 w 26"/>
                  <a:gd name="T19" fmla="*/ 8 h 24"/>
                  <a:gd name="T20" fmla="*/ 9 w 26"/>
                  <a:gd name="T21" fmla="*/ 10 h 24"/>
                  <a:gd name="T22" fmla="*/ 9 w 26"/>
                  <a:gd name="T23" fmla="*/ 13 h 24"/>
                  <a:gd name="T24" fmla="*/ 14 w 26"/>
                  <a:gd name="T25" fmla="*/ 16 h 24"/>
                  <a:gd name="T26" fmla="*/ 16 w 26"/>
                  <a:gd name="T27" fmla="*/ 10 h 24"/>
                  <a:gd name="T28" fmla="*/ 12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9" y="24"/>
                      <a:pt x="4" y="21"/>
                      <a:pt x="2" y="17"/>
                    </a:cubicBezTo>
                    <a:cubicBezTo>
                      <a:pt x="1" y="14"/>
                      <a:pt x="0" y="11"/>
                      <a:pt x="2" y="8"/>
                    </a:cubicBezTo>
                    <a:cubicBezTo>
                      <a:pt x="3" y="5"/>
                      <a:pt x="5" y="2"/>
                      <a:pt x="8" y="1"/>
                    </a:cubicBezTo>
                    <a:cubicBezTo>
                      <a:pt x="9" y="0"/>
                      <a:pt x="11" y="0"/>
                      <a:pt x="12" y="0"/>
                    </a:cubicBezTo>
                    <a:cubicBezTo>
                      <a:pt x="17" y="0"/>
                      <a:pt x="22" y="3"/>
                      <a:pt x="23" y="7"/>
                    </a:cubicBezTo>
                    <a:cubicBezTo>
                      <a:pt x="26" y="13"/>
                      <a:pt x="23" y="21"/>
                      <a:pt x="18" y="23"/>
                    </a:cubicBezTo>
                    <a:cubicBezTo>
                      <a:pt x="16" y="24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10" y="15"/>
                      <a:pt x="13" y="17"/>
                      <a:pt x="14" y="16"/>
                    </a:cubicBezTo>
                    <a:cubicBezTo>
                      <a:pt x="16" y="15"/>
                      <a:pt x="17" y="13"/>
                      <a:pt x="16" y="10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23" name="Freeform 549"/>
              <p:cNvSpPr>
                <a:spLocks noEditPoints="1"/>
              </p:cNvSpPr>
              <p:nvPr/>
            </p:nvSpPr>
            <p:spPr bwMode="auto">
              <a:xfrm>
                <a:off x="-4637088" y="2449513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7 w 25"/>
                  <a:gd name="T3" fmla="*/ 23 h 24"/>
                  <a:gd name="T4" fmla="*/ 1 w 25"/>
                  <a:gd name="T5" fmla="*/ 17 h 24"/>
                  <a:gd name="T6" fmla="*/ 1 w 25"/>
                  <a:gd name="T7" fmla="*/ 7 h 24"/>
                  <a:gd name="T8" fmla="*/ 7 w 25"/>
                  <a:gd name="T9" fmla="*/ 1 h 24"/>
                  <a:gd name="T10" fmla="*/ 12 w 25"/>
                  <a:gd name="T11" fmla="*/ 0 h 24"/>
                  <a:gd name="T12" fmla="*/ 23 w 25"/>
                  <a:gd name="T13" fmla="*/ 8 h 24"/>
                  <a:gd name="T14" fmla="*/ 16 w 25"/>
                  <a:gd name="T15" fmla="*/ 23 h 24"/>
                  <a:gd name="T16" fmla="*/ 12 w 25"/>
                  <a:gd name="T17" fmla="*/ 24 h 24"/>
                  <a:gd name="T18" fmla="*/ 12 w 25"/>
                  <a:gd name="T19" fmla="*/ 8 h 24"/>
                  <a:gd name="T20" fmla="*/ 10 w 25"/>
                  <a:gd name="T21" fmla="*/ 8 h 24"/>
                  <a:gd name="T22" fmla="*/ 8 w 25"/>
                  <a:gd name="T23" fmla="*/ 10 h 24"/>
                  <a:gd name="T24" fmla="*/ 8 w 25"/>
                  <a:gd name="T25" fmla="*/ 13 h 24"/>
                  <a:gd name="T26" fmla="*/ 11 w 25"/>
                  <a:gd name="T27" fmla="*/ 16 h 24"/>
                  <a:gd name="T28" fmla="*/ 13 w 25"/>
                  <a:gd name="T29" fmla="*/ 16 h 24"/>
                  <a:gd name="T30" fmla="*/ 15 w 25"/>
                  <a:gd name="T31" fmla="*/ 11 h 24"/>
                  <a:gd name="T32" fmla="*/ 12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9" y="24"/>
                      <a:pt x="7" y="23"/>
                    </a:cubicBezTo>
                    <a:cubicBezTo>
                      <a:pt x="4" y="22"/>
                      <a:pt x="2" y="19"/>
                      <a:pt x="1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2" y="4"/>
                      <a:pt x="4" y="2"/>
                      <a:pt x="7" y="1"/>
                    </a:cubicBezTo>
                    <a:cubicBezTo>
                      <a:pt x="9" y="0"/>
                      <a:pt x="10" y="0"/>
                      <a:pt x="12" y="0"/>
                    </a:cubicBezTo>
                    <a:cubicBezTo>
                      <a:pt x="16" y="0"/>
                      <a:pt x="21" y="3"/>
                      <a:pt x="23" y="8"/>
                    </a:cubicBezTo>
                    <a:cubicBezTo>
                      <a:pt x="25" y="14"/>
                      <a:pt x="22" y="21"/>
                      <a:pt x="16" y="23"/>
                    </a:cubicBezTo>
                    <a:cubicBezTo>
                      <a:pt x="15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8"/>
                    </a:cubicBezTo>
                    <a:cubicBezTo>
                      <a:pt x="9" y="9"/>
                      <a:pt x="9" y="9"/>
                      <a:pt x="8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10" y="15"/>
                      <a:pt x="11" y="16"/>
                    </a:cubicBezTo>
                    <a:cubicBezTo>
                      <a:pt x="12" y="16"/>
                      <a:pt x="13" y="16"/>
                      <a:pt x="13" y="16"/>
                    </a:cubicBezTo>
                    <a:cubicBezTo>
                      <a:pt x="15" y="15"/>
                      <a:pt x="16" y="13"/>
                      <a:pt x="15" y="11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24" name="Freeform 550"/>
              <p:cNvSpPr>
                <a:spLocks noEditPoints="1"/>
              </p:cNvSpPr>
              <p:nvPr/>
            </p:nvSpPr>
            <p:spPr bwMode="auto">
              <a:xfrm>
                <a:off x="-4606925" y="2438400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7 w 25"/>
                  <a:gd name="T3" fmla="*/ 22 h 24"/>
                  <a:gd name="T4" fmla="*/ 1 w 25"/>
                  <a:gd name="T5" fmla="*/ 16 h 24"/>
                  <a:gd name="T6" fmla="*/ 1 w 25"/>
                  <a:gd name="T7" fmla="*/ 6 h 24"/>
                  <a:gd name="T8" fmla="*/ 8 w 25"/>
                  <a:gd name="T9" fmla="*/ 0 h 24"/>
                  <a:gd name="T10" fmla="*/ 12 w 25"/>
                  <a:gd name="T11" fmla="*/ 0 h 24"/>
                  <a:gd name="T12" fmla="*/ 23 w 25"/>
                  <a:gd name="T13" fmla="*/ 8 h 24"/>
                  <a:gd name="T14" fmla="*/ 16 w 25"/>
                  <a:gd name="T15" fmla="*/ 23 h 24"/>
                  <a:gd name="T16" fmla="*/ 13 w 25"/>
                  <a:gd name="T17" fmla="*/ 24 h 24"/>
                  <a:gd name="T18" fmla="*/ 12 w 25"/>
                  <a:gd name="T19" fmla="*/ 8 h 24"/>
                  <a:gd name="T20" fmla="*/ 11 w 25"/>
                  <a:gd name="T21" fmla="*/ 8 h 24"/>
                  <a:gd name="T22" fmla="*/ 9 w 25"/>
                  <a:gd name="T23" fmla="*/ 10 h 24"/>
                  <a:gd name="T24" fmla="*/ 9 w 25"/>
                  <a:gd name="T25" fmla="*/ 13 h 24"/>
                  <a:gd name="T26" fmla="*/ 11 w 25"/>
                  <a:gd name="T27" fmla="*/ 15 h 24"/>
                  <a:gd name="T28" fmla="*/ 13 w 25"/>
                  <a:gd name="T29" fmla="*/ 15 h 24"/>
                  <a:gd name="T30" fmla="*/ 16 w 25"/>
                  <a:gd name="T31" fmla="*/ 10 h 24"/>
                  <a:gd name="T32" fmla="*/ 12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9" y="23"/>
                      <a:pt x="7" y="22"/>
                    </a:cubicBezTo>
                    <a:cubicBezTo>
                      <a:pt x="4" y="21"/>
                      <a:pt x="2" y="19"/>
                      <a:pt x="1" y="16"/>
                    </a:cubicBezTo>
                    <a:cubicBezTo>
                      <a:pt x="0" y="13"/>
                      <a:pt x="0" y="9"/>
                      <a:pt x="1" y="6"/>
                    </a:cubicBezTo>
                    <a:cubicBezTo>
                      <a:pt x="3" y="3"/>
                      <a:pt x="5" y="1"/>
                      <a:pt x="8" y="0"/>
                    </a:cubicBezTo>
                    <a:cubicBezTo>
                      <a:pt x="9" y="0"/>
                      <a:pt x="11" y="0"/>
                      <a:pt x="12" y="0"/>
                    </a:cubicBezTo>
                    <a:cubicBezTo>
                      <a:pt x="17" y="0"/>
                      <a:pt x="22" y="3"/>
                      <a:pt x="23" y="8"/>
                    </a:cubicBezTo>
                    <a:cubicBezTo>
                      <a:pt x="25" y="14"/>
                      <a:pt x="22" y="21"/>
                      <a:pt x="16" y="23"/>
                    </a:cubicBezTo>
                    <a:cubicBezTo>
                      <a:pt x="15" y="23"/>
                      <a:pt x="14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9" y="9"/>
                      <a:pt x="9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2" y="16"/>
                      <a:pt x="13" y="16"/>
                      <a:pt x="13" y="15"/>
                    </a:cubicBezTo>
                    <a:cubicBezTo>
                      <a:pt x="15" y="15"/>
                      <a:pt x="16" y="13"/>
                      <a:pt x="16" y="10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25" name="Freeform 551"/>
              <p:cNvSpPr>
                <a:spLocks noEditPoints="1"/>
              </p:cNvSpPr>
              <p:nvPr/>
            </p:nvSpPr>
            <p:spPr bwMode="auto">
              <a:xfrm>
                <a:off x="-4576763" y="2427288"/>
                <a:ext cx="57150" cy="52388"/>
              </a:xfrm>
              <a:custGeom>
                <a:avLst/>
                <a:gdLst>
                  <a:gd name="T0" fmla="*/ 13 w 26"/>
                  <a:gd name="T1" fmla="*/ 24 h 24"/>
                  <a:gd name="T2" fmla="*/ 2 w 26"/>
                  <a:gd name="T3" fmla="*/ 15 h 24"/>
                  <a:gd name="T4" fmla="*/ 2 w 26"/>
                  <a:gd name="T5" fmla="*/ 6 h 24"/>
                  <a:gd name="T6" fmla="*/ 9 w 26"/>
                  <a:gd name="T7" fmla="*/ 0 h 24"/>
                  <a:gd name="T8" fmla="*/ 12 w 26"/>
                  <a:gd name="T9" fmla="*/ 0 h 24"/>
                  <a:gd name="T10" fmla="*/ 24 w 26"/>
                  <a:gd name="T11" fmla="*/ 9 h 24"/>
                  <a:gd name="T12" fmla="*/ 16 w 26"/>
                  <a:gd name="T13" fmla="*/ 24 h 24"/>
                  <a:gd name="T14" fmla="*/ 13 w 26"/>
                  <a:gd name="T15" fmla="*/ 24 h 24"/>
                  <a:gd name="T16" fmla="*/ 12 w 26"/>
                  <a:gd name="T17" fmla="*/ 8 h 24"/>
                  <a:gd name="T18" fmla="*/ 11 w 26"/>
                  <a:gd name="T19" fmla="*/ 8 h 24"/>
                  <a:gd name="T20" fmla="*/ 9 w 26"/>
                  <a:gd name="T21" fmla="*/ 10 h 24"/>
                  <a:gd name="T22" fmla="*/ 9 w 26"/>
                  <a:gd name="T23" fmla="*/ 13 h 24"/>
                  <a:gd name="T24" fmla="*/ 14 w 26"/>
                  <a:gd name="T25" fmla="*/ 16 h 24"/>
                  <a:gd name="T26" fmla="*/ 16 w 26"/>
                  <a:gd name="T27" fmla="*/ 11 h 24"/>
                  <a:gd name="T28" fmla="*/ 12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8" y="24"/>
                      <a:pt x="3" y="21"/>
                      <a:pt x="2" y="15"/>
                    </a:cubicBezTo>
                    <a:cubicBezTo>
                      <a:pt x="0" y="12"/>
                      <a:pt x="1" y="9"/>
                      <a:pt x="2" y="6"/>
                    </a:cubicBezTo>
                    <a:cubicBezTo>
                      <a:pt x="4" y="3"/>
                      <a:pt x="6" y="1"/>
                      <a:pt x="9" y="0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8" y="0"/>
                      <a:pt x="23" y="3"/>
                      <a:pt x="24" y="9"/>
                    </a:cubicBezTo>
                    <a:cubicBezTo>
                      <a:pt x="26" y="15"/>
                      <a:pt x="22" y="22"/>
                      <a:pt x="16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10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10" y="15"/>
                      <a:pt x="12" y="16"/>
                      <a:pt x="14" y="16"/>
                    </a:cubicBezTo>
                    <a:cubicBezTo>
                      <a:pt x="16" y="15"/>
                      <a:pt x="17" y="13"/>
                      <a:pt x="16" y="11"/>
                    </a:cubicBezTo>
                    <a:cubicBezTo>
                      <a:pt x="16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26" name="Freeform 552"/>
              <p:cNvSpPr>
                <a:spLocks noEditPoints="1"/>
              </p:cNvSpPr>
              <p:nvPr/>
            </p:nvSpPr>
            <p:spPr bwMode="auto">
              <a:xfrm>
                <a:off x="-4699000" y="2438400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2 w 26"/>
                  <a:gd name="T3" fmla="*/ 17 h 24"/>
                  <a:gd name="T4" fmla="*/ 1 w 26"/>
                  <a:gd name="T5" fmla="*/ 8 h 24"/>
                  <a:gd name="T6" fmla="*/ 7 w 26"/>
                  <a:gd name="T7" fmla="*/ 1 h 24"/>
                  <a:gd name="T8" fmla="*/ 13 w 26"/>
                  <a:gd name="T9" fmla="*/ 0 h 24"/>
                  <a:gd name="T10" fmla="*/ 24 w 26"/>
                  <a:gd name="T11" fmla="*/ 7 h 24"/>
                  <a:gd name="T12" fmla="*/ 18 w 26"/>
                  <a:gd name="T13" fmla="*/ 23 h 24"/>
                  <a:gd name="T14" fmla="*/ 13 w 26"/>
                  <a:gd name="T15" fmla="*/ 24 h 24"/>
                  <a:gd name="T16" fmla="*/ 13 w 26"/>
                  <a:gd name="T17" fmla="*/ 8 h 24"/>
                  <a:gd name="T18" fmla="*/ 11 w 26"/>
                  <a:gd name="T19" fmla="*/ 8 h 24"/>
                  <a:gd name="T20" fmla="*/ 9 w 26"/>
                  <a:gd name="T21" fmla="*/ 10 h 24"/>
                  <a:gd name="T22" fmla="*/ 9 w 26"/>
                  <a:gd name="T23" fmla="*/ 13 h 24"/>
                  <a:gd name="T24" fmla="*/ 14 w 26"/>
                  <a:gd name="T25" fmla="*/ 15 h 24"/>
                  <a:gd name="T26" fmla="*/ 16 w 26"/>
                  <a:gd name="T27" fmla="*/ 10 h 24"/>
                  <a:gd name="T28" fmla="*/ 13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8" y="24"/>
                      <a:pt x="4" y="21"/>
                      <a:pt x="2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2" y="5"/>
                      <a:pt x="4" y="2"/>
                      <a:pt x="7" y="1"/>
                    </a:cubicBezTo>
                    <a:cubicBezTo>
                      <a:pt x="9" y="0"/>
                      <a:pt x="11" y="0"/>
                      <a:pt x="13" y="0"/>
                    </a:cubicBezTo>
                    <a:cubicBezTo>
                      <a:pt x="17" y="0"/>
                      <a:pt x="22" y="2"/>
                      <a:pt x="24" y="7"/>
                    </a:cubicBezTo>
                    <a:cubicBezTo>
                      <a:pt x="26" y="13"/>
                      <a:pt x="24" y="20"/>
                      <a:pt x="18" y="23"/>
                    </a:cubicBezTo>
                    <a:cubicBezTo>
                      <a:pt x="16" y="23"/>
                      <a:pt x="15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9" y="11"/>
                      <a:pt x="9" y="13"/>
                      <a:pt x="9" y="13"/>
                    </a:cubicBezTo>
                    <a:cubicBezTo>
                      <a:pt x="10" y="15"/>
                      <a:pt x="13" y="16"/>
                      <a:pt x="14" y="15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6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27" name="Freeform 553"/>
              <p:cNvSpPr>
                <a:spLocks noEditPoints="1"/>
              </p:cNvSpPr>
              <p:nvPr/>
            </p:nvSpPr>
            <p:spPr bwMode="auto">
              <a:xfrm>
                <a:off x="-4667250" y="2424113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1 w 25"/>
                  <a:gd name="T3" fmla="*/ 17 h 24"/>
                  <a:gd name="T4" fmla="*/ 1 w 25"/>
                  <a:gd name="T5" fmla="*/ 8 h 24"/>
                  <a:gd name="T6" fmla="*/ 7 w 25"/>
                  <a:gd name="T7" fmla="*/ 1 h 24"/>
                  <a:gd name="T8" fmla="*/ 17 w 25"/>
                  <a:gd name="T9" fmla="*/ 1 h 24"/>
                  <a:gd name="T10" fmla="*/ 23 w 25"/>
                  <a:gd name="T11" fmla="*/ 7 h 24"/>
                  <a:gd name="T12" fmla="*/ 23 w 25"/>
                  <a:gd name="T13" fmla="*/ 17 h 24"/>
                  <a:gd name="T14" fmla="*/ 17 w 25"/>
                  <a:gd name="T15" fmla="*/ 23 h 24"/>
                  <a:gd name="T16" fmla="*/ 12 w 25"/>
                  <a:gd name="T17" fmla="*/ 24 h 24"/>
                  <a:gd name="T18" fmla="*/ 12 w 25"/>
                  <a:gd name="T19" fmla="*/ 8 h 24"/>
                  <a:gd name="T20" fmla="*/ 11 w 25"/>
                  <a:gd name="T21" fmla="*/ 8 h 24"/>
                  <a:gd name="T22" fmla="*/ 9 w 25"/>
                  <a:gd name="T23" fmla="*/ 11 h 24"/>
                  <a:gd name="T24" fmla="*/ 9 w 25"/>
                  <a:gd name="T25" fmla="*/ 14 h 24"/>
                  <a:gd name="T26" fmla="*/ 14 w 25"/>
                  <a:gd name="T27" fmla="*/ 16 h 24"/>
                  <a:gd name="T28" fmla="*/ 16 w 25"/>
                  <a:gd name="T29" fmla="*/ 14 h 24"/>
                  <a:gd name="T30" fmla="*/ 16 w 25"/>
                  <a:gd name="T31" fmla="*/ 10 h 24"/>
                  <a:gd name="T32" fmla="*/ 14 w 25"/>
                  <a:gd name="T33" fmla="*/ 8 h 24"/>
                  <a:gd name="T34" fmla="*/ 12 w 25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8" y="24"/>
                      <a:pt x="3" y="21"/>
                      <a:pt x="1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2" y="5"/>
                      <a:pt x="4" y="2"/>
                      <a:pt x="7" y="1"/>
                    </a:cubicBezTo>
                    <a:cubicBezTo>
                      <a:pt x="10" y="0"/>
                      <a:pt x="14" y="0"/>
                      <a:pt x="17" y="1"/>
                    </a:cubicBezTo>
                    <a:cubicBezTo>
                      <a:pt x="20" y="2"/>
                      <a:pt x="22" y="4"/>
                      <a:pt x="23" y="7"/>
                    </a:cubicBezTo>
                    <a:cubicBezTo>
                      <a:pt x="25" y="10"/>
                      <a:pt x="25" y="14"/>
                      <a:pt x="23" y="17"/>
                    </a:cubicBezTo>
                    <a:cubicBezTo>
                      <a:pt x="22" y="19"/>
                      <a:pt x="20" y="22"/>
                      <a:pt x="17" y="23"/>
                    </a:cubicBezTo>
                    <a:cubicBezTo>
                      <a:pt x="16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10" y="16"/>
                      <a:pt x="12" y="17"/>
                      <a:pt x="14" y="16"/>
                    </a:cubicBezTo>
                    <a:cubicBezTo>
                      <a:pt x="14" y="15"/>
                      <a:pt x="15" y="15"/>
                      <a:pt x="16" y="14"/>
                    </a:cubicBezTo>
                    <a:cubicBezTo>
                      <a:pt x="16" y="13"/>
                      <a:pt x="16" y="12"/>
                      <a:pt x="16" y="10"/>
                    </a:cubicBezTo>
                    <a:cubicBezTo>
                      <a:pt x="16" y="9"/>
                      <a:pt x="15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28" name="Freeform 554"/>
              <p:cNvSpPr>
                <a:spLocks noEditPoints="1"/>
              </p:cNvSpPr>
              <p:nvPr/>
            </p:nvSpPr>
            <p:spPr bwMode="auto">
              <a:xfrm>
                <a:off x="-4633913" y="2411413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1 w 25"/>
                  <a:gd name="T3" fmla="*/ 17 h 24"/>
                  <a:gd name="T4" fmla="*/ 1 w 25"/>
                  <a:gd name="T5" fmla="*/ 7 h 24"/>
                  <a:gd name="T6" fmla="*/ 8 w 25"/>
                  <a:gd name="T7" fmla="*/ 1 h 24"/>
                  <a:gd name="T8" fmla="*/ 12 w 25"/>
                  <a:gd name="T9" fmla="*/ 0 h 24"/>
                  <a:gd name="T10" fmla="*/ 13 w 25"/>
                  <a:gd name="T11" fmla="*/ 0 h 24"/>
                  <a:gd name="T12" fmla="*/ 17 w 25"/>
                  <a:gd name="T13" fmla="*/ 1 h 24"/>
                  <a:gd name="T14" fmla="*/ 24 w 25"/>
                  <a:gd name="T15" fmla="*/ 8 h 24"/>
                  <a:gd name="T16" fmla="*/ 23 w 25"/>
                  <a:gd name="T17" fmla="*/ 17 h 24"/>
                  <a:gd name="T18" fmla="*/ 20 w 25"/>
                  <a:gd name="T19" fmla="*/ 21 h 24"/>
                  <a:gd name="T20" fmla="*/ 17 w 25"/>
                  <a:gd name="T21" fmla="*/ 23 h 24"/>
                  <a:gd name="T22" fmla="*/ 12 w 25"/>
                  <a:gd name="T23" fmla="*/ 24 h 24"/>
                  <a:gd name="T24" fmla="*/ 12 w 25"/>
                  <a:gd name="T25" fmla="*/ 8 h 24"/>
                  <a:gd name="T26" fmla="*/ 11 w 25"/>
                  <a:gd name="T27" fmla="*/ 8 h 24"/>
                  <a:gd name="T28" fmla="*/ 8 w 25"/>
                  <a:gd name="T29" fmla="*/ 10 h 24"/>
                  <a:gd name="T30" fmla="*/ 8 w 25"/>
                  <a:gd name="T31" fmla="*/ 13 h 24"/>
                  <a:gd name="T32" fmla="*/ 14 w 25"/>
                  <a:gd name="T33" fmla="*/ 16 h 24"/>
                  <a:gd name="T34" fmla="*/ 15 w 25"/>
                  <a:gd name="T35" fmla="*/ 15 h 24"/>
                  <a:gd name="T36" fmla="*/ 15 w 25"/>
                  <a:gd name="T37" fmla="*/ 15 h 24"/>
                  <a:gd name="T38" fmla="*/ 16 w 25"/>
                  <a:gd name="T39" fmla="*/ 14 h 24"/>
                  <a:gd name="T40" fmla="*/ 16 w 25"/>
                  <a:gd name="T41" fmla="*/ 11 h 24"/>
                  <a:gd name="T42" fmla="*/ 14 w 25"/>
                  <a:gd name="T43" fmla="*/ 8 h 24"/>
                  <a:gd name="T44" fmla="*/ 12 w 25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7" y="24"/>
                      <a:pt x="3" y="21"/>
                      <a:pt x="1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2" y="4"/>
                      <a:pt x="5" y="2"/>
                      <a:pt x="8" y="1"/>
                    </a:cubicBezTo>
                    <a:cubicBezTo>
                      <a:pt x="9" y="0"/>
                      <a:pt x="11" y="0"/>
                      <a:pt x="1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6" y="0"/>
                      <a:pt x="17" y="1"/>
                    </a:cubicBezTo>
                    <a:cubicBezTo>
                      <a:pt x="20" y="2"/>
                      <a:pt x="22" y="5"/>
                      <a:pt x="24" y="8"/>
                    </a:cubicBezTo>
                    <a:cubicBezTo>
                      <a:pt x="25" y="11"/>
                      <a:pt x="24" y="14"/>
                      <a:pt x="23" y="17"/>
                    </a:cubicBezTo>
                    <a:cubicBezTo>
                      <a:pt x="22" y="19"/>
                      <a:pt x="22" y="20"/>
                      <a:pt x="20" y="21"/>
                    </a:cubicBezTo>
                    <a:cubicBezTo>
                      <a:pt x="19" y="22"/>
                      <a:pt x="18" y="23"/>
                      <a:pt x="17" y="23"/>
                    </a:cubicBezTo>
                    <a:cubicBezTo>
                      <a:pt x="15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8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5"/>
                      <a:pt x="12" y="17"/>
                      <a:pt x="14" y="16"/>
                    </a:cubicBezTo>
                    <a:cubicBezTo>
                      <a:pt x="14" y="16"/>
                      <a:pt x="14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6" y="14"/>
                      <a:pt x="16" y="14"/>
                    </a:cubicBezTo>
                    <a:cubicBezTo>
                      <a:pt x="16" y="13"/>
                      <a:pt x="16" y="12"/>
                      <a:pt x="16" y="11"/>
                    </a:cubicBezTo>
                    <a:cubicBezTo>
                      <a:pt x="16" y="10"/>
                      <a:pt x="15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29" name="Freeform 555"/>
              <p:cNvSpPr>
                <a:spLocks noEditPoints="1"/>
              </p:cNvSpPr>
              <p:nvPr/>
            </p:nvSpPr>
            <p:spPr bwMode="auto">
              <a:xfrm>
                <a:off x="-4602163" y="2400300"/>
                <a:ext cx="55563" cy="50800"/>
              </a:xfrm>
              <a:custGeom>
                <a:avLst/>
                <a:gdLst>
                  <a:gd name="T0" fmla="*/ 12 w 26"/>
                  <a:gd name="T1" fmla="*/ 24 h 24"/>
                  <a:gd name="T2" fmla="*/ 1 w 26"/>
                  <a:gd name="T3" fmla="*/ 16 h 24"/>
                  <a:gd name="T4" fmla="*/ 1 w 26"/>
                  <a:gd name="T5" fmla="*/ 6 h 24"/>
                  <a:gd name="T6" fmla="*/ 9 w 26"/>
                  <a:gd name="T7" fmla="*/ 0 h 24"/>
                  <a:gd name="T8" fmla="*/ 12 w 26"/>
                  <a:gd name="T9" fmla="*/ 0 h 24"/>
                  <a:gd name="T10" fmla="*/ 24 w 26"/>
                  <a:gd name="T11" fmla="*/ 8 h 24"/>
                  <a:gd name="T12" fmla="*/ 16 w 26"/>
                  <a:gd name="T13" fmla="*/ 23 h 24"/>
                  <a:gd name="T14" fmla="*/ 12 w 26"/>
                  <a:gd name="T15" fmla="*/ 24 h 24"/>
                  <a:gd name="T16" fmla="*/ 12 w 26"/>
                  <a:gd name="T17" fmla="*/ 8 h 24"/>
                  <a:gd name="T18" fmla="*/ 11 w 26"/>
                  <a:gd name="T19" fmla="*/ 8 h 24"/>
                  <a:gd name="T20" fmla="*/ 9 w 26"/>
                  <a:gd name="T21" fmla="*/ 10 h 24"/>
                  <a:gd name="T22" fmla="*/ 9 w 26"/>
                  <a:gd name="T23" fmla="*/ 13 h 24"/>
                  <a:gd name="T24" fmla="*/ 14 w 26"/>
                  <a:gd name="T25" fmla="*/ 16 h 24"/>
                  <a:gd name="T26" fmla="*/ 16 w 26"/>
                  <a:gd name="T27" fmla="*/ 10 h 24"/>
                  <a:gd name="T28" fmla="*/ 12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7" y="24"/>
                      <a:pt x="3" y="21"/>
                      <a:pt x="1" y="16"/>
                    </a:cubicBezTo>
                    <a:cubicBezTo>
                      <a:pt x="0" y="13"/>
                      <a:pt x="0" y="9"/>
                      <a:pt x="1" y="6"/>
                    </a:cubicBezTo>
                    <a:cubicBezTo>
                      <a:pt x="3" y="3"/>
                      <a:pt x="5" y="1"/>
                      <a:pt x="9" y="0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8" y="0"/>
                      <a:pt x="22" y="3"/>
                      <a:pt x="24" y="8"/>
                    </a:cubicBezTo>
                    <a:cubicBezTo>
                      <a:pt x="26" y="14"/>
                      <a:pt x="22" y="21"/>
                      <a:pt x="16" y="23"/>
                    </a:cubicBezTo>
                    <a:cubicBezTo>
                      <a:pt x="15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1" y="8"/>
                    </a:cubicBezTo>
                    <a:cubicBezTo>
                      <a:pt x="10" y="8"/>
                      <a:pt x="9" y="9"/>
                      <a:pt x="9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9" y="15"/>
                      <a:pt x="12" y="16"/>
                      <a:pt x="14" y="16"/>
                    </a:cubicBezTo>
                    <a:cubicBezTo>
                      <a:pt x="16" y="15"/>
                      <a:pt x="17" y="13"/>
                      <a:pt x="16" y="10"/>
                    </a:cubicBezTo>
                    <a:cubicBezTo>
                      <a:pt x="16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30" name="Freeform 556"/>
              <p:cNvSpPr>
                <a:spLocks noEditPoints="1"/>
              </p:cNvSpPr>
              <p:nvPr/>
            </p:nvSpPr>
            <p:spPr bwMode="auto">
              <a:xfrm>
                <a:off x="-4699000" y="2398713"/>
                <a:ext cx="58738" cy="52388"/>
              </a:xfrm>
              <a:custGeom>
                <a:avLst/>
                <a:gdLst>
                  <a:gd name="T0" fmla="*/ 13 w 27"/>
                  <a:gd name="T1" fmla="*/ 25 h 25"/>
                  <a:gd name="T2" fmla="*/ 2 w 27"/>
                  <a:gd name="T3" fmla="*/ 18 h 25"/>
                  <a:gd name="T4" fmla="*/ 1 w 27"/>
                  <a:gd name="T5" fmla="*/ 9 h 25"/>
                  <a:gd name="T6" fmla="*/ 8 w 27"/>
                  <a:gd name="T7" fmla="*/ 2 h 25"/>
                  <a:gd name="T8" fmla="*/ 14 w 27"/>
                  <a:gd name="T9" fmla="*/ 0 h 25"/>
                  <a:gd name="T10" fmla="*/ 25 w 27"/>
                  <a:gd name="T11" fmla="*/ 8 h 25"/>
                  <a:gd name="T12" fmla="*/ 18 w 27"/>
                  <a:gd name="T13" fmla="*/ 24 h 25"/>
                  <a:gd name="T14" fmla="*/ 13 w 27"/>
                  <a:gd name="T15" fmla="*/ 25 h 25"/>
                  <a:gd name="T16" fmla="*/ 14 w 27"/>
                  <a:gd name="T17" fmla="*/ 8 h 25"/>
                  <a:gd name="T18" fmla="*/ 11 w 27"/>
                  <a:gd name="T19" fmla="*/ 9 h 25"/>
                  <a:gd name="T20" fmla="*/ 9 w 27"/>
                  <a:gd name="T21" fmla="*/ 11 h 25"/>
                  <a:gd name="T22" fmla="*/ 9 w 27"/>
                  <a:gd name="T23" fmla="*/ 14 h 25"/>
                  <a:gd name="T24" fmla="*/ 13 w 27"/>
                  <a:gd name="T25" fmla="*/ 17 h 25"/>
                  <a:gd name="T26" fmla="*/ 15 w 27"/>
                  <a:gd name="T27" fmla="*/ 16 h 25"/>
                  <a:gd name="T28" fmla="*/ 17 w 27"/>
                  <a:gd name="T29" fmla="*/ 11 h 25"/>
                  <a:gd name="T30" fmla="*/ 14 w 27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5">
                    <a:moveTo>
                      <a:pt x="13" y="25"/>
                    </a:moveTo>
                    <a:cubicBezTo>
                      <a:pt x="8" y="25"/>
                      <a:pt x="4" y="22"/>
                      <a:pt x="2" y="18"/>
                    </a:cubicBezTo>
                    <a:cubicBezTo>
                      <a:pt x="1" y="15"/>
                      <a:pt x="0" y="12"/>
                      <a:pt x="1" y="9"/>
                    </a:cubicBezTo>
                    <a:cubicBezTo>
                      <a:pt x="3" y="6"/>
                      <a:pt x="5" y="3"/>
                      <a:pt x="8" y="2"/>
                    </a:cubicBezTo>
                    <a:cubicBezTo>
                      <a:pt x="10" y="1"/>
                      <a:pt x="12" y="0"/>
                      <a:pt x="14" y="0"/>
                    </a:cubicBezTo>
                    <a:cubicBezTo>
                      <a:pt x="18" y="0"/>
                      <a:pt x="23" y="3"/>
                      <a:pt x="25" y="8"/>
                    </a:cubicBezTo>
                    <a:cubicBezTo>
                      <a:pt x="27" y="14"/>
                      <a:pt x="24" y="21"/>
                      <a:pt x="18" y="24"/>
                    </a:cubicBezTo>
                    <a:cubicBezTo>
                      <a:pt x="17" y="24"/>
                      <a:pt x="15" y="25"/>
                      <a:pt x="13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9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6"/>
                      <a:pt x="11" y="17"/>
                      <a:pt x="13" y="17"/>
                    </a:cubicBezTo>
                    <a:cubicBezTo>
                      <a:pt x="14" y="17"/>
                      <a:pt x="14" y="17"/>
                      <a:pt x="15" y="16"/>
                    </a:cubicBezTo>
                    <a:cubicBezTo>
                      <a:pt x="17" y="15"/>
                      <a:pt x="18" y="13"/>
                      <a:pt x="17" y="11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31" name="Freeform 557"/>
              <p:cNvSpPr>
                <a:spLocks noEditPoints="1"/>
              </p:cNvSpPr>
              <p:nvPr/>
            </p:nvSpPr>
            <p:spPr bwMode="auto">
              <a:xfrm>
                <a:off x="-4699000" y="2325688"/>
                <a:ext cx="85725" cy="79375"/>
              </a:xfrm>
              <a:custGeom>
                <a:avLst/>
                <a:gdLst>
                  <a:gd name="T0" fmla="*/ 19 w 40"/>
                  <a:gd name="T1" fmla="*/ 37 h 37"/>
                  <a:gd name="T2" fmla="*/ 13 w 40"/>
                  <a:gd name="T3" fmla="*/ 36 h 37"/>
                  <a:gd name="T4" fmla="*/ 2 w 40"/>
                  <a:gd name="T5" fmla="*/ 27 h 37"/>
                  <a:gd name="T6" fmla="*/ 2 w 40"/>
                  <a:gd name="T7" fmla="*/ 12 h 37"/>
                  <a:gd name="T8" fmla="*/ 6 w 40"/>
                  <a:gd name="T9" fmla="*/ 6 h 37"/>
                  <a:gd name="T10" fmla="*/ 13 w 40"/>
                  <a:gd name="T11" fmla="*/ 2 h 37"/>
                  <a:gd name="T12" fmla="*/ 28 w 40"/>
                  <a:gd name="T13" fmla="*/ 1 h 37"/>
                  <a:gd name="T14" fmla="*/ 39 w 40"/>
                  <a:gd name="T15" fmla="*/ 12 h 37"/>
                  <a:gd name="T16" fmla="*/ 38 w 40"/>
                  <a:gd name="T17" fmla="*/ 26 h 37"/>
                  <a:gd name="T18" fmla="*/ 27 w 40"/>
                  <a:gd name="T19" fmla="*/ 36 h 37"/>
                  <a:gd name="T20" fmla="*/ 19 w 40"/>
                  <a:gd name="T21" fmla="*/ 37 h 37"/>
                  <a:gd name="T22" fmla="*/ 21 w 40"/>
                  <a:gd name="T23" fmla="*/ 8 h 37"/>
                  <a:gd name="T24" fmla="*/ 16 w 40"/>
                  <a:gd name="T25" fmla="*/ 9 h 37"/>
                  <a:gd name="T26" fmla="*/ 12 w 40"/>
                  <a:gd name="T27" fmla="*/ 12 h 37"/>
                  <a:gd name="T28" fmla="*/ 9 w 40"/>
                  <a:gd name="T29" fmla="*/ 15 h 37"/>
                  <a:gd name="T30" fmla="*/ 9 w 40"/>
                  <a:gd name="T31" fmla="*/ 23 h 37"/>
                  <a:gd name="T32" fmla="*/ 15 w 40"/>
                  <a:gd name="T33" fmla="*/ 28 h 37"/>
                  <a:gd name="T34" fmla="*/ 19 w 40"/>
                  <a:gd name="T35" fmla="*/ 29 h 37"/>
                  <a:gd name="T36" fmla="*/ 19 w 40"/>
                  <a:gd name="T37" fmla="*/ 29 h 37"/>
                  <a:gd name="T38" fmla="*/ 24 w 40"/>
                  <a:gd name="T39" fmla="*/ 28 h 37"/>
                  <a:gd name="T40" fmla="*/ 30 w 40"/>
                  <a:gd name="T41" fmla="*/ 22 h 37"/>
                  <a:gd name="T42" fmla="*/ 31 w 40"/>
                  <a:gd name="T43" fmla="*/ 14 h 37"/>
                  <a:gd name="T44" fmla="*/ 26 w 40"/>
                  <a:gd name="T45" fmla="*/ 9 h 37"/>
                  <a:gd name="T46" fmla="*/ 21 w 40"/>
                  <a:gd name="T4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0" h="37">
                    <a:moveTo>
                      <a:pt x="19" y="37"/>
                    </a:moveTo>
                    <a:cubicBezTo>
                      <a:pt x="17" y="37"/>
                      <a:pt x="15" y="37"/>
                      <a:pt x="13" y="36"/>
                    </a:cubicBezTo>
                    <a:cubicBezTo>
                      <a:pt x="8" y="34"/>
                      <a:pt x="4" y="31"/>
                      <a:pt x="2" y="27"/>
                    </a:cubicBezTo>
                    <a:cubicBezTo>
                      <a:pt x="0" y="22"/>
                      <a:pt x="0" y="17"/>
                      <a:pt x="2" y="12"/>
                    </a:cubicBezTo>
                    <a:cubicBezTo>
                      <a:pt x="3" y="10"/>
                      <a:pt x="5" y="8"/>
                      <a:pt x="6" y="6"/>
                    </a:cubicBezTo>
                    <a:cubicBezTo>
                      <a:pt x="8" y="4"/>
                      <a:pt x="11" y="3"/>
                      <a:pt x="13" y="2"/>
                    </a:cubicBezTo>
                    <a:cubicBezTo>
                      <a:pt x="18" y="0"/>
                      <a:pt x="24" y="0"/>
                      <a:pt x="28" y="1"/>
                    </a:cubicBezTo>
                    <a:cubicBezTo>
                      <a:pt x="33" y="3"/>
                      <a:pt x="37" y="7"/>
                      <a:pt x="39" y="12"/>
                    </a:cubicBezTo>
                    <a:cubicBezTo>
                      <a:pt x="40" y="16"/>
                      <a:pt x="40" y="21"/>
                      <a:pt x="38" y="26"/>
                    </a:cubicBezTo>
                    <a:cubicBezTo>
                      <a:pt x="35" y="30"/>
                      <a:pt x="32" y="34"/>
                      <a:pt x="27" y="36"/>
                    </a:cubicBezTo>
                    <a:cubicBezTo>
                      <a:pt x="25" y="37"/>
                      <a:pt x="22" y="37"/>
                      <a:pt x="19" y="37"/>
                    </a:cubicBezTo>
                    <a:close/>
                    <a:moveTo>
                      <a:pt x="21" y="8"/>
                    </a:moveTo>
                    <a:cubicBezTo>
                      <a:pt x="20" y="8"/>
                      <a:pt x="18" y="9"/>
                      <a:pt x="16" y="9"/>
                    </a:cubicBezTo>
                    <a:cubicBezTo>
                      <a:pt x="15" y="10"/>
                      <a:pt x="13" y="11"/>
                      <a:pt x="12" y="12"/>
                    </a:cubicBezTo>
                    <a:cubicBezTo>
                      <a:pt x="11" y="13"/>
                      <a:pt x="10" y="14"/>
                      <a:pt x="9" y="15"/>
                    </a:cubicBezTo>
                    <a:cubicBezTo>
                      <a:pt x="8" y="18"/>
                      <a:pt x="8" y="21"/>
                      <a:pt x="9" y="23"/>
                    </a:cubicBezTo>
                    <a:cubicBezTo>
                      <a:pt x="10" y="26"/>
                      <a:pt x="12" y="27"/>
                      <a:pt x="15" y="28"/>
                    </a:cubicBezTo>
                    <a:cubicBezTo>
                      <a:pt x="16" y="29"/>
                      <a:pt x="18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21" y="29"/>
                      <a:pt x="23" y="29"/>
                      <a:pt x="24" y="28"/>
                    </a:cubicBezTo>
                    <a:cubicBezTo>
                      <a:pt x="27" y="27"/>
                      <a:pt x="29" y="25"/>
                      <a:pt x="30" y="22"/>
                    </a:cubicBezTo>
                    <a:cubicBezTo>
                      <a:pt x="31" y="20"/>
                      <a:pt x="32" y="18"/>
                      <a:pt x="31" y="14"/>
                    </a:cubicBezTo>
                    <a:cubicBezTo>
                      <a:pt x="30" y="12"/>
                      <a:pt x="28" y="10"/>
                      <a:pt x="26" y="9"/>
                    </a:cubicBezTo>
                    <a:cubicBezTo>
                      <a:pt x="24" y="8"/>
                      <a:pt x="23" y="8"/>
                      <a:pt x="2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32" name="Freeform 558"/>
              <p:cNvSpPr>
                <a:spLocks noEditPoints="1"/>
              </p:cNvSpPr>
              <p:nvPr/>
            </p:nvSpPr>
            <p:spPr bwMode="auto">
              <a:xfrm>
                <a:off x="-4664075" y="2384425"/>
                <a:ext cx="57150" cy="52388"/>
              </a:xfrm>
              <a:custGeom>
                <a:avLst/>
                <a:gdLst>
                  <a:gd name="T0" fmla="*/ 13 w 27"/>
                  <a:gd name="T1" fmla="*/ 24 h 24"/>
                  <a:gd name="T2" fmla="*/ 8 w 27"/>
                  <a:gd name="T3" fmla="*/ 23 h 24"/>
                  <a:gd name="T4" fmla="*/ 1 w 27"/>
                  <a:gd name="T5" fmla="*/ 17 h 24"/>
                  <a:gd name="T6" fmla="*/ 1 w 27"/>
                  <a:gd name="T7" fmla="*/ 7 h 24"/>
                  <a:gd name="T8" fmla="*/ 8 w 27"/>
                  <a:gd name="T9" fmla="*/ 1 h 24"/>
                  <a:gd name="T10" fmla="*/ 13 w 27"/>
                  <a:gd name="T11" fmla="*/ 0 h 24"/>
                  <a:gd name="T12" fmla="*/ 24 w 27"/>
                  <a:gd name="T13" fmla="*/ 7 h 24"/>
                  <a:gd name="T14" fmla="*/ 17 w 27"/>
                  <a:gd name="T15" fmla="*/ 23 h 24"/>
                  <a:gd name="T16" fmla="*/ 13 w 27"/>
                  <a:gd name="T17" fmla="*/ 24 h 24"/>
                  <a:gd name="T18" fmla="*/ 13 w 27"/>
                  <a:gd name="T19" fmla="*/ 8 h 24"/>
                  <a:gd name="T20" fmla="*/ 11 w 27"/>
                  <a:gd name="T21" fmla="*/ 8 h 24"/>
                  <a:gd name="T22" fmla="*/ 9 w 27"/>
                  <a:gd name="T23" fmla="*/ 11 h 24"/>
                  <a:gd name="T24" fmla="*/ 9 w 27"/>
                  <a:gd name="T25" fmla="*/ 14 h 24"/>
                  <a:gd name="T26" fmla="*/ 11 w 27"/>
                  <a:gd name="T27" fmla="*/ 16 h 24"/>
                  <a:gd name="T28" fmla="*/ 14 w 27"/>
                  <a:gd name="T29" fmla="*/ 16 h 24"/>
                  <a:gd name="T30" fmla="*/ 17 w 27"/>
                  <a:gd name="T31" fmla="*/ 10 h 24"/>
                  <a:gd name="T32" fmla="*/ 13 w 27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11" y="24"/>
                      <a:pt x="9" y="24"/>
                      <a:pt x="8" y="23"/>
                    </a:cubicBezTo>
                    <a:cubicBezTo>
                      <a:pt x="5" y="22"/>
                      <a:pt x="2" y="20"/>
                      <a:pt x="1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3" y="4"/>
                      <a:pt x="5" y="2"/>
                      <a:pt x="8" y="1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8" y="0"/>
                      <a:pt x="23" y="3"/>
                      <a:pt x="24" y="7"/>
                    </a:cubicBezTo>
                    <a:cubicBezTo>
                      <a:pt x="27" y="14"/>
                      <a:pt x="23" y="21"/>
                      <a:pt x="17" y="23"/>
                    </a:cubicBezTo>
                    <a:cubicBezTo>
                      <a:pt x="16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1" y="8"/>
                    </a:cubicBezTo>
                    <a:cubicBezTo>
                      <a:pt x="10" y="9"/>
                      <a:pt x="9" y="9"/>
                      <a:pt x="9" y="11"/>
                    </a:cubicBezTo>
                    <a:cubicBezTo>
                      <a:pt x="8" y="11"/>
                      <a:pt x="8" y="13"/>
                      <a:pt x="9" y="14"/>
                    </a:cubicBezTo>
                    <a:cubicBezTo>
                      <a:pt x="9" y="15"/>
                      <a:pt x="10" y="15"/>
                      <a:pt x="11" y="16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6" y="15"/>
                      <a:pt x="17" y="12"/>
                      <a:pt x="17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33" name="Freeform 559"/>
              <p:cNvSpPr>
                <a:spLocks noEditPoints="1"/>
              </p:cNvSpPr>
              <p:nvPr/>
            </p:nvSpPr>
            <p:spPr bwMode="auto">
              <a:xfrm>
                <a:off x="-4629150" y="2371725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7 w 26"/>
                  <a:gd name="T3" fmla="*/ 23 h 24"/>
                  <a:gd name="T4" fmla="*/ 1 w 26"/>
                  <a:gd name="T5" fmla="*/ 16 h 24"/>
                  <a:gd name="T6" fmla="*/ 1 w 26"/>
                  <a:gd name="T7" fmla="*/ 7 h 24"/>
                  <a:gd name="T8" fmla="*/ 8 w 26"/>
                  <a:gd name="T9" fmla="*/ 1 h 24"/>
                  <a:gd name="T10" fmla="*/ 13 w 26"/>
                  <a:gd name="T11" fmla="*/ 0 h 24"/>
                  <a:gd name="T12" fmla="*/ 24 w 26"/>
                  <a:gd name="T13" fmla="*/ 8 h 24"/>
                  <a:gd name="T14" fmla="*/ 16 w 26"/>
                  <a:gd name="T15" fmla="*/ 23 h 24"/>
                  <a:gd name="T16" fmla="*/ 12 w 26"/>
                  <a:gd name="T17" fmla="*/ 24 h 24"/>
                  <a:gd name="T18" fmla="*/ 13 w 26"/>
                  <a:gd name="T19" fmla="*/ 8 h 24"/>
                  <a:gd name="T20" fmla="*/ 11 w 26"/>
                  <a:gd name="T21" fmla="*/ 8 h 24"/>
                  <a:gd name="T22" fmla="*/ 8 w 26"/>
                  <a:gd name="T23" fmla="*/ 10 h 24"/>
                  <a:gd name="T24" fmla="*/ 8 w 26"/>
                  <a:gd name="T25" fmla="*/ 13 h 24"/>
                  <a:gd name="T26" fmla="*/ 10 w 26"/>
                  <a:gd name="T27" fmla="*/ 16 h 24"/>
                  <a:gd name="T28" fmla="*/ 14 w 26"/>
                  <a:gd name="T29" fmla="*/ 16 h 24"/>
                  <a:gd name="T30" fmla="*/ 17 w 26"/>
                  <a:gd name="T31" fmla="*/ 11 h 24"/>
                  <a:gd name="T32" fmla="*/ 13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1" y="24"/>
                      <a:pt x="9" y="24"/>
                      <a:pt x="7" y="23"/>
                    </a:cubicBezTo>
                    <a:cubicBezTo>
                      <a:pt x="4" y="22"/>
                      <a:pt x="2" y="19"/>
                      <a:pt x="1" y="16"/>
                    </a:cubicBezTo>
                    <a:cubicBezTo>
                      <a:pt x="0" y="13"/>
                      <a:pt x="0" y="10"/>
                      <a:pt x="1" y="7"/>
                    </a:cubicBezTo>
                    <a:cubicBezTo>
                      <a:pt x="3" y="4"/>
                      <a:pt x="5" y="2"/>
                      <a:pt x="8" y="1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8" y="0"/>
                      <a:pt x="23" y="3"/>
                      <a:pt x="24" y="8"/>
                    </a:cubicBezTo>
                    <a:cubicBezTo>
                      <a:pt x="26" y="14"/>
                      <a:pt x="23" y="21"/>
                      <a:pt x="16" y="23"/>
                    </a:cubicBezTo>
                    <a:cubicBezTo>
                      <a:pt x="15" y="24"/>
                      <a:pt x="14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1" y="8"/>
                    </a:cubicBezTo>
                    <a:cubicBezTo>
                      <a:pt x="10" y="9"/>
                      <a:pt x="9" y="9"/>
                      <a:pt x="8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1" y="16"/>
                      <a:pt x="13" y="16"/>
                      <a:pt x="14" y="16"/>
                    </a:cubicBezTo>
                    <a:cubicBezTo>
                      <a:pt x="16" y="15"/>
                      <a:pt x="17" y="13"/>
                      <a:pt x="17" y="11"/>
                    </a:cubicBezTo>
                    <a:cubicBezTo>
                      <a:pt x="16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34" name="Freeform 560"/>
              <p:cNvSpPr>
                <a:spLocks noEditPoints="1"/>
              </p:cNvSpPr>
              <p:nvPr/>
            </p:nvSpPr>
            <p:spPr bwMode="auto">
              <a:xfrm>
                <a:off x="-4498975" y="2444750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1 w 25"/>
                  <a:gd name="T3" fmla="*/ 14 h 24"/>
                  <a:gd name="T4" fmla="*/ 3 w 25"/>
                  <a:gd name="T5" fmla="*/ 4 h 24"/>
                  <a:gd name="T6" fmla="*/ 10 w 25"/>
                  <a:gd name="T7" fmla="*/ 0 h 24"/>
                  <a:gd name="T8" fmla="*/ 12 w 25"/>
                  <a:gd name="T9" fmla="*/ 0 h 24"/>
                  <a:gd name="T10" fmla="*/ 23 w 25"/>
                  <a:gd name="T11" fmla="*/ 10 h 24"/>
                  <a:gd name="T12" fmla="*/ 15 w 25"/>
                  <a:gd name="T13" fmla="*/ 24 h 24"/>
                  <a:gd name="T14" fmla="*/ 13 w 25"/>
                  <a:gd name="T15" fmla="*/ 24 h 24"/>
                  <a:gd name="T16" fmla="*/ 12 w 25"/>
                  <a:gd name="T17" fmla="*/ 8 h 24"/>
                  <a:gd name="T18" fmla="*/ 11 w 25"/>
                  <a:gd name="T19" fmla="*/ 8 h 24"/>
                  <a:gd name="T20" fmla="*/ 10 w 25"/>
                  <a:gd name="T21" fmla="*/ 9 h 24"/>
                  <a:gd name="T22" fmla="*/ 9 w 25"/>
                  <a:gd name="T23" fmla="*/ 12 h 24"/>
                  <a:gd name="T24" fmla="*/ 13 w 25"/>
                  <a:gd name="T25" fmla="*/ 16 h 24"/>
                  <a:gd name="T26" fmla="*/ 15 w 25"/>
                  <a:gd name="T27" fmla="*/ 11 h 24"/>
                  <a:gd name="T28" fmla="*/ 12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7" y="24"/>
                      <a:pt x="2" y="20"/>
                      <a:pt x="1" y="14"/>
                    </a:cubicBezTo>
                    <a:cubicBezTo>
                      <a:pt x="0" y="11"/>
                      <a:pt x="1" y="7"/>
                      <a:pt x="3" y="4"/>
                    </a:cubicBezTo>
                    <a:cubicBezTo>
                      <a:pt x="5" y="2"/>
                      <a:pt x="7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8" y="0"/>
                      <a:pt x="23" y="4"/>
                      <a:pt x="23" y="10"/>
                    </a:cubicBezTo>
                    <a:cubicBezTo>
                      <a:pt x="25" y="16"/>
                      <a:pt x="21" y="23"/>
                      <a:pt x="15" y="24"/>
                    </a:cubicBezTo>
                    <a:cubicBezTo>
                      <a:pt x="14" y="24"/>
                      <a:pt x="13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0" y="9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10" y="15"/>
                      <a:pt x="11" y="16"/>
                      <a:pt x="13" y="16"/>
                    </a:cubicBezTo>
                    <a:cubicBezTo>
                      <a:pt x="15" y="16"/>
                      <a:pt x="16" y="13"/>
                      <a:pt x="15" y="11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35" name="Freeform 561"/>
              <p:cNvSpPr>
                <a:spLocks noEditPoints="1"/>
              </p:cNvSpPr>
              <p:nvPr/>
            </p:nvSpPr>
            <p:spPr bwMode="auto">
              <a:xfrm>
                <a:off x="-4465638" y="2438400"/>
                <a:ext cx="50800" cy="53975"/>
              </a:xfrm>
              <a:custGeom>
                <a:avLst/>
                <a:gdLst>
                  <a:gd name="T0" fmla="*/ 12 w 24"/>
                  <a:gd name="T1" fmla="*/ 25 h 25"/>
                  <a:gd name="T2" fmla="*/ 9 w 24"/>
                  <a:gd name="T3" fmla="*/ 24 h 25"/>
                  <a:gd name="T4" fmla="*/ 5 w 24"/>
                  <a:gd name="T5" fmla="*/ 22 h 25"/>
                  <a:gd name="T6" fmla="*/ 0 w 24"/>
                  <a:gd name="T7" fmla="*/ 14 h 25"/>
                  <a:gd name="T8" fmla="*/ 2 w 24"/>
                  <a:gd name="T9" fmla="*/ 5 h 25"/>
                  <a:gd name="T10" fmla="*/ 5 w 24"/>
                  <a:gd name="T11" fmla="*/ 2 h 25"/>
                  <a:gd name="T12" fmla="*/ 6 w 24"/>
                  <a:gd name="T13" fmla="*/ 2 h 25"/>
                  <a:gd name="T14" fmla="*/ 10 w 24"/>
                  <a:gd name="T15" fmla="*/ 0 h 25"/>
                  <a:gd name="T16" fmla="*/ 23 w 24"/>
                  <a:gd name="T17" fmla="*/ 11 h 25"/>
                  <a:gd name="T18" fmla="*/ 13 w 24"/>
                  <a:gd name="T19" fmla="*/ 24 h 25"/>
                  <a:gd name="T20" fmla="*/ 12 w 24"/>
                  <a:gd name="T21" fmla="*/ 25 h 25"/>
                  <a:gd name="T22" fmla="*/ 10 w 24"/>
                  <a:gd name="T23" fmla="*/ 9 h 25"/>
                  <a:gd name="T24" fmla="*/ 9 w 24"/>
                  <a:gd name="T25" fmla="*/ 10 h 25"/>
                  <a:gd name="T26" fmla="*/ 8 w 24"/>
                  <a:gd name="T27" fmla="*/ 13 h 25"/>
                  <a:gd name="T28" fmla="*/ 10 w 24"/>
                  <a:gd name="T29" fmla="*/ 16 h 25"/>
                  <a:gd name="T30" fmla="*/ 11 w 24"/>
                  <a:gd name="T31" fmla="*/ 16 h 25"/>
                  <a:gd name="T32" fmla="*/ 11 w 24"/>
                  <a:gd name="T33" fmla="*/ 16 h 25"/>
                  <a:gd name="T34" fmla="*/ 12 w 24"/>
                  <a:gd name="T35" fmla="*/ 16 h 25"/>
                  <a:gd name="T36" fmla="*/ 15 w 24"/>
                  <a:gd name="T37" fmla="*/ 12 h 25"/>
                  <a:gd name="T38" fmla="*/ 11 w 24"/>
                  <a:gd name="T39" fmla="*/ 8 h 25"/>
                  <a:gd name="T40" fmla="*/ 10 w 24"/>
                  <a:gd name="T4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1" y="25"/>
                      <a:pt x="10" y="24"/>
                      <a:pt x="9" y="24"/>
                    </a:cubicBezTo>
                    <a:cubicBezTo>
                      <a:pt x="7" y="24"/>
                      <a:pt x="6" y="23"/>
                      <a:pt x="5" y="22"/>
                    </a:cubicBezTo>
                    <a:cubicBezTo>
                      <a:pt x="3" y="20"/>
                      <a:pt x="1" y="17"/>
                      <a:pt x="0" y="14"/>
                    </a:cubicBezTo>
                    <a:cubicBezTo>
                      <a:pt x="0" y="11"/>
                      <a:pt x="1" y="8"/>
                      <a:pt x="2" y="5"/>
                    </a:cubicBezTo>
                    <a:cubicBezTo>
                      <a:pt x="3" y="4"/>
                      <a:pt x="4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1"/>
                      <a:pt x="8" y="1"/>
                      <a:pt x="10" y="0"/>
                    </a:cubicBezTo>
                    <a:cubicBezTo>
                      <a:pt x="16" y="0"/>
                      <a:pt x="22" y="4"/>
                      <a:pt x="23" y="11"/>
                    </a:cubicBezTo>
                    <a:cubicBezTo>
                      <a:pt x="24" y="18"/>
                      <a:pt x="19" y="24"/>
                      <a:pt x="13" y="24"/>
                    </a:cubicBezTo>
                    <a:cubicBezTo>
                      <a:pt x="13" y="25"/>
                      <a:pt x="12" y="25"/>
                      <a:pt x="12" y="25"/>
                    </a:cubicBezTo>
                    <a:close/>
                    <a:moveTo>
                      <a:pt x="10" y="9"/>
                    </a:moveTo>
                    <a:cubicBezTo>
                      <a:pt x="10" y="9"/>
                      <a:pt x="9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5" y="14"/>
                      <a:pt x="15" y="12"/>
                    </a:cubicBezTo>
                    <a:cubicBezTo>
                      <a:pt x="15" y="10"/>
                      <a:pt x="13" y="8"/>
                      <a:pt x="11" y="8"/>
                    </a:cubicBezTo>
                    <a:cubicBezTo>
                      <a:pt x="11" y="8"/>
                      <a:pt x="10" y="9"/>
                      <a:pt x="1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36" name="Freeform 562"/>
              <p:cNvSpPr>
                <a:spLocks noEditPoints="1"/>
              </p:cNvSpPr>
              <p:nvPr/>
            </p:nvSpPr>
            <p:spPr bwMode="auto">
              <a:xfrm>
                <a:off x="-4433888" y="2436813"/>
                <a:ext cx="49213" cy="50800"/>
              </a:xfrm>
              <a:custGeom>
                <a:avLst/>
                <a:gdLst>
                  <a:gd name="T0" fmla="*/ 11 w 23"/>
                  <a:gd name="T1" fmla="*/ 24 h 24"/>
                  <a:gd name="T2" fmla="*/ 8 w 23"/>
                  <a:gd name="T3" fmla="*/ 23 h 24"/>
                  <a:gd name="T4" fmla="*/ 4 w 23"/>
                  <a:gd name="T5" fmla="*/ 21 h 24"/>
                  <a:gd name="T6" fmla="*/ 0 w 23"/>
                  <a:gd name="T7" fmla="*/ 13 h 24"/>
                  <a:gd name="T8" fmla="*/ 2 w 23"/>
                  <a:gd name="T9" fmla="*/ 4 h 24"/>
                  <a:gd name="T10" fmla="*/ 5 w 23"/>
                  <a:gd name="T11" fmla="*/ 1 h 24"/>
                  <a:gd name="T12" fmla="*/ 10 w 23"/>
                  <a:gd name="T13" fmla="*/ 0 h 24"/>
                  <a:gd name="T14" fmla="*/ 11 w 23"/>
                  <a:gd name="T15" fmla="*/ 0 h 24"/>
                  <a:gd name="T16" fmla="*/ 22 w 23"/>
                  <a:gd name="T17" fmla="*/ 11 h 24"/>
                  <a:gd name="T18" fmla="*/ 12 w 23"/>
                  <a:gd name="T19" fmla="*/ 24 h 24"/>
                  <a:gd name="T20" fmla="*/ 11 w 23"/>
                  <a:gd name="T21" fmla="*/ 24 h 24"/>
                  <a:gd name="T22" fmla="*/ 11 w 23"/>
                  <a:gd name="T23" fmla="*/ 8 h 24"/>
                  <a:gd name="T24" fmla="*/ 11 w 23"/>
                  <a:gd name="T25" fmla="*/ 8 h 24"/>
                  <a:gd name="T26" fmla="*/ 10 w 23"/>
                  <a:gd name="T27" fmla="*/ 8 h 24"/>
                  <a:gd name="T28" fmla="*/ 9 w 23"/>
                  <a:gd name="T29" fmla="*/ 9 h 24"/>
                  <a:gd name="T30" fmla="*/ 8 w 23"/>
                  <a:gd name="T31" fmla="*/ 12 h 24"/>
                  <a:gd name="T32" fmla="*/ 9 w 23"/>
                  <a:gd name="T33" fmla="*/ 15 h 24"/>
                  <a:gd name="T34" fmla="*/ 10 w 23"/>
                  <a:gd name="T35" fmla="*/ 16 h 24"/>
                  <a:gd name="T36" fmla="*/ 11 w 23"/>
                  <a:gd name="T37" fmla="*/ 16 h 24"/>
                  <a:gd name="T38" fmla="*/ 12 w 23"/>
                  <a:gd name="T39" fmla="*/ 16 h 24"/>
                  <a:gd name="T40" fmla="*/ 14 w 23"/>
                  <a:gd name="T41" fmla="*/ 11 h 24"/>
                  <a:gd name="T42" fmla="*/ 11 w 23"/>
                  <a:gd name="T4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24">
                    <a:moveTo>
                      <a:pt x="11" y="24"/>
                    </a:moveTo>
                    <a:cubicBezTo>
                      <a:pt x="10" y="24"/>
                      <a:pt x="9" y="24"/>
                      <a:pt x="8" y="23"/>
                    </a:cubicBezTo>
                    <a:cubicBezTo>
                      <a:pt x="6" y="23"/>
                      <a:pt x="5" y="22"/>
                      <a:pt x="4" y="21"/>
                    </a:cubicBezTo>
                    <a:cubicBezTo>
                      <a:pt x="2" y="19"/>
                      <a:pt x="0" y="16"/>
                      <a:pt x="0" y="13"/>
                    </a:cubicBezTo>
                    <a:cubicBezTo>
                      <a:pt x="0" y="10"/>
                      <a:pt x="0" y="7"/>
                      <a:pt x="2" y="4"/>
                    </a:cubicBezTo>
                    <a:cubicBezTo>
                      <a:pt x="3" y="3"/>
                      <a:pt x="4" y="2"/>
                      <a:pt x="5" y="1"/>
                    </a:cubicBezTo>
                    <a:cubicBezTo>
                      <a:pt x="7" y="0"/>
                      <a:pt x="8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7" y="0"/>
                      <a:pt x="22" y="4"/>
                      <a:pt x="22" y="11"/>
                    </a:cubicBezTo>
                    <a:cubicBezTo>
                      <a:pt x="23" y="18"/>
                      <a:pt x="18" y="23"/>
                      <a:pt x="12" y="24"/>
                    </a:cubicBezTo>
                    <a:lnTo>
                      <a:pt x="11" y="24"/>
                    </a:lnTo>
                    <a:close/>
                    <a:moveTo>
                      <a:pt x="11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5"/>
                      <a:pt x="10" y="15"/>
                      <a:pt x="1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5" y="14"/>
                      <a:pt x="14" y="11"/>
                    </a:cubicBezTo>
                    <a:cubicBezTo>
                      <a:pt x="14" y="9"/>
                      <a:pt x="13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37" name="Freeform 563"/>
              <p:cNvSpPr>
                <a:spLocks noEditPoints="1"/>
              </p:cNvSpPr>
              <p:nvPr/>
            </p:nvSpPr>
            <p:spPr bwMode="auto">
              <a:xfrm>
                <a:off x="-4403725" y="2432050"/>
                <a:ext cx="49213" cy="53975"/>
              </a:xfrm>
              <a:custGeom>
                <a:avLst/>
                <a:gdLst>
                  <a:gd name="T0" fmla="*/ 12 w 23"/>
                  <a:gd name="T1" fmla="*/ 25 h 25"/>
                  <a:gd name="T2" fmla="*/ 0 w 23"/>
                  <a:gd name="T3" fmla="*/ 13 h 25"/>
                  <a:gd name="T4" fmla="*/ 11 w 23"/>
                  <a:gd name="T5" fmla="*/ 0 h 25"/>
                  <a:gd name="T6" fmla="*/ 11 w 23"/>
                  <a:gd name="T7" fmla="*/ 0 h 25"/>
                  <a:gd name="T8" fmla="*/ 23 w 23"/>
                  <a:gd name="T9" fmla="*/ 12 h 25"/>
                  <a:gd name="T10" fmla="*/ 20 w 23"/>
                  <a:gd name="T11" fmla="*/ 21 h 25"/>
                  <a:gd name="T12" fmla="*/ 12 w 23"/>
                  <a:gd name="T13" fmla="*/ 25 h 25"/>
                  <a:gd name="T14" fmla="*/ 11 w 23"/>
                  <a:gd name="T15" fmla="*/ 8 h 25"/>
                  <a:gd name="T16" fmla="*/ 8 w 23"/>
                  <a:gd name="T17" fmla="*/ 13 h 25"/>
                  <a:gd name="T18" fmla="*/ 12 w 23"/>
                  <a:gd name="T19" fmla="*/ 17 h 25"/>
                  <a:gd name="T20" fmla="*/ 12 w 23"/>
                  <a:gd name="T21" fmla="*/ 17 h 25"/>
                  <a:gd name="T22" fmla="*/ 14 w 23"/>
                  <a:gd name="T23" fmla="*/ 16 h 25"/>
                  <a:gd name="T24" fmla="*/ 15 w 23"/>
                  <a:gd name="T25" fmla="*/ 12 h 25"/>
                  <a:gd name="T26" fmla="*/ 11 w 23"/>
                  <a:gd name="T2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25">
                    <a:moveTo>
                      <a:pt x="12" y="25"/>
                    </a:moveTo>
                    <a:cubicBezTo>
                      <a:pt x="6" y="25"/>
                      <a:pt x="1" y="20"/>
                      <a:pt x="0" y="13"/>
                    </a:cubicBezTo>
                    <a:cubicBezTo>
                      <a:pt x="0" y="7"/>
                      <a:pt x="5" y="1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8" y="0"/>
                      <a:pt x="23" y="6"/>
                      <a:pt x="23" y="12"/>
                    </a:cubicBezTo>
                    <a:cubicBezTo>
                      <a:pt x="23" y="15"/>
                      <a:pt x="22" y="18"/>
                      <a:pt x="20" y="21"/>
                    </a:cubicBezTo>
                    <a:cubicBezTo>
                      <a:pt x="18" y="23"/>
                      <a:pt x="15" y="25"/>
                      <a:pt x="12" y="25"/>
                    </a:cubicBezTo>
                    <a:close/>
                    <a:moveTo>
                      <a:pt x="11" y="8"/>
                    </a:moveTo>
                    <a:cubicBezTo>
                      <a:pt x="10" y="9"/>
                      <a:pt x="8" y="11"/>
                      <a:pt x="8" y="13"/>
                    </a:cubicBezTo>
                    <a:cubicBezTo>
                      <a:pt x="9" y="15"/>
                      <a:pt x="10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6"/>
                    </a:cubicBezTo>
                    <a:cubicBezTo>
                      <a:pt x="15" y="15"/>
                      <a:pt x="15" y="14"/>
                      <a:pt x="15" y="12"/>
                    </a:cubicBezTo>
                    <a:cubicBezTo>
                      <a:pt x="15" y="10"/>
                      <a:pt x="13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38" name="Freeform 564"/>
              <p:cNvSpPr>
                <a:spLocks noEditPoints="1"/>
              </p:cNvSpPr>
              <p:nvPr/>
            </p:nvSpPr>
            <p:spPr bwMode="auto">
              <a:xfrm>
                <a:off x="-4371975" y="2432050"/>
                <a:ext cx="49213" cy="52388"/>
              </a:xfrm>
              <a:custGeom>
                <a:avLst/>
                <a:gdLst>
                  <a:gd name="T0" fmla="*/ 11 w 23"/>
                  <a:gd name="T1" fmla="*/ 24 h 24"/>
                  <a:gd name="T2" fmla="*/ 0 w 23"/>
                  <a:gd name="T3" fmla="*/ 12 h 24"/>
                  <a:gd name="T4" fmla="*/ 3 w 23"/>
                  <a:gd name="T5" fmla="*/ 4 h 24"/>
                  <a:gd name="T6" fmla="*/ 11 w 23"/>
                  <a:gd name="T7" fmla="*/ 0 h 24"/>
                  <a:gd name="T8" fmla="*/ 12 w 23"/>
                  <a:gd name="T9" fmla="*/ 0 h 24"/>
                  <a:gd name="T10" fmla="*/ 20 w 23"/>
                  <a:gd name="T11" fmla="*/ 4 h 24"/>
                  <a:gd name="T12" fmla="*/ 23 w 23"/>
                  <a:gd name="T13" fmla="*/ 12 h 24"/>
                  <a:gd name="T14" fmla="*/ 19 w 23"/>
                  <a:gd name="T15" fmla="*/ 21 h 24"/>
                  <a:gd name="T16" fmla="*/ 12 w 23"/>
                  <a:gd name="T17" fmla="*/ 24 h 24"/>
                  <a:gd name="T18" fmla="*/ 11 w 23"/>
                  <a:gd name="T19" fmla="*/ 24 h 24"/>
                  <a:gd name="T20" fmla="*/ 12 w 23"/>
                  <a:gd name="T21" fmla="*/ 8 h 24"/>
                  <a:gd name="T22" fmla="*/ 11 w 23"/>
                  <a:gd name="T23" fmla="*/ 8 h 24"/>
                  <a:gd name="T24" fmla="*/ 9 w 23"/>
                  <a:gd name="T25" fmla="*/ 9 h 24"/>
                  <a:gd name="T26" fmla="*/ 8 w 23"/>
                  <a:gd name="T27" fmla="*/ 12 h 24"/>
                  <a:gd name="T28" fmla="*/ 11 w 23"/>
                  <a:gd name="T29" fmla="*/ 16 h 24"/>
                  <a:gd name="T30" fmla="*/ 11 w 23"/>
                  <a:gd name="T31" fmla="*/ 16 h 24"/>
                  <a:gd name="T32" fmla="*/ 13 w 23"/>
                  <a:gd name="T33" fmla="*/ 15 h 24"/>
                  <a:gd name="T34" fmla="*/ 15 w 23"/>
                  <a:gd name="T35" fmla="*/ 12 h 24"/>
                  <a:gd name="T36" fmla="*/ 14 w 23"/>
                  <a:gd name="T37" fmla="*/ 9 h 24"/>
                  <a:gd name="T38" fmla="*/ 12 w 23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3" h="24">
                    <a:moveTo>
                      <a:pt x="11" y="24"/>
                    </a:moveTo>
                    <a:cubicBezTo>
                      <a:pt x="5" y="24"/>
                      <a:pt x="0" y="19"/>
                      <a:pt x="0" y="12"/>
                    </a:cubicBezTo>
                    <a:cubicBezTo>
                      <a:pt x="0" y="9"/>
                      <a:pt x="1" y="6"/>
                      <a:pt x="3" y="4"/>
                    </a:cubicBezTo>
                    <a:cubicBezTo>
                      <a:pt x="5" y="1"/>
                      <a:pt x="8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4" y="0"/>
                      <a:pt x="17" y="1"/>
                      <a:pt x="20" y="4"/>
                    </a:cubicBezTo>
                    <a:cubicBezTo>
                      <a:pt x="22" y="6"/>
                      <a:pt x="23" y="9"/>
                      <a:pt x="23" y="12"/>
                    </a:cubicBezTo>
                    <a:cubicBezTo>
                      <a:pt x="23" y="15"/>
                      <a:pt x="21" y="18"/>
                      <a:pt x="19" y="21"/>
                    </a:cubicBezTo>
                    <a:cubicBezTo>
                      <a:pt x="17" y="23"/>
                      <a:pt x="15" y="24"/>
                      <a:pt x="12" y="24"/>
                    </a:cubicBezTo>
                    <a:lnTo>
                      <a:pt x="11" y="24"/>
                    </a:ln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10" y="9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4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3" y="16"/>
                      <a:pt x="13" y="15"/>
                    </a:cubicBezTo>
                    <a:cubicBezTo>
                      <a:pt x="14" y="14"/>
                      <a:pt x="15" y="13"/>
                      <a:pt x="15" y="12"/>
                    </a:cubicBezTo>
                    <a:cubicBezTo>
                      <a:pt x="15" y="11"/>
                      <a:pt x="14" y="10"/>
                      <a:pt x="14" y="9"/>
                    </a:cubicBezTo>
                    <a:cubicBezTo>
                      <a:pt x="13" y="9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39" name="Freeform 565"/>
              <p:cNvSpPr>
                <a:spLocks noEditPoints="1"/>
              </p:cNvSpPr>
              <p:nvPr/>
            </p:nvSpPr>
            <p:spPr bwMode="auto">
              <a:xfrm>
                <a:off x="-4341813" y="2432050"/>
                <a:ext cx="49213" cy="53975"/>
              </a:xfrm>
              <a:custGeom>
                <a:avLst/>
                <a:gdLst>
                  <a:gd name="T0" fmla="*/ 12 w 23"/>
                  <a:gd name="T1" fmla="*/ 25 h 25"/>
                  <a:gd name="T2" fmla="*/ 12 w 23"/>
                  <a:gd name="T3" fmla="*/ 25 h 25"/>
                  <a:gd name="T4" fmla="*/ 1 w 23"/>
                  <a:gd name="T5" fmla="*/ 12 h 25"/>
                  <a:gd name="T6" fmla="*/ 12 w 23"/>
                  <a:gd name="T7" fmla="*/ 0 h 25"/>
                  <a:gd name="T8" fmla="*/ 12 w 23"/>
                  <a:gd name="T9" fmla="*/ 0 h 25"/>
                  <a:gd name="T10" fmla="*/ 20 w 23"/>
                  <a:gd name="T11" fmla="*/ 4 h 25"/>
                  <a:gd name="T12" fmla="*/ 23 w 23"/>
                  <a:gd name="T13" fmla="*/ 13 h 25"/>
                  <a:gd name="T14" fmla="*/ 12 w 23"/>
                  <a:gd name="T15" fmla="*/ 25 h 25"/>
                  <a:gd name="T16" fmla="*/ 12 w 23"/>
                  <a:gd name="T17" fmla="*/ 4 h 25"/>
                  <a:gd name="T18" fmla="*/ 12 w 23"/>
                  <a:gd name="T19" fmla="*/ 8 h 25"/>
                  <a:gd name="T20" fmla="*/ 9 w 23"/>
                  <a:gd name="T21" fmla="*/ 12 h 25"/>
                  <a:gd name="T22" fmla="*/ 12 w 23"/>
                  <a:gd name="T23" fmla="*/ 16 h 25"/>
                  <a:gd name="T24" fmla="*/ 15 w 23"/>
                  <a:gd name="T25" fmla="*/ 13 h 25"/>
                  <a:gd name="T26" fmla="*/ 14 w 23"/>
                  <a:gd name="T27" fmla="*/ 9 h 25"/>
                  <a:gd name="T28" fmla="*/ 12 w 23"/>
                  <a:gd name="T29" fmla="*/ 8 h 25"/>
                  <a:gd name="T30" fmla="*/ 12 w 23"/>
                  <a:gd name="T31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3" h="25">
                    <a:moveTo>
                      <a:pt x="12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5" y="24"/>
                      <a:pt x="0" y="19"/>
                      <a:pt x="1" y="12"/>
                    </a:cubicBezTo>
                    <a:cubicBezTo>
                      <a:pt x="1" y="6"/>
                      <a:pt x="6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8" y="2"/>
                      <a:pt x="20" y="4"/>
                    </a:cubicBezTo>
                    <a:cubicBezTo>
                      <a:pt x="22" y="6"/>
                      <a:pt x="23" y="10"/>
                      <a:pt x="23" y="13"/>
                    </a:cubicBezTo>
                    <a:cubicBezTo>
                      <a:pt x="23" y="20"/>
                      <a:pt x="18" y="25"/>
                      <a:pt x="12" y="25"/>
                    </a:cubicBezTo>
                    <a:close/>
                    <a:moveTo>
                      <a:pt x="12" y="4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9" y="10"/>
                      <a:pt x="9" y="12"/>
                    </a:cubicBezTo>
                    <a:cubicBezTo>
                      <a:pt x="9" y="15"/>
                      <a:pt x="10" y="16"/>
                      <a:pt x="12" y="16"/>
                    </a:cubicBezTo>
                    <a:cubicBezTo>
                      <a:pt x="14" y="16"/>
                      <a:pt x="15" y="15"/>
                      <a:pt x="15" y="13"/>
                    </a:cubicBezTo>
                    <a:cubicBezTo>
                      <a:pt x="15" y="11"/>
                      <a:pt x="15" y="10"/>
                      <a:pt x="14" y="9"/>
                    </a:cubicBezTo>
                    <a:cubicBezTo>
                      <a:pt x="14" y="9"/>
                      <a:pt x="13" y="8"/>
                      <a:pt x="12" y="8"/>
                    </a:cubicBezTo>
                    <a:lnTo>
                      <a:pt x="1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40" name="Freeform 566"/>
              <p:cNvSpPr>
                <a:spLocks noEditPoints="1"/>
              </p:cNvSpPr>
              <p:nvPr/>
            </p:nvSpPr>
            <p:spPr bwMode="auto">
              <a:xfrm>
                <a:off x="-4494213" y="2408238"/>
                <a:ext cx="50800" cy="52388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4 h 24"/>
                  <a:gd name="T4" fmla="*/ 2 w 24"/>
                  <a:gd name="T5" fmla="*/ 5 h 24"/>
                  <a:gd name="T6" fmla="*/ 10 w 24"/>
                  <a:gd name="T7" fmla="*/ 0 h 24"/>
                  <a:gd name="T8" fmla="*/ 12 w 24"/>
                  <a:gd name="T9" fmla="*/ 0 h 24"/>
                  <a:gd name="T10" fmla="*/ 23 w 24"/>
                  <a:gd name="T11" fmla="*/ 10 h 24"/>
                  <a:gd name="T12" fmla="*/ 14 w 24"/>
                  <a:gd name="T13" fmla="*/ 24 h 24"/>
                  <a:gd name="T14" fmla="*/ 12 w 24"/>
                  <a:gd name="T15" fmla="*/ 24 h 24"/>
                  <a:gd name="T16" fmla="*/ 12 w 24"/>
                  <a:gd name="T17" fmla="*/ 8 h 24"/>
                  <a:gd name="T18" fmla="*/ 11 w 24"/>
                  <a:gd name="T19" fmla="*/ 8 h 24"/>
                  <a:gd name="T20" fmla="*/ 9 w 24"/>
                  <a:gd name="T21" fmla="*/ 10 h 24"/>
                  <a:gd name="T22" fmla="*/ 8 w 24"/>
                  <a:gd name="T23" fmla="*/ 13 h 24"/>
                  <a:gd name="T24" fmla="*/ 13 w 24"/>
                  <a:gd name="T25" fmla="*/ 16 h 24"/>
                  <a:gd name="T26" fmla="*/ 15 w 24"/>
                  <a:gd name="T27" fmla="*/ 11 h 24"/>
                  <a:gd name="T28" fmla="*/ 12 w 24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7" y="24"/>
                      <a:pt x="2" y="20"/>
                      <a:pt x="0" y="14"/>
                    </a:cubicBezTo>
                    <a:cubicBezTo>
                      <a:pt x="0" y="11"/>
                      <a:pt x="0" y="8"/>
                      <a:pt x="2" y="5"/>
                    </a:cubicBezTo>
                    <a:cubicBezTo>
                      <a:pt x="4" y="2"/>
                      <a:pt x="7" y="1"/>
                      <a:pt x="10" y="0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8" y="0"/>
                      <a:pt x="23" y="4"/>
                      <a:pt x="23" y="10"/>
                    </a:cubicBezTo>
                    <a:cubicBezTo>
                      <a:pt x="24" y="17"/>
                      <a:pt x="20" y="23"/>
                      <a:pt x="14" y="24"/>
                    </a:cubicBezTo>
                    <a:cubicBezTo>
                      <a:pt x="13" y="24"/>
                      <a:pt x="13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9" y="9"/>
                      <a:pt x="9" y="10"/>
                    </a:cubicBezTo>
                    <a:cubicBezTo>
                      <a:pt x="8" y="10"/>
                      <a:pt x="8" y="12"/>
                      <a:pt x="8" y="13"/>
                    </a:cubicBezTo>
                    <a:cubicBezTo>
                      <a:pt x="9" y="15"/>
                      <a:pt x="11" y="16"/>
                      <a:pt x="13" y="16"/>
                    </a:cubicBezTo>
                    <a:cubicBezTo>
                      <a:pt x="14" y="16"/>
                      <a:pt x="16" y="14"/>
                      <a:pt x="15" y="11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41" name="Freeform 567"/>
              <p:cNvSpPr>
                <a:spLocks noEditPoints="1"/>
              </p:cNvSpPr>
              <p:nvPr/>
            </p:nvSpPr>
            <p:spPr bwMode="auto">
              <a:xfrm>
                <a:off x="-4462463" y="2405063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3 h 24"/>
                  <a:gd name="T4" fmla="*/ 3 w 24"/>
                  <a:gd name="T5" fmla="*/ 4 h 24"/>
                  <a:gd name="T6" fmla="*/ 11 w 24"/>
                  <a:gd name="T7" fmla="*/ 0 h 24"/>
                  <a:gd name="T8" fmla="*/ 12 w 24"/>
                  <a:gd name="T9" fmla="*/ 0 h 24"/>
                  <a:gd name="T10" fmla="*/ 24 w 24"/>
                  <a:gd name="T11" fmla="*/ 10 h 24"/>
                  <a:gd name="T12" fmla="*/ 14 w 24"/>
                  <a:gd name="T13" fmla="*/ 24 h 24"/>
                  <a:gd name="T14" fmla="*/ 12 w 24"/>
                  <a:gd name="T15" fmla="*/ 24 h 24"/>
                  <a:gd name="T16" fmla="*/ 12 w 24"/>
                  <a:gd name="T17" fmla="*/ 8 h 24"/>
                  <a:gd name="T18" fmla="*/ 12 w 24"/>
                  <a:gd name="T19" fmla="*/ 8 h 24"/>
                  <a:gd name="T20" fmla="*/ 9 w 24"/>
                  <a:gd name="T21" fmla="*/ 9 h 24"/>
                  <a:gd name="T22" fmla="*/ 8 w 24"/>
                  <a:gd name="T23" fmla="*/ 12 h 24"/>
                  <a:gd name="T24" fmla="*/ 13 w 24"/>
                  <a:gd name="T25" fmla="*/ 16 h 24"/>
                  <a:gd name="T26" fmla="*/ 16 w 24"/>
                  <a:gd name="T27" fmla="*/ 11 h 24"/>
                  <a:gd name="T28" fmla="*/ 12 w 24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6" y="24"/>
                      <a:pt x="1" y="19"/>
                      <a:pt x="0" y="13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5" y="2"/>
                      <a:pt x="7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8" y="0"/>
                      <a:pt x="23" y="4"/>
                      <a:pt x="24" y="10"/>
                    </a:cubicBezTo>
                    <a:cubicBezTo>
                      <a:pt x="24" y="17"/>
                      <a:pt x="20" y="23"/>
                      <a:pt x="14" y="24"/>
                    </a:cubicBezTo>
                    <a:cubicBezTo>
                      <a:pt x="13" y="24"/>
                      <a:pt x="13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8"/>
                      <a:pt x="9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9" y="14"/>
                      <a:pt x="11" y="16"/>
                      <a:pt x="13" y="16"/>
                    </a:cubicBezTo>
                    <a:cubicBezTo>
                      <a:pt x="14" y="16"/>
                      <a:pt x="16" y="13"/>
                      <a:pt x="16" y="11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42" name="Freeform 568"/>
              <p:cNvSpPr>
                <a:spLocks noEditPoints="1"/>
              </p:cNvSpPr>
              <p:nvPr/>
            </p:nvSpPr>
            <p:spPr bwMode="auto">
              <a:xfrm>
                <a:off x="-4429125" y="2400300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5 w 24"/>
                  <a:gd name="T3" fmla="*/ 21 h 24"/>
                  <a:gd name="T4" fmla="*/ 1 w 24"/>
                  <a:gd name="T5" fmla="*/ 13 h 24"/>
                  <a:gd name="T6" fmla="*/ 3 w 24"/>
                  <a:gd name="T7" fmla="*/ 4 h 24"/>
                  <a:gd name="T8" fmla="*/ 11 w 24"/>
                  <a:gd name="T9" fmla="*/ 0 h 24"/>
                  <a:gd name="T10" fmla="*/ 24 w 24"/>
                  <a:gd name="T11" fmla="*/ 11 h 24"/>
                  <a:gd name="T12" fmla="*/ 13 w 24"/>
                  <a:gd name="T13" fmla="*/ 24 h 24"/>
                  <a:gd name="T14" fmla="*/ 12 w 24"/>
                  <a:gd name="T15" fmla="*/ 24 h 24"/>
                  <a:gd name="T16" fmla="*/ 12 w 24"/>
                  <a:gd name="T17" fmla="*/ 8 h 24"/>
                  <a:gd name="T18" fmla="*/ 12 w 24"/>
                  <a:gd name="T19" fmla="*/ 8 h 24"/>
                  <a:gd name="T20" fmla="*/ 9 w 24"/>
                  <a:gd name="T21" fmla="*/ 9 h 24"/>
                  <a:gd name="T22" fmla="*/ 9 w 24"/>
                  <a:gd name="T23" fmla="*/ 12 h 24"/>
                  <a:gd name="T24" fmla="*/ 10 w 24"/>
                  <a:gd name="T25" fmla="*/ 15 h 24"/>
                  <a:gd name="T26" fmla="*/ 13 w 24"/>
                  <a:gd name="T27" fmla="*/ 16 h 24"/>
                  <a:gd name="T28" fmla="*/ 16 w 24"/>
                  <a:gd name="T29" fmla="*/ 12 h 24"/>
                  <a:gd name="T30" fmla="*/ 12 w 24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2" y="19"/>
                      <a:pt x="1" y="16"/>
                      <a:pt x="1" y="13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5" y="2"/>
                      <a:pt x="8" y="0"/>
                      <a:pt x="11" y="0"/>
                    </a:cubicBezTo>
                    <a:cubicBezTo>
                      <a:pt x="18" y="0"/>
                      <a:pt x="24" y="5"/>
                      <a:pt x="24" y="11"/>
                    </a:cubicBezTo>
                    <a:cubicBezTo>
                      <a:pt x="24" y="18"/>
                      <a:pt x="20" y="24"/>
                      <a:pt x="13" y="24"/>
                    </a:cubicBezTo>
                    <a:lnTo>
                      <a:pt x="12" y="24"/>
                    </a:ln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4"/>
                      <a:pt x="9" y="14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5" y="16"/>
                      <a:pt x="16" y="14"/>
                      <a:pt x="16" y="12"/>
                    </a:cubicBezTo>
                    <a:cubicBezTo>
                      <a:pt x="16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43" name="Freeform 569"/>
              <p:cNvSpPr>
                <a:spLocks noEditPoints="1"/>
              </p:cNvSpPr>
              <p:nvPr/>
            </p:nvSpPr>
            <p:spPr bwMode="auto">
              <a:xfrm>
                <a:off x="-4395788" y="2398713"/>
                <a:ext cx="49213" cy="50800"/>
              </a:xfrm>
              <a:custGeom>
                <a:avLst/>
                <a:gdLst>
                  <a:gd name="T0" fmla="*/ 12 w 23"/>
                  <a:gd name="T1" fmla="*/ 24 h 24"/>
                  <a:gd name="T2" fmla="*/ 4 w 23"/>
                  <a:gd name="T3" fmla="*/ 21 h 24"/>
                  <a:gd name="T4" fmla="*/ 0 w 23"/>
                  <a:gd name="T5" fmla="*/ 13 h 24"/>
                  <a:gd name="T6" fmla="*/ 3 w 23"/>
                  <a:gd name="T7" fmla="*/ 4 h 24"/>
                  <a:gd name="T8" fmla="*/ 11 w 23"/>
                  <a:gd name="T9" fmla="*/ 0 h 24"/>
                  <a:gd name="T10" fmla="*/ 12 w 23"/>
                  <a:gd name="T11" fmla="*/ 0 h 24"/>
                  <a:gd name="T12" fmla="*/ 23 w 23"/>
                  <a:gd name="T13" fmla="*/ 12 h 24"/>
                  <a:gd name="T14" fmla="*/ 12 w 23"/>
                  <a:gd name="T15" fmla="*/ 24 h 24"/>
                  <a:gd name="T16" fmla="*/ 12 w 23"/>
                  <a:gd name="T17" fmla="*/ 8 h 24"/>
                  <a:gd name="T18" fmla="*/ 9 w 23"/>
                  <a:gd name="T19" fmla="*/ 9 h 24"/>
                  <a:gd name="T20" fmla="*/ 8 w 23"/>
                  <a:gd name="T21" fmla="*/ 12 h 24"/>
                  <a:gd name="T22" fmla="*/ 9 w 23"/>
                  <a:gd name="T23" fmla="*/ 15 h 24"/>
                  <a:gd name="T24" fmla="*/ 12 w 23"/>
                  <a:gd name="T25" fmla="*/ 16 h 24"/>
                  <a:gd name="T26" fmla="*/ 12 w 23"/>
                  <a:gd name="T27" fmla="*/ 16 h 24"/>
                  <a:gd name="T28" fmla="*/ 15 w 23"/>
                  <a:gd name="T29" fmla="*/ 12 h 24"/>
                  <a:gd name="T30" fmla="*/ 12 w 23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cubicBezTo>
                      <a:pt x="9" y="24"/>
                      <a:pt x="6" y="23"/>
                      <a:pt x="4" y="21"/>
                    </a:cubicBezTo>
                    <a:cubicBezTo>
                      <a:pt x="1" y="19"/>
                      <a:pt x="0" y="16"/>
                      <a:pt x="0" y="13"/>
                    </a:cubicBezTo>
                    <a:cubicBezTo>
                      <a:pt x="0" y="10"/>
                      <a:pt x="1" y="6"/>
                      <a:pt x="3" y="4"/>
                    </a:cubicBezTo>
                    <a:cubicBezTo>
                      <a:pt x="5" y="2"/>
                      <a:pt x="8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8" y="0"/>
                      <a:pt x="23" y="5"/>
                      <a:pt x="23" y="12"/>
                    </a:cubicBezTo>
                    <a:cubicBezTo>
                      <a:pt x="23" y="19"/>
                      <a:pt x="18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5" y="14"/>
                      <a:pt x="15" y="12"/>
                    </a:cubicBezTo>
                    <a:cubicBezTo>
                      <a:pt x="15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44" name="Freeform 570"/>
              <p:cNvSpPr>
                <a:spLocks noEditPoints="1"/>
              </p:cNvSpPr>
              <p:nvPr/>
            </p:nvSpPr>
            <p:spPr bwMode="auto">
              <a:xfrm>
                <a:off x="-4362450" y="2398713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12 w 24"/>
                  <a:gd name="T3" fmla="*/ 24 h 24"/>
                  <a:gd name="T4" fmla="*/ 7 w 24"/>
                  <a:gd name="T5" fmla="*/ 23 h 24"/>
                  <a:gd name="T6" fmla="*/ 4 w 24"/>
                  <a:gd name="T7" fmla="*/ 21 h 24"/>
                  <a:gd name="T8" fmla="*/ 0 w 24"/>
                  <a:gd name="T9" fmla="*/ 12 h 24"/>
                  <a:gd name="T10" fmla="*/ 4 w 24"/>
                  <a:gd name="T11" fmla="*/ 3 h 24"/>
                  <a:gd name="T12" fmla="*/ 7 w 24"/>
                  <a:gd name="T13" fmla="*/ 1 h 24"/>
                  <a:gd name="T14" fmla="*/ 12 w 24"/>
                  <a:gd name="T15" fmla="*/ 0 h 24"/>
                  <a:gd name="T16" fmla="*/ 12 w 24"/>
                  <a:gd name="T17" fmla="*/ 0 h 24"/>
                  <a:gd name="T18" fmla="*/ 20 w 24"/>
                  <a:gd name="T19" fmla="*/ 4 h 24"/>
                  <a:gd name="T20" fmla="*/ 24 w 24"/>
                  <a:gd name="T21" fmla="*/ 12 h 24"/>
                  <a:gd name="T22" fmla="*/ 12 w 24"/>
                  <a:gd name="T23" fmla="*/ 24 h 24"/>
                  <a:gd name="T24" fmla="*/ 12 w 24"/>
                  <a:gd name="T25" fmla="*/ 8 h 24"/>
                  <a:gd name="T26" fmla="*/ 11 w 24"/>
                  <a:gd name="T27" fmla="*/ 8 h 24"/>
                  <a:gd name="T28" fmla="*/ 9 w 24"/>
                  <a:gd name="T29" fmla="*/ 9 h 24"/>
                  <a:gd name="T30" fmla="*/ 8 w 24"/>
                  <a:gd name="T31" fmla="*/ 12 h 24"/>
                  <a:gd name="T32" fmla="*/ 10 w 24"/>
                  <a:gd name="T33" fmla="*/ 15 h 24"/>
                  <a:gd name="T34" fmla="*/ 11 w 24"/>
                  <a:gd name="T35" fmla="*/ 16 h 24"/>
                  <a:gd name="T36" fmla="*/ 12 w 24"/>
                  <a:gd name="T37" fmla="*/ 16 h 24"/>
                  <a:gd name="T38" fmla="*/ 12 w 24"/>
                  <a:gd name="T39" fmla="*/ 16 h 24"/>
                  <a:gd name="T40" fmla="*/ 16 w 24"/>
                  <a:gd name="T41" fmla="*/ 12 h 24"/>
                  <a:gd name="T42" fmla="*/ 15 w 24"/>
                  <a:gd name="T43" fmla="*/ 9 h 24"/>
                  <a:gd name="T44" fmla="*/ 12 w 24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10" y="24"/>
                      <a:pt x="9" y="24"/>
                      <a:pt x="7" y="23"/>
                    </a:cubicBezTo>
                    <a:cubicBezTo>
                      <a:pt x="6" y="22"/>
                      <a:pt x="5" y="22"/>
                      <a:pt x="4" y="21"/>
                    </a:cubicBezTo>
                    <a:cubicBezTo>
                      <a:pt x="2" y="18"/>
                      <a:pt x="0" y="15"/>
                      <a:pt x="0" y="12"/>
                    </a:cubicBezTo>
                    <a:cubicBezTo>
                      <a:pt x="0" y="9"/>
                      <a:pt x="1" y="6"/>
                      <a:pt x="4" y="3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9" y="0"/>
                      <a:pt x="10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8" y="1"/>
                      <a:pt x="20" y="4"/>
                    </a:cubicBezTo>
                    <a:cubicBezTo>
                      <a:pt x="23" y="6"/>
                      <a:pt x="24" y="9"/>
                      <a:pt x="24" y="12"/>
                    </a:cubicBezTo>
                    <a:cubicBezTo>
                      <a:pt x="23" y="19"/>
                      <a:pt x="18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10" y="9"/>
                      <a:pt x="9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10" y="15"/>
                    </a:cubicBezTo>
                    <a:cubicBezTo>
                      <a:pt x="10" y="15"/>
                      <a:pt x="10" y="15"/>
                      <a:pt x="11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6" y="14"/>
                      <a:pt x="16" y="12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45" name="Freeform 571"/>
              <p:cNvSpPr>
                <a:spLocks noEditPoints="1"/>
              </p:cNvSpPr>
              <p:nvPr/>
            </p:nvSpPr>
            <p:spPr bwMode="auto">
              <a:xfrm>
                <a:off x="-4483100" y="2371725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0 w 25"/>
                  <a:gd name="T3" fmla="*/ 14 h 24"/>
                  <a:gd name="T4" fmla="*/ 2 w 25"/>
                  <a:gd name="T5" fmla="*/ 5 h 24"/>
                  <a:gd name="T6" fmla="*/ 10 w 25"/>
                  <a:gd name="T7" fmla="*/ 0 h 24"/>
                  <a:gd name="T8" fmla="*/ 10 w 25"/>
                  <a:gd name="T9" fmla="*/ 0 h 24"/>
                  <a:gd name="T10" fmla="*/ 12 w 25"/>
                  <a:gd name="T11" fmla="*/ 0 h 24"/>
                  <a:gd name="T12" fmla="*/ 24 w 25"/>
                  <a:gd name="T13" fmla="*/ 10 h 24"/>
                  <a:gd name="T14" fmla="*/ 14 w 25"/>
                  <a:gd name="T15" fmla="*/ 24 h 24"/>
                  <a:gd name="T16" fmla="*/ 12 w 25"/>
                  <a:gd name="T17" fmla="*/ 24 h 24"/>
                  <a:gd name="T18" fmla="*/ 11 w 25"/>
                  <a:gd name="T19" fmla="*/ 8 h 24"/>
                  <a:gd name="T20" fmla="*/ 9 w 25"/>
                  <a:gd name="T21" fmla="*/ 9 h 24"/>
                  <a:gd name="T22" fmla="*/ 8 w 25"/>
                  <a:gd name="T23" fmla="*/ 12 h 24"/>
                  <a:gd name="T24" fmla="*/ 13 w 25"/>
                  <a:gd name="T25" fmla="*/ 16 h 24"/>
                  <a:gd name="T26" fmla="*/ 13 w 25"/>
                  <a:gd name="T27" fmla="*/ 16 h 24"/>
                  <a:gd name="T28" fmla="*/ 16 w 25"/>
                  <a:gd name="T29" fmla="*/ 11 h 24"/>
                  <a:gd name="T30" fmla="*/ 11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6" y="24"/>
                      <a:pt x="1" y="20"/>
                      <a:pt x="0" y="14"/>
                    </a:cubicBezTo>
                    <a:cubicBezTo>
                      <a:pt x="0" y="11"/>
                      <a:pt x="0" y="7"/>
                      <a:pt x="2" y="5"/>
                    </a:cubicBezTo>
                    <a:cubicBezTo>
                      <a:pt x="4" y="2"/>
                      <a:pt x="7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8" y="0"/>
                      <a:pt x="23" y="4"/>
                      <a:pt x="24" y="10"/>
                    </a:cubicBezTo>
                    <a:cubicBezTo>
                      <a:pt x="25" y="17"/>
                      <a:pt x="20" y="23"/>
                      <a:pt x="14" y="24"/>
                    </a:cubicBezTo>
                    <a:cubicBezTo>
                      <a:pt x="13" y="24"/>
                      <a:pt x="13" y="24"/>
                      <a:pt x="12" y="24"/>
                    </a:cubicBezTo>
                    <a:close/>
                    <a:moveTo>
                      <a:pt x="11" y="8"/>
                    </a:moveTo>
                    <a:cubicBezTo>
                      <a:pt x="10" y="8"/>
                      <a:pt x="9" y="9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5"/>
                      <a:pt x="10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5" y="15"/>
                      <a:pt x="16" y="13"/>
                      <a:pt x="16" y="11"/>
                    </a:cubicBezTo>
                    <a:cubicBezTo>
                      <a:pt x="16" y="9"/>
                      <a:pt x="14" y="7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46" name="Freeform 572"/>
              <p:cNvSpPr>
                <a:spLocks noEditPoints="1"/>
              </p:cNvSpPr>
              <p:nvPr/>
            </p:nvSpPr>
            <p:spPr bwMode="auto">
              <a:xfrm>
                <a:off x="-4449763" y="2368550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0 w 25"/>
                  <a:gd name="T3" fmla="*/ 13 h 24"/>
                  <a:gd name="T4" fmla="*/ 2 w 25"/>
                  <a:gd name="T5" fmla="*/ 4 h 24"/>
                  <a:gd name="T6" fmla="*/ 11 w 25"/>
                  <a:gd name="T7" fmla="*/ 0 h 24"/>
                  <a:gd name="T8" fmla="*/ 12 w 25"/>
                  <a:gd name="T9" fmla="*/ 0 h 24"/>
                  <a:gd name="T10" fmla="*/ 24 w 25"/>
                  <a:gd name="T11" fmla="*/ 11 h 24"/>
                  <a:gd name="T12" fmla="*/ 13 w 25"/>
                  <a:gd name="T13" fmla="*/ 24 h 24"/>
                  <a:gd name="T14" fmla="*/ 12 w 25"/>
                  <a:gd name="T15" fmla="*/ 24 h 24"/>
                  <a:gd name="T16" fmla="*/ 12 w 25"/>
                  <a:gd name="T17" fmla="*/ 8 h 24"/>
                  <a:gd name="T18" fmla="*/ 12 w 25"/>
                  <a:gd name="T19" fmla="*/ 8 h 24"/>
                  <a:gd name="T20" fmla="*/ 9 w 25"/>
                  <a:gd name="T21" fmla="*/ 9 h 24"/>
                  <a:gd name="T22" fmla="*/ 8 w 25"/>
                  <a:gd name="T23" fmla="*/ 12 h 24"/>
                  <a:gd name="T24" fmla="*/ 12 w 25"/>
                  <a:gd name="T25" fmla="*/ 16 h 24"/>
                  <a:gd name="T26" fmla="*/ 16 w 25"/>
                  <a:gd name="T27" fmla="*/ 11 h 24"/>
                  <a:gd name="T28" fmla="*/ 12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6" y="24"/>
                      <a:pt x="1" y="19"/>
                      <a:pt x="0" y="13"/>
                    </a:cubicBezTo>
                    <a:cubicBezTo>
                      <a:pt x="0" y="10"/>
                      <a:pt x="0" y="7"/>
                      <a:pt x="2" y="4"/>
                    </a:cubicBezTo>
                    <a:cubicBezTo>
                      <a:pt x="4" y="2"/>
                      <a:pt x="7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8" y="0"/>
                      <a:pt x="24" y="4"/>
                      <a:pt x="24" y="11"/>
                    </a:cubicBezTo>
                    <a:cubicBezTo>
                      <a:pt x="25" y="17"/>
                      <a:pt x="20" y="23"/>
                      <a:pt x="13" y="24"/>
                    </a:cubicBezTo>
                    <a:cubicBezTo>
                      <a:pt x="13" y="24"/>
                      <a:pt x="12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9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4"/>
                      <a:pt x="10" y="16"/>
                      <a:pt x="12" y="16"/>
                    </a:cubicBezTo>
                    <a:cubicBezTo>
                      <a:pt x="15" y="15"/>
                      <a:pt x="16" y="14"/>
                      <a:pt x="16" y="11"/>
                    </a:cubicBezTo>
                    <a:cubicBezTo>
                      <a:pt x="16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47" name="Freeform 573"/>
              <p:cNvSpPr>
                <a:spLocks noEditPoints="1"/>
              </p:cNvSpPr>
              <p:nvPr/>
            </p:nvSpPr>
            <p:spPr bwMode="auto">
              <a:xfrm>
                <a:off x="-4414838" y="2363788"/>
                <a:ext cx="52388" cy="53975"/>
              </a:xfrm>
              <a:custGeom>
                <a:avLst/>
                <a:gdLst>
                  <a:gd name="T0" fmla="*/ 12 w 24"/>
                  <a:gd name="T1" fmla="*/ 25 h 25"/>
                  <a:gd name="T2" fmla="*/ 0 w 24"/>
                  <a:gd name="T3" fmla="*/ 13 h 25"/>
                  <a:gd name="T4" fmla="*/ 3 w 24"/>
                  <a:gd name="T5" fmla="*/ 5 h 25"/>
                  <a:gd name="T6" fmla="*/ 11 w 24"/>
                  <a:gd name="T7" fmla="*/ 0 h 25"/>
                  <a:gd name="T8" fmla="*/ 16 w 24"/>
                  <a:gd name="T9" fmla="*/ 1 h 25"/>
                  <a:gd name="T10" fmla="*/ 16 w 24"/>
                  <a:gd name="T11" fmla="*/ 1 h 25"/>
                  <a:gd name="T12" fmla="*/ 20 w 24"/>
                  <a:gd name="T13" fmla="*/ 3 h 25"/>
                  <a:gd name="T14" fmla="*/ 24 w 24"/>
                  <a:gd name="T15" fmla="*/ 12 h 25"/>
                  <a:gd name="T16" fmla="*/ 21 w 24"/>
                  <a:gd name="T17" fmla="*/ 21 h 25"/>
                  <a:gd name="T18" fmla="*/ 17 w 24"/>
                  <a:gd name="T19" fmla="*/ 23 h 25"/>
                  <a:gd name="T20" fmla="*/ 13 w 24"/>
                  <a:gd name="T21" fmla="*/ 25 h 25"/>
                  <a:gd name="T22" fmla="*/ 12 w 24"/>
                  <a:gd name="T23" fmla="*/ 25 h 25"/>
                  <a:gd name="T24" fmla="*/ 12 w 24"/>
                  <a:gd name="T25" fmla="*/ 8 h 25"/>
                  <a:gd name="T26" fmla="*/ 12 w 24"/>
                  <a:gd name="T27" fmla="*/ 8 h 25"/>
                  <a:gd name="T28" fmla="*/ 9 w 24"/>
                  <a:gd name="T29" fmla="*/ 10 h 25"/>
                  <a:gd name="T30" fmla="*/ 8 w 24"/>
                  <a:gd name="T31" fmla="*/ 13 h 25"/>
                  <a:gd name="T32" fmla="*/ 12 w 24"/>
                  <a:gd name="T33" fmla="*/ 16 h 25"/>
                  <a:gd name="T34" fmla="*/ 14 w 24"/>
                  <a:gd name="T35" fmla="*/ 16 h 25"/>
                  <a:gd name="T36" fmla="*/ 14 w 24"/>
                  <a:gd name="T37" fmla="*/ 16 h 25"/>
                  <a:gd name="T38" fmla="*/ 15 w 24"/>
                  <a:gd name="T39" fmla="*/ 15 h 25"/>
                  <a:gd name="T40" fmla="*/ 16 w 24"/>
                  <a:gd name="T41" fmla="*/ 12 h 25"/>
                  <a:gd name="T42" fmla="*/ 15 w 24"/>
                  <a:gd name="T43" fmla="*/ 9 h 25"/>
                  <a:gd name="T44" fmla="*/ 13 w 24"/>
                  <a:gd name="T45" fmla="*/ 9 h 25"/>
                  <a:gd name="T46" fmla="*/ 12 w 24"/>
                  <a:gd name="T4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6" y="25"/>
                      <a:pt x="0" y="20"/>
                      <a:pt x="0" y="13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5" y="2"/>
                      <a:pt x="8" y="1"/>
                      <a:pt x="11" y="0"/>
                    </a:cubicBezTo>
                    <a:cubicBezTo>
                      <a:pt x="13" y="0"/>
                      <a:pt x="14" y="0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8" y="1"/>
                      <a:pt x="19" y="2"/>
                      <a:pt x="20" y="3"/>
                    </a:cubicBezTo>
                    <a:cubicBezTo>
                      <a:pt x="23" y="6"/>
                      <a:pt x="24" y="9"/>
                      <a:pt x="24" y="12"/>
                    </a:cubicBezTo>
                    <a:cubicBezTo>
                      <a:pt x="24" y="15"/>
                      <a:pt x="23" y="18"/>
                      <a:pt x="21" y="21"/>
                    </a:cubicBezTo>
                    <a:cubicBezTo>
                      <a:pt x="20" y="22"/>
                      <a:pt x="19" y="23"/>
                      <a:pt x="17" y="23"/>
                    </a:cubicBezTo>
                    <a:cubicBezTo>
                      <a:pt x="16" y="24"/>
                      <a:pt x="14" y="24"/>
                      <a:pt x="13" y="25"/>
                    </a:cubicBezTo>
                    <a:lnTo>
                      <a:pt x="12" y="25"/>
                    </a:ln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5"/>
                      <a:pt x="10" y="17"/>
                      <a:pt x="12" y="16"/>
                    </a:cubicBezTo>
                    <a:cubicBezTo>
                      <a:pt x="13" y="16"/>
                      <a:pt x="13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5" y="15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48" name="Freeform 574"/>
              <p:cNvSpPr>
                <a:spLocks noEditPoints="1"/>
              </p:cNvSpPr>
              <p:nvPr/>
            </p:nvSpPr>
            <p:spPr bwMode="auto">
              <a:xfrm>
                <a:off x="-4379913" y="2363788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3 w 24"/>
                  <a:gd name="T5" fmla="*/ 4 h 24"/>
                  <a:gd name="T6" fmla="*/ 12 w 24"/>
                  <a:gd name="T7" fmla="*/ 0 h 24"/>
                  <a:gd name="T8" fmla="*/ 12 w 24"/>
                  <a:gd name="T9" fmla="*/ 0 h 24"/>
                  <a:gd name="T10" fmla="*/ 21 w 24"/>
                  <a:gd name="T11" fmla="*/ 3 h 24"/>
                  <a:gd name="T12" fmla="*/ 24 w 24"/>
                  <a:gd name="T13" fmla="*/ 12 h 24"/>
                  <a:gd name="T14" fmla="*/ 21 w 24"/>
                  <a:gd name="T15" fmla="*/ 20 h 24"/>
                  <a:gd name="T16" fmla="*/ 12 w 24"/>
                  <a:gd name="T17" fmla="*/ 24 h 24"/>
                  <a:gd name="T18" fmla="*/ 12 w 24"/>
                  <a:gd name="T19" fmla="*/ 8 h 24"/>
                  <a:gd name="T20" fmla="*/ 9 w 24"/>
                  <a:gd name="T21" fmla="*/ 9 h 24"/>
                  <a:gd name="T22" fmla="*/ 8 w 24"/>
                  <a:gd name="T23" fmla="*/ 12 h 24"/>
                  <a:gd name="T24" fmla="*/ 12 w 24"/>
                  <a:gd name="T25" fmla="*/ 16 h 24"/>
                  <a:gd name="T26" fmla="*/ 12 w 24"/>
                  <a:gd name="T27" fmla="*/ 16 h 24"/>
                  <a:gd name="T28" fmla="*/ 15 w 24"/>
                  <a:gd name="T29" fmla="*/ 15 h 24"/>
                  <a:gd name="T30" fmla="*/ 16 w 24"/>
                  <a:gd name="T31" fmla="*/ 12 h 24"/>
                  <a:gd name="T32" fmla="*/ 15 w 24"/>
                  <a:gd name="T33" fmla="*/ 9 h 24"/>
                  <a:gd name="T34" fmla="*/ 12 w 24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6" y="24"/>
                      <a:pt x="0" y="19"/>
                      <a:pt x="0" y="12"/>
                    </a:cubicBezTo>
                    <a:cubicBezTo>
                      <a:pt x="0" y="9"/>
                      <a:pt x="1" y="6"/>
                      <a:pt x="3" y="4"/>
                    </a:cubicBezTo>
                    <a:cubicBezTo>
                      <a:pt x="5" y="1"/>
                      <a:pt x="9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8" y="1"/>
                      <a:pt x="21" y="3"/>
                    </a:cubicBezTo>
                    <a:cubicBezTo>
                      <a:pt x="23" y="5"/>
                      <a:pt x="24" y="9"/>
                      <a:pt x="24" y="12"/>
                    </a:cubicBezTo>
                    <a:cubicBezTo>
                      <a:pt x="24" y="15"/>
                      <a:pt x="23" y="18"/>
                      <a:pt x="21" y="20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4"/>
                      <a:pt x="10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5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6" y="10"/>
                      <a:pt x="15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49" name="Freeform 575"/>
              <p:cNvSpPr>
                <a:spLocks noEditPoints="1"/>
              </p:cNvSpPr>
              <p:nvPr/>
            </p:nvSpPr>
            <p:spPr bwMode="auto">
              <a:xfrm>
                <a:off x="-4473575" y="2333625"/>
                <a:ext cx="57150" cy="53975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4 h 25"/>
                  <a:gd name="T4" fmla="*/ 3 w 26"/>
                  <a:gd name="T5" fmla="*/ 5 h 25"/>
                  <a:gd name="T6" fmla="*/ 11 w 26"/>
                  <a:gd name="T7" fmla="*/ 1 h 25"/>
                  <a:gd name="T8" fmla="*/ 13 w 26"/>
                  <a:gd name="T9" fmla="*/ 0 h 25"/>
                  <a:gd name="T10" fmla="*/ 25 w 26"/>
                  <a:gd name="T11" fmla="*/ 11 h 25"/>
                  <a:gd name="T12" fmla="*/ 14 w 26"/>
                  <a:gd name="T13" fmla="*/ 25 h 25"/>
                  <a:gd name="T14" fmla="*/ 13 w 26"/>
                  <a:gd name="T15" fmla="*/ 25 h 25"/>
                  <a:gd name="T16" fmla="*/ 13 w 26"/>
                  <a:gd name="T17" fmla="*/ 9 h 25"/>
                  <a:gd name="T18" fmla="*/ 12 w 26"/>
                  <a:gd name="T19" fmla="*/ 9 h 25"/>
                  <a:gd name="T20" fmla="*/ 9 w 26"/>
                  <a:gd name="T21" fmla="*/ 10 h 25"/>
                  <a:gd name="T22" fmla="*/ 9 w 26"/>
                  <a:gd name="T23" fmla="*/ 13 h 25"/>
                  <a:gd name="T24" fmla="*/ 13 w 26"/>
                  <a:gd name="T25" fmla="*/ 17 h 25"/>
                  <a:gd name="T26" fmla="*/ 17 w 26"/>
                  <a:gd name="T27" fmla="*/ 12 h 25"/>
                  <a:gd name="T28" fmla="*/ 13 w 26"/>
                  <a:gd name="T29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7" y="25"/>
                      <a:pt x="2" y="20"/>
                      <a:pt x="1" y="14"/>
                    </a:cubicBezTo>
                    <a:cubicBezTo>
                      <a:pt x="0" y="11"/>
                      <a:pt x="1" y="8"/>
                      <a:pt x="3" y="5"/>
                    </a:cubicBezTo>
                    <a:cubicBezTo>
                      <a:pt x="5" y="3"/>
                      <a:pt x="8" y="1"/>
                      <a:pt x="11" y="1"/>
                    </a:cubicBezTo>
                    <a:cubicBezTo>
                      <a:pt x="12" y="1"/>
                      <a:pt x="12" y="0"/>
                      <a:pt x="13" y="0"/>
                    </a:cubicBezTo>
                    <a:cubicBezTo>
                      <a:pt x="19" y="0"/>
                      <a:pt x="25" y="5"/>
                      <a:pt x="25" y="11"/>
                    </a:cubicBezTo>
                    <a:cubicBezTo>
                      <a:pt x="26" y="18"/>
                      <a:pt x="21" y="24"/>
                      <a:pt x="14" y="25"/>
                    </a:cubicBezTo>
                    <a:cubicBezTo>
                      <a:pt x="14" y="25"/>
                      <a:pt x="13" y="25"/>
                      <a:pt x="13" y="25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9" y="11"/>
                      <a:pt x="8" y="12"/>
                      <a:pt x="9" y="13"/>
                    </a:cubicBezTo>
                    <a:cubicBezTo>
                      <a:pt x="9" y="15"/>
                      <a:pt x="11" y="17"/>
                      <a:pt x="13" y="17"/>
                    </a:cubicBezTo>
                    <a:cubicBezTo>
                      <a:pt x="16" y="16"/>
                      <a:pt x="17" y="14"/>
                      <a:pt x="17" y="12"/>
                    </a:cubicBezTo>
                    <a:cubicBezTo>
                      <a:pt x="17" y="10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50" name="Freeform 576"/>
              <p:cNvSpPr>
                <a:spLocks noEditPoints="1"/>
              </p:cNvSpPr>
              <p:nvPr/>
            </p:nvSpPr>
            <p:spPr bwMode="auto">
              <a:xfrm>
                <a:off x="-4457700" y="2266950"/>
                <a:ext cx="88900" cy="79375"/>
              </a:xfrm>
              <a:custGeom>
                <a:avLst/>
                <a:gdLst>
                  <a:gd name="T0" fmla="*/ 21 w 41"/>
                  <a:gd name="T1" fmla="*/ 37 h 37"/>
                  <a:gd name="T2" fmla="*/ 15 w 41"/>
                  <a:gd name="T3" fmla="*/ 36 h 37"/>
                  <a:gd name="T4" fmla="*/ 8 w 41"/>
                  <a:gd name="T5" fmla="*/ 33 h 37"/>
                  <a:gd name="T6" fmla="*/ 1 w 41"/>
                  <a:gd name="T7" fmla="*/ 21 h 37"/>
                  <a:gd name="T8" fmla="*/ 6 w 41"/>
                  <a:gd name="T9" fmla="*/ 7 h 37"/>
                  <a:gd name="T10" fmla="*/ 12 w 41"/>
                  <a:gd name="T11" fmla="*/ 3 h 37"/>
                  <a:gd name="T12" fmla="*/ 19 w 41"/>
                  <a:gd name="T13" fmla="*/ 1 h 37"/>
                  <a:gd name="T14" fmla="*/ 34 w 41"/>
                  <a:gd name="T15" fmla="*/ 5 h 37"/>
                  <a:gd name="T16" fmla="*/ 41 w 41"/>
                  <a:gd name="T17" fmla="*/ 18 h 37"/>
                  <a:gd name="T18" fmla="*/ 35 w 41"/>
                  <a:gd name="T19" fmla="*/ 31 h 37"/>
                  <a:gd name="T20" fmla="*/ 22 w 41"/>
                  <a:gd name="T21" fmla="*/ 37 h 37"/>
                  <a:gd name="T22" fmla="*/ 21 w 41"/>
                  <a:gd name="T23" fmla="*/ 37 h 37"/>
                  <a:gd name="T24" fmla="*/ 21 w 41"/>
                  <a:gd name="T25" fmla="*/ 9 h 37"/>
                  <a:gd name="T26" fmla="*/ 20 w 41"/>
                  <a:gd name="T27" fmla="*/ 9 h 37"/>
                  <a:gd name="T28" fmla="*/ 15 w 41"/>
                  <a:gd name="T29" fmla="*/ 10 h 37"/>
                  <a:gd name="T30" fmla="*/ 12 w 41"/>
                  <a:gd name="T31" fmla="*/ 13 h 37"/>
                  <a:gd name="T32" fmla="*/ 9 w 41"/>
                  <a:gd name="T33" fmla="*/ 20 h 37"/>
                  <a:gd name="T34" fmla="*/ 13 w 41"/>
                  <a:gd name="T35" fmla="*/ 27 h 37"/>
                  <a:gd name="T36" fmla="*/ 17 w 41"/>
                  <a:gd name="T37" fmla="*/ 29 h 37"/>
                  <a:gd name="T38" fmla="*/ 22 w 41"/>
                  <a:gd name="T39" fmla="*/ 29 h 37"/>
                  <a:gd name="T40" fmla="*/ 29 w 41"/>
                  <a:gd name="T41" fmla="*/ 25 h 37"/>
                  <a:gd name="T42" fmla="*/ 32 w 41"/>
                  <a:gd name="T43" fmla="*/ 18 h 37"/>
                  <a:gd name="T44" fmla="*/ 29 w 41"/>
                  <a:gd name="T45" fmla="*/ 11 h 37"/>
                  <a:gd name="T46" fmla="*/ 21 w 41"/>
                  <a:gd name="T47" fmla="*/ 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1" h="37">
                    <a:moveTo>
                      <a:pt x="21" y="37"/>
                    </a:moveTo>
                    <a:cubicBezTo>
                      <a:pt x="19" y="37"/>
                      <a:pt x="17" y="37"/>
                      <a:pt x="15" y="36"/>
                    </a:cubicBezTo>
                    <a:cubicBezTo>
                      <a:pt x="12" y="36"/>
                      <a:pt x="10" y="35"/>
                      <a:pt x="8" y="33"/>
                    </a:cubicBezTo>
                    <a:cubicBezTo>
                      <a:pt x="4" y="30"/>
                      <a:pt x="2" y="26"/>
                      <a:pt x="1" y="21"/>
                    </a:cubicBezTo>
                    <a:cubicBezTo>
                      <a:pt x="0" y="16"/>
                      <a:pt x="2" y="11"/>
                      <a:pt x="6" y="7"/>
                    </a:cubicBezTo>
                    <a:cubicBezTo>
                      <a:pt x="7" y="5"/>
                      <a:pt x="9" y="4"/>
                      <a:pt x="12" y="3"/>
                    </a:cubicBezTo>
                    <a:cubicBezTo>
                      <a:pt x="14" y="2"/>
                      <a:pt x="17" y="1"/>
                      <a:pt x="19" y="1"/>
                    </a:cubicBezTo>
                    <a:cubicBezTo>
                      <a:pt x="25" y="0"/>
                      <a:pt x="30" y="2"/>
                      <a:pt x="34" y="5"/>
                    </a:cubicBezTo>
                    <a:cubicBezTo>
                      <a:pt x="38" y="8"/>
                      <a:pt x="40" y="13"/>
                      <a:pt x="41" y="18"/>
                    </a:cubicBezTo>
                    <a:cubicBezTo>
                      <a:pt x="41" y="23"/>
                      <a:pt x="39" y="27"/>
                      <a:pt x="35" y="31"/>
                    </a:cubicBezTo>
                    <a:cubicBezTo>
                      <a:pt x="32" y="35"/>
                      <a:pt x="27" y="37"/>
                      <a:pt x="22" y="37"/>
                    </a:cubicBezTo>
                    <a:cubicBezTo>
                      <a:pt x="22" y="37"/>
                      <a:pt x="21" y="37"/>
                      <a:pt x="21" y="37"/>
                    </a:cubicBezTo>
                    <a:close/>
                    <a:moveTo>
                      <a:pt x="21" y="9"/>
                    </a:moveTo>
                    <a:cubicBezTo>
                      <a:pt x="21" y="9"/>
                      <a:pt x="20" y="9"/>
                      <a:pt x="20" y="9"/>
                    </a:cubicBezTo>
                    <a:cubicBezTo>
                      <a:pt x="18" y="9"/>
                      <a:pt x="17" y="9"/>
                      <a:pt x="15" y="10"/>
                    </a:cubicBezTo>
                    <a:cubicBezTo>
                      <a:pt x="14" y="11"/>
                      <a:pt x="13" y="12"/>
                      <a:pt x="12" y="13"/>
                    </a:cubicBezTo>
                    <a:cubicBezTo>
                      <a:pt x="10" y="15"/>
                      <a:pt x="9" y="17"/>
                      <a:pt x="9" y="20"/>
                    </a:cubicBezTo>
                    <a:cubicBezTo>
                      <a:pt x="9" y="23"/>
                      <a:pt x="11" y="25"/>
                      <a:pt x="13" y="27"/>
                    </a:cubicBezTo>
                    <a:cubicBezTo>
                      <a:pt x="14" y="28"/>
                      <a:pt x="15" y="28"/>
                      <a:pt x="17" y="29"/>
                    </a:cubicBezTo>
                    <a:cubicBezTo>
                      <a:pt x="19" y="29"/>
                      <a:pt x="20" y="29"/>
                      <a:pt x="22" y="29"/>
                    </a:cubicBezTo>
                    <a:cubicBezTo>
                      <a:pt x="25" y="29"/>
                      <a:pt x="27" y="28"/>
                      <a:pt x="29" y="25"/>
                    </a:cubicBezTo>
                    <a:cubicBezTo>
                      <a:pt x="31" y="24"/>
                      <a:pt x="33" y="21"/>
                      <a:pt x="32" y="18"/>
                    </a:cubicBezTo>
                    <a:cubicBezTo>
                      <a:pt x="32" y="15"/>
                      <a:pt x="31" y="13"/>
                      <a:pt x="29" y="11"/>
                    </a:cubicBezTo>
                    <a:cubicBezTo>
                      <a:pt x="27" y="10"/>
                      <a:pt x="24" y="9"/>
                      <a:pt x="2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51" name="Freeform 577"/>
              <p:cNvSpPr>
                <a:spLocks noEditPoints="1"/>
              </p:cNvSpPr>
              <p:nvPr/>
            </p:nvSpPr>
            <p:spPr bwMode="auto">
              <a:xfrm>
                <a:off x="-4435475" y="2328863"/>
                <a:ext cx="52388" cy="53975"/>
              </a:xfrm>
              <a:custGeom>
                <a:avLst/>
                <a:gdLst>
                  <a:gd name="T0" fmla="*/ 13 w 25"/>
                  <a:gd name="T1" fmla="*/ 25 h 25"/>
                  <a:gd name="T2" fmla="*/ 5 w 25"/>
                  <a:gd name="T3" fmla="*/ 22 h 25"/>
                  <a:gd name="T4" fmla="*/ 0 w 25"/>
                  <a:gd name="T5" fmla="*/ 14 h 25"/>
                  <a:gd name="T6" fmla="*/ 3 w 25"/>
                  <a:gd name="T7" fmla="*/ 5 h 25"/>
                  <a:gd name="T8" fmla="*/ 12 w 25"/>
                  <a:gd name="T9" fmla="*/ 1 h 25"/>
                  <a:gd name="T10" fmla="*/ 25 w 25"/>
                  <a:gd name="T11" fmla="*/ 12 h 25"/>
                  <a:gd name="T12" fmla="*/ 14 w 25"/>
                  <a:gd name="T13" fmla="*/ 25 h 25"/>
                  <a:gd name="T14" fmla="*/ 13 w 25"/>
                  <a:gd name="T15" fmla="*/ 25 h 25"/>
                  <a:gd name="T16" fmla="*/ 13 w 25"/>
                  <a:gd name="T17" fmla="*/ 9 h 25"/>
                  <a:gd name="T18" fmla="*/ 12 w 25"/>
                  <a:gd name="T19" fmla="*/ 9 h 25"/>
                  <a:gd name="T20" fmla="*/ 9 w 25"/>
                  <a:gd name="T21" fmla="*/ 10 h 25"/>
                  <a:gd name="T22" fmla="*/ 8 w 25"/>
                  <a:gd name="T23" fmla="*/ 13 h 25"/>
                  <a:gd name="T24" fmla="*/ 10 w 25"/>
                  <a:gd name="T25" fmla="*/ 16 h 25"/>
                  <a:gd name="T26" fmla="*/ 13 w 25"/>
                  <a:gd name="T27" fmla="*/ 17 h 25"/>
                  <a:gd name="T28" fmla="*/ 17 w 25"/>
                  <a:gd name="T29" fmla="*/ 12 h 25"/>
                  <a:gd name="T30" fmla="*/ 13 w 25"/>
                  <a:gd name="T3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10" y="25"/>
                      <a:pt x="7" y="24"/>
                      <a:pt x="5" y="22"/>
                    </a:cubicBezTo>
                    <a:cubicBezTo>
                      <a:pt x="2" y="20"/>
                      <a:pt x="1" y="17"/>
                      <a:pt x="0" y="14"/>
                    </a:cubicBezTo>
                    <a:cubicBezTo>
                      <a:pt x="0" y="11"/>
                      <a:pt x="1" y="7"/>
                      <a:pt x="3" y="5"/>
                    </a:cubicBezTo>
                    <a:cubicBezTo>
                      <a:pt x="5" y="2"/>
                      <a:pt x="8" y="1"/>
                      <a:pt x="12" y="1"/>
                    </a:cubicBezTo>
                    <a:cubicBezTo>
                      <a:pt x="19" y="0"/>
                      <a:pt x="25" y="5"/>
                      <a:pt x="25" y="12"/>
                    </a:cubicBezTo>
                    <a:cubicBezTo>
                      <a:pt x="25" y="19"/>
                      <a:pt x="20" y="24"/>
                      <a:pt x="14" y="25"/>
                    </a:cubicBezTo>
                    <a:lnTo>
                      <a:pt x="13" y="25"/>
                    </a:ln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9" y="11"/>
                      <a:pt x="8" y="12"/>
                      <a:pt x="8" y="13"/>
                    </a:cubicBezTo>
                    <a:cubicBezTo>
                      <a:pt x="8" y="14"/>
                      <a:pt x="9" y="15"/>
                      <a:pt x="10" y="16"/>
                    </a:cubicBezTo>
                    <a:cubicBezTo>
                      <a:pt x="11" y="17"/>
                      <a:pt x="12" y="17"/>
                      <a:pt x="13" y="17"/>
                    </a:cubicBezTo>
                    <a:cubicBezTo>
                      <a:pt x="15" y="17"/>
                      <a:pt x="17" y="15"/>
                      <a:pt x="17" y="12"/>
                    </a:cubicBezTo>
                    <a:cubicBezTo>
                      <a:pt x="17" y="10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52" name="Freeform 578"/>
              <p:cNvSpPr>
                <a:spLocks noEditPoints="1"/>
              </p:cNvSpPr>
              <p:nvPr/>
            </p:nvSpPr>
            <p:spPr bwMode="auto">
              <a:xfrm>
                <a:off x="-4398963" y="2328863"/>
                <a:ext cx="52388" cy="52388"/>
              </a:xfrm>
              <a:custGeom>
                <a:avLst/>
                <a:gdLst>
                  <a:gd name="T0" fmla="*/ 12 w 25"/>
                  <a:gd name="T1" fmla="*/ 24 h 24"/>
                  <a:gd name="T2" fmla="*/ 4 w 25"/>
                  <a:gd name="T3" fmla="*/ 21 h 24"/>
                  <a:gd name="T4" fmla="*/ 0 w 25"/>
                  <a:gd name="T5" fmla="*/ 12 h 24"/>
                  <a:gd name="T6" fmla="*/ 3 w 25"/>
                  <a:gd name="T7" fmla="*/ 4 h 24"/>
                  <a:gd name="T8" fmla="*/ 12 w 25"/>
                  <a:gd name="T9" fmla="*/ 0 h 24"/>
                  <a:gd name="T10" fmla="*/ 12 w 25"/>
                  <a:gd name="T11" fmla="*/ 0 h 24"/>
                  <a:gd name="T12" fmla="*/ 25 w 25"/>
                  <a:gd name="T13" fmla="*/ 12 h 24"/>
                  <a:gd name="T14" fmla="*/ 13 w 25"/>
                  <a:gd name="T15" fmla="*/ 24 h 24"/>
                  <a:gd name="T16" fmla="*/ 12 w 25"/>
                  <a:gd name="T17" fmla="*/ 24 h 24"/>
                  <a:gd name="T18" fmla="*/ 12 w 25"/>
                  <a:gd name="T19" fmla="*/ 8 h 24"/>
                  <a:gd name="T20" fmla="*/ 12 w 25"/>
                  <a:gd name="T21" fmla="*/ 8 h 24"/>
                  <a:gd name="T22" fmla="*/ 9 w 25"/>
                  <a:gd name="T23" fmla="*/ 9 h 24"/>
                  <a:gd name="T24" fmla="*/ 8 w 25"/>
                  <a:gd name="T25" fmla="*/ 12 h 24"/>
                  <a:gd name="T26" fmla="*/ 9 w 25"/>
                  <a:gd name="T27" fmla="*/ 15 h 24"/>
                  <a:gd name="T28" fmla="*/ 12 w 25"/>
                  <a:gd name="T29" fmla="*/ 16 h 24"/>
                  <a:gd name="T30" fmla="*/ 13 w 25"/>
                  <a:gd name="T31" fmla="*/ 16 h 24"/>
                  <a:gd name="T32" fmla="*/ 17 w 25"/>
                  <a:gd name="T33" fmla="*/ 12 h 24"/>
                  <a:gd name="T34" fmla="*/ 12 w 25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0" y="24"/>
                      <a:pt x="7" y="23"/>
                      <a:pt x="4" y="21"/>
                    </a:cubicBezTo>
                    <a:cubicBezTo>
                      <a:pt x="2" y="19"/>
                      <a:pt x="0" y="16"/>
                      <a:pt x="0" y="12"/>
                    </a:cubicBezTo>
                    <a:cubicBezTo>
                      <a:pt x="0" y="9"/>
                      <a:pt x="1" y="6"/>
                      <a:pt x="3" y="4"/>
                    </a:cubicBezTo>
                    <a:cubicBezTo>
                      <a:pt x="5" y="1"/>
                      <a:pt x="9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9" y="0"/>
                      <a:pt x="25" y="5"/>
                      <a:pt x="25" y="12"/>
                    </a:cubicBezTo>
                    <a:cubicBezTo>
                      <a:pt x="25" y="18"/>
                      <a:pt x="20" y="24"/>
                      <a:pt x="13" y="24"/>
                    </a:cubicBezTo>
                    <a:lnTo>
                      <a:pt x="12" y="24"/>
                    </a:ln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5" y="16"/>
                      <a:pt x="17" y="14"/>
                      <a:pt x="17" y="12"/>
                    </a:cubicBezTo>
                    <a:cubicBezTo>
                      <a:pt x="17" y="9"/>
                      <a:pt x="15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53" name="Freeform 579"/>
              <p:cNvSpPr>
                <a:spLocks noEditPoints="1"/>
              </p:cNvSpPr>
              <p:nvPr/>
            </p:nvSpPr>
            <p:spPr bwMode="auto">
              <a:xfrm>
                <a:off x="-4294188" y="2436813"/>
                <a:ext cx="49213" cy="50800"/>
              </a:xfrm>
              <a:custGeom>
                <a:avLst/>
                <a:gdLst>
                  <a:gd name="T0" fmla="*/ 12 w 23"/>
                  <a:gd name="T1" fmla="*/ 24 h 24"/>
                  <a:gd name="T2" fmla="*/ 10 w 23"/>
                  <a:gd name="T3" fmla="*/ 24 h 24"/>
                  <a:gd name="T4" fmla="*/ 3 w 23"/>
                  <a:gd name="T5" fmla="*/ 20 h 24"/>
                  <a:gd name="T6" fmla="*/ 0 w 23"/>
                  <a:gd name="T7" fmla="*/ 11 h 24"/>
                  <a:gd name="T8" fmla="*/ 4 w 23"/>
                  <a:gd name="T9" fmla="*/ 3 h 24"/>
                  <a:gd name="T10" fmla="*/ 13 w 23"/>
                  <a:gd name="T11" fmla="*/ 0 h 24"/>
                  <a:gd name="T12" fmla="*/ 21 w 23"/>
                  <a:gd name="T13" fmla="*/ 4 h 24"/>
                  <a:gd name="T14" fmla="*/ 23 w 23"/>
                  <a:gd name="T15" fmla="*/ 14 h 24"/>
                  <a:gd name="T16" fmla="*/ 12 w 23"/>
                  <a:gd name="T17" fmla="*/ 24 h 24"/>
                  <a:gd name="T18" fmla="*/ 11 w 23"/>
                  <a:gd name="T19" fmla="*/ 16 h 24"/>
                  <a:gd name="T20" fmla="*/ 12 w 23"/>
                  <a:gd name="T21" fmla="*/ 16 h 24"/>
                  <a:gd name="T22" fmla="*/ 15 w 23"/>
                  <a:gd name="T23" fmla="*/ 12 h 24"/>
                  <a:gd name="T24" fmla="*/ 14 w 23"/>
                  <a:gd name="T25" fmla="*/ 9 h 24"/>
                  <a:gd name="T26" fmla="*/ 12 w 23"/>
                  <a:gd name="T27" fmla="*/ 8 h 24"/>
                  <a:gd name="T28" fmla="*/ 12 w 23"/>
                  <a:gd name="T29" fmla="*/ 8 h 24"/>
                  <a:gd name="T30" fmla="*/ 10 w 23"/>
                  <a:gd name="T31" fmla="*/ 9 h 24"/>
                  <a:gd name="T32" fmla="*/ 9 w 23"/>
                  <a:gd name="T33" fmla="*/ 12 h 24"/>
                  <a:gd name="T34" fmla="*/ 9 w 23"/>
                  <a:gd name="T35" fmla="*/ 15 h 24"/>
                  <a:gd name="T36" fmla="*/ 11 w 23"/>
                  <a:gd name="T37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cubicBezTo>
                      <a:pt x="11" y="24"/>
                      <a:pt x="11" y="24"/>
                      <a:pt x="10" y="24"/>
                    </a:cubicBezTo>
                    <a:cubicBezTo>
                      <a:pt x="7" y="24"/>
                      <a:pt x="5" y="22"/>
                      <a:pt x="3" y="20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1" y="8"/>
                      <a:pt x="2" y="5"/>
                      <a:pt x="4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6" y="0"/>
                      <a:pt x="19" y="2"/>
                      <a:pt x="21" y="4"/>
                    </a:cubicBezTo>
                    <a:cubicBezTo>
                      <a:pt x="23" y="7"/>
                      <a:pt x="23" y="10"/>
                      <a:pt x="23" y="14"/>
                    </a:cubicBezTo>
                    <a:cubicBezTo>
                      <a:pt x="22" y="20"/>
                      <a:pt x="17" y="24"/>
                      <a:pt x="12" y="24"/>
                    </a:cubicBezTo>
                    <a:close/>
                    <a:moveTo>
                      <a:pt x="11" y="16"/>
                    </a:move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5" y="14"/>
                      <a:pt x="15" y="12"/>
                    </a:cubicBezTo>
                    <a:cubicBezTo>
                      <a:pt x="15" y="11"/>
                      <a:pt x="15" y="10"/>
                      <a:pt x="14" y="9"/>
                    </a:cubicBezTo>
                    <a:cubicBezTo>
                      <a:pt x="14" y="9"/>
                      <a:pt x="13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8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54" name="Freeform 580"/>
              <p:cNvSpPr>
                <a:spLocks noEditPoints="1"/>
              </p:cNvSpPr>
              <p:nvPr/>
            </p:nvSpPr>
            <p:spPr bwMode="auto">
              <a:xfrm>
                <a:off x="-4264025" y="2441575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10 w 24"/>
                  <a:gd name="T3" fmla="*/ 24 h 24"/>
                  <a:gd name="T4" fmla="*/ 1 w 24"/>
                  <a:gd name="T5" fmla="*/ 10 h 24"/>
                  <a:gd name="T6" fmla="*/ 12 w 24"/>
                  <a:gd name="T7" fmla="*/ 0 h 24"/>
                  <a:gd name="T8" fmla="*/ 14 w 24"/>
                  <a:gd name="T9" fmla="*/ 0 h 24"/>
                  <a:gd name="T10" fmla="*/ 14 w 24"/>
                  <a:gd name="T11" fmla="*/ 0 h 24"/>
                  <a:gd name="T12" fmla="*/ 21 w 24"/>
                  <a:gd name="T13" fmla="*/ 5 h 24"/>
                  <a:gd name="T14" fmla="*/ 23 w 24"/>
                  <a:gd name="T15" fmla="*/ 14 h 24"/>
                  <a:gd name="T16" fmla="*/ 12 w 24"/>
                  <a:gd name="T17" fmla="*/ 24 h 24"/>
                  <a:gd name="T18" fmla="*/ 12 w 24"/>
                  <a:gd name="T19" fmla="*/ 8 h 24"/>
                  <a:gd name="T20" fmla="*/ 9 w 24"/>
                  <a:gd name="T21" fmla="*/ 11 h 24"/>
                  <a:gd name="T22" fmla="*/ 12 w 24"/>
                  <a:gd name="T23" fmla="*/ 16 h 24"/>
                  <a:gd name="T24" fmla="*/ 12 w 24"/>
                  <a:gd name="T25" fmla="*/ 16 h 24"/>
                  <a:gd name="T26" fmla="*/ 15 w 24"/>
                  <a:gd name="T27" fmla="*/ 12 h 24"/>
                  <a:gd name="T28" fmla="*/ 15 w 24"/>
                  <a:gd name="T29" fmla="*/ 9 h 24"/>
                  <a:gd name="T30" fmla="*/ 13 w 24"/>
                  <a:gd name="T31" fmla="*/ 8 h 24"/>
                  <a:gd name="T32" fmla="*/ 12 w 24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11" y="24"/>
                      <a:pt x="10" y="24"/>
                    </a:cubicBezTo>
                    <a:cubicBezTo>
                      <a:pt x="4" y="23"/>
                      <a:pt x="0" y="17"/>
                      <a:pt x="1" y="10"/>
                    </a:cubicBezTo>
                    <a:cubicBezTo>
                      <a:pt x="2" y="4"/>
                      <a:pt x="7" y="0"/>
                      <a:pt x="12" y="0"/>
                    </a:cubicBezTo>
                    <a:cubicBezTo>
                      <a:pt x="13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7" y="0"/>
                      <a:pt x="20" y="2"/>
                      <a:pt x="21" y="5"/>
                    </a:cubicBezTo>
                    <a:cubicBezTo>
                      <a:pt x="23" y="7"/>
                      <a:pt x="24" y="11"/>
                      <a:pt x="23" y="14"/>
                    </a:cubicBezTo>
                    <a:cubicBezTo>
                      <a:pt x="22" y="20"/>
                      <a:pt x="18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9" y="14"/>
                      <a:pt x="10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5" y="15"/>
                      <a:pt x="15" y="12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9"/>
                      <a:pt x="14" y="8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55" name="Freeform 581"/>
              <p:cNvSpPr>
                <a:spLocks noEditPoints="1"/>
              </p:cNvSpPr>
              <p:nvPr/>
            </p:nvSpPr>
            <p:spPr bwMode="auto">
              <a:xfrm>
                <a:off x="-4232275" y="2444750"/>
                <a:ext cx="50800" cy="53975"/>
              </a:xfrm>
              <a:custGeom>
                <a:avLst/>
                <a:gdLst>
                  <a:gd name="T0" fmla="*/ 11 w 23"/>
                  <a:gd name="T1" fmla="*/ 25 h 25"/>
                  <a:gd name="T2" fmla="*/ 9 w 23"/>
                  <a:gd name="T3" fmla="*/ 24 h 25"/>
                  <a:gd name="T4" fmla="*/ 2 w 23"/>
                  <a:gd name="T5" fmla="*/ 19 h 25"/>
                  <a:gd name="T6" fmla="*/ 0 w 23"/>
                  <a:gd name="T7" fmla="*/ 11 h 25"/>
                  <a:gd name="T8" fmla="*/ 12 w 23"/>
                  <a:gd name="T9" fmla="*/ 0 h 25"/>
                  <a:gd name="T10" fmla="*/ 14 w 23"/>
                  <a:gd name="T11" fmla="*/ 1 h 25"/>
                  <a:gd name="T12" fmla="*/ 14 w 23"/>
                  <a:gd name="T13" fmla="*/ 1 h 25"/>
                  <a:gd name="T14" fmla="*/ 21 w 23"/>
                  <a:gd name="T15" fmla="*/ 6 h 25"/>
                  <a:gd name="T16" fmla="*/ 23 w 23"/>
                  <a:gd name="T17" fmla="*/ 15 h 25"/>
                  <a:gd name="T18" fmla="*/ 11 w 23"/>
                  <a:gd name="T19" fmla="*/ 25 h 25"/>
                  <a:gd name="T20" fmla="*/ 12 w 23"/>
                  <a:gd name="T21" fmla="*/ 8 h 25"/>
                  <a:gd name="T22" fmla="*/ 8 w 23"/>
                  <a:gd name="T23" fmla="*/ 12 h 25"/>
                  <a:gd name="T24" fmla="*/ 9 w 23"/>
                  <a:gd name="T25" fmla="*/ 15 h 25"/>
                  <a:gd name="T26" fmla="*/ 11 w 23"/>
                  <a:gd name="T27" fmla="*/ 16 h 25"/>
                  <a:gd name="T28" fmla="*/ 11 w 23"/>
                  <a:gd name="T29" fmla="*/ 16 h 25"/>
                  <a:gd name="T30" fmla="*/ 15 w 23"/>
                  <a:gd name="T31" fmla="*/ 13 h 25"/>
                  <a:gd name="T32" fmla="*/ 14 w 23"/>
                  <a:gd name="T33" fmla="*/ 10 h 25"/>
                  <a:gd name="T34" fmla="*/ 12 w 23"/>
                  <a:gd name="T35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" h="25">
                    <a:moveTo>
                      <a:pt x="11" y="25"/>
                    </a:moveTo>
                    <a:cubicBezTo>
                      <a:pt x="11" y="25"/>
                      <a:pt x="10" y="25"/>
                      <a:pt x="9" y="24"/>
                    </a:cubicBezTo>
                    <a:cubicBezTo>
                      <a:pt x="6" y="24"/>
                      <a:pt x="4" y="22"/>
                      <a:pt x="2" y="19"/>
                    </a:cubicBezTo>
                    <a:cubicBezTo>
                      <a:pt x="0" y="17"/>
                      <a:pt x="0" y="14"/>
                      <a:pt x="0" y="11"/>
                    </a:cubicBezTo>
                    <a:cubicBezTo>
                      <a:pt x="1" y="5"/>
                      <a:pt x="6" y="0"/>
                      <a:pt x="12" y="0"/>
                    </a:cubicBezTo>
                    <a:cubicBezTo>
                      <a:pt x="13" y="0"/>
                      <a:pt x="13" y="0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7" y="1"/>
                      <a:pt x="19" y="3"/>
                      <a:pt x="21" y="6"/>
                    </a:cubicBezTo>
                    <a:cubicBezTo>
                      <a:pt x="23" y="8"/>
                      <a:pt x="23" y="12"/>
                      <a:pt x="23" y="15"/>
                    </a:cubicBezTo>
                    <a:cubicBezTo>
                      <a:pt x="21" y="21"/>
                      <a:pt x="17" y="25"/>
                      <a:pt x="11" y="25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10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9" y="16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7"/>
                      <a:pt x="14" y="15"/>
                      <a:pt x="15" y="13"/>
                    </a:cubicBezTo>
                    <a:cubicBezTo>
                      <a:pt x="15" y="12"/>
                      <a:pt x="15" y="11"/>
                      <a:pt x="14" y="10"/>
                    </a:cubicBezTo>
                    <a:cubicBezTo>
                      <a:pt x="14" y="9"/>
                      <a:pt x="13" y="9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56" name="Freeform 582"/>
              <p:cNvSpPr>
                <a:spLocks noEditPoints="1"/>
              </p:cNvSpPr>
              <p:nvPr/>
            </p:nvSpPr>
            <p:spPr bwMode="auto">
              <a:xfrm>
                <a:off x="-4203700" y="2454275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10 w 25"/>
                  <a:gd name="T3" fmla="*/ 24 h 24"/>
                  <a:gd name="T4" fmla="*/ 2 w 25"/>
                  <a:gd name="T5" fmla="*/ 9 h 24"/>
                  <a:gd name="T6" fmla="*/ 13 w 25"/>
                  <a:gd name="T7" fmla="*/ 0 h 24"/>
                  <a:gd name="T8" fmla="*/ 16 w 25"/>
                  <a:gd name="T9" fmla="*/ 0 h 24"/>
                  <a:gd name="T10" fmla="*/ 23 w 25"/>
                  <a:gd name="T11" fmla="*/ 6 h 24"/>
                  <a:gd name="T12" fmla="*/ 24 w 25"/>
                  <a:gd name="T13" fmla="*/ 15 h 24"/>
                  <a:gd name="T14" fmla="*/ 18 w 25"/>
                  <a:gd name="T15" fmla="*/ 22 h 24"/>
                  <a:gd name="T16" fmla="*/ 12 w 25"/>
                  <a:gd name="T17" fmla="*/ 24 h 24"/>
                  <a:gd name="T18" fmla="*/ 13 w 25"/>
                  <a:gd name="T19" fmla="*/ 8 h 24"/>
                  <a:gd name="T20" fmla="*/ 10 w 25"/>
                  <a:gd name="T21" fmla="*/ 11 h 24"/>
                  <a:gd name="T22" fmla="*/ 12 w 25"/>
                  <a:gd name="T23" fmla="*/ 16 h 24"/>
                  <a:gd name="T24" fmla="*/ 12 w 25"/>
                  <a:gd name="T25" fmla="*/ 16 h 24"/>
                  <a:gd name="T26" fmla="*/ 14 w 25"/>
                  <a:gd name="T27" fmla="*/ 15 h 24"/>
                  <a:gd name="T28" fmla="*/ 16 w 25"/>
                  <a:gd name="T29" fmla="*/ 13 h 24"/>
                  <a:gd name="T30" fmla="*/ 16 w 25"/>
                  <a:gd name="T31" fmla="*/ 9 h 24"/>
                  <a:gd name="T32" fmla="*/ 14 w 25"/>
                  <a:gd name="T33" fmla="*/ 8 h 24"/>
                  <a:gd name="T34" fmla="*/ 13 w 25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2" y="24"/>
                      <a:pt x="11" y="24"/>
                      <a:pt x="10" y="24"/>
                    </a:cubicBezTo>
                    <a:cubicBezTo>
                      <a:pt x="4" y="22"/>
                      <a:pt x="0" y="16"/>
                      <a:pt x="2" y="9"/>
                    </a:cubicBezTo>
                    <a:cubicBezTo>
                      <a:pt x="3" y="4"/>
                      <a:pt x="8" y="0"/>
                      <a:pt x="13" y="0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9" y="1"/>
                      <a:pt x="21" y="3"/>
                      <a:pt x="23" y="6"/>
                    </a:cubicBezTo>
                    <a:cubicBezTo>
                      <a:pt x="24" y="8"/>
                      <a:pt x="25" y="12"/>
                      <a:pt x="24" y="15"/>
                    </a:cubicBezTo>
                    <a:cubicBezTo>
                      <a:pt x="23" y="18"/>
                      <a:pt x="21" y="20"/>
                      <a:pt x="18" y="22"/>
                    </a:cubicBezTo>
                    <a:cubicBezTo>
                      <a:pt x="17" y="23"/>
                      <a:pt x="15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0" y="9"/>
                      <a:pt x="10" y="11"/>
                    </a:cubicBezTo>
                    <a:cubicBezTo>
                      <a:pt x="9" y="13"/>
                      <a:pt x="10" y="15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4" y="15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6" y="11"/>
                      <a:pt x="16" y="10"/>
                      <a:pt x="16" y="9"/>
                    </a:cubicBezTo>
                    <a:cubicBezTo>
                      <a:pt x="15" y="9"/>
                      <a:pt x="15" y="8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57" name="Freeform 583"/>
              <p:cNvSpPr>
                <a:spLocks noEditPoints="1"/>
              </p:cNvSpPr>
              <p:nvPr/>
            </p:nvSpPr>
            <p:spPr bwMode="auto">
              <a:xfrm>
                <a:off x="-4173538" y="2462213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9 w 25"/>
                  <a:gd name="T3" fmla="*/ 23 h 24"/>
                  <a:gd name="T4" fmla="*/ 2 w 25"/>
                  <a:gd name="T5" fmla="*/ 9 h 24"/>
                  <a:gd name="T6" fmla="*/ 13 w 25"/>
                  <a:gd name="T7" fmla="*/ 0 h 24"/>
                  <a:gd name="T8" fmla="*/ 16 w 25"/>
                  <a:gd name="T9" fmla="*/ 0 h 24"/>
                  <a:gd name="T10" fmla="*/ 20 w 25"/>
                  <a:gd name="T11" fmla="*/ 2 h 24"/>
                  <a:gd name="T12" fmla="*/ 23 w 25"/>
                  <a:gd name="T13" fmla="*/ 6 h 24"/>
                  <a:gd name="T14" fmla="*/ 24 w 25"/>
                  <a:gd name="T15" fmla="*/ 15 h 24"/>
                  <a:gd name="T16" fmla="*/ 18 w 25"/>
                  <a:gd name="T17" fmla="*/ 22 h 24"/>
                  <a:gd name="T18" fmla="*/ 14 w 25"/>
                  <a:gd name="T19" fmla="*/ 24 h 24"/>
                  <a:gd name="T20" fmla="*/ 12 w 25"/>
                  <a:gd name="T21" fmla="*/ 24 h 24"/>
                  <a:gd name="T22" fmla="*/ 13 w 25"/>
                  <a:gd name="T23" fmla="*/ 8 h 24"/>
                  <a:gd name="T24" fmla="*/ 10 w 25"/>
                  <a:gd name="T25" fmla="*/ 11 h 24"/>
                  <a:gd name="T26" fmla="*/ 12 w 25"/>
                  <a:gd name="T27" fmla="*/ 15 h 24"/>
                  <a:gd name="T28" fmla="*/ 13 w 25"/>
                  <a:gd name="T29" fmla="*/ 16 h 24"/>
                  <a:gd name="T30" fmla="*/ 14 w 25"/>
                  <a:gd name="T31" fmla="*/ 15 h 24"/>
                  <a:gd name="T32" fmla="*/ 16 w 25"/>
                  <a:gd name="T33" fmla="*/ 13 h 24"/>
                  <a:gd name="T34" fmla="*/ 16 w 25"/>
                  <a:gd name="T35" fmla="*/ 9 h 24"/>
                  <a:gd name="T36" fmla="*/ 15 w 25"/>
                  <a:gd name="T37" fmla="*/ 8 h 24"/>
                  <a:gd name="T38" fmla="*/ 14 w 25"/>
                  <a:gd name="T39" fmla="*/ 8 h 24"/>
                  <a:gd name="T40" fmla="*/ 13 w 25"/>
                  <a:gd name="T4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10" y="24"/>
                      <a:pt x="9" y="23"/>
                    </a:cubicBezTo>
                    <a:cubicBezTo>
                      <a:pt x="3" y="22"/>
                      <a:pt x="0" y="15"/>
                      <a:pt x="2" y="9"/>
                    </a:cubicBezTo>
                    <a:cubicBezTo>
                      <a:pt x="3" y="3"/>
                      <a:pt x="8" y="0"/>
                      <a:pt x="13" y="0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8" y="0"/>
                      <a:pt x="19" y="1"/>
                      <a:pt x="20" y="2"/>
                    </a:cubicBezTo>
                    <a:cubicBezTo>
                      <a:pt x="22" y="3"/>
                      <a:pt x="23" y="5"/>
                      <a:pt x="23" y="6"/>
                    </a:cubicBezTo>
                    <a:cubicBezTo>
                      <a:pt x="24" y="9"/>
                      <a:pt x="25" y="12"/>
                      <a:pt x="24" y="15"/>
                    </a:cubicBezTo>
                    <a:cubicBezTo>
                      <a:pt x="23" y="18"/>
                      <a:pt x="21" y="21"/>
                      <a:pt x="18" y="22"/>
                    </a:cubicBezTo>
                    <a:cubicBezTo>
                      <a:pt x="17" y="23"/>
                      <a:pt x="15" y="23"/>
                      <a:pt x="14" y="24"/>
                    </a:cubicBezTo>
                    <a:cubicBezTo>
                      <a:pt x="13" y="24"/>
                      <a:pt x="13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0" y="9"/>
                      <a:pt x="10" y="11"/>
                    </a:cubicBezTo>
                    <a:cubicBezTo>
                      <a:pt x="9" y="13"/>
                      <a:pt x="10" y="15"/>
                      <a:pt x="12" y="15"/>
                    </a:cubicBezTo>
                    <a:cubicBezTo>
                      <a:pt x="12" y="16"/>
                      <a:pt x="12" y="16"/>
                      <a:pt x="13" y="16"/>
                    </a:cubicBezTo>
                    <a:cubicBezTo>
                      <a:pt x="13" y="15"/>
                      <a:pt x="14" y="15"/>
                      <a:pt x="14" y="15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6" y="11"/>
                      <a:pt x="16" y="10"/>
                      <a:pt x="16" y="9"/>
                    </a:cubicBezTo>
                    <a:cubicBezTo>
                      <a:pt x="16" y="9"/>
                      <a:pt x="15" y="9"/>
                      <a:pt x="15" y="8"/>
                    </a:cubicBezTo>
                    <a:cubicBezTo>
                      <a:pt x="15" y="8"/>
                      <a:pt x="14" y="8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58" name="Freeform 584"/>
              <p:cNvSpPr>
                <a:spLocks noEditPoints="1"/>
              </p:cNvSpPr>
              <p:nvPr/>
            </p:nvSpPr>
            <p:spPr bwMode="auto">
              <a:xfrm>
                <a:off x="-4143375" y="2470150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9 w 25"/>
                  <a:gd name="T3" fmla="*/ 24 h 24"/>
                  <a:gd name="T4" fmla="*/ 2 w 25"/>
                  <a:gd name="T5" fmla="*/ 9 h 24"/>
                  <a:gd name="T6" fmla="*/ 13 w 25"/>
                  <a:gd name="T7" fmla="*/ 0 h 24"/>
                  <a:gd name="T8" fmla="*/ 17 w 25"/>
                  <a:gd name="T9" fmla="*/ 1 h 24"/>
                  <a:gd name="T10" fmla="*/ 23 w 25"/>
                  <a:gd name="T11" fmla="*/ 6 h 24"/>
                  <a:gd name="T12" fmla="*/ 23 w 25"/>
                  <a:gd name="T13" fmla="*/ 16 h 24"/>
                  <a:gd name="T14" fmla="*/ 12 w 25"/>
                  <a:gd name="T15" fmla="*/ 24 h 24"/>
                  <a:gd name="T16" fmla="*/ 13 w 25"/>
                  <a:gd name="T17" fmla="*/ 8 h 24"/>
                  <a:gd name="T18" fmla="*/ 10 w 25"/>
                  <a:gd name="T19" fmla="*/ 11 h 24"/>
                  <a:gd name="T20" fmla="*/ 11 w 25"/>
                  <a:gd name="T21" fmla="*/ 16 h 24"/>
                  <a:gd name="T22" fmla="*/ 12 w 25"/>
                  <a:gd name="T23" fmla="*/ 16 h 24"/>
                  <a:gd name="T24" fmla="*/ 16 w 25"/>
                  <a:gd name="T25" fmla="*/ 13 h 24"/>
                  <a:gd name="T26" fmla="*/ 16 w 25"/>
                  <a:gd name="T27" fmla="*/ 10 h 24"/>
                  <a:gd name="T28" fmla="*/ 14 w 25"/>
                  <a:gd name="T29" fmla="*/ 8 h 24"/>
                  <a:gd name="T30" fmla="*/ 13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10" y="24"/>
                      <a:pt x="9" y="24"/>
                    </a:cubicBezTo>
                    <a:cubicBezTo>
                      <a:pt x="3" y="22"/>
                      <a:pt x="0" y="15"/>
                      <a:pt x="2" y="9"/>
                    </a:cubicBezTo>
                    <a:cubicBezTo>
                      <a:pt x="4" y="4"/>
                      <a:pt x="8" y="0"/>
                      <a:pt x="13" y="0"/>
                    </a:cubicBezTo>
                    <a:cubicBezTo>
                      <a:pt x="14" y="0"/>
                      <a:pt x="15" y="0"/>
                      <a:pt x="17" y="1"/>
                    </a:cubicBezTo>
                    <a:cubicBezTo>
                      <a:pt x="19" y="2"/>
                      <a:pt x="22" y="4"/>
                      <a:pt x="23" y="6"/>
                    </a:cubicBezTo>
                    <a:cubicBezTo>
                      <a:pt x="24" y="9"/>
                      <a:pt x="25" y="13"/>
                      <a:pt x="23" y="16"/>
                    </a:cubicBezTo>
                    <a:cubicBezTo>
                      <a:pt x="21" y="21"/>
                      <a:pt x="17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0" y="9"/>
                      <a:pt x="10" y="11"/>
                    </a:cubicBezTo>
                    <a:cubicBezTo>
                      <a:pt x="9" y="13"/>
                      <a:pt x="10" y="15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5" y="15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9"/>
                      <a:pt x="15" y="9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59" name="Freeform 585"/>
              <p:cNvSpPr>
                <a:spLocks noEditPoints="1"/>
              </p:cNvSpPr>
              <p:nvPr/>
            </p:nvSpPr>
            <p:spPr bwMode="auto">
              <a:xfrm>
                <a:off x="-4281488" y="2401888"/>
                <a:ext cx="52388" cy="53975"/>
              </a:xfrm>
              <a:custGeom>
                <a:avLst/>
                <a:gdLst>
                  <a:gd name="T0" fmla="*/ 12 w 24"/>
                  <a:gd name="T1" fmla="*/ 25 h 25"/>
                  <a:gd name="T2" fmla="*/ 11 w 24"/>
                  <a:gd name="T3" fmla="*/ 25 h 25"/>
                  <a:gd name="T4" fmla="*/ 1 w 24"/>
                  <a:gd name="T5" fmla="*/ 11 h 25"/>
                  <a:gd name="T6" fmla="*/ 12 w 24"/>
                  <a:gd name="T7" fmla="*/ 0 h 25"/>
                  <a:gd name="T8" fmla="*/ 14 w 24"/>
                  <a:gd name="T9" fmla="*/ 0 h 25"/>
                  <a:gd name="T10" fmla="*/ 22 w 24"/>
                  <a:gd name="T11" fmla="*/ 5 h 25"/>
                  <a:gd name="T12" fmla="*/ 24 w 24"/>
                  <a:gd name="T13" fmla="*/ 14 h 25"/>
                  <a:gd name="T14" fmla="*/ 12 w 24"/>
                  <a:gd name="T15" fmla="*/ 25 h 25"/>
                  <a:gd name="T16" fmla="*/ 12 w 24"/>
                  <a:gd name="T17" fmla="*/ 8 h 25"/>
                  <a:gd name="T18" fmla="*/ 9 w 24"/>
                  <a:gd name="T19" fmla="*/ 12 h 25"/>
                  <a:gd name="T20" fmla="*/ 12 w 24"/>
                  <a:gd name="T21" fmla="*/ 17 h 25"/>
                  <a:gd name="T22" fmla="*/ 12 w 24"/>
                  <a:gd name="T23" fmla="*/ 17 h 25"/>
                  <a:gd name="T24" fmla="*/ 16 w 24"/>
                  <a:gd name="T25" fmla="*/ 13 h 25"/>
                  <a:gd name="T26" fmla="*/ 15 w 24"/>
                  <a:gd name="T27" fmla="*/ 10 h 25"/>
                  <a:gd name="T28" fmla="*/ 13 w 24"/>
                  <a:gd name="T29" fmla="*/ 8 h 25"/>
                  <a:gd name="T30" fmla="*/ 12 w 24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2" y="25"/>
                      <a:pt x="11" y="25"/>
                      <a:pt x="11" y="25"/>
                    </a:cubicBezTo>
                    <a:cubicBezTo>
                      <a:pt x="4" y="24"/>
                      <a:pt x="0" y="18"/>
                      <a:pt x="1" y="11"/>
                    </a:cubicBezTo>
                    <a:cubicBezTo>
                      <a:pt x="1" y="5"/>
                      <a:pt x="6" y="0"/>
                      <a:pt x="12" y="0"/>
                    </a:cubicBezTo>
                    <a:cubicBezTo>
                      <a:pt x="13" y="0"/>
                      <a:pt x="13" y="0"/>
                      <a:pt x="14" y="0"/>
                    </a:cubicBezTo>
                    <a:cubicBezTo>
                      <a:pt x="17" y="1"/>
                      <a:pt x="20" y="2"/>
                      <a:pt x="22" y="5"/>
                    </a:cubicBezTo>
                    <a:cubicBezTo>
                      <a:pt x="23" y="8"/>
                      <a:pt x="24" y="11"/>
                      <a:pt x="24" y="14"/>
                    </a:cubicBezTo>
                    <a:cubicBezTo>
                      <a:pt x="23" y="20"/>
                      <a:pt x="18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10"/>
                      <a:pt x="9" y="12"/>
                    </a:cubicBezTo>
                    <a:cubicBezTo>
                      <a:pt x="8" y="14"/>
                      <a:pt x="10" y="16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4" y="17"/>
                      <a:pt x="15" y="15"/>
                      <a:pt x="16" y="13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4" y="9"/>
                      <a:pt x="14" y="9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60" name="Freeform 586"/>
              <p:cNvSpPr>
                <a:spLocks noEditPoints="1"/>
              </p:cNvSpPr>
              <p:nvPr/>
            </p:nvSpPr>
            <p:spPr bwMode="auto">
              <a:xfrm>
                <a:off x="-4248150" y="2406650"/>
                <a:ext cx="52388" cy="53975"/>
              </a:xfrm>
              <a:custGeom>
                <a:avLst/>
                <a:gdLst>
                  <a:gd name="T0" fmla="*/ 12 w 25"/>
                  <a:gd name="T1" fmla="*/ 25 h 25"/>
                  <a:gd name="T2" fmla="*/ 10 w 25"/>
                  <a:gd name="T3" fmla="*/ 25 h 25"/>
                  <a:gd name="T4" fmla="*/ 3 w 25"/>
                  <a:gd name="T5" fmla="*/ 20 h 25"/>
                  <a:gd name="T6" fmla="*/ 1 w 25"/>
                  <a:gd name="T7" fmla="*/ 11 h 25"/>
                  <a:gd name="T8" fmla="*/ 5 w 25"/>
                  <a:gd name="T9" fmla="*/ 3 h 25"/>
                  <a:gd name="T10" fmla="*/ 14 w 25"/>
                  <a:gd name="T11" fmla="*/ 1 h 25"/>
                  <a:gd name="T12" fmla="*/ 22 w 25"/>
                  <a:gd name="T13" fmla="*/ 6 h 25"/>
                  <a:gd name="T14" fmla="*/ 24 w 25"/>
                  <a:gd name="T15" fmla="*/ 15 h 25"/>
                  <a:gd name="T16" fmla="*/ 12 w 25"/>
                  <a:gd name="T17" fmla="*/ 25 h 25"/>
                  <a:gd name="T18" fmla="*/ 12 w 25"/>
                  <a:gd name="T19" fmla="*/ 9 h 25"/>
                  <a:gd name="T20" fmla="*/ 10 w 25"/>
                  <a:gd name="T21" fmla="*/ 9 h 25"/>
                  <a:gd name="T22" fmla="*/ 9 w 25"/>
                  <a:gd name="T23" fmla="*/ 12 h 25"/>
                  <a:gd name="T24" fmla="*/ 9 w 25"/>
                  <a:gd name="T25" fmla="*/ 15 h 25"/>
                  <a:gd name="T26" fmla="*/ 12 w 25"/>
                  <a:gd name="T27" fmla="*/ 17 h 25"/>
                  <a:gd name="T28" fmla="*/ 16 w 25"/>
                  <a:gd name="T29" fmla="*/ 13 h 25"/>
                  <a:gd name="T30" fmla="*/ 15 w 25"/>
                  <a:gd name="T31" fmla="*/ 10 h 25"/>
                  <a:gd name="T32" fmla="*/ 13 w 25"/>
                  <a:gd name="T33" fmla="*/ 9 h 25"/>
                  <a:gd name="T34" fmla="*/ 12 w 25"/>
                  <a:gd name="T35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2" y="25"/>
                      <a:pt x="11" y="25"/>
                      <a:pt x="10" y="25"/>
                    </a:cubicBezTo>
                    <a:cubicBezTo>
                      <a:pt x="7" y="24"/>
                      <a:pt x="5" y="22"/>
                      <a:pt x="3" y="20"/>
                    </a:cubicBezTo>
                    <a:cubicBezTo>
                      <a:pt x="1" y="17"/>
                      <a:pt x="0" y="14"/>
                      <a:pt x="1" y="11"/>
                    </a:cubicBezTo>
                    <a:cubicBezTo>
                      <a:pt x="1" y="8"/>
                      <a:pt x="3" y="5"/>
                      <a:pt x="5" y="3"/>
                    </a:cubicBezTo>
                    <a:cubicBezTo>
                      <a:pt x="8" y="1"/>
                      <a:pt x="11" y="0"/>
                      <a:pt x="14" y="1"/>
                    </a:cubicBezTo>
                    <a:cubicBezTo>
                      <a:pt x="18" y="1"/>
                      <a:pt x="20" y="3"/>
                      <a:pt x="22" y="6"/>
                    </a:cubicBezTo>
                    <a:cubicBezTo>
                      <a:pt x="24" y="8"/>
                      <a:pt x="25" y="12"/>
                      <a:pt x="24" y="15"/>
                    </a:cubicBezTo>
                    <a:cubicBezTo>
                      <a:pt x="23" y="21"/>
                      <a:pt x="18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1" y="9"/>
                      <a:pt x="10" y="9"/>
                    </a:cubicBezTo>
                    <a:cubicBezTo>
                      <a:pt x="10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9" y="15"/>
                    </a:cubicBezTo>
                    <a:cubicBezTo>
                      <a:pt x="10" y="16"/>
                      <a:pt x="11" y="17"/>
                      <a:pt x="12" y="17"/>
                    </a:cubicBezTo>
                    <a:cubicBezTo>
                      <a:pt x="14" y="17"/>
                      <a:pt x="16" y="15"/>
                      <a:pt x="16" y="13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5" y="9"/>
                      <a:pt x="14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61" name="Freeform 587"/>
              <p:cNvSpPr>
                <a:spLocks noEditPoints="1"/>
              </p:cNvSpPr>
              <p:nvPr/>
            </p:nvSpPr>
            <p:spPr bwMode="auto">
              <a:xfrm>
                <a:off x="-4216400" y="2413000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10 w 25"/>
                  <a:gd name="T3" fmla="*/ 24 h 25"/>
                  <a:gd name="T4" fmla="*/ 1 w 25"/>
                  <a:gd name="T5" fmla="*/ 10 h 25"/>
                  <a:gd name="T6" fmla="*/ 12 w 25"/>
                  <a:gd name="T7" fmla="*/ 0 h 25"/>
                  <a:gd name="T8" fmla="*/ 15 w 25"/>
                  <a:gd name="T9" fmla="*/ 1 h 25"/>
                  <a:gd name="T10" fmla="*/ 22 w 25"/>
                  <a:gd name="T11" fmla="*/ 6 h 25"/>
                  <a:gd name="T12" fmla="*/ 24 w 25"/>
                  <a:gd name="T13" fmla="*/ 15 h 25"/>
                  <a:gd name="T14" fmla="*/ 12 w 25"/>
                  <a:gd name="T15" fmla="*/ 25 h 25"/>
                  <a:gd name="T16" fmla="*/ 12 w 25"/>
                  <a:gd name="T17" fmla="*/ 9 h 25"/>
                  <a:gd name="T18" fmla="*/ 9 w 25"/>
                  <a:gd name="T19" fmla="*/ 12 h 25"/>
                  <a:gd name="T20" fmla="*/ 12 w 25"/>
                  <a:gd name="T21" fmla="*/ 17 h 25"/>
                  <a:gd name="T22" fmla="*/ 12 w 25"/>
                  <a:gd name="T23" fmla="*/ 17 h 25"/>
                  <a:gd name="T24" fmla="*/ 16 w 25"/>
                  <a:gd name="T25" fmla="*/ 13 h 25"/>
                  <a:gd name="T26" fmla="*/ 16 w 25"/>
                  <a:gd name="T27" fmla="*/ 10 h 25"/>
                  <a:gd name="T28" fmla="*/ 13 w 25"/>
                  <a:gd name="T29" fmla="*/ 9 h 25"/>
                  <a:gd name="T30" fmla="*/ 12 w 25"/>
                  <a:gd name="T3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1" y="25"/>
                      <a:pt x="11" y="25"/>
                      <a:pt x="10" y="24"/>
                    </a:cubicBezTo>
                    <a:cubicBezTo>
                      <a:pt x="4" y="23"/>
                      <a:pt x="0" y="17"/>
                      <a:pt x="1" y="10"/>
                    </a:cubicBezTo>
                    <a:cubicBezTo>
                      <a:pt x="2" y="5"/>
                      <a:pt x="7" y="0"/>
                      <a:pt x="12" y="0"/>
                    </a:cubicBezTo>
                    <a:cubicBezTo>
                      <a:pt x="13" y="0"/>
                      <a:pt x="14" y="1"/>
                      <a:pt x="15" y="1"/>
                    </a:cubicBezTo>
                    <a:cubicBezTo>
                      <a:pt x="18" y="1"/>
                      <a:pt x="21" y="3"/>
                      <a:pt x="22" y="6"/>
                    </a:cubicBezTo>
                    <a:cubicBezTo>
                      <a:pt x="24" y="9"/>
                      <a:pt x="25" y="12"/>
                      <a:pt x="24" y="15"/>
                    </a:cubicBezTo>
                    <a:cubicBezTo>
                      <a:pt x="22" y="21"/>
                      <a:pt x="18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9" y="10"/>
                      <a:pt x="9" y="12"/>
                    </a:cubicBezTo>
                    <a:cubicBezTo>
                      <a:pt x="8" y="14"/>
                      <a:pt x="10" y="16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4" y="17"/>
                      <a:pt x="15" y="15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62" name="Freeform 588"/>
              <p:cNvSpPr>
                <a:spLocks noEditPoints="1"/>
              </p:cNvSpPr>
              <p:nvPr/>
            </p:nvSpPr>
            <p:spPr bwMode="auto">
              <a:xfrm>
                <a:off x="-4184650" y="2420938"/>
                <a:ext cx="52388" cy="52388"/>
              </a:xfrm>
              <a:custGeom>
                <a:avLst/>
                <a:gdLst>
                  <a:gd name="T0" fmla="*/ 12 w 24"/>
                  <a:gd name="T1" fmla="*/ 24 h 24"/>
                  <a:gd name="T2" fmla="*/ 9 w 24"/>
                  <a:gd name="T3" fmla="*/ 24 h 24"/>
                  <a:gd name="T4" fmla="*/ 5 w 24"/>
                  <a:gd name="T5" fmla="*/ 22 h 24"/>
                  <a:gd name="T6" fmla="*/ 2 w 24"/>
                  <a:gd name="T7" fmla="*/ 18 h 24"/>
                  <a:gd name="T8" fmla="*/ 1 w 24"/>
                  <a:gd name="T9" fmla="*/ 9 h 24"/>
                  <a:gd name="T10" fmla="*/ 6 w 24"/>
                  <a:gd name="T11" fmla="*/ 2 h 24"/>
                  <a:gd name="T12" fmla="*/ 11 w 24"/>
                  <a:gd name="T13" fmla="*/ 0 h 24"/>
                  <a:gd name="T14" fmla="*/ 11 w 24"/>
                  <a:gd name="T15" fmla="*/ 0 h 24"/>
                  <a:gd name="T16" fmla="*/ 16 w 24"/>
                  <a:gd name="T17" fmla="*/ 1 h 24"/>
                  <a:gd name="T18" fmla="*/ 23 w 24"/>
                  <a:gd name="T19" fmla="*/ 6 h 24"/>
                  <a:gd name="T20" fmla="*/ 24 w 24"/>
                  <a:gd name="T21" fmla="*/ 15 h 24"/>
                  <a:gd name="T22" fmla="*/ 12 w 24"/>
                  <a:gd name="T23" fmla="*/ 24 h 24"/>
                  <a:gd name="T24" fmla="*/ 12 w 24"/>
                  <a:gd name="T25" fmla="*/ 8 h 24"/>
                  <a:gd name="T26" fmla="*/ 11 w 24"/>
                  <a:gd name="T27" fmla="*/ 9 h 24"/>
                  <a:gd name="T28" fmla="*/ 9 w 24"/>
                  <a:gd name="T29" fmla="*/ 11 h 24"/>
                  <a:gd name="T30" fmla="*/ 9 w 24"/>
                  <a:gd name="T31" fmla="*/ 14 h 24"/>
                  <a:gd name="T32" fmla="*/ 10 w 24"/>
                  <a:gd name="T33" fmla="*/ 15 h 24"/>
                  <a:gd name="T34" fmla="*/ 10 w 24"/>
                  <a:gd name="T35" fmla="*/ 16 h 24"/>
                  <a:gd name="T36" fmla="*/ 11 w 24"/>
                  <a:gd name="T37" fmla="*/ 16 h 24"/>
                  <a:gd name="T38" fmla="*/ 16 w 24"/>
                  <a:gd name="T39" fmla="*/ 13 h 24"/>
                  <a:gd name="T40" fmla="*/ 15 w 24"/>
                  <a:gd name="T41" fmla="*/ 10 h 24"/>
                  <a:gd name="T42" fmla="*/ 13 w 24"/>
                  <a:gd name="T43" fmla="*/ 8 h 24"/>
                  <a:gd name="T44" fmla="*/ 12 w 24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10" y="24"/>
                      <a:pt x="9" y="24"/>
                    </a:cubicBezTo>
                    <a:cubicBezTo>
                      <a:pt x="8" y="24"/>
                      <a:pt x="6" y="23"/>
                      <a:pt x="5" y="22"/>
                    </a:cubicBezTo>
                    <a:cubicBezTo>
                      <a:pt x="4" y="21"/>
                      <a:pt x="3" y="20"/>
                      <a:pt x="2" y="18"/>
                    </a:cubicBezTo>
                    <a:cubicBezTo>
                      <a:pt x="1" y="16"/>
                      <a:pt x="0" y="12"/>
                      <a:pt x="1" y="9"/>
                    </a:cubicBezTo>
                    <a:cubicBezTo>
                      <a:pt x="2" y="6"/>
                      <a:pt x="4" y="4"/>
                      <a:pt x="6" y="2"/>
                    </a:cubicBezTo>
                    <a:cubicBezTo>
                      <a:pt x="8" y="1"/>
                      <a:pt x="9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9" y="1"/>
                      <a:pt x="21" y="3"/>
                      <a:pt x="23" y="6"/>
                    </a:cubicBezTo>
                    <a:cubicBezTo>
                      <a:pt x="24" y="9"/>
                      <a:pt x="24" y="12"/>
                      <a:pt x="24" y="15"/>
                    </a:cubicBezTo>
                    <a:cubicBezTo>
                      <a:pt x="22" y="21"/>
                      <a:pt x="17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9" y="14"/>
                      <a:pt x="9" y="14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7"/>
                      <a:pt x="15" y="15"/>
                      <a:pt x="16" y="13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5" y="9"/>
                      <a:pt x="14" y="9"/>
                      <a:pt x="13" y="8"/>
                    </a:cubicBezTo>
                    <a:cubicBezTo>
                      <a:pt x="13" y="8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63" name="Freeform 589"/>
              <p:cNvSpPr>
                <a:spLocks noEditPoints="1"/>
              </p:cNvSpPr>
              <p:nvPr/>
            </p:nvSpPr>
            <p:spPr bwMode="auto">
              <a:xfrm>
                <a:off x="-4151313" y="2430463"/>
                <a:ext cx="50800" cy="53975"/>
              </a:xfrm>
              <a:custGeom>
                <a:avLst/>
                <a:gdLst>
                  <a:gd name="T0" fmla="*/ 12 w 24"/>
                  <a:gd name="T1" fmla="*/ 25 h 25"/>
                  <a:gd name="T2" fmla="*/ 8 w 24"/>
                  <a:gd name="T3" fmla="*/ 24 h 25"/>
                  <a:gd name="T4" fmla="*/ 2 w 24"/>
                  <a:gd name="T5" fmla="*/ 18 h 25"/>
                  <a:gd name="T6" fmla="*/ 1 w 24"/>
                  <a:gd name="T7" fmla="*/ 9 h 25"/>
                  <a:gd name="T8" fmla="*/ 6 w 24"/>
                  <a:gd name="T9" fmla="*/ 2 h 25"/>
                  <a:gd name="T10" fmla="*/ 16 w 24"/>
                  <a:gd name="T11" fmla="*/ 1 h 25"/>
                  <a:gd name="T12" fmla="*/ 23 w 24"/>
                  <a:gd name="T13" fmla="*/ 7 h 25"/>
                  <a:gd name="T14" fmla="*/ 23 w 24"/>
                  <a:gd name="T15" fmla="*/ 16 h 25"/>
                  <a:gd name="T16" fmla="*/ 12 w 24"/>
                  <a:gd name="T17" fmla="*/ 25 h 25"/>
                  <a:gd name="T18" fmla="*/ 12 w 24"/>
                  <a:gd name="T19" fmla="*/ 8 h 25"/>
                  <a:gd name="T20" fmla="*/ 10 w 24"/>
                  <a:gd name="T21" fmla="*/ 9 h 25"/>
                  <a:gd name="T22" fmla="*/ 9 w 24"/>
                  <a:gd name="T23" fmla="*/ 11 h 25"/>
                  <a:gd name="T24" fmla="*/ 9 w 24"/>
                  <a:gd name="T25" fmla="*/ 15 h 25"/>
                  <a:gd name="T26" fmla="*/ 11 w 24"/>
                  <a:gd name="T27" fmla="*/ 16 h 25"/>
                  <a:gd name="T28" fmla="*/ 12 w 24"/>
                  <a:gd name="T29" fmla="*/ 17 h 25"/>
                  <a:gd name="T30" fmla="*/ 15 w 24"/>
                  <a:gd name="T31" fmla="*/ 14 h 25"/>
                  <a:gd name="T32" fmla="*/ 15 w 24"/>
                  <a:gd name="T33" fmla="*/ 10 h 25"/>
                  <a:gd name="T34" fmla="*/ 13 w 24"/>
                  <a:gd name="T35" fmla="*/ 9 h 25"/>
                  <a:gd name="T36" fmla="*/ 12 w 24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1" y="25"/>
                      <a:pt x="9" y="24"/>
                      <a:pt x="8" y="24"/>
                    </a:cubicBezTo>
                    <a:cubicBezTo>
                      <a:pt x="5" y="23"/>
                      <a:pt x="3" y="21"/>
                      <a:pt x="2" y="18"/>
                    </a:cubicBezTo>
                    <a:cubicBezTo>
                      <a:pt x="0" y="15"/>
                      <a:pt x="0" y="12"/>
                      <a:pt x="1" y="9"/>
                    </a:cubicBezTo>
                    <a:cubicBezTo>
                      <a:pt x="2" y="6"/>
                      <a:pt x="4" y="4"/>
                      <a:pt x="6" y="2"/>
                    </a:cubicBezTo>
                    <a:cubicBezTo>
                      <a:pt x="9" y="0"/>
                      <a:pt x="13" y="0"/>
                      <a:pt x="16" y="1"/>
                    </a:cubicBezTo>
                    <a:cubicBezTo>
                      <a:pt x="19" y="2"/>
                      <a:pt x="21" y="4"/>
                      <a:pt x="23" y="7"/>
                    </a:cubicBezTo>
                    <a:cubicBezTo>
                      <a:pt x="24" y="10"/>
                      <a:pt x="24" y="13"/>
                      <a:pt x="23" y="16"/>
                    </a:cubicBezTo>
                    <a:cubicBezTo>
                      <a:pt x="21" y="21"/>
                      <a:pt x="17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5" y="15"/>
                      <a:pt x="15" y="14"/>
                    </a:cubicBezTo>
                    <a:cubicBezTo>
                      <a:pt x="16" y="13"/>
                      <a:pt x="16" y="11"/>
                      <a:pt x="15" y="10"/>
                    </a:cubicBezTo>
                    <a:cubicBezTo>
                      <a:pt x="15" y="10"/>
                      <a:pt x="14" y="9"/>
                      <a:pt x="13" y="9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64" name="Freeform 590"/>
              <p:cNvSpPr>
                <a:spLocks noEditPoints="1"/>
              </p:cNvSpPr>
              <p:nvPr/>
            </p:nvSpPr>
            <p:spPr bwMode="auto">
              <a:xfrm>
                <a:off x="-4262438" y="2370138"/>
                <a:ext cx="57150" cy="53975"/>
              </a:xfrm>
              <a:custGeom>
                <a:avLst/>
                <a:gdLst>
                  <a:gd name="T0" fmla="*/ 13 w 26"/>
                  <a:gd name="T1" fmla="*/ 25 h 25"/>
                  <a:gd name="T2" fmla="*/ 12 w 26"/>
                  <a:gd name="T3" fmla="*/ 24 h 25"/>
                  <a:gd name="T4" fmla="*/ 1 w 26"/>
                  <a:gd name="T5" fmla="*/ 11 h 25"/>
                  <a:gd name="T6" fmla="*/ 13 w 26"/>
                  <a:gd name="T7" fmla="*/ 0 h 25"/>
                  <a:gd name="T8" fmla="*/ 15 w 26"/>
                  <a:gd name="T9" fmla="*/ 0 h 25"/>
                  <a:gd name="T10" fmla="*/ 23 w 26"/>
                  <a:gd name="T11" fmla="*/ 5 h 25"/>
                  <a:gd name="T12" fmla="*/ 25 w 26"/>
                  <a:gd name="T13" fmla="*/ 14 h 25"/>
                  <a:gd name="T14" fmla="*/ 20 w 26"/>
                  <a:gd name="T15" fmla="*/ 22 h 25"/>
                  <a:gd name="T16" fmla="*/ 13 w 26"/>
                  <a:gd name="T17" fmla="*/ 25 h 25"/>
                  <a:gd name="T18" fmla="*/ 13 w 26"/>
                  <a:gd name="T19" fmla="*/ 8 h 25"/>
                  <a:gd name="T20" fmla="*/ 9 w 26"/>
                  <a:gd name="T21" fmla="*/ 12 h 25"/>
                  <a:gd name="T22" fmla="*/ 12 w 26"/>
                  <a:gd name="T23" fmla="*/ 16 h 25"/>
                  <a:gd name="T24" fmla="*/ 13 w 26"/>
                  <a:gd name="T25" fmla="*/ 16 h 25"/>
                  <a:gd name="T26" fmla="*/ 15 w 26"/>
                  <a:gd name="T27" fmla="*/ 16 h 25"/>
                  <a:gd name="T28" fmla="*/ 17 w 26"/>
                  <a:gd name="T29" fmla="*/ 13 h 25"/>
                  <a:gd name="T30" fmla="*/ 16 w 26"/>
                  <a:gd name="T31" fmla="*/ 10 h 25"/>
                  <a:gd name="T32" fmla="*/ 14 w 26"/>
                  <a:gd name="T33" fmla="*/ 8 h 25"/>
                  <a:gd name="T34" fmla="*/ 13 w 26"/>
                  <a:gd name="T35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3" y="25"/>
                      <a:pt x="12" y="25"/>
                      <a:pt x="12" y="24"/>
                    </a:cubicBezTo>
                    <a:cubicBezTo>
                      <a:pt x="5" y="24"/>
                      <a:pt x="0" y="18"/>
                      <a:pt x="1" y="11"/>
                    </a:cubicBezTo>
                    <a:cubicBezTo>
                      <a:pt x="2" y="5"/>
                      <a:pt x="7" y="0"/>
                      <a:pt x="13" y="0"/>
                    </a:cubicBezTo>
                    <a:cubicBezTo>
                      <a:pt x="14" y="0"/>
                      <a:pt x="14" y="0"/>
                      <a:pt x="15" y="0"/>
                    </a:cubicBezTo>
                    <a:cubicBezTo>
                      <a:pt x="18" y="1"/>
                      <a:pt x="21" y="3"/>
                      <a:pt x="23" y="5"/>
                    </a:cubicBezTo>
                    <a:cubicBezTo>
                      <a:pt x="25" y="8"/>
                      <a:pt x="26" y="11"/>
                      <a:pt x="25" y="14"/>
                    </a:cubicBezTo>
                    <a:cubicBezTo>
                      <a:pt x="25" y="18"/>
                      <a:pt x="23" y="20"/>
                      <a:pt x="20" y="22"/>
                    </a:cubicBezTo>
                    <a:cubicBezTo>
                      <a:pt x="18" y="24"/>
                      <a:pt x="16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10"/>
                      <a:pt x="9" y="12"/>
                    </a:cubicBezTo>
                    <a:cubicBezTo>
                      <a:pt x="9" y="14"/>
                      <a:pt x="10" y="16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5" y="16"/>
                      <a:pt x="15" y="16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2"/>
                      <a:pt x="17" y="11"/>
                      <a:pt x="16" y="10"/>
                    </a:cubicBezTo>
                    <a:cubicBezTo>
                      <a:pt x="16" y="10"/>
                      <a:pt x="15" y="9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65" name="Freeform 591"/>
              <p:cNvSpPr>
                <a:spLocks noEditPoints="1"/>
              </p:cNvSpPr>
              <p:nvPr/>
            </p:nvSpPr>
            <p:spPr bwMode="auto">
              <a:xfrm>
                <a:off x="-4227513" y="2376488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11 w 26"/>
                  <a:gd name="T3" fmla="*/ 24 h 24"/>
                  <a:gd name="T4" fmla="*/ 1 w 26"/>
                  <a:gd name="T5" fmla="*/ 10 h 24"/>
                  <a:gd name="T6" fmla="*/ 13 w 26"/>
                  <a:gd name="T7" fmla="*/ 0 h 24"/>
                  <a:gd name="T8" fmla="*/ 15 w 26"/>
                  <a:gd name="T9" fmla="*/ 0 h 24"/>
                  <a:gd name="T10" fmla="*/ 23 w 26"/>
                  <a:gd name="T11" fmla="*/ 6 h 24"/>
                  <a:gd name="T12" fmla="*/ 25 w 26"/>
                  <a:gd name="T13" fmla="*/ 15 h 24"/>
                  <a:gd name="T14" fmla="*/ 20 w 26"/>
                  <a:gd name="T15" fmla="*/ 22 h 24"/>
                  <a:gd name="T16" fmla="*/ 13 w 26"/>
                  <a:gd name="T17" fmla="*/ 24 h 24"/>
                  <a:gd name="T18" fmla="*/ 13 w 26"/>
                  <a:gd name="T19" fmla="*/ 8 h 24"/>
                  <a:gd name="T20" fmla="*/ 9 w 26"/>
                  <a:gd name="T21" fmla="*/ 11 h 24"/>
                  <a:gd name="T22" fmla="*/ 12 w 26"/>
                  <a:gd name="T23" fmla="*/ 16 h 24"/>
                  <a:gd name="T24" fmla="*/ 15 w 26"/>
                  <a:gd name="T25" fmla="*/ 15 h 24"/>
                  <a:gd name="T26" fmla="*/ 17 w 26"/>
                  <a:gd name="T27" fmla="*/ 13 h 24"/>
                  <a:gd name="T28" fmla="*/ 16 w 26"/>
                  <a:gd name="T29" fmla="*/ 10 h 24"/>
                  <a:gd name="T30" fmla="*/ 14 w 26"/>
                  <a:gd name="T31" fmla="*/ 8 h 24"/>
                  <a:gd name="T32" fmla="*/ 13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1" y="24"/>
                      <a:pt x="11" y="24"/>
                    </a:cubicBezTo>
                    <a:cubicBezTo>
                      <a:pt x="4" y="23"/>
                      <a:pt x="0" y="17"/>
                      <a:pt x="1" y="10"/>
                    </a:cubicBezTo>
                    <a:cubicBezTo>
                      <a:pt x="2" y="4"/>
                      <a:pt x="7" y="0"/>
                      <a:pt x="13" y="0"/>
                    </a:cubicBezTo>
                    <a:cubicBezTo>
                      <a:pt x="14" y="0"/>
                      <a:pt x="15" y="0"/>
                      <a:pt x="15" y="0"/>
                    </a:cubicBezTo>
                    <a:cubicBezTo>
                      <a:pt x="19" y="1"/>
                      <a:pt x="21" y="3"/>
                      <a:pt x="23" y="6"/>
                    </a:cubicBezTo>
                    <a:cubicBezTo>
                      <a:pt x="25" y="8"/>
                      <a:pt x="26" y="11"/>
                      <a:pt x="25" y="15"/>
                    </a:cubicBezTo>
                    <a:cubicBezTo>
                      <a:pt x="24" y="18"/>
                      <a:pt x="22" y="21"/>
                      <a:pt x="20" y="22"/>
                    </a:cubicBezTo>
                    <a:cubicBezTo>
                      <a:pt x="18" y="24"/>
                      <a:pt x="15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10"/>
                      <a:pt x="9" y="11"/>
                    </a:cubicBezTo>
                    <a:cubicBezTo>
                      <a:pt x="9" y="14"/>
                      <a:pt x="10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2"/>
                      <a:pt x="17" y="11"/>
                      <a:pt x="16" y="10"/>
                    </a:cubicBezTo>
                    <a:cubicBezTo>
                      <a:pt x="16" y="9"/>
                      <a:pt x="15" y="8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66" name="Freeform 592"/>
              <p:cNvSpPr>
                <a:spLocks noEditPoints="1"/>
              </p:cNvSpPr>
              <p:nvPr/>
            </p:nvSpPr>
            <p:spPr bwMode="auto">
              <a:xfrm>
                <a:off x="-4192588" y="2382838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10 w 25"/>
                  <a:gd name="T3" fmla="*/ 24 h 25"/>
                  <a:gd name="T4" fmla="*/ 1 w 25"/>
                  <a:gd name="T5" fmla="*/ 10 h 25"/>
                  <a:gd name="T6" fmla="*/ 13 w 25"/>
                  <a:gd name="T7" fmla="*/ 0 h 25"/>
                  <a:gd name="T8" fmla="*/ 16 w 25"/>
                  <a:gd name="T9" fmla="*/ 1 h 25"/>
                  <a:gd name="T10" fmla="*/ 23 w 25"/>
                  <a:gd name="T11" fmla="*/ 6 h 25"/>
                  <a:gd name="T12" fmla="*/ 24 w 25"/>
                  <a:gd name="T13" fmla="*/ 16 h 25"/>
                  <a:gd name="T14" fmla="*/ 19 w 25"/>
                  <a:gd name="T15" fmla="*/ 23 h 25"/>
                  <a:gd name="T16" fmla="*/ 12 w 25"/>
                  <a:gd name="T17" fmla="*/ 25 h 25"/>
                  <a:gd name="T18" fmla="*/ 13 w 25"/>
                  <a:gd name="T19" fmla="*/ 9 h 25"/>
                  <a:gd name="T20" fmla="*/ 9 w 25"/>
                  <a:gd name="T21" fmla="*/ 12 h 25"/>
                  <a:gd name="T22" fmla="*/ 12 w 25"/>
                  <a:gd name="T23" fmla="*/ 17 h 25"/>
                  <a:gd name="T24" fmla="*/ 15 w 25"/>
                  <a:gd name="T25" fmla="*/ 16 h 25"/>
                  <a:gd name="T26" fmla="*/ 17 w 25"/>
                  <a:gd name="T27" fmla="*/ 14 h 25"/>
                  <a:gd name="T28" fmla="*/ 16 w 25"/>
                  <a:gd name="T29" fmla="*/ 10 h 25"/>
                  <a:gd name="T30" fmla="*/ 14 w 25"/>
                  <a:gd name="T31" fmla="*/ 9 h 25"/>
                  <a:gd name="T32" fmla="*/ 13 w 25"/>
                  <a:gd name="T33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2" y="25"/>
                      <a:pt x="11" y="25"/>
                      <a:pt x="10" y="24"/>
                    </a:cubicBezTo>
                    <a:cubicBezTo>
                      <a:pt x="4" y="23"/>
                      <a:pt x="0" y="16"/>
                      <a:pt x="1" y="10"/>
                    </a:cubicBezTo>
                    <a:cubicBezTo>
                      <a:pt x="2" y="4"/>
                      <a:pt x="7" y="0"/>
                      <a:pt x="13" y="0"/>
                    </a:cubicBezTo>
                    <a:cubicBezTo>
                      <a:pt x="14" y="0"/>
                      <a:pt x="15" y="1"/>
                      <a:pt x="16" y="1"/>
                    </a:cubicBezTo>
                    <a:cubicBezTo>
                      <a:pt x="19" y="2"/>
                      <a:pt x="22" y="4"/>
                      <a:pt x="23" y="6"/>
                    </a:cubicBezTo>
                    <a:cubicBezTo>
                      <a:pt x="25" y="9"/>
                      <a:pt x="25" y="12"/>
                      <a:pt x="24" y="16"/>
                    </a:cubicBezTo>
                    <a:cubicBezTo>
                      <a:pt x="24" y="19"/>
                      <a:pt x="22" y="21"/>
                      <a:pt x="19" y="23"/>
                    </a:cubicBezTo>
                    <a:cubicBezTo>
                      <a:pt x="17" y="24"/>
                      <a:pt x="15" y="25"/>
                      <a:pt x="12" y="25"/>
                    </a:cubicBezTo>
                    <a:close/>
                    <a:moveTo>
                      <a:pt x="13" y="9"/>
                    </a:moveTo>
                    <a:cubicBezTo>
                      <a:pt x="11" y="9"/>
                      <a:pt x="9" y="10"/>
                      <a:pt x="9" y="12"/>
                    </a:cubicBezTo>
                    <a:cubicBezTo>
                      <a:pt x="8" y="14"/>
                      <a:pt x="10" y="16"/>
                      <a:pt x="12" y="17"/>
                    </a:cubicBezTo>
                    <a:cubicBezTo>
                      <a:pt x="13" y="17"/>
                      <a:pt x="14" y="17"/>
                      <a:pt x="15" y="16"/>
                    </a:cubicBezTo>
                    <a:cubicBezTo>
                      <a:pt x="16" y="15"/>
                      <a:pt x="16" y="15"/>
                      <a:pt x="17" y="14"/>
                    </a:cubicBezTo>
                    <a:cubicBezTo>
                      <a:pt x="17" y="12"/>
                      <a:pt x="17" y="11"/>
                      <a:pt x="16" y="10"/>
                    </a:cubicBezTo>
                    <a:cubicBezTo>
                      <a:pt x="16" y="9"/>
                      <a:pt x="14" y="9"/>
                      <a:pt x="14" y="9"/>
                    </a:cubicBezTo>
                    <a:lnTo>
                      <a:pt x="13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67" name="Freeform 593"/>
              <p:cNvSpPr>
                <a:spLocks noEditPoints="1"/>
              </p:cNvSpPr>
              <p:nvPr/>
            </p:nvSpPr>
            <p:spPr bwMode="auto">
              <a:xfrm>
                <a:off x="-4160838" y="2393950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10 w 26"/>
                  <a:gd name="T3" fmla="*/ 23 h 24"/>
                  <a:gd name="T4" fmla="*/ 2 w 26"/>
                  <a:gd name="T5" fmla="*/ 9 h 24"/>
                  <a:gd name="T6" fmla="*/ 13 w 26"/>
                  <a:gd name="T7" fmla="*/ 0 h 24"/>
                  <a:gd name="T8" fmla="*/ 17 w 26"/>
                  <a:gd name="T9" fmla="*/ 0 h 24"/>
                  <a:gd name="T10" fmla="*/ 24 w 26"/>
                  <a:gd name="T11" fmla="*/ 6 h 24"/>
                  <a:gd name="T12" fmla="*/ 25 w 26"/>
                  <a:gd name="T13" fmla="*/ 15 h 24"/>
                  <a:gd name="T14" fmla="*/ 19 w 26"/>
                  <a:gd name="T15" fmla="*/ 22 h 24"/>
                  <a:gd name="T16" fmla="*/ 13 w 26"/>
                  <a:gd name="T17" fmla="*/ 24 h 24"/>
                  <a:gd name="T18" fmla="*/ 13 w 26"/>
                  <a:gd name="T19" fmla="*/ 8 h 24"/>
                  <a:gd name="T20" fmla="*/ 9 w 26"/>
                  <a:gd name="T21" fmla="*/ 11 h 24"/>
                  <a:gd name="T22" fmla="*/ 12 w 26"/>
                  <a:gd name="T23" fmla="*/ 16 h 24"/>
                  <a:gd name="T24" fmla="*/ 15 w 26"/>
                  <a:gd name="T25" fmla="*/ 15 h 24"/>
                  <a:gd name="T26" fmla="*/ 17 w 26"/>
                  <a:gd name="T27" fmla="*/ 13 h 24"/>
                  <a:gd name="T28" fmla="*/ 17 w 26"/>
                  <a:gd name="T29" fmla="*/ 10 h 24"/>
                  <a:gd name="T30" fmla="*/ 14 w 26"/>
                  <a:gd name="T31" fmla="*/ 8 h 24"/>
                  <a:gd name="T32" fmla="*/ 13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1" y="24"/>
                      <a:pt x="10" y="23"/>
                    </a:cubicBezTo>
                    <a:cubicBezTo>
                      <a:pt x="4" y="22"/>
                      <a:pt x="0" y="15"/>
                      <a:pt x="2" y="9"/>
                    </a:cubicBezTo>
                    <a:cubicBezTo>
                      <a:pt x="3" y="3"/>
                      <a:pt x="8" y="0"/>
                      <a:pt x="13" y="0"/>
                    </a:cubicBezTo>
                    <a:cubicBezTo>
                      <a:pt x="14" y="0"/>
                      <a:pt x="15" y="0"/>
                      <a:pt x="17" y="0"/>
                    </a:cubicBezTo>
                    <a:cubicBezTo>
                      <a:pt x="20" y="1"/>
                      <a:pt x="22" y="3"/>
                      <a:pt x="24" y="6"/>
                    </a:cubicBezTo>
                    <a:cubicBezTo>
                      <a:pt x="25" y="9"/>
                      <a:pt x="26" y="12"/>
                      <a:pt x="25" y="15"/>
                    </a:cubicBezTo>
                    <a:cubicBezTo>
                      <a:pt x="24" y="18"/>
                      <a:pt x="22" y="21"/>
                      <a:pt x="19" y="22"/>
                    </a:cubicBezTo>
                    <a:cubicBezTo>
                      <a:pt x="17" y="23"/>
                      <a:pt x="15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3"/>
                      <a:pt x="10" y="15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cubicBezTo>
                      <a:pt x="14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68" name="Freeform 594"/>
              <p:cNvSpPr>
                <a:spLocks noEditPoints="1"/>
              </p:cNvSpPr>
              <p:nvPr/>
            </p:nvSpPr>
            <p:spPr bwMode="auto">
              <a:xfrm>
                <a:off x="-4238625" y="2338388"/>
                <a:ext cx="57150" cy="52388"/>
              </a:xfrm>
              <a:custGeom>
                <a:avLst/>
                <a:gdLst>
                  <a:gd name="T0" fmla="*/ 13 w 26"/>
                  <a:gd name="T1" fmla="*/ 25 h 25"/>
                  <a:gd name="T2" fmla="*/ 11 w 26"/>
                  <a:gd name="T3" fmla="*/ 25 h 25"/>
                  <a:gd name="T4" fmla="*/ 3 w 26"/>
                  <a:gd name="T5" fmla="*/ 20 h 25"/>
                  <a:gd name="T6" fmla="*/ 1 w 26"/>
                  <a:gd name="T7" fmla="*/ 11 h 25"/>
                  <a:gd name="T8" fmla="*/ 5 w 26"/>
                  <a:gd name="T9" fmla="*/ 3 h 25"/>
                  <a:gd name="T10" fmla="*/ 15 w 26"/>
                  <a:gd name="T11" fmla="*/ 1 h 25"/>
                  <a:gd name="T12" fmla="*/ 23 w 26"/>
                  <a:gd name="T13" fmla="*/ 6 h 25"/>
                  <a:gd name="T14" fmla="*/ 25 w 26"/>
                  <a:gd name="T15" fmla="*/ 15 h 25"/>
                  <a:gd name="T16" fmla="*/ 13 w 26"/>
                  <a:gd name="T17" fmla="*/ 25 h 25"/>
                  <a:gd name="T18" fmla="*/ 13 w 26"/>
                  <a:gd name="T19" fmla="*/ 9 h 25"/>
                  <a:gd name="T20" fmla="*/ 10 w 26"/>
                  <a:gd name="T21" fmla="*/ 9 h 25"/>
                  <a:gd name="T22" fmla="*/ 9 w 26"/>
                  <a:gd name="T23" fmla="*/ 12 h 25"/>
                  <a:gd name="T24" fmla="*/ 9 w 26"/>
                  <a:gd name="T25" fmla="*/ 15 h 25"/>
                  <a:gd name="T26" fmla="*/ 12 w 26"/>
                  <a:gd name="T27" fmla="*/ 17 h 25"/>
                  <a:gd name="T28" fmla="*/ 17 w 26"/>
                  <a:gd name="T29" fmla="*/ 13 h 25"/>
                  <a:gd name="T30" fmla="*/ 17 w 26"/>
                  <a:gd name="T31" fmla="*/ 11 h 25"/>
                  <a:gd name="T32" fmla="*/ 13 w 26"/>
                  <a:gd name="T33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2" y="25"/>
                      <a:pt x="11" y="25"/>
                      <a:pt x="11" y="25"/>
                    </a:cubicBezTo>
                    <a:cubicBezTo>
                      <a:pt x="8" y="24"/>
                      <a:pt x="5" y="22"/>
                      <a:pt x="3" y="20"/>
                    </a:cubicBezTo>
                    <a:cubicBezTo>
                      <a:pt x="1" y="17"/>
                      <a:pt x="0" y="14"/>
                      <a:pt x="1" y="11"/>
                    </a:cubicBezTo>
                    <a:cubicBezTo>
                      <a:pt x="1" y="8"/>
                      <a:pt x="3" y="5"/>
                      <a:pt x="5" y="3"/>
                    </a:cubicBezTo>
                    <a:cubicBezTo>
                      <a:pt x="8" y="1"/>
                      <a:pt x="12" y="0"/>
                      <a:pt x="15" y="1"/>
                    </a:cubicBezTo>
                    <a:cubicBezTo>
                      <a:pt x="18" y="1"/>
                      <a:pt x="21" y="3"/>
                      <a:pt x="23" y="6"/>
                    </a:cubicBezTo>
                    <a:cubicBezTo>
                      <a:pt x="25" y="9"/>
                      <a:pt x="26" y="12"/>
                      <a:pt x="25" y="15"/>
                    </a:cubicBezTo>
                    <a:cubicBezTo>
                      <a:pt x="24" y="21"/>
                      <a:pt x="19" y="25"/>
                      <a:pt x="13" y="25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1" y="9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7"/>
                      <a:pt x="12" y="17"/>
                    </a:cubicBezTo>
                    <a:cubicBezTo>
                      <a:pt x="14" y="17"/>
                      <a:pt x="17" y="16"/>
                      <a:pt x="17" y="13"/>
                    </a:cubicBezTo>
                    <a:cubicBezTo>
                      <a:pt x="17" y="12"/>
                      <a:pt x="17" y="11"/>
                      <a:pt x="17" y="11"/>
                    </a:cubicBezTo>
                    <a:cubicBezTo>
                      <a:pt x="16" y="10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69" name="Freeform 595"/>
              <p:cNvSpPr>
                <a:spLocks noEditPoints="1"/>
              </p:cNvSpPr>
              <p:nvPr/>
            </p:nvSpPr>
            <p:spPr bwMode="auto">
              <a:xfrm>
                <a:off x="-4208463" y="2284413"/>
                <a:ext cx="87313" cy="79375"/>
              </a:xfrm>
              <a:custGeom>
                <a:avLst/>
                <a:gdLst>
                  <a:gd name="T0" fmla="*/ 21 w 40"/>
                  <a:gd name="T1" fmla="*/ 37 h 37"/>
                  <a:gd name="T2" fmla="*/ 16 w 40"/>
                  <a:gd name="T3" fmla="*/ 36 h 37"/>
                  <a:gd name="T4" fmla="*/ 10 w 40"/>
                  <a:gd name="T5" fmla="*/ 34 h 37"/>
                  <a:gd name="T6" fmla="*/ 4 w 40"/>
                  <a:gd name="T7" fmla="*/ 29 h 37"/>
                  <a:gd name="T8" fmla="*/ 1 w 40"/>
                  <a:gd name="T9" fmla="*/ 15 h 37"/>
                  <a:gd name="T10" fmla="*/ 9 w 40"/>
                  <a:gd name="T11" fmla="*/ 3 h 37"/>
                  <a:gd name="T12" fmla="*/ 16 w 40"/>
                  <a:gd name="T13" fmla="*/ 0 h 37"/>
                  <a:gd name="T14" fmla="*/ 24 w 40"/>
                  <a:gd name="T15" fmla="*/ 1 h 37"/>
                  <a:gd name="T16" fmla="*/ 37 w 40"/>
                  <a:gd name="T17" fmla="*/ 9 h 37"/>
                  <a:gd name="T18" fmla="*/ 40 w 40"/>
                  <a:gd name="T19" fmla="*/ 16 h 37"/>
                  <a:gd name="T20" fmla="*/ 39 w 40"/>
                  <a:gd name="T21" fmla="*/ 23 h 37"/>
                  <a:gd name="T22" fmla="*/ 21 w 40"/>
                  <a:gd name="T23" fmla="*/ 37 h 37"/>
                  <a:gd name="T24" fmla="*/ 19 w 40"/>
                  <a:gd name="T25" fmla="*/ 8 h 37"/>
                  <a:gd name="T26" fmla="*/ 18 w 40"/>
                  <a:gd name="T27" fmla="*/ 8 h 37"/>
                  <a:gd name="T28" fmla="*/ 13 w 40"/>
                  <a:gd name="T29" fmla="*/ 10 h 37"/>
                  <a:gd name="T30" fmla="*/ 9 w 40"/>
                  <a:gd name="T31" fmla="*/ 16 h 37"/>
                  <a:gd name="T32" fmla="*/ 11 w 40"/>
                  <a:gd name="T33" fmla="*/ 24 h 37"/>
                  <a:gd name="T34" fmla="*/ 14 w 40"/>
                  <a:gd name="T35" fmla="*/ 27 h 37"/>
                  <a:gd name="T36" fmla="*/ 18 w 40"/>
                  <a:gd name="T37" fmla="*/ 29 h 37"/>
                  <a:gd name="T38" fmla="*/ 21 w 40"/>
                  <a:gd name="T39" fmla="*/ 29 h 37"/>
                  <a:gd name="T40" fmla="*/ 32 w 40"/>
                  <a:gd name="T41" fmla="*/ 21 h 37"/>
                  <a:gd name="T42" fmla="*/ 32 w 40"/>
                  <a:gd name="T43" fmla="*/ 17 h 37"/>
                  <a:gd name="T44" fmla="*/ 30 w 40"/>
                  <a:gd name="T45" fmla="*/ 14 h 37"/>
                  <a:gd name="T46" fmla="*/ 22 w 40"/>
                  <a:gd name="T47" fmla="*/ 9 h 37"/>
                  <a:gd name="T48" fmla="*/ 19 w 40"/>
                  <a:gd name="T49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0" h="37">
                    <a:moveTo>
                      <a:pt x="21" y="37"/>
                    </a:moveTo>
                    <a:cubicBezTo>
                      <a:pt x="19" y="37"/>
                      <a:pt x="18" y="37"/>
                      <a:pt x="16" y="36"/>
                    </a:cubicBezTo>
                    <a:cubicBezTo>
                      <a:pt x="14" y="36"/>
                      <a:pt x="12" y="35"/>
                      <a:pt x="10" y="34"/>
                    </a:cubicBezTo>
                    <a:cubicBezTo>
                      <a:pt x="7" y="32"/>
                      <a:pt x="6" y="31"/>
                      <a:pt x="4" y="29"/>
                    </a:cubicBezTo>
                    <a:cubicBezTo>
                      <a:pt x="1" y="25"/>
                      <a:pt x="0" y="20"/>
                      <a:pt x="1" y="15"/>
                    </a:cubicBezTo>
                    <a:cubicBezTo>
                      <a:pt x="2" y="10"/>
                      <a:pt x="5" y="6"/>
                      <a:pt x="9" y="3"/>
                    </a:cubicBezTo>
                    <a:cubicBezTo>
                      <a:pt x="11" y="2"/>
                      <a:pt x="14" y="1"/>
                      <a:pt x="16" y="0"/>
                    </a:cubicBezTo>
                    <a:cubicBezTo>
                      <a:pt x="18" y="0"/>
                      <a:pt x="21" y="0"/>
                      <a:pt x="24" y="1"/>
                    </a:cubicBezTo>
                    <a:cubicBezTo>
                      <a:pt x="29" y="2"/>
                      <a:pt x="34" y="5"/>
                      <a:pt x="37" y="9"/>
                    </a:cubicBezTo>
                    <a:cubicBezTo>
                      <a:pt x="38" y="11"/>
                      <a:pt x="39" y="13"/>
                      <a:pt x="40" y="16"/>
                    </a:cubicBezTo>
                    <a:cubicBezTo>
                      <a:pt x="40" y="18"/>
                      <a:pt x="40" y="21"/>
                      <a:pt x="39" y="23"/>
                    </a:cubicBezTo>
                    <a:cubicBezTo>
                      <a:pt x="37" y="31"/>
                      <a:pt x="30" y="37"/>
                      <a:pt x="21" y="37"/>
                    </a:cubicBezTo>
                    <a:close/>
                    <a:moveTo>
                      <a:pt x="19" y="8"/>
                    </a:moveTo>
                    <a:cubicBezTo>
                      <a:pt x="19" y="8"/>
                      <a:pt x="18" y="8"/>
                      <a:pt x="18" y="8"/>
                    </a:cubicBezTo>
                    <a:cubicBezTo>
                      <a:pt x="16" y="9"/>
                      <a:pt x="15" y="9"/>
                      <a:pt x="13" y="10"/>
                    </a:cubicBezTo>
                    <a:cubicBezTo>
                      <a:pt x="11" y="11"/>
                      <a:pt x="9" y="14"/>
                      <a:pt x="9" y="16"/>
                    </a:cubicBezTo>
                    <a:cubicBezTo>
                      <a:pt x="8" y="19"/>
                      <a:pt x="9" y="22"/>
                      <a:pt x="11" y="24"/>
                    </a:cubicBezTo>
                    <a:cubicBezTo>
                      <a:pt x="12" y="25"/>
                      <a:pt x="13" y="26"/>
                      <a:pt x="14" y="27"/>
                    </a:cubicBezTo>
                    <a:cubicBezTo>
                      <a:pt x="15" y="28"/>
                      <a:pt x="17" y="28"/>
                      <a:pt x="18" y="29"/>
                    </a:cubicBezTo>
                    <a:cubicBezTo>
                      <a:pt x="19" y="29"/>
                      <a:pt x="20" y="29"/>
                      <a:pt x="21" y="29"/>
                    </a:cubicBezTo>
                    <a:cubicBezTo>
                      <a:pt x="26" y="29"/>
                      <a:pt x="30" y="26"/>
                      <a:pt x="32" y="21"/>
                    </a:cubicBezTo>
                    <a:cubicBezTo>
                      <a:pt x="32" y="20"/>
                      <a:pt x="32" y="19"/>
                      <a:pt x="32" y="17"/>
                    </a:cubicBezTo>
                    <a:cubicBezTo>
                      <a:pt x="32" y="16"/>
                      <a:pt x="31" y="15"/>
                      <a:pt x="30" y="14"/>
                    </a:cubicBezTo>
                    <a:cubicBezTo>
                      <a:pt x="28" y="11"/>
                      <a:pt x="26" y="9"/>
                      <a:pt x="22" y="9"/>
                    </a:cubicBezTo>
                    <a:cubicBezTo>
                      <a:pt x="21" y="8"/>
                      <a:pt x="20" y="8"/>
                      <a:pt x="1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70" name="Freeform 596"/>
              <p:cNvSpPr>
                <a:spLocks noEditPoints="1"/>
              </p:cNvSpPr>
              <p:nvPr/>
            </p:nvSpPr>
            <p:spPr bwMode="auto">
              <a:xfrm>
                <a:off x="-4203700" y="2346325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11 w 26"/>
                  <a:gd name="T3" fmla="*/ 24 h 24"/>
                  <a:gd name="T4" fmla="*/ 1 w 26"/>
                  <a:gd name="T5" fmla="*/ 10 h 24"/>
                  <a:gd name="T6" fmla="*/ 13 w 26"/>
                  <a:gd name="T7" fmla="*/ 0 h 24"/>
                  <a:gd name="T8" fmla="*/ 16 w 26"/>
                  <a:gd name="T9" fmla="*/ 0 h 24"/>
                  <a:gd name="T10" fmla="*/ 24 w 26"/>
                  <a:gd name="T11" fmla="*/ 6 h 24"/>
                  <a:gd name="T12" fmla="*/ 25 w 26"/>
                  <a:gd name="T13" fmla="*/ 15 h 24"/>
                  <a:gd name="T14" fmla="*/ 13 w 26"/>
                  <a:gd name="T15" fmla="*/ 24 h 24"/>
                  <a:gd name="T16" fmla="*/ 13 w 26"/>
                  <a:gd name="T17" fmla="*/ 8 h 24"/>
                  <a:gd name="T18" fmla="*/ 9 w 26"/>
                  <a:gd name="T19" fmla="*/ 11 h 24"/>
                  <a:gd name="T20" fmla="*/ 13 w 26"/>
                  <a:gd name="T21" fmla="*/ 16 h 24"/>
                  <a:gd name="T22" fmla="*/ 13 w 26"/>
                  <a:gd name="T23" fmla="*/ 16 h 24"/>
                  <a:gd name="T24" fmla="*/ 18 w 26"/>
                  <a:gd name="T25" fmla="*/ 13 h 24"/>
                  <a:gd name="T26" fmla="*/ 17 w 26"/>
                  <a:gd name="T27" fmla="*/ 10 h 24"/>
                  <a:gd name="T28" fmla="*/ 14 w 26"/>
                  <a:gd name="T29" fmla="*/ 8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3" y="24"/>
                      <a:pt x="12" y="24"/>
                      <a:pt x="11" y="24"/>
                    </a:cubicBezTo>
                    <a:cubicBezTo>
                      <a:pt x="4" y="22"/>
                      <a:pt x="0" y="16"/>
                      <a:pt x="1" y="10"/>
                    </a:cubicBezTo>
                    <a:cubicBezTo>
                      <a:pt x="2" y="4"/>
                      <a:pt x="7" y="0"/>
                      <a:pt x="13" y="0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9" y="1"/>
                      <a:pt x="22" y="3"/>
                      <a:pt x="24" y="6"/>
                    </a:cubicBezTo>
                    <a:cubicBezTo>
                      <a:pt x="26" y="9"/>
                      <a:pt x="26" y="12"/>
                      <a:pt x="25" y="15"/>
                    </a:cubicBezTo>
                    <a:cubicBezTo>
                      <a:pt x="24" y="20"/>
                      <a:pt x="19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9" y="13"/>
                      <a:pt x="10" y="15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5" y="16"/>
                      <a:pt x="17" y="15"/>
                      <a:pt x="18" y="13"/>
                    </a:cubicBezTo>
                    <a:cubicBezTo>
                      <a:pt x="18" y="12"/>
                      <a:pt x="18" y="11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71" name="Freeform 597"/>
              <p:cNvSpPr>
                <a:spLocks noEditPoints="1"/>
              </p:cNvSpPr>
              <p:nvPr/>
            </p:nvSpPr>
            <p:spPr bwMode="auto">
              <a:xfrm>
                <a:off x="-4167188" y="2354263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9 w 26"/>
                  <a:gd name="T3" fmla="*/ 24 h 24"/>
                  <a:gd name="T4" fmla="*/ 5 w 26"/>
                  <a:gd name="T5" fmla="*/ 21 h 24"/>
                  <a:gd name="T6" fmla="*/ 2 w 26"/>
                  <a:gd name="T7" fmla="*/ 18 h 24"/>
                  <a:gd name="T8" fmla="*/ 1 w 26"/>
                  <a:gd name="T9" fmla="*/ 9 h 24"/>
                  <a:gd name="T10" fmla="*/ 6 w 26"/>
                  <a:gd name="T11" fmla="*/ 1 h 24"/>
                  <a:gd name="T12" fmla="*/ 11 w 26"/>
                  <a:gd name="T13" fmla="*/ 0 h 24"/>
                  <a:gd name="T14" fmla="*/ 11 w 26"/>
                  <a:gd name="T15" fmla="*/ 0 h 24"/>
                  <a:gd name="T16" fmla="*/ 16 w 26"/>
                  <a:gd name="T17" fmla="*/ 0 h 24"/>
                  <a:gd name="T18" fmla="*/ 24 w 26"/>
                  <a:gd name="T19" fmla="*/ 6 h 24"/>
                  <a:gd name="T20" fmla="*/ 25 w 26"/>
                  <a:gd name="T21" fmla="*/ 15 h 24"/>
                  <a:gd name="T22" fmla="*/ 13 w 26"/>
                  <a:gd name="T23" fmla="*/ 24 h 24"/>
                  <a:gd name="T24" fmla="*/ 12 w 26"/>
                  <a:gd name="T25" fmla="*/ 8 h 24"/>
                  <a:gd name="T26" fmla="*/ 10 w 26"/>
                  <a:gd name="T27" fmla="*/ 8 h 24"/>
                  <a:gd name="T28" fmla="*/ 8 w 26"/>
                  <a:gd name="T29" fmla="*/ 11 h 24"/>
                  <a:gd name="T30" fmla="*/ 9 w 26"/>
                  <a:gd name="T31" fmla="*/ 14 h 24"/>
                  <a:gd name="T32" fmla="*/ 10 w 26"/>
                  <a:gd name="T33" fmla="*/ 15 h 24"/>
                  <a:gd name="T34" fmla="*/ 10 w 26"/>
                  <a:gd name="T35" fmla="*/ 15 h 24"/>
                  <a:gd name="T36" fmla="*/ 12 w 26"/>
                  <a:gd name="T37" fmla="*/ 16 h 24"/>
                  <a:gd name="T38" fmla="*/ 17 w 26"/>
                  <a:gd name="T39" fmla="*/ 13 h 24"/>
                  <a:gd name="T40" fmla="*/ 17 w 26"/>
                  <a:gd name="T41" fmla="*/ 10 h 24"/>
                  <a:gd name="T42" fmla="*/ 14 w 26"/>
                  <a:gd name="T43" fmla="*/ 8 h 24"/>
                  <a:gd name="T44" fmla="*/ 12 w 26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1" y="24"/>
                      <a:pt x="9" y="24"/>
                    </a:cubicBezTo>
                    <a:cubicBezTo>
                      <a:pt x="8" y="23"/>
                      <a:pt x="6" y="22"/>
                      <a:pt x="5" y="21"/>
                    </a:cubicBezTo>
                    <a:cubicBezTo>
                      <a:pt x="4" y="21"/>
                      <a:pt x="3" y="19"/>
                      <a:pt x="2" y="18"/>
                    </a:cubicBezTo>
                    <a:cubicBezTo>
                      <a:pt x="0" y="15"/>
                      <a:pt x="0" y="12"/>
                      <a:pt x="1" y="9"/>
                    </a:cubicBezTo>
                    <a:cubicBezTo>
                      <a:pt x="1" y="6"/>
                      <a:pt x="3" y="3"/>
                      <a:pt x="6" y="1"/>
                    </a:cubicBezTo>
                    <a:cubicBezTo>
                      <a:pt x="8" y="1"/>
                      <a:pt x="9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4" y="0"/>
                      <a:pt x="16" y="0"/>
                    </a:cubicBezTo>
                    <a:cubicBezTo>
                      <a:pt x="19" y="1"/>
                      <a:pt x="22" y="3"/>
                      <a:pt x="24" y="6"/>
                    </a:cubicBezTo>
                    <a:cubicBezTo>
                      <a:pt x="25" y="9"/>
                      <a:pt x="26" y="12"/>
                      <a:pt x="25" y="15"/>
                    </a:cubicBezTo>
                    <a:cubicBezTo>
                      <a:pt x="23" y="21"/>
                      <a:pt x="18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8"/>
                    </a:cubicBezTo>
                    <a:cubicBezTo>
                      <a:pt x="9" y="9"/>
                      <a:pt x="9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4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1" y="15"/>
                      <a:pt x="11" y="16"/>
                      <a:pt x="12" y="16"/>
                    </a:cubicBezTo>
                    <a:cubicBezTo>
                      <a:pt x="14" y="16"/>
                      <a:pt x="16" y="15"/>
                      <a:pt x="17" y="13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cubicBezTo>
                      <a:pt x="13" y="8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72" name="Freeform 598"/>
              <p:cNvSpPr>
                <a:spLocks noEditPoints="1"/>
              </p:cNvSpPr>
              <p:nvPr/>
            </p:nvSpPr>
            <p:spPr bwMode="auto">
              <a:xfrm>
                <a:off x="-4098925" y="2487613"/>
                <a:ext cx="52388" cy="52388"/>
              </a:xfrm>
              <a:custGeom>
                <a:avLst/>
                <a:gdLst>
                  <a:gd name="T0" fmla="*/ 11 w 24"/>
                  <a:gd name="T1" fmla="*/ 24 h 24"/>
                  <a:gd name="T2" fmla="*/ 7 w 24"/>
                  <a:gd name="T3" fmla="*/ 23 h 24"/>
                  <a:gd name="T4" fmla="*/ 3 w 24"/>
                  <a:gd name="T5" fmla="*/ 21 h 24"/>
                  <a:gd name="T6" fmla="*/ 1 w 24"/>
                  <a:gd name="T7" fmla="*/ 17 h 24"/>
                  <a:gd name="T8" fmla="*/ 2 w 24"/>
                  <a:gd name="T9" fmla="*/ 8 h 24"/>
                  <a:gd name="T10" fmla="*/ 8 w 24"/>
                  <a:gd name="T11" fmla="*/ 1 h 24"/>
                  <a:gd name="T12" fmla="*/ 12 w 24"/>
                  <a:gd name="T13" fmla="*/ 0 h 24"/>
                  <a:gd name="T14" fmla="*/ 12 w 24"/>
                  <a:gd name="T15" fmla="*/ 0 h 24"/>
                  <a:gd name="T16" fmla="*/ 17 w 24"/>
                  <a:gd name="T17" fmla="*/ 1 h 24"/>
                  <a:gd name="T18" fmla="*/ 23 w 24"/>
                  <a:gd name="T19" fmla="*/ 7 h 24"/>
                  <a:gd name="T20" fmla="*/ 22 w 24"/>
                  <a:gd name="T21" fmla="*/ 17 h 24"/>
                  <a:gd name="T22" fmla="*/ 11 w 24"/>
                  <a:gd name="T23" fmla="*/ 24 h 24"/>
                  <a:gd name="T24" fmla="*/ 12 w 24"/>
                  <a:gd name="T25" fmla="*/ 8 h 24"/>
                  <a:gd name="T26" fmla="*/ 11 w 24"/>
                  <a:gd name="T27" fmla="*/ 8 h 24"/>
                  <a:gd name="T28" fmla="*/ 9 w 24"/>
                  <a:gd name="T29" fmla="*/ 11 h 24"/>
                  <a:gd name="T30" fmla="*/ 9 w 24"/>
                  <a:gd name="T31" fmla="*/ 14 h 24"/>
                  <a:gd name="T32" fmla="*/ 9 w 24"/>
                  <a:gd name="T33" fmla="*/ 15 h 24"/>
                  <a:gd name="T34" fmla="*/ 10 w 24"/>
                  <a:gd name="T35" fmla="*/ 15 h 24"/>
                  <a:gd name="T36" fmla="*/ 10 w 24"/>
                  <a:gd name="T37" fmla="*/ 16 h 24"/>
                  <a:gd name="T38" fmla="*/ 15 w 24"/>
                  <a:gd name="T39" fmla="*/ 13 h 24"/>
                  <a:gd name="T40" fmla="*/ 15 w 24"/>
                  <a:gd name="T41" fmla="*/ 10 h 24"/>
                  <a:gd name="T42" fmla="*/ 14 w 24"/>
                  <a:gd name="T43" fmla="*/ 8 h 24"/>
                  <a:gd name="T44" fmla="*/ 12 w 24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4">
                    <a:moveTo>
                      <a:pt x="11" y="24"/>
                    </a:moveTo>
                    <a:cubicBezTo>
                      <a:pt x="10" y="24"/>
                      <a:pt x="8" y="24"/>
                      <a:pt x="7" y="23"/>
                    </a:cubicBezTo>
                    <a:cubicBezTo>
                      <a:pt x="6" y="23"/>
                      <a:pt x="4" y="22"/>
                      <a:pt x="3" y="21"/>
                    </a:cubicBezTo>
                    <a:cubicBezTo>
                      <a:pt x="2" y="19"/>
                      <a:pt x="2" y="18"/>
                      <a:pt x="1" y="17"/>
                    </a:cubicBezTo>
                    <a:cubicBezTo>
                      <a:pt x="0" y="14"/>
                      <a:pt x="0" y="11"/>
                      <a:pt x="2" y="8"/>
                    </a:cubicBezTo>
                    <a:cubicBezTo>
                      <a:pt x="3" y="5"/>
                      <a:pt x="5" y="3"/>
                      <a:pt x="8" y="1"/>
                    </a:cubicBezTo>
                    <a:cubicBezTo>
                      <a:pt x="9" y="1"/>
                      <a:pt x="11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4" y="0"/>
                      <a:pt x="15" y="0"/>
                      <a:pt x="17" y="1"/>
                    </a:cubicBezTo>
                    <a:cubicBezTo>
                      <a:pt x="20" y="2"/>
                      <a:pt x="22" y="5"/>
                      <a:pt x="23" y="7"/>
                    </a:cubicBezTo>
                    <a:cubicBezTo>
                      <a:pt x="24" y="10"/>
                      <a:pt x="24" y="14"/>
                      <a:pt x="22" y="17"/>
                    </a:cubicBezTo>
                    <a:cubicBezTo>
                      <a:pt x="20" y="21"/>
                      <a:pt x="16" y="24"/>
                      <a:pt x="11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1" y="8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2" y="17"/>
                      <a:pt x="14" y="15"/>
                      <a:pt x="15" y="13"/>
                    </a:cubicBezTo>
                    <a:cubicBezTo>
                      <a:pt x="15" y="12"/>
                      <a:pt x="16" y="11"/>
                      <a:pt x="15" y="10"/>
                    </a:cubicBezTo>
                    <a:cubicBezTo>
                      <a:pt x="15" y="10"/>
                      <a:pt x="14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73" name="Freeform 599"/>
              <p:cNvSpPr>
                <a:spLocks noEditPoints="1"/>
              </p:cNvSpPr>
              <p:nvPr/>
            </p:nvSpPr>
            <p:spPr bwMode="auto">
              <a:xfrm>
                <a:off x="-4070350" y="2500313"/>
                <a:ext cx="52388" cy="52388"/>
              </a:xfrm>
              <a:custGeom>
                <a:avLst/>
                <a:gdLst>
                  <a:gd name="T0" fmla="*/ 12 w 24"/>
                  <a:gd name="T1" fmla="*/ 24 h 24"/>
                  <a:gd name="T2" fmla="*/ 7 w 24"/>
                  <a:gd name="T3" fmla="*/ 23 h 24"/>
                  <a:gd name="T4" fmla="*/ 1 w 24"/>
                  <a:gd name="T5" fmla="*/ 16 h 24"/>
                  <a:gd name="T6" fmla="*/ 2 w 24"/>
                  <a:gd name="T7" fmla="*/ 7 h 24"/>
                  <a:gd name="T8" fmla="*/ 8 w 24"/>
                  <a:gd name="T9" fmla="*/ 1 h 24"/>
                  <a:gd name="T10" fmla="*/ 18 w 24"/>
                  <a:gd name="T11" fmla="*/ 1 h 24"/>
                  <a:gd name="T12" fmla="*/ 23 w 24"/>
                  <a:gd name="T13" fmla="*/ 8 h 24"/>
                  <a:gd name="T14" fmla="*/ 22 w 24"/>
                  <a:gd name="T15" fmla="*/ 17 h 24"/>
                  <a:gd name="T16" fmla="*/ 12 w 24"/>
                  <a:gd name="T17" fmla="*/ 24 h 24"/>
                  <a:gd name="T18" fmla="*/ 13 w 24"/>
                  <a:gd name="T19" fmla="*/ 8 h 24"/>
                  <a:gd name="T20" fmla="*/ 12 w 24"/>
                  <a:gd name="T21" fmla="*/ 9 h 24"/>
                  <a:gd name="T22" fmla="*/ 9 w 24"/>
                  <a:gd name="T23" fmla="*/ 11 h 24"/>
                  <a:gd name="T24" fmla="*/ 9 w 24"/>
                  <a:gd name="T25" fmla="*/ 14 h 24"/>
                  <a:gd name="T26" fmla="*/ 11 w 24"/>
                  <a:gd name="T27" fmla="*/ 16 h 24"/>
                  <a:gd name="T28" fmla="*/ 12 w 24"/>
                  <a:gd name="T29" fmla="*/ 16 h 24"/>
                  <a:gd name="T30" fmla="*/ 15 w 24"/>
                  <a:gd name="T31" fmla="*/ 14 h 24"/>
                  <a:gd name="T32" fmla="*/ 15 w 24"/>
                  <a:gd name="T33" fmla="*/ 10 h 24"/>
                  <a:gd name="T34" fmla="*/ 14 w 24"/>
                  <a:gd name="T35" fmla="*/ 9 h 24"/>
                  <a:gd name="T36" fmla="*/ 13 w 24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0" y="24"/>
                      <a:pt x="8" y="24"/>
                      <a:pt x="7" y="23"/>
                    </a:cubicBezTo>
                    <a:cubicBezTo>
                      <a:pt x="4" y="22"/>
                      <a:pt x="2" y="19"/>
                      <a:pt x="1" y="16"/>
                    </a:cubicBezTo>
                    <a:cubicBezTo>
                      <a:pt x="0" y="13"/>
                      <a:pt x="1" y="10"/>
                      <a:pt x="2" y="7"/>
                    </a:cubicBezTo>
                    <a:cubicBezTo>
                      <a:pt x="3" y="5"/>
                      <a:pt x="6" y="2"/>
                      <a:pt x="8" y="1"/>
                    </a:cubicBezTo>
                    <a:cubicBezTo>
                      <a:pt x="12" y="0"/>
                      <a:pt x="15" y="0"/>
                      <a:pt x="18" y="1"/>
                    </a:cubicBezTo>
                    <a:cubicBezTo>
                      <a:pt x="20" y="3"/>
                      <a:pt x="22" y="5"/>
                      <a:pt x="23" y="8"/>
                    </a:cubicBezTo>
                    <a:cubicBezTo>
                      <a:pt x="24" y="11"/>
                      <a:pt x="24" y="15"/>
                      <a:pt x="22" y="17"/>
                    </a:cubicBezTo>
                    <a:cubicBezTo>
                      <a:pt x="20" y="22"/>
                      <a:pt x="16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5" y="14"/>
                    </a:cubicBezTo>
                    <a:cubicBezTo>
                      <a:pt x="16" y="13"/>
                      <a:pt x="16" y="11"/>
                      <a:pt x="15" y="10"/>
                    </a:cubicBezTo>
                    <a:cubicBezTo>
                      <a:pt x="15" y="10"/>
                      <a:pt x="15" y="9"/>
                      <a:pt x="14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74" name="Freeform 600"/>
              <p:cNvSpPr>
                <a:spLocks noEditPoints="1"/>
              </p:cNvSpPr>
              <p:nvPr/>
            </p:nvSpPr>
            <p:spPr bwMode="auto">
              <a:xfrm>
                <a:off x="-4044950" y="2516188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7 w 25"/>
                  <a:gd name="T3" fmla="*/ 23 h 24"/>
                  <a:gd name="T4" fmla="*/ 3 w 25"/>
                  <a:gd name="T5" fmla="*/ 7 h 24"/>
                  <a:gd name="T6" fmla="*/ 14 w 25"/>
                  <a:gd name="T7" fmla="*/ 0 h 24"/>
                  <a:gd name="T8" fmla="*/ 19 w 25"/>
                  <a:gd name="T9" fmla="*/ 1 h 24"/>
                  <a:gd name="T10" fmla="*/ 24 w 25"/>
                  <a:gd name="T11" fmla="*/ 8 h 24"/>
                  <a:gd name="T12" fmla="*/ 23 w 25"/>
                  <a:gd name="T13" fmla="*/ 18 h 24"/>
                  <a:gd name="T14" fmla="*/ 12 w 25"/>
                  <a:gd name="T15" fmla="*/ 24 h 24"/>
                  <a:gd name="T16" fmla="*/ 14 w 25"/>
                  <a:gd name="T17" fmla="*/ 8 h 24"/>
                  <a:gd name="T18" fmla="*/ 10 w 25"/>
                  <a:gd name="T19" fmla="*/ 10 h 24"/>
                  <a:gd name="T20" fmla="*/ 11 w 25"/>
                  <a:gd name="T21" fmla="*/ 15 h 24"/>
                  <a:gd name="T22" fmla="*/ 12 w 25"/>
                  <a:gd name="T23" fmla="*/ 16 h 24"/>
                  <a:gd name="T24" fmla="*/ 16 w 25"/>
                  <a:gd name="T25" fmla="*/ 14 h 24"/>
                  <a:gd name="T26" fmla="*/ 16 w 25"/>
                  <a:gd name="T27" fmla="*/ 10 h 24"/>
                  <a:gd name="T28" fmla="*/ 15 w 25"/>
                  <a:gd name="T29" fmla="*/ 8 h 24"/>
                  <a:gd name="T30" fmla="*/ 14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9" y="23"/>
                      <a:pt x="7" y="23"/>
                    </a:cubicBezTo>
                    <a:cubicBezTo>
                      <a:pt x="2" y="20"/>
                      <a:pt x="0" y="13"/>
                      <a:pt x="3" y="7"/>
                    </a:cubicBezTo>
                    <a:cubicBezTo>
                      <a:pt x="5" y="3"/>
                      <a:pt x="9" y="0"/>
                      <a:pt x="14" y="0"/>
                    </a:cubicBezTo>
                    <a:cubicBezTo>
                      <a:pt x="16" y="0"/>
                      <a:pt x="17" y="0"/>
                      <a:pt x="19" y="1"/>
                    </a:cubicBezTo>
                    <a:cubicBezTo>
                      <a:pt x="22" y="3"/>
                      <a:pt x="24" y="5"/>
                      <a:pt x="24" y="8"/>
                    </a:cubicBezTo>
                    <a:cubicBezTo>
                      <a:pt x="25" y="11"/>
                      <a:pt x="25" y="15"/>
                      <a:pt x="23" y="18"/>
                    </a:cubicBezTo>
                    <a:cubicBezTo>
                      <a:pt x="21" y="22"/>
                      <a:pt x="17" y="24"/>
                      <a:pt x="12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2"/>
                      <a:pt x="10" y="15"/>
                      <a:pt x="11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7" y="13"/>
                      <a:pt x="17" y="11"/>
                      <a:pt x="16" y="10"/>
                    </a:cubicBezTo>
                    <a:cubicBezTo>
                      <a:pt x="16" y="10"/>
                      <a:pt x="16" y="9"/>
                      <a:pt x="15" y="8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75" name="Freeform 601"/>
              <p:cNvSpPr>
                <a:spLocks noEditPoints="1"/>
              </p:cNvSpPr>
              <p:nvPr/>
            </p:nvSpPr>
            <p:spPr bwMode="auto">
              <a:xfrm>
                <a:off x="-4016375" y="2530475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6 w 25"/>
                  <a:gd name="T3" fmla="*/ 23 h 24"/>
                  <a:gd name="T4" fmla="*/ 3 w 25"/>
                  <a:gd name="T5" fmla="*/ 7 h 24"/>
                  <a:gd name="T6" fmla="*/ 13 w 25"/>
                  <a:gd name="T7" fmla="*/ 0 h 24"/>
                  <a:gd name="T8" fmla="*/ 19 w 25"/>
                  <a:gd name="T9" fmla="*/ 2 h 24"/>
                  <a:gd name="T10" fmla="*/ 19 w 25"/>
                  <a:gd name="T11" fmla="*/ 2 h 24"/>
                  <a:gd name="T12" fmla="*/ 24 w 25"/>
                  <a:gd name="T13" fmla="*/ 9 h 24"/>
                  <a:gd name="T14" fmla="*/ 22 w 25"/>
                  <a:gd name="T15" fmla="*/ 18 h 24"/>
                  <a:gd name="T16" fmla="*/ 12 w 25"/>
                  <a:gd name="T17" fmla="*/ 24 h 24"/>
                  <a:gd name="T18" fmla="*/ 13 w 25"/>
                  <a:gd name="T19" fmla="*/ 8 h 24"/>
                  <a:gd name="T20" fmla="*/ 10 w 25"/>
                  <a:gd name="T21" fmla="*/ 11 h 24"/>
                  <a:gd name="T22" fmla="*/ 11 w 25"/>
                  <a:gd name="T23" fmla="*/ 16 h 24"/>
                  <a:gd name="T24" fmla="*/ 11 w 25"/>
                  <a:gd name="T25" fmla="*/ 16 h 24"/>
                  <a:gd name="T26" fmla="*/ 16 w 25"/>
                  <a:gd name="T27" fmla="*/ 14 h 24"/>
                  <a:gd name="T28" fmla="*/ 16 w 25"/>
                  <a:gd name="T29" fmla="*/ 11 h 24"/>
                  <a:gd name="T30" fmla="*/ 15 w 25"/>
                  <a:gd name="T31" fmla="*/ 9 h 24"/>
                  <a:gd name="T32" fmla="*/ 13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0" y="24"/>
                      <a:pt x="8" y="24"/>
                      <a:pt x="6" y="23"/>
                    </a:cubicBezTo>
                    <a:cubicBezTo>
                      <a:pt x="1" y="19"/>
                      <a:pt x="0" y="12"/>
                      <a:pt x="3" y="7"/>
                    </a:cubicBezTo>
                    <a:cubicBezTo>
                      <a:pt x="5" y="3"/>
                      <a:pt x="9" y="0"/>
                      <a:pt x="13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2" y="4"/>
                      <a:pt x="23" y="6"/>
                      <a:pt x="24" y="9"/>
                    </a:cubicBezTo>
                    <a:cubicBezTo>
                      <a:pt x="25" y="12"/>
                      <a:pt x="24" y="16"/>
                      <a:pt x="22" y="18"/>
                    </a:cubicBezTo>
                    <a:cubicBezTo>
                      <a:pt x="20" y="22"/>
                      <a:pt x="16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11"/>
                    </a:cubicBezTo>
                    <a:cubicBezTo>
                      <a:pt x="9" y="13"/>
                      <a:pt x="9" y="15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7"/>
                      <a:pt x="14" y="16"/>
                      <a:pt x="16" y="14"/>
                    </a:cubicBezTo>
                    <a:cubicBezTo>
                      <a:pt x="16" y="13"/>
                      <a:pt x="16" y="12"/>
                      <a:pt x="16" y="11"/>
                    </a:cubicBezTo>
                    <a:cubicBezTo>
                      <a:pt x="16" y="10"/>
                      <a:pt x="16" y="9"/>
                      <a:pt x="15" y="9"/>
                    </a:cubicBezTo>
                    <a:cubicBezTo>
                      <a:pt x="14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76" name="Freeform 602"/>
              <p:cNvSpPr>
                <a:spLocks noEditPoints="1"/>
              </p:cNvSpPr>
              <p:nvPr/>
            </p:nvSpPr>
            <p:spPr bwMode="auto">
              <a:xfrm>
                <a:off x="-3990975" y="2547938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6 w 25"/>
                  <a:gd name="T3" fmla="*/ 22 h 24"/>
                  <a:gd name="T4" fmla="*/ 4 w 25"/>
                  <a:gd name="T5" fmla="*/ 6 h 24"/>
                  <a:gd name="T6" fmla="*/ 14 w 25"/>
                  <a:gd name="T7" fmla="*/ 0 h 24"/>
                  <a:gd name="T8" fmla="*/ 20 w 25"/>
                  <a:gd name="T9" fmla="*/ 2 h 24"/>
                  <a:gd name="T10" fmla="*/ 20 w 25"/>
                  <a:gd name="T11" fmla="*/ 2 h 24"/>
                  <a:gd name="T12" fmla="*/ 25 w 25"/>
                  <a:gd name="T13" fmla="*/ 9 h 24"/>
                  <a:gd name="T14" fmla="*/ 22 w 25"/>
                  <a:gd name="T15" fmla="*/ 19 h 24"/>
                  <a:gd name="T16" fmla="*/ 12 w 25"/>
                  <a:gd name="T17" fmla="*/ 24 h 24"/>
                  <a:gd name="T18" fmla="*/ 14 w 25"/>
                  <a:gd name="T19" fmla="*/ 8 h 24"/>
                  <a:gd name="T20" fmla="*/ 10 w 25"/>
                  <a:gd name="T21" fmla="*/ 10 h 24"/>
                  <a:gd name="T22" fmla="*/ 11 w 25"/>
                  <a:gd name="T23" fmla="*/ 15 h 24"/>
                  <a:gd name="T24" fmla="*/ 11 w 25"/>
                  <a:gd name="T25" fmla="*/ 16 h 24"/>
                  <a:gd name="T26" fmla="*/ 16 w 25"/>
                  <a:gd name="T27" fmla="*/ 14 h 24"/>
                  <a:gd name="T28" fmla="*/ 17 w 25"/>
                  <a:gd name="T29" fmla="*/ 11 h 24"/>
                  <a:gd name="T30" fmla="*/ 15 w 25"/>
                  <a:gd name="T31" fmla="*/ 9 h 24"/>
                  <a:gd name="T32" fmla="*/ 14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0" y="24"/>
                      <a:pt x="8" y="23"/>
                      <a:pt x="6" y="22"/>
                    </a:cubicBezTo>
                    <a:cubicBezTo>
                      <a:pt x="1" y="19"/>
                      <a:pt x="0" y="12"/>
                      <a:pt x="4" y="6"/>
                    </a:cubicBezTo>
                    <a:cubicBezTo>
                      <a:pt x="6" y="2"/>
                      <a:pt x="10" y="0"/>
                      <a:pt x="14" y="0"/>
                    </a:cubicBezTo>
                    <a:cubicBezTo>
                      <a:pt x="16" y="0"/>
                      <a:pt x="18" y="1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2" y="4"/>
                      <a:pt x="24" y="6"/>
                      <a:pt x="25" y="9"/>
                    </a:cubicBezTo>
                    <a:cubicBezTo>
                      <a:pt x="25" y="13"/>
                      <a:pt x="24" y="16"/>
                      <a:pt x="22" y="19"/>
                    </a:cubicBezTo>
                    <a:cubicBezTo>
                      <a:pt x="20" y="22"/>
                      <a:pt x="16" y="24"/>
                      <a:pt x="12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2"/>
                      <a:pt x="9" y="15"/>
                      <a:pt x="11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4" y="16"/>
                      <a:pt x="16" y="14"/>
                    </a:cubicBezTo>
                    <a:cubicBezTo>
                      <a:pt x="16" y="13"/>
                      <a:pt x="17" y="12"/>
                      <a:pt x="17" y="11"/>
                    </a:cubicBezTo>
                    <a:cubicBezTo>
                      <a:pt x="16" y="10"/>
                      <a:pt x="16" y="9"/>
                      <a:pt x="15" y="9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77" name="Freeform 603"/>
              <p:cNvSpPr>
                <a:spLocks noEditPoints="1"/>
              </p:cNvSpPr>
              <p:nvPr/>
            </p:nvSpPr>
            <p:spPr bwMode="auto">
              <a:xfrm>
                <a:off x="-3963988" y="2566988"/>
                <a:ext cx="52388" cy="49213"/>
              </a:xfrm>
              <a:custGeom>
                <a:avLst/>
                <a:gdLst>
                  <a:gd name="T0" fmla="*/ 12 w 25"/>
                  <a:gd name="T1" fmla="*/ 23 h 23"/>
                  <a:gd name="T2" fmla="*/ 6 w 25"/>
                  <a:gd name="T3" fmla="*/ 21 h 23"/>
                  <a:gd name="T4" fmla="*/ 4 w 25"/>
                  <a:gd name="T5" fmla="*/ 5 h 23"/>
                  <a:gd name="T6" fmla="*/ 14 w 25"/>
                  <a:gd name="T7" fmla="*/ 0 h 23"/>
                  <a:gd name="T8" fmla="*/ 20 w 25"/>
                  <a:gd name="T9" fmla="*/ 2 h 23"/>
                  <a:gd name="T10" fmla="*/ 25 w 25"/>
                  <a:gd name="T11" fmla="*/ 9 h 23"/>
                  <a:gd name="T12" fmla="*/ 22 w 25"/>
                  <a:gd name="T13" fmla="*/ 19 h 23"/>
                  <a:gd name="T14" fmla="*/ 12 w 25"/>
                  <a:gd name="T15" fmla="*/ 23 h 23"/>
                  <a:gd name="T16" fmla="*/ 14 w 25"/>
                  <a:gd name="T17" fmla="*/ 8 h 23"/>
                  <a:gd name="T18" fmla="*/ 10 w 25"/>
                  <a:gd name="T19" fmla="*/ 10 h 23"/>
                  <a:gd name="T20" fmla="*/ 10 w 25"/>
                  <a:gd name="T21" fmla="*/ 15 h 23"/>
                  <a:gd name="T22" fmla="*/ 16 w 25"/>
                  <a:gd name="T23" fmla="*/ 14 h 23"/>
                  <a:gd name="T24" fmla="*/ 16 w 25"/>
                  <a:gd name="T25" fmla="*/ 10 h 23"/>
                  <a:gd name="T26" fmla="*/ 15 w 25"/>
                  <a:gd name="T27" fmla="*/ 8 h 23"/>
                  <a:gd name="T28" fmla="*/ 14 w 25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10" y="23"/>
                      <a:pt x="8" y="23"/>
                      <a:pt x="6" y="21"/>
                    </a:cubicBezTo>
                    <a:cubicBezTo>
                      <a:pt x="1" y="18"/>
                      <a:pt x="0" y="10"/>
                      <a:pt x="4" y="5"/>
                    </a:cubicBezTo>
                    <a:cubicBezTo>
                      <a:pt x="6" y="2"/>
                      <a:pt x="10" y="0"/>
                      <a:pt x="14" y="0"/>
                    </a:cubicBezTo>
                    <a:cubicBezTo>
                      <a:pt x="16" y="0"/>
                      <a:pt x="18" y="0"/>
                      <a:pt x="20" y="2"/>
                    </a:cubicBezTo>
                    <a:cubicBezTo>
                      <a:pt x="23" y="4"/>
                      <a:pt x="24" y="6"/>
                      <a:pt x="25" y="9"/>
                    </a:cubicBezTo>
                    <a:cubicBezTo>
                      <a:pt x="25" y="13"/>
                      <a:pt x="24" y="16"/>
                      <a:pt x="22" y="19"/>
                    </a:cubicBezTo>
                    <a:cubicBezTo>
                      <a:pt x="20" y="22"/>
                      <a:pt x="16" y="23"/>
                      <a:pt x="12" y="23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8"/>
                      <a:pt x="10" y="10"/>
                    </a:cubicBezTo>
                    <a:cubicBezTo>
                      <a:pt x="9" y="11"/>
                      <a:pt x="9" y="14"/>
                      <a:pt x="10" y="15"/>
                    </a:cubicBezTo>
                    <a:cubicBezTo>
                      <a:pt x="12" y="16"/>
                      <a:pt x="14" y="15"/>
                      <a:pt x="16" y="14"/>
                    </a:cubicBezTo>
                    <a:cubicBezTo>
                      <a:pt x="16" y="13"/>
                      <a:pt x="17" y="11"/>
                      <a:pt x="16" y="10"/>
                    </a:cubicBezTo>
                    <a:cubicBezTo>
                      <a:pt x="16" y="10"/>
                      <a:pt x="16" y="9"/>
                      <a:pt x="15" y="8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78" name="Freeform 604"/>
              <p:cNvSpPr>
                <a:spLocks noEditPoints="1"/>
              </p:cNvSpPr>
              <p:nvPr/>
            </p:nvSpPr>
            <p:spPr bwMode="auto">
              <a:xfrm>
                <a:off x="-4078288" y="2460625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9 w 26"/>
                  <a:gd name="T3" fmla="*/ 23 h 24"/>
                  <a:gd name="T4" fmla="*/ 3 w 26"/>
                  <a:gd name="T5" fmla="*/ 8 h 24"/>
                  <a:gd name="T6" fmla="*/ 14 w 26"/>
                  <a:gd name="T7" fmla="*/ 0 h 24"/>
                  <a:gd name="T8" fmla="*/ 19 w 26"/>
                  <a:gd name="T9" fmla="*/ 1 h 24"/>
                  <a:gd name="T10" fmla="*/ 25 w 26"/>
                  <a:gd name="T11" fmla="*/ 8 h 24"/>
                  <a:gd name="T12" fmla="*/ 24 w 26"/>
                  <a:gd name="T13" fmla="*/ 17 h 24"/>
                  <a:gd name="T14" fmla="*/ 13 w 26"/>
                  <a:gd name="T15" fmla="*/ 24 h 24"/>
                  <a:gd name="T16" fmla="*/ 14 w 26"/>
                  <a:gd name="T17" fmla="*/ 8 h 24"/>
                  <a:gd name="T18" fmla="*/ 10 w 26"/>
                  <a:gd name="T19" fmla="*/ 11 h 24"/>
                  <a:gd name="T20" fmla="*/ 12 w 26"/>
                  <a:gd name="T21" fmla="*/ 16 h 24"/>
                  <a:gd name="T22" fmla="*/ 17 w 26"/>
                  <a:gd name="T23" fmla="*/ 14 h 24"/>
                  <a:gd name="T24" fmla="*/ 17 w 26"/>
                  <a:gd name="T25" fmla="*/ 11 h 24"/>
                  <a:gd name="T26" fmla="*/ 15 w 26"/>
                  <a:gd name="T27" fmla="*/ 9 h 24"/>
                  <a:gd name="T28" fmla="*/ 14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0" y="24"/>
                      <a:pt x="9" y="23"/>
                    </a:cubicBezTo>
                    <a:cubicBezTo>
                      <a:pt x="3" y="21"/>
                      <a:pt x="0" y="14"/>
                      <a:pt x="3" y="8"/>
                    </a:cubicBezTo>
                    <a:cubicBezTo>
                      <a:pt x="5" y="3"/>
                      <a:pt x="9" y="0"/>
                      <a:pt x="14" y="0"/>
                    </a:cubicBezTo>
                    <a:cubicBezTo>
                      <a:pt x="16" y="0"/>
                      <a:pt x="17" y="0"/>
                      <a:pt x="19" y="1"/>
                    </a:cubicBezTo>
                    <a:cubicBezTo>
                      <a:pt x="22" y="2"/>
                      <a:pt x="24" y="5"/>
                      <a:pt x="25" y="8"/>
                    </a:cubicBezTo>
                    <a:cubicBezTo>
                      <a:pt x="26" y="11"/>
                      <a:pt x="26" y="14"/>
                      <a:pt x="24" y="17"/>
                    </a:cubicBezTo>
                    <a:cubicBezTo>
                      <a:pt x="22" y="21"/>
                      <a:pt x="18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1"/>
                    </a:cubicBezTo>
                    <a:cubicBezTo>
                      <a:pt x="10" y="13"/>
                      <a:pt x="10" y="15"/>
                      <a:pt x="12" y="16"/>
                    </a:cubicBezTo>
                    <a:cubicBezTo>
                      <a:pt x="14" y="17"/>
                      <a:pt x="16" y="16"/>
                      <a:pt x="17" y="14"/>
                    </a:cubicBezTo>
                    <a:cubicBezTo>
                      <a:pt x="18" y="13"/>
                      <a:pt x="18" y="12"/>
                      <a:pt x="17" y="11"/>
                    </a:cubicBezTo>
                    <a:cubicBezTo>
                      <a:pt x="17" y="10"/>
                      <a:pt x="16" y="9"/>
                      <a:pt x="15" y="9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79" name="Freeform 605"/>
              <p:cNvSpPr>
                <a:spLocks noEditPoints="1"/>
              </p:cNvSpPr>
              <p:nvPr/>
            </p:nvSpPr>
            <p:spPr bwMode="auto">
              <a:xfrm>
                <a:off x="-4048125" y="2474913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8 w 26"/>
                  <a:gd name="T3" fmla="*/ 23 h 24"/>
                  <a:gd name="T4" fmla="*/ 3 w 26"/>
                  <a:gd name="T5" fmla="*/ 7 h 24"/>
                  <a:gd name="T6" fmla="*/ 14 w 26"/>
                  <a:gd name="T7" fmla="*/ 0 h 24"/>
                  <a:gd name="T8" fmla="*/ 19 w 26"/>
                  <a:gd name="T9" fmla="*/ 1 h 24"/>
                  <a:gd name="T10" fmla="*/ 25 w 26"/>
                  <a:gd name="T11" fmla="*/ 8 h 24"/>
                  <a:gd name="T12" fmla="*/ 24 w 26"/>
                  <a:gd name="T13" fmla="*/ 17 h 24"/>
                  <a:gd name="T14" fmla="*/ 13 w 26"/>
                  <a:gd name="T15" fmla="*/ 24 h 24"/>
                  <a:gd name="T16" fmla="*/ 14 w 26"/>
                  <a:gd name="T17" fmla="*/ 8 h 24"/>
                  <a:gd name="T18" fmla="*/ 10 w 26"/>
                  <a:gd name="T19" fmla="*/ 10 h 24"/>
                  <a:gd name="T20" fmla="*/ 12 w 26"/>
                  <a:gd name="T21" fmla="*/ 15 h 24"/>
                  <a:gd name="T22" fmla="*/ 17 w 26"/>
                  <a:gd name="T23" fmla="*/ 13 h 24"/>
                  <a:gd name="T24" fmla="*/ 17 w 26"/>
                  <a:gd name="T25" fmla="*/ 10 h 24"/>
                  <a:gd name="T26" fmla="*/ 15 w 26"/>
                  <a:gd name="T27" fmla="*/ 8 h 24"/>
                  <a:gd name="T28" fmla="*/ 14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1" y="24"/>
                      <a:pt x="10" y="23"/>
                      <a:pt x="8" y="23"/>
                    </a:cubicBezTo>
                    <a:cubicBezTo>
                      <a:pt x="2" y="20"/>
                      <a:pt x="0" y="13"/>
                      <a:pt x="3" y="7"/>
                    </a:cubicBezTo>
                    <a:cubicBezTo>
                      <a:pt x="5" y="2"/>
                      <a:pt x="9" y="0"/>
                      <a:pt x="14" y="0"/>
                    </a:cubicBezTo>
                    <a:cubicBezTo>
                      <a:pt x="16" y="0"/>
                      <a:pt x="17" y="0"/>
                      <a:pt x="19" y="1"/>
                    </a:cubicBezTo>
                    <a:cubicBezTo>
                      <a:pt x="22" y="2"/>
                      <a:pt x="24" y="5"/>
                      <a:pt x="25" y="8"/>
                    </a:cubicBezTo>
                    <a:cubicBezTo>
                      <a:pt x="26" y="11"/>
                      <a:pt x="26" y="14"/>
                      <a:pt x="24" y="17"/>
                    </a:cubicBezTo>
                    <a:cubicBezTo>
                      <a:pt x="22" y="21"/>
                      <a:pt x="18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2"/>
                      <a:pt x="10" y="15"/>
                      <a:pt x="12" y="15"/>
                    </a:cubicBezTo>
                    <a:cubicBezTo>
                      <a:pt x="13" y="16"/>
                      <a:pt x="16" y="15"/>
                      <a:pt x="17" y="13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7" y="9"/>
                      <a:pt x="16" y="9"/>
                      <a:pt x="15" y="8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80" name="Freeform 606"/>
              <p:cNvSpPr>
                <a:spLocks noEditPoints="1"/>
              </p:cNvSpPr>
              <p:nvPr/>
            </p:nvSpPr>
            <p:spPr bwMode="auto">
              <a:xfrm>
                <a:off x="-4016375" y="2490788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6 w 24"/>
                  <a:gd name="T3" fmla="*/ 23 h 24"/>
                  <a:gd name="T4" fmla="*/ 1 w 24"/>
                  <a:gd name="T5" fmla="*/ 15 h 24"/>
                  <a:gd name="T6" fmla="*/ 2 w 24"/>
                  <a:gd name="T7" fmla="*/ 6 h 24"/>
                  <a:gd name="T8" fmla="*/ 9 w 24"/>
                  <a:gd name="T9" fmla="*/ 0 h 24"/>
                  <a:gd name="T10" fmla="*/ 18 w 24"/>
                  <a:gd name="T11" fmla="*/ 2 h 24"/>
                  <a:gd name="T12" fmla="*/ 24 w 24"/>
                  <a:gd name="T13" fmla="*/ 9 h 24"/>
                  <a:gd name="T14" fmla="*/ 22 w 24"/>
                  <a:gd name="T15" fmla="*/ 18 h 24"/>
                  <a:gd name="T16" fmla="*/ 12 w 24"/>
                  <a:gd name="T17" fmla="*/ 24 h 24"/>
                  <a:gd name="T18" fmla="*/ 12 w 24"/>
                  <a:gd name="T19" fmla="*/ 8 h 24"/>
                  <a:gd name="T20" fmla="*/ 11 w 24"/>
                  <a:gd name="T21" fmla="*/ 8 h 24"/>
                  <a:gd name="T22" fmla="*/ 9 w 24"/>
                  <a:gd name="T23" fmla="*/ 10 h 24"/>
                  <a:gd name="T24" fmla="*/ 9 w 24"/>
                  <a:gd name="T25" fmla="*/ 13 h 24"/>
                  <a:gd name="T26" fmla="*/ 10 w 24"/>
                  <a:gd name="T27" fmla="*/ 16 h 24"/>
                  <a:gd name="T28" fmla="*/ 15 w 24"/>
                  <a:gd name="T29" fmla="*/ 14 h 24"/>
                  <a:gd name="T30" fmla="*/ 16 w 24"/>
                  <a:gd name="T31" fmla="*/ 11 h 24"/>
                  <a:gd name="T32" fmla="*/ 14 w 24"/>
                  <a:gd name="T33" fmla="*/ 9 h 24"/>
                  <a:gd name="T34" fmla="*/ 12 w 24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0" y="24"/>
                      <a:pt x="8" y="24"/>
                      <a:pt x="6" y="23"/>
                    </a:cubicBezTo>
                    <a:cubicBezTo>
                      <a:pt x="3" y="21"/>
                      <a:pt x="1" y="19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3" y="4"/>
                      <a:pt x="6" y="1"/>
                      <a:pt x="9" y="0"/>
                    </a:cubicBezTo>
                    <a:cubicBezTo>
                      <a:pt x="12" y="0"/>
                      <a:pt x="15" y="0"/>
                      <a:pt x="18" y="2"/>
                    </a:cubicBezTo>
                    <a:cubicBezTo>
                      <a:pt x="21" y="3"/>
                      <a:pt x="23" y="6"/>
                      <a:pt x="24" y="9"/>
                    </a:cubicBezTo>
                    <a:cubicBezTo>
                      <a:pt x="24" y="12"/>
                      <a:pt x="24" y="15"/>
                      <a:pt x="22" y="18"/>
                    </a:cubicBezTo>
                    <a:cubicBezTo>
                      <a:pt x="20" y="22"/>
                      <a:pt x="16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8" y="12"/>
                      <a:pt x="8" y="13"/>
                      <a:pt x="9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2" y="17"/>
                      <a:pt x="14" y="16"/>
                      <a:pt x="15" y="14"/>
                    </a:cubicBezTo>
                    <a:cubicBezTo>
                      <a:pt x="16" y="13"/>
                      <a:pt x="16" y="12"/>
                      <a:pt x="16" y="11"/>
                    </a:cubicBezTo>
                    <a:cubicBezTo>
                      <a:pt x="15" y="10"/>
                      <a:pt x="15" y="9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81" name="Freeform 608"/>
              <p:cNvSpPr>
                <a:spLocks noEditPoints="1"/>
              </p:cNvSpPr>
              <p:nvPr/>
            </p:nvSpPr>
            <p:spPr bwMode="auto">
              <a:xfrm>
                <a:off x="-3987800" y="2505076"/>
                <a:ext cx="52388" cy="53975"/>
              </a:xfrm>
              <a:custGeom>
                <a:avLst/>
                <a:gdLst>
                  <a:gd name="T0" fmla="*/ 12 w 25"/>
                  <a:gd name="T1" fmla="*/ 25 h 25"/>
                  <a:gd name="T2" fmla="*/ 6 w 25"/>
                  <a:gd name="T3" fmla="*/ 23 h 25"/>
                  <a:gd name="T4" fmla="*/ 1 w 25"/>
                  <a:gd name="T5" fmla="*/ 16 h 25"/>
                  <a:gd name="T6" fmla="*/ 2 w 25"/>
                  <a:gd name="T7" fmla="*/ 7 h 25"/>
                  <a:gd name="T8" fmla="*/ 10 w 25"/>
                  <a:gd name="T9" fmla="*/ 1 h 25"/>
                  <a:gd name="T10" fmla="*/ 19 w 25"/>
                  <a:gd name="T11" fmla="*/ 3 h 25"/>
                  <a:gd name="T12" fmla="*/ 24 w 25"/>
                  <a:gd name="T13" fmla="*/ 10 h 25"/>
                  <a:gd name="T14" fmla="*/ 22 w 25"/>
                  <a:gd name="T15" fmla="*/ 19 h 25"/>
                  <a:gd name="T16" fmla="*/ 12 w 25"/>
                  <a:gd name="T17" fmla="*/ 25 h 25"/>
                  <a:gd name="T18" fmla="*/ 12 w 25"/>
                  <a:gd name="T19" fmla="*/ 9 h 25"/>
                  <a:gd name="T20" fmla="*/ 12 w 25"/>
                  <a:gd name="T21" fmla="*/ 9 h 25"/>
                  <a:gd name="T22" fmla="*/ 9 w 25"/>
                  <a:gd name="T23" fmla="*/ 11 h 25"/>
                  <a:gd name="T24" fmla="*/ 9 w 25"/>
                  <a:gd name="T25" fmla="*/ 14 h 25"/>
                  <a:gd name="T26" fmla="*/ 10 w 25"/>
                  <a:gd name="T27" fmla="*/ 16 h 25"/>
                  <a:gd name="T28" fmla="*/ 15 w 25"/>
                  <a:gd name="T29" fmla="*/ 15 h 25"/>
                  <a:gd name="T30" fmla="*/ 16 w 25"/>
                  <a:gd name="T31" fmla="*/ 12 h 25"/>
                  <a:gd name="T32" fmla="*/ 14 w 25"/>
                  <a:gd name="T33" fmla="*/ 10 h 25"/>
                  <a:gd name="T34" fmla="*/ 12 w 25"/>
                  <a:gd name="T35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0" y="25"/>
                      <a:pt x="8" y="24"/>
                      <a:pt x="6" y="23"/>
                    </a:cubicBezTo>
                    <a:cubicBezTo>
                      <a:pt x="3" y="22"/>
                      <a:pt x="1" y="19"/>
                      <a:pt x="1" y="16"/>
                    </a:cubicBezTo>
                    <a:cubicBezTo>
                      <a:pt x="0" y="13"/>
                      <a:pt x="1" y="10"/>
                      <a:pt x="2" y="7"/>
                    </a:cubicBezTo>
                    <a:cubicBezTo>
                      <a:pt x="4" y="4"/>
                      <a:pt x="6" y="2"/>
                      <a:pt x="10" y="1"/>
                    </a:cubicBezTo>
                    <a:cubicBezTo>
                      <a:pt x="13" y="0"/>
                      <a:pt x="16" y="1"/>
                      <a:pt x="19" y="3"/>
                    </a:cubicBezTo>
                    <a:cubicBezTo>
                      <a:pt x="21" y="4"/>
                      <a:pt x="23" y="7"/>
                      <a:pt x="24" y="10"/>
                    </a:cubicBezTo>
                    <a:cubicBezTo>
                      <a:pt x="25" y="13"/>
                      <a:pt x="24" y="17"/>
                      <a:pt x="22" y="19"/>
                    </a:cubicBezTo>
                    <a:cubicBezTo>
                      <a:pt x="20" y="23"/>
                      <a:pt x="16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2"/>
                      <a:pt x="8" y="13"/>
                      <a:pt x="9" y="14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2" y="17"/>
                      <a:pt x="14" y="17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5" y="10"/>
                      <a:pt x="14" y="10"/>
                    </a:cubicBezTo>
                    <a:cubicBezTo>
                      <a:pt x="14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82" name="Freeform 609"/>
              <p:cNvSpPr>
                <a:spLocks noEditPoints="1"/>
              </p:cNvSpPr>
              <p:nvPr/>
            </p:nvSpPr>
            <p:spPr bwMode="auto">
              <a:xfrm>
                <a:off x="-3960812" y="2524126"/>
                <a:ext cx="52388" cy="52388"/>
              </a:xfrm>
              <a:custGeom>
                <a:avLst/>
                <a:gdLst>
                  <a:gd name="T0" fmla="*/ 12 w 24"/>
                  <a:gd name="T1" fmla="*/ 24 h 24"/>
                  <a:gd name="T2" fmla="*/ 5 w 24"/>
                  <a:gd name="T3" fmla="*/ 22 h 24"/>
                  <a:gd name="T4" fmla="*/ 0 w 24"/>
                  <a:gd name="T5" fmla="*/ 15 h 24"/>
                  <a:gd name="T6" fmla="*/ 2 w 24"/>
                  <a:gd name="T7" fmla="*/ 6 h 24"/>
                  <a:gd name="T8" fmla="*/ 10 w 24"/>
                  <a:gd name="T9" fmla="*/ 1 h 24"/>
                  <a:gd name="T10" fmla="*/ 19 w 24"/>
                  <a:gd name="T11" fmla="*/ 2 h 24"/>
                  <a:gd name="T12" fmla="*/ 24 w 24"/>
                  <a:gd name="T13" fmla="*/ 10 h 24"/>
                  <a:gd name="T14" fmla="*/ 22 w 24"/>
                  <a:gd name="T15" fmla="*/ 19 h 24"/>
                  <a:gd name="T16" fmla="*/ 12 w 24"/>
                  <a:gd name="T17" fmla="*/ 24 h 24"/>
                  <a:gd name="T18" fmla="*/ 12 w 24"/>
                  <a:gd name="T19" fmla="*/ 8 h 24"/>
                  <a:gd name="T20" fmla="*/ 12 w 24"/>
                  <a:gd name="T21" fmla="*/ 8 h 24"/>
                  <a:gd name="T22" fmla="*/ 9 w 24"/>
                  <a:gd name="T23" fmla="*/ 10 h 24"/>
                  <a:gd name="T24" fmla="*/ 8 w 24"/>
                  <a:gd name="T25" fmla="*/ 13 h 24"/>
                  <a:gd name="T26" fmla="*/ 10 w 24"/>
                  <a:gd name="T27" fmla="*/ 16 h 24"/>
                  <a:gd name="T28" fmla="*/ 15 w 24"/>
                  <a:gd name="T29" fmla="*/ 14 h 24"/>
                  <a:gd name="T30" fmla="*/ 16 w 24"/>
                  <a:gd name="T31" fmla="*/ 11 h 24"/>
                  <a:gd name="T32" fmla="*/ 14 w 24"/>
                  <a:gd name="T33" fmla="*/ 9 h 24"/>
                  <a:gd name="T34" fmla="*/ 12 w 24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9" y="24"/>
                      <a:pt x="7" y="24"/>
                      <a:pt x="5" y="22"/>
                    </a:cubicBezTo>
                    <a:cubicBezTo>
                      <a:pt x="3" y="21"/>
                      <a:pt x="1" y="18"/>
                      <a:pt x="0" y="15"/>
                    </a:cubicBezTo>
                    <a:cubicBezTo>
                      <a:pt x="0" y="12"/>
                      <a:pt x="1" y="9"/>
                      <a:pt x="2" y="6"/>
                    </a:cubicBezTo>
                    <a:cubicBezTo>
                      <a:pt x="4" y="3"/>
                      <a:pt x="7" y="1"/>
                      <a:pt x="10" y="1"/>
                    </a:cubicBezTo>
                    <a:cubicBezTo>
                      <a:pt x="13" y="0"/>
                      <a:pt x="16" y="1"/>
                      <a:pt x="19" y="2"/>
                    </a:cubicBezTo>
                    <a:cubicBezTo>
                      <a:pt x="22" y="4"/>
                      <a:pt x="23" y="7"/>
                      <a:pt x="24" y="10"/>
                    </a:cubicBezTo>
                    <a:cubicBezTo>
                      <a:pt x="24" y="13"/>
                      <a:pt x="23" y="17"/>
                      <a:pt x="22" y="19"/>
                    </a:cubicBezTo>
                    <a:cubicBezTo>
                      <a:pt x="19" y="22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1" y="17"/>
                      <a:pt x="14" y="16"/>
                      <a:pt x="15" y="14"/>
                    </a:cubicBezTo>
                    <a:cubicBezTo>
                      <a:pt x="16" y="14"/>
                      <a:pt x="16" y="12"/>
                      <a:pt x="16" y="11"/>
                    </a:cubicBezTo>
                    <a:cubicBezTo>
                      <a:pt x="16" y="10"/>
                      <a:pt x="15" y="10"/>
                      <a:pt x="14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83" name="Freeform 610"/>
              <p:cNvSpPr>
                <a:spLocks noEditPoints="1"/>
              </p:cNvSpPr>
              <p:nvPr/>
            </p:nvSpPr>
            <p:spPr bwMode="auto">
              <a:xfrm>
                <a:off x="-4048125" y="2436813"/>
                <a:ext cx="55563" cy="50800"/>
              </a:xfrm>
              <a:custGeom>
                <a:avLst/>
                <a:gdLst>
                  <a:gd name="T0" fmla="*/ 14 w 26"/>
                  <a:gd name="T1" fmla="*/ 24 h 24"/>
                  <a:gd name="T2" fmla="*/ 8 w 26"/>
                  <a:gd name="T3" fmla="*/ 23 h 24"/>
                  <a:gd name="T4" fmla="*/ 3 w 26"/>
                  <a:gd name="T5" fmla="*/ 7 h 24"/>
                  <a:gd name="T6" fmla="*/ 14 w 26"/>
                  <a:gd name="T7" fmla="*/ 0 h 24"/>
                  <a:gd name="T8" fmla="*/ 19 w 26"/>
                  <a:gd name="T9" fmla="*/ 1 h 24"/>
                  <a:gd name="T10" fmla="*/ 25 w 26"/>
                  <a:gd name="T11" fmla="*/ 8 h 24"/>
                  <a:gd name="T12" fmla="*/ 24 w 26"/>
                  <a:gd name="T13" fmla="*/ 17 h 24"/>
                  <a:gd name="T14" fmla="*/ 14 w 26"/>
                  <a:gd name="T15" fmla="*/ 24 h 24"/>
                  <a:gd name="T16" fmla="*/ 14 w 26"/>
                  <a:gd name="T17" fmla="*/ 8 h 24"/>
                  <a:gd name="T18" fmla="*/ 10 w 26"/>
                  <a:gd name="T19" fmla="*/ 10 h 24"/>
                  <a:gd name="T20" fmla="*/ 12 w 26"/>
                  <a:gd name="T21" fmla="*/ 15 h 24"/>
                  <a:gd name="T22" fmla="*/ 14 w 26"/>
                  <a:gd name="T23" fmla="*/ 16 h 24"/>
                  <a:gd name="T24" fmla="*/ 17 w 26"/>
                  <a:gd name="T25" fmla="*/ 14 h 24"/>
                  <a:gd name="T26" fmla="*/ 18 w 26"/>
                  <a:gd name="T27" fmla="*/ 10 h 24"/>
                  <a:gd name="T28" fmla="*/ 15 w 26"/>
                  <a:gd name="T29" fmla="*/ 8 h 24"/>
                  <a:gd name="T30" fmla="*/ 14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2" y="24"/>
                      <a:pt x="10" y="24"/>
                      <a:pt x="8" y="23"/>
                    </a:cubicBezTo>
                    <a:cubicBezTo>
                      <a:pt x="3" y="20"/>
                      <a:pt x="0" y="13"/>
                      <a:pt x="3" y="7"/>
                    </a:cubicBezTo>
                    <a:cubicBezTo>
                      <a:pt x="5" y="2"/>
                      <a:pt x="9" y="0"/>
                      <a:pt x="14" y="0"/>
                    </a:cubicBezTo>
                    <a:cubicBezTo>
                      <a:pt x="16" y="0"/>
                      <a:pt x="17" y="0"/>
                      <a:pt x="19" y="1"/>
                    </a:cubicBezTo>
                    <a:cubicBezTo>
                      <a:pt x="22" y="2"/>
                      <a:pt x="24" y="5"/>
                      <a:pt x="25" y="8"/>
                    </a:cubicBezTo>
                    <a:cubicBezTo>
                      <a:pt x="26" y="11"/>
                      <a:pt x="26" y="14"/>
                      <a:pt x="24" y="17"/>
                    </a:cubicBezTo>
                    <a:cubicBezTo>
                      <a:pt x="22" y="21"/>
                      <a:pt x="18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2"/>
                      <a:pt x="10" y="15"/>
                      <a:pt x="12" y="15"/>
                    </a:cubicBezTo>
                    <a:cubicBezTo>
                      <a:pt x="13" y="16"/>
                      <a:pt x="13" y="16"/>
                      <a:pt x="14" y="16"/>
                    </a:cubicBezTo>
                    <a:cubicBezTo>
                      <a:pt x="15" y="16"/>
                      <a:pt x="17" y="15"/>
                      <a:pt x="17" y="14"/>
                    </a:cubicBezTo>
                    <a:cubicBezTo>
                      <a:pt x="18" y="13"/>
                      <a:pt x="18" y="12"/>
                      <a:pt x="18" y="10"/>
                    </a:cubicBezTo>
                    <a:cubicBezTo>
                      <a:pt x="17" y="9"/>
                      <a:pt x="16" y="9"/>
                      <a:pt x="15" y="8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84" name="Freeform 611"/>
              <p:cNvSpPr>
                <a:spLocks noEditPoints="1"/>
              </p:cNvSpPr>
              <p:nvPr/>
            </p:nvSpPr>
            <p:spPr bwMode="auto">
              <a:xfrm>
                <a:off x="-4017962" y="2451101"/>
                <a:ext cx="57150" cy="52388"/>
              </a:xfrm>
              <a:custGeom>
                <a:avLst/>
                <a:gdLst>
                  <a:gd name="T0" fmla="*/ 14 w 27"/>
                  <a:gd name="T1" fmla="*/ 24 h 24"/>
                  <a:gd name="T2" fmla="*/ 8 w 27"/>
                  <a:gd name="T3" fmla="*/ 23 h 24"/>
                  <a:gd name="T4" fmla="*/ 3 w 27"/>
                  <a:gd name="T5" fmla="*/ 7 h 24"/>
                  <a:gd name="T6" fmla="*/ 14 w 27"/>
                  <a:gd name="T7" fmla="*/ 0 h 24"/>
                  <a:gd name="T8" fmla="*/ 20 w 27"/>
                  <a:gd name="T9" fmla="*/ 1 h 24"/>
                  <a:gd name="T10" fmla="*/ 26 w 27"/>
                  <a:gd name="T11" fmla="*/ 9 h 24"/>
                  <a:gd name="T12" fmla="*/ 25 w 27"/>
                  <a:gd name="T13" fmla="*/ 18 h 24"/>
                  <a:gd name="T14" fmla="*/ 17 w 27"/>
                  <a:gd name="T15" fmla="*/ 24 h 24"/>
                  <a:gd name="T16" fmla="*/ 14 w 27"/>
                  <a:gd name="T17" fmla="*/ 24 h 24"/>
                  <a:gd name="T18" fmla="*/ 14 w 27"/>
                  <a:gd name="T19" fmla="*/ 8 h 24"/>
                  <a:gd name="T20" fmla="*/ 11 w 27"/>
                  <a:gd name="T21" fmla="*/ 10 h 24"/>
                  <a:gd name="T22" fmla="*/ 12 w 27"/>
                  <a:gd name="T23" fmla="*/ 16 h 24"/>
                  <a:gd name="T24" fmla="*/ 15 w 27"/>
                  <a:gd name="T25" fmla="*/ 16 h 24"/>
                  <a:gd name="T26" fmla="*/ 18 w 27"/>
                  <a:gd name="T27" fmla="*/ 14 h 24"/>
                  <a:gd name="T28" fmla="*/ 18 w 27"/>
                  <a:gd name="T29" fmla="*/ 11 h 24"/>
                  <a:gd name="T30" fmla="*/ 16 w 27"/>
                  <a:gd name="T31" fmla="*/ 9 h 24"/>
                  <a:gd name="T32" fmla="*/ 14 w 27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4">
                    <a:moveTo>
                      <a:pt x="14" y="24"/>
                    </a:moveTo>
                    <a:cubicBezTo>
                      <a:pt x="12" y="24"/>
                      <a:pt x="10" y="24"/>
                      <a:pt x="8" y="23"/>
                    </a:cubicBezTo>
                    <a:cubicBezTo>
                      <a:pt x="3" y="20"/>
                      <a:pt x="0" y="13"/>
                      <a:pt x="3" y="7"/>
                    </a:cubicBezTo>
                    <a:cubicBezTo>
                      <a:pt x="5" y="2"/>
                      <a:pt x="9" y="0"/>
                      <a:pt x="14" y="0"/>
                    </a:cubicBezTo>
                    <a:cubicBezTo>
                      <a:pt x="16" y="0"/>
                      <a:pt x="18" y="0"/>
                      <a:pt x="20" y="1"/>
                    </a:cubicBezTo>
                    <a:cubicBezTo>
                      <a:pt x="23" y="3"/>
                      <a:pt x="25" y="5"/>
                      <a:pt x="26" y="9"/>
                    </a:cubicBezTo>
                    <a:cubicBezTo>
                      <a:pt x="27" y="12"/>
                      <a:pt x="26" y="15"/>
                      <a:pt x="25" y="18"/>
                    </a:cubicBezTo>
                    <a:cubicBezTo>
                      <a:pt x="23" y="21"/>
                      <a:pt x="20" y="23"/>
                      <a:pt x="17" y="24"/>
                    </a:cubicBezTo>
                    <a:cubicBezTo>
                      <a:pt x="16" y="24"/>
                      <a:pt x="15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1" y="9"/>
                      <a:pt x="11" y="10"/>
                    </a:cubicBezTo>
                    <a:cubicBezTo>
                      <a:pt x="10" y="12"/>
                      <a:pt x="10" y="15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6" y="16"/>
                      <a:pt x="17" y="15"/>
                      <a:pt x="18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7" y="9"/>
                      <a:pt x="16" y="9"/>
                    </a:cubicBezTo>
                    <a:cubicBezTo>
                      <a:pt x="15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85" name="Freeform 612"/>
              <p:cNvSpPr>
                <a:spLocks noEditPoints="1"/>
              </p:cNvSpPr>
              <p:nvPr/>
            </p:nvSpPr>
            <p:spPr bwMode="auto">
              <a:xfrm>
                <a:off x="-3987800" y="2468563"/>
                <a:ext cx="57150" cy="52388"/>
              </a:xfrm>
              <a:custGeom>
                <a:avLst/>
                <a:gdLst>
                  <a:gd name="T0" fmla="*/ 14 w 27"/>
                  <a:gd name="T1" fmla="*/ 24 h 24"/>
                  <a:gd name="T2" fmla="*/ 8 w 27"/>
                  <a:gd name="T3" fmla="*/ 23 h 24"/>
                  <a:gd name="T4" fmla="*/ 4 w 27"/>
                  <a:gd name="T5" fmla="*/ 6 h 24"/>
                  <a:gd name="T6" fmla="*/ 14 w 27"/>
                  <a:gd name="T7" fmla="*/ 0 h 24"/>
                  <a:gd name="T8" fmla="*/ 20 w 27"/>
                  <a:gd name="T9" fmla="*/ 2 h 24"/>
                  <a:gd name="T10" fmla="*/ 26 w 27"/>
                  <a:gd name="T11" fmla="*/ 9 h 24"/>
                  <a:gd name="T12" fmla="*/ 24 w 27"/>
                  <a:gd name="T13" fmla="*/ 18 h 24"/>
                  <a:gd name="T14" fmla="*/ 17 w 27"/>
                  <a:gd name="T15" fmla="*/ 24 h 24"/>
                  <a:gd name="T16" fmla="*/ 14 w 27"/>
                  <a:gd name="T17" fmla="*/ 24 h 24"/>
                  <a:gd name="T18" fmla="*/ 14 w 27"/>
                  <a:gd name="T19" fmla="*/ 8 h 24"/>
                  <a:gd name="T20" fmla="*/ 11 w 27"/>
                  <a:gd name="T21" fmla="*/ 10 h 24"/>
                  <a:gd name="T22" fmla="*/ 12 w 27"/>
                  <a:gd name="T23" fmla="*/ 15 h 24"/>
                  <a:gd name="T24" fmla="*/ 15 w 27"/>
                  <a:gd name="T25" fmla="*/ 16 h 24"/>
                  <a:gd name="T26" fmla="*/ 17 w 27"/>
                  <a:gd name="T27" fmla="*/ 14 h 24"/>
                  <a:gd name="T28" fmla="*/ 18 w 27"/>
                  <a:gd name="T29" fmla="*/ 11 h 24"/>
                  <a:gd name="T30" fmla="*/ 16 w 27"/>
                  <a:gd name="T31" fmla="*/ 9 h 24"/>
                  <a:gd name="T32" fmla="*/ 14 w 27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4">
                    <a:moveTo>
                      <a:pt x="14" y="24"/>
                    </a:moveTo>
                    <a:cubicBezTo>
                      <a:pt x="12" y="24"/>
                      <a:pt x="10" y="24"/>
                      <a:pt x="8" y="23"/>
                    </a:cubicBezTo>
                    <a:cubicBezTo>
                      <a:pt x="2" y="19"/>
                      <a:pt x="0" y="12"/>
                      <a:pt x="4" y="6"/>
                    </a:cubicBezTo>
                    <a:cubicBezTo>
                      <a:pt x="6" y="2"/>
                      <a:pt x="10" y="0"/>
                      <a:pt x="14" y="0"/>
                    </a:cubicBezTo>
                    <a:cubicBezTo>
                      <a:pt x="16" y="0"/>
                      <a:pt x="18" y="0"/>
                      <a:pt x="20" y="2"/>
                    </a:cubicBezTo>
                    <a:cubicBezTo>
                      <a:pt x="23" y="3"/>
                      <a:pt x="25" y="6"/>
                      <a:pt x="26" y="9"/>
                    </a:cubicBezTo>
                    <a:cubicBezTo>
                      <a:pt x="27" y="12"/>
                      <a:pt x="26" y="16"/>
                      <a:pt x="24" y="18"/>
                    </a:cubicBezTo>
                    <a:cubicBezTo>
                      <a:pt x="23" y="21"/>
                      <a:pt x="20" y="23"/>
                      <a:pt x="17" y="24"/>
                    </a:cubicBezTo>
                    <a:cubicBezTo>
                      <a:pt x="16" y="24"/>
                      <a:pt x="15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1" y="9"/>
                      <a:pt x="11" y="10"/>
                    </a:cubicBezTo>
                    <a:cubicBezTo>
                      <a:pt x="9" y="12"/>
                      <a:pt x="10" y="14"/>
                      <a:pt x="12" y="15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6" y="16"/>
                      <a:pt x="17" y="15"/>
                      <a:pt x="17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7" y="9"/>
                      <a:pt x="16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86" name="Freeform 613"/>
              <p:cNvSpPr>
                <a:spLocks noEditPoints="1"/>
              </p:cNvSpPr>
              <p:nvPr/>
            </p:nvSpPr>
            <p:spPr bwMode="auto">
              <a:xfrm>
                <a:off x="-3957637" y="2486026"/>
                <a:ext cx="55563" cy="53975"/>
              </a:xfrm>
              <a:custGeom>
                <a:avLst/>
                <a:gdLst>
                  <a:gd name="T0" fmla="*/ 14 w 26"/>
                  <a:gd name="T1" fmla="*/ 25 h 25"/>
                  <a:gd name="T2" fmla="*/ 11 w 26"/>
                  <a:gd name="T3" fmla="*/ 24 h 25"/>
                  <a:gd name="T4" fmla="*/ 7 w 26"/>
                  <a:gd name="T5" fmla="*/ 23 h 25"/>
                  <a:gd name="T6" fmla="*/ 3 w 26"/>
                  <a:gd name="T7" fmla="*/ 6 h 25"/>
                  <a:gd name="T8" fmla="*/ 14 w 26"/>
                  <a:gd name="T9" fmla="*/ 0 h 25"/>
                  <a:gd name="T10" fmla="*/ 20 w 26"/>
                  <a:gd name="T11" fmla="*/ 2 h 25"/>
                  <a:gd name="T12" fmla="*/ 24 w 26"/>
                  <a:gd name="T13" fmla="*/ 6 h 25"/>
                  <a:gd name="T14" fmla="*/ 26 w 26"/>
                  <a:gd name="T15" fmla="*/ 10 h 25"/>
                  <a:gd name="T16" fmla="*/ 24 w 26"/>
                  <a:gd name="T17" fmla="*/ 19 h 25"/>
                  <a:gd name="T18" fmla="*/ 16 w 26"/>
                  <a:gd name="T19" fmla="*/ 24 h 25"/>
                  <a:gd name="T20" fmla="*/ 14 w 26"/>
                  <a:gd name="T21" fmla="*/ 25 h 25"/>
                  <a:gd name="T22" fmla="*/ 14 w 26"/>
                  <a:gd name="T23" fmla="*/ 9 h 25"/>
                  <a:gd name="T24" fmla="*/ 10 w 26"/>
                  <a:gd name="T25" fmla="*/ 10 h 25"/>
                  <a:gd name="T26" fmla="*/ 11 w 26"/>
                  <a:gd name="T27" fmla="*/ 16 h 25"/>
                  <a:gd name="T28" fmla="*/ 13 w 26"/>
                  <a:gd name="T29" fmla="*/ 16 h 25"/>
                  <a:gd name="T30" fmla="*/ 14 w 26"/>
                  <a:gd name="T31" fmla="*/ 16 h 25"/>
                  <a:gd name="T32" fmla="*/ 17 w 26"/>
                  <a:gd name="T33" fmla="*/ 15 h 25"/>
                  <a:gd name="T34" fmla="*/ 18 w 26"/>
                  <a:gd name="T35" fmla="*/ 12 h 25"/>
                  <a:gd name="T36" fmla="*/ 17 w 26"/>
                  <a:gd name="T37" fmla="*/ 10 h 25"/>
                  <a:gd name="T38" fmla="*/ 16 w 26"/>
                  <a:gd name="T39" fmla="*/ 9 h 25"/>
                  <a:gd name="T40" fmla="*/ 14 w 26"/>
                  <a:gd name="T4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5">
                    <a:moveTo>
                      <a:pt x="14" y="25"/>
                    </a:moveTo>
                    <a:cubicBezTo>
                      <a:pt x="13" y="25"/>
                      <a:pt x="12" y="25"/>
                      <a:pt x="11" y="24"/>
                    </a:cubicBezTo>
                    <a:cubicBezTo>
                      <a:pt x="10" y="24"/>
                      <a:pt x="8" y="24"/>
                      <a:pt x="7" y="23"/>
                    </a:cubicBezTo>
                    <a:cubicBezTo>
                      <a:pt x="1" y="19"/>
                      <a:pt x="0" y="12"/>
                      <a:pt x="3" y="6"/>
                    </a:cubicBezTo>
                    <a:cubicBezTo>
                      <a:pt x="6" y="3"/>
                      <a:pt x="9" y="0"/>
                      <a:pt x="14" y="0"/>
                    </a:cubicBezTo>
                    <a:cubicBezTo>
                      <a:pt x="16" y="0"/>
                      <a:pt x="18" y="1"/>
                      <a:pt x="20" y="2"/>
                    </a:cubicBezTo>
                    <a:cubicBezTo>
                      <a:pt x="22" y="3"/>
                      <a:pt x="23" y="4"/>
                      <a:pt x="24" y="6"/>
                    </a:cubicBezTo>
                    <a:cubicBezTo>
                      <a:pt x="25" y="7"/>
                      <a:pt x="25" y="9"/>
                      <a:pt x="26" y="10"/>
                    </a:cubicBezTo>
                    <a:cubicBezTo>
                      <a:pt x="26" y="13"/>
                      <a:pt x="25" y="17"/>
                      <a:pt x="24" y="19"/>
                    </a:cubicBezTo>
                    <a:cubicBezTo>
                      <a:pt x="22" y="22"/>
                      <a:pt x="19" y="24"/>
                      <a:pt x="16" y="24"/>
                    </a:cubicBezTo>
                    <a:cubicBezTo>
                      <a:pt x="15" y="25"/>
                      <a:pt x="14" y="25"/>
                      <a:pt x="14" y="25"/>
                    </a:cubicBezTo>
                    <a:close/>
                    <a:moveTo>
                      <a:pt x="14" y="9"/>
                    </a:moveTo>
                    <a:cubicBezTo>
                      <a:pt x="12" y="9"/>
                      <a:pt x="11" y="9"/>
                      <a:pt x="10" y="10"/>
                    </a:cubicBezTo>
                    <a:cubicBezTo>
                      <a:pt x="9" y="12"/>
                      <a:pt x="10" y="15"/>
                      <a:pt x="11" y="16"/>
                    </a:cubicBezTo>
                    <a:cubicBezTo>
                      <a:pt x="12" y="16"/>
                      <a:pt x="12" y="16"/>
                      <a:pt x="13" y="16"/>
                    </a:cubicBezTo>
                    <a:cubicBezTo>
                      <a:pt x="13" y="17"/>
                      <a:pt x="14" y="17"/>
                      <a:pt x="14" y="16"/>
                    </a:cubicBezTo>
                    <a:cubicBezTo>
                      <a:pt x="15" y="16"/>
                      <a:pt x="16" y="16"/>
                      <a:pt x="17" y="15"/>
                    </a:cubicBezTo>
                    <a:cubicBezTo>
                      <a:pt x="18" y="14"/>
                      <a:pt x="18" y="13"/>
                      <a:pt x="18" y="12"/>
                    </a:cubicBezTo>
                    <a:cubicBezTo>
                      <a:pt x="18" y="11"/>
                      <a:pt x="17" y="11"/>
                      <a:pt x="17" y="10"/>
                    </a:cubicBezTo>
                    <a:cubicBezTo>
                      <a:pt x="17" y="10"/>
                      <a:pt x="16" y="10"/>
                      <a:pt x="16" y="9"/>
                    </a:cubicBezTo>
                    <a:cubicBezTo>
                      <a:pt x="15" y="9"/>
                      <a:pt x="14" y="9"/>
                      <a:pt x="1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87" name="Freeform 614"/>
              <p:cNvSpPr>
                <a:spLocks noEditPoints="1"/>
              </p:cNvSpPr>
              <p:nvPr/>
            </p:nvSpPr>
            <p:spPr bwMode="auto">
              <a:xfrm>
                <a:off x="-4017962" y="2413001"/>
                <a:ext cx="57150" cy="50800"/>
              </a:xfrm>
              <a:custGeom>
                <a:avLst/>
                <a:gdLst>
                  <a:gd name="T0" fmla="*/ 14 w 27"/>
                  <a:gd name="T1" fmla="*/ 24 h 24"/>
                  <a:gd name="T2" fmla="*/ 9 w 27"/>
                  <a:gd name="T3" fmla="*/ 23 h 24"/>
                  <a:gd name="T4" fmla="*/ 3 w 27"/>
                  <a:gd name="T5" fmla="*/ 6 h 24"/>
                  <a:gd name="T6" fmla="*/ 14 w 27"/>
                  <a:gd name="T7" fmla="*/ 0 h 24"/>
                  <a:gd name="T8" fmla="*/ 20 w 27"/>
                  <a:gd name="T9" fmla="*/ 1 h 24"/>
                  <a:gd name="T10" fmla="*/ 26 w 27"/>
                  <a:gd name="T11" fmla="*/ 9 h 24"/>
                  <a:gd name="T12" fmla="*/ 25 w 27"/>
                  <a:gd name="T13" fmla="*/ 18 h 24"/>
                  <a:gd name="T14" fmla="*/ 14 w 27"/>
                  <a:gd name="T15" fmla="*/ 24 h 24"/>
                  <a:gd name="T16" fmla="*/ 14 w 27"/>
                  <a:gd name="T17" fmla="*/ 8 h 24"/>
                  <a:gd name="T18" fmla="*/ 10 w 27"/>
                  <a:gd name="T19" fmla="*/ 10 h 24"/>
                  <a:gd name="T20" fmla="*/ 12 w 27"/>
                  <a:gd name="T21" fmla="*/ 16 h 24"/>
                  <a:gd name="T22" fmla="*/ 14 w 27"/>
                  <a:gd name="T23" fmla="*/ 16 h 24"/>
                  <a:gd name="T24" fmla="*/ 18 w 27"/>
                  <a:gd name="T25" fmla="*/ 14 h 24"/>
                  <a:gd name="T26" fmla="*/ 18 w 27"/>
                  <a:gd name="T27" fmla="*/ 11 h 24"/>
                  <a:gd name="T28" fmla="*/ 16 w 27"/>
                  <a:gd name="T29" fmla="*/ 8 h 24"/>
                  <a:gd name="T30" fmla="*/ 14 w 27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4">
                    <a:moveTo>
                      <a:pt x="14" y="24"/>
                    </a:moveTo>
                    <a:cubicBezTo>
                      <a:pt x="12" y="24"/>
                      <a:pt x="10" y="24"/>
                      <a:pt x="9" y="23"/>
                    </a:cubicBezTo>
                    <a:cubicBezTo>
                      <a:pt x="3" y="20"/>
                      <a:pt x="0" y="12"/>
                      <a:pt x="3" y="6"/>
                    </a:cubicBezTo>
                    <a:cubicBezTo>
                      <a:pt x="5" y="2"/>
                      <a:pt x="9" y="0"/>
                      <a:pt x="14" y="0"/>
                    </a:cubicBezTo>
                    <a:cubicBezTo>
                      <a:pt x="16" y="0"/>
                      <a:pt x="18" y="0"/>
                      <a:pt x="20" y="1"/>
                    </a:cubicBezTo>
                    <a:cubicBezTo>
                      <a:pt x="23" y="3"/>
                      <a:pt x="25" y="5"/>
                      <a:pt x="26" y="9"/>
                    </a:cubicBezTo>
                    <a:cubicBezTo>
                      <a:pt x="27" y="12"/>
                      <a:pt x="27" y="15"/>
                      <a:pt x="25" y="18"/>
                    </a:cubicBezTo>
                    <a:cubicBezTo>
                      <a:pt x="23" y="22"/>
                      <a:pt x="19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2"/>
                      <a:pt x="10" y="15"/>
                      <a:pt x="12" y="16"/>
                    </a:cubicBezTo>
                    <a:cubicBezTo>
                      <a:pt x="13" y="16"/>
                      <a:pt x="14" y="16"/>
                      <a:pt x="14" y="16"/>
                    </a:cubicBezTo>
                    <a:cubicBezTo>
                      <a:pt x="16" y="16"/>
                      <a:pt x="17" y="15"/>
                      <a:pt x="18" y="14"/>
                    </a:cubicBezTo>
                    <a:cubicBezTo>
                      <a:pt x="19" y="13"/>
                      <a:pt x="19" y="12"/>
                      <a:pt x="18" y="11"/>
                    </a:cubicBezTo>
                    <a:cubicBezTo>
                      <a:pt x="18" y="10"/>
                      <a:pt x="17" y="9"/>
                      <a:pt x="16" y="8"/>
                    </a:cubicBezTo>
                    <a:cubicBezTo>
                      <a:pt x="15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88" name="Freeform 615"/>
              <p:cNvSpPr>
                <a:spLocks noEditPoints="1"/>
              </p:cNvSpPr>
              <p:nvPr/>
            </p:nvSpPr>
            <p:spPr bwMode="auto">
              <a:xfrm>
                <a:off x="-3975100" y="2371726"/>
                <a:ext cx="87313" cy="82550"/>
              </a:xfrm>
              <a:custGeom>
                <a:avLst/>
                <a:gdLst>
                  <a:gd name="T0" fmla="*/ 21 w 41"/>
                  <a:gd name="T1" fmla="*/ 38 h 38"/>
                  <a:gd name="T2" fmla="*/ 11 w 41"/>
                  <a:gd name="T3" fmla="*/ 35 h 38"/>
                  <a:gd name="T4" fmla="*/ 6 w 41"/>
                  <a:gd name="T5" fmla="*/ 30 h 38"/>
                  <a:gd name="T6" fmla="*/ 2 w 41"/>
                  <a:gd name="T7" fmla="*/ 24 h 38"/>
                  <a:gd name="T8" fmla="*/ 3 w 41"/>
                  <a:gd name="T9" fmla="*/ 10 h 38"/>
                  <a:gd name="T10" fmla="*/ 14 w 41"/>
                  <a:gd name="T11" fmla="*/ 1 h 38"/>
                  <a:gd name="T12" fmla="*/ 22 w 41"/>
                  <a:gd name="T13" fmla="*/ 0 h 38"/>
                  <a:gd name="T14" fmla="*/ 29 w 41"/>
                  <a:gd name="T15" fmla="*/ 3 h 38"/>
                  <a:gd name="T16" fmla="*/ 39 w 41"/>
                  <a:gd name="T17" fmla="*/ 15 h 38"/>
                  <a:gd name="T18" fmla="*/ 37 w 41"/>
                  <a:gd name="T19" fmla="*/ 29 h 38"/>
                  <a:gd name="T20" fmla="*/ 26 w 41"/>
                  <a:gd name="T21" fmla="*/ 37 h 38"/>
                  <a:gd name="T22" fmla="*/ 21 w 41"/>
                  <a:gd name="T23" fmla="*/ 38 h 38"/>
                  <a:gd name="T24" fmla="*/ 19 w 41"/>
                  <a:gd name="T25" fmla="*/ 8 h 38"/>
                  <a:gd name="T26" fmla="*/ 16 w 41"/>
                  <a:gd name="T27" fmla="*/ 9 h 38"/>
                  <a:gd name="T28" fmla="*/ 10 w 41"/>
                  <a:gd name="T29" fmla="*/ 13 h 38"/>
                  <a:gd name="T30" fmla="*/ 10 w 41"/>
                  <a:gd name="T31" fmla="*/ 21 h 38"/>
                  <a:gd name="T32" fmla="*/ 12 w 41"/>
                  <a:gd name="T33" fmla="*/ 25 h 38"/>
                  <a:gd name="T34" fmla="*/ 15 w 41"/>
                  <a:gd name="T35" fmla="*/ 28 h 38"/>
                  <a:gd name="T36" fmla="*/ 24 w 41"/>
                  <a:gd name="T37" fmla="*/ 29 h 38"/>
                  <a:gd name="T38" fmla="*/ 30 w 41"/>
                  <a:gd name="T39" fmla="*/ 25 h 38"/>
                  <a:gd name="T40" fmla="*/ 31 w 41"/>
                  <a:gd name="T41" fmla="*/ 17 h 38"/>
                  <a:gd name="T42" fmla="*/ 25 w 41"/>
                  <a:gd name="T43" fmla="*/ 10 h 38"/>
                  <a:gd name="T44" fmla="*/ 21 w 41"/>
                  <a:gd name="T45" fmla="*/ 8 h 38"/>
                  <a:gd name="T46" fmla="*/ 19 w 41"/>
                  <a:gd name="T47" fmla="*/ 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1" h="38">
                    <a:moveTo>
                      <a:pt x="21" y="38"/>
                    </a:moveTo>
                    <a:cubicBezTo>
                      <a:pt x="18" y="38"/>
                      <a:pt x="14" y="37"/>
                      <a:pt x="11" y="35"/>
                    </a:cubicBezTo>
                    <a:cubicBezTo>
                      <a:pt x="9" y="34"/>
                      <a:pt x="7" y="32"/>
                      <a:pt x="6" y="30"/>
                    </a:cubicBezTo>
                    <a:cubicBezTo>
                      <a:pt x="4" y="28"/>
                      <a:pt x="3" y="26"/>
                      <a:pt x="2" y="24"/>
                    </a:cubicBezTo>
                    <a:cubicBezTo>
                      <a:pt x="0" y="19"/>
                      <a:pt x="1" y="14"/>
                      <a:pt x="3" y="10"/>
                    </a:cubicBezTo>
                    <a:cubicBezTo>
                      <a:pt x="5" y="5"/>
                      <a:pt x="9" y="2"/>
                      <a:pt x="14" y="1"/>
                    </a:cubicBezTo>
                    <a:cubicBezTo>
                      <a:pt x="17" y="0"/>
                      <a:pt x="20" y="0"/>
                      <a:pt x="22" y="0"/>
                    </a:cubicBezTo>
                    <a:cubicBezTo>
                      <a:pt x="25" y="1"/>
                      <a:pt x="27" y="2"/>
                      <a:pt x="29" y="3"/>
                    </a:cubicBezTo>
                    <a:cubicBezTo>
                      <a:pt x="34" y="6"/>
                      <a:pt x="38" y="10"/>
                      <a:pt x="39" y="15"/>
                    </a:cubicBezTo>
                    <a:cubicBezTo>
                      <a:pt x="41" y="20"/>
                      <a:pt x="40" y="25"/>
                      <a:pt x="37" y="29"/>
                    </a:cubicBezTo>
                    <a:cubicBezTo>
                      <a:pt x="35" y="33"/>
                      <a:pt x="31" y="36"/>
                      <a:pt x="26" y="37"/>
                    </a:cubicBezTo>
                    <a:cubicBezTo>
                      <a:pt x="24" y="37"/>
                      <a:pt x="23" y="38"/>
                      <a:pt x="21" y="38"/>
                    </a:cubicBezTo>
                    <a:close/>
                    <a:moveTo>
                      <a:pt x="19" y="8"/>
                    </a:moveTo>
                    <a:cubicBezTo>
                      <a:pt x="18" y="8"/>
                      <a:pt x="17" y="8"/>
                      <a:pt x="16" y="9"/>
                    </a:cubicBezTo>
                    <a:cubicBezTo>
                      <a:pt x="14" y="9"/>
                      <a:pt x="11" y="11"/>
                      <a:pt x="10" y="13"/>
                    </a:cubicBezTo>
                    <a:cubicBezTo>
                      <a:pt x="9" y="16"/>
                      <a:pt x="9" y="18"/>
                      <a:pt x="10" y="21"/>
                    </a:cubicBezTo>
                    <a:cubicBezTo>
                      <a:pt x="10" y="22"/>
                      <a:pt x="11" y="24"/>
                      <a:pt x="12" y="25"/>
                    </a:cubicBezTo>
                    <a:cubicBezTo>
                      <a:pt x="13" y="26"/>
                      <a:pt x="14" y="27"/>
                      <a:pt x="15" y="28"/>
                    </a:cubicBezTo>
                    <a:cubicBezTo>
                      <a:pt x="18" y="29"/>
                      <a:pt x="21" y="30"/>
                      <a:pt x="24" y="29"/>
                    </a:cubicBezTo>
                    <a:cubicBezTo>
                      <a:pt x="27" y="29"/>
                      <a:pt x="29" y="27"/>
                      <a:pt x="30" y="25"/>
                    </a:cubicBezTo>
                    <a:cubicBezTo>
                      <a:pt x="32" y="23"/>
                      <a:pt x="32" y="20"/>
                      <a:pt x="31" y="17"/>
                    </a:cubicBezTo>
                    <a:cubicBezTo>
                      <a:pt x="30" y="14"/>
                      <a:pt x="28" y="12"/>
                      <a:pt x="25" y="10"/>
                    </a:cubicBezTo>
                    <a:cubicBezTo>
                      <a:pt x="24" y="9"/>
                      <a:pt x="22" y="9"/>
                      <a:pt x="21" y="8"/>
                    </a:cubicBezTo>
                    <a:cubicBezTo>
                      <a:pt x="20" y="8"/>
                      <a:pt x="20" y="8"/>
                      <a:pt x="1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89" name="Freeform 616"/>
              <p:cNvSpPr>
                <a:spLocks noEditPoints="1"/>
              </p:cNvSpPr>
              <p:nvPr/>
            </p:nvSpPr>
            <p:spPr bwMode="auto">
              <a:xfrm>
                <a:off x="-3984625" y="2427288"/>
                <a:ext cx="57150" cy="53975"/>
              </a:xfrm>
              <a:custGeom>
                <a:avLst/>
                <a:gdLst>
                  <a:gd name="T0" fmla="*/ 13 w 26"/>
                  <a:gd name="T1" fmla="*/ 25 h 25"/>
                  <a:gd name="T2" fmla="*/ 7 w 26"/>
                  <a:gd name="T3" fmla="*/ 23 h 25"/>
                  <a:gd name="T4" fmla="*/ 1 w 26"/>
                  <a:gd name="T5" fmla="*/ 16 h 25"/>
                  <a:gd name="T6" fmla="*/ 2 w 26"/>
                  <a:gd name="T7" fmla="*/ 7 h 25"/>
                  <a:gd name="T8" fmla="*/ 10 w 26"/>
                  <a:gd name="T9" fmla="*/ 1 h 25"/>
                  <a:gd name="T10" fmla="*/ 19 w 26"/>
                  <a:gd name="T11" fmla="*/ 2 h 25"/>
                  <a:gd name="T12" fmla="*/ 25 w 26"/>
                  <a:gd name="T13" fmla="*/ 10 h 25"/>
                  <a:gd name="T14" fmla="*/ 24 w 26"/>
                  <a:gd name="T15" fmla="*/ 19 h 25"/>
                  <a:gd name="T16" fmla="*/ 13 w 26"/>
                  <a:gd name="T17" fmla="*/ 25 h 25"/>
                  <a:gd name="T18" fmla="*/ 13 w 26"/>
                  <a:gd name="T19" fmla="*/ 9 h 25"/>
                  <a:gd name="T20" fmla="*/ 12 w 26"/>
                  <a:gd name="T21" fmla="*/ 9 h 25"/>
                  <a:gd name="T22" fmla="*/ 9 w 26"/>
                  <a:gd name="T23" fmla="*/ 11 h 25"/>
                  <a:gd name="T24" fmla="*/ 9 w 26"/>
                  <a:gd name="T25" fmla="*/ 14 h 25"/>
                  <a:gd name="T26" fmla="*/ 11 w 26"/>
                  <a:gd name="T27" fmla="*/ 16 h 25"/>
                  <a:gd name="T28" fmla="*/ 13 w 26"/>
                  <a:gd name="T29" fmla="*/ 17 h 25"/>
                  <a:gd name="T30" fmla="*/ 17 w 26"/>
                  <a:gd name="T31" fmla="*/ 15 h 25"/>
                  <a:gd name="T32" fmla="*/ 17 w 26"/>
                  <a:gd name="T33" fmla="*/ 12 h 25"/>
                  <a:gd name="T34" fmla="*/ 15 w 26"/>
                  <a:gd name="T35" fmla="*/ 9 h 25"/>
                  <a:gd name="T36" fmla="*/ 13 w 26"/>
                  <a:gd name="T37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1" y="25"/>
                      <a:pt x="9" y="25"/>
                      <a:pt x="7" y="23"/>
                    </a:cubicBezTo>
                    <a:cubicBezTo>
                      <a:pt x="4" y="22"/>
                      <a:pt x="2" y="19"/>
                      <a:pt x="1" y="16"/>
                    </a:cubicBezTo>
                    <a:cubicBezTo>
                      <a:pt x="0" y="13"/>
                      <a:pt x="1" y="10"/>
                      <a:pt x="2" y="7"/>
                    </a:cubicBezTo>
                    <a:cubicBezTo>
                      <a:pt x="4" y="4"/>
                      <a:pt x="6" y="2"/>
                      <a:pt x="10" y="1"/>
                    </a:cubicBezTo>
                    <a:cubicBezTo>
                      <a:pt x="13" y="0"/>
                      <a:pt x="16" y="1"/>
                      <a:pt x="19" y="2"/>
                    </a:cubicBezTo>
                    <a:cubicBezTo>
                      <a:pt x="22" y="4"/>
                      <a:pt x="24" y="7"/>
                      <a:pt x="25" y="10"/>
                    </a:cubicBezTo>
                    <a:cubicBezTo>
                      <a:pt x="26" y="13"/>
                      <a:pt x="25" y="16"/>
                      <a:pt x="24" y="19"/>
                    </a:cubicBezTo>
                    <a:cubicBezTo>
                      <a:pt x="22" y="23"/>
                      <a:pt x="18" y="25"/>
                      <a:pt x="13" y="25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7"/>
                      <a:pt x="12" y="17"/>
                      <a:pt x="13" y="17"/>
                    </a:cubicBezTo>
                    <a:cubicBezTo>
                      <a:pt x="15" y="17"/>
                      <a:pt x="16" y="16"/>
                      <a:pt x="17" y="15"/>
                    </a:cubicBezTo>
                    <a:cubicBezTo>
                      <a:pt x="18" y="14"/>
                      <a:pt x="17" y="13"/>
                      <a:pt x="17" y="12"/>
                    </a:cubicBezTo>
                    <a:cubicBezTo>
                      <a:pt x="17" y="11"/>
                      <a:pt x="16" y="10"/>
                      <a:pt x="15" y="9"/>
                    </a:cubicBezTo>
                    <a:cubicBezTo>
                      <a:pt x="14" y="9"/>
                      <a:pt x="13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90" name="Freeform 617"/>
              <p:cNvSpPr>
                <a:spLocks noEditPoints="1"/>
              </p:cNvSpPr>
              <p:nvPr/>
            </p:nvSpPr>
            <p:spPr bwMode="auto">
              <a:xfrm>
                <a:off x="-3951287" y="2447926"/>
                <a:ext cx="53975" cy="52388"/>
              </a:xfrm>
              <a:custGeom>
                <a:avLst/>
                <a:gdLst>
                  <a:gd name="T0" fmla="*/ 13 w 25"/>
                  <a:gd name="T1" fmla="*/ 25 h 25"/>
                  <a:gd name="T2" fmla="*/ 6 w 25"/>
                  <a:gd name="T3" fmla="*/ 23 h 25"/>
                  <a:gd name="T4" fmla="*/ 1 w 25"/>
                  <a:gd name="T5" fmla="*/ 15 h 25"/>
                  <a:gd name="T6" fmla="*/ 2 w 25"/>
                  <a:gd name="T7" fmla="*/ 6 h 25"/>
                  <a:gd name="T8" fmla="*/ 10 w 25"/>
                  <a:gd name="T9" fmla="*/ 0 h 25"/>
                  <a:gd name="T10" fmla="*/ 12 w 25"/>
                  <a:gd name="T11" fmla="*/ 0 h 25"/>
                  <a:gd name="T12" fmla="*/ 19 w 25"/>
                  <a:gd name="T13" fmla="*/ 2 h 25"/>
                  <a:gd name="T14" fmla="*/ 25 w 25"/>
                  <a:gd name="T15" fmla="*/ 10 h 25"/>
                  <a:gd name="T16" fmla="*/ 23 w 25"/>
                  <a:gd name="T17" fmla="*/ 19 h 25"/>
                  <a:gd name="T18" fmla="*/ 13 w 25"/>
                  <a:gd name="T19" fmla="*/ 25 h 25"/>
                  <a:gd name="T20" fmla="*/ 12 w 25"/>
                  <a:gd name="T21" fmla="*/ 8 h 25"/>
                  <a:gd name="T22" fmla="*/ 11 w 25"/>
                  <a:gd name="T23" fmla="*/ 8 h 25"/>
                  <a:gd name="T24" fmla="*/ 9 w 25"/>
                  <a:gd name="T25" fmla="*/ 10 h 25"/>
                  <a:gd name="T26" fmla="*/ 8 w 25"/>
                  <a:gd name="T27" fmla="*/ 13 h 25"/>
                  <a:gd name="T28" fmla="*/ 10 w 25"/>
                  <a:gd name="T29" fmla="*/ 16 h 25"/>
                  <a:gd name="T30" fmla="*/ 13 w 25"/>
                  <a:gd name="T31" fmla="*/ 17 h 25"/>
                  <a:gd name="T32" fmla="*/ 16 w 25"/>
                  <a:gd name="T33" fmla="*/ 15 h 25"/>
                  <a:gd name="T34" fmla="*/ 17 w 25"/>
                  <a:gd name="T35" fmla="*/ 12 h 25"/>
                  <a:gd name="T36" fmla="*/ 15 w 25"/>
                  <a:gd name="T37" fmla="*/ 9 h 25"/>
                  <a:gd name="T38" fmla="*/ 12 w 25"/>
                  <a:gd name="T3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10" y="25"/>
                      <a:pt x="8" y="24"/>
                      <a:pt x="6" y="23"/>
                    </a:cubicBezTo>
                    <a:cubicBezTo>
                      <a:pt x="3" y="21"/>
                      <a:pt x="1" y="18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4" y="3"/>
                      <a:pt x="6" y="1"/>
                      <a:pt x="10" y="0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2" y="4"/>
                      <a:pt x="24" y="7"/>
                      <a:pt x="25" y="10"/>
                    </a:cubicBezTo>
                    <a:cubicBezTo>
                      <a:pt x="25" y="14"/>
                      <a:pt x="25" y="17"/>
                      <a:pt x="23" y="19"/>
                    </a:cubicBezTo>
                    <a:cubicBezTo>
                      <a:pt x="21" y="23"/>
                      <a:pt x="17" y="25"/>
                      <a:pt x="13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1" y="16"/>
                      <a:pt x="12" y="17"/>
                      <a:pt x="13" y="17"/>
                    </a:cubicBezTo>
                    <a:cubicBezTo>
                      <a:pt x="14" y="17"/>
                      <a:pt x="15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6" y="11"/>
                      <a:pt x="16" y="10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91" name="Freeform 618"/>
              <p:cNvSpPr>
                <a:spLocks noEditPoints="1"/>
              </p:cNvSpPr>
              <p:nvPr/>
            </p:nvSpPr>
            <p:spPr bwMode="auto">
              <a:xfrm>
                <a:off x="-3925887" y="2595563"/>
                <a:ext cx="50800" cy="50800"/>
              </a:xfrm>
              <a:custGeom>
                <a:avLst/>
                <a:gdLst>
                  <a:gd name="T0" fmla="*/ 11 w 24"/>
                  <a:gd name="T1" fmla="*/ 24 h 24"/>
                  <a:gd name="T2" fmla="*/ 4 w 24"/>
                  <a:gd name="T3" fmla="*/ 21 h 24"/>
                  <a:gd name="T4" fmla="*/ 0 w 24"/>
                  <a:gd name="T5" fmla="*/ 13 h 24"/>
                  <a:gd name="T6" fmla="*/ 3 w 24"/>
                  <a:gd name="T7" fmla="*/ 5 h 24"/>
                  <a:gd name="T8" fmla="*/ 11 w 24"/>
                  <a:gd name="T9" fmla="*/ 0 h 24"/>
                  <a:gd name="T10" fmla="*/ 20 w 24"/>
                  <a:gd name="T11" fmla="*/ 3 h 24"/>
                  <a:gd name="T12" fmla="*/ 24 w 24"/>
                  <a:gd name="T13" fmla="*/ 11 h 24"/>
                  <a:gd name="T14" fmla="*/ 21 w 24"/>
                  <a:gd name="T15" fmla="*/ 20 h 24"/>
                  <a:gd name="T16" fmla="*/ 11 w 24"/>
                  <a:gd name="T17" fmla="*/ 24 h 24"/>
                  <a:gd name="T18" fmla="*/ 13 w 24"/>
                  <a:gd name="T19" fmla="*/ 8 h 24"/>
                  <a:gd name="T20" fmla="*/ 12 w 24"/>
                  <a:gd name="T21" fmla="*/ 8 h 24"/>
                  <a:gd name="T22" fmla="*/ 10 w 24"/>
                  <a:gd name="T23" fmla="*/ 10 h 24"/>
                  <a:gd name="T24" fmla="*/ 9 w 24"/>
                  <a:gd name="T25" fmla="*/ 13 h 24"/>
                  <a:gd name="T26" fmla="*/ 9 w 24"/>
                  <a:gd name="T27" fmla="*/ 15 h 24"/>
                  <a:gd name="T28" fmla="*/ 11 w 24"/>
                  <a:gd name="T29" fmla="*/ 16 h 24"/>
                  <a:gd name="T30" fmla="*/ 15 w 24"/>
                  <a:gd name="T31" fmla="*/ 14 h 24"/>
                  <a:gd name="T32" fmla="*/ 16 w 24"/>
                  <a:gd name="T33" fmla="*/ 11 h 24"/>
                  <a:gd name="T34" fmla="*/ 15 w 24"/>
                  <a:gd name="T35" fmla="*/ 9 h 24"/>
                  <a:gd name="T36" fmla="*/ 13 w 24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1" y="24"/>
                    </a:moveTo>
                    <a:cubicBezTo>
                      <a:pt x="9" y="24"/>
                      <a:pt x="6" y="23"/>
                      <a:pt x="4" y="21"/>
                    </a:cubicBezTo>
                    <a:cubicBezTo>
                      <a:pt x="2" y="19"/>
                      <a:pt x="0" y="17"/>
                      <a:pt x="0" y="13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5" y="2"/>
                      <a:pt x="8" y="1"/>
                      <a:pt x="11" y="0"/>
                    </a:cubicBezTo>
                    <a:cubicBezTo>
                      <a:pt x="14" y="0"/>
                      <a:pt x="18" y="1"/>
                      <a:pt x="20" y="3"/>
                    </a:cubicBezTo>
                    <a:cubicBezTo>
                      <a:pt x="22" y="5"/>
                      <a:pt x="24" y="8"/>
                      <a:pt x="24" y="11"/>
                    </a:cubicBezTo>
                    <a:cubicBezTo>
                      <a:pt x="24" y="14"/>
                      <a:pt x="23" y="17"/>
                      <a:pt x="21" y="20"/>
                    </a:cubicBezTo>
                    <a:cubicBezTo>
                      <a:pt x="18" y="22"/>
                      <a:pt x="15" y="24"/>
                      <a:pt x="11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9"/>
                      <a:pt x="10" y="9"/>
                      <a:pt x="10" y="10"/>
                    </a:cubicBezTo>
                    <a:cubicBezTo>
                      <a:pt x="9" y="11"/>
                      <a:pt x="8" y="12"/>
                      <a:pt x="9" y="13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2" y="16"/>
                      <a:pt x="14" y="15"/>
                      <a:pt x="15" y="14"/>
                    </a:cubicBezTo>
                    <a:cubicBezTo>
                      <a:pt x="15" y="13"/>
                      <a:pt x="16" y="12"/>
                      <a:pt x="16" y="11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9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92" name="Freeform 619"/>
              <p:cNvSpPr>
                <a:spLocks noEditPoints="1"/>
              </p:cNvSpPr>
              <p:nvPr/>
            </p:nvSpPr>
            <p:spPr bwMode="auto">
              <a:xfrm>
                <a:off x="-3902075" y="2616201"/>
                <a:ext cx="50800" cy="52388"/>
              </a:xfrm>
              <a:custGeom>
                <a:avLst/>
                <a:gdLst>
                  <a:gd name="T0" fmla="*/ 11 w 24"/>
                  <a:gd name="T1" fmla="*/ 24 h 24"/>
                  <a:gd name="T2" fmla="*/ 4 w 24"/>
                  <a:gd name="T3" fmla="*/ 21 h 24"/>
                  <a:gd name="T4" fmla="*/ 0 w 24"/>
                  <a:gd name="T5" fmla="*/ 13 h 24"/>
                  <a:gd name="T6" fmla="*/ 4 w 24"/>
                  <a:gd name="T7" fmla="*/ 4 h 24"/>
                  <a:gd name="T8" fmla="*/ 12 w 24"/>
                  <a:gd name="T9" fmla="*/ 0 h 24"/>
                  <a:gd name="T10" fmla="*/ 13 w 24"/>
                  <a:gd name="T11" fmla="*/ 0 h 24"/>
                  <a:gd name="T12" fmla="*/ 20 w 24"/>
                  <a:gd name="T13" fmla="*/ 3 h 24"/>
                  <a:gd name="T14" fmla="*/ 24 w 24"/>
                  <a:gd name="T15" fmla="*/ 11 h 24"/>
                  <a:gd name="T16" fmla="*/ 20 w 24"/>
                  <a:gd name="T17" fmla="*/ 20 h 24"/>
                  <a:gd name="T18" fmla="*/ 11 w 24"/>
                  <a:gd name="T19" fmla="*/ 24 h 24"/>
                  <a:gd name="T20" fmla="*/ 13 w 24"/>
                  <a:gd name="T21" fmla="*/ 8 h 24"/>
                  <a:gd name="T22" fmla="*/ 12 w 24"/>
                  <a:gd name="T23" fmla="*/ 8 h 24"/>
                  <a:gd name="T24" fmla="*/ 10 w 24"/>
                  <a:gd name="T25" fmla="*/ 10 h 24"/>
                  <a:gd name="T26" fmla="*/ 8 w 24"/>
                  <a:gd name="T27" fmla="*/ 13 h 24"/>
                  <a:gd name="T28" fmla="*/ 9 w 24"/>
                  <a:gd name="T29" fmla="*/ 15 h 24"/>
                  <a:gd name="T30" fmla="*/ 11 w 24"/>
                  <a:gd name="T31" fmla="*/ 16 h 24"/>
                  <a:gd name="T32" fmla="*/ 14 w 24"/>
                  <a:gd name="T33" fmla="*/ 14 h 24"/>
                  <a:gd name="T34" fmla="*/ 16 w 24"/>
                  <a:gd name="T35" fmla="*/ 11 h 24"/>
                  <a:gd name="T36" fmla="*/ 15 w 24"/>
                  <a:gd name="T37" fmla="*/ 9 h 24"/>
                  <a:gd name="T38" fmla="*/ 13 w 24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1" y="24"/>
                    </a:moveTo>
                    <a:cubicBezTo>
                      <a:pt x="8" y="24"/>
                      <a:pt x="6" y="23"/>
                      <a:pt x="4" y="21"/>
                    </a:cubicBezTo>
                    <a:cubicBezTo>
                      <a:pt x="1" y="19"/>
                      <a:pt x="0" y="16"/>
                      <a:pt x="0" y="13"/>
                    </a:cubicBezTo>
                    <a:cubicBezTo>
                      <a:pt x="0" y="10"/>
                      <a:pt x="1" y="7"/>
                      <a:pt x="4" y="4"/>
                    </a:cubicBezTo>
                    <a:cubicBezTo>
                      <a:pt x="6" y="2"/>
                      <a:pt x="9" y="0"/>
                      <a:pt x="12" y="0"/>
                    </a:cubicBezTo>
                    <a:cubicBezTo>
                      <a:pt x="12" y="0"/>
                      <a:pt x="12" y="0"/>
                      <a:pt x="13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2" y="5"/>
                      <a:pt x="24" y="8"/>
                      <a:pt x="24" y="11"/>
                    </a:cubicBezTo>
                    <a:cubicBezTo>
                      <a:pt x="24" y="14"/>
                      <a:pt x="22" y="18"/>
                      <a:pt x="20" y="20"/>
                    </a:cubicBezTo>
                    <a:cubicBezTo>
                      <a:pt x="18" y="22"/>
                      <a:pt x="14" y="24"/>
                      <a:pt x="11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10" y="10"/>
                    </a:cubicBezTo>
                    <a:cubicBezTo>
                      <a:pt x="9" y="11"/>
                      <a:pt x="8" y="12"/>
                      <a:pt x="8" y="13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6"/>
                      <a:pt x="10" y="16"/>
                      <a:pt x="11" y="16"/>
                    </a:cubicBezTo>
                    <a:cubicBezTo>
                      <a:pt x="12" y="16"/>
                      <a:pt x="13" y="15"/>
                      <a:pt x="14" y="14"/>
                    </a:cubicBezTo>
                    <a:cubicBezTo>
                      <a:pt x="15" y="13"/>
                      <a:pt x="16" y="12"/>
                      <a:pt x="16" y="11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93" name="Freeform 620"/>
              <p:cNvSpPr>
                <a:spLocks noEditPoints="1"/>
              </p:cNvSpPr>
              <p:nvPr/>
            </p:nvSpPr>
            <p:spPr bwMode="auto">
              <a:xfrm>
                <a:off x="-3881437" y="2638426"/>
                <a:ext cx="52388" cy="50800"/>
              </a:xfrm>
              <a:custGeom>
                <a:avLst/>
                <a:gdLst>
                  <a:gd name="T0" fmla="*/ 11 w 24"/>
                  <a:gd name="T1" fmla="*/ 24 h 24"/>
                  <a:gd name="T2" fmla="*/ 4 w 24"/>
                  <a:gd name="T3" fmla="*/ 21 h 24"/>
                  <a:gd name="T4" fmla="*/ 1 w 24"/>
                  <a:gd name="T5" fmla="*/ 12 h 24"/>
                  <a:gd name="T6" fmla="*/ 4 w 24"/>
                  <a:gd name="T7" fmla="*/ 4 h 24"/>
                  <a:gd name="T8" fmla="*/ 13 w 24"/>
                  <a:gd name="T9" fmla="*/ 0 h 24"/>
                  <a:gd name="T10" fmla="*/ 13 w 24"/>
                  <a:gd name="T11" fmla="*/ 0 h 24"/>
                  <a:gd name="T12" fmla="*/ 21 w 24"/>
                  <a:gd name="T13" fmla="*/ 4 h 24"/>
                  <a:gd name="T14" fmla="*/ 24 w 24"/>
                  <a:gd name="T15" fmla="*/ 12 h 24"/>
                  <a:gd name="T16" fmla="*/ 20 w 24"/>
                  <a:gd name="T17" fmla="*/ 20 h 24"/>
                  <a:gd name="T18" fmla="*/ 11 w 24"/>
                  <a:gd name="T19" fmla="*/ 24 h 24"/>
                  <a:gd name="T20" fmla="*/ 13 w 24"/>
                  <a:gd name="T21" fmla="*/ 8 h 24"/>
                  <a:gd name="T22" fmla="*/ 13 w 24"/>
                  <a:gd name="T23" fmla="*/ 8 h 24"/>
                  <a:gd name="T24" fmla="*/ 10 w 24"/>
                  <a:gd name="T25" fmla="*/ 10 h 24"/>
                  <a:gd name="T26" fmla="*/ 9 w 24"/>
                  <a:gd name="T27" fmla="*/ 13 h 24"/>
                  <a:gd name="T28" fmla="*/ 9 w 24"/>
                  <a:gd name="T29" fmla="*/ 15 h 24"/>
                  <a:gd name="T30" fmla="*/ 11 w 24"/>
                  <a:gd name="T31" fmla="*/ 16 h 24"/>
                  <a:gd name="T32" fmla="*/ 15 w 24"/>
                  <a:gd name="T33" fmla="*/ 15 h 24"/>
                  <a:gd name="T34" fmla="*/ 16 w 24"/>
                  <a:gd name="T35" fmla="*/ 12 h 24"/>
                  <a:gd name="T36" fmla="*/ 15 w 24"/>
                  <a:gd name="T37" fmla="*/ 9 h 24"/>
                  <a:gd name="T38" fmla="*/ 13 w 24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1" y="24"/>
                    </a:moveTo>
                    <a:cubicBezTo>
                      <a:pt x="8" y="24"/>
                      <a:pt x="6" y="23"/>
                      <a:pt x="4" y="21"/>
                    </a:cubicBezTo>
                    <a:cubicBezTo>
                      <a:pt x="2" y="19"/>
                      <a:pt x="0" y="16"/>
                      <a:pt x="1" y="12"/>
                    </a:cubicBezTo>
                    <a:cubicBezTo>
                      <a:pt x="1" y="9"/>
                      <a:pt x="2" y="6"/>
                      <a:pt x="4" y="4"/>
                    </a:cubicBezTo>
                    <a:cubicBezTo>
                      <a:pt x="7" y="2"/>
                      <a:pt x="9" y="1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6" y="0"/>
                      <a:pt x="19" y="2"/>
                      <a:pt x="21" y="4"/>
                    </a:cubicBezTo>
                    <a:cubicBezTo>
                      <a:pt x="23" y="6"/>
                      <a:pt x="24" y="9"/>
                      <a:pt x="24" y="12"/>
                    </a:cubicBezTo>
                    <a:cubicBezTo>
                      <a:pt x="24" y="15"/>
                      <a:pt x="23" y="18"/>
                      <a:pt x="20" y="20"/>
                    </a:cubicBezTo>
                    <a:cubicBezTo>
                      <a:pt x="18" y="23"/>
                      <a:pt x="15" y="24"/>
                      <a:pt x="11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2" y="9"/>
                      <a:pt x="11" y="9"/>
                      <a:pt x="10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3" y="16"/>
                      <a:pt x="14" y="15"/>
                      <a:pt x="15" y="15"/>
                    </a:cubicBezTo>
                    <a:cubicBezTo>
                      <a:pt x="15" y="14"/>
                      <a:pt x="16" y="13"/>
                      <a:pt x="16" y="12"/>
                    </a:cubicBezTo>
                    <a:cubicBezTo>
                      <a:pt x="16" y="11"/>
                      <a:pt x="16" y="10"/>
                      <a:pt x="15" y="9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94" name="Freeform 621"/>
              <p:cNvSpPr>
                <a:spLocks noEditPoints="1"/>
              </p:cNvSpPr>
              <p:nvPr/>
            </p:nvSpPr>
            <p:spPr bwMode="auto">
              <a:xfrm>
                <a:off x="-3860800" y="2662238"/>
                <a:ext cx="52388" cy="50800"/>
              </a:xfrm>
              <a:custGeom>
                <a:avLst/>
                <a:gdLst>
                  <a:gd name="T0" fmla="*/ 12 w 25"/>
                  <a:gd name="T1" fmla="*/ 24 h 24"/>
                  <a:gd name="T2" fmla="*/ 4 w 25"/>
                  <a:gd name="T3" fmla="*/ 20 h 24"/>
                  <a:gd name="T4" fmla="*/ 6 w 25"/>
                  <a:gd name="T5" fmla="*/ 4 h 24"/>
                  <a:gd name="T6" fmla="*/ 14 w 25"/>
                  <a:gd name="T7" fmla="*/ 0 h 24"/>
                  <a:gd name="T8" fmla="*/ 22 w 25"/>
                  <a:gd name="T9" fmla="*/ 4 h 24"/>
                  <a:gd name="T10" fmla="*/ 25 w 25"/>
                  <a:gd name="T11" fmla="*/ 12 h 24"/>
                  <a:gd name="T12" fmla="*/ 21 w 25"/>
                  <a:gd name="T13" fmla="*/ 21 h 24"/>
                  <a:gd name="T14" fmla="*/ 12 w 25"/>
                  <a:gd name="T15" fmla="*/ 24 h 24"/>
                  <a:gd name="T16" fmla="*/ 14 w 25"/>
                  <a:gd name="T17" fmla="*/ 8 h 24"/>
                  <a:gd name="T18" fmla="*/ 11 w 25"/>
                  <a:gd name="T19" fmla="*/ 9 h 24"/>
                  <a:gd name="T20" fmla="*/ 10 w 25"/>
                  <a:gd name="T21" fmla="*/ 15 h 24"/>
                  <a:gd name="T22" fmla="*/ 12 w 25"/>
                  <a:gd name="T23" fmla="*/ 15 h 24"/>
                  <a:gd name="T24" fmla="*/ 15 w 25"/>
                  <a:gd name="T25" fmla="*/ 14 h 24"/>
                  <a:gd name="T26" fmla="*/ 17 w 25"/>
                  <a:gd name="T27" fmla="*/ 11 h 24"/>
                  <a:gd name="T28" fmla="*/ 16 w 25"/>
                  <a:gd name="T29" fmla="*/ 9 h 24"/>
                  <a:gd name="T30" fmla="*/ 14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9" y="24"/>
                      <a:pt x="6" y="22"/>
                      <a:pt x="4" y="20"/>
                    </a:cubicBezTo>
                    <a:cubicBezTo>
                      <a:pt x="0" y="15"/>
                      <a:pt x="1" y="8"/>
                      <a:pt x="6" y="4"/>
                    </a:cubicBezTo>
                    <a:cubicBezTo>
                      <a:pt x="8" y="1"/>
                      <a:pt x="11" y="0"/>
                      <a:pt x="14" y="0"/>
                    </a:cubicBezTo>
                    <a:cubicBezTo>
                      <a:pt x="17" y="0"/>
                      <a:pt x="20" y="2"/>
                      <a:pt x="22" y="4"/>
                    </a:cubicBezTo>
                    <a:cubicBezTo>
                      <a:pt x="24" y="6"/>
                      <a:pt x="25" y="9"/>
                      <a:pt x="25" y="12"/>
                    </a:cubicBezTo>
                    <a:cubicBezTo>
                      <a:pt x="25" y="15"/>
                      <a:pt x="23" y="18"/>
                      <a:pt x="21" y="21"/>
                    </a:cubicBezTo>
                    <a:cubicBezTo>
                      <a:pt x="18" y="22"/>
                      <a:pt x="15" y="24"/>
                      <a:pt x="12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9"/>
                      <a:pt x="11" y="9"/>
                    </a:cubicBezTo>
                    <a:cubicBezTo>
                      <a:pt x="9" y="11"/>
                      <a:pt x="9" y="13"/>
                      <a:pt x="10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3" y="15"/>
                      <a:pt x="15" y="15"/>
                      <a:pt x="15" y="14"/>
                    </a:cubicBezTo>
                    <a:cubicBezTo>
                      <a:pt x="16" y="14"/>
                      <a:pt x="17" y="13"/>
                      <a:pt x="17" y="11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95" name="Freeform 622"/>
              <p:cNvSpPr>
                <a:spLocks noEditPoints="1"/>
              </p:cNvSpPr>
              <p:nvPr/>
            </p:nvSpPr>
            <p:spPr bwMode="auto">
              <a:xfrm>
                <a:off x="-3841750" y="2686051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4 w 26"/>
                  <a:gd name="T3" fmla="*/ 20 h 24"/>
                  <a:gd name="T4" fmla="*/ 6 w 26"/>
                  <a:gd name="T5" fmla="*/ 3 h 24"/>
                  <a:gd name="T6" fmla="*/ 15 w 26"/>
                  <a:gd name="T7" fmla="*/ 0 h 24"/>
                  <a:gd name="T8" fmla="*/ 23 w 26"/>
                  <a:gd name="T9" fmla="*/ 5 h 24"/>
                  <a:gd name="T10" fmla="*/ 25 w 26"/>
                  <a:gd name="T11" fmla="*/ 13 h 24"/>
                  <a:gd name="T12" fmla="*/ 21 w 26"/>
                  <a:gd name="T13" fmla="*/ 21 h 24"/>
                  <a:gd name="T14" fmla="*/ 13 w 26"/>
                  <a:gd name="T15" fmla="*/ 24 h 24"/>
                  <a:gd name="T16" fmla="*/ 15 w 26"/>
                  <a:gd name="T17" fmla="*/ 8 h 24"/>
                  <a:gd name="T18" fmla="*/ 12 w 26"/>
                  <a:gd name="T19" fmla="*/ 9 h 24"/>
                  <a:gd name="T20" fmla="*/ 11 w 26"/>
                  <a:gd name="T21" fmla="*/ 15 h 24"/>
                  <a:gd name="T22" fmla="*/ 13 w 26"/>
                  <a:gd name="T23" fmla="*/ 16 h 24"/>
                  <a:gd name="T24" fmla="*/ 16 w 26"/>
                  <a:gd name="T25" fmla="*/ 15 h 24"/>
                  <a:gd name="T26" fmla="*/ 17 w 26"/>
                  <a:gd name="T27" fmla="*/ 12 h 24"/>
                  <a:gd name="T28" fmla="*/ 17 w 26"/>
                  <a:gd name="T29" fmla="*/ 9 h 24"/>
                  <a:gd name="T30" fmla="*/ 15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9" y="24"/>
                      <a:pt x="6" y="22"/>
                      <a:pt x="4" y="20"/>
                    </a:cubicBezTo>
                    <a:cubicBezTo>
                      <a:pt x="0" y="15"/>
                      <a:pt x="1" y="8"/>
                      <a:pt x="6" y="3"/>
                    </a:cubicBezTo>
                    <a:cubicBezTo>
                      <a:pt x="9" y="1"/>
                      <a:pt x="12" y="0"/>
                      <a:pt x="15" y="0"/>
                    </a:cubicBezTo>
                    <a:cubicBezTo>
                      <a:pt x="18" y="0"/>
                      <a:pt x="21" y="2"/>
                      <a:pt x="23" y="5"/>
                    </a:cubicBezTo>
                    <a:cubicBezTo>
                      <a:pt x="25" y="7"/>
                      <a:pt x="26" y="10"/>
                      <a:pt x="25" y="13"/>
                    </a:cubicBezTo>
                    <a:cubicBezTo>
                      <a:pt x="25" y="16"/>
                      <a:pt x="23" y="19"/>
                      <a:pt x="21" y="21"/>
                    </a:cubicBezTo>
                    <a:cubicBezTo>
                      <a:pt x="18" y="23"/>
                      <a:pt x="16" y="24"/>
                      <a:pt x="13" y="24"/>
                    </a:cubicBezTo>
                    <a:close/>
                    <a:moveTo>
                      <a:pt x="15" y="8"/>
                    </a:moveTo>
                    <a:cubicBezTo>
                      <a:pt x="14" y="8"/>
                      <a:pt x="12" y="9"/>
                      <a:pt x="12" y="9"/>
                    </a:cubicBezTo>
                    <a:cubicBezTo>
                      <a:pt x="10" y="11"/>
                      <a:pt x="9" y="13"/>
                      <a:pt x="11" y="15"/>
                    </a:cubicBezTo>
                    <a:cubicBezTo>
                      <a:pt x="11" y="15"/>
                      <a:pt x="12" y="16"/>
                      <a:pt x="13" y="16"/>
                    </a:cubicBezTo>
                    <a:cubicBezTo>
                      <a:pt x="14" y="16"/>
                      <a:pt x="15" y="15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7" y="9"/>
                    </a:cubicBezTo>
                    <a:cubicBezTo>
                      <a:pt x="16" y="9"/>
                      <a:pt x="15" y="8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96" name="Freeform 623"/>
              <p:cNvSpPr>
                <a:spLocks noEditPoints="1"/>
              </p:cNvSpPr>
              <p:nvPr/>
            </p:nvSpPr>
            <p:spPr bwMode="auto">
              <a:xfrm>
                <a:off x="-3817937" y="2711451"/>
                <a:ext cx="50800" cy="49213"/>
              </a:xfrm>
              <a:custGeom>
                <a:avLst/>
                <a:gdLst>
                  <a:gd name="T0" fmla="*/ 11 w 24"/>
                  <a:gd name="T1" fmla="*/ 23 h 23"/>
                  <a:gd name="T2" fmla="*/ 2 w 24"/>
                  <a:gd name="T3" fmla="*/ 19 h 23"/>
                  <a:gd name="T4" fmla="*/ 0 w 24"/>
                  <a:gd name="T5" fmla="*/ 15 h 23"/>
                  <a:gd name="T6" fmla="*/ 0 w 24"/>
                  <a:gd name="T7" fmla="*/ 10 h 23"/>
                  <a:gd name="T8" fmla="*/ 5 w 24"/>
                  <a:gd name="T9" fmla="*/ 3 h 23"/>
                  <a:gd name="T10" fmla="*/ 13 w 24"/>
                  <a:gd name="T11" fmla="*/ 0 h 23"/>
                  <a:gd name="T12" fmla="*/ 18 w 24"/>
                  <a:gd name="T13" fmla="*/ 1 h 23"/>
                  <a:gd name="T14" fmla="*/ 21 w 24"/>
                  <a:gd name="T15" fmla="*/ 4 h 23"/>
                  <a:gd name="T16" fmla="*/ 23 w 24"/>
                  <a:gd name="T17" fmla="*/ 13 h 23"/>
                  <a:gd name="T18" fmla="*/ 18 w 24"/>
                  <a:gd name="T19" fmla="*/ 21 h 23"/>
                  <a:gd name="T20" fmla="*/ 11 w 24"/>
                  <a:gd name="T21" fmla="*/ 23 h 23"/>
                  <a:gd name="T22" fmla="*/ 12 w 24"/>
                  <a:gd name="T23" fmla="*/ 8 h 23"/>
                  <a:gd name="T24" fmla="*/ 10 w 24"/>
                  <a:gd name="T25" fmla="*/ 9 h 23"/>
                  <a:gd name="T26" fmla="*/ 8 w 24"/>
                  <a:gd name="T27" fmla="*/ 12 h 23"/>
                  <a:gd name="T28" fmla="*/ 8 w 24"/>
                  <a:gd name="T29" fmla="*/ 13 h 23"/>
                  <a:gd name="T30" fmla="*/ 8 w 24"/>
                  <a:gd name="T31" fmla="*/ 14 h 23"/>
                  <a:gd name="T32" fmla="*/ 13 w 24"/>
                  <a:gd name="T33" fmla="*/ 14 h 23"/>
                  <a:gd name="T34" fmla="*/ 15 w 24"/>
                  <a:gd name="T35" fmla="*/ 11 h 23"/>
                  <a:gd name="T36" fmla="*/ 15 w 24"/>
                  <a:gd name="T37" fmla="*/ 9 h 23"/>
                  <a:gd name="T38" fmla="*/ 14 w 24"/>
                  <a:gd name="T39" fmla="*/ 8 h 23"/>
                  <a:gd name="T40" fmla="*/ 13 w 24"/>
                  <a:gd name="T41" fmla="*/ 8 h 23"/>
                  <a:gd name="T42" fmla="*/ 12 w 24"/>
                  <a:gd name="T4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11" y="23"/>
                    </a:moveTo>
                    <a:cubicBezTo>
                      <a:pt x="7" y="23"/>
                      <a:pt x="4" y="22"/>
                      <a:pt x="2" y="19"/>
                    </a:cubicBezTo>
                    <a:cubicBezTo>
                      <a:pt x="1" y="18"/>
                      <a:pt x="0" y="16"/>
                      <a:pt x="0" y="15"/>
                    </a:cubicBezTo>
                    <a:cubicBezTo>
                      <a:pt x="0" y="13"/>
                      <a:pt x="0" y="12"/>
                      <a:pt x="0" y="10"/>
                    </a:cubicBezTo>
                    <a:cubicBezTo>
                      <a:pt x="1" y="7"/>
                      <a:pt x="2" y="4"/>
                      <a:pt x="5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5" y="0"/>
                      <a:pt x="16" y="1"/>
                      <a:pt x="18" y="1"/>
                    </a:cubicBezTo>
                    <a:cubicBezTo>
                      <a:pt x="19" y="2"/>
                      <a:pt x="20" y="3"/>
                      <a:pt x="21" y="4"/>
                    </a:cubicBezTo>
                    <a:cubicBezTo>
                      <a:pt x="23" y="7"/>
                      <a:pt x="24" y="10"/>
                      <a:pt x="23" y="13"/>
                    </a:cubicBezTo>
                    <a:cubicBezTo>
                      <a:pt x="23" y="16"/>
                      <a:pt x="21" y="19"/>
                      <a:pt x="18" y="21"/>
                    </a:cubicBezTo>
                    <a:cubicBezTo>
                      <a:pt x="16" y="22"/>
                      <a:pt x="13" y="23"/>
                      <a:pt x="11" y="23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8" y="13"/>
                      <a:pt x="8" y="14"/>
                      <a:pt x="8" y="14"/>
                    </a:cubicBezTo>
                    <a:cubicBezTo>
                      <a:pt x="9" y="15"/>
                      <a:pt x="12" y="15"/>
                      <a:pt x="13" y="14"/>
                    </a:cubicBezTo>
                    <a:cubicBezTo>
                      <a:pt x="14" y="14"/>
                      <a:pt x="15" y="13"/>
                      <a:pt x="15" y="11"/>
                    </a:cubicBezTo>
                    <a:cubicBezTo>
                      <a:pt x="15" y="11"/>
                      <a:pt x="15" y="10"/>
                      <a:pt x="15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97" name="Freeform 624"/>
              <p:cNvSpPr>
                <a:spLocks noEditPoints="1"/>
              </p:cNvSpPr>
              <p:nvPr/>
            </p:nvSpPr>
            <p:spPr bwMode="auto">
              <a:xfrm>
                <a:off x="-3897312" y="2576513"/>
                <a:ext cx="52388" cy="50800"/>
              </a:xfrm>
              <a:custGeom>
                <a:avLst/>
                <a:gdLst>
                  <a:gd name="T0" fmla="*/ 13 w 25"/>
                  <a:gd name="T1" fmla="*/ 24 h 24"/>
                  <a:gd name="T2" fmla="*/ 5 w 25"/>
                  <a:gd name="T3" fmla="*/ 21 h 24"/>
                  <a:gd name="T4" fmla="*/ 4 w 25"/>
                  <a:gd name="T5" fmla="*/ 4 h 24"/>
                  <a:gd name="T6" fmla="*/ 14 w 25"/>
                  <a:gd name="T7" fmla="*/ 0 h 24"/>
                  <a:gd name="T8" fmla="*/ 21 w 25"/>
                  <a:gd name="T9" fmla="*/ 3 h 24"/>
                  <a:gd name="T10" fmla="*/ 25 w 25"/>
                  <a:gd name="T11" fmla="*/ 11 h 24"/>
                  <a:gd name="T12" fmla="*/ 22 w 25"/>
                  <a:gd name="T13" fmla="*/ 20 h 24"/>
                  <a:gd name="T14" fmla="*/ 14 w 25"/>
                  <a:gd name="T15" fmla="*/ 24 h 24"/>
                  <a:gd name="T16" fmla="*/ 13 w 25"/>
                  <a:gd name="T17" fmla="*/ 24 h 24"/>
                  <a:gd name="T18" fmla="*/ 14 w 25"/>
                  <a:gd name="T19" fmla="*/ 8 h 24"/>
                  <a:gd name="T20" fmla="*/ 10 w 25"/>
                  <a:gd name="T21" fmla="*/ 10 h 24"/>
                  <a:gd name="T22" fmla="*/ 10 w 25"/>
                  <a:gd name="T23" fmla="*/ 15 h 24"/>
                  <a:gd name="T24" fmla="*/ 13 w 25"/>
                  <a:gd name="T25" fmla="*/ 16 h 24"/>
                  <a:gd name="T26" fmla="*/ 13 w 25"/>
                  <a:gd name="T27" fmla="*/ 16 h 24"/>
                  <a:gd name="T28" fmla="*/ 16 w 25"/>
                  <a:gd name="T29" fmla="*/ 14 h 24"/>
                  <a:gd name="T30" fmla="*/ 17 w 25"/>
                  <a:gd name="T31" fmla="*/ 11 h 24"/>
                  <a:gd name="T32" fmla="*/ 16 w 25"/>
                  <a:gd name="T33" fmla="*/ 9 h 24"/>
                  <a:gd name="T34" fmla="*/ 14 w 25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0" y="17"/>
                      <a:pt x="0" y="10"/>
                      <a:pt x="4" y="4"/>
                    </a:cubicBezTo>
                    <a:cubicBezTo>
                      <a:pt x="7" y="2"/>
                      <a:pt x="10" y="0"/>
                      <a:pt x="14" y="0"/>
                    </a:cubicBezTo>
                    <a:cubicBezTo>
                      <a:pt x="16" y="0"/>
                      <a:pt x="19" y="1"/>
                      <a:pt x="21" y="3"/>
                    </a:cubicBezTo>
                    <a:cubicBezTo>
                      <a:pt x="24" y="5"/>
                      <a:pt x="25" y="8"/>
                      <a:pt x="25" y="11"/>
                    </a:cubicBezTo>
                    <a:cubicBezTo>
                      <a:pt x="25" y="14"/>
                      <a:pt x="24" y="18"/>
                      <a:pt x="22" y="20"/>
                    </a:cubicBezTo>
                    <a:cubicBezTo>
                      <a:pt x="20" y="22"/>
                      <a:pt x="17" y="24"/>
                      <a:pt x="14" y="24"/>
                    </a:cubicBezTo>
                    <a:lnTo>
                      <a:pt x="13" y="24"/>
                    </a:ln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1"/>
                      <a:pt x="9" y="14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7" y="14"/>
                      <a:pt x="17" y="13"/>
                      <a:pt x="17" y="11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98" name="Freeform 625"/>
              <p:cNvSpPr>
                <a:spLocks noEditPoints="1"/>
              </p:cNvSpPr>
              <p:nvPr/>
            </p:nvSpPr>
            <p:spPr bwMode="auto">
              <a:xfrm>
                <a:off x="-3875087" y="2597151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5 w 25"/>
                  <a:gd name="T3" fmla="*/ 21 h 24"/>
                  <a:gd name="T4" fmla="*/ 5 w 25"/>
                  <a:gd name="T5" fmla="*/ 4 h 24"/>
                  <a:gd name="T6" fmla="*/ 14 w 25"/>
                  <a:gd name="T7" fmla="*/ 0 h 24"/>
                  <a:gd name="T8" fmla="*/ 22 w 25"/>
                  <a:gd name="T9" fmla="*/ 4 h 24"/>
                  <a:gd name="T10" fmla="*/ 25 w 25"/>
                  <a:gd name="T11" fmla="*/ 12 h 24"/>
                  <a:gd name="T12" fmla="*/ 22 w 25"/>
                  <a:gd name="T13" fmla="*/ 21 h 24"/>
                  <a:gd name="T14" fmla="*/ 13 w 25"/>
                  <a:gd name="T15" fmla="*/ 24 h 24"/>
                  <a:gd name="T16" fmla="*/ 14 w 25"/>
                  <a:gd name="T17" fmla="*/ 9 h 24"/>
                  <a:gd name="T18" fmla="*/ 11 w 25"/>
                  <a:gd name="T19" fmla="*/ 10 h 24"/>
                  <a:gd name="T20" fmla="*/ 11 w 25"/>
                  <a:gd name="T21" fmla="*/ 15 h 24"/>
                  <a:gd name="T22" fmla="*/ 13 w 25"/>
                  <a:gd name="T23" fmla="*/ 16 h 24"/>
                  <a:gd name="T24" fmla="*/ 13 w 25"/>
                  <a:gd name="T25" fmla="*/ 16 h 24"/>
                  <a:gd name="T26" fmla="*/ 16 w 25"/>
                  <a:gd name="T27" fmla="*/ 15 h 24"/>
                  <a:gd name="T28" fmla="*/ 17 w 25"/>
                  <a:gd name="T29" fmla="*/ 12 h 24"/>
                  <a:gd name="T30" fmla="*/ 16 w 25"/>
                  <a:gd name="T31" fmla="*/ 10 h 24"/>
                  <a:gd name="T32" fmla="*/ 14 w 25"/>
                  <a:gd name="T3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0" y="17"/>
                      <a:pt x="0" y="9"/>
                      <a:pt x="5" y="4"/>
                    </a:cubicBezTo>
                    <a:cubicBezTo>
                      <a:pt x="7" y="2"/>
                      <a:pt x="10" y="0"/>
                      <a:pt x="14" y="0"/>
                    </a:cubicBezTo>
                    <a:cubicBezTo>
                      <a:pt x="17" y="0"/>
                      <a:pt x="20" y="2"/>
                      <a:pt x="22" y="4"/>
                    </a:cubicBezTo>
                    <a:cubicBezTo>
                      <a:pt x="24" y="6"/>
                      <a:pt x="25" y="9"/>
                      <a:pt x="25" y="12"/>
                    </a:cubicBezTo>
                    <a:cubicBezTo>
                      <a:pt x="25" y="15"/>
                      <a:pt x="24" y="18"/>
                      <a:pt x="22" y="21"/>
                    </a:cubicBezTo>
                    <a:cubicBezTo>
                      <a:pt x="20" y="23"/>
                      <a:pt x="17" y="24"/>
                      <a:pt x="13" y="24"/>
                    </a:cubicBezTo>
                    <a:close/>
                    <a:moveTo>
                      <a:pt x="14" y="9"/>
                    </a:moveTo>
                    <a:cubicBezTo>
                      <a:pt x="13" y="9"/>
                      <a:pt x="12" y="9"/>
                      <a:pt x="11" y="10"/>
                    </a:cubicBezTo>
                    <a:cubicBezTo>
                      <a:pt x="9" y="12"/>
                      <a:pt x="9" y="14"/>
                      <a:pt x="11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6" y="10"/>
                    </a:cubicBezTo>
                    <a:cubicBezTo>
                      <a:pt x="15" y="9"/>
                      <a:pt x="14" y="9"/>
                      <a:pt x="1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899" name="Freeform 626"/>
              <p:cNvSpPr>
                <a:spLocks noEditPoints="1"/>
              </p:cNvSpPr>
              <p:nvPr/>
            </p:nvSpPr>
            <p:spPr bwMode="auto">
              <a:xfrm>
                <a:off x="-3851275" y="2620963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4 w 25"/>
                  <a:gd name="T3" fmla="*/ 21 h 24"/>
                  <a:gd name="T4" fmla="*/ 5 w 25"/>
                  <a:gd name="T5" fmla="*/ 4 h 24"/>
                  <a:gd name="T6" fmla="*/ 14 w 25"/>
                  <a:gd name="T7" fmla="*/ 0 h 24"/>
                  <a:gd name="T8" fmla="*/ 22 w 25"/>
                  <a:gd name="T9" fmla="*/ 4 h 24"/>
                  <a:gd name="T10" fmla="*/ 25 w 25"/>
                  <a:gd name="T11" fmla="*/ 12 h 24"/>
                  <a:gd name="T12" fmla="*/ 21 w 25"/>
                  <a:gd name="T13" fmla="*/ 21 h 24"/>
                  <a:gd name="T14" fmla="*/ 13 w 25"/>
                  <a:gd name="T15" fmla="*/ 24 h 24"/>
                  <a:gd name="T16" fmla="*/ 14 w 25"/>
                  <a:gd name="T17" fmla="*/ 8 h 24"/>
                  <a:gd name="T18" fmla="*/ 11 w 25"/>
                  <a:gd name="T19" fmla="*/ 10 h 24"/>
                  <a:gd name="T20" fmla="*/ 10 w 25"/>
                  <a:gd name="T21" fmla="*/ 15 h 24"/>
                  <a:gd name="T22" fmla="*/ 16 w 25"/>
                  <a:gd name="T23" fmla="*/ 15 h 24"/>
                  <a:gd name="T24" fmla="*/ 17 w 25"/>
                  <a:gd name="T25" fmla="*/ 12 h 24"/>
                  <a:gd name="T26" fmla="*/ 16 w 25"/>
                  <a:gd name="T27" fmla="*/ 10 h 24"/>
                  <a:gd name="T28" fmla="*/ 14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9" y="24"/>
                      <a:pt x="7" y="23"/>
                      <a:pt x="4" y="21"/>
                    </a:cubicBezTo>
                    <a:cubicBezTo>
                      <a:pt x="0" y="16"/>
                      <a:pt x="0" y="9"/>
                      <a:pt x="5" y="4"/>
                    </a:cubicBezTo>
                    <a:cubicBezTo>
                      <a:pt x="7" y="2"/>
                      <a:pt x="10" y="0"/>
                      <a:pt x="14" y="0"/>
                    </a:cubicBezTo>
                    <a:cubicBezTo>
                      <a:pt x="17" y="0"/>
                      <a:pt x="20" y="2"/>
                      <a:pt x="22" y="4"/>
                    </a:cubicBezTo>
                    <a:cubicBezTo>
                      <a:pt x="24" y="6"/>
                      <a:pt x="25" y="9"/>
                      <a:pt x="25" y="12"/>
                    </a:cubicBezTo>
                    <a:cubicBezTo>
                      <a:pt x="25" y="16"/>
                      <a:pt x="24" y="19"/>
                      <a:pt x="21" y="21"/>
                    </a:cubicBezTo>
                    <a:cubicBezTo>
                      <a:pt x="19" y="23"/>
                      <a:pt x="16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9"/>
                      <a:pt x="11" y="10"/>
                    </a:cubicBezTo>
                    <a:cubicBezTo>
                      <a:pt x="9" y="11"/>
                      <a:pt x="9" y="14"/>
                      <a:pt x="10" y="15"/>
                    </a:cubicBezTo>
                    <a:cubicBezTo>
                      <a:pt x="11" y="16"/>
                      <a:pt x="14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6" y="10"/>
                    </a:cubicBezTo>
                    <a:cubicBezTo>
                      <a:pt x="15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00" name="Freeform 627"/>
              <p:cNvSpPr>
                <a:spLocks noEditPoints="1"/>
              </p:cNvSpPr>
              <p:nvPr/>
            </p:nvSpPr>
            <p:spPr bwMode="auto">
              <a:xfrm>
                <a:off x="-3829050" y="2646363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4 w 26"/>
                  <a:gd name="T3" fmla="*/ 20 h 24"/>
                  <a:gd name="T4" fmla="*/ 6 w 26"/>
                  <a:gd name="T5" fmla="*/ 3 h 24"/>
                  <a:gd name="T6" fmla="*/ 14 w 26"/>
                  <a:gd name="T7" fmla="*/ 0 h 24"/>
                  <a:gd name="T8" fmla="*/ 23 w 26"/>
                  <a:gd name="T9" fmla="*/ 4 h 24"/>
                  <a:gd name="T10" fmla="*/ 25 w 26"/>
                  <a:gd name="T11" fmla="*/ 12 h 24"/>
                  <a:gd name="T12" fmla="*/ 21 w 26"/>
                  <a:gd name="T13" fmla="*/ 21 h 24"/>
                  <a:gd name="T14" fmla="*/ 13 w 26"/>
                  <a:gd name="T15" fmla="*/ 24 h 24"/>
                  <a:gd name="T16" fmla="*/ 14 w 26"/>
                  <a:gd name="T17" fmla="*/ 8 h 24"/>
                  <a:gd name="T18" fmla="*/ 11 w 26"/>
                  <a:gd name="T19" fmla="*/ 9 h 24"/>
                  <a:gd name="T20" fmla="*/ 10 w 26"/>
                  <a:gd name="T21" fmla="*/ 14 h 24"/>
                  <a:gd name="T22" fmla="*/ 13 w 26"/>
                  <a:gd name="T23" fmla="*/ 15 h 24"/>
                  <a:gd name="T24" fmla="*/ 16 w 26"/>
                  <a:gd name="T25" fmla="*/ 14 h 24"/>
                  <a:gd name="T26" fmla="*/ 17 w 26"/>
                  <a:gd name="T27" fmla="*/ 12 h 24"/>
                  <a:gd name="T28" fmla="*/ 17 w 26"/>
                  <a:gd name="T29" fmla="*/ 9 h 24"/>
                  <a:gd name="T30" fmla="*/ 14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6" y="22"/>
                      <a:pt x="4" y="20"/>
                    </a:cubicBezTo>
                    <a:cubicBezTo>
                      <a:pt x="0" y="15"/>
                      <a:pt x="1" y="7"/>
                      <a:pt x="6" y="3"/>
                    </a:cubicBezTo>
                    <a:cubicBezTo>
                      <a:pt x="8" y="1"/>
                      <a:pt x="11" y="0"/>
                      <a:pt x="14" y="0"/>
                    </a:cubicBezTo>
                    <a:cubicBezTo>
                      <a:pt x="17" y="0"/>
                      <a:pt x="20" y="1"/>
                      <a:pt x="23" y="4"/>
                    </a:cubicBezTo>
                    <a:cubicBezTo>
                      <a:pt x="25" y="6"/>
                      <a:pt x="26" y="9"/>
                      <a:pt x="25" y="12"/>
                    </a:cubicBezTo>
                    <a:cubicBezTo>
                      <a:pt x="25" y="16"/>
                      <a:pt x="24" y="19"/>
                      <a:pt x="21" y="21"/>
                    </a:cubicBezTo>
                    <a:cubicBezTo>
                      <a:pt x="19" y="23"/>
                      <a:pt x="16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8"/>
                      <a:pt x="11" y="9"/>
                    </a:cubicBezTo>
                    <a:cubicBezTo>
                      <a:pt x="10" y="10"/>
                      <a:pt x="9" y="13"/>
                      <a:pt x="10" y="14"/>
                    </a:cubicBezTo>
                    <a:cubicBezTo>
                      <a:pt x="11" y="15"/>
                      <a:pt x="12" y="15"/>
                      <a:pt x="13" y="15"/>
                    </a:cubicBezTo>
                    <a:cubicBezTo>
                      <a:pt x="14" y="15"/>
                      <a:pt x="15" y="15"/>
                      <a:pt x="16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7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01" name="Freeform 628"/>
              <p:cNvSpPr>
                <a:spLocks noEditPoints="1"/>
              </p:cNvSpPr>
              <p:nvPr/>
            </p:nvSpPr>
            <p:spPr bwMode="auto">
              <a:xfrm>
                <a:off x="-3808412" y="2673351"/>
                <a:ext cx="57150" cy="49213"/>
              </a:xfrm>
              <a:custGeom>
                <a:avLst/>
                <a:gdLst>
                  <a:gd name="T0" fmla="*/ 13 w 26"/>
                  <a:gd name="T1" fmla="*/ 23 h 23"/>
                  <a:gd name="T2" fmla="*/ 4 w 26"/>
                  <a:gd name="T3" fmla="*/ 19 h 23"/>
                  <a:gd name="T4" fmla="*/ 6 w 26"/>
                  <a:gd name="T5" fmla="*/ 2 h 23"/>
                  <a:gd name="T6" fmla="*/ 14 w 26"/>
                  <a:gd name="T7" fmla="*/ 0 h 23"/>
                  <a:gd name="T8" fmla="*/ 23 w 26"/>
                  <a:gd name="T9" fmla="*/ 4 h 23"/>
                  <a:gd name="T10" fmla="*/ 25 w 26"/>
                  <a:gd name="T11" fmla="*/ 13 h 23"/>
                  <a:gd name="T12" fmla="*/ 20 w 26"/>
                  <a:gd name="T13" fmla="*/ 21 h 23"/>
                  <a:gd name="T14" fmla="*/ 13 w 26"/>
                  <a:gd name="T15" fmla="*/ 23 h 23"/>
                  <a:gd name="T16" fmla="*/ 14 w 26"/>
                  <a:gd name="T17" fmla="*/ 8 h 23"/>
                  <a:gd name="T18" fmla="*/ 11 w 26"/>
                  <a:gd name="T19" fmla="*/ 9 h 23"/>
                  <a:gd name="T20" fmla="*/ 10 w 26"/>
                  <a:gd name="T21" fmla="*/ 14 h 23"/>
                  <a:gd name="T22" fmla="*/ 16 w 26"/>
                  <a:gd name="T23" fmla="*/ 14 h 23"/>
                  <a:gd name="T24" fmla="*/ 17 w 26"/>
                  <a:gd name="T25" fmla="*/ 12 h 23"/>
                  <a:gd name="T26" fmla="*/ 16 w 26"/>
                  <a:gd name="T27" fmla="*/ 9 h 23"/>
                  <a:gd name="T28" fmla="*/ 14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9" y="23"/>
                      <a:pt x="6" y="22"/>
                      <a:pt x="4" y="19"/>
                    </a:cubicBezTo>
                    <a:cubicBezTo>
                      <a:pt x="0" y="14"/>
                      <a:pt x="1" y="7"/>
                      <a:pt x="6" y="2"/>
                    </a:cubicBezTo>
                    <a:cubicBezTo>
                      <a:pt x="8" y="1"/>
                      <a:pt x="11" y="0"/>
                      <a:pt x="14" y="0"/>
                    </a:cubicBezTo>
                    <a:cubicBezTo>
                      <a:pt x="17" y="0"/>
                      <a:pt x="21" y="1"/>
                      <a:pt x="23" y="4"/>
                    </a:cubicBezTo>
                    <a:cubicBezTo>
                      <a:pt x="25" y="7"/>
                      <a:pt x="26" y="10"/>
                      <a:pt x="25" y="13"/>
                    </a:cubicBezTo>
                    <a:cubicBezTo>
                      <a:pt x="25" y="16"/>
                      <a:pt x="23" y="19"/>
                      <a:pt x="20" y="21"/>
                    </a:cubicBezTo>
                    <a:cubicBezTo>
                      <a:pt x="18" y="22"/>
                      <a:pt x="15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8"/>
                      <a:pt x="11" y="9"/>
                    </a:cubicBezTo>
                    <a:cubicBezTo>
                      <a:pt x="9" y="10"/>
                      <a:pt x="9" y="13"/>
                      <a:pt x="10" y="14"/>
                    </a:cubicBezTo>
                    <a:cubicBezTo>
                      <a:pt x="11" y="16"/>
                      <a:pt x="14" y="16"/>
                      <a:pt x="16" y="14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02" name="Freeform 629"/>
              <p:cNvSpPr>
                <a:spLocks noEditPoints="1"/>
              </p:cNvSpPr>
              <p:nvPr/>
            </p:nvSpPr>
            <p:spPr bwMode="auto">
              <a:xfrm>
                <a:off x="-3859212" y="2560638"/>
                <a:ext cx="50800" cy="52388"/>
              </a:xfrm>
              <a:custGeom>
                <a:avLst/>
                <a:gdLst>
                  <a:gd name="T0" fmla="*/ 12 w 24"/>
                  <a:gd name="T1" fmla="*/ 24 h 24"/>
                  <a:gd name="T2" fmla="*/ 4 w 24"/>
                  <a:gd name="T3" fmla="*/ 21 h 24"/>
                  <a:gd name="T4" fmla="*/ 0 w 24"/>
                  <a:gd name="T5" fmla="*/ 13 h 24"/>
                  <a:gd name="T6" fmla="*/ 3 w 24"/>
                  <a:gd name="T7" fmla="*/ 4 h 24"/>
                  <a:gd name="T8" fmla="*/ 11 w 24"/>
                  <a:gd name="T9" fmla="*/ 0 h 24"/>
                  <a:gd name="T10" fmla="*/ 12 w 24"/>
                  <a:gd name="T11" fmla="*/ 0 h 24"/>
                  <a:gd name="T12" fmla="*/ 20 w 24"/>
                  <a:gd name="T13" fmla="*/ 3 h 24"/>
                  <a:gd name="T14" fmla="*/ 24 w 24"/>
                  <a:gd name="T15" fmla="*/ 12 h 24"/>
                  <a:gd name="T16" fmla="*/ 21 w 24"/>
                  <a:gd name="T17" fmla="*/ 21 h 24"/>
                  <a:gd name="T18" fmla="*/ 12 w 24"/>
                  <a:gd name="T19" fmla="*/ 24 h 24"/>
                  <a:gd name="T20" fmla="*/ 12 w 24"/>
                  <a:gd name="T21" fmla="*/ 8 h 24"/>
                  <a:gd name="T22" fmla="*/ 12 w 24"/>
                  <a:gd name="T23" fmla="*/ 8 h 24"/>
                  <a:gd name="T24" fmla="*/ 9 w 24"/>
                  <a:gd name="T25" fmla="*/ 10 h 24"/>
                  <a:gd name="T26" fmla="*/ 8 w 24"/>
                  <a:gd name="T27" fmla="*/ 12 h 24"/>
                  <a:gd name="T28" fmla="*/ 9 w 24"/>
                  <a:gd name="T29" fmla="*/ 15 h 24"/>
                  <a:gd name="T30" fmla="*/ 12 w 24"/>
                  <a:gd name="T31" fmla="*/ 16 h 24"/>
                  <a:gd name="T32" fmla="*/ 15 w 24"/>
                  <a:gd name="T33" fmla="*/ 15 h 24"/>
                  <a:gd name="T34" fmla="*/ 16 w 24"/>
                  <a:gd name="T35" fmla="*/ 12 h 24"/>
                  <a:gd name="T36" fmla="*/ 15 w 24"/>
                  <a:gd name="T37" fmla="*/ 9 h 24"/>
                  <a:gd name="T38" fmla="*/ 12 w 24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9" y="24"/>
                      <a:pt x="6" y="23"/>
                      <a:pt x="4" y="21"/>
                    </a:cubicBezTo>
                    <a:cubicBezTo>
                      <a:pt x="1" y="19"/>
                      <a:pt x="0" y="16"/>
                      <a:pt x="0" y="13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5" y="2"/>
                      <a:pt x="8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3" y="6"/>
                      <a:pt x="24" y="9"/>
                      <a:pt x="24" y="12"/>
                    </a:cubicBezTo>
                    <a:cubicBezTo>
                      <a:pt x="24" y="15"/>
                      <a:pt x="23" y="18"/>
                      <a:pt x="21" y="21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10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4"/>
                      <a:pt x="8" y="15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03" name="Freeform 630"/>
              <p:cNvSpPr>
                <a:spLocks noEditPoints="1"/>
              </p:cNvSpPr>
              <p:nvPr/>
            </p:nvSpPr>
            <p:spPr bwMode="auto">
              <a:xfrm>
                <a:off x="-3835400" y="2584451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4 w 25"/>
                  <a:gd name="T3" fmla="*/ 21 h 25"/>
                  <a:gd name="T4" fmla="*/ 0 w 25"/>
                  <a:gd name="T5" fmla="*/ 13 h 25"/>
                  <a:gd name="T6" fmla="*/ 4 w 25"/>
                  <a:gd name="T7" fmla="*/ 4 h 25"/>
                  <a:gd name="T8" fmla="*/ 12 w 25"/>
                  <a:gd name="T9" fmla="*/ 0 h 25"/>
                  <a:gd name="T10" fmla="*/ 12 w 25"/>
                  <a:gd name="T11" fmla="*/ 0 h 25"/>
                  <a:gd name="T12" fmla="*/ 21 w 25"/>
                  <a:gd name="T13" fmla="*/ 4 h 25"/>
                  <a:gd name="T14" fmla="*/ 25 w 25"/>
                  <a:gd name="T15" fmla="*/ 13 h 25"/>
                  <a:gd name="T16" fmla="*/ 21 w 25"/>
                  <a:gd name="T17" fmla="*/ 21 h 25"/>
                  <a:gd name="T18" fmla="*/ 12 w 25"/>
                  <a:gd name="T19" fmla="*/ 25 h 25"/>
                  <a:gd name="T20" fmla="*/ 12 w 25"/>
                  <a:gd name="T21" fmla="*/ 8 h 25"/>
                  <a:gd name="T22" fmla="*/ 10 w 25"/>
                  <a:gd name="T23" fmla="*/ 10 h 25"/>
                  <a:gd name="T24" fmla="*/ 8 w 25"/>
                  <a:gd name="T25" fmla="*/ 12 h 25"/>
                  <a:gd name="T26" fmla="*/ 10 w 25"/>
                  <a:gd name="T27" fmla="*/ 15 h 25"/>
                  <a:gd name="T28" fmla="*/ 12 w 25"/>
                  <a:gd name="T29" fmla="*/ 16 h 25"/>
                  <a:gd name="T30" fmla="*/ 15 w 25"/>
                  <a:gd name="T31" fmla="*/ 15 h 25"/>
                  <a:gd name="T32" fmla="*/ 16 w 25"/>
                  <a:gd name="T33" fmla="*/ 13 h 25"/>
                  <a:gd name="T34" fmla="*/ 15 w 25"/>
                  <a:gd name="T35" fmla="*/ 10 h 25"/>
                  <a:gd name="T36" fmla="*/ 12 w 25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9" y="25"/>
                      <a:pt x="6" y="23"/>
                      <a:pt x="4" y="21"/>
                    </a:cubicBezTo>
                    <a:cubicBezTo>
                      <a:pt x="2" y="18"/>
                      <a:pt x="0" y="16"/>
                      <a:pt x="0" y="13"/>
                    </a:cubicBezTo>
                    <a:cubicBezTo>
                      <a:pt x="0" y="9"/>
                      <a:pt x="2" y="6"/>
                      <a:pt x="4" y="4"/>
                    </a:cubicBezTo>
                    <a:cubicBezTo>
                      <a:pt x="6" y="2"/>
                      <a:pt x="9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6" y="0"/>
                      <a:pt x="19" y="2"/>
                      <a:pt x="21" y="4"/>
                    </a:cubicBezTo>
                    <a:cubicBezTo>
                      <a:pt x="23" y="6"/>
                      <a:pt x="25" y="9"/>
                      <a:pt x="25" y="13"/>
                    </a:cubicBezTo>
                    <a:cubicBezTo>
                      <a:pt x="24" y="16"/>
                      <a:pt x="23" y="19"/>
                      <a:pt x="21" y="21"/>
                    </a:cubicBezTo>
                    <a:cubicBezTo>
                      <a:pt x="18" y="23"/>
                      <a:pt x="15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10" y="10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4"/>
                      <a:pt x="9" y="15"/>
                      <a:pt x="10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5"/>
                      <a:pt x="16" y="14"/>
                      <a:pt x="16" y="13"/>
                    </a:cubicBezTo>
                    <a:cubicBezTo>
                      <a:pt x="16" y="11"/>
                      <a:pt x="16" y="10"/>
                      <a:pt x="15" y="10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04" name="Freeform 631"/>
              <p:cNvSpPr>
                <a:spLocks noEditPoints="1"/>
              </p:cNvSpPr>
              <p:nvPr/>
            </p:nvSpPr>
            <p:spPr bwMode="auto">
              <a:xfrm>
                <a:off x="-3814762" y="2609851"/>
                <a:ext cx="57150" cy="52388"/>
              </a:xfrm>
              <a:custGeom>
                <a:avLst/>
                <a:gdLst>
                  <a:gd name="T0" fmla="*/ 13 w 26"/>
                  <a:gd name="T1" fmla="*/ 24 h 24"/>
                  <a:gd name="T2" fmla="*/ 4 w 26"/>
                  <a:gd name="T3" fmla="*/ 20 h 24"/>
                  <a:gd name="T4" fmla="*/ 5 w 26"/>
                  <a:gd name="T5" fmla="*/ 3 h 24"/>
                  <a:gd name="T6" fmla="*/ 14 w 26"/>
                  <a:gd name="T7" fmla="*/ 0 h 24"/>
                  <a:gd name="T8" fmla="*/ 22 w 26"/>
                  <a:gd name="T9" fmla="*/ 4 h 24"/>
                  <a:gd name="T10" fmla="*/ 26 w 26"/>
                  <a:gd name="T11" fmla="*/ 13 h 24"/>
                  <a:gd name="T12" fmla="*/ 21 w 26"/>
                  <a:gd name="T13" fmla="*/ 21 h 24"/>
                  <a:gd name="T14" fmla="*/ 13 w 26"/>
                  <a:gd name="T15" fmla="*/ 24 h 24"/>
                  <a:gd name="T16" fmla="*/ 14 w 26"/>
                  <a:gd name="T17" fmla="*/ 8 h 24"/>
                  <a:gd name="T18" fmla="*/ 11 w 26"/>
                  <a:gd name="T19" fmla="*/ 9 h 24"/>
                  <a:gd name="T20" fmla="*/ 10 w 26"/>
                  <a:gd name="T21" fmla="*/ 15 h 24"/>
                  <a:gd name="T22" fmla="*/ 13 w 26"/>
                  <a:gd name="T23" fmla="*/ 16 h 24"/>
                  <a:gd name="T24" fmla="*/ 16 w 26"/>
                  <a:gd name="T25" fmla="*/ 15 h 24"/>
                  <a:gd name="T26" fmla="*/ 17 w 26"/>
                  <a:gd name="T27" fmla="*/ 12 h 24"/>
                  <a:gd name="T28" fmla="*/ 16 w 26"/>
                  <a:gd name="T29" fmla="*/ 9 h 24"/>
                  <a:gd name="T30" fmla="*/ 14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7" y="23"/>
                      <a:pt x="4" y="20"/>
                    </a:cubicBezTo>
                    <a:cubicBezTo>
                      <a:pt x="0" y="15"/>
                      <a:pt x="0" y="8"/>
                      <a:pt x="5" y="3"/>
                    </a:cubicBezTo>
                    <a:cubicBezTo>
                      <a:pt x="7" y="1"/>
                      <a:pt x="10" y="0"/>
                      <a:pt x="14" y="0"/>
                    </a:cubicBezTo>
                    <a:cubicBezTo>
                      <a:pt x="17" y="0"/>
                      <a:pt x="20" y="1"/>
                      <a:pt x="22" y="4"/>
                    </a:cubicBezTo>
                    <a:cubicBezTo>
                      <a:pt x="25" y="7"/>
                      <a:pt x="26" y="10"/>
                      <a:pt x="26" y="13"/>
                    </a:cubicBezTo>
                    <a:cubicBezTo>
                      <a:pt x="25" y="16"/>
                      <a:pt x="24" y="19"/>
                      <a:pt x="21" y="21"/>
                    </a:cubicBezTo>
                    <a:cubicBezTo>
                      <a:pt x="19" y="23"/>
                      <a:pt x="16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2" y="8"/>
                      <a:pt x="11" y="9"/>
                    </a:cubicBezTo>
                    <a:cubicBezTo>
                      <a:pt x="9" y="11"/>
                      <a:pt x="9" y="13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8" y="11"/>
                      <a:pt x="17" y="10"/>
                      <a:pt x="16" y="9"/>
                    </a:cubicBezTo>
                    <a:cubicBezTo>
                      <a:pt x="16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05" name="Freeform 632"/>
              <p:cNvSpPr>
                <a:spLocks noEditPoints="1"/>
              </p:cNvSpPr>
              <p:nvPr/>
            </p:nvSpPr>
            <p:spPr bwMode="auto">
              <a:xfrm>
                <a:off x="-3792537" y="2636838"/>
                <a:ext cx="55563" cy="50800"/>
              </a:xfrm>
              <a:custGeom>
                <a:avLst/>
                <a:gdLst>
                  <a:gd name="T0" fmla="*/ 14 w 26"/>
                  <a:gd name="T1" fmla="*/ 24 h 24"/>
                  <a:gd name="T2" fmla="*/ 5 w 26"/>
                  <a:gd name="T3" fmla="*/ 20 h 24"/>
                  <a:gd name="T4" fmla="*/ 6 w 26"/>
                  <a:gd name="T5" fmla="*/ 3 h 24"/>
                  <a:gd name="T6" fmla="*/ 14 w 26"/>
                  <a:gd name="T7" fmla="*/ 0 h 24"/>
                  <a:gd name="T8" fmla="*/ 23 w 26"/>
                  <a:gd name="T9" fmla="*/ 5 h 24"/>
                  <a:gd name="T10" fmla="*/ 23 w 26"/>
                  <a:gd name="T11" fmla="*/ 5 h 24"/>
                  <a:gd name="T12" fmla="*/ 26 w 26"/>
                  <a:gd name="T13" fmla="*/ 14 h 24"/>
                  <a:gd name="T14" fmla="*/ 21 w 26"/>
                  <a:gd name="T15" fmla="*/ 22 h 24"/>
                  <a:gd name="T16" fmla="*/ 14 w 26"/>
                  <a:gd name="T17" fmla="*/ 24 h 24"/>
                  <a:gd name="T18" fmla="*/ 14 w 26"/>
                  <a:gd name="T19" fmla="*/ 8 h 24"/>
                  <a:gd name="T20" fmla="*/ 11 w 26"/>
                  <a:gd name="T21" fmla="*/ 9 h 24"/>
                  <a:gd name="T22" fmla="*/ 11 w 26"/>
                  <a:gd name="T23" fmla="*/ 15 h 24"/>
                  <a:gd name="T24" fmla="*/ 11 w 26"/>
                  <a:gd name="T25" fmla="*/ 15 h 24"/>
                  <a:gd name="T26" fmla="*/ 14 w 26"/>
                  <a:gd name="T27" fmla="*/ 16 h 24"/>
                  <a:gd name="T28" fmla="*/ 16 w 26"/>
                  <a:gd name="T29" fmla="*/ 15 h 24"/>
                  <a:gd name="T30" fmla="*/ 18 w 26"/>
                  <a:gd name="T31" fmla="*/ 13 h 24"/>
                  <a:gd name="T32" fmla="*/ 17 w 26"/>
                  <a:gd name="T33" fmla="*/ 10 h 24"/>
                  <a:gd name="T34" fmla="*/ 14 w 26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0" y="24"/>
                      <a:pt x="7" y="23"/>
                      <a:pt x="5" y="20"/>
                    </a:cubicBezTo>
                    <a:cubicBezTo>
                      <a:pt x="0" y="15"/>
                      <a:pt x="1" y="7"/>
                      <a:pt x="6" y="3"/>
                    </a:cubicBezTo>
                    <a:cubicBezTo>
                      <a:pt x="8" y="1"/>
                      <a:pt x="11" y="0"/>
                      <a:pt x="14" y="0"/>
                    </a:cubicBezTo>
                    <a:cubicBezTo>
                      <a:pt x="18" y="0"/>
                      <a:pt x="21" y="2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6" y="10"/>
                      <a:pt x="26" y="14"/>
                    </a:cubicBezTo>
                    <a:cubicBezTo>
                      <a:pt x="26" y="17"/>
                      <a:pt x="24" y="20"/>
                      <a:pt x="21" y="22"/>
                    </a:cubicBezTo>
                    <a:cubicBezTo>
                      <a:pt x="19" y="23"/>
                      <a:pt x="17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9"/>
                      <a:pt x="11" y="9"/>
                    </a:cubicBezTo>
                    <a:cubicBezTo>
                      <a:pt x="10" y="11"/>
                      <a:pt x="9" y="13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5" y="16"/>
                      <a:pt x="16" y="16"/>
                      <a:pt x="16" y="15"/>
                    </a:cubicBezTo>
                    <a:cubicBezTo>
                      <a:pt x="17" y="15"/>
                      <a:pt x="18" y="14"/>
                      <a:pt x="18" y="13"/>
                    </a:cubicBezTo>
                    <a:cubicBezTo>
                      <a:pt x="18" y="12"/>
                      <a:pt x="18" y="11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06" name="Freeform 633"/>
              <p:cNvSpPr>
                <a:spLocks noEditPoints="1"/>
              </p:cNvSpPr>
              <p:nvPr/>
            </p:nvSpPr>
            <p:spPr bwMode="auto">
              <a:xfrm>
                <a:off x="-3827462" y="2547938"/>
                <a:ext cx="57150" cy="52388"/>
              </a:xfrm>
              <a:custGeom>
                <a:avLst/>
                <a:gdLst>
                  <a:gd name="T0" fmla="*/ 14 w 26"/>
                  <a:gd name="T1" fmla="*/ 24 h 24"/>
                  <a:gd name="T2" fmla="*/ 14 w 26"/>
                  <a:gd name="T3" fmla="*/ 24 h 24"/>
                  <a:gd name="T4" fmla="*/ 14 w 26"/>
                  <a:gd name="T5" fmla="*/ 24 h 24"/>
                  <a:gd name="T6" fmla="*/ 6 w 26"/>
                  <a:gd name="T7" fmla="*/ 21 h 24"/>
                  <a:gd name="T8" fmla="*/ 5 w 26"/>
                  <a:gd name="T9" fmla="*/ 4 h 24"/>
                  <a:gd name="T10" fmla="*/ 14 w 26"/>
                  <a:gd name="T11" fmla="*/ 0 h 24"/>
                  <a:gd name="T12" fmla="*/ 22 w 26"/>
                  <a:gd name="T13" fmla="*/ 3 h 24"/>
                  <a:gd name="T14" fmla="*/ 26 w 26"/>
                  <a:gd name="T15" fmla="*/ 12 h 24"/>
                  <a:gd name="T16" fmla="*/ 23 w 26"/>
                  <a:gd name="T17" fmla="*/ 21 h 24"/>
                  <a:gd name="T18" fmla="*/ 14 w 26"/>
                  <a:gd name="T19" fmla="*/ 24 h 24"/>
                  <a:gd name="T20" fmla="*/ 14 w 26"/>
                  <a:gd name="T21" fmla="*/ 8 h 24"/>
                  <a:gd name="T22" fmla="*/ 11 w 26"/>
                  <a:gd name="T23" fmla="*/ 9 h 24"/>
                  <a:gd name="T24" fmla="*/ 11 w 26"/>
                  <a:gd name="T25" fmla="*/ 15 h 24"/>
                  <a:gd name="T26" fmla="*/ 14 w 26"/>
                  <a:gd name="T27" fmla="*/ 16 h 24"/>
                  <a:gd name="T28" fmla="*/ 14 w 26"/>
                  <a:gd name="T29" fmla="*/ 16 h 24"/>
                  <a:gd name="T30" fmla="*/ 17 w 26"/>
                  <a:gd name="T31" fmla="*/ 15 h 24"/>
                  <a:gd name="T32" fmla="*/ 18 w 26"/>
                  <a:gd name="T33" fmla="*/ 12 h 24"/>
                  <a:gd name="T34" fmla="*/ 17 w 26"/>
                  <a:gd name="T35" fmla="*/ 9 h 24"/>
                  <a:gd name="T36" fmla="*/ 14 w 26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1" y="24"/>
                      <a:pt x="8" y="23"/>
                      <a:pt x="6" y="21"/>
                    </a:cubicBezTo>
                    <a:cubicBezTo>
                      <a:pt x="1" y="16"/>
                      <a:pt x="0" y="9"/>
                      <a:pt x="5" y="4"/>
                    </a:cubicBezTo>
                    <a:cubicBezTo>
                      <a:pt x="7" y="1"/>
                      <a:pt x="10" y="0"/>
                      <a:pt x="14" y="0"/>
                    </a:cubicBezTo>
                    <a:cubicBezTo>
                      <a:pt x="17" y="0"/>
                      <a:pt x="20" y="1"/>
                      <a:pt x="22" y="3"/>
                    </a:cubicBezTo>
                    <a:cubicBezTo>
                      <a:pt x="25" y="6"/>
                      <a:pt x="26" y="9"/>
                      <a:pt x="26" y="12"/>
                    </a:cubicBezTo>
                    <a:cubicBezTo>
                      <a:pt x="26" y="15"/>
                      <a:pt x="25" y="19"/>
                      <a:pt x="23" y="21"/>
                    </a:cubicBezTo>
                    <a:cubicBezTo>
                      <a:pt x="21" y="23"/>
                      <a:pt x="18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2" y="8"/>
                      <a:pt x="11" y="9"/>
                    </a:cubicBezTo>
                    <a:cubicBezTo>
                      <a:pt x="9" y="11"/>
                      <a:pt x="9" y="13"/>
                      <a:pt x="11" y="15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6" y="16"/>
                      <a:pt x="17" y="15"/>
                    </a:cubicBezTo>
                    <a:cubicBezTo>
                      <a:pt x="18" y="14"/>
                      <a:pt x="18" y="13"/>
                      <a:pt x="18" y="12"/>
                    </a:cubicBezTo>
                    <a:cubicBezTo>
                      <a:pt x="18" y="11"/>
                      <a:pt x="18" y="10"/>
                      <a:pt x="17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07" name="Freeform 634"/>
              <p:cNvSpPr>
                <a:spLocks noEditPoints="1"/>
              </p:cNvSpPr>
              <p:nvPr/>
            </p:nvSpPr>
            <p:spPr bwMode="auto">
              <a:xfrm>
                <a:off x="-3778250" y="2524126"/>
                <a:ext cx="84138" cy="82550"/>
              </a:xfrm>
              <a:custGeom>
                <a:avLst/>
                <a:gdLst>
                  <a:gd name="T0" fmla="*/ 21 w 39"/>
                  <a:gd name="T1" fmla="*/ 38 h 38"/>
                  <a:gd name="T2" fmla="*/ 19 w 39"/>
                  <a:gd name="T3" fmla="*/ 38 h 38"/>
                  <a:gd name="T4" fmla="*/ 6 w 39"/>
                  <a:gd name="T5" fmla="*/ 32 h 38"/>
                  <a:gd name="T6" fmla="*/ 1 w 39"/>
                  <a:gd name="T7" fmla="*/ 19 h 38"/>
                  <a:gd name="T8" fmla="*/ 6 w 39"/>
                  <a:gd name="T9" fmla="*/ 5 h 38"/>
                  <a:gd name="T10" fmla="*/ 19 w 39"/>
                  <a:gd name="T11" fmla="*/ 0 h 38"/>
                  <a:gd name="T12" fmla="*/ 33 w 39"/>
                  <a:gd name="T13" fmla="*/ 7 h 38"/>
                  <a:gd name="T14" fmla="*/ 39 w 39"/>
                  <a:gd name="T15" fmla="*/ 21 h 38"/>
                  <a:gd name="T16" fmla="*/ 33 w 39"/>
                  <a:gd name="T17" fmla="*/ 34 h 38"/>
                  <a:gd name="T18" fmla="*/ 21 w 39"/>
                  <a:gd name="T19" fmla="*/ 38 h 38"/>
                  <a:gd name="T20" fmla="*/ 18 w 39"/>
                  <a:gd name="T21" fmla="*/ 8 h 38"/>
                  <a:gd name="T22" fmla="*/ 11 w 39"/>
                  <a:gd name="T23" fmla="*/ 11 h 38"/>
                  <a:gd name="T24" fmla="*/ 9 w 39"/>
                  <a:gd name="T25" fmla="*/ 18 h 38"/>
                  <a:gd name="T26" fmla="*/ 12 w 39"/>
                  <a:gd name="T27" fmla="*/ 26 h 38"/>
                  <a:gd name="T28" fmla="*/ 20 w 39"/>
                  <a:gd name="T29" fmla="*/ 30 h 38"/>
                  <a:gd name="T30" fmla="*/ 27 w 39"/>
                  <a:gd name="T31" fmla="*/ 28 h 38"/>
                  <a:gd name="T32" fmla="*/ 30 w 39"/>
                  <a:gd name="T33" fmla="*/ 21 h 38"/>
                  <a:gd name="T34" fmla="*/ 27 w 39"/>
                  <a:gd name="T35" fmla="*/ 12 h 38"/>
                  <a:gd name="T36" fmla="*/ 19 w 39"/>
                  <a:gd name="T37" fmla="*/ 8 h 38"/>
                  <a:gd name="T38" fmla="*/ 18 w 39"/>
                  <a:gd name="T39" fmla="*/ 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" h="38">
                    <a:moveTo>
                      <a:pt x="21" y="38"/>
                    </a:moveTo>
                    <a:cubicBezTo>
                      <a:pt x="20" y="38"/>
                      <a:pt x="20" y="38"/>
                      <a:pt x="19" y="38"/>
                    </a:cubicBezTo>
                    <a:cubicBezTo>
                      <a:pt x="14" y="38"/>
                      <a:pt x="9" y="35"/>
                      <a:pt x="6" y="32"/>
                    </a:cubicBezTo>
                    <a:cubicBezTo>
                      <a:pt x="3" y="28"/>
                      <a:pt x="1" y="24"/>
                      <a:pt x="1" y="19"/>
                    </a:cubicBezTo>
                    <a:cubicBezTo>
                      <a:pt x="0" y="14"/>
                      <a:pt x="2" y="9"/>
                      <a:pt x="6" y="5"/>
                    </a:cubicBezTo>
                    <a:cubicBezTo>
                      <a:pt x="9" y="2"/>
                      <a:pt x="14" y="0"/>
                      <a:pt x="19" y="0"/>
                    </a:cubicBezTo>
                    <a:cubicBezTo>
                      <a:pt x="24" y="0"/>
                      <a:pt x="29" y="3"/>
                      <a:pt x="33" y="7"/>
                    </a:cubicBezTo>
                    <a:cubicBezTo>
                      <a:pt x="37" y="11"/>
                      <a:pt x="39" y="16"/>
                      <a:pt x="39" y="21"/>
                    </a:cubicBezTo>
                    <a:cubicBezTo>
                      <a:pt x="39" y="26"/>
                      <a:pt x="36" y="31"/>
                      <a:pt x="33" y="34"/>
                    </a:cubicBezTo>
                    <a:cubicBezTo>
                      <a:pt x="29" y="37"/>
                      <a:pt x="25" y="38"/>
                      <a:pt x="21" y="38"/>
                    </a:cubicBezTo>
                    <a:close/>
                    <a:moveTo>
                      <a:pt x="18" y="8"/>
                    </a:moveTo>
                    <a:cubicBezTo>
                      <a:pt x="15" y="8"/>
                      <a:pt x="13" y="9"/>
                      <a:pt x="11" y="11"/>
                    </a:cubicBezTo>
                    <a:cubicBezTo>
                      <a:pt x="9" y="13"/>
                      <a:pt x="9" y="15"/>
                      <a:pt x="9" y="18"/>
                    </a:cubicBezTo>
                    <a:cubicBezTo>
                      <a:pt x="9" y="21"/>
                      <a:pt x="10" y="24"/>
                      <a:pt x="12" y="26"/>
                    </a:cubicBezTo>
                    <a:cubicBezTo>
                      <a:pt x="14" y="28"/>
                      <a:pt x="17" y="30"/>
                      <a:pt x="20" y="30"/>
                    </a:cubicBezTo>
                    <a:cubicBezTo>
                      <a:pt x="22" y="30"/>
                      <a:pt x="25" y="30"/>
                      <a:pt x="27" y="28"/>
                    </a:cubicBezTo>
                    <a:cubicBezTo>
                      <a:pt x="29" y="26"/>
                      <a:pt x="30" y="24"/>
                      <a:pt x="30" y="21"/>
                    </a:cubicBezTo>
                    <a:cubicBezTo>
                      <a:pt x="31" y="18"/>
                      <a:pt x="29" y="15"/>
                      <a:pt x="27" y="12"/>
                    </a:cubicBezTo>
                    <a:cubicBezTo>
                      <a:pt x="25" y="10"/>
                      <a:pt x="22" y="8"/>
                      <a:pt x="19" y="8"/>
                    </a:cubicBezTo>
                    <a:lnTo>
                      <a:pt x="18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08" name="Freeform 635"/>
              <p:cNvSpPr>
                <a:spLocks noEditPoints="1"/>
              </p:cNvSpPr>
              <p:nvPr/>
            </p:nvSpPr>
            <p:spPr bwMode="auto">
              <a:xfrm>
                <a:off x="-3800475" y="2573338"/>
                <a:ext cx="55563" cy="52388"/>
              </a:xfrm>
              <a:custGeom>
                <a:avLst/>
                <a:gdLst>
                  <a:gd name="T0" fmla="*/ 14 w 26"/>
                  <a:gd name="T1" fmla="*/ 24 h 24"/>
                  <a:gd name="T2" fmla="*/ 5 w 26"/>
                  <a:gd name="T3" fmla="*/ 20 h 24"/>
                  <a:gd name="T4" fmla="*/ 5 w 26"/>
                  <a:gd name="T5" fmla="*/ 3 h 24"/>
                  <a:gd name="T6" fmla="*/ 13 w 26"/>
                  <a:gd name="T7" fmla="*/ 0 h 24"/>
                  <a:gd name="T8" fmla="*/ 23 w 26"/>
                  <a:gd name="T9" fmla="*/ 4 h 24"/>
                  <a:gd name="T10" fmla="*/ 26 w 26"/>
                  <a:gd name="T11" fmla="*/ 13 h 24"/>
                  <a:gd name="T12" fmla="*/ 22 w 26"/>
                  <a:gd name="T13" fmla="*/ 21 h 24"/>
                  <a:gd name="T14" fmla="*/ 14 w 26"/>
                  <a:gd name="T15" fmla="*/ 24 h 24"/>
                  <a:gd name="T16" fmla="*/ 13 w 26"/>
                  <a:gd name="T17" fmla="*/ 8 h 24"/>
                  <a:gd name="T18" fmla="*/ 11 w 26"/>
                  <a:gd name="T19" fmla="*/ 9 h 24"/>
                  <a:gd name="T20" fmla="*/ 11 w 26"/>
                  <a:gd name="T21" fmla="*/ 15 h 24"/>
                  <a:gd name="T22" fmla="*/ 17 w 26"/>
                  <a:gd name="T23" fmla="*/ 15 h 24"/>
                  <a:gd name="T24" fmla="*/ 18 w 26"/>
                  <a:gd name="T25" fmla="*/ 13 h 24"/>
                  <a:gd name="T26" fmla="*/ 17 w 26"/>
                  <a:gd name="T27" fmla="*/ 9 h 24"/>
                  <a:gd name="T28" fmla="*/ 13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1" y="24"/>
                      <a:pt x="7" y="23"/>
                      <a:pt x="5" y="20"/>
                    </a:cubicBezTo>
                    <a:cubicBezTo>
                      <a:pt x="0" y="16"/>
                      <a:pt x="0" y="8"/>
                      <a:pt x="5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7" y="0"/>
                      <a:pt x="20" y="1"/>
                      <a:pt x="23" y="4"/>
                    </a:cubicBezTo>
                    <a:cubicBezTo>
                      <a:pt x="25" y="6"/>
                      <a:pt x="26" y="10"/>
                      <a:pt x="26" y="13"/>
                    </a:cubicBezTo>
                    <a:cubicBezTo>
                      <a:pt x="26" y="16"/>
                      <a:pt x="25" y="19"/>
                      <a:pt x="22" y="21"/>
                    </a:cubicBezTo>
                    <a:cubicBezTo>
                      <a:pt x="20" y="23"/>
                      <a:pt x="17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1" y="9"/>
                    </a:cubicBezTo>
                    <a:cubicBezTo>
                      <a:pt x="9" y="10"/>
                      <a:pt x="9" y="13"/>
                      <a:pt x="11" y="15"/>
                    </a:cubicBezTo>
                    <a:cubicBezTo>
                      <a:pt x="12" y="16"/>
                      <a:pt x="15" y="17"/>
                      <a:pt x="17" y="15"/>
                    </a:cubicBezTo>
                    <a:cubicBezTo>
                      <a:pt x="18" y="14"/>
                      <a:pt x="18" y="13"/>
                      <a:pt x="18" y="13"/>
                    </a:cubicBezTo>
                    <a:cubicBezTo>
                      <a:pt x="18" y="11"/>
                      <a:pt x="18" y="10"/>
                      <a:pt x="17" y="9"/>
                    </a:cubicBezTo>
                    <a:cubicBezTo>
                      <a:pt x="16" y="8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09" name="Freeform 636"/>
              <p:cNvSpPr>
                <a:spLocks noEditPoints="1"/>
              </p:cNvSpPr>
              <p:nvPr/>
            </p:nvSpPr>
            <p:spPr bwMode="auto">
              <a:xfrm>
                <a:off x="-3778250" y="2600326"/>
                <a:ext cx="58738" cy="52388"/>
              </a:xfrm>
              <a:custGeom>
                <a:avLst/>
                <a:gdLst>
                  <a:gd name="T0" fmla="*/ 14 w 27"/>
                  <a:gd name="T1" fmla="*/ 25 h 25"/>
                  <a:gd name="T2" fmla="*/ 5 w 27"/>
                  <a:gd name="T3" fmla="*/ 21 h 25"/>
                  <a:gd name="T4" fmla="*/ 6 w 27"/>
                  <a:gd name="T5" fmla="*/ 3 h 25"/>
                  <a:gd name="T6" fmla="*/ 14 w 27"/>
                  <a:gd name="T7" fmla="*/ 0 h 25"/>
                  <a:gd name="T8" fmla="*/ 23 w 27"/>
                  <a:gd name="T9" fmla="*/ 5 h 25"/>
                  <a:gd name="T10" fmla="*/ 26 w 27"/>
                  <a:gd name="T11" fmla="*/ 14 h 25"/>
                  <a:gd name="T12" fmla="*/ 22 w 27"/>
                  <a:gd name="T13" fmla="*/ 22 h 25"/>
                  <a:gd name="T14" fmla="*/ 14 w 27"/>
                  <a:gd name="T15" fmla="*/ 25 h 25"/>
                  <a:gd name="T16" fmla="*/ 14 w 27"/>
                  <a:gd name="T17" fmla="*/ 8 h 25"/>
                  <a:gd name="T18" fmla="*/ 11 w 27"/>
                  <a:gd name="T19" fmla="*/ 9 h 25"/>
                  <a:gd name="T20" fmla="*/ 11 w 27"/>
                  <a:gd name="T21" fmla="*/ 15 h 25"/>
                  <a:gd name="T22" fmla="*/ 14 w 27"/>
                  <a:gd name="T23" fmla="*/ 17 h 25"/>
                  <a:gd name="T24" fmla="*/ 17 w 27"/>
                  <a:gd name="T25" fmla="*/ 16 h 25"/>
                  <a:gd name="T26" fmla="*/ 18 w 27"/>
                  <a:gd name="T27" fmla="*/ 13 h 25"/>
                  <a:gd name="T28" fmla="*/ 17 w 27"/>
                  <a:gd name="T29" fmla="*/ 10 h 25"/>
                  <a:gd name="T30" fmla="*/ 14 w 27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5">
                    <a:moveTo>
                      <a:pt x="14" y="25"/>
                    </a:moveTo>
                    <a:cubicBezTo>
                      <a:pt x="11" y="25"/>
                      <a:pt x="7" y="23"/>
                      <a:pt x="5" y="21"/>
                    </a:cubicBezTo>
                    <a:cubicBezTo>
                      <a:pt x="0" y="15"/>
                      <a:pt x="1" y="8"/>
                      <a:pt x="6" y="3"/>
                    </a:cubicBezTo>
                    <a:cubicBezTo>
                      <a:pt x="8" y="1"/>
                      <a:pt x="11" y="0"/>
                      <a:pt x="14" y="0"/>
                    </a:cubicBezTo>
                    <a:cubicBezTo>
                      <a:pt x="17" y="0"/>
                      <a:pt x="21" y="2"/>
                      <a:pt x="23" y="5"/>
                    </a:cubicBezTo>
                    <a:cubicBezTo>
                      <a:pt x="25" y="7"/>
                      <a:pt x="27" y="11"/>
                      <a:pt x="26" y="14"/>
                    </a:cubicBezTo>
                    <a:cubicBezTo>
                      <a:pt x="26" y="17"/>
                      <a:pt x="25" y="20"/>
                      <a:pt x="22" y="22"/>
                    </a:cubicBezTo>
                    <a:cubicBezTo>
                      <a:pt x="20" y="24"/>
                      <a:pt x="17" y="25"/>
                      <a:pt x="14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8"/>
                      <a:pt x="11" y="9"/>
                    </a:cubicBezTo>
                    <a:cubicBezTo>
                      <a:pt x="10" y="11"/>
                      <a:pt x="9" y="13"/>
                      <a:pt x="11" y="15"/>
                    </a:cubicBezTo>
                    <a:cubicBezTo>
                      <a:pt x="12" y="16"/>
                      <a:pt x="13" y="17"/>
                      <a:pt x="14" y="17"/>
                    </a:cubicBezTo>
                    <a:cubicBezTo>
                      <a:pt x="15" y="17"/>
                      <a:pt x="16" y="16"/>
                      <a:pt x="17" y="16"/>
                    </a:cubicBezTo>
                    <a:cubicBezTo>
                      <a:pt x="18" y="15"/>
                      <a:pt x="18" y="14"/>
                      <a:pt x="18" y="13"/>
                    </a:cubicBezTo>
                    <a:cubicBezTo>
                      <a:pt x="18" y="12"/>
                      <a:pt x="18" y="11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10" name="Freeform 637"/>
              <p:cNvSpPr>
                <a:spLocks noEditPoints="1"/>
              </p:cNvSpPr>
              <p:nvPr/>
            </p:nvSpPr>
            <p:spPr bwMode="auto">
              <a:xfrm>
                <a:off x="-3797300" y="2749551"/>
                <a:ext cx="57150" cy="49213"/>
              </a:xfrm>
              <a:custGeom>
                <a:avLst/>
                <a:gdLst>
                  <a:gd name="T0" fmla="*/ 13 w 26"/>
                  <a:gd name="T1" fmla="*/ 23 h 23"/>
                  <a:gd name="T2" fmla="*/ 11 w 26"/>
                  <a:gd name="T3" fmla="*/ 23 h 23"/>
                  <a:gd name="T4" fmla="*/ 4 w 26"/>
                  <a:gd name="T5" fmla="*/ 18 h 23"/>
                  <a:gd name="T6" fmla="*/ 8 w 26"/>
                  <a:gd name="T7" fmla="*/ 2 h 23"/>
                  <a:gd name="T8" fmla="*/ 15 w 26"/>
                  <a:gd name="T9" fmla="*/ 0 h 23"/>
                  <a:gd name="T10" fmla="*/ 24 w 26"/>
                  <a:gd name="T11" fmla="*/ 5 h 23"/>
                  <a:gd name="T12" fmla="*/ 25 w 26"/>
                  <a:gd name="T13" fmla="*/ 14 h 23"/>
                  <a:gd name="T14" fmla="*/ 20 w 26"/>
                  <a:gd name="T15" fmla="*/ 21 h 23"/>
                  <a:gd name="T16" fmla="*/ 13 w 26"/>
                  <a:gd name="T17" fmla="*/ 23 h 23"/>
                  <a:gd name="T18" fmla="*/ 15 w 26"/>
                  <a:gd name="T19" fmla="*/ 8 h 23"/>
                  <a:gd name="T20" fmla="*/ 12 w 26"/>
                  <a:gd name="T21" fmla="*/ 9 h 23"/>
                  <a:gd name="T22" fmla="*/ 10 w 26"/>
                  <a:gd name="T23" fmla="*/ 14 h 23"/>
                  <a:gd name="T24" fmla="*/ 12 w 26"/>
                  <a:gd name="T25" fmla="*/ 15 h 23"/>
                  <a:gd name="T26" fmla="*/ 16 w 26"/>
                  <a:gd name="T27" fmla="*/ 14 h 23"/>
                  <a:gd name="T28" fmla="*/ 18 w 26"/>
                  <a:gd name="T29" fmla="*/ 12 h 23"/>
                  <a:gd name="T30" fmla="*/ 17 w 26"/>
                  <a:gd name="T31" fmla="*/ 10 h 23"/>
                  <a:gd name="T32" fmla="*/ 15 w 26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3" y="23"/>
                      <a:pt x="12" y="23"/>
                      <a:pt x="11" y="23"/>
                    </a:cubicBezTo>
                    <a:cubicBezTo>
                      <a:pt x="8" y="22"/>
                      <a:pt x="5" y="21"/>
                      <a:pt x="4" y="18"/>
                    </a:cubicBezTo>
                    <a:cubicBezTo>
                      <a:pt x="0" y="13"/>
                      <a:pt x="2" y="6"/>
                      <a:pt x="8" y="2"/>
                    </a:cubicBezTo>
                    <a:cubicBezTo>
                      <a:pt x="10" y="1"/>
                      <a:pt x="12" y="0"/>
                      <a:pt x="15" y="0"/>
                    </a:cubicBezTo>
                    <a:cubicBezTo>
                      <a:pt x="19" y="0"/>
                      <a:pt x="22" y="2"/>
                      <a:pt x="24" y="5"/>
                    </a:cubicBezTo>
                    <a:cubicBezTo>
                      <a:pt x="26" y="8"/>
                      <a:pt x="26" y="11"/>
                      <a:pt x="25" y="14"/>
                    </a:cubicBezTo>
                    <a:cubicBezTo>
                      <a:pt x="25" y="17"/>
                      <a:pt x="23" y="20"/>
                      <a:pt x="20" y="21"/>
                    </a:cubicBezTo>
                    <a:cubicBezTo>
                      <a:pt x="18" y="23"/>
                      <a:pt x="16" y="23"/>
                      <a:pt x="13" y="23"/>
                    </a:cubicBezTo>
                    <a:close/>
                    <a:moveTo>
                      <a:pt x="15" y="8"/>
                    </a:moveTo>
                    <a:cubicBezTo>
                      <a:pt x="14" y="8"/>
                      <a:pt x="13" y="8"/>
                      <a:pt x="12" y="9"/>
                    </a:cubicBezTo>
                    <a:cubicBezTo>
                      <a:pt x="10" y="10"/>
                      <a:pt x="10" y="12"/>
                      <a:pt x="10" y="14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3" y="15"/>
                      <a:pt x="15" y="15"/>
                      <a:pt x="16" y="14"/>
                    </a:cubicBezTo>
                    <a:cubicBezTo>
                      <a:pt x="17" y="14"/>
                      <a:pt x="17" y="13"/>
                      <a:pt x="18" y="12"/>
                    </a:cubicBezTo>
                    <a:cubicBezTo>
                      <a:pt x="18" y="11"/>
                      <a:pt x="18" y="10"/>
                      <a:pt x="17" y="10"/>
                    </a:cubicBezTo>
                    <a:cubicBezTo>
                      <a:pt x="17" y="9"/>
                      <a:pt x="16" y="8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11" name="Freeform 638"/>
              <p:cNvSpPr>
                <a:spLocks noEditPoints="1"/>
              </p:cNvSpPr>
              <p:nvPr/>
            </p:nvSpPr>
            <p:spPr bwMode="auto">
              <a:xfrm>
                <a:off x="-3779837" y="2778126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3 w 26"/>
                  <a:gd name="T3" fmla="*/ 17 h 23"/>
                  <a:gd name="T4" fmla="*/ 8 w 26"/>
                  <a:gd name="T5" fmla="*/ 1 h 23"/>
                  <a:gd name="T6" fmla="*/ 14 w 26"/>
                  <a:gd name="T7" fmla="*/ 0 h 23"/>
                  <a:gd name="T8" fmla="*/ 24 w 26"/>
                  <a:gd name="T9" fmla="*/ 5 h 23"/>
                  <a:gd name="T10" fmla="*/ 25 w 26"/>
                  <a:gd name="T11" fmla="*/ 14 h 23"/>
                  <a:gd name="T12" fmla="*/ 19 w 26"/>
                  <a:gd name="T13" fmla="*/ 21 h 23"/>
                  <a:gd name="T14" fmla="*/ 13 w 26"/>
                  <a:gd name="T15" fmla="*/ 23 h 23"/>
                  <a:gd name="T16" fmla="*/ 14 w 26"/>
                  <a:gd name="T17" fmla="*/ 8 h 23"/>
                  <a:gd name="T18" fmla="*/ 12 w 26"/>
                  <a:gd name="T19" fmla="*/ 8 h 23"/>
                  <a:gd name="T20" fmla="*/ 10 w 26"/>
                  <a:gd name="T21" fmla="*/ 13 h 23"/>
                  <a:gd name="T22" fmla="*/ 15 w 26"/>
                  <a:gd name="T23" fmla="*/ 14 h 23"/>
                  <a:gd name="T24" fmla="*/ 17 w 26"/>
                  <a:gd name="T25" fmla="*/ 11 h 23"/>
                  <a:gd name="T26" fmla="*/ 17 w 26"/>
                  <a:gd name="T27" fmla="*/ 9 h 23"/>
                  <a:gd name="T28" fmla="*/ 14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8" y="23"/>
                      <a:pt x="5" y="21"/>
                      <a:pt x="3" y="17"/>
                    </a:cubicBezTo>
                    <a:cubicBezTo>
                      <a:pt x="0" y="12"/>
                      <a:pt x="2" y="5"/>
                      <a:pt x="8" y="1"/>
                    </a:cubicBezTo>
                    <a:cubicBezTo>
                      <a:pt x="10" y="0"/>
                      <a:pt x="12" y="0"/>
                      <a:pt x="14" y="0"/>
                    </a:cubicBezTo>
                    <a:cubicBezTo>
                      <a:pt x="18" y="0"/>
                      <a:pt x="22" y="2"/>
                      <a:pt x="24" y="5"/>
                    </a:cubicBezTo>
                    <a:cubicBezTo>
                      <a:pt x="25" y="8"/>
                      <a:pt x="26" y="11"/>
                      <a:pt x="25" y="14"/>
                    </a:cubicBezTo>
                    <a:cubicBezTo>
                      <a:pt x="24" y="17"/>
                      <a:pt x="22" y="19"/>
                      <a:pt x="19" y="21"/>
                    </a:cubicBezTo>
                    <a:cubicBezTo>
                      <a:pt x="17" y="22"/>
                      <a:pt x="15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2" y="8"/>
                    </a:cubicBezTo>
                    <a:cubicBezTo>
                      <a:pt x="10" y="9"/>
                      <a:pt x="9" y="12"/>
                      <a:pt x="10" y="13"/>
                    </a:cubicBezTo>
                    <a:cubicBezTo>
                      <a:pt x="11" y="15"/>
                      <a:pt x="13" y="15"/>
                      <a:pt x="15" y="14"/>
                    </a:cubicBezTo>
                    <a:cubicBezTo>
                      <a:pt x="16" y="13"/>
                      <a:pt x="17" y="12"/>
                      <a:pt x="17" y="11"/>
                    </a:cubicBezTo>
                    <a:cubicBezTo>
                      <a:pt x="17" y="11"/>
                      <a:pt x="17" y="10"/>
                      <a:pt x="17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12" name="Freeform 639"/>
              <p:cNvSpPr>
                <a:spLocks noEditPoints="1"/>
              </p:cNvSpPr>
              <p:nvPr/>
            </p:nvSpPr>
            <p:spPr bwMode="auto">
              <a:xfrm>
                <a:off x="-3763962" y="2803526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3 w 26"/>
                  <a:gd name="T3" fmla="*/ 18 h 23"/>
                  <a:gd name="T4" fmla="*/ 8 w 26"/>
                  <a:gd name="T5" fmla="*/ 2 h 23"/>
                  <a:gd name="T6" fmla="*/ 14 w 26"/>
                  <a:gd name="T7" fmla="*/ 0 h 23"/>
                  <a:gd name="T8" fmla="*/ 24 w 26"/>
                  <a:gd name="T9" fmla="*/ 6 h 23"/>
                  <a:gd name="T10" fmla="*/ 25 w 26"/>
                  <a:gd name="T11" fmla="*/ 15 h 23"/>
                  <a:gd name="T12" fmla="*/ 18 w 26"/>
                  <a:gd name="T13" fmla="*/ 22 h 23"/>
                  <a:gd name="T14" fmla="*/ 13 w 26"/>
                  <a:gd name="T15" fmla="*/ 23 h 23"/>
                  <a:gd name="T16" fmla="*/ 14 w 26"/>
                  <a:gd name="T17" fmla="*/ 8 h 23"/>
                  <a:gd name="T18" fmla="*/ 12 w 26"/>
                  <a:gd name="T19" fmla="*/ 9 h 23"/>
                  <a:gd name="T20" fmla="*/ 10 w 26"/>
                  <a:gd name="T21" fmla="*/ 14 h 23"/>
                  <a:gd name="T22" fmla="*/ 13 w 26"/>
                  <a:gd name="T23" fmla="*/ 15 h 23"/>
                  <a:gd name="T24" fmla="*/ 15 w 26"/>
                  <a:gd name="T25" fmla="*/ 15 h 23"/>
                  <a:gd name="T26" fmla="*/ 17 w 26"/>
                  <a:gd name="T27" fmla="*/ 12 h 23"/>
                  <a:gd name="T28" fmla="*/ 17 w 26"/>
                  <a:gd name="T29" fmla="*/ 10 h 23"/>
                  <a:gd name="T30" fmla="*/ 14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8" y="23"/>
                      <a:pt x="4" y="21"/>
                      <a:pt x="3" y="18"/>
                    </a:cubicBezTo>
                    <a:cubicBezTo>
                      <a:pt x="0" y="12"/>
                      <a:pt x="2" y="5"/>
                      <a:pt x="8" y="2"/>
                    </a:cubicBezTo>
                    <a:cubicBezTo>
                      <a:pt x="10" y="1"/>
                      <a:pt x="12" y="0"/>
                      <a:pt x="14" y="0"/>
                    </a:cubicBezTo>
                    <a:cubicBezTo>
                      <a:pt x="18" y="0"/>
                      <a:pt x="22" y="3"/>
                      <a:pt x="24" y="6"/>
                    </a:cubicBezTo>
                    <a:cubicBezTo>
                      <a:pt x="26" y="9"/>
                      <a:pt x="26" y="12"/>
                      <a:pt x="25" y="15"/>
                    </a:cubicBezTo>
                    <a:cubicBezTo>
                      <a:pt x="24" y="18"/>
                      <a:pt x="21" y="21"/>
                      <a:pt x="18" y="22"/>
                    </a:cubicBezTo>
                    <a:cubicBezTo>
                      <a:pt x="17" y="23"/>
                      <a:pt x="15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9"/>
                      <a:pt x="12" y="9"/>
                    </a:cubicBezTo>
                    <a:cubicBezTo>
                      <a:pt x="10" y="10"/>
                      <a:pt x="9" y="12"/>
                      <a:pt x="10" y="14"/>
                    </a:cubicBezTo>
                    <a:cubicBezTo>
                      <a:pt x="10" y="15"/>
                      <a:pt x="11" y="15"/>
                      <a:pt x="13" y="15"/>
                    </a:cubicBezTo>
                    <a:cubicBezTo>
                      <a:pt x="13" y="15"/>
                      <a:pt x="14" y="15"/>
                      <a:pt x="15" y="15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13" name="Freeform 640"/>
              <p:cNvSpPr>
                <a:spLocks noEditPoints="1"/>
              </p:cNvSpPr>
              <p:nvPr/>
            </p:nvSpPr>
            <p:spPr bwMode="auto">
              <a:xfrm>
                <a:off x="-3751262" y="2833688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3 w 26"/>
                  <a:gd name="T3" fmla="*/ 16 h 23"/>
                  <a:gd name="T4" fmla="*/ 9 w 26"/>
                  <a:gd name="T5" fmla="*/ 1 h 23"/>
                  <a:gd name="T6" fmla="*/ 14 w 26"/>
                  <a:gd name="T7" fmla="*/ 0 h 23"/>
                  <a:gd name="T8" fmla="*/ 25 w 26"/>
                  <a:gd name="T9" fmla="*/ 6 h 23"/>
                  <a:gd name="T10" fmla="*/ 25 w 26"/>
                  <a:gd name="T11" fmla="*/ 15 h 23"/>
                  <a:gd name="T12" fmla="*/ 18 w 26"/>
                  <a:gd name="T13" fmla="*/ 21 h 23"/>
                  <a:gd name="T14" fmla="*/ 13 w 26"/>
                  <a:gd name="T15" fmla="*/ 23 h 23"/>
                  <a:gd name="T16" fmla="*/ 14 w 26"/>
                  <a:gd name="T17" fmla="*/ 8 h 23"/>
                  <a:gd name="T18" fmla="*/ 12 w 26"/>
                  <a:gd name="T19" fmla="*/ 8 h 23"/>
                  <a:gd name="T20" fmla="*/ 10 w 26"/>
                  <a:gd name="T21" fmla="*/ 13 h 23"/>
                  <a:gd name="T22" fmla="*/ 15 w 26"/>
                  <a:gd name="T23" fmla="*/ 14 h 23"/>
                  <a:gd name="T24" fmla="*/ 17 w 26"/>
                  <a:gd name="T25" fmla="*/ 12 h 23"/>
                  <a:gd name="T26" fmla="*/ 17 w 26"/>
                  <a:gd name="T27" fmla="*/ 9 h 23"/>
                  <a:gd name="T28" fmla="*/ 14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8" y="23"/>
                      <a:pt x="4" y="20"/>
                      <a:pt x="3" y="16"/>
                    </a:cubicBezTo>
                    <a:cubicBezTo>
                      <a:pt x="0" y="11"/>
                      <a:pt x="3" y="4"/>
                      <a:pt x="9" y="1"/>
                    </a:cubicBezTo>
                    <a:cubicBezTo>
                      <a:pt x="11" y="0"/>
                      <a:pt x="12" y="0"/>
                      <a:pt x="14" y="0"/>
                    </a:cubicBezTo>
                    <a:cubicBezTo>
                      <a:pt x="19" y="0"/>
                      <a:pt x="23" y="2"/>
                      <a:pt x="25" y="6"/>
                    </a:cubicBezTo>
                    <a:cubicBezTo>
                      <a:pt x="26" y="9"/>
                      <a:pt x="26" y="12"/>
                      <a:pt x="25" y="15"/>
                    </a:cubicBezTo>
                    <a:cubicBezTo>
                      <a:pt x="24" y="18"/>
                      <a:pt x="21" y="20"/>
                      <a:pt x="18" y="21"/>
                    </a:cubicBezTo>
                    <a:cubicBezTo>
                      <a:pt x="17" y="22"/>
                      <a:pt x="15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4" y="8"/>
                      <a:pt x="13" y="8"/>
                      <a:pt x="12" y="8"/>
                    </a:cubicBezTo>
                    <a:cubicBezTo>
                      <a:pt x="10" y="9"/>
                      <a:pt x="9" y="11"/>
                      <a:pt x="10" y="13"/>
                    </a:cubicBezTo>
                    <a:cubicBezTo>
                      <a:pt x="11" y="14"/>
                      <a:pt x="13" y="15"/>
                      <a:pt x="15" y="14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8" y="11"/>
                      <a:pt x="18" y="10"/>
                      <a:pt x="17" y="9"/>
                    </a:cubicBezTo>
                    <a:cubicBezTo>
                      <a:pt x="17" y="8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14" name="Freeform 641"/>
              <p:cNvSpPr>
                <a:spLocks noEditPoints="1"/>
              </p:cNvSpPr>
              <p:nvPr/>
            </p:nvSpPr>
            <p:spPr bwMode="auto">
              <a:xfrm>
                <a:off x="-3738562" y="2862263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2 w 26"/>
                  <a:gd name="T3" fmla="*/ 16 h 23"/>
                  <a:gd name="T4" fmla="*/ 9 w 26"/>
                  <a:gd name="T5" fmla="*/ 1 h 23"/>
                  <a:gd name="T6" fmla="*/ 14 w 26"/>
                  <a:gd name="T7" fmla="*/ 0 h 23"/>
                  <a:gd name="T8" fmla="*/ 25 w 26"/>
                  <a:gd name="T9" fmla="*/ 7 h 23"/>
                  <a:gd name="T10" fmla="*/ 24 w 26"/>
                  <a:gd name="T11" fmla="*/ 16 h 23"/>
                  <a:gd name="T12" fmla="*/ 17 w 26"/>
                  <a:gd name="T13" fmla="*/ 22 h 23"/>
                  <a:gd name="T14" fmla="*/ 13 w 26"/>
                  <a:gd name="T15" fmla="*/ 23 h 23"/>
                  <a:gd name="T16" fmla="*/ 14 w 26"/>
                  <a:gd name="T17" fmla="*/ 8 h 23"/>
                  <a:gd name="T18" fmla="*/ 12 w 26"/>
                  <a:gd name="T19" fmla="*/ 8 h 23"/>
                  <a:gd name="T20" fmla="*/ 10 w 26"/>
                  <a:gd name="T21" fmla="*/ 13 h 23"/>
                  <a:gd name="T22" fmla="*/ 15 w 26"/>
                  <a:gd name="T23" fmla="*/ 14 h 23"/>
                  <a:gd name="T24" fmla="*/ 17 w 26"/>
                  <a:gd name="T25" fmla="*/ 12 h 23"/>
                  <a:gd name="T26" fmla="*/ 17 w 26"/>
                  <a:gd name="T27" fmla="*/ 10 h 23"/>
                  <a:gd name="T28" fmla="*/ 14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8" y="23"/>
                      <a:pt x="4" y="20"/>
                      <a:pt x="2" y="16"/>
                    </a:cubicBezTo>
                    <a:cubicBezTo>
                      <a:pt x="0" y="10"/>
                      <a:pt x="3" y="4"/>
                      <a:pt x="9" y="1"/>
                    </a:cubicBezTo>
                    <a:cubicBezTo>
                      <a:pt x="11" y="0"/>
                      <a:pt x="12" y="0"/>
                      <a:pt x="14" y="0"/>
                    </a:cubicBezTo>
                    <a:cubicBezTo>
                      <a:pt x="19" y="0"/>
                      <a:pt x="23" y="3"/>
                      <a:pt x="25" y="7"/>
                    </a:cubicBezTo>
                    <a:cubicBezTo>
                      <a:pt x="26" y="10"/>
                      <a:pt x="26" y="13"/>
                      <a:pt x="24" y="16"/>
                    </a:cubicBezTo>
                    <a:cubicBezTo>
                      <a:pt x="23" y="19"/>
                      <a:pt x="21" y="21"/>
                      <a:pt x="17" y="22"/>
                    </a:cubicBezTo>
                    <a:cubicBezTo>
                      <a:pt x="16" y="23"/>
                      <a:pt x="14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2" y="8"/>
                    </a:cubicBezTo>
                    <a:cubicBezTo>
                      <a:pt x="10" y="9"/>
                      <a:pt x="9" y="11"/>
                      <a:pt x="10" y="13"/>
                    </a:cubicBezTo>
                    <a:cubicBezTo>
                      <a:pt x="10" y="15"/>
                      <a:pt x="13" y="15"/>
                      <a:pt x="15" y="14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2"/>
                      <a:pt x="18" y="11"/>
                      <a:pt x="17" y="10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15" name="Freeform 642"/>
              <p:cNvSpPr>
                <a:spLocks noEditPoints="1"/>
              </p:cNvSpPr>
              <p:nvPr/>
            </p:nvSpPr>
            <p:spPr bwMode="auto">
              <a:xfrm>
                <a:off x="-3725862" y="2889251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1 w 25"/>
                  <a:gd name="T3" fmla="*/ 16 h 24"/>
                  <a:gd name="T4" fmla="*/ 2 w 25"/>
                  <a:gd name="T5" fmla="*/ 7 h 24"/>
                  <a:gd name="T6" fmla="*/ 9 w 25"/>
                  <a:gd name="T7" fmla="*/ 1 h 24"/>
                  <a:gd name="T8" fmla="*/ 18 w 25"/>
                  <a:gd name="T9" fmla="*/ 2 h 24"/>
                  <a:gd name="T10" fmla="*/ 24 w 25"/>
                  <a:gd name="T11" fmla="*/ 8 h 24"/>
                  <a:gd name="T12" fmla="*/ 23 w 25"/>
                  <a:gd name="T13" fmla="*/ 17 h 24"/>
                  <a:gd name="T14" fmla="*/ 16 w 25"/>
                  <a:gd name="T15" fmla="*/ 23 h 24"/>
                  <a:gd name="T16" fmla="*/ 12 w 25"/>
                  <a:gd name="T17" fmla="*/ 24 h 24"/>
                  <a:gd name="T18" fmla="*/ 13 w 25"/>
                  <a:gd name="T19" fmla="*/ 9 h 24"/>
                  <a:gd name="T20" fmla="*/ 11 w 25"/>
                  <a:gd name="T21" fmla="*/ 9 h 24"/>
                  <a:gd name="T22" fmla="*/ 9 w 25"/>
                  <a:gd name="T23" fmla="*/ 11 h 24"/>
                  <a:gd name="T24" fmla="*/ 9 w 25"/>
                  <a:gd name="T25" fmla="*/ 14 h 24"/>
                  <a:gd name="T26" fmla="*/ 14 w 25"/>
                  <a:gd name="T27" fmla="*/ 15 h 24"/>
                  <a:gd name="T28" fmla="*/ 16 w 25"/>
                  <a:gd name="T29" fmla="*/ 13 h 24"/>
                  <a:gd name="T30" fmla="*/ 16 w 25"/>
                  <a:gd name="T31" fmla="*/ 11 h 24"/>
                  <a:gd name="T32" fmla="*/ 15 w 25"/>
                  <a:gd name="T33" fmla="*/ 9 h 24"/>
                  <a:gd name="T34" fmla="*/ 13 w 25"/>
                  <a:gd name="T35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7" y="24"/>
                      <a:pt x="2" y="21"/>
                      <a:pt x="1" y="16"/>
                    </a:cubicBezTo>
                    <a:cubicBezTo>
                      <a:pt x="0" y="13"/>
                      <a:pt x="0" y="10"/>
                      <a:pt x="2" y="7"/>
                    </a:cubicBezTo>
                    <a:cubicBezTo>
                      <a:pt x="3" y="5"/>
                      <a:pt x="6" y="3"/>
                      <a:pt x="9" y="1"/>
                    </a:cubicBezTo>
                    <a:cubicBezTo>
                      <a:pt x="12" y="0"/>
                      <a:pt x="15" y="0"/>
                      <a:pt x="18" y="2"/>
                    </a:cubicBezTo>
                    <a:cubicBezTo>
                      <a:pt x="21" y="3"/>
                      <a:pt x="23" y="5"/>
                      <a:pt x="24" y="8"/>
                    </a:cubicBezTo>
                    <a:cubicBezTo>
                      <a:pt x="25" y="11"/>
                      <a:pt x="25" y="14"/>
                      <a:pt x="23" y="17"/>
                    </a:cubicBezTo>
                    <a:cubicBezTo>
                      <a:pt x="22" y="20"/>
                      <a:pt x="19" y="22"/>
                      <a:pt x="16" y="23"/>
                    </a:cubicBezTo>
                    <a:cubicBezTo>
                      <a:pt x="15" y="23"/>
                      <a:pt x="13" y="24"/>
                      <a:pt x="12" y="24"/>
                    </a:cubicBezTo>
                    <a:close/>
                    <a:moveTo>
                      <a:pt x="13" y="9"/>
                    </a:moveTo>
                    <a:cubicBezTo>
                      <a:pt x="13" y="9"/>
                      <a:pt x="12" y="9"/>
                      <a:pt x="11" y="9"/>
                    </a:cubicBezTo>
                    <a:cubicBezTo>
                      <a:pt x="10" y="9"/>
                      <a:pt x="10" y="10"/>
                      <a:pt x="9" y="11"/>
                    </a:cubicBezTo>
                    <a:cubicBezTo>
                      <a:pt x="9" y="12"/>
                      <a:pt x="8" y="13"/>
                      <a:pt x="9" y="14"/>
                    </a:cubicBezTo>
                    <a:cubicBezTo>
                      <a:pt x="9" y="15"/>
                      <a:pt x="11" y="16"/>
                      <a:pt x="14" y="15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6" y="13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16" name="Freeform 643"/>
              <p:cNvSpPr>
                <a:spLocks noEditPoints="1"/>
              </p:cNvSpPr>
              <p:nvPr/>
            </p:nvSpPr>
            <p:spPr bwMode="auto">
              <a:xfrm>
                <a:off x="-3762375" y="2740026"/>
                <a:ext cx="58738" cy="50800"/>
              </a:xfrm>
              <a:custGeom>
                <a:avLst/>
                <a:gdLst>
                  <a:gd name="T0" fmla="*/ 14 w 27"/>
                  <a:gd name="T1" fmla="*/ 24 h 24"/>
                  <a:gd name="T2" fmla="*/ 4 w 27"/>
                  <a:gd name="T3" fmla="*/ 18 h 24"/>
                  <a:gd name="T4" fmla="*/ 8 w 27"/>
                  <a:gd name="T5" fmla="*/ 2 h 24"/>
                  <a:gd name="T6" fmla="*/ 14 w 27"/>
                  <a:gd name="T7" fmla="*/ 0 h 24"/>
                  <a:gd name="T8" fmla="*/ 24 w 27"/>
                  <a:gd name="T9" fmla="*/ 6 h 24"/>
                  <a:gd name="T10" fmla="*/ 26 w 27"/>
                  <a:gd name="T11" fmla="*/ 15 h 24"/>
                  <a:gd name="T12" fmla="*/ 20 w 27"/>
                  <a:gd name="T13" fmla="*/ 22 h 24"/>
                  <a:gd name="T14" fmla="*/ 14 w 27"/>
                  <a:gd name="T15" fmla="*/ 24 h 24"/>
                  <a:gd name="T16" fmla="*/ 14 w 27"/>
                  <a:gd name="T17" fmla="*/ 8 h 24"/>
                  <a:gd name="T18" fmla="*/ 12 w 27"/>
                  <a:gd name="T19" fmla="*/ 9 h 24"/>
                  <a:gd name="T20" fmla="*/ 11 w 27"/>
                  <a:gd name="T21" fmla="*/ 14 h 24"/>
                  <a:gd name="T22" fmla="*/ 16 w 27"/>
                  <a:gd name="T23" fmla="*/ 15 h 24"/>
                  <a:gd name="T24" fmla="*/ 18 w 27"/>
                  <a:gd name="T25" fmla="*/ 13 h 24"/>
                  <a:gd name="T26" fmla="*/ 18 w 27"/>
                  <a:gd name="T27" fmla="*/ 10 h 24"/>
                  <a:gd name="T28" fmla="*/ 14 w 27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24">
                    <a:moveTo>
                      <a:pt x="14" y="24"/>
                    </a:moveTo>
                    <a:cubicBezTo>
                      <a:pt x="10" y="24"/>
                      <a:pt x="6" y="22"/>
                      <a:pt x="4" y="18"/>
                    </a:cubicBezTo>
                    <a:cubicBezTo>
                      <a:pt x="0" y="13"/>
                      <a:pt x="2" y="6"/>
                      <a:pt x="8" y="2"/>
                    </a:cubicBezTo>
                    <a:cubicBezTo>
                      <a:pt x="10" y="1"/>
                      <a:pt x="12" y="0"/>
                      <a:pt x="14" y="0"/>
                    </a:cubicBezTo>
                    <a:cubicBezTo>
                      <a:pt x="19" y="0"/>
                      <a:pt x="22" y="2"/>
                      <a:pt x="24" y="6"/>
                    </a:cubicBezTo>
                    <a:cubicBezTo>
                      <a:pt x="26" y="8"/>
                      <a:pt x="27" y="11"/>
                      <a:pt x="26" y="15"/>
                    </a:cubicBezTo>
                    <a:cubicBezTo>
                      <a:pt x="25" y="18"/>
                      <a:pt x="23" y="20"/>
                      <a:pt x="20" y="22"/>
                    </a:cubicBezTo>
                    <a:cubicBezTo>
                      <a:pt x="18" y="23"/>
                      <a:pt x="16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4" y="8"/>
                      <a:pt x="13" y="8"/>
                      <a:pt x="12" y="9"/>
                    </a:cubicBezTo>
                    <a:cubicBezTo>
                      <a:pt x="10" y="10"/>
                      <a:pt x="10" y="12"/>
                      <a:pt x="11" y="14"/>
                    </a:cubicBezTo>
                    <a:cubicBezTo>
                      <a:pt x="12" y="16"/>
                      <a:pt x="14" y="16"/>
                      <a:pt x="16" y="15"/>
                    </a:cubicBezTo>
                    <a:cubicBezTo>
                      <a:pt x="17" y="15"/>
                      <a:pt x="18" y="14"/>
                      <a:pt x="18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17" name="Freeform 644"/>
              <p:cNvSpPr>
                <a:spLocks noEditPoints="1"/>
              </p:cNvSpPr>
              <p:nvPr/>
            </p:nvSpPr>
            <p:spPr bwMode="auto">
              <a:xfrm>
                <a:off x="-3744912" y="2767013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10 w 26"/>
                  <a:gd name="T3" fmla="*/ 24 h 24"/>
                  <a:gd name="T4" fmla="*/ 3 w 26"/>
                  <a:gd name="T5" fmla="*/ 18 h 24"/>
                  <a:gd name="T6" fmla="*/ 8 w 26"/>
                  <a:gd name="T7" fmla="*/ 2 h 24"/>
                  <a:gd name="T8" fmla="*/ 14 w 26"/>
                  <a:gd name="T9" fmla="*/ 0 h 24"/>
                  <a:gd name="T10" fmla="*/ 24 w 26"/>
                  <a:gd name="T11" fmla="*/ 6 h 24"/>
                  <a:gd name="T12" fmla="*/ 25 w 26"/>
                  <a:gd name="T13" fmla="*/ 16 h 24"/>
                  <a:gd name="T14" fmla="*/ 19 w 26"/>
                  <a:gd name="T15" fmla="*/ 23 h 24"/>
                  <a:gd name="T16" fmla="*/ 13 w 26"/>
                  <a:gd name="T17" fmla="*/ 24 h 24"/>
                  <a:gd name="T18" fmla="*/ 14 w 26"/>
                  <a:gd name="T19" fmla="*/ 8 h 24"/>
                  <a:gd name="T20" fmla="*/ 12 w 26"/>
                  <a:gd name="T21" fmla="*/ 9 h 24"/>
                  <a:gd name="T22" fmla="*/ 10 w 26"/>
                  <a:gd name="T23" fmla="*/ 14 h 24"/>
                  <a:gd name="T24" fmla="*/ 12 w 26"/>
                  <a:gd name="T25" fmla="*/ 16 h 24"/>
                  <a:gd name="T26" fmla="*/ 16 w 26"/>
                  <a:gd name="T27" fmla="*/ 15 h 24"/>
                  <a:gd name="T28" fmla="*/ 18 w 26"/>
                  <a:gd name="T29" fmla="*/ 13 h 24"/>
                  <a:gd name="T30" fmla="*/ 17 w 26"/>
                  <a:gd name="T31" fmla="*/ 10 h 24"/>
                  <a:gd name="T32" fmla="*/ 14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1" y="24"/>
                      <a:pt x="10" y="24"/>
                    </a:cubicBezTo>
                    <a:cubicBezTo>
                      <a:pt x="7" y="23"/>
                      <a:pt x="5" y="21"/>
                      <a:pt x="3" y="18"/>
                    </a:cubicBezTo>
                    <a:cubicBezTo>
                      <a:pt x="0" y="13"/>
                      <a:pt x="2" y="5"/>
                      <a:pt x="8" y="2"/>
                    </a:cubicBezTo>
                    <a:cubicBezTo>
                      <a:pt x="10" y="1"/>
                      <a:pt x="12" y="0"/>
                      <a:pt x="14" y="0"/>
                    </a:cubicBezTo>
                    <a:cubicBezTo>
                      <a:pt x="18" y="0"/>
                      <a:pt x="22" y="3"/>
                      <a:pt x="24" y="6"/>
                    </a:cubicBezTo>
                    <a:cubicBezTo>
                      <a:pt x="26" y="9"/>
                      <a:pt x="26" y="12"/>
                      <a:pt x="25" y="16"/>
                    </a:cubicBezTo>
                    <a:cubicBezTo>
                      <a:pt x="24" y="19"/>
                      <a:pt x="22" y="21"/>
                      <a:pt x="19" y="23"/>
                    </a:cubicBezTo>
                    <a:cubicBezTo>
                      <a:pt x="18" y="24"/>
                      <a:pt x="15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9"/>
                      <a:pt x="12" y="9"/>
                    </a:cubicBezTo>
                    <a:cubicBezTo>
                      <a:pt x="10" y="10"/>
                      <a:pt x="9" y="13"/>
                      <a:pt x="10" y="14"/>
                    </a:cubicBezTo>
                    <a:cubicBezTo>
                      <a:pt x="11" y="15"/>
                      <a:pt x="12" y="16"/>
                      <a:pt x="12" y="16"/>
                    </a:cubicBezTo>
                    <a:cubicBezTo>
                      <a:pt x="13" y="16"/>
                      <a:pt x="15" y="16"/>
                      <a:pt x="16" y="15"/>
                    </a:cubicBezTo>
                    <a:cubicBezTo>
                      <a:pt x="17" y="15"/>
                      <a:pt x="17" y="14"/>
                      <a:pt x="18" y="13"/>
                    </a:cubicBezTo>
                    <a:cubicBezTo>
                      <a:pt x="18" y="12"/>
                      <a:pt x="18" y="11"/>
                      <a:pt x="17" y="10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18" name="Freeform 645"/>
              <p:cNvSpPr>
                <a:spLocks noEditPoints="1"/>
              </p:cNvSpPr>
              <p:nvPr/>
            </p:nvSpPr>
            <p:spPr bwMode="auto">
              <a:xfrm>
                <a:off x="-3730625" y="2797176"/>
                <a:ext cx="57150" cy="50800"/>
              </a:xfrm>
              <a:custGeom>
                <a:avLst/>
                <a:gdLst>
                  <a:gd name="T0" fmla="*/ 14 w 26"/>
                  <a:gd name="T1" fmla="*/ 24 h 24"/>
                  <a:gd name="T2" fmla="*/ 10 w 26"/>
                  <a:gd name="T3" fmla="*/ 23 h 24"/>
                  <a:gd name="T4" fmla="*/ 6 w 26"/>
                  <a:gd name="T5" fmla="*/ 21 h 24"/>
                  <a:gd name="T6" fmla="*/ 3 w 26"/>
                  <a:gd name="T7" fmla="*/ 17 h 24"/>
                  <a:gd name="T8" fmla="*/ 9 w 26"/>
                  <a:gd name="T9" fmla="*/ 1 h 24"/>
                  <a:gd name="T10" fmla="*/ 14 w 26"/>
                  <a:gd name="T11" fmla="*/ 0 h 24"/>
                  <a:gd name="T12" fmla="*/ 25 w 26"/>
                  <a:gd name="T13" fmla="*/ 6 h 24"/>
                  <a:gd name="T14" fmla="*/ 26 w 26"/>
                  <a:gd name="T15" fmla="*/ 11 h 24"/>
                  <a:gd name="T16" fmla="*/ 26 w 26"/>
                  <a:gd name="T17" fmla="*/ 11 h 24"/>
                  <a:gd name="T18" fmla="*/ 25 w 26"/>
                  <a:gd name="T19" fmla="*/ 16 h 24"/>
                  <a:gd name="T20" fmla="*/ 19 w 26"/>
                  <a:gd name="T21" fmla="*/ 22 h 24"/>
                  <a:gd name="T22" fmla="*/ 14 w 26"/>
                  <a:gd name="T23" fmla="*/ 24 h 24"/>
                  <a:gd name="T24" fmla="*/ 14 w 26"/>
                  <a:gd name="T25" fmla="*/ 8 h 24"/>
                  <a:gd name="T26" fmla="*/ 12 w 26"/>
                  <a:gd name="T27" fmla="*/ 9 h 24"/>
                  <a:gd name="T28" fmla="*/ 10 w 26"/>
                  <a:gd name="T29" fmla="*/ 14 h 24"/>
                  <a:gd name="T30" fmla="*/ 11 w 26"/>
                  <a:gd name="T31" fmla="*/ 15 h 24"/>
                  <a:gd name="T32" fmla="*/ 11 w 26"/>
                  <a:gd name="T33" fmla="*/ 15 h 24"/>
                  <a:gd name="T34" fmla="*/ 12 w 26"/>
                  <a:gd name="T35" fmla="*/ 15 h 24"/>
                  <a:gd name="T36" fmla="*/ 16 w 26"/>
                  <a:gd name="T37" fmla="*/ 15 h 24"/>
                  <a:gd name="T38" fmla="*/ 18 w 26"/>
                  <a:gd name="T39" fmla="*/ 13 h 24"/>
                  <a:gd name="T40" fmla="*/ 18 w 26"/>
                  <a:gd name="T41" fmla="*/ 11 h 24"/>
                  <a:gd name="T42" fmla="*/ 18 w 26"/>
                  <a:gd name="T43" fmla="*/ 10 h 24"/>
                  <a:gd name="T44" fmla="*/ 14 w 26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2" y="24"/>
                      <a:pt x="11" y="23"/>
                      <a:pt x="10" y="23"/>
                    </a:cubicBezTo>
                    <a:cubicBezTo>
                      <a:pt x="8" y="23"/>
                      <a:pt x="7" y="22"/>
                      <a:pt x="6" y="21"/>
                    </a:cubicBezTo>
                    <a:cubicBezTo>
                      <a:pt x="5" y="20"/>
                      <a:pt x="4" y="19"/>
                      <a:pt x="3" y="17"/>
                    </a:cubicBezTo>
                    <a:cubicBezTo>
                      <a:pt x="0" y="12"/>
                      <a:pt x="3" y="5"/>
                      <a:pt x="9" y="1"/>
                    </a:cubicBezTo>
                    <a:cubicBezTo>
                      <a:pt x="10" y="0"/>
                      <a:pt x="12" y="0"/>
                      <a:pt x="14" y="0"/>
                    </a:cubicBezTo>
                    <a:cubicBezTo>
                      <a:pt x="19" y="0"/>
                      <a:pt x="23" y="2"/>
                      <a:pt x="25" y="6"/>
                    </a:cubicBezTo>
                    <a:cubicBezTo>
                      <a:pt x="26" y="8"/>
                      <a:pt x="26" y="9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3"/>
                      <a:pt x="26" y="14"/>
                      <a:pt x="25" y="16"/>
                    </a:cubicBezTo>
                    <a:cubicBezTo>
                      <a:pt x="24" y="19"/>
                      <a:pt x="22" y="21"/>
                      <a:pt x="19" y="22"/>
                    </a:cubicBezTo>
                    <a:cubicBezTo>
                      <a:pt x="17" y="23"/>
                      <a:pt x="15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4" y="8"/>
                      <a:pt x="13" y="8"/>
                      <a:pt x="12" y="9"/>
                    </a:cubicBezTo>
                    <a:cubicBezTo>
                      <a:pt x="10" y="10"/>
                      <a:pt x="9" y="12"/>
                      <a:pt x="10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6"/>
                      <a:pt x="14" y="16"/>
                      <a:pt x="16" y="15"/>
                    </a:cubicBezTo>
                    <a:cubicBezTo>
                      <a:pt x="17" y="15"/>
                      <a:pt x="17" y="14"/>
                      <a:pt x="18" y="13"/>
                    </a:cubicBezTo>
                    <a:cubicBezTo>
                      <a:pt x="18" y="12"/>
                      <a:pt x="18" y="12"/>
                      <a:pt x="18" y="11"/>
                    </a:cubicBezTo>
                    <a:cubicBezTo>
                      <a:pt x="18" y="11"/>
                      <a:pt x="18" y="11"/>
                      <a:pt x="18" y="10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19" name="Freeform 646"/>
              <p:cNvSpPr>
                <a:spLocks noEditPoints="1"/>
              </p:cNvSpPr>
              <p:nvPr/>
            </p:nvSpPr>
            <p:spPr bwMode="auto">
              <a:xfrm>
                <a:off x="-3714750" y="2827338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2 w 26"/>
                  <a:gd name="T3" fmla="*/ 17 h 23"/>
                  <a:gd name="T4" fmla="*/ 8 w 26"/>
                  <a:gd name="T5" fmla="*/ 1 h 23"/>
                  <a:gd name="T6" fmla="*/ 14 w 26"/>
                  <a:gd name="T7" fmla="*/ 0 h 23"/>
                  <a:gd name="T8" fmla="*/ 24 w 26"/>
                  <a:gd name="T9" fmla="*/ 7 h 23"/>
                  <a:gd name="T10" fmla="*/ 25 w 26"/>
                  <a:gd name="T11" fmla="*/ 16 h 23"/>
                  <a:gd name="T12" fmla="*/ 18 w 26"/>
                  <a:gd name="T13" fmla="*/ 23 h 23"/>
                  <a:gd name="T14" fmla="*/ 13 w 26"/>
                  <a:gd name="T15" fmla="*/ 23 h 23"/>
                  <a:gd name="T16" fmla="*/ 14 w 26"/>
                  <a:gd name="T17" fmla="*/ 8 h 23"/>
                  <a:gd name="T18" fmla="*/ 12 w 26"/>
                  <a:gd name="T19" fmla="*/ 8 h 23"/>
                  <a:gd name="T20" fmla="*/ 10 w 26"/>
                  <a:gd name="T21" fmla="*/ 13 h 23"/>
                  <a:gd name="T22" fmla="*/ 15 w 26"/>
                  <a:gd name="T23" fmla="*/ 15 h 23"/>
                  <a:gd name="T24" fmla="*/ 17 w 26"/>
                  <a:gd name="T25" fmla="*/ 13 h 23"/>
                  <a:gd name="T26" fmla="*/ 17 w 26"/>
                  <a:gd name="T27" fmla="*/ 10 h 23"/>
                  <a:gd name="T28" fmla="*/ 14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9" y="23"/>
                      <a:pt x="4" y="21"/>
                      <a:pt x="2" y="17"/>
                    </a:cubicBezTo>
                    <a:cubicBezTo>
                      <a:pt x="0" y="11"/>
                      <a:pt x="2" y="4"/>
                      <a:pt x="8" y="1"/>
                    </a:cubicBezTo>
                    <a:cubicBezTo>
                      <a:pt x="10" y="0"/>
                      <a:pt x="12" y="0"/>
                      <a:pt x="14" y="0"/>
                    </a:cubicBezTo>
                    <a:cubicBezTo>
                      <a:pt x="18" y="0"/>
                      <a:pt x="23" y="3"/>
                      <a:pt x="24" y="7"/>
                    </a:cubicBezTo>
                    <a:cubicBezTo>
                      <a:pt x="26" y="10"/>
                      <a:pt x="26" y="13"/>
                      <a:pt x="25" y="16"/>
                    </a:cubicBezTo>
                    <a:cubicBezTo>
                      <a:pt x="24" y="19"/>
                      <a:pt x="21" y="21"/>
                      <a:pt x="18" y="23"/>
                    </a:cubicBezTo>
                    <a:cubicBezTo>
                      <a:pt x="16" y="23"/>
                      <a:pt x="15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8"/>
                      <a:pt x="12" y="8"/>
                    </a:cubicBezTo>
                    <a:cubicBezTo>
                      <a:pt x="10" y="9"/>
                      <a:pt x="9" y="12"/>
                      <a:pt x="10" y="13"/>
                    </a:cubicBezTo>
                    <a:cubicBezTo>
                      <a:pt x="10" y="15"/>
                      <a:pt x="13" y="16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2"/>
                      <a:pt x="18" y="11"/>
                      <a:pt x="17" y="10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20" name="Freeform 647"/>
              <p:cNvSpPr>
                <a:spLocks noEditPoints="1"/>
              </p:cNvSpPr>
              <p:nvPr/>
            </p:nvSpPr>
            <p:spPr bwMode="auto">
              <a:xfrm>
                <a:off x="-3702050" y="2857501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8 w 26"/>
                  <a:gd name="T3" fmla="*/ 23 h 24"/>
                  <a:gd name="T4" fmla="*/ 2 w 26"/>
                  <a:gd name="T5" fmla="*/ 16 h 24"/>
                  <a:gd name="T6" fmla="*/ 9 w 26"/>
                  <a:gd name="T7" fmla="*/ 1 h 24"/>
                  <a:gd name="T8" fmla="*/ 14 w 26"/>
                  <a:gd name="T9" fmla="*/ 0 h 24"/>
                  <a:gd name="T10" fmla="*/ 24 w 26"/>
                  <a:gd name="T11" fmla="*/ 8 h 24"/>
                  <a:gd name="T12" fmla="*/ 24 w 26"/>
                  <a:gd name="T13" fmla="*/ 17 h 24"/>
                  <a:gd name="T14" fmla="*/ 17 w 26"/>
                  <a:gd name="T15" fmla="*/ 23 h 24"/>
                  <a:gd name="T16" fmla="*/ 13 w 26"/>
                  <a:gd name="T17" fmla="*/ 24 h 24"/>
                  <a:gd name="T18" fmla="*/ 14 w 26"/>
                  <a:gd name="T19" fmla="*/ 8 h 24"/>
                  <a:gd name="T20" fmla="*/ 12 w 26"/>
                  <a:gd name="T21" fmla="*/ 9 h 24"/>
                  <a:gd name="T22" fmla="*/ 9 w 26"/>
                  <a:gd name="T23" fmla="*/ 13 h 24"/>
                  <a:gd name="T24" fmla="*/ 11 w 26"/>
                  <a:gd name="T25" fmla="*/ 15 h 24"/>
                  <a:gd name="T26" fmla="*/ 14 w 26"/>
                  <a:gd name="T27" fmla="*/ 15 h 24"/>
                  <a:gd name="T28" fmla="*/ 17 w 26"/>
                  <a:gd name="T29" fmla="*/ 13 h 24"/>
                  <a:gd name="T30" fmla="*/ 17 w 26"/>
                  <a:gd name="T31" fmla="*/ 10 h 24"/>
                  <a:gd name="T32" fmla="*/ 14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1" y="24"/>
                      <a:pt x="10" y="23"/>
                      <a:pt x="8" y="23"/>
                    </a:cubicBezTo>
                    <a:cubicBezTo>
                      <a:pt x="5" y="21"/>
                      <a:pt x="3" y="19"/>
                      <a:pt x="2" y="16"/>
                    </a:cubicBezTo>
                    <a:cubicBezTo>
                      <a:pt x="0" y="10"/>
                      <a:pt x="3" y="4"/>
                      <a:pt x="9" y="1"/>
                    </a:cubicBezTo>
                    <a:cubicBezTo>
                      <a:pt x="10" y="0"/>
                      <a:pt x="12" y="0"/>
                      <a:pt x="14" y="0"/>
                    </a:cubicBezTo>
                    <a:cubicBezTo>
                      <a:pt x="18" y="0"/>
                      <a:pt x="23" y="3"/>
                      <a:pt x="24" y="8"/>
                    </a:cubicBezTo>
                    <a:cubicBezTo>
                      <a:pt x="26" y="11"/>
                      <a:pt x="26" y="14"/>
                      <a:pt x="24" y="17"/>
                    </a:cubicBezTo>
                    <a:cubicBezTo>
                      <a:pt x="23" y="20"/>
                      <a:pt x="20" y="22"/>
                      <a:pt x="17" y="23"/>
                    </a:cubicBezTo>
                    <a:cubicBezTo>
                      <a:pt x="16" y="23"/>
                      <a:pt x="14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8"/>
                      <a:pt x="12" y="9"/>
                    </a:cubicBezTo>
                    <a:cubicBezTo>
                      <a:pt x="10" y="9"/>
                      <a:pt x="9" y="12"/>
                      <a:pt x="9" y="13"/>
                    </a:cubicBezTo>
                    <a:cubicBezTo>
                      <a:pt x="10" y="14"/>
                      <a:pt x="11" y="15"/>
                      <a:pt x="11" y="15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6" y="15"/>
                      <a:pt x="16" y="14"/>
                      <a:pt x="17" y="13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21" name="Freeform 648"/>
              <p:cNvSpPr>
                <a:spLocks noEditPoints="1"/>
              </p:cNvSpPr>
              <p:nvPr/>
            </p:nvSpPr>
            <p:spPr bwMode="auto">
              <a:xfrm>
                <a:off x="-3719512" y="2735263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2 w 25"/>
                  <a:gd name="T3" fmla="*/ 19 h 24"/>
                  <a:gd name="T4" fmla="*/ 0 w 25"/>
                  <a:gd name="T5" fmla="*/ 9 h 24"/>
                  <a:gd name="T6" fmla="*/ 6 w 25"/>
                  <a:gd name="T7" fmla="*/ 2 h 24"/>
                  <a:gd name="T8" fmla="*/ 15 w 25"/>
                  <a:gd name="T9" fmla="*/ 1 h 24"/>
                  <a:gd name="T10" fmla="*/ 23 w 25"/>
                  <a:gd name="T11" fmla="*/ 6 h 24"/>
                  <a:gd name="T12" fmla="*/ 24 w 25"/>
                  <a:gd name="T13" fmla="*/ 16 h 24"/>
                  <a:gd name="T14" fmla="*/ 18 w 25"/>
                  <a:gd name="T15" fmla="*/ 23 h 24"/>
                  <a:gd name="T16" fmla="*/ 12 w 25"/>
                  <a:gd name="T17" fmla="*/ 24 h 24"/>
                  <a:gd name="T18" fmla="*/ 12 w 25"/>
                  <a:gd name="T19" fmla="*/ 8 h 24"/>
                  <a:gd name="T20" fmla="*/ 10 w 25"/>
                  <a:gd name="T21" fmla="*/ 9 h 24"/>
                  <a:gd name="T22" fmla="*/ 8 w 25"/>
                  <a:gd name="T23" fmla="*/ 12 h 24"/>
                  <a:gd name="T24" fmla="*/ 9 w 25"/>
                  <a:gd name="T25" fmla="*/ 14 h 24"/>
                  <a:gd name="T26" fmla="*/ 12 w 25"/>
                  <a:gd name="T27" fmla="*/ 16 h 24"/>
                  <a:gd name="T28" fmla="*/ 14 w 25"/>
                  <a:gd name="T29" fmla="*/ 16 h 24"/>
                  <a:gd name="T30" fmla="*/ 16 w 25"/>
                  <a:gd name="T31" fmla="*/ 14 h 24"/>
                  <a:gd name="T32" fmla="*/ 16 w 25"/>
                  <a:gd name="T33" fmla="*/ 10 h 24"/>
                  <a:gd name="T34" fmla="*/ 13 w 25"/>
                  <a:gd name="T35" fmla="*/ 8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8" y="24"/>
                      <a:pt x="4" y="22"/>
                      <a:pt x="2" y="19"/>
                    </a:cubicBezTo>
                    <a:cubicBezTo>
                      <a:pt x="0" y="16"/>
                      <a:pt x="0" y="13"/>
                      <a:pt x="0" y="9"/>
                    </a:cubicBezTo>
                    <a:cubicBezTo>
                      <a:pt x="1" y="6"/>
                      <a:pt x="3" y="4"/>
                      <a:pt x="6" y="2"/>
                    </a:cubicBezTo>
                    <a:cubicBezTo>
                      <a:pt x="9" y="0"/>
                      <a:pt x="12" y="0"/>
                      <a:pt x="15" y="1"/>
                    </a:cubicBezTo>
                    <a:cubicBezTo>
                      <a:pt x="18" y="1"/>
                      <a:pt x="21" y="3"/>
                      <a:pt x="23" y="6"/>
                    </a:cubicBezTo>
                    <a:cubicBezTo>
                      <a:pt x="24" y="9"/>
                      <a:pt x="25" y="13"/>
                      <a:pt x="24" y="16"/>
                    </a:cubicBezTo>
                    <a:cubicBezTo>
                      <a:pt x="23" y="19"/>
                      <a:pt x="21" y="21"/>
                      <a:pt x="18" y="23"/>
                    </a:cubicBezTo>
                    <a:cubicBezTo>
                      <a:pt x="16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9"/>
                      <a:pt x="10" y="9"/>
                    </a:cubicBezTo>
                    <a:cubicBezTo>
                      <a:pt x="9" y="10"/>
                      <a:pt x="8" y="10"/>
                      <a:pt x="8" y="12"/>
                    </a:cubicBezTo>
                    <a:cubicBezTo>
                      <a:pt x="8" y="13"/>
                      <a:pt x="8" y="14"/>
                      <a:pt x="9" y="14"/>
                    </a:cubicBezTo>
                    <a:cubicBezTo>
                      <a:pt x="9" y="16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4" y="16"/>
                    </a:cubicBezTo>
                    <a:cubicBezTo>
                      <a:pt x="15" y="15"/>
                      <a:pt x="16" y="15"/>
                      <a:pt x="16" y="14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9"/>
                      <a:pt x="14" y="9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22" name="Freeform 649"/>
              <p:cNvSpPr>
                <a:spLocks noEditPoints="1"/>
              </p:cNvSpPr>
              <p:nvPr/>
            </p:nvSpPr>
            <p:spPr bwMode="auto">
              <a:xfrm>
                <a:off x="-3703637" y="2765426"/>
                <a:ext cx="52388" cy="53975"/>
              </a:xfrm>
              <a:custGeom>
                <a:avLst/>
                <a:gdLst>
                  <a:gd name="T0" fmla="*/ 13 w 25"/>
                  <a:gd name="T1" fmla="*/ 25 h 25"/>
                  <a:gd name="T2" fmla="*/ 2 w 25"/>
                  <a:gd name="T3" fmla="*/ 18 h 25"/>
                  <a:gd name="T4" fmla="*/ 1 w 25"/>
                  <a:gd name="T5" fmla="*/ 9 h 25"/>
                  <a:gd name="T6" fmla="*/ 7 w 25"/>
                  <a:gd name="T7" fmla="*/ 2 h 25"/>
                  <a:gd name="T8" fmla="*/ 16 w 25"/>
                  <a:gd name="T9" fmla="*/ 1 h 25"/>
                  <a:gd name="T10" fmla="*/ 24 w 25"/>
                  <a:gd name="T11" fmla="*/ 7 h 25"/>
                  <a:gd name="T12" fmla="*/ 24 w 25"/>
                  <a:gd name="T13" fmla="*/ 16 h 25"/>
                  <a:gd name="T14" fmla="*/ 18 w 25"/>
                  <a:gd name="T15" fmla="*/ 23 h 25"/>
                  <a:gd name="T16" fmla="*/ 13 w 25"/>
                  <a:gd name="T17" fmla="*/ 25 h 25"/>
                  <a:gd name="T18" fmla="*/ 13 w 25"/>
                  <a:gd name="T19" fmla="*/ 8 h 25"/>
                  <a:gd name="T20" fmla="*/ 11 w 25"/>
                  <a:gd name="T21" fmla="*/ 9 h 25"/>
                  <a:gd name="T22" fmla="*/ 9 w 25"/>
                  <a:gd name="T23" fmla="*/ 11 h 25"/>
                  <a:gd name="T24" fmla="*/ 9 w 25"/>
                  <a:gd name="T25" fmla="*/ 14 h 25"/>
                  <a:gd name="T26" fmla="*/ 13 w 25"/>
                  <a:gd name="T27" fmla="*/ 16 h 25"/>
                  <a:gd name="T28" fmla="*/ 15 w 25"/>
                  <a:gd name="T29" fmla="*/ 16 h 25"/>
                  <a:gd name="T30" fmla="*/ 17 w 25"/>
                  <a:gd name="T31" fmla="*/ 14 h 25"/>
                  <a:gd name="T32" fmla="*/ 16 w 25"/>
                  <a:gd name="T33" fmla="*/ 11 h 25"/>
                  <a:gd name="T34" fmla="*/ 14 w 25"/>
                  <a:gd name="T35" fmla="*/ 9 h 25"/>
                  <a:gd name="T36" fmla="*/ 13 w 25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8" y="25"/>
                      <a:pt x="4" y="22"/>
                      <a:pt x="2" y="18"/>
                    </a:cubicBezTo>
                    <a:cubicBezTo>
                      <a:pt x="1" y="15"/>
                      <a:pt x="0" y="12"/>
                      <a:pt x="1" y="9"/>
                    </a:cubicBezTo>
                    <a:cubicBezTo>
                      <a:pt x="2" y="6"/>
                      <a:pt x="4" y="3"/>
                      <a:pt x="7" y="2"/>
                    </a:cubicBezTo>
                    <a:cubicBezTo>
                      <a:pt x="10" y="0"/>
                      <a:pt x="13" y="0"/>
                      <a:pt x="16" y="1"/>
                    </a:cubicBezTo>
                    <a:cubicBezTo>
                      <a:pt x="20" y="2"/>
                      <a:pt x="22" y="4"/>
                      <a:pt x="24" y="7"/>
                    </a:cubicBezTo>
                    <a:cubicBezTo>
                      <a:pt x="25" y="10"/>
                      <a:pt x="25" y="13"/>
                      <a:pt x="24" y="16"/>
                    </a:cubicBezTo>
                    <a:cubicBezTo>
                      <a:pt x="23" y="19"/>
                      <a:pt x="21" y="22"/>
                      <a:pt x="18" y="23"/>
                    </a:cubicBezTo>
                    <a:cubicBezTo>
                      <a:pt x="17" y="24"/>
                      <a:pt x="15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9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9" y="14"/>
                      <a:pt x="9" y="14"/>
                    </a:cubicBezTo>
                    <a:cubicBezTo>
                      <a:pt x="10" y="16"/>
                      <a:pt x="11" y="16"/>
                      <a:pt x="13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6" y="16"/>
                      <a:pt x="16" y="15"/>
                      <a:pt x="17" y="14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23" name="Freeform 650"/>
              <p:cNvSpPr>
                <a:spLocks noEditPoints="1"/>
              </p:cNvSpPr>
              <p:nvPr/>
            </p:nvSpPr>
            <p:spPr bwMode="auto">
              <a:xfrm>
                <a:off x="-3689350" y="2795588"/>
                <a:ext cx="53975" cy="52388"/>
              </a:xfrm>
              <a:custGeom>
                <a:avLst/>
                <a:gdLst>
                  <a:gd name="T0" fmla="*/ 13 w 25"/>
                  <a:gd name="T1" fmla="*/ 25 h 25"/>
                  <a:gd name="T2" fmla="*/ 2 w 25"/>
                  <a:gd name="T3" fmla="*/ 18 h 25"/>
                  <a:gd name="T4" fmla="*/ 2 w 25"/>
                  <a:gd name="T5" fmla="*/ 9 h 25"/>
                  <a:gd name="T6" fmla="*/ 8 w 25"/>
                  <a:gd name="T7" fmla="*/ 2 h 25"/>
                  <a:gd name="T8" fmla="*/ 17 w 25"/>
                  <a:gd name="T9" fmla="*/ 1 h 25"/>
                  <a:gd name="T10" fmla="*/ 24 w 25"/>
                  <a:gd name="T11" fmla="*/ 8 h 25"/>
                  <a:gd name="T12" fmla="*/ 24 w 25"/>
                  <a:gd name="T13" fmla="*/ 17 h 25"/>
                  <a:gd name="T14" fmla="*/ 18 w 25"/>
                  <a:gd name="T15" fmla="*/ 24 h 25"/>
                  <a:gd name="T16" fmla="*/ 13 w 25"/>
                  <a:gd name="T17" fmla="*/ 25 h 25"/>
                  <a:gd name="T18" fmla="*/ 13 w 25"/>
                  <a:gd name="T19" fmla="*/ 9 h 25"/>
                  <a:gd name="T20" fmla="*/ 11 w 25"/>
                  <a:gd name="T21" fmla="*/ 9 h 25"/>
                  <a:gd name="T22" fmla="*/ 9 w 25"/>
                  <a:gd name="T23" fmla="*/ 12 h 25"/>
                  <a:gd name="T24" fmla="*/ 9 w 25"/>
                  <a:gd name="T25" fmla="*/ 15 h 25"/>
                  <a:gd name="T26" fmla="*/ 15 w 25"/>
                  <a:gd name="T27" fmla="*/ 17 h 25"/>
                  <a:gd name="T28" fmla="*/ 17 w 25"/>
                  <a:gd name="T29" fmla="*/ 14 h 25"/>
                  <a:gd name="T30" fmla="*/ 17 w 25"/>
                  <a:gd name="T31" fmla="*/ 11 h 25"/>
                  <a:gd name="T32" fmla="*/ 14 w 25"/>
                  <a:gd name="T33" fmla="*/ 9 h 25"/>
                  <a:gd name="T34" fmla="*/ 13 w 25"/>
                  <a:gd name="T35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8" y="25"/>
                      <a:pt x="4" y="22"/>
                      <a:pt x="2" y="18"/>
                    </a:cubicBezTo>
                    <a:cubicBezTo>
                      <a:pt x="1" y="15"/>
                      <a:pt x="0" y="12"/>
                      <a:pt x="2" y="9"/>
                    </a:cubicBezTo>
                    <a:cubicBezTo>
                      <a:pt x="3" y="6"/>
                      <a:pt x="5" y="3"/>
                      <a:pt x="8" y="2"/>
                    </a:cubicBezTo>
                    <a:cubicBezTo>
                      <a:pt x="11" y="1"/>
                      <a:pt x="14" y="0"/>
                      <a:pt x="17" y="1"/>
                    </a:cubicBezTo>
                    <a:cubicBezTo>
                      <a:pt x="20" y="2"/>
                      <a:pt x="22" y="5"/>
                      <a:pt x="24" y="8"/>
                    </a:cubicBezTo>
                    <a:cubicBezTo>
                      <a:pt x="25" y="11"/>
                      <a:pt x="25" y="14"/>
                      <a:pt x="24" y="17"/>
                    </a:cubicBezTo>
                    <a:cubicBezTo>
                      <a:pt x="23" y="20"/>
                      <a:pt x="21" y="23"/>
                      <a:pt x="18" y="24"/>
                    </a:cubicBezTo>
                    <a:cubicBezTo>
                      <a:pt x="16" y="25"/>
                      <a:pt x="15" y="25"/>
                      <a:pt x="13" y="25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1" y="9"/>
                    </a:cubicBezTo>
                    <a:cubicBezTo>
                      <a:pt x="10" y="10"/>
                      <a:pt x="10" y="11"/>
                      <a:pt x="9" y="12"/>
                    </a:cubicBezTo>
                    <a:cubicBezTo>
                      <a:pt x="9" y="13"/>
                      <a:pt x="9" y="14"/>
                      <a:pt x="9" y="15"/>
                    </a:cubicBezTo>
                    <a:cubicBezTo>
                      <a:pt x="10" y="17"/>
                      <a:pt x="13" y="17"/>
                      <a:pt x="15" y="17"/>
                    </a:cubicBezTo>
                    <a:cubicBezTo>
                      <a:pt x="16" y="16"/>
                      <a:pt x="16" y="15"/>
                      <a:pt x="17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6" y="10"/>
                      <a:pt x="16" y="9"/>
                      <a:pt x="14" y="9"/>
                    </a:cubicBezTo>
                    <a:cubicBezTo>
                      <a:pt x="14" y="9"/>
                      <a:pt x="13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24" name="Freeform 651"/>
              <p:cNvSpPr>
                <a:spLocks noEditPoints="1"/>
              </p:cNvSpPr>
              <p:nvPr/>
            </p:nvSpPr>
            <p:spPr bwMode="auto">
              <a:xfrm>
                <a:off x="-3676650" y="2828926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2 w 26"/>
                  <a:gd name="T3" fmla="*/ 16 h 24"/>
                  <a:gd name="T4" fmla="*/ 9 w 26"/>
                  <a:gd name="T5" fmla="*/ 1 h 24"/>
                  <a:gd name="T6" fmla="*/ 13 w 26"/>
                  <a:gd name="T7" fmla="*/ 0 h 24"/>
                  <a:gd name="T8" fmla="*/ 25 w 26"/>
                  <a:gd name="T9" fmla="*/ 7 h 24"/>
                  <a:gd name="T10" fmla="*/ 24 w 26"/>
                  <a:gd name="T11" fmla="*/ 17 h 24"/>
                  <a:gd name="T12" fmla="*/ 18 w 26"/>
                  <a:gd name="T13" fmla="*/ 23 h 24"/>
                  <a:gd name="T14" fmla="*/ 13 w 26"/>
                  <a:gd name="T15" fmla="*/ 24 h 24"/>
                  <a:gd name="T16" fmla="*/ 13 w 26"/>
                  <a:gd name="T17" fmla="*/ 8 h 24"/>
                  <a:gd name="T18" fmla="*/ 12 w 26"/>
                  <a:gd name="T19" fmla="*/ 8 h 24"/>
                  <a:gd name="T20" fmla="*/ 10 w 26"/>
                  <a:gd name="T21" fmla="*/ 13 h 24"/>
                  <a:gd name="T22" fmla="*/ 15 w 26"/>
                  <a:gd name="T23" fmla="*/ 15 h 24"/>
                  <a:gd name="T24" fmla="*/ 17 w 26"/>
                  <a:gd name="T25" fmla="*/ 13 h 24"/>
                  <a:gd name="T26" fmla="*/ 17 w 26"/>
                  <a:gd name="T27" fmla="*/ 10 h 24"/>
                  <a:gd name="T28" fmla="*/ 13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8" y="24"/>
                      <a:pt x="4" y="21"/>
                      <a:pt x="2" y="16"/>
                    </a:cubicBezTo>
                    <a:cubicBezTo>
                      <a:pt x="0" y="10"/>
                      <a:pt x="3" y="3"/>
                      <a:pt x="9" y="1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8" y="0"/>
                      <a:pt x="23" y="3"/>
                      <a:pt x="25" y="7"/>
                    </a:cubicBezTo>
                    <a:cubicBezTo>
                      <a:pt x="26" y="10"/>
                      <a:pt x="26" y="14"/>
                      <a:pt x="24" y="17"/>
                    </a:cubicBezTo>
                    <a:cubicBezTo>
                      <a:pt x="23" y="19"/>
                      <a:pt x="21" y="22"/>
                      <a:pt x="18" y="23"/>
                    </a:cubicBezTo>
                    <a:cubicBezTo>
                      <a:pt x="16" y="23"/>
                      <a:pt x="15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2" y="8"/>
                    </a:cubicBezTo>
                    <a:cubicBezTo>
                      <a:pt x="10" y="9"/>
                      <a:pt x="9" y="11"/>
                      <a:pt x="10" y="13"/>
                    </a:cubicBezTo>
                    <a:cubicBezTo>
                      <a:pt x="10" y="15"/>
                      <a:pt x="13" y="16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2"/>
                      <a:pt x="18" y="11"/>
                      <a:pt x="17" y="10"/>
                    </a:cubicBezTo>
                    <a:cubicBezTo>
                      <a:pt x="16" y="8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25" name="Freeform 652"/>
              <p:cNvSpPr>
                <a:spLocks noEditPoints="1"/>
              </p:cNvSpPr>
              <p:nvPr/>
            </p:nvSpPr>
            <p:spPr bwMode="auto">
              <a:xfrm>
                <a:off x="-3684587" y="2732088"/>
                <a:ext cx="57150" cy="53975"/>
              </a:xfrm>
              <a:custGeom>
                <a:avLst/>
                <a:gdLst>
                  <a:gd name="T0" fmla="*/ 14 w 27"/>
                  <a:gd name="T1" fmla="*/ 25 h 25"/>
                  <a:gd name="T2" fmla="*/ 11 w 27"/>
                  <a:gd name="T3" fmla="*/ 24 h 25"/>
                  <a:gd name="T4" fmla="*/ 4 w 27"/>
                  <a:gd name="T5" fmla="*/ 19 h 25"/>
                  <a:gd name="T6" fmla="*/ 8 w 27"/>
                  <a:gd name="T7" fmla="*/ 2 h 25"/>
                  <a:gd name="T8" fmla="*/ 14 w 27"/>
                  <a:gd name="T9" fmla="*/ 0 h 25"/>
                  <a:gd name="T10" fmla="*/ 25 w 27"/>
                  <a:gd name="T11" fmla="*/ 7 h 25"/>
                  <a:gd name="T12" fmla="*/ 26 w 27"/>
                  <a:gd name="T13" fmla="*/ 16 h 25"/>
                  <a:gd name="T14" fmla="*/ 20 w 27"/>
                  <a:gd name="T15" fmla="*/ 24 h 25"/>
                  <a:gd name="T16" fmla="*/ 14 w 27"/>
                  <a:gd name="T17" fmla="*/ 25 h 25"/>
                  <a:gd name="T18" fmla="*/ 14 w 27"/>
                  <a:gd name="T19" fmla="*/ 8 h 25"/>
                  <a:gd name="T20" fmla="*/ 12 w 27"/>
                  <a:gd name="T21" fmla="*/ 9 h 25"/>
                  <a:gd name="T22" fmla="*/ 11 w 27"/>
                  <a:gd name="T23" fmla="*/ 14 h 25"/>
                  <a:gd name="T24" fmla="*/ 13 w 27"/>
                  <a:gd name="T25" fmla="*/ 17 h 25"/>
                  <a:gd name="T26" fmla="*/ 16 w 27"/>
                  <a:gd name="T27" fmla="*/ 16 h 25"/>
                  <a:gd name="T28" fmla="*/ 18 w 27"/>
                  <a:gd name="T29" fmla="*/ 14 h 25"/>
                  <a:gd name="T30" fmla="*/ 18 w 27"/>
                  <a:gd name="T31" fmla="*/ 11 h 25"/>
                  <a:gd name="T32" fmla="*/ 14 w 27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5">
                    <a:moveTo>
                      <a:pt x="14" y="25"/>
                    </a:moveTo>
                    <a:cubicBezTo>
                      <a:pt x="13" y="25"/>
                      <a:pt x="12" y="25"/>
                      <a:pt x="11" y="24"/>
                    </a:cubicBezTo>
                    <a:cubicBezTo>
                      <a:pt x="8" y="23"/>
                      <a:pt x="5" y="21"/>
                      <a:pt x="4" y="19"/>
                    </a:cubicBezTo>
                    <a:cubicBezTo>
                      <a:pt x="0" y="13"/>
                      <a:pt x="2" y="5"/>
                      <a:pt x="8" y="2"/>
                    </a:cubicBezTo>
                    <a:cubicBezTo>
                      <a:pt x="10" y="1"/>
                      <a:pt x="12" y="0"/>
                      <a:pt x="14" y="0"/>
                    </a:cubicBezTo>
                    <a:cubicBezTo>
                      <a:pt x="18" y="0"/>
                      <a:pt x="23" y="3"/>
                      <a:pt x="25" y="7"/>
                    </a:cubicBezTo>
                    <a:cubicBezTo>
                      <a:pt x="26" y="9"/>
                      <a:pt x="27" y="13"/>
                      <a:pt x="26" y="16"/>
                    </a:cubicBezTo>
                    <a:cubicBezTo>
                      <a:pt x="25" y="19"/>
                      <a:pt x="23" y="22"/>
                      <a:pt x="20" y="24"/>
                    </a:cubicBezTo>
                    <a:cubicBezTo>
                      <a:pt x="18" y="24"/>
                      <a:pt x="16" y="25"/>
                      <a:pt x="14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2" y="9"/>
                    </a:cubicBezTo>
                    <a:cubicBezTo>
                      <a:pt x="10" y="10"/>
                      <a:pt x="9" y="12"/>
                      <a:pt x="11" y="14"/>
                    </a:cubicBezTo>
                    <a:cubicBezTo>
                      <a:pt x="11" y="16"/>
                      <a:pt x="12" y="16"/>
                      <a:pt x="13" y="17"/>
                    </a:cubicBezTo>
                    <a:cubicBezTo>
                      <a:pt x="14" y="17"/>
                      <a:pt x="15" y="17"/>
                      <a:pt x="16" y="16"/>
                    </a:cubicBezTo>
                    <a:cubicBezTo>
                      <a:pt x="17" y="16"/>
                      <a:pt x="18" y="15"/>
                      <a:pt x="18" y="14"/>
                    </a:cubicBezTo>
                    <a:cubicBezTo>
                      <a:pt x="19" y="13"/>
                      <a:pt x="18" y="12"/>
                      <a:pt x="18" y="11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26" name="Freeform 653"/>
              <p:cNvSpPr>
                <a:spLocks noEditPoints="1"/>
              </p:cNvSpPr>
              <p:nvPr/>
            </p:nvSpPr>
            <p:spPr bwMode="auto">
              <a:xfrm>
                <a:off x="-3640137" y="2728913"/>
                <a:ext cx="85725" cy="82550"/>
              </a:xfrm>
              <a:custGeom>
                <a:avLst/>
                <a:gdLst>
                  <a:gd name="T0" fmla="*/ 23 w 40"/>
                  <a:gd name="T1" fmla="*/ 39 h 39"/>
                  <a:gd name="T2" fmla="*/ 16 w 40"/>
                  <a:gd name="T3" fmla="*/ 37 h 39"/>
                  <a:gd name="T4" fmla="*/ 10 w 40"/>
                  <a:gd name="T5" fmla="*/ 33 h 39"/>
                  <a:gd name="T6" fmla="*/ 5 w 40"/>
                  <a:gd name="T7" fmla="*/ 28 h 39"/>
                  <a:gd name="T8" fmla="*/ 12 w 40"/>
                  <a:gd name="T9" fmla="*/ 2 h 39"/>
                  <a:gd name="T10" fmla="*/ 20 w 40"/>
                  <a:gd name="T11" fmla="*/ 0 h 39"/>
                  <a:gd name="T12" fmla="*/ 38 w 40"/>
                  <a:gd name="T13" fmla="*/ 11 h 39"/>
                  <a:gd name="T14" fmla="*/ 40 w 40"/>
                  <a:gd name="T15" fmla="*/ 19 h 39"/>
                  <a:gd name="T16" fmla="*/ 39 w 40"/>
                  <a:gd name="T17" fmla="*/ 26 h 39"/>
                  <a:gd name="T18" fmla="*/ 30 w 40"/>
                  <a:gd name="T19" fmla="*/ 37 h 39"/>
                  <a:gd name="T20" fmla="*/ 23 w 40"/>
                  <a:gd name="T21" fmla="*/ 39 h 39"/>
                  <a:gd name="T22" fmla="*/ 20 w 40"/>
                  <a:gd name="T23" fmla="*/ 8 h 39"/>
                  <a:gd name="T24" fmla="*/ 16 w 40"/>
                  <a:gd name="T25" fmla="*/ 9 h 39"/>
                  <a:gd name="T26" fmla="*/ 12 w 40"/>
                  <a:gd name="T27" fmla="*/ 24 h 39"/>
                  <a:gd name="T28" fmla="*/ 15 w 40"/>
                  <a:gd name="T29" fmla="*/ 28 h 39"/>
                  <a:gd name="T30" fmla="*/ 19 w 40"/>
                  <a:gd name="T31" fmla="*/ 30 h 39"/>
                  <a:gd name="T32" fmla="*/ 27 w 40"/>
                  <a:gd name="T33" fmla="*/ 30 h 39"/>
                  <a:gd name="T34" fmla="*/ 32 w 40"/>
                  <a:gd name="T35" fmla="*/ 24 h 39"/>
                  <a:gd name="T36" fmla="*/ 32 w 40"/>
                  <a:gd name="T37" fmla="*/ 20 h 39"/>
                  <a:gd name="T38" fmla="*/ 31 w 40"/>
                  <a:gd name="T39" fmla="*/ 15 h 39"/>
                  <a:gd name="T40" fmla="*/ 20 w 40"/>
                  <a:gd name="T41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39">
                    <a:moveTo>
                      <a:pt x="23" y="39"/>
                    </a:moveTo>
                    <a:cubicBezTo>
                      <a:pt x="20" y="39"/>
                      <a:pt x="18" y="38"/>
                      <a:pt x="16" y="37"/>
                    </a:cubicBezTo>
                    <a:cubicBezTo>
                      <a:pt x="13" y="36"/>
                      <a:pt x="11" y="35"/>
                      <a:pt x="10" y="33"/>
                    </a:cubicBezTo>
                    <a:cubicBezTo>
                      <a:pt x="8" y="32"/>
                      <a:pt x="6" y="30"/>
                      <a:pt x="5" y="28"/>
                    </a:cubicBezTo>
                    <a:cubicBezTo>
                      <a:pt x="0" y="18"/>
                      <a:pt x="4" y="7"/>
                      <a:pt x="12" y="2"/>
                    </a:cubicBezTo>
                    <a:cubicBezTo>
                      <a:pt x="15" y="0"/>
                      <a:pt x="18" y="0"/>
                      <a:pt x="20" y="0"/>
                    </a:cubicBezTo>
                    <a:cubicBezTo>
                      <a:pt x="28" y="0"/>
                      <a:pt x="34" y="4"/>
                      <a:pt x="38" y="11"/>
                    </a:cubicBezTo>
                    <a:cubicBezTo>
                      <a:pt x="39" y="14"/>
                      <a:pt x="40" y="16"/>
                      <a:pt x="40" y="19"/>
                    </a:cubicBezTo>
                    <a:cubicBezTo>
                      <a:pt x="40" y="21"/>
                      <a:pt x="40" y="24"/>
                      <a:pt x="39" y="26"/>
                    </a:cubicBezTo>
                    <a:cubicBezTo>
                      <a:pt x="38" y="31"/>
                      <a:pt x="34" y="35"/>
                      <a:pt x="30" y="37"/>
                    </a:cubicBezTo>
                    <a:cubicBezTo>
                      <a:pt x="28" y="38"/>
                      <a:pt x="25" y="39"/>
                      <a:pt x="23" y="39"/>
                    </a:cubicBezTo>
                    <a:close/>
                    <a:moveTo>
                      <a:pt x="20" y="8"/>
                    </a:moveTo>
                    <a:cubicBezTo>
                      <a:pt x="19" y="8"/>
                      <a:pt x="18" y="8"/>
                      <a:pt x="16" y="9"/>
                    </a:cubicBezTo>
                    <a:cubicBezTo>
                      <a:pt x="11" y="12"/>
                      <a:pt x="10" y="18"/>
                      <a:pt x="12" y="24"/>
                    </a:cubicBezTo>
                    <a:cubicBezTo>
                      <a:pt x="13" y="25"/>
                      <a:pt x="14" y="26"/>
                      <a:pt x="15" y="28"/>
                    </a:cubicBezTo>
                    <a:cubicBezTo>
                      <a:pt x="16" y="29"/>
                      <a:pt x="17" y="29"/>
                      <a:pt x="19" y="30"/>
                    </a:cubicBezTo>
                    <a:cubicBezTo>
                      <a:pt x="21" y="31"/>
                      <a:pt x="24" y="31"/>
                      <a:pt x="27" y="30"/>
                    </a:cubicBezTo>
                    <a:cubicBezTo>
                      <a:pt x="29" y="29"/>
                      <a:pt x="31" y="27"/>
                      <a:pt x="32" y="24"/>
                    </a:cubicBezTo>
                    <a:cubicBezTo>
                      <a:pt x="32" y="23"/>
                      <a:pt x="32" y="21"/>
                      <a:pt x="32" y="20"/>
                    </a:cubicBezTo>
                    <a:cubicBezTo>
                      <a:pt x="32" y="18"/>
                      <a:pt x="32" y="16"/>
                      <a:pt x="31" y="15"/>
                    </a:cubicBezTo>
                    <a:cubicBezTo>
                      <a:pt x="29" y="11"/>
                      <a:pt x="25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27" name="Freeform 654"/>
              <p:cNvSpPr>
                <a:spLocks noEditPoints="1"/>
              </p:cNvSpPr>
              <p:nvPr/>
            </p:nvSpPr>
            <p:spPr bwMode="auto">
              <a:xfrm>
                <a:off x="-3667125" y="2765426"/>
                <a:ext cx="55563" cy="53975"/>
              </a:xfrm>
              <a:custGeom>
                <a:avLst/>
                <a:gdLst>
                  <a:gd name="T0" fmla="*/ 14 w 26"/>
                  <a:gd name="T1" fmla="*/ 25 h 25"/>
                  <a:gd name="T2" fmla="*/ 10 w 26"/>
                  <a:gd name="T3" fmla="*/ 24 h 25"/>
                  <a:gd name="T4" fmla="*/ 6 w 26"/>
                  <a:gd name="T5" fmla="*/ 22 h 25"/>
                  <a:gd name="T6" fmla="*/ 3 w 26"/>
                  <a:gd name="T7" fmla="*/ 18 h 25"/>
                  <a:gd name="T8" fmla="*/ 8 w 26"/>
                  <a:gd name="T9" fmla="*/ 1 h 25"/>
                  <a:gd name="T10" fmla="*/ 14 w 26"/>
                  <a:gd name="T11" fmla="*/ 0 h 25"/>
                  <a:gd name="T12" fmla="*/ 25 w 26"/>
                  <a:gd name="T13" fmla="*/ 7 h 25"/>
                  <a:gd name="T14" fmla="*/ 26 w 26"/>
                  <a:gd name="T15" fmla="*/ 12 h 25"/>
                  <a:gd name="T16" fmla="*/ 26 w 26"/>
                  <a:gd name="T17" fmla="*/ 17 h 25"/>
                  <a:gd name="T18" fmla="*/ 19 w 26"/>
                  <a:gd name="T19" fmla="*/ 24 h 25"/>
                  <a:gd name="T20" fmla="*/ 14 w 26"/>
                  <a:gd name="T21" fmla="*/ 25 h 25"/>
                  <a:gd name="T22" fmla="*/ 14 w 26"/>
                  <a:gd name="T23" fmla="*/ 8 h 25"/>
                  <a:gd name="T24" fmla="*/ 12 w 26"/>
                  <a:gd name="T25" fmla="*/ 9 h 25"/>
                  <a:gd name="T26" fmla="*/ 10 w 26"/>
                  <a:gd name="T27" fmla="*/ 14 h 25"/>
                  <a:gd name="T28" fmla="*/ 11 w 26"/>
                  <a:gd name="T29" fmla="*/ 16 h 25"/>
                  <a:gd name="T30" fmla="*/ 13 w 26"/>
                  <a:gd name="T31" fmla="*/ 17 h 25"/>
                  <a:gd name="T32" fmla="*/ 16 w 26"/>
                  <a:gd name="T33" fmla="*/ 16 h 25"/>
                  <a:gd name="T34" fmla="*/ 18 w 26"/>
                  <a:gd name="T35" fmla="*/ 14 h 25"/>
                  <a:gd name="T36" fmla="*/ 18 w 26"/>
                  <a:gd name="T37" fmla="*/ 12 h 25"/>
                  <a:gd name="T38" fmla="*/ 18 w 26"/>
                  <a:gd name="T39" fmla="*/ 11 h 25"/>
                  <a:gd name="T40" fmla="*/ 14 w 26"/>
                  <a:gd name="T4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5">
                    <a:moveTo>
                      <a:pt x="14" y="25"/>
                    </a:moveTo>
                    <a:cubicBezTo>
                      <a:pt x="13" y="25"/>
                      <a:pt x="11" y="25"/>
                      <a:pt x="10" y="24"/>
                    </a:cubicBezTo>
                    <a:cubicBezTo>
                      <a:pt x="9" y="24"/>
                      <a:pt x="7" y="23"/>
                      <a:pt x="6" y="22"/>
                    </a:cubicBezTo>
                    <a:cubicBezTo>
                      <a:pt x="5" y="21"/>
                      <a:pt x="4" y="19"/>
                      <a:pt x="3" y="18"/>
                    </a:cubicBezTo>
                    <a:cubicBezTo>
                      <a:pt x="0" y="12"/>
                      <a:pt x="2" y="5"/>
                      <a:pt x="8" y="1"/>
                    </a:cubicBezTo>
                    <a:cubicBezTo>
                      <a:pt x="10" y="1"/>
                      <a:pt x="12" y="0"/>
                      <a:pt x="14" y="0"/>
                    </a:cubicBezTo>
                    <a:cubicBezTo>
                      <a:pt x="18" y="0"/>
                      <a:pt x="23" y="3"/>
                      <a:pt x="25" y="7"/>
                    </a:cubicBezTo>
                    <a:cubicBezTo>
                      <a:pt x="26" y="9"/>
                      <a:pt x="26" y="10"/>
                      <a:pt x="26" y="12"/>
                    </a:cubicBezTo>
                    <a:cubicBezTo>
                      <a:pt x="26" y="14"/>
                      <a:pt x="26" y="15"/>
                      <a:pt x="26" y="17"/>
                    </a:cubicBezTo>
                    <a:cubicBezTo>
                      <a:pt x="25" y="20"/>
                      <a:pt x="22" y="22"/>
                      <a:pt x="19" y="24"/>
                    </a:cubicBezTo>
                    <a:cubicBezTo>
                      <a:pt x="18" y="24"/>
                      <a:pt x="16" y="25"/>
                      <a:pt x="14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2" y="9"/>
                    </a:cubicBezTo>
                    <a:cubicBezTo>
                      <a:pt x="10" y="10"/>
                      <a:pt x="9" y="12"/>
                      <a:pt x="10" y="14"/>
                    </a:cubicBezTo>
                    <a:cubicBezTo>
                      <a:pt x="11" y="15"/>
                      <a:pt x="11" y="15"/>
                      <a:pt x="11" y="16"/>
                    </a:cubicBezTo>
                    <a:cubicBezTo>
                      <a:pt x="12" y="16"/>
                      <a:pt x="12" y="16"/>
                      <a:pt x="13" y="17"/>
                    </a:cubicBezTo>
                    <a:cubicBezTo>
                      <a:pt x="14" y="17"/>
                      <a:pt x="15" y="17"/>
                      <a:pt x="16" y="16"/>
                    </a:cubicBezTo>
                    <a:cubicBezTo>
                      <a:pt x="17" y="16"/>
                      <a:pt x="18" y="15"/>
                      <a:pt x="18" y="14"/>
                    </a:cubicBezTo>
                    <a:cubicBezTo>
                      <a:pt x="18" y="14"/>
                      <a:pt x="18" y="13"/>
                      <a:pt x="18" y="12"/>
                    </a:cubicBezTo>
                    <a:cubicBezTo>
                      <a:pt x="18" y="12"/>
                      <a:pt x="18" y="11"/>
                      <a:pt x="18" y="11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28" name="Freeform 655"/>
              <p:cNvSpPr>
                <a:spLocks noEditPoints="1"/>
              </p:cNvSpPr>
              <p:nvPr/>
            </p:nvSpPr>
            <p:spPr bwMode="auto">
              <a:xfrm>
                <a:off x="-3652837" y="2797176"/>
                <a:ext cx="58738" cy="53975"/>
              </a:xfrm>
              <a:custGeom>
                <a:avLst/>
                <a:gdLst>
                  <a:gd name="T0" fmla="*/ 14 w 27"/>
                  <a:gd name="T1" fmla="*/ 25 h 25"/>
                  <a:gd name="T2" fmla="*/ 3 w 27"/>
                  <a:gd name="T3" fmla="*/ 18 h 25"/>
                  <a:gd name="T4" fmla="*/ 9 w 27"/>
                  <a:gd name="T5" fmla="*/ 1 h 25"/>
                  <a:gd name="T6" fmla="*/ 14 w 27"/>
                  <a:gd name="T7" fmla="*/ 0 h 25"/>
                  <a:gd name="T8" fmla="*/ 25 w 27"/>
                  <a:gd name="T9" fmla="*/ 8 h 25"/>
                  <a:gd name="T10" fmla="*/ 25 w 27"/>
                  <a:gd name="T11" fmla="*/ 17 h 25"/>
                  <a:gd name="T12" fmla="*/ 19 w 27"/>
                  <a:gd name="T13" fmla="*/ 24 h 25"/>
                  <a:gd name="T14" fmla="*/ 14 w 27"/>
                  <a:gd name="T15" fmla="*/ 25 h 25"/>
                  <a:gd name="T16" fmla="*/ 14 w 27"/>
                  <a:gd name="T17" fmla="*/ 8 h 25"/>
                  <a:gd name="T18" fmla="*/ 12 w 27"/>
                  <a:gd name="T19" fmla="*/ 9 h 25"/>
                  <a:gd name="T20" fmla="*/ 10 w 27"/>
                  <a:gd name="T21" fmla="*/ 14 h 25"/>
                  <a:gd name="T22" fmla="*/ 16 w 27"/>
                  <a:gd name="T23" fmla="*/ 17 h 25"/>
                  <a:gd name="T24" fmla="*/ 18 w 27"/>
                  <a:gd name="T25" fmla="*/ 15 h 25"/>
                  <a:gd name="T26" fmla="*/ 18 w 27"/>
                  <a:gd name="T27" fmla="*/ 11 h 25"/>
                  <a:gd name="T28" fmla="*/ 14 w 27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25">
                    <a:moveTo>
                      <a:pt x="14" y="25"/>
                    </a:moveTo>
                    <a:cubicBezTo>
                      <a:pt x="10" y="25"/>
                      <a:pt x="5" y="22"/>
                      <a:pt x="3" y="18"/>
                    </a:cubicBezTo>
                    <a:cubicBezTo>
                      <a:pt x="0" y="12"/>
                      <a:pt x="3" y="4"/>
                      <a:pt x="9" y="1"/>
                    </a:cubicBezTo>
                    <a:cubicBezTo>
                      <a:pt x="10" y="1"/>
                      <a:pt x="12" y="0"/>
                      <a:pt x="14" y="0"/>
                    </a:cubicBezTo>
                    <a:cubicBezTo>
                      <a:pt x="19" y="0"/>
                      <a:pt x="23" y="3"/>
                      <a:pt x="25" y="8"/>
                    </a:cubicBezTo>
                    <a:cubicBezTo>
                      <a:pt x="27" y="11"/>
                      <a:pt x="27" y="14"/>
                      <a:pt x="25" y="17"/>
                    </a:cubicBezTo>
                    <a:cubicBezTo>
                      <a:pt x="24" y="21"/>
                      <a:pt x="22" y="23"/>
                      <a:pt x="19" y="24"/>
                    </a:cubicBezTo>
                    <a:cubicBezTo>
                      <a:pt x="17" y="25"/>
                      <a:pt x="16" y="25"/>
                      <a:pt x="14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9"/>
                      <a:pt x="12" y="9"/>
                    </a:cubicBezTo>
                    <a:cubicBezTo>
                      <a:pt x="10" y="10"/>
                      <a:pt x="9" y="12"/>
                      <a:pt x="10" y="14"/>
                    </a:cubicBezTo>
                    <a:cubicBezTo>
                      <a:pt x="11" y="16"/>
                      <a:pt x="14" y="18"/>
                      <a:pt x="16" y="17"/>
                    </a:cubicBezTo>
                    <a:cubicBezTo>
                      <a:pt x="17" y="16"/>
                      <a:pt x="18" y="16"/>
                      <a:pt x="18" y="15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29" name="Freeform 656"/>
              <p:cNvSpPr>
                <a:spLocks noEditPoints="1"/>
              </p:cNvSpPr>
              <p:nvPr/>
            </p:nvSpPr>
            <p:spPr bwMode="auto">
              <a:xfrm>
                <a:off x="-3713162" y="2936876"/>
                <a:ext cx="53975" cy="47625"/>
              </a:xfrm>
              <a:custGeom>
                <a:avLst/>
                <a:gdLst>
                  <a:gd name="T0" fmla="*/ 13 w 25"/>
                  <a:gd name="T1" fmla="*/ 22 h 22"/>
                  <a:gd name="T2" fmla="*/ 1 w 25"/>
                  <a:gd name="T3" fmla="*/ 14 h 22"/>
                  <a:gd name="T4" fmla="*/ 10 w 25"/>
                  <a:gd name="T5" fmla="*/ 0 h 22"/>
                  <a:gd name="T6" fmla="*/ 13 w 25"/>
                  <a:gd name="T7" fmla="*/ 0 h 22"/>
                  <a:gd name="T8" fmla="*/ 25 w 25"/>
                  <a:gd name="T9" fmla="*/ 8 h 22"/>
                  <a:gd name="T10" fmla="*/ 24 w 25"/>
                  <a:gd name="T11" fmla="*/ 16 h 22"/>
                  <a:gd name="T12" fmla="*/ 16 w 25"/>
                  <a:gd name="T13" fmla="*/ 22 h 22"/>
                  <a:gd name="T14" fmla="*/ 13 w 25"/>
                  <a:gd name="T15" fmla="*/ 22 h 22"/>
                  <a:gd name="T16" fmla="*/ 13 w 25"/>
                  <a:gd name="T17" fmla="*/ 8 h 22"/>
                  <a:gd name="T18" fmla="*/ 12 w 25"/>
                  <a:gd name="T19" fmla="*/ 8 h 22"/>
                  <a:gd name="T20" fmla="*/ 9 w 25"/>
                  <a:gd name="T21" fmla="*/ 12 h 22"/>
                  <a:gd name="T22" fmla="*/ 14 w 25"/>
                  <a:gd name="T23" fmla="*/ 14 h 22"/>
                  <a:gd name="T24" fmla="*/ 17 w 25"/>
                  <a:gd name="T25" fmla="*/ 12 h 22"/>
                  <a:gd name="T26" fmla="*/ 17 w 25"/>
                  <a:gd name="T27" fmla="*/ 10 h 22"/>
                  <a:gd name="T28" fmla="*/ 13 w 25"/>
                  <a:gd name="T29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2">
                    <a:moveTo>
                      <a:pt x="13" y="22"/>
                    </a:moveTo>
                    <a:cubicBezTo>
                      <a:pt x="7" y="22"/>
                      <a:pt x="3" y="19"/>
                      <a:pt x="1" y="14"/>
                    </a:cubicBezTo>
                    <a:cubicBezTo>
                      <a:pt x="0" y="8"/>
                      <a:pt x="3" y="2"/>
                      <a:pt x="10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9" y="0"/>
                      <a:pt x="23" y="3"/>
                      <a:pt x="25" y="8"/>
                    </a:cubicBezTo>
                    <a:cubicBezTo>
                      <a:pt x="25" y="11"/>
                      <a:pt x="25" y="14"/>
                      <a:pt x="24" y="16"/>
                    </a:cubicBezTo>
                    <a:cubicBezTo>
                      <a:pt x="22" y="19"/>
                      <a:pt x="19" y="21"/>
                      <a:pt x="16" y="22"/>
                    </a:cubicBezTo>
                    <a:cubicBezTo>
                      <a:pt x="15" y="22"/>
                      <a:pt x="14" y="22"/>
                      <a:pt x="13" y="22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2" y="8"/>
                    </a:cubicBezTo>
                    <a:cubicBezTo>
                      <a:pt x="10" y="9"/>
                      <a:pt x="9" y="10"/>
                      <a:pt x="9" y="12"/>
                    </a:cubicBezTo>
                    <a:cubicBezTo>
                      <a:pt x="9" y="14"/>
                      <a:pt x="12" y="15"/>
                      <a:pt x="14" y="14"/>
                    </a:cubicBezTo>
                    <a:cubicBezTo>
                      <a:pt x="15" y="14"/>
                      <a:pt x="16" y="13"/>
                      <a:pt x="17" y="12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30" name="Freeform 657"/>
              <p:cNvSpPr>
                <a:spLocks noEditPoints="1"/>
              </p:cNvSpPr>
              <p:nvPr/>
            </p:nvSpPr>
            <p:spPr bwMode="auto">
              <a:xfrm>
                <a:off x="-3706812" y="2967038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7 w 26"/>
                  <a:gd name="T3" fmla="*/ 21 h 23"/>
                  <a:gd name="T4" fmla="*/ 2 w 26"/>
                  <a:gd name="T5" fmla="*/ 14 h 23"/>
                  <a:gd name="T6" fmla="*/ 11 w 26"/>
                  <a:gd name="T7" fmla="*/ 0 h 23"/>
                  <a:gd name="T8" fmla="*/ 14 w 26"/>
                  <a:gd name="T9" fmla="*/ 0 h 23"/>
                  <a:gd name="T10" fmla="*/ 25 w 26"/>
                  <a:gd name="T11" fmla="*/ 9 h 23"/>
                  <a:gd name="T12" fmla="*/ 23 w 26"/>
                  <a:gd name="T13" fmla="*/ 17 h 23"/>
                  <a:gd name="T14" fmla="*/ 16 w 26"/>
                  <a:gd name="T15" fmla="*/ 22 h 23"/>
                  <a:gd name="T16" fmla="*/ 13 w 26"/>
                  <a:gd name="T17" fmla="*/ 23 h 23"/>
                  <a:gd name="T18" fmla="*/ 14 w 26"/>
                  <a:gd name="T19" fmla="*/ 8 h 23"/>
                  <a:gd name="T20" fmla="*/ 13 w 26"/>
                  <a:gd name="T21" fmla="*/ 8 h 23"/>
                  <a:gd name="T22" fmla="*/ 9 w 26"/>
                  <a:gd name="T23" fmla="*/ 12 h 23"/>
                  <a:gd name="T24" fmla="*/ 11 w 26"/>
                  <a:gd name="T25" fmla="*/ 14 h 23"/>
                  <a:gd name="T26" fmla="*/ 14 w 26"/>
                  <a:gd name="T27" fmla="*/ 14 h 23"/>
                  <a:gd name="T28" fmla="*/ 17 w 26"/>
                  <a:gd name="T29" fmla="*/ 13 h 23"/>
                  <a:gd name="T30" fmla="*/ 17 w 26"/>
                  <a:gd name="T31" fmla="*/ 10 h 23"/>
                  <a:gd name="T32" fmla="*/ 14 w 26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1" y="23"/>
                      <a:pt x="9" y="22"/>
                      <a:pt x="7" y="21"/>
                    </a:cubicBezTo>
                    <a:cubicBezTo>
                      <a:pt x="4" y="19"/>
                      <a:pt x="2" y="17"/>
                      <a:pt x="2" y="14"/>
                    </a:cubicBezTo>
                    <a:cubicBezTo>
                      <a:pt x="0" y="8"/>
                      <a:pt x="4" y="2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9" y="0"/>
                      <a:pt x="24" y="3"/>
                      <a:pt x="25" y="9"/>
                    </a:cubicBezTo>
                    <a:cubicBezTo>
                      <a:pt x="26" y="12"/>
                      <a:pt x="25" y="15"/>
                      <a:pt x="23" y="17"/>
                    </a:cubicBezTo>
                    <a:cubicBezTo>
                      <a:pt x="22" y="20"/>
                      <a:pt x="19" y="22"/>
                      <a:pt x="16" y="22"/>
                    </a:cubicBezTo>
                    <a:cubicBezTo>
                      <a:pt x="15" y="22"/>
                      <a:pt x="14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1" y="9"/>
                      <a:pt x="9" y="10"/>
                      <a:pt x="9" y="12"/>
                    </a:cubicBezTo>
                    <a:cubicBezTo>
                      <a:pt x="10" y="13"/>
                      <a:pt x="10" y="14"/>
                      <a:pt x="11" y="14"/>
                    </a:cubicBezTo>
                    <a:cubicBezTo>
                      <a:pt x="12" y="14"/>
                      <a:pt x="13" y="15"/>
                      <a:pt x="14" y="14"/>
                    </a:cubicBezTo>
                    <a:cubicBezTo>
                      <a:pt x="15" y="14"/>
                      <a:pt x="16" y="13"/>
                      <a:pt x="17" y="13"/>
                    </a:cubicBezTo>
                    <a:cubicBezTo>
                      <a:pt x="17" y="12"/>
                      <a:pt x="18" y="11"/>
                      <a:pt x="17" y="10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31" name="Freeform 658"/>
              <p:cNvSpPr>
                <a:spLocks noEditPoints="1"/>
              </p:cNvSpPr>
              <p:nvPr/>
            </p:nvSpPr>
            <p:spPr bwMode="auto">
              <a:xfrm>
                <a:off x="-3700462" y="2997201"/>
                <a:ext cx="57150" cy="49213"/>
              </a:xfrm>
              <a:custGeom>
                <a:avLst/>
                <a:gdLst>
                  <a:gd name="T0" fmla="*/ 13 w 26"/>
                  <a:gd name="T1" fmla="*/ 23 h 23"/>
                  <a:gd name="T2" fmla="*/ 1 w 26"/>
                  <a:gd name="T3" fmla="*/ 14 h 23"/>
                  <a:gd name="T4" fmla="*/ 11 w 26"/>
                  <a:gd name="T5" fmla="*/ 0 h 23"/>
                  <a:gd name="T6" fmla="*/ 14 w 26"/>
                  <a:gd name="T7" fmla="*/ 0 h 23"/>
                  <a:gd name="T8" fmla="*/ 25 w 26"/>
                  <a:gd name="T9" fmla="*/ 9 h 23"/>
                  <a:gd name="T10" fmla="*/ 23 w 26"/>
                  <a:gd name="T11" fmla="*/ 18 h 23"/>
                  <a:gd name="T12" fmla="*/ 15 w 26"/>
                  <a:gd name="T13" fmla="*/ 23 h 23"/>
                  <a:gd name="T14" fmla="*/ 13 w 26"/>
                  <a:gd name="T15" fmla="*/ 23 h 23"/>
                  <a:gd name="T16" fmla="*/ 14 w 26"/>
                  <a:gd name="T17" fmla="*/ 8 h 23"/>
                  <a:gd name="T18" fmla="*/ 13 w 26"/>
                  <a:gd name="T19" fmla="*/ 8 h 23"/>
                  <a:gd name="T20" fmla="*/ 9 w 26"/>
                  <a:gd name="T21" fmla="*/ 12 h 23"/>
                  <a:gd name="T22" fmla="*/ 14 w 26"/>
                  <a:gd name="T23" fmla="*/ 15 h 23"/>
                  <a:gd name="T24" fmla="*/ 17 w 26"/>
                  <a:gd name="T25" fmla="*/ 13 h 23"/>
                  <a:gd name="T26" fmla="*/ 17 w 26"/>
                  <a:gd name="T27" fmla="*/ 11 h 23"/>
                  <a:gd name="T28" fmla="*/ 14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7" y="23"/>
                      <a:pt x="2" y="19"/>
                      <a:pt x="1" y="14"/>
                    </a:cubicBezTo>
                    <a:cubicBezTo>
                      <a:pt x="0" y="8"/>
                      <a:pt x="5" y="2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9" y="0"/>
                      <a:pt x="24" y="4"/>
                      <a:pt x="25" y="9"/>
                    </a:cubicBezTo>
                    <a:cubicBezTo>
                      <a:pt x="26" y="12"/>
                      <a:pt x="25" y="15"/>
                      <a:pt x="23" y="18"/>
                    </a:cubicBezTo>
                    <a:cubicBezTo>
                      <a:pt x="21" y="20"/>
                      <a:pt x="18" y="22"/>
                      <a:pt x="15" y="23"/>
                    </a:cubicBezTo>
                    <a:cubicBezTo>
                      <a:pt x="14" y="23"/>
                      <a:pt x="14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1" y="9"/>
                      <a:pt x="9" y="10"/>
                      <a:pt x="9" y="12"/>
                    </a:cubicBezTo>
                    <a:cubicBezTo>
                      <a:pt x="9" y="14"/>
                      <a:pt x="12" y="15"/>
                      <a:pt x="14" y="15"/>
                    </a:cubicBezTo>
                    <a:cubicBezTo>
                      <a:pt x="15" y="14"/>
                      <a:pt x="16" y="14"/>
                      <a:pt x="17" y="13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32" name="Freeform 659"/>
              <p:cNvSpPr>
                <a:spLocks noEditPoints="1"/>
              </p:cNvSpPr>
              <p:nvPr/>
            </p:nvSpPr>
            <p:spPr bwMode="auto">
              <a:xfrm>
                <a:off x="-3694112" y="3028951"/>
                <a:ext cx="53975" cy="47625"/>
              </a:xfrm>
              <a:custGeom>
                <a:avLst/>
                <a:gdLst>
                  <a:gd name="T0" fmla="*/ 12 w 25"/>
                  <a:gd name="T1" fmla="*/ 22 h 22"/>
                  <a:gd name="T2" fmla="*/ 0 w 25"/>
                  <a:gd name="T3" fmla="*/ 12 h 22"/>
                  <a:gd name="T4" fmla="*/ 11 w 25"/>
                  <a:gd name="T5" fmla="*/ 0 h 22"/>
                  <a:gd name="T6" fmla="*/ 13 w 25"/>
                  <a:gd name="T7" fmla="*/ 0 h 22"/>
                  <a:gd name="T8" fmla="*/ 24 w 25"/>
                  <a:gd name="T9" fmla="*/ 9 h 22"/>
                  <a:gd name="T10" fmla="*/ 22 w 25"/>
                  <a:gd name="T11" fmla="*/ 18 h 22"/>
                  <a:gd name="T12" fmla="*/ 14 w 25"/>
                  <a:gd name="T13" fmla="*/ 22 h 22"/>
                  <a:gd name="T14" fmla="*/ 12 w 25"/>
                  <a:gd name="T15" fmla="*/ 22 h 22"/>
                  <a:gd name="T16" fmla="*/ 13 w 25"/>
                  <a:gd name="T17" fmla="*/ 8 h 22"/>
                  <a:gd name="T18" fmla="*/ 12 w 25"/>
                  <a:gd name="T19" fmla="*/ 8 h 22"/>
                  <a:gd name="T20" fmla="*/ 8 w 25"/>
                  <a:gd name="T21" fmla="*/ 11 h 22"/>
                  <a:gd name="T22" fmla="*/ 13 w 25"/>
                  <a:gd name="T23" fmla="*/ 14 h 22"/>
                  <a:gd name="T24" fmla="*/ 16 w 25"/>
                  <a:gd name="T25" fmla="*/ 13 h 22"/>
                  <a:gd name="T26" fmla="*/ 16 w 25"/>
                  <a:gd name="T27" fmla="*/ 10 h 22"/>
                  <a:gd name="T28" fmla="*/ 13 w 25"/>
                  <a:gd name="T29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2">
                    <a:moveTo>
                      <a:pt x="12" y="22"/>
                    </a:moveTo>
                    <a:cubicBezTo>
                      <a:pt x="6" y="22"/>
                      <a:pt x="1" y="18"/>
                      <a:pt x="0" y="12"/>
                    </a:cubicBezTo>
                    <a:cubicBezTo>
                      <a:pt x="0" y="6"/>
                      <a:pt x="4" y="1"/>
                      <a:pt x="11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9" y="0"/>
                      <a:pt x="24" y="4"/>
                      <a:pt x="24" y="9"/>
                    </a:cubicBezTo>
                    <a:cubicBezTo>
                      <a:pt x="25" y="12"/>
                      <a:pt x="24" y="15"/>
                      <a:pt x="22" y="18"/>
                    </a:cubicBezTo>
                    <a:cubicBezTo>
                      <a:pt x="20" y="20"/>
                      <a:pt x="17" y="22"/>
                      <a:pt x="14" y="22"/>
                    </a:cubicBezTo>
                    <a:cubicBezTo>
                      <a:pt x="13" y="22"/>
                      <a:pt x="13" y="22"/>
                      <a:pt x="12" y="22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8" y="10"/>
                      <a:pt x="8" y="11"/>
                    </a:cubicBezTo>
                    <a:cubicBezTo>
                      <a:pt x="9" y="13"/>
                      <a:pt x="11" y="14"/>
                      <a:pt x="13" y="14"/>
                    </a:cubicBezTo>
                    <a:cubicBezTo>
                      <a:pt x="14" y="14"/>
                      <a:pt x="15" y="13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33" name="Freeform 660"/>
              <p:cNvSpPr>
                <a:spLocks noEditPoints="1"/>
              </p:cNvSpPr>
              <p:nvPr/>
            </p:nvSpPr>
            <p:spPr bwMode="auto">
              <a:xfrm>
                <a:off x="-3690937" y="3057526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1 w 25"/>
                  <a:gd name="T3" fmla="*/ 13 h 24"/>
                  <a:gd name="T4" fmla="*/ 12 w 25"/>
                  <a:gd name="T5" fmla="*/ 1 h 24"/>
                  <a:gd name="T6" fmla="*/ 25 w 25"/>
                  <a:gd name="T7" fmla="*/ 11 h 24"/>
                  <a:gd name="T8" fmla="*/ 22 w 25"/>
                  <a:gd name="T9" fmla="*/ 20 h 24"/>
                  <a:gd name="T10" fmla="*/ 14 w 25"/>
                  <a:gd name="T11" fmla="*/ 24 h 24"/>
                  <a:gd name="T12" fmla="*/ 13 w 25"/>
                  <a:gd name="T13" fmla="*/ 24 h 24"/>
                  <a:gd name="T14" fmla="*/ 13 w 25"/>
                  <a:gd name="T15" fmla="*/ 9 h 24"/>
                  <a:gd name="T16" fmla="*/ 13 w 25"/>
                  <a:gd name="T17" fmla="*/ 9 h 24"/>
                  <a:gd name="T18" fmla="*/ 9 w 25"/>
                  <a:gd name="T19" fmla="*/ 13 h 24"/>
                  <a:gd name="T20" fmla="*/ 13 w 25"/>
                  <a:gd name="T21" fmla="*/ 16 h 24"/>
                  <a:gd name="T22" fmla="*/ 16 w 25"/>
                  <a:gd name="T23" fmla="*/ 14 h 24"/>
                  <a:gd name="T24" fmla="*/ 17 w 25"/>
                  <a:gd name="T25" fmla="*/ 12 h 24"/>
                  <a:gd name="T26" fmla="*/ 13 w 25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7" y="24"/>
                      <a:pt x="1" y="19"/>
                      <a:pt x="1" y="13"/>
                    </a:cubicBezTo>
                    <a:cubicBezTo>
                      <a:pt x="0" y="7"/>
                      <a:pt x="5" y="2"/>
                      <a:pt x="12" y="1"/>
                    </a:cubicBezTo>
                    <a:cubicBezTo>
                      <a:pt x="19" y="0"/>
                      <a:pt x="24" y="5"/>
                      <a:pt x="25" y="11"/>
                    </a:cubicBezTo>
                    <a:cubicBezTo>
                      <a:pt x="25" y="14"/>
                      <a:pt x="24" y="17"/>
                      <a:pt x="22" y="20"/>
                    </a:cubicBezTo>
                    <a:cubicBezTo>
                      <a:pt x="20" y="22"/>
                      <a:pt x="17" y="24"/>
                      <a:pt x="14" y="24"/>
                    </a:cubicBezTo>
                    <a:lnTo>
                      <a:pt x="13" y="24"/>
                    </a:lnTo>
                    <a:close/>
                    <a:moveTo>
                      <a:pt x="13" y="9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0" y="9"/>
                      <a:pt x="9" y="11"/>
                      <a:pt x="9" y="13"/>
                    </a:cubicBezTo>
                    <a:cubicBezTo>
                      <a:pt x="9" y="14"/>
                      <a:pt x="11" y="16"/>
                      <a:pt x="13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0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34" name="Freeform 661"/>
              <p:cNvSpPr>
                <a:spLocks noEditPoints="1"/>
              </p:cNvSpPr>
              <p:nvPr/>
            </p:nvSpPr>
            <p:spPr bwMode="auto">
              <a:xfrm>
                <a:off x="-3689350" y="3089276"/>
                <a:ext cx="53975" cy="49213"/>
              </a:xfrm>
              <a:custGeom>
                <a:avLst/>
                <a:gdLst>
                  <a:gd name="T0" fmla="*/ 13 w 25"/>
                  <a:gd name="T1" fmla="*/ 23 h 23"/>
                  <a:gd name="T2" fmla="*/ 1 w 25"/>
                  <a:gd name="T3" fmla="*/ 12 h 23"/>
                  <a:gd name="T4" fmla="*/ 4 w 25"/>
                  <a:gd name="T5" fmla="*/ 4 h 23"/>
                  <a:gd name="T6" fmla="*/ 12 w 25"/>
                  <a:gd name="T7" fmla="*/ 1 h 23"/>
                  <a:gd name="T8" fmla="*/ 21 w 25"/>
                  <a:gd name="T9" fmla="*/ 3 h 23"/>
                  <a:gd name="T10" fmla="*/ 25 w 25"/>
                  <a:gd name="T11" fmla="*/ 12 h 23"/>
                  <a:gd name="T12" fmla="*/ 22 w 25"/>
                  <a:gd name="T13" fmla="*/ 20 h 23"/>
                  <a:gd name="T14" fmla="*/ 13 w 25"/>
                  <a:gd name="T15" fmla="*/ 23 h 23"/>
                  <a:gd name="T16" fmla="*/ 13 w 25"/>
                  <a:gd name="T17" fmla="*/ 9 h 23"/>
                  <a:gd name="T18" fmla="*/ 13 w 25"/>
                  <a:gd name="T19" fmla="*/ 9 h 23"/>
                  <a:gd name="T20" fmla="*/ 10 w 25"/>
                  <a:gd name="T21" fmla="*/ 10 h 23"/>
                  <a:gd name="T22" fmla="*/ 9 w 25"/>
                  <a:gd name="T23" fmla="*/ 12 h 23"/>
                  <a:gd name="T24" fmla="*/ 13 w 25"/>
                  <a:gd name="T25" fmla="*/ 15 h 23"/>
                  <a:gd name="T26" fmla="*/ 13 w 25"/>
                  <a:gd name="T27" fmla="*/ 19 h 23"/>
                  <a:gd name="T28" fmla="*/ 13 w 25"/>
                  <a:gd name="T29" fmla="*/ 15 h 23"/>
                  <a:gd name="T30" fmla="*/ 16 w 25"/>
                  <a:gd name="T31" fmla="*/ 14 h 23"/>
                  <a:gd name="T32" fmla="*/ 17 w 25"/>
                  <a:gd name="T33" fmla="*/ 12 h 23"/>
                  <a:gd name="T34" fmla="*/ 16 w 25"/>
                  <a:gd name="T35" fmla="*/ 10 h 23"/>
                  <a:gd name="T36" fmla="*/ 13 w 25"/>
                  <a:gd name="T37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6" y="23"/>
                      <a:pt x="1" y="18"/>
                      <a:pt x="1" y="12"/>
                    </a:cubicBezTo>
                    <a:cubicBezTo>
                      <a:pt x="0" y="9"/>
                      <a:pt x="2" y="6"/>
                      <a:pt x="4" y="4"/>
                    </a:cubicBezTo>
                    <a:cubicBezTo>
                      <a:pt x="6" y="2"/>
                      <a:pt x="9" y="1"/>
                      <a:pt x="12" y="1"/>
                    </a:cubicBezTo>
                    <a:cubicBezTo>
                      <a:pt x="15" y="0"/>
                      <a:pt x="18" y="1"/>
                      <a:pt x="21" y="3"/>
                    </a:cubicBezTo>
                    <a:cubicBezTo>
                      <a:pt x="23" y="5"/>
                      <a:pt x="25" y="8"/>
                      <a:pt x="25" y="12"/>
                    </a:cubicBezTo>
                    <a:cubicBezTo>
                      <a:pt x="25" y="15"/>
                      <a:pt x="24" y="17"/>
                      <a:pt x="22" y="20"/>
                    </a:cubicBezTo>
                    <a:cubicBezTo>
                      <a:pt x="19" y="22"/>
                      <a:pt x="16" y="23"/>
                      <a:pt x="13" y="23"/>
                    </a:cubicBezTo>
                    <a:close/>
                    <a:moveTo>
                      <a:pt x="13" y="9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0" y="9"/>
                      <a:pt x="10" y="10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4"/>
                      <a:pt x="11" y="15"/>
                      <a:pt x="13" y="15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5" y="15"/>
                      <a:pt x="16" y="14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1"/>
                      <a:pt x="16" y="10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35" name="Freeform 662"/>
              <p:cNvSpPr>
                <a:spLocks noEditPoints="1"/>
              </p:cNvSpPr>
              <p:nvPr/>
            </p:nvSpPr>
            <p:spPr bwMode="auto">
              <a:xfrm>
                <a:off x="-3678237" y="2936876"/>
                <a:ext cx="55563" cy="49213"/>
              </a:xfrm>
              <a:custGeom>
                <a:avLst/>
                <a:gdLst>
                  <a:gd name="T0" fmla="*/ 14 w 26"/>
                  <a:gd name="T1" fmla="*/ 23 h 23"/>
                  <a:gd name="T2" fmla="*/ 2 w 26"/>
                  <a:gd name="T3" fmla="*/ 14 h 23"/>
                  <a:gd name="T4" fmla="*/ 11 w 26"/>
                  <a:gd name="T5" fmla="*/ 0 h 23"/>
                  <a:gd name="T6" fmla="*/ 14 w 26"/>
                  <a:gd name="T7" fmla="*/ 0 h 23"/>
                  <a:gd name="T8" fmla="*/ 26 w 26"/>
                  <a:gd name="T9" fmla="*/ 8 h 23"/>
                  <a:gd name="T10" fmla="*/ 26 w 26"/>
                  <a:gd name="T11" fmla="*/ 8 h 23"/>
                  <a:gd name="T12" fmla="*/ 24 w 26"/>
                  <a:gd name="T13" fmla="*/ 17 h 23"/>
                  <a:gd name="T14" fmla="*/ 16 w 26"/>
                  <a:gd name="T15" fmla="*/ 23 h 23"/>
                  <a:gd name="T16" fmla="*/ 14 w 26"/>
                  <a:gd name="T17" fmla="*/ 23 h 23"/>
                  <a:gd name="T18" fmla="*/ 14 w 26"/>
                  <a:gd name="T19" fmla="*/ 8 h 23"/>
                  <a:gd name="T20" fmla="*/ 13 w 26"/>
                  <a:gd name="T21" fmla="*/ 8 h 23"/>
                  <a:gd name="T22" fmla="*/ 10 w 26"/>
                  <a:gd name="T23" fmla="*/ 12 h 23"/>
                  <a:gd name="T24" fmla="*/ 10 w 26"/>
                  <a:gd name="T25" fmla="*/ 12 h 23"/>
                  <a:gd name="T26" fmla="*/ 15 w 26"/>
                  <a:gd name="T27" fmla="*/ 15 h 23"/>
                  <a:gd name="T28" fmla="*/ 17 w 26"/>
                  <a:gd name="T29" fmla="*/ 13 h 23"/>
                  <a:gd name="T30" fmla="*/ 18 w 26"/>
                  <a:gd name="T31" fmla="*/ 10 h 23"/>
                  <a:gd name="T32" fmla="*/ 14 w 26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8" y="23"/>
                      <a:pt x="3" y="19"/>
                      <a:pt x="2" y="14"/>
                    </a:cubicBezTo>
                    <a:cubicBezTo>
                      <a:pt x="0" y="8"/>
                      <a:pt x="4" y="2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9" y="0"/>
                      <a:pt x="24" y="3"/>
                      <a:pt x="26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12"/>
                      <a:pt x="26" y="15"/>
                      <a:pt x="24" y="17"/>
                    </a:cubicBezTo>
                    <a:cubicBezTo>
                      <a:pt x="22" y="20"/>
                      <a:pt x="20" y="22"/>
                      <a:pt x="16" y="23"/>
                    </a:cubicBezTo>
                    <a:cubicBezTo>
                      <a:pt x="16" y="23"/>
                      <a:pt x="15" y="23"/>
                      <a:pt x="14" y="23"/>
                    </a:cubicBezTo>
                    <a:close/>
                    <a:moveTo>
                      <a:pt x="14" y="8"/>
                    </a:moveTo>
                    <a:cubicBezTo>
                      <a:pt x="14" y="8"/>
                      <a:pt x="13" y="8"/>
                      <a:pt x="13" y="8"/>
                    </a:cubicBezTo>
                    <a:cubicBezTo>
                      <a:pt x="11" y="8"/>
                      <a:pt x="9" y="10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4"/>
                      <a:pt x="12" y="15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36" name="Freeform 663"/>
              <p:cNvSpPr>
                <a:spLocks noEditPoints="1"/>
              </p:cNvSpPr>
              <p:nvPr/>
            </p:nvSpPr>
            <p:spPr bwMode="auto">
              <a:xfrm>
                <a:off x="-3670300" y="2968626"/>
                <a:ext cx="57150" cy="49213"/>
              </a:xfrm>
              <a:custGeom>
                <a:avLst/>
                <a:gdLst>
                  <a:gd name="T0" fmla="*/ 13 w 26"/>
                  <a:gd name="T1" fmla="*/ 23 h 23"/>
                  <a:gd name="T2" fmla="*/ 1 w 26"/>
                  <a:gd name="T3" fmla="*/ 14 h 23"/>
                  <a:gd name="T4" fmla="*/ 11 w 26"/>
                  <a:gd name="T5" fmla="*/ 0 h 23"/>
                  <a:gd name="T6" fmla="*/ 13 w 26"/>
                  <a:gd name="T7" fmla="*/ 0 h 23"/>
                  <a:gd name="T8" fmla="*/ 25 w 26"/>
                  <a:gd name="T9" fmla="*/ 9 h 23"/>
                  <a:gd name="T10" fmla="*/ 25 w 26"/>
                  <a:gd name="T11" fmla="*/ 9 h 23"/>
                  <a:gd name="T12" fmla="*/ 23 w 26"/>
                  <a:gd name="T13" fmla="*/ 18 h 23"/>
                  <a:gd name="T14" fmla="*/ 15 w 26"/>
                  <a:gd name="T15" fmla="*/ 23 h 23"/>
                  <a:gd name="T16" fmla="*/ 13 w 26"/>
                  <a:gd name="T17" fmla="*/ 23 h 23"/>
                  <a:gd name="T18" fmla="*/ 13 w 26"/>
                  <a:gd name="T19" fmla="*/ 8 h 23"/>
                  <a:gd name="T20" fmla="*/ 12 w 26"/>
                  <a:gd name="T21" fmla="*/ 8 h 23"/>
                  <a:gd name="T22" fmla="*/ 9 w 26"/>
                  <a:gd name="T23" fmla="*/ 12 h 23"/>
                  <a:gd name="T24" fmla="*/ 9 w 26"/>
                  <a:gd name="T25" fmla="*/ 12 h 23"/>
                  <a:gd name="T26" fmla="*/ 14 w 26"/>
                  <a:gd name="T27" fmla="*/ 15 h 23"/>
                  <a:gd name="T28" fmla="*/ 17 w 26"/>
                  <a:gd name="T29" fmla="*/ 13 h 23"/>
                  <a:gd name="T30" fmla="*/ 17 w 26"/>
                  <a:gd name="T31" fmla="*/ 10 h 23"/>
                  <a:gd name="T32" fmla="*/ 13 w 26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7" y="23"/>
                      <a:pt x="2" y="19"/>
                      <a:pt x="1" y="14"/>
                    </a:cubicBezTo>
                    <a:cubicBezTo>
                      <a:pt x="0" y="8"/>
                      <a:pt x="4" y="1"/>
                      <a:pt x="11" y="0"/>
                    </a:cubicBezTo>
                    <a:cubicBezTo>
                      <a:pt x="12" y="0"/>
                      <a:pt x="13" y="0"/>
                      <a:pt x="13" y="0"/>
                    </a:cubicBezTo>
                    <a:cubicBezTo>
                      <a:pt x="19" y="0"/>
                      <a:pt x="24" y="3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6" y="12"/>
                      <a:pt x="25" y="15"/>
                      <a:pt x="23" y="18"/>
                    </a:cubicBezTo>
                    <a:cubicBezTo>
                      <a:pt x="21" y="20"/>
                      <a:pt x="19" y="22"/>
                      <a:pt x="15" y="23"/>
                    </a:cubicBezTo>
                    <a:cubicBezTo>
                      <a:pt x="15" y="23"/>
                      <a:pt x="14" y="23"/>
                      <a:pt x="13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9" y="10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4"/>
                      <a:pt x="12" y="15"/>
                      <a:pt x="14" y="15"/>
                    </a:cubicBezTo>
                    <a:cubicBezTo>
                      <a:pt x="15" y="15"/>
                      <a:pt x="16" y="14"/>
                      <a:pt x="17" y="13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7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37" name="Freeform 664"/>
              <p:cNvSpPr>
                <a:spLocks noEditPoints="1"/>
              </p:cNvSpPr>
              <p:nvPr/>
            </p:nvSpPr>
            <p:spPr bwMode="auto">
              <a:xfrm>
                <a:off x="-3663950" y="3000376"/>
                <a:ext cx="57150" cy="50800"/>
              </a:xfrm>
              <a:custGeom>
                <a:avLst/>
                <a:gdLst>
                  <a:gd name="T0" fmla="*/ 13 w 26"/>
                  <a:gd name="T1" fmla="*/ 23 h 23"/>
                  <a:gd name="T2" fmla="*/ 6 w 26"/>
                  <a:gd name="T3" fmla="*/ 21 h 23"/>
                  <a:gd name="T4" fmla="*/ 1 w 26"/>
                  <a:gd name="T5" fmla="*/ 13 h 23"/>
                  <a:gd name="T6" fmla="*/ 11 w 26"/>
                  <a:gd name="T7" fmla="*/ 0 h 23"/>
                  <a:gd name="T8" fmla="*/ 13 w 26"/>
                  <a:gd name="T9" fmla="*/ 0 h 23"/>
                  <a:gd name="T10" fmla="*/ 25 w 26"/>
                  <a:gd name="T11" fmla="*/ 9 h 23"/>
                  <a:gd name="T12" fmla="*/ 23 w 26"/>
                  <a:gd name="T13" fmla="*/ 18 h 23"/>
                  <a:gd name="T14" fmla="*/ 15 w 26"/>
                  <a:gd name="T15" fmla="*/ 23 h 23"/>
                  <a:gd name="T16" fmla="*/ 13 w 26"/>
                  <a:gd name="T17" fmla="*/ 23 h 23"/>
                  <a:gd name="T18" fmla="*/ 13 w 26"/>
                  <a:gd name="T19" fmla="*/ 8 h 23"/>
                  <a:gd name="T20" fmla="*/ 12 w 26"/>
                  <a:gd name="T21" fmla="*/ 8 h 23"/>
                  <a:gd name="T22" fmla="*/ 9 w 26"/>
                  <a:gd name="T23" fmla="*/ 12 h 23"/>
                  <a:gd name="T24" fmla="*/ 10 w 26"/>
                  <a:gd name="T25" fmla="*/ 14 h 23"/>
                  <a:gd name="T26" fmla="*/ 14 w 26"/>
                  <a:gd name="T27" fmla="*/ 15 h 23"/>
                  <a:gd name="T28" fmla="*/ 16 w 26"/>
                  <a:gd name="T29" fmla="*/ 13 h 23"/>
                  <a:gd name="T30" fmla="*/ 17 w 26"/>
                  <a:gd name="T31" fmla="*/ 11 h 23"/>
                  <a:gd name="T32" fmla="*/ 13 w 26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0" y="23"/>
                      <a:pt x="8" y="22"/>
                      <a:pt x="6" y="21"/>
                    </a:cubicBezTo>
                    <a:cubicBezTo>
                      <a:pt x="3" y="19"/>
                      <a:pt x="2" y="17"/>
                      <a:pt x="1" y="13"/>
                    </a:cubicBezTo>
                    <a:cubicBezTo>
                      <a:pt x="0" y="7"/>
                      <a:pt x="4" y="1"/>
                      <a:pt x="11" y="0"/>
                    </a:cubicBezTo>
                    <a:cubicBezTo>
                      <a:pt x="12" y="0"/>
                      <a:pt x="12" y="0"/>
                      <a:pt x="13" y="0"/>
                    </a:cubicBezTo>
                    <a:cubicBezTo>
                      <a:pt x="19" y="0"/>
                      <a:pt x="24" y="4"/>
                      <a:pt x="25" y="9"/>
                    </a:cubicBezTo>
                    <a:cubicBezTo>
                      <a:pt x="26" y="12"/>
                      <a:pt x="25" y="16"/>
                      <a:pt x="23" y="18"/>
                    </a:cubicBezTo>
                    <a:cubicBezTo>
                      <a:pt x="21" y="21"/>
                      <a:pt x="18" y="23"/>
                      <a:pt x="15" y="23"/>
                    </a:cubicBezTo>
                    <a:cubicBezTo>
                      <a:pt x="14" y="23"/>
                      <a:pt x="13" y="23"/>
                      <a:pt x="13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9" y="10"/>
                      <a:pt x="9" y="12"/>
                    </a:cubicBezTo>
                    <a:cubicBezTo>
                      <a:pt x="9" y="13"/>
                      <a:pt x="10" y="14"/>
                      <a:pt x="10" y="14"/>
                    </a:cubicBezTo>
                    <a:cubicBezTo>
                      <a:pt x="11" y="15"/>
                      <a:pt x="12" y="15"/>
                      <a:pt x="14" y="15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7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38" name="Freeform 665"/>
              <p:cNvSpPr>
                <a:spLocks noEditPoints="1"/>
              </p:cNvSpPr>
              <p:nvPr/>
            </p:nvSpPr>
            <p:spPr bwMode="auto">
              <a:xfrm>
                <a:off x="-3659187" y="3033713"/>
                <a:ext cx="53975" cy="49213"/>
              </a:xfrm>
              <a:custGeom>
                <a:avLst/>
                <a:gdLst>
                  <a:gd name="T0" fmla="*/ 13 w 25"/>
                  <a:gd name="T1" fmla="*/ 23 h 23"/>
                  <a:gd name="T2" fmla="*/ 5 w 25"/>
                  <a:gd name="T3" fmla="*/ 21 h 23"/>
                  <a:gd name="T4" fmla="*/ 2 w 25"/>
                  <a:gd name="T5" fmla="*/ 17 h 23"/>
                  <a:gd name="T6" fmla="*/ 1 w 25"/>
                  <a:gd name="T7" fmla="*/ 13 h 23"/>
                  <a:gd name="T8" fmla="*/ 11 w 25"/>
                  <a:gd name="T9" fmla="*/ 0 h 23"/>
                  <a:gd name="T10" fmla="*/ 13 w 25"/>
                  <a:gd name="T11" fmla="*/ 0 h 23"/>
                  <a:gd name="T12" fmla="*/ 25 w 25"/>
                  <a:gd name="T13" fmla="*/ 10 h 23"/>
                  <a:gd name="T14" fmla="*/ 25 w 25"/>
                  <a:gd name="T15" fmla="*/ 15 h 23"/>
                  <a:gd name="T16" fmla="*/ 22 w 25"/>
                  <a:gd name="T17" fmla="*/ 19 h 23"/>
                  <a:gd name="T18" fmla="*/ 14 w 25"/>
                  <a:gd name="T19" fmla="*/ 23 h 23"/>
                  <a:gd name="T20" fmla="*/ 13 w 25"/>
                  <a:gd name="T21" fmla="*/ 23 h 23"/>
                  <a:gd name="T22" fmla="*/ 13 w 25"/>
                  <a:gd name="T23" fmla="*/ 8 h 23"/>
                  <a:gd name="T24" fmla="*/ 13 w 25"/>
                  <a:gd name="T25" fmla="*/ 8 h 23"/>
                  <a:gd name="T26" fmla="*/ 9 w 25"/>
                  <a:gd name="T27" fmla="*/ 12 h 23"/>
                  <a:gd name="T28" fmla="*/ 9 w 25"/>
                  <a:gd name="T29" fmla="*/ 13 h 23"/>
                  <a:gd name="T30" fmla="*/ 10 w 25"/>
                  <a:gd name="T31" fmla="*/ 14 h 23"/>
                  <a:gd name="T32" fmla="*/ 13 w 25"/>
                  <a:gd name="T33" fmla="*/ 15 h 23"/>
                  <a:gd name="T34" fmla="*/ 16 w 25"/>
                  <a:gd name="T35" fmla="*/ 14 h 23"/>
                  <a:gd name="T36" fmla="*/ 17 w 25"/>
                  <a:gd name="T37" fmla="*/ 13 h 23"/>
                  <a:gd name="T38" fmla="*/ 17 w 25"/>
                  <a:gd name="T39" fmla="*/ 11 h 23"/>
                  <a:gd name="T40" fmla="*/ 13 w 25"/>
                  <a:gd name="T4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0" y="23"/>
                      <a:pt x="8" y="22"/>
                      <a:pt x="5" y="21"/>
                    </a:cubicBezTo>
                    <a:cubicBezTo>
                      <a:pt x="4" y="20"/>
                      <a:pt x="3" y="19"/>
                      <a:pt x="2" y="17"/>
                    </a:cubicBezTo>
                    <a:cubicBezTo>
                      <a:pt x="2" y="16"/>
                      <a:pt x="1" y="15"/>
                      <a:pt x="1" y="13"/>
                    </a:cubicBezTo>
                    <a:cubicBezTo>
                      <a:pt x="0" y="7"/>
                      <a:pt x="5" y="1"/>
                      <a:pt x="11" y="0"/>
                    </a:cubicBezTo>
                    <a:cubicBezTo>
                      <a:pt x="12" y="0"/>
                      <a:pt x="13" y="0"/>
                      <a:pt x="13" y="0"/>
                    </a:cubicBezTo>
                    <a:cubicBezTo>
                      <a:pt x="19" y="0"/>
                      <a:pt x="24" y="4"/>
                      <a:pt x="25" y="10"/>
                    </a:cubicBezTo>
                    <a:cubicBezTo>
                      <a:pt x="25" y="12"/>
                      <a:pt x="25" y="13"/>
                      <a:pt x="25" y="15"/>
                    </a:cubicBezTo>
                    <a:cubicBezTo>
                      <a:pt x="24" y="16"/>
                      <a:pt x="23" y="18"/>
                      <a:pt x="22" y="19"/>
                    </a:cubicBezTo>
                    <a:cubicBezTo>
                      <a:pt x="20" y="21"/>
                      <a:pt x="17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0" y="8"/>
                      <a:pt x="9" y="10"/>
                      <a:pt x="9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1" y="15"/>
                      <a:pt x="12" y="15"/>
                      <a:pt x="13" y="15"/>
                    </a:cubicBezTo>
                    <a:cubicBezTo>
                      <a:pt x="15" y="15"/>
                      <a:pt x="16" y="15"/>
                      <a:pt x="16" y="14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2"/>
                      <a:pt x="17" y="12"/>
                      <a:pt x="17" y="11"/>
                    </a:cubicBezTo>
                    <a:cubicBezTo>
                      <a:pt x="17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39" name="Freeform 666"/>
              <p:cNvSpPr>
                <a:spLocks noEditPoints="1"/>
              </p:cNvSpPr>
              <p:nvPr/>
            </p:nvSpPr>
            <p:spPr bwMode="auto">
              <a:xfrm>
                <a:off x="-3654425" y="3065463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4 w 25"/>
                  <a:gd name="T3" fmla="*/ 21 h 24"/>
                  <a:gd name="T4" fmla="*/ 0 w 25"/>
                  <a:gd name="T5" fmla="*/ 13 h 24"/>
                  <a:gd name="T6" fmla="*/ 11 w 25"/>
                  <a:gd name="T7" fmla="*/ 0 h 24"/>
                  <a:gd name="T8" fmla="*/ 24 w 25"/>
                  <a:gd name="T9" fmla="*/ 11 h 24"/>
                  <a:gd name="T10" fmla="*/ 21 w 25"/>
                  <a:gd name="T11" fmla="*/ 20 h 24"/>
                  <a:gd name="T12" fmla="*/ 13 w 25"/>
                  <a:gd name="T13" fmla="*/ 24 h 24"/>
                  <a:gd name="T14" fmla="*/ 12 w 25"/>
                  <a:gd name="T15" fmla="*/ 24 h 24"/>
                  <a:gd name="T16" fmla="*/ 13 w 25"/>
                  <a:gd name="T17" fmla="*/ 8 h 24"/>
                  <a:gd name="T18" fmla="*/ 12 w 25"/>
                  <a:gd name="T19" fmla="*/ 8 h 24"/>
                  <a:gd name="T20" fmla="*/ 8 w 25"/>
                  <a:gd name="T21" fmla="*/ 12 h 24"/>
                  <a:gd name="T22" fmla="*/ 10 w 25"/>
                  <a:gd name="T23" fmla="*/ 14 h 24"/>
                  <a:gd name="T24" fmla="*/ 12 w 25"/>
                  <a:gd name="T25" fmla="*/ 15 h 24"/>
                  <a:gd name="T26" fmla="*/ 13 w 25"/>
                  <a:gd name="T27" fmla="*/ 15 h 24"/>
                  <a:gd name="T28" fmla="*/ 16 w 25"/>
                  <a:gd name="T29" fmla="*/ 14 h 24"/>
                  <a:gd name="T30" fmla="*/ 16 w 25"/>
                  <a:gd name="T31" fmla="*/ 12 h 24"/>
                  <a:gd name="T32" fmla="*/ 13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9" y="24"/>
                      <a:pt x="7" y="23"/>
                      <a:pt x="4" y="21"/>
                    </a:cubicBezTo>
                    <a:cubicBezTo>
                      <a:pt x="2" y="19"/>
                      <a:pt x="0" y="16"/>
                      <a:pt x="0" y="13"/>
                    </a:cubicBezTo>
                    <a:cubicBezTo>
                      <a:pt x="0" y="6"/>
                      <a:pt x="5" y="1"/>
                      <a:pt x="11" y="0"/>
                    </a:cubicBezTo>
                    <a:cubicBezTo>
                      <a:pt x="18" y="0"/>
                      <a:pt x="24" y="4"/>
                      <a:pt x="24" y="11"/>
                    </a:cubicBezTo>
                    <a:cubicBezTo>
                      <a:pt x="25" y="14"/>
                      <a:pt x="24" y="17"/>
                      <a:pt x="21" y="20"/>
                    </a:cubicBezTo>
                    <a:cubicBezTo>
                      <a:pt x="19" y="22"/>
                      <a:pt x="16" y="23"/>
                      <a:pt x="13" y="24"/>
                    </a:cubicBezTo>
                    <a:lnTo>
                      <a:pt x="12" y="24"/>
                    </a:ln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8" y="10"/>
                      <a:pt x="8" y="12"/>
                    </a:cubicBezTo>
                    <a:cubicBezTo>
                      <a:pt x="8" y="13"/>
                      <a:pt x="9" y="14"/>
                      <a:pt x="10" y="14"/>
                    </a:cubicBezTo>
                    <a:cubicBezTo>
                      <a:pt x="10" y="15"/>
                      <a:pt x="11" y="15"/>
                      <a:pt x="12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5" y="15"/>
                      <a:pt x="16" y="14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40" name="Freeform 667"/>
              <p:cNvSpPr>
                <a:spLocks noEditPoints="1"/>
              </p:cNvSpPr>
              <p:nvPr/>
            </p:nvSpPr>
            <p:spPr bwMode="auto">
              <a:xfrm>
                <a:off x="-3640137" y="2943226"/>
                <a:ext cx="57150" cy="50800"/>
              </a:xfrm>
              <a:custGeom>
                <a:avLst/>
                <a:gdLst>
                  <a:gd name="T0" fmla="*/ 13 w 26"/>
                  <a:gd name="T1" fmla="*/ 24 h 24"/>
                  <a:gd name="T2" fmla="*/ 2 w 26"/>
                  <a:gd name="T3" fmla="*/ 15 h 24"/>
                  <a:gd name="T4" fmla="*/ 11 w 26"/>
                  <a:gd name="T5" fmla="*/ 0 h 24"/>
                  <a:gd name="T6" fmla="*/ 14 w 26"/>
                  <a:gd name="T7" fmla="*/ 0 h 24"/>
                  <a:gd name="T8" fmla="*/ 25 w 26"/>
                  <a:gd name="T9" fmla="*/ 9 h 24"/>
                  <a:gd name="T10" fmla="*/ 24 w 26"/>
                  <a:gd name="T11" fmla="*/ 19 h 24"/>
                  <a:gd name="T12" fmla="*/ 16 w 26"/>
                  <a:gd name="T13" fmla="*/ 24 h 24"/>
                  <a:gd name="T14" fmla="*/ 13 w 26"/>
                  <a:gd name="T15" fmla="*/ 24 h 24"/>
                  <a:gd name="T16" fmla="*/ 14 w 26"/>
                  <a:gd name="T17" fmla="*/ 8 h 24"/>
                  <a:gd name="T18" fmla="*/ 13 w 26"/>
                  <a:gd name="T19" fmla="*/ 8 h 24"/>
                  <a:gd name="T20" fmla="*/ 9 w 26"/>
                  <a:gd name="T21" fmla="*/ 13 h 24"/>
                  <a:gd name="T22" fmla="*/ 14 w 26"/>
                  <a:gd name="T23" fmla="*/ 16 h 24"/>
                  <a:gd name="T24" fmla="*/ 17 w 26"/>
                  <a:gd name="T25" fmla="*/ 14 h 24"/>
                  <a:gd name="T26" fmla="*/ 17 w 26"/>
                  <a:gd name="T27" fmla="*/ 11 h 24"/>
                  <a:gd name="T28" fmla="*/ 14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8" y="24"/>
                      <a:pt x="3" y="20"/>
                      <a:pt x="2" y="15"/>
                    </a:cubicBezTo>
                    <a:cubicBezTo>
                      <a:pt x="0" y="9"/>
                      <a:pt x="4" y="2"/>
                      <a:pt x="11" y="0"/>
                    </a:cubicBezTo>
                    <a:cubicBezTo>
                      <a:pt x="11" y="0"/>
                      <a:pt x="13" y="0"/>
                      <a:pt x="14" y="0"/>
                    </a:cubicBezTo>
                    <a:cubicBezTo>
                      <a:pt x="19" y="0"/>
                      <a:pt x="24" y="4"/>
                      <a:pt x="25" y="9"/>
                    </a:cubicBezTo>
                    <a:cubicBezTo>
                      <a:pt x="26" y="13"/>
                      <a:pt x="25" y="16"/>
                      <a:pt x="24" y="19"/>
                    </a:cubicBezTo>
                    <a:cubicBezTo>
                      <a:pt x="22" y="21"/>
                      <a:pt x="19" y="23"/>
                      <a:pt x="16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0" y="9"/>
                      <a:pt x="9" y="11"/>
                      <a:pt x="9" y="13"/>
                    </a:cubicBezTo>
                    <a:cubicBezTo>
                      <a:pt x="10" y="15"/>
                      <a:pt x="12" y="16"/>
                      <a:pt x="14" y="16"/>
                    </a:cubicBezTo>
                    <a:cubicBezTo>
                      <a:pt x="15" y="16"/>
                      <a:pt x="16" y="15"/>
                      <a:pt x="17" y="14"/>
                    </a:cubicBezTo>
                    <a:cubicBezTo>
                      <a:pt x="17" y="13"/>
                      <a:pt x="18" y="12"/>
                      <a:pt x="17" y="11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41" name="Freeform 668"/>
              <p:cNvSpPr>
                <a:spLocks noEditPoints="1"/>
              </p:cNvSpPr>
              <p:nvPr/>
            </p:nvSpPr>
            <p:spPr bwMode="auto">
              <a:xfrm>
                <a:off x="-3633787" y="2978151"/>
                <a:ext cx="57150" cy="50800"/>
              </a:xfrm>
              <a:custGeom>
                <a:avLst/>
                <a:gdLst>
                  <a:gd name="T0" fmla="*/ 14 w 26"/>
                  <a:gd name="T1" fmla="*/ 24 h 24"/>
                  <a:gd name="T2" fmla="*/ 2 w 26"/>
                  <a:gd name="T3" fmla="*/ 14 h 24"/>
                  <a:gd name="T4" fmla="*/ 11 w 26"/>
                  <a:gd name="T5" fmla="*/ 0 h 24"/>
                  <a:gd name="T6" fmla="*/ 14 w 26"/>
                  <a:gd name="T7" fmla="*/ 0 h 24"/>
                  <a:gd name="T8" fmla="*/ 26 w 26"/>
                  <a:gd name="T9" fmla="*/ 10 h 24"/>
                  <a:gd name="T10" fmla="*/ 23 w 26"/>
                  <a:gd name="T11" fmla="*/ 19 h 24"/>
                  <a:gd name="T12" fmla="*/ 16 w 26"/>
                  <a:gd name="T13" fmla="*/ 24 h 24"/>
                  <a:gd name="T14" fmla="*/ 14 w 26"/>
                  <a:gd name="T15" fmla="*/ 24 h 24"/>
                  <a:gd name="T16" fmla="*/ 14 w 26"/>
                  <a:gd name="T17" fmla="*/ 8 h 24"/>
                  <a:gd name="T18" fmla="*/ 13 w 26"/>
                  <a:gd name="T19" fmla="*/ 8 h 24"/>
                  <a:gd name="T20" fmla="*/ 10 w 26"/>
                  <a:gd name="T21" fmla="*/ 13 h 24"/>
                  <a:gd name="T22" fmla="*/ 14 w 26"/>
                  <a:gd name="T23" fmla="*/ 16 h 24"/>
                  <a:gd name="T24" fmla="*/ 17 w 26"/>
                  <a:gd name="T25" fmla="*/ 14 h 24"/>
                  <a:gd name="T26" fmla="*/ 18 w 26"/>
                  <a:gd name="T27" fmla="*/ 11 h 24"/>
                  <a:gd name="T28" fmla="*/ 14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8" y="24"/>
                      <a:pt x="3" y="20"/>
                      <a:pt x="2" y="14"/>
                    </a:cubicBezTo>
                    <a:cubicBezTo>
                      <a:pt x="0" y="8"/>
                      <a:pt x="5" y="1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20" y="0"/>
                      <a:pt x="24" y="4"/>
                      <a:pt x="26" y="10"/>
                    </a:cubicBezTo>
                    <a:cubicBezTo>
                      <a:pt x="26" y="13"/>
                      <a:pt x="25" y="16"/>
                      <a:pt x="23" y="19"/>
                    </a:cubicBezTo>
                    <a:cubicBezTo>
                      <a:pt x="22" y="22"/>
                      <a:pt x="19" y="23"/>
                      <a:pt x="16" y="24"/>
                    </a:cubicBezTo>
                    <a:cubicBezTo>
                      <a:pt x="15" y="24"/>
                      <a:pt x="14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9" y="11"/>
                      <a:pt x="10" y="13"/>
                    </a:cubicBezTo>
                    <a:cubicBezTo>
                      <a:pt x="10" y="15"/>
                      <a:pt x="12" y="16"/>
                      <a:pt x="14" y="16"/>
                    </a:cubicBezTo>
                    <a:cubicBezTo>
                      <a:pt x="15" y="16"/>
                      <a:pt x="16" y="15"/>
                      <a:pt x="17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42" name="Freeform 669"/>
              <p:cNvSpPr>
                <a:spLocks noEditPoints="1"/>
              </p:cNvSpPr>
              <p:nvPr/>
            </p:nvSpPr>
            <p:spPr bwMode="auto">
              <a:xfrm>
                <a:off x="-3624262" y="3009901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0 w 25"/>
                  <a:gd name="T3" fmla="*/ 14 h 25"/>
                  <a:gd name="T4" fmla="*/ 3 w 25"/>
                  <a:gd name="T5" fmla="*/ 6 h 25"/>
                  <a:gd name="T6" fmla="*/ 10 w 25"/>
                  <a:gd name="T7" fmla="*/ 1 h 25"/>
                  <a:gd name="T8" fmla="*/ 19 w 25"/>
                  <a:gd name="T9" fmla="*/ 3 h 25"/>
                  <a:gd name="T10" fmla="*/ 24 w 25"/>
                  <a:gd name="T11" fmla="*/ 11 h 25"/>
                  <a:gd name="T12" fmla="*/ 22 w 25"/>
                  <a:gd name="T13" fmla="*/ 20 h 25"/>
                  <a:gd name="T14" fmla="*/ 14 w 25"/>
                  <a:gd name="T15" fmla="*/ 25 h 25"/>
                  <a:gd name="T16" fmla="*/ 12 w 25"/>
                  <a:gd name="T17" fmla="*/ 25 h 25"/>
                  <a:gd name="T18" fmla="*/ 12 w 25"/>
                  <a:gd name="T19" fmla="*/ 9 h 25"/>
                  <a:gd name="T20" fmla="*/ 12 w 25"/>
                  <a:gd name="T21" fmla="*/ 9 h 25"/>
                  <a:gd name="T22" fmla="*/ 9 w 25"/>
                  <a:gd name="T23" fmla="*/ 10 h 25"/>
                  <a:gd name="T24" fmla="*/ 8 w 25"/>
                  <a:gd name="T25" fmla="*/ 13 h 25"/>
                  <a:gd name="T26" fmla="*/ 13 w 25"/>
                  <a:gd name="T27" fmla="*/ 17 h 25"/>
                  <a:gd name="T28" fmla="*/ 15 w 25"/>
                  <a:gd name="T29" fmla="*/ 15 h 25"/>
                  <a:gd name="T30" fmla="*/ 16 w 25"/>
                  <a:gd name="T31" fmla="*/ 12 h 25"/>
                  <a:gd name="T32" fmla="*/ 15 w 25"/>
                  <a:gd name="T33" fmla="*/ 10 h 25"/>
                  <a:gd name="T34" fmla="*/ 12 w 25"/>
                  <a:gd name="T35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6" y="25"/>
                      <a:pt x="1" y="20"/>
                      <a:pt x="0" y="14"/>
                    </a:cubicBezTo>
                    <a:cubicBezTo>
                      <a:pt x="0" y="11"/>
                      <a:pt x="1" y="8"/>
                      <a:pt x="3" y="6"/>
                    </a:cubicBezTo>
                    <a:cubicBezTo>
                      <a:pt x="4" y="3"/>
                      <a:pt x="7" y="1"/>
                      <a:pt x="10" y="1"/>
                    </a:cubicBezTo>
                    <a:cubicBezTo>
                      <a:pt x="14" y="0"/>
                      <a:pt x="17" y="1"/>
                      <a:pt x="19" y="3"/>
                    </a:cubicBezTo>
                    <a:cubicBezTo>
                      <a:pt x="22" y="5"/>
                      <a:pt x="24" y="8"/>
                      <a:pt x="24" y="11"/>
                    </a:cubicBezTo>
                    <a:cubicBezTo>
                      <a:pt x="25" y="15"/>
                      <a:pt x="24" y="18"/>
                      <a:pt x="22" y="20"/>
                    </a:cubicBezTo>
                    <a:cubicBezTo>
                      <a:pt x="20" y="23"/>
                      <a:pt x="17" y="24"/>
                      <a:pt x="14" y="25"/>
                    </a:cubicBezTo>
                    <a:cubicBezTo>
                      <a:pt x="13" y="25"/>
                      <a:pt x="13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9" y="10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5"/>
                      <a:pt x="10" y="17"/>
                      <a:pt x="13" y="17"/>
                    </a:cubicBezTo>
                    <a:cubicBezTo>
                      <a:pt x="14" y="17"/>
                      <a:pt x="15" y="16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5" y="10"/>
                      <a:pt x="15" y="10"/>
                    </a:cubicBezTo>
                    <a:cubicBezTo>
                      <a:pt x="14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43" name="Freeform 670"/>
              <p:cNvSpPr>
                <a:spLocks noEditPoints="1"/>
              </p:cNvSpPr>
              <p:nvPr/>
            </p:nvSpPr>
            <p:spPr bwMode="auto">
              <a:xfrm>
                <a:off x="-3622675" y="3044826"/>
                <a:ext cx="53975" cy="52388"/>
              </a:xfrm>
              <a:custGeom>
                <a:avLst/>
                <a:gdLst>
                  <a:gd name="T0" fmla="*/ 13 w 25"/>
                  <a:gd name="T1" fmla="*/ 25 h 25"/>
                  <a:gd name="T2" fmla="*/ 1 w 25"/>
                  <a:gd name="T3" fmla="*/ 14 h 25"/>
                  <a:gd name="T4" fmla="*/ 12 w 25"/>
                  <a:gd name="T5" fmla="*/ 1 h 25"/>
                  <a:gd name="T6" fmla="*/ 25 w 25"/>
                  <a:gd name="T7" fmla="*/ 12 h 25"/>
                  <a:gd name="T8" fmla="*/ 22 w 25"/>
                  <a:gd name="T9" fmla="*/ 21 h 25"/>
                  <a:gd name="T10" fmla="*/ 14 w 25"/>
                  <a:gd name="T11" fmla="*/ 25 h 25"/>
                  <a:gd name="T12" fmla="*/ 13 w 25"/>
                  <a:gd name="T13" fmla="*/ 25 h 25"/>
                  <a:gd name="T14" fmla="*/ 13 w 25"/>
                  <a:gd name="T15" fmla="*/ 9 h 25"/>
                  <a:gd name="T16" fmla="*/ 13 w 25"/>
                  <a:gd name="T17" fmla="*/ 9 h 25"/>
                  <a:gd name="T18" fmla="*/ 9 w 25"/>
                  <a:gd name="T19" fmla="*/ 13 h 25"/>
                  <a:gd name="T20" fmla="*/ 13 w 25"/>
                  <a:gd name="T21" fmla="*/ 17 h 25"/>
                  <a:gd name="T22" fmla="*/ 16 w 25"/>
                  <a:gd name="T23" fmla="*/ 15 h 25"/>
                  <a:gd name="T24" fmla="*/ 17 w 25"/>
                  <a:gd name="T25" fmla="*/ 12 h 25"/>
                  <a:gd name="T26" fmla="*/ 13 w 25"/>
                  <a:gd name="T27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7" y="25"/>
                      <a:pt x="1" y="20"/>
                      <a:pt x="1" y="14"/>
                    </a:cubicBezTo>
                    <a:cubicBezTo>
                      <a:pt x="0" y="7"/>
                      <a:pt x="5" y="2"/>
                      <a:pt x="12" y="1"/>
                    </a:cubicBezTo>
                    <a:cubicBezTo>
                      <a:pt x="19" y="0"/>
                      <a:pt x="25" y="5"/>
                      <a:pt x="25" y="12"/>
                    </a:cubicBezTo>
                    <a:cubicBezTo>
                      <a:pt x="25" y="15"/>
                      <a:pt x="24" y="18"/>
                      <a:pt x="22" y="21"/>
                    </a:cubicBezTo>
                    <a:cubicBezTo>
                      <a:pt x="20" y="23"/>
                      <a:pt x="17" y="25"/>
                      <a:pt x="14" y="25"/>
                    </a:cubicBezTo>
                    <a:lnTo>
                      <a:pt x="13" y="25"/>
                    </a:lnTo>
                    <a:close/>
                    <a:moveTo>
                      <a:pt x="13" y="9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0" y="9"/>
                      <a:pt x="9" y="11"/>
                      <a:pt x="9" y="13"/>
                    </a:cubicBezTo>
                    <a:cubicBezTo>
                      <a:pt x="9" y="15"/>
                      <a:pt x="11" y="17"/>
                      <a:pt x="13" y="17"/>
                    </a:cubicBezTo>
                    <a:cubicBezTo>
                      <a:pt x="14" y="17"/>
                      <a:pt x="15" y="16"/>
                      <a:pt x="16" y="15"/>
                    </a:cubicBezTo>
                    <a:cubicBezTo>
                      <a:pt x="17" y="15"/>
                      <a:pt x="17" y="14"/>
                      <a:pt x="17" y="12"/>
                    </a:cubicBezTo>
                    <a:cubicBezTo>
                      <a:pt x="17" y="10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44" name="Freeform 671"/>
              <p:cNvSpPr>
                <a:spLocks noEditPoints="1"/>
              </p:cNvSpPr>
              <p:nvPr/>
            </p:nvSpPr>
            <p:spPr bwMode="auto">
              <a:xfrm>
                <a:off x="-3600450" y="2951163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5 h 25"/>
                  <a:gd name="T4" fmla="*/ 10 w 26"/>
                  <a:gd name="T5" fmla="*/ 1 h 25"/>
                  <a:gd name="T6" fmla="*/ 13 w 26"/>
                  <a:gd name="T7" fmla="*/ 0 h 25"/>
                  <a:gd name="T8" fmla="*/ 25 w 26"/>
                  <a:gd name="T9" fmla="*/ 10 h 25"/>
                  <a:gd name="T10" fmla="*/ 25 w 26"/>
                  <a:gd name="T11" fmla="*/ 10 h 25"/>
                  <a:gd name="T12" fmla="*/ 23 w 26"/>
                  <a:gd name="T13" fmla="*/ 20 h 25"/>
                  <a:gd name="T14" fmla="*/ 15 w 26"/>
                  <a:gd name="T15" fmla="*/ 25 h 25"/>
                  <a:gd name="T16" fmla="*/ 13 w 26"/>
                  <a:gd name="T17" fmla="*/ 25 h 25"/>
                  <a:gd name="T18" fmla="*/ 13 w 26"/>
                  <a:gd name="T19" fmla="*/ 8 h 25"/>
                  <a:gd name="T20" fmla="*/ 12 w 26"/>
                  <a:gd name="T21" fmla="*/ 8 h 25"/>
                  <a:gd name="T22" fmla="*/ 9 w 26"/>
                  <a:gd name="T23" fmla="*/ 13 h 25"/>
                  <a:gd name="T24" fmla="*/ 9 w 26"/>
                  <a:gd name="T25" fmla="*/ 14 h 25"/>
                  <a:gd name="T26" fmla="*/ 14 w 26"/>
                  <a:gd name="T27" fmla="*/ 17 h 25"/>
                  <a:gd name="T28" fmla="*/ 16 w 26"/>
                  <a:gd name="T29" fmla="*/ 15 h 25"/>
                  <a:gd name="T30" fmla="*/ 17 w 26"/>
                  <a:gd name="T31" fmla="*/ 12 h 25"/>
                  <a:gd name="T32" fmla="*/ 13 w 26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7" y="25"/>
                      <a:pt x="2" y="21"/>
                      <a:pt x="1" y="15"/>
                    </a:cubicBezTo>
                    <a:cubicBezTo>
                      <a:pt x="0" y="9"/>
                      <a:pt x="4" y="2"/>
                      <a:pt x="10" y="1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9" y="0"/>
                      <a:pt x="24" y="4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14"/>
                      <a:pt x="25" y="17"/>
                      <a:pt x="23" y="20"/>
                    </a:cubicBezTo>
                    <a:cubicBezTo>
                      <a:pt x="21" y="23"/>
                      <a:pt x="18" y="24"/>
                      <a:pt x="15" y="25"/>
                    </a:cubicBezTo>
                    <a:cubicBezTo>
                      <a:pt x="15" y="25"/>
                      <a:pt x="14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9"/>
                      <a:pt x="9" y="11"/>
                      <a:pt x="9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6"/>
                      <a:pt x="12" y="17"/>
                      <a:pt x="14" y="17"/>
                    </a:cubicBezTo>
                    <a:cubicBezTo>
                      <a:pt x="15" y="17"/>
                      <a:pt x="16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6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45" name="Freeform 672"/>
              <p:cNvSpPr>
                <a:spLocks noEditPoints="1"/>
              </p:cNvSpPr>
              <p:nvPr/>
            </p:nvSpPr>
            <p:spPr bwMode="auto">
              <a:xfrm>
                <a:off x="-3560762" y="2963863"/>
                <a:ext cx="82550" cy="84138"/>
              </a:xfrm>
              <a:custGeom>
                <a:avLst/>
                <a:gdLst>
                  <a:gd name="T0" fmla="*/ 20 w 38"/>
                  <a:gd name="T1" fmla="*/ 39 h 39"/>
                  <a:gd name="T2" fmla="*/ 9 w 38"/>
                  <a:gd name="T3" fmla="*/ 35 h 39"/>
                  <a:gd name="T4" fmla="*/ 4 w 38"/>
                  <a:gd name="T5" fmla="*/ 30 h 39"/>
                  <a:gd name="T6" fmla="*/ 2 w 38"/>
                  <a:gd name="T7" fmla="*/ 23 h 39"/>
                  <a:gd name="T8" fmla="*/ 16 w 38"/>
                  <a:gd name="T9" fmla="*/ 0 h 39"/>
                  <a:gd name="T10" fmla="*/ 19 w 38"/>
                  <a:gd name="T11" fmla="*/ 0 h 39"/>
                  <a:gd name="T12" fmla="*/ 38 w 38"/>
                  <a:gd name="T13" fmla="*/ 17 h 39"/>
                  <a:gd name="T14" fmla="*/ 38 w 38"/>
                  <a:gd name="T15" fmla="*/ 25 h 39"/>
                  <a:gd name="T16" fmla="*/ 35 w 38"/>
                  <a:gd name="T17" fmla="*/ 32 h 39"/>
                  <a:gd name="T18" fmla="*/ 22 w 38"/>
                  <a:gd name="T19" fmla="*/ 39 h 39"/>
                  <a:gd name="T20" fmla="*/ 20 w 38"/>
                  <a:gd name="T21" fmla="*/ 39 h 39"/>
                  <a:gd name="T22" fmla="*/ 19 w 38"/>
                  <a:gd name="T23" fmla="*/ 8 h 39"/>
                  <a:gd name="T24" fmla="*/ 18 w 38"/>
                  <a:gd name="T25" fmla="*/ 8 h 39"/>
                  <a:gd name="T26" fmla="*/ 10 w 38"/>
                  <a:gd name="T27" fmla="*/ 21 h 39"/>
                  <a:gd name="T28" fmla="*/ 11 w 38"/>
                  <a:gd name="T29" fmla="*/ 26 h 39"/>
                  <a:gd name="T30" fmla="*/ 14 w 38"/>
                  <a:gd name="T31" fmla="*/ 29 h 39"/>
                  <a:gd name="T32" fmla="*/ 21 w 38"/>
                  <a:gd name="T33" fmla="*/ 31 h 39"/>
                  <a:gd name="T34" fmla="*/ 28 w 38"/>
                  <a:gd name="T35" fmla="*/ 27 h 39"/>
                  <a:gd name="T36" fmla="*/ 30 w 38"/>
                  <a:gd name="T37" fmla="*/ 23 h 39"/>
                  <a:gd name="T38" fmla="*/ 30 w 38"/>
                  <a:gd name="T39" fmla="*/ 18 h 39"/>
                  <a:gd name="T40" fmla="*/ 19 w 38"/>
                  <a:gd name="T41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" h="39">
                    <a:moveTo>
                      <a:pt x="20" y="39"/>
                    </a:moveTo>
                    <a:cubicBezTo>
                      <a:pt x="16" y="39"/>
                      <a:pt x="12" y="38"/>
                      <a:pt x="9" y="35"/>
                    </a:cubicBezTo>
                    <a:cubicBezTo>
                      <a:pt x="7" y="34"/>
                      <a:pt x="5" y="32"/>
                      <a:pt x="4" y="30"/>
                    </a:cubicBezTo>
                    <a:cubicBezTo>
                      <a:pt x="3" y="28"/>
                      <a:pt x="2" y="25"/>
                      <a:pt x="2" y="23"/>
                    </a:cubicBezTo>
                    <a:cubicBezTo>
                      <a:pt x="0" y="12"/>
                      <a:pt x="6" y="2"/>
                      <a:pt x="16" y="0"/>
                    </a:cubicBezTo>
                    <a:cubicBezTo>
                      <a:pt x="17" y="0"/>
                      <a:pt x="18" y="0"/>
                      <a:pt x="19" y="0"/>
                    </a:cubicBezTo>
                    <a:cubicBezTo>
                      <a:pt x="28" y="0"/>
                      <a:pt x="36" y="7"/>
                      <a:pt x="38" y="17"/>
                    </a:cubicBezTo>
                    <a:cubicBezTo>
                      <a:pt x="38" y="19"/>
                      <a:pt x="38" y="22"/>
                      <a:pt x="38" y="25"/>
                    </a:cubicBezTo>
                    <a:cubicBezTo>
                      <a:pt x="37" y="27"/>
                      <a:pt x="36" y="30"/>
                      <a:pt x="35" y="32"/>
                    </a:cubicBezTo>
                    <a:cubicBezTo>
                      <a:pt x="32" y="36"/>
                      <a:pt x="27" y="39"/>
                      <a:pt x="22" y="39"/>
                    </a:cubicBezTo>
                    <a:cubicBezTo>
                      <a:pt x="22" y="39"/>
                      <a:pt x="21" y="39"/>
                      <a:pt x="20" y="39"/>
                    </a:cubicBezTo>
                    <a:close/>
                    <a:moveTo>
                      <a:pt x="19" y="8"/>
                    </a:moveTo>
                    <a:cubicBezTo>
                      <a:pt x="19" y="8"/>
                      <a:pt x="18" y="8"/>
                      <a:pt x="18" y="8"/>
                    </a:cubicBezTo>
                    <a:cubicBezTo>
                      <a:pt x="12" y="9"/>
                      <a:pt x="8" y="15"/>
                      <a:pt x="10" y="21"/>
                    </a:cubicBezTo>
                    <a:cubicBezTo>
                      <a:pt x="10" y="23"/>
                      <a:pt x="10" y="24"/>
                      <a:pt x="11" y="26"/>
                    </a:cubicBezTo>
                    <a:cubicBezTo>
                      <a:pt x="12" y="27"/>
                      <a:pt x="13" y="28"/>
                      <a:pt x="14" y="29"/>
                    </a:cubicBezTo>
                    <a:cubicBezTo>
                      <a:pt x="16" y="31"/>
                      <a:pt x="19" y="32"/>
                      <a:pt x="21" y="31"/>
                    </a:cubicBezTo>
                    <a:cubicBezTo>
                      <a:pt x="24" y="31"/>
                      <a:pt x="26" y="30"/>
                      <a:pt x="28" y="27"/>
                    </a:cubicBezTo>
                    <a:cubicBezTo>
                      <a:pt x="29" y="26"/>
                      <a:pt x="29" y="25"/>
                      <a:pt x="30" y="23"/>
                    </a:cubicBezTo>
                    <a:cubicBezTo>
                      <a:pt x="30" y="21"/>
                      <a:pt x="30" y="20"/>
                      <a:pt x="30" y="18"/>
                    </a:cubicBezTo>
                    <a:cubicBezTo>
                      <a:pt x="29" y="12"/>
                      <a:pt x="24" y="8"/>
                      <a:pt x="1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46" name="Freeform 673"/>
              <p:cNvSpPr>
                <a:spLocks noEditPoints="1"/>
              </p:cNvSpPr>
              <p:nvPr/>
            </p:nvSpPr>
            <p:spPr bwMode="auto">
              <a:xfrm>
                <a:off x="-3594100" y="2987676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6 w 26"/>
                  <a:gd name="T3" fmla="*/ 22 h 25"/>
                  <a:gd name="T4" fmla="*/ 1 w 26"/>
                  <a:gd name="T5" fmla="*/ 14 h 25"/>
                  <a:gd name="T6" fmla="*/ 11 w 26"/>
                  <a:gd name="T7" fmla="*/ 0 h 25"/>
                  <a:gd name="T8" fmla="*/ 13 w 26"/>
                  <a:gd name="T9" fmla="*/ 0 h 25"/>
                  <a:gd name="T10" fmla="*/ 25 w 26"/>
                  <a:gd name="T11" fmla="*/ 10 h 25"/>
                  <a:gd name="T12" fmla="*/ 23 w 26"/>
                  <a:gd name="T13" fmla="*/ 20 h 25"/>
                  <a:gd name="T14" fmla="*/ 15 w 26"/>
                  <a:gd name="T15" fmla="*/ 25 h 25"/>
                  <a:gd name="T16" fmla="*/ 13 w 26"/>
                  <a:gd name="T17" fmla="*/ 25 h 25"/>
                  <a:gd name="T18" fmla="*/ 13 w 26"/>
                  <a:gd name="T19" fmla="*/ 8 h 25"/>
                  <a:gd name="T20" fmla="*/ 12 w 26"/>
                  <a:gd name="T21" fmla="*/ 8 h 25"/>
                  <a:gd name="T22" fmla="*/ 9 w 26"/>
                  <a:gd name="T23" fmla="*/ 13 h 25"/>
                  <a:gd name="T24" fmla="*/ 11 w 26"/>
                  <a:gd name="T25" fmla="*/ 16 h 25"/>
                  <a:gd name="T26" fmla="*/ 14 w 26"/>
                  <a:gd name="T27" fmla="*/ 17 h 25"/>
                  <a:gd name="T28" fmla="*/ 16 w 26"/>
                  <a:gd name="T29" fmla="*/ 15 h 25"/>
                  <a:gd name="T30" fmla="*/ 17 w 26"/>
                  <a:gd name="T31" fmla="*/ 12 h 25"/>
                  <a:gd name="T32" fmla="*/ 13 w 26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0" y="25"/>
                      <a:pt x="8" y="24"/>
                      <a:pt x="6" y="22"/>
                    </a:cubicBezTo>
                    <a:cubicBezTo>
                      <a:pt x="3" y="20"/>
                      <a:pt x="2" y="18"/>
                      <a:pt x="1" y="14"/>
                    </a:cubicBezTo>
                    <a:cubicBezTo>
                      <a:pt x="0" y="8"/>
                      <a:pt x="4" y="1"/>
                      <a:pt x="11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9" y="0"/>
                      <a:pt x="24" y="4"/>
                      <a:pt x="25" y="10"/>
                    </a:cubicBezTo>
                    <a:cubicBezTo>
                      <a:pt x="26" y="13"/>
                      <a:pt x="25" y="17"/>
                      <a:pt x="23" y="20"/>
                    </a:cubicBezTo>
                    <a:cubicBezTo>
                      <a:pt x="21" y="22"/>
                      <a:pt x="18" y="24"/>
                      <a:pt x="15" y="25"/>
                    </a:cubicBezTo>
                    <a:cubicBezTo>
                      <a:pt x="14" y="25"/>
                      <a:pt x="14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9" y="11"/>
                      <a:pt x="9" y="13"/>
                    </a:cubicBezTo>
                    <a:cubicBezTo>
                      <a:pt x="9" y="14"/>
                      <a:pt x="10" y="15"/>
                      <a:pt x="11" y="16"/>
                    </a:cubicBezTo>
                    <a:cubicBezTo>
                      <a:pt x="11" y="16"/>
                      <a:pt x="12" y="17"/>
                      <a:pt x="14" y="17"/>
                    </a:cubicBezTo>
                    <a:cubicBezTo>
                      <a:pt x="15" y="16"/>
                      <a:pt x="16" y="16"/>
                      <a:pt x="16" y="15"/>
                    </a:cubicBezTo>
                    <a:cubicBezTo>
                      <a:pt x="17" y="15"/>
                      <a:pt x="17" y="13"/>
                      <a:pt x="17" y="12"/>
                    </a:cubicBezTo>
                    <a:cubicBezTo>
                      <a:pt x="17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47" name="Freeform 674"/>
              <p:cNvSpPr>
                <a:spLocks noEditPoints="1"/>
              </p:cNvSpPr>
              <p:nvPr/>
            </p:nvSpPr>
            <p:spPr bwMode="auto">
              <a:xfrm>
                <a:off x="-3590925" y="3024188"/>
                <a:ext cx="57150" cy="52388"/>
              </a:xfrm>
              <a:custGeom>
                <a:avLst/>
                <a:gdLst>
                  <a:gd name="T0" fmla="*/ 13 w 26"/>
                  <a:gd name="T1" fmla="*/ 24 h 24"/>
                  <a:gd name="T2" fmla="*/ 6 w 26"/>
                  <a:gd name="T3" fmla="*/ 21 h 24"/>
                  <a:gd name="T4" fmla="*/ 3 w 26"/>
                  <a:gd name="T5" fmla="*/ 18 h 24"/>
                  <a:gd name="T6" fmla="*/ 1 w 26"/>
                  <a:gd name="T7" fmla="*/ 13 h 24"/>
                  <a:gd name="T8" fmla="*/ 12 w 26"/>
                  <a:gd name="T9" fmla="*/ 0 h 24"/>
                  <a:gd name="T10" fmla="*/ 13 w 26"/>
                  <a:gd name="T11" fmla="*/ 0 h 24"/>
                  <a:gd name="T12" fmla="*/ 25 w 26"/>
                  <a:gd name="T13" fmla="*/ 11 h 24"/>
                  <a:gd name="T14" fmla="*/ 25 w 26"/>
                  <a:gd name="T15" fmla="*/ 15 h 24"/>
                  <a:gd name="T16" fmla="*/ 23 w 26"/>
                  <a:gd name="T17" fmla="*/ 20 h 24"/>
                  <a:gd name="T18" fmla="*/ 14 w 26"/>
                  <a:gd name="T19" fmla="*/ 24 h 24"/>
                  <a:gd name="T20" fmla="*/ 13 w 26"/>
                  <a:gd name="T21" fmla="*/ 24 h 24"/>
                  <a:gd name="T22" fmla="*/ 13 w 26"/>
                  <a:gd name="T23" fmla="*/ 8 h 24"/>
                  <a:gd name="T24" fmla="*/ 13 w 26"/>
                  <a:gd name="T25" fmla="*/ 8 h 24"/>
                  <a:gd name="T26" fmla="*/ 9 w 26"/>
                  <a:gd name="T27" fmla="*/ 12 h 24"/>
                  <a:gd name="T28" fmla="*/ 10 w 26"/>
                  <a:gd name="T29" fmla="*/ 14 h 24"/>
                  <a:gd name="T30" fmla="*/ 11 w 26"/>
                  <a:gd name="T31" fmla="*/ 15 h 24"/>
                  <a:gd name="T32" fmla="*/ 14 w 26"/>
                  <a:gd name="T33" fmla="*/ 16 h 24"/>
                  <a:gd name="T34" fmla="*/ 16 w 26"/>
                  <a:gd name="T35" fmla="*/ 15 h 24"/>
                  <a:gd name="T36" fmla="*/ 17 w 26"/>
                  <a:gd name="T37" fmla="*/ 13 h 24"/>
                  <a:gd name="T38" fmla="*/ 17 w 26"/>
                  <a:gd name="T39" fmla="*/ 12 h 24"/>
                  <a:gd name="T40" fmla="*/ 13 w 26"/>
                  <a:gd name="T4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8" y="23"/>
                      <a:pt x="6" y="21"/>
                    </a:cubicBezTo>
                    <a:cubicBezTo>
                      <a:pt x="4" y="21"/>
                      <a:pt x="3" y="19"/>
                      <a:pt x="3" y="18"/>
                    </a:cubicBezTo>
                    <a:cubicBezTo>
                      <a:pt x="2" y="17"/>
                      <a:pt x="1" y="15"/>
                      <a:pt x="1" y="13"/>
                    </a:cubicBezTo>
                    <a:cubicBezTo>
                      <a:pt x="0" y="7"/>
                      <a:pt x="5" y="1"/>
                      <a:pt x="12" y="0"/>
                    </a:cubicBezTo>
                    <a:cubicBezTo>
                      <a:pt x="12" y="0"/>
                      <a:pt x="13" y="0"/>
                      <a:pt x="13" y="0"/>
                    </a:cubicBezTo>
                    <a:cubicBezTo>
                      <a:pt x="19" y="0"/>
                      <a:pt x="24" y="4"/>
                      <a:pt x="25" y="11"/>
                    </a:cubicBezTo>
                    <a:cubicBezTo>
                      <a:pt x="26" y="12"/>
                      <a:pt x="25" y="14"/>
                      <a:pt x="25" y="15"/>
                    </a:cubicBezTo>
                    <a:cubicBezTo>
                      <a:pt x="25" y="17"/>
                      <a:pt x="24" y="19"/>
                      <a:pt x="23" y="20"/>
                    </a:cubicBezTo>
                    <a:cubicBezTo>
                      <a:pt x="21" y="22"/>
                      <a:pt x="18" y="24"/>
                      <a:pt x="14" y="24"/>
                    </a:cubicBezTo>
                    <a:lnTo>
                      <a:pt x="13" y="24"/>
                    </a:ln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0" y="8"/>
                      <a:pt x="9" y="10"/>
                      <a:pt x="9" y="12"/>
                    </a:cubicBezTo>
                    <a:cubicBezTo>
                      <a:pt x="9" y="13"/>
                      <a:pt x="9" y="13"/>
                      <a:pt x="10" y="14"/>
                    </a:cubicBezTo>
                    <a:cubicBezTo>
                      <a:pt x="10" y="15"/>
                      <a:pt x="10" y="15"/>
                      <a:pt x="11" y="15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5" y="16"/>
                      <a:pt x="16" y="16"/>
                      <a:pt x="16" y="15"/>
                    </a:cubicBezTo>
                    <a:cubicBezTo>
                      <a:pt x="17" y="14"/>
                      <a:pt x="17" y="14"/>
                      <a:pt x="17" y="13"/>
                    </a:cubicBezTo>
                    <a:cubicBezTo>
                      <a:pt x="17" y="13"/>
                      <a:pt x="17" y="12"/>
                      <a:pt x="17" y="12"/>
                    </a:cubicBezTo>
                    <a:cubicBezTo>
                      <a:pt x="17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48" name="Freeform 675"/>
              <p:cNvSpPr/>
              <p:nvPr/>
            </p:nvSpPr>
            <p:spPr bwMode="auto">
              <a:xfrm>
                <a:off x="-4360862" y="2232026"/>
                <a:ext cx="60325" cy="63500"/>
              </a:xfrm>
              <a:custGeom>
                <a:avLst/>
                <a:gdLst>
                  <a:gd name="T0" fmla="*/ 20 w 28"/>
                  <a:gd name="T1" fmla="*/ 9 h 29"/>
                  <a:gd name="T2" fmla="*/ 28 w 28"/>
                  <a:gd name="T3" fmla="*/ 29 h 29"/>
                  <a:gd name="T4" fmla="*/ 8 w 28"/>
                  <a:gd name="T5" fmla="*/ 19 h 29"/>
                  <a:gd name="T6" fmla="*/ 0 w 28"/>
                  <a:gd name="T7" fmla="*/ 0 h 29"/>
                  <a:gd name="T8" fmla="*/ 20 w 28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20" y="9"/>
                    </a:moveTo>
                    <a:cubicBezTo>
                      <a:pt x="27" y="17"/>
                      <a:pt x="28" y="29"/>
                      <a:pt x="28" y="29"/>
                    </a:cubicBezTo>
                    <a:cubicBezTo>
                      <a:pt x="28" y="29"/>
                      <a:pt x="16" y="27"/>
                      <a:pt x="8" y="19"/>
                    </a:cubicBezTo>
                    <a:cubicBezTo>
                      <a:pt x="1" y="11"/>
                      <a:pt x="0" y="0"/>
                      <a:pt x="0" y="0"/>
                    </a:cubicBezTo>
                    <a:cubicBezTo>
                      <a:pt x="0" y="0"/>
                      <a:pt x="12" y="1"/>
                      <a:pt x="2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49" name="Freeform 676"/>
              <p:cNvSpPr/>
              <p:nvPr/>
            </p:nvSpPr>
            <p:spPr bwMode="auto">
              <a:xfrm>
                <a:off x="-4265612" y="2232026"/>
                <a:ext cx="57150" cy="63500"/>
              </a:xfrm>
              <a:custGeom>
                <a:avLst/>
                <a:gdLst>
                  <a:gd name="T0" fmla="*/ 8 w 27"/>
                  <a:gd name="T1" fmla="*/ 9 h 29"/>
                  <a:gd name="T2" fmla="*/ 0 w 27"/>
                  <a:gd name="T3" fmla="*/ 29 h 29"/>
                  <a:gd name="T4" fmla="*/ 19 w 27"/>
                  <a:gd name="T5" fmla="*/ 19 h 29"/>
                  <a:gd name="T6" fmla="*/ 27 w 27"/>
                  <a:gd name="T7" fmla="*/ 0 h 29"/>
                  <a:gd name="T8" fmla="*/ 8 w 27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9">
                    <a:moveTo>
                      <a:pt x="8" y="9"/>
                    </a:moveTo>
                    <a:cubicBezTo>
                      <a:pt x="1" y="17"/>
                      <a:pt x="0" y="29"/>
                      <a:pt x="0" y="29"/>
                    </a:cubicBezTo>
                    <a:cubicBezTo>
                      <a:pt x="0" y="29"/>
                      <a:pt x="12" y="27"/>
                      <a:pt x="19" y="19"/>
                    </a:cubicBezTo>
                    <a:cubicBezTo>
                      <a:pt x="27" y="11"/>
                      <a:pt x="27" y="0"/>
                      <a:pt x="27" y="0"/>
                    </a:cubicBezTo>
                    <a:cubicBezTo>
                      <a:pt x="27" y="0"/>
                      <a:pt x="16" y="1"/>
                      <a:pt x="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50" name="Freeform 677"/>
              <p:cNvSpPr/>
              <p:nvPr/>
            </p:nvSpPr>
            <p:spPr bwMode="auto">
              <a:xfrm>
                <a:off x="-4300537" y="2201863"/>
                <a:ext cx="34925" cy="87313"/>
              </a:xfrm>
              <a:custGeom>
                <a:avLst/>
                <a:gdLst>
                  <a:gd name="T0" fmla="*/ 16 w 16"/>
                  <a:gd name="T1" fmla="*/ 21 h 40"/>
                  <a:gd name="T2" fmla="*/ 8 w 16"/>
                  <a:gd name="T3" fmla="*/ 40 h 40"/>
                  <a:gd name="T4" fmla="*/ 1 w 16"/>
                  <a:gd name="T5" fmla="*/ 20 h 40"/>
                  <a:gd name="T6" fmla="*/ 9 w 16"/>
                  <a:gd name="T7" fmla="*/ 0 h 40"/>
                  <a:gd name="T8" fmla="*/ 16 w 16"/>
                  <a:gd name="T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16" y="21"/>
                    </a:moveTo>
                    <a:cubicBezTo>
                      <a:pt x="16" y="32"/>
                      <a:pt x="8" y="40"/>
                      <a:pt x="8" y="40"/>
                    </a:cubicBezTo>
                    <a:cubicBezTo>
                      <a:pt x="8" y="40"/>
                      <a:pt x="0" y="31"/>
                      <a:pt x="1" y="20"/>
                    </a:cubicBezTo>
                    <a:cubicBezTo>
                      <a:pt x="1" y="9"/>
                      <a:pt x="9" y="0"/>
                      <a:pt x="9" y="0"/>
                    </a:cubicBezTo>
                    <a:cubicBezTo>
                      <a:pt x="9" y="0"/>
                      <a:pt x="16" y="10"/>
                      <a:pt x="16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51" name="Freeform 678"/>
              <p:cNvSpPr/>
              <p:nvPr/>
            </p:nvSpPr>
            <p:spPr bwMode="auto">
              <a:xfrm>
                <a:off x="-4300537" y="2308226"/>
                <a:ext cx="31750" cy="82550"/>
              </a:xfrm>
              <a:custGeom>
                <a:avLst/>
                <a:gdLst>
                  <a:gd name="T0" fmla="*/ 20 w 20"/>
                  <a:gd name="T1" fmla="*/ 27 h 52"/>
                  <a:gd name="T2" fmla="*/ 9 w 20"/>
                  <a:gd name="T3" fmla="*/ 52 h 52"/>
                  <a:gd name="T4" fmla="*/ 0 w 20"/>
                  <a:gd name="T5" fmla="*/ 25 h 52"/>
                  <a:gd name="T6" fmla="*/ 11 w 20"/>
                  <a:gd name="T7" fmla="*/ 0 h 52"/>
                  <a:gd name="T8" fmla="*/ 20 w 20"/>
                  <a:gd name="T9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2">
                    <a:moveTo>
                      <a:pt x="20" y="27"/>
                    </a:moveTo>
                    <a:lnTo>
                      <a:pt x="9" y="52"/>
                    </a:lnTo>
                    <a:lnTo>
                      <a:pt x="0" y="25"/>
                    </a:lnTo>
                    <a:lnTo>
                      <a:pt x="11" y="0"/>
                    </a:lnTo>
                    <a:lnTo>
                      <a:pt x="20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52" name="Oval 679"/>
              <p:cNvSpPr>
                <a:spLocks noChangeArrowheads="1"/>
              </p:cNvSpPr>
              <p:nvPr/>
            </p:nvSpPr>
            <p:spPr bwMode="auto">
              <a:xfrm>
                <a:off x="-4318000" y="2305051"/>
                <a:ext cx="11113" cy="95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53" name="Oval 680"/>
              <p:cNvSpPr>
                <a:spLocks noChangeArrowheads="1"/>
              </p:cNvSpPr>
              <p:nvPr/>
            </p:nvSpPr>
            <p:spPr bwMode="auto">
              <a:xfrm>
                <a:off x="-4259262" y="2308226"/>
                <a:ext cx="7938" cy="79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54" name="Freeform 681"/>
              <p:cNvSpPr/>
              <p:nvPr/>
            </p:nvSpPr>
            <p:spPr bwMode="auto">
              <a:xfrm>
                <a:off x="-4105275" y="2262188"/>
                <a:ext cx="50800" cy="77788"/>
              </a:xfrm>
              <a:custGeom>
                <a:avLst/>
                <a:gdLst>
                  <a:gd name="T0" fmla="*/ 18 w 23"/>
                  <a:gd name="T1" fmla="*/ 14 h 36"/>
                  <a:gd name="T2" fmla="*/ 21 w 23"/>
                  <a:gd name="T3" fmla="*/ 36 h 36"/>
                  <a:gd name="T4" fmla="*/ 5 w 23"/>
                  <a:gd name="T5" fmla="*/ 21 h 36"/>
                  <a:gd name="T6" fmla="*/ 3 w 23"/>
                  <a:gd name="T7" fmla="*/ 0 h 36"/>
                  <a:gd name="T8" fmla="*/ 18 w 23"/>
                  <a:gd name="T9" fmla="*/ 1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6">
                    <a:moveTo>
                      <a:pt x="18" y="14"/>
                    </a:moveTo>
                    <a:cubicBezTo>
                      <a:pt x="23" y="24"/>
                      <a:pt x="21" y="36"/>
                      <a:pt x="21" y="36"/>
                    </a:cubicBezTo>
                    <a:cubicBezTo>
                      <a:pt x="21" y="36"/>
                      <a:pt x="10" y="31"/>
                      <a:pt x="5" y="21"/>
                    </a:cubicBezTo>
                    <a:cubicBezTo>
                      <a:pt x="0" y="11"/>
                      <a:pt x="3" y="0"/>
                      <a:pt x="3" y="0"/>
                    </a:cubicBezTo>
                    <a:cubicBezTo>
                      <a:pt x="3" y="0"/>
                      <a:pt x="14" y="5"/>
                      <a:pt x="18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55" name="Freeform 682"/>
              <p:cNvSpPr/>
              <p:nvPr/>
            </p:nvSpPr>
            <p:spPr bwMode="auto">
              <a:xfrm>
                <a:off x="-4027487" y="2301876"/>
                <a:ext cx="76200" cy="52388"/>
              </a:xfrm>
              <a:custGeom>
                <a:avLst/>
                <a:gdLst>
                  <a:gd name="T0" fmla="*/ 14 w 35"/>
                  <a:gd name="T1" fmla="*/ 6 h 25"/>
                  <a:gd name="T2" fmla="*/ 0 w 35"/>
                  <a:gd name="T3" fmla="*/ 22 h 25"/>
                  <a:gd name="T4" fmla="*/ 21 w 35"/>
                  <a:gd name="T5" fmla="*/ 19 h 25"/>
                  <a:gd name="T6" fmla="*/ 35 w 35"/>
                  <a:gd name="T7" fmla="*/ 2 h 25"/>
                  <a:gd name="T8" fmla="*/ 14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14" y="6"/>
                    </a:moveTo>
                    <a:cubicBezTo>
                      <a:pt x="4" y="11"/>
                      <a:pt x="0" y="22"/>
                      <a:pt x="0" y="22"/>
                    </a:cubicBezTo>
                    <a:cubicBezTo>
                      <a:pt x="0" y="22"/>
                      <a:pt x="12" y="25"/>
                      <a:pt x="21" y="19"/>
                    </a:cubicBezTo>
                    <a:cubicBezTo>
                      <a:pt x="31" y="14"/>
                      <a:pt x="35" y="2"/>
                      <a:pt x="35" y="2"/>
                    </a:cubicBezTo>
                    <a:cubicBezTo>
                      <a:pt x="35" y="2"/>
                      <a:pt x="23" y="0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56" name="Freeform 683"/>
              <p:cNvSpPr/>
              <p:nvPr/>
            </p:nvSpPr>
            <p:spPr bwMode="auto">
              <a:xfrm>
                <a:off x="-4051300" y="2259013"/>
                <a:ext cx="46038" cy="80963"/>
              </a:xfrm>
              <a:custGeom>
                <a:avLst/>
                <a:gdLst>
                  <a:gd name="T0" fmla="*/ 18 w 21"/>
                  <a:gd name="T1" fmla="*/ 21 h 38"/>
                  <a:gd name="T2" fmla="*/ 4 w 21"/>
                  <a:gd name="T3" fmla="*/ 38 h 38"/>
                  <a:gd name="T4" fmla="*/ 3 w 21"/>
                  <a:gd name="T5" fmla="*/ 16 h 38"/>
                  <a:gd name="T6" fmla="*/ 17 w 21"/>
                  <a:gd name="T7" fmla="*/ 0 h 38"/>
                  <a:gd name="T8" fmla="*/ 18 w 21"/>
                  <a:gd name="T9" fmla="*/ 2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8">
                    <a:moveTo>
                      <a:pt x="18" y="21"/>
                    </a:moveTo>
                    <a:cubicBezTo>
                      <a:pt x="14" y="32"/>
                      <a:pt x="4" y="38"/>
                      <a:pt x="4" y="38"/>
                    </a:cubicBezTo>
                    <a:cubicBezTo>
                      <a:pt x="4" y="38"/>
                      <a:pt x="0" y="27"/>
                      <a:pt x="3" y="16"/>
                    </a:cubicBezTo>
                    <a:cubicBezTo>
                      <a:pt x="6" y="6"/>
                      <a:pt x="17" y="0"/>
                      <a:pt x="17" y="0"/>
                    </a:cubicBezTo>
                    <a:cubicBezTo>
                      <a:pt x="17" y="0"/>
                      <a:pt x="21" y="11"/>
                      <a:pt x="18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57" name="Freeform 684"/>
              <p:cNvSpPr/>
              <p:nvPr/>
            </p:nvSpPr>
            <p:spPr bwMode="auto">
              <a:xfrm>
                <a:off x="-4076700" y="2357438"/>
                <a:ext cx="31750" cy="79375"/>
              </a:xfrm>
              <a:custGeom>
                <a:avLst/>
                <a:gdLst>
                  <a:gd name="T0" fmla="*/ 20 w 20"/>
                  <a:gd name="T1" fmla="*/ 28 h 50"/>
                  <a:gd name="T2" fmla="*/ 1 w 20"/>
                  <a:gd name="T3" fmla="*/ 50 h 50"/>
                  <a:gd name="T4" fmla="*/ 0 w 20"/>
                  <a:gd name="T5" fmla="*/ 21 h 50"/>
                  <a:gd name="T6" fmla="*/ 19 w 20"/>
                  <a:gd name="T7" fmla="*/ 0 h 50"/>
                  <a:gd name="T8" fmla="*/ 20 w 20"/>
                  <a:gd name="T9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0">
                    <a:moveTo>
                      <a:pt x="20" y="28"/>
                    </a:moveTo>
                    <a:lnTo>
                      <a:pt x="1" y="50"/>
                    </a:lnTo>
                    <a:lnTo>
                      <a:pt x="0" y="21"/>
                    </a:lnTo>
                    <a:lnTo>
                      <a:pt x="19" y="0"/>
                    </a:lnTo>
                    <a:lnTo>
                      <a:pt x="20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58" name="Freeform 685"/>
              <p:cNvSpPr/>
              <p:nvPr/>
            </p:nvSpPr>
            <p:spPr bwMode="auto">
              <a:xfrm>
                <a:off x="-4081462" y="2346326"/>
                <a:ext cx="11113" cy="11113"/>
              </a:xfrm>
              <a:custGeom>
                <a:avLst/>
                <a:gdLst>
                  <a:gd name="T0" fmla="*/ 1 w 5"/>
                  <a:gd name="T1" fmla="*/ 2 h 5"/>
                  <a:gd name="T2" fmla="*/ 3 w 5"/>
                  <a:gd name="T3" fmla="*/ 0 h 5"/>
                  <a:gd name="T4" fmla="*/ 5 w 5"/>
                  <a:gd name="T5" fmla="*/ 3 h 5"/>
                  <a:gd name="T6" fmla="*/ 2 w 5"/>
                  <a:gd name="T7" fmla="*/ 5 h 5"/>
                  <a:gd name="T8" fmla="*/ 1 w 5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4"/>
                      <a:pt x="3" y="5"/>
                      <a:pt x="2" y="5"/>
                    </a:cubicBezTo>
                    <a:cubicBezTo>
                      <a:pt x="1" y="4"/>
                      <a:pt x="0" y="3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59" name="Freeform 686"/>
              <p:cNvSpPr/>
              <p:nvPr/>
            </p:nvSpPr>
            <p:spPr bwMode="auto">
              <a:xfrm>
                <a:off x="-4027487" y="2363788"/>
                <a:ext cx="11113" cy="11113"/>
              </a:xfrm>
              <a:custGeom>
                <a:avLst/>
                <a:gdLst>
                  <a:gd name="T0" fmla="*/ 1 w 5"/>
                  <a:gd name="T1" fmla="*/ 2 h 5"/>
                  <a:gd name="T2" fmla="*/ 3 w 5"/>
                  <a:gd name="T3" fmla="*/ 1 h 5"/>
                  <a:gd name="T4" fmla="*/ 5 w 5"/>
                  <a:gd name="T5" fmla="*/ 4 h 5"/>
                  <a:gd name="T6" fmla="*/ 2 w 5"/>
                  <a:gd name="T7" fmla="*/ 5 h 5"/>
                  <a:gd name="T8" fmla="*/ 1 w 5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2"/>
                    </a:moveTo>
                    <a:cubicBezTo>
                      <a:pt x="1" y="1"/>
                      <a:pt x="2" y="0"/>
                      <a:pt x="3" y="1"/>
                    </a:cubicBezTo>
                    <a:cubicBezTo>
                      <a:pt x="5" y="1"/>
                      <a:pt x="5" y="2"/>
                      <a:pt x="5" y="4"/>
                    </a:cubicBezTo>
                    <a:cubicBezTo>
                      <a:pt x="5" y="5"/>
                      <a:pt x="3" y="5"/>
                      <a:pt x="2" y="5"/>
                    </a:cubicBezTo>
                    <a:cubicBezTo>
                      <a:pt x="1" y="5"/>
                      <a:pt x="0" y="3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60" name="Freeform 687"/>
              <p:cNvSpPr/>
              <p:nvPr/>
            </p:nvSpPr>
            <p:spPr bwMode="auto">
              <a:xfrm>
                <a:off x="-3863975" y="2370138"/>
                <a:ext cx="41275" cy="85725"/>
              </a:xfrm>
              <a:custGeom>
                <a:avLst/>
                <a:gdLst>
                  <a:gd name="T0" fmla="*/ 17 w 19"/>
                  <a:gd name="T1" fmla="*/ 19 h 40"/>
                  <a:gd name="T2" fmla="*/ 13 w 19"/>
                  <a:gd name="T3" fmla="*/ 40 h 40"/>
                  <a:gd name="T4" fmla="*/ 2 w 19"/>
                  <a:gd name="T5" fmla="*/ 21 h 40"/>
                  <a:gd name="T6" fmla="*/ 6 w 19"/>
                  <a:gd name="T7" fmla="*/ 0 h 40"/>
                  <a:gd name="T8" fmla="*/ 17 w 19"/>
                  <a:gd name="T9" fmla="*/ 1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0">
                    <a:moveTo>
                      <a:pt x="17" y="19"/>
                    </a:moveTo>
                    <a:cubicBezTo>
                      <a:pt x="19" y="30"/>
                      <a:pt x="13" y="40"/>
                      <a:pt x="13" y="40"/>
                    </a:cubicBezTo>
                    <a:cubicBezTo>
                      <a:pt x="13" y="40"/>
                      <a:pt x="3" y="32"/>
                      <a:pt x="2" y="21"/>
                    </a:cubicBezTo>
                    <a:cubicBezTo>
                      <a:pt x="0" y="10"/>
                      <a:pt x="6" y="0"/>
                      <a:pt x="6" y="0"/>
                    </a:cubicBezTo>
                    <a:cubicBezTo>
                      <a:pt x="6" y="0"/>
                      <a:pt x="15" y="8"/>
                      <a:pt x="17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61" name="Freeform 688"/>
              <p:cNvSpPr/>
              <p:nvPr/>
            </p:nvSpPr>
            <p:spPr bwMode="auto">
              <a:xfrm>
                <a:off x="-3808412" y="2443163"/>
                <a:ext cx="84138" cy="42863"/>
              </a:xfrm>
              <a:custGeom>
                <a:avLst/>
                <a:gdLst>
                  <a:gd name="T0" fmla="*/ 18 w 39"/>
                  <a:gd name="T1" fmla="*/ 3 h 20"/>
                  <a:gd name="T2" fmla="*/ 0 w 39"/>
                  <a:gd name="T3" fmla="*/ 15 h 20"/>
                  <a:gd name="T4" fmla="*/ 21 w 39"/>
                  <a:gd name="T5" fmla="*/ 18 h 20"/>
                  <a:gd name="T6" fmla="*/ 39 w 39"/>
                  <a:gd name="T7" fmla="*/ 6 h 20"/>
                  <a:gd name="T8" fmla="*/ 18 w 39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20">
                    <a:moveTo>
                      <a:pt x="18" y="3"/>
                    </a:moveTo>
                    <a:cubicBezTo>
                      <a:pt x="7" y="5"/>
                      <a:pt x="0" y="15"/>
                      <a:pt x="0" y="15"/>
                    </a:cubicBezTo>
                    <a:cubicBezTo>
                      <a:pt x="0" y="15"/>
                      <a:pt x="11" y="20"/>
                      <a:pt x="21" y="18"/>
                    </a:cubicBezTo>
                    <a:cubicBezTo>
                      <a:pt x="32" y="15"/>
                      <a:pt x="39" y="6"/>
                      <a:pt x="39" y="6"/>
                    </a:cubicBezTo>
                    <a:cubicBezTo>
                      <a:pt x="39" y="6"/>
                      <a:pt x="29" y="0"/>
                      <a:pt x="1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62" name="Freeform 689"/>
              <p:cNvSpPr/>
              <p:nvPr/>
            </p:nvSpPr>
            <p:spPr bwMode="auto">
              <a:xfrm>
                <a:off x="-3821112" y="2390776"/>
                <a:ext cx="53975" cy="69850"/>
              </a:xfrm>
              <a:custGeom>
                <a:avLst/>
                <a:gdLst>
                  <a:gd name="T0" fmla="*/ 18 w 25"/>
                  <a:gd name="T1" fmla="*/ 20 h 32"/>
                  <a:gd name="T2" fmla="*/ 1 w 25"/>
                  <a:gd name="T3" fmla="*/ 32 h 32"/>
                  <a:gd name="T4" fmla="*/ 6 w 25"/>
                  <a:gd name="T5" fmla="*/ 11 h 32"/>
                  <a:gd name="T6" fmla="*/ 24 w 25"/>
                  <a:gd name="T7" fmla="*/ 0 h 32"/>
                  <a:gd name="T8" fmla="*/ 18 w 25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2">
                    <a:moveTo>
                      <a:pt x="18" y="20"/>
                    </a:moveTo>
                    <a:cubicBezTo>
                      <a:pt x="12" y="29"/>
                      <a:pt x="1" y="32"/>
                      <a:pt x="1" y="32"/>
                    </a:cubicBezTo>
                    <a:cubicBezTo>
                      <a:pt x="1" y="32"/>
                      <a:pt x="0" y="20"/>
                      <a:pt x="6" y="11"/>
                    </a:cubicBezTo>
                    <a:cubicBezTo>
                      <a:pt x="12" y="3"/>
                      <a:pt x="24" y="0"/>
                      <a:pt x="24" y="0"/>
                    </a:cubicBezTo>
                    <a:cubicBezTo>
                      <a:pt x="24" y="0"/>
                      <a:pt x="25" y="11"/>
                      <a:pt x="1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63" name="Freeform 690"/>
              <p:cNvSpPr/>
              <p:nvPr/>
            </p:nvSpPr>
            <p:spPr bwMode="auto">
              <a:xfrm>
                <a:off x="-3878262" y="2474913"/>
                <a:ext cx="49213" cy="71438"/>
              </a:xfrm>
              <a:custGeom>
                <a:avLst/>
                <a:gdLst>
                  <a:gd name="T0" fmla="*/ 24 w 31"/>
                  <a:gd name="T1" fmla="*/ 29 h 45"/>
                  <a:gd name="T2" fmla="*/ 0 w 31"/>
                  <a:gd name="T3" fmla="*/ 45 h 45"/>
                  <a:gd name="T4" fmla="*/ 7 w 31"/>
                  <a:gd name="T5" fmla="*/ 16 h 45"/>
                  <a:gd name="T6" fmla="*/ 31 w 31"/>
                  <a:gd name="T7" fmla="*/ 0 h 45"/>
                  <a:gd name="T8" fmla="*/ 24 w 31"/>
                  <a:gd name="T9" fmla="*/ 2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45">
                    <a:moveTo>
                      <a:pt x="24" y="29"/>
                    </a:moveTo>
                    <a:lnTo>
                      <a:pt x="0" y="45"/>
                    </a:lnTo>
                    <a:lnTo>
                      <a:pt x="7" y="16"/>
                    </a:lnTo>
                    <a:lnTo>
                      <a:pt x="31" y="0"/>
                    </a:lnTo>
                    <a:lnTo>
                      <a:pt x="24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64" name="Freeform 691"/>
              <p:cNvSpPr/>
              <p:nvPr/>
            </p:nvSpPr>
            <p:spPr bwMode="auto">
              <a:xfrm>
                <a:off x="-3859212" y="2457451"/>
                <a:ext cx="11113" cy="11113"/>
              </a:xfrm>
              <a:custGeom>
                <a:avLst/>
                <a:gdLst>
                  <a:gd name="T0" fmla="*/ 0 w 5"/>
                  <a:gd name="T1" fmla="*/ 1 h 5"/>
                  <a:gd name="T2" fmla="*/ 4 w 5"/>
                  <a:gd name="T3" fmla="*/ 0 h 5"/>
                  <a:gd name="T4" fmla="*/ 4 w 5"/>
                  <a:gd name="T5" fmla="*/ 3 h 5"/>
                  <a:gd name="T6" fmla="*/ 1 w 5"/>
                  <a:gd name="T7" fmla="*/ 4 h 5"/>
                  <a:gd name="T8" fmla="*/ 0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0" y="1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5" y="1"/>
                      <a:pt x="5" y="2"/>
                      <a:pt x="4" y="3"/>
                    </a:cubicBezTo>
                    <a:cubicBezTo>
                      <a:pt x="4" y="4"/>
                      <a:pt x="2" y="5"/>
                      <a:pt x="1" y="4"/>
                    </a:cubicBezTo>
                    <a:cubicBezTo>
                      <a:pt x="0" y="3"/>
                      <a:pt x="0" y="2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65" name="Freeform 692"/>
              <p:cNvSpPr/>
              <p:nvPr/>
            </p:nvSpPr>
            <p:spPr bwMode="auto">
              <a:xfrm>
                <a:off x="-3814762" y="2490788"/>
                <a:ext cx="11113" cy="9525"/>
              </a:xfrm>
              <a:custGeom>
                <a:avLst/>
                <a:gdLst>
                  <a:gd name="T0" fmla="*/ 1 w 5"/>
                  <a:gd name="T1" fmla="*/ 1 h 5"/>
                  <a:gd name="T2" fmla="*/ 4 w 5"/>
                  <a:gd name="T3" fmla="*/ 1 h 5"/>
                  <a:gd name="T4" fmla="*/ 5 w 5"/>
                  <a:gd name="T5" fmla="*/ 4 h 5"/>
                  <a:gd name="T6" fmla="*/ 2 w 5"/>
                  <a:gd name="T7" fmla="*/ 5 h 5"/>
                  <a:gd name="T8" fmla="*/ 1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1"/>
                    </a:moveTo>
                    <a:cubicBezTo>
                      <a:pt x="2" y="0"/>
                      <a:pt x="3" y="0"/>
                      <a:pt x="4" y="1"/>
                    </a:cubicBezTo>
                    <a:cubicBezTo>
                      <a:pt x="5" y="1"/>
                      <a:pt x="5" y="3"/>
                      <a:pt x="5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4"/>
                      <a:pt x="0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66" name="Freeform 693"/>
              <p:cNvSpPr/>
              <p:nvPr/>
            </p:nvSpPr>
            <p:spPr bwMode="auto">
              <a:xfrm>
                <a:off x="-3667125" y="2563813"/>
                <a:ext cx="39688" cy="82550"/>
              </a:xfrm>
              <a:custGeom>
                <a:avLst/>
                <a:gdLst>
                  <a:gd name="T0" fmla="*/ 17 w 19"/>
                  <a:gd name="T1" fmla="*/ 21 h 39"/>
                  <a:gd name="T2" fmla="*/ 7 w 19"/>
                  <a:gd name="T3" fmla="*/ 39 h 39"/>
                  <a:gd name="T4" fmla="*/ 2 w 19"/>
                  <a:gd name="T5" fmla="*/ 19 h 39"/>
                  <a:gd name="T6" fmla="*/ 13 w 19"/>
                  <a:gd name="T7" fmla="*/ 0 h 39"/>
                  <a:gd name="T8" fmla="*/ 17 w 19"/>
                  <a:gd name="T9" fmla="*/ 2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9">
                    <a:moveTo>
                      <a:pt x="17" y="21"/>
                    </a:moveTo>
                    <a:cubicBezTo>
                      <a:pt x="16" y="32"/>
                      <a:pt x="7" y="39"/>
                      <a:pt x="7" y="39"/>
                    </a:cubicBezTo>
                    <a:cubicBezTo>
                      <a:pt x="7" y="39"/>
                      <a:pt x="0" y="29"/>
                      <a:pt x="2" y="19"/>
                    </a:cubicBezTo>
                    <a:cubicBezTo>
                      <a:pt x="4" y="8"/>
                      <a:pt x="13" y="0"/>
                      <a:pt x="13" y="0"/>
                    </a:cubicBezTo>
                    <a:cubicBezTo>
                      <a:pt x="13" y="0"/>
                      <a:pt x="19" y="10"/>
                      <a:pt x="17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67" name="Freeform 694"/>
              <p:cNvSpPr/>
              <p:nvPr/>
            </p:nvSpPr>
            <p:spPr bwMode="auto">
              <a:xfrm>
                <a:off x="-3630612" y="2659063"/>
                <a:ext cx="85725" cy="39688"/>
              </a:xfrm>
              <a:custGeom>
                <a:avLst/>
                <a:gdLst>
                  <a:gd name="T0" fmla="*/ 20 w 40"/>
                  <a:gd name="T1" fmla="*/ 1 h 18"/>
                  <a:gd name="T2" fmla="*/ 0 w 40"/>
                  <a:gd name="T3" fmla="*/ 7 h 18"/>
                  <a:gd name="T4" fmla="*/ 19 w 40"/>
                  <a:gd name="T5" fmla="*/ 17 h 18"/>
                  <a:gd name="T6" fmla="*/ 40 w 40"/>
                  <a:gd name="T7" fmla="*/ 11 h 18"/>
                  <a:gd name="T8" fmla="*/ 20 w 40"/>
                  <a:gd name="T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8">
                    <a:moveTo>
                      <a:pt x="20" y="1"/>
                    </a:moveTo>
                    <a:cubicBezTo>
                      <a:pt x="10" y="0"/>
                      <a:pt x="0" y="7"/>
                      <a:pt x="0" y="7"/>
                    </a:cubicBezTo>
                    <a:cubicBezTo>
                      <a:pt x="0" y="7"/>
                      <a:pt x="8" y="16"/>
                      <a:pt x="19" y="17"/>
                    </a:cubicBezTo>
                    <a:cubicBezTo>
                      <a:pt x="30" y="18"/>
                      <a:pt x="40" y="11"/>
                      <a:pt x="40" y="11"/>
                    </a:cubicBezTo>
                    <a:cubicBezTo>
                      <a:pt x="40" y="11"/>
                      <a:pt x="31" y="2"/>
                      <a:pt x="2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68" name="Freeform 695"/>
              <p:cNvSpPr/>
              <p:nvPr/>
            </p:nvSpPr>
            <p:spPr bwMode="auto">
              <a:xfrm>
                <a:off x="-3636962" y="2606676"/>
                <a:ext cx="68263" cy="52388"/>
              </a:xfrm>
              <a:custGeom>
                <a:avLst/>
                <a:gdLst>
                  <a:gd name="T0" fmla="*/ 20 w 32"/>
                  <a:gd name="T1" fmla="*/ 19 h 25"/>
                  <a:gd name="T2" fmla="*/ 0 w 32"/>
                  <a:gd name="T3" fmla="*/ 24 h 25"/>
                  <a:gd name="T4" fmla="*/ 11 w 32"/>
                  <a:gd name="T5" fmla="*/ 6 h 25"/>
                  <a:gd name="T6" fmla="*/ 32 w 32"/>
                  <a:gd name="T7" fmla="*/ 1 h 25"/>
                  <a:gd name="T8" fmla="*/ 20 w 32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5">
                    <a:moveTo>
                      <a:pt x="20" y="19"/>
                    </a:moveTo>
                    <a:cubicBezTo>
                      <a:pt x="11" y="25"/>
                      <a:pt x="0" y="24"/>
                      <a:pt x="0" y="24"/>
                    </a:cubicBezTo>
                    <a:cubicBezTo>
                      <a:pt x="0" y="24"/>
                      <a:pt x="2" y="13"/>
                      <a:pt x="11" y="6"/>
                    </a:cubicBezTo>
                    <a:cubicBezTo>
                      <a:pt x="20" y="0"/>
                      <a:pt x="32" y="1"/>
                      <a:pt x="32" y="1"/>
                    </a:cubicBezTo>
                    <a:cubicBezTo>
                      <a:pt x="32" y="1"/>
                      <a:pt x="29" y="12"/>
                      <a:pt x="2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69" name="Freeform 696"/>
              <p:cNvSpPr/>
              <p:nvPr/>
            </p:nvSpPr>
            <p:spPr bwMode="auto">
              <a:xfrm>
                <a:off x="-3721100" y="2670176"/>
                <a:ext cx="68263" cy="49213"/>
              </a:xfrm>
              <a:custGeom>
                <a:avLst/>
                <a:gdLst>
                  <a:gd name="T0" fmla="*/ 28 w 43"/>
                  <a:gd name="T1" fmla="*/ 25 h 31"/>
                  <a:gd name="T2" fmla="*/ 0 w 43"/>
                  <a:gd name="T3" fmla="*/ 31 h 31"/>
                  <a:gd name="T4" fmla="*/ 16 w 43"/>
                  <a:gd name="T5" fmla="*/ 7 h 31"/>
                  <a:gd name="T6" fmla="*/ 43 w 43"/>
                  <a:gd name="T7" fmla="*/ 0 h 31"/>
                  <a:gd name="T8" fmla="*/ 28 w 43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31">
                    <a:moveTo>
                      <a:pt x="28" y="25"/>
                    </a:moveTo>
                    <a:lnTo>
                      <a:pt x="0" y="31"/>
                    </a:lnTo>
                    <a:lnTo>
                      <a:pt x="16" y="7"/>
                    </a:lnTo>
                    <a:lnTo>
                      <a:pt x="43" y="0"/>
                    </a:lnTo>
                    <a:lnTo>
                      <a:pt x="28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70" name="Freeform 697"/>
              <p:cNvSpPr/>
              <p:nvPr/>
            </p:nvSpPr>
            <p:spPr bwMode="auto">
              <a:xfrm>
                <a:off x="-3678237" y="2644776"/>
                <a:ext cx="11113" cy="11113"/>
              </a:xfrm>
              <a:custGeom>
                <a:avLst/>
                <a:gdLst>
                  <a:gd name="T0" fmla="*/ 1 w 5"/>
                  <a:gd name="T1" fmla="*/ 0 h 5"/>
                  <a:gd name="T2" fmla="*/ 5 w 5"/>
                  <a:gd name="T3" fmla="*/ 1 h 5"/>
                  <a:gd name="T4" fmla="*/ 4 w 5"/>
                  <a:gd name="T5" fmla="*/ 4 h 5"/>
                  <a:gd name="T6" fmla="*/ 1 w 5"/>
                  <a:gd name="T7" fmla="*/ 4 h 5"/>
                  <a:gd name="T8" fmla="*/ 1 w 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2" y="0"/>
                      <a:pt x="4" y="0"/>
                      <a:pt x="5" y="1"/>
                    </a:cubicBezTo>
                    <a:cubicBezTo>
                      <a:pt x="5" y="2"/>
                      <a:pt x="5" y="3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3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71" name="Freeform 698"/>
              <p:cNvSpPr/>
              <p:nvPr/>
            </p:nvSpPr>
            <p:spPr bwMode="auto">
              <a:xfrm>
                <a:off x="-3643312" y="2689226"/>
                <a:ext cx="9525" cy="11113"/>
              </a:xfrm>
              <a:custGeom>
                <a:avLst/>
                <a:gdLst>
                  <a:gd name="T0" fmla="*/ 1 w 5"/>
                  <a:gd name="T1" fmla="*/ 1 h 5"/>
                  <a:gd name="T2" fmla="*/ 4 w 5"/>
                  <a:gd name="T3" fmla="*/ 1 h 5"/>
                  <a:gd name="T4" fmla="*/ 4 w 5"/>
                  <a:gd name="T5" fmla="*/ 4 h 5"/>
                  <a:gd name="T6" fmla="*/ 1 w 5"/>
                  <a:gd name="T7" fmla="*/ 4 h 5"/>
                  <a:gd name="T8" fmla="*/ 1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1"/>
                    </a:moveTo>
                    <a:cubicBezTo>
                      <a:pt x="2" y="0"/>
                      <a:pt x="4" y="0"/>
                      <a:pt x="4" y="1"/>
                    </a:cubicBezTo>
                    <a:cubicBezTo>
                      <a:pt x="5" y="2"/>
                      <a:pt x="5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72" name="Freeform 699"/>
              <p:cNvSpPr/>
              <p:nvPr/>
            </p:nvSpPr>
            <p:spPr bwMode="auto">
              <a:xfrm>
                <a:off x="-3544887" y="2786063"/>
                <a:ext cx="49213" cy="77788"/>
              </a:xfrm>
              <a:custGeom>
                <a:avLst/>
                <a:gdLst>
                  <a:gd name="T0" fmla="*/ 18 w 23"/>
                  <a:gd name="T1" fmla="*/ 21 h 36"/>
                  <a:gd name="T2" fmla="*/ 3 w 23"/>
                  <a:gd name="T3" fmla="*/ 36 h 36"/>
                  <a:gd name="T4" fmla="*/ 4 w 23"/>
                  <a:gd name="T5" fmla="*/ 15 h 36"/>
                  <a:gd name="T6" fmla="*/ 20 w 23"/>
                  <a:gd name="T7" fmla="*/ 0 h 36"/>
                  <a:gd name="T8" fmla="*/ 18 w 23"/>
                  <a:gd name="T9" fmla="*/ 2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6">
                    <a:moveTo>
                      <a:pt x="18" y="21"/>
                    </a:moveTo>
                    <a:cubicBezTo>
                      <a:pt x="13" y="31"/>
                      <a:pt x="3" y="36"/>
                      <a:pt x="3" y="36"/>
                    </a:cubicBezTo>
                    <a:cubicBezTo>
                      <a:pt x="3" y="36"/>
                      <a:pt x="0" y="25"/>
                      <a:pt x="4" y="15"/>
                    </a:cubicBezTo>
                    <a:cubicBezTo>
                      <a:pt x="9" y="5"/>
                      <a:pt x="20" y="0"/>
                      <a:pt x="20" y="0"/>
                    </a:cubicBezTo>
                    <a:cubicBezTo>
                      <a:pt x="20" y="0"/>
                      <a:pt x="23" y="11"/>
                      <a:pt x="18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73" name="Freeform 700"/>
              <p:cNvSpPr/>
              <p:nvPr/>
            </p:nvSpPr>
            <p:spPr bwMode="auto">
              <a:xfrm>
                <a:off x="-3525837" y="2889251"/>
                <a:ext cx="79375" cy="47625"/>
              </a:xfrm>
              <a:custGeom>
                <a:avLst/>
                <a:gdLst>
                  <a:gd name="T0" fmla="*/ 21 w 37"/>
                  <a:gd name="T1" fmla="*/ 4 h 22"/>
                  <a:gd name="T2" fmla="*/ 0 w 37"/>
                  <a:gd name="T3" fmla="*/ 3 h 22"/>
                  <a:gd name="T4" fmla="*/ 15 w 37"/>
                  <a:gd name="T5" fmla="*/ 18 h 22"/>
                  <a:gd name="T6" fmla="*/ 37 w 37"/>
                  <a:gd name="T7" fmla="*/ 18 h 22"/>
                  <a:gd name="T8" fmla="*/ 21 w 37"/>
                  <a:gd name="T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2">
                    <a:moveTo>
                      <a:pt x="21" y="4"/>
                    </a:moveTo>
                    <a:cubicBezTo>
                      <a:pt x="11" y="0"/>
                      <a:pt x="0" y="3"/>
                      <a:pt x="0" y="3"/>
                    </a:cubicBezTo>
                    <a:cubicBezTo>
                      <a:pt x="0" y="3"/>
                      <a:pt x="5" y="14"/>
                      <a:pt x="15" y="18"/>
                    </a:cubicBezTo>
                    <a:cubicBezTo>
                      <a:pt x="26" y="22"/>
                      <a:pt x="37" y="18"/>
                      <a:pt x="37" y="18"/>
                    </a:cubicBezTo>
                    <a:cubicBezTo>
                      <a:pt x="37" y="18"/>
                      <a:pt x="31" y="8"/>
                      <a:pt x="2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74" name="Freeform 701"/>
              <p:cNvSpPr/>
              <p:nvPr/>
            </p:nvSpPr>
            <p:spPr bwMode="auto">
              <a:xfrm>
                <a:off x="-3527425" y="2840038"/>
                <a:ext cx="79375" cy="47625"/>
              </a:xfrm>
              <a:custGeom>
                <a:avLst/>
                <a:gdLst>
                  <a:gd name="T0" fmla="*/ 21 w 37"/>
                  <a:gd name="T1" fmla="*/ 18 h 22"/>
                  <a:gd name="T2" fmla="*/ 0 w 37"/>
                  <a:gd name="T3" fmla="*/ 18 h 22"/>
                  <a:gd name="T4" fmla="*/ 16 w 37"/>
                  <a:gd name="T5" fmla="*/ 4 h 22"/>
                  <a:gd name="T6" fmla="*/ 37 w 37"/>
                  <a:gd name="T7" fmla="*/ 4 h 22"/>
                  <a:gd name="T8" fmla="*/ 21 w 37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2">
                    <a:moveTo>
                      <a:pt x="21" y="18"/>
                    </a:moveTo>
                    <a:cubicBezTo>
                      <a:pt x="11" y="22"/>
                      <a:pt x="0" y="18"/>
                      <a:pt x="0" y="18"/>
                    </a:cubicBezTo>
                    <a:cubicBezTo>
                      <a:pt x="0" y="18"/>
                      <a:pt x="6" y="8"/>
                      <a:pt x="16" y="4"/>
                    </a:cubicBezTo>
                    <a:cubicBezTo>
                      <a:pt x="26" y="0"/>
                      <a:pt x="37" y="4"/>
                      <a:pt x="37" y="4"/>
                    </a:cubicBezTo>
                    <a:cubicBezTo>
                      <a:pt x="37" y="4"/>
                      <a:pt x="32" y="15"/>
                      <a:pt x="21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75" name="Freeform 702"/>
              <p:cNvSpPr/>
              <p:nvPr/>
            </p:nvSpPr>
            <p:spPr bwMode="auto">
              <a:xfrm>
                <a:off x="-3624262" y="2884488"/>
                <a:ext cx="79375" cy="30163"/>
              </a:xfrm>
              <a:custGeom>
                <a:avLst/>
                <a:gdLst>
                  <a:gd name="T0" fmla="*/ 28 w 50"/>
                  <a:gd name="T1" fmla="*/ 19 h 19"/>
                  <a:gd name="T2" fmla="*/ 0 w 50"/>
                  <a:gd name="T3" fmla="*/ 19 h 19"/>
                  <a:gd name="T4" fmla="*/ 21 w 50"/>
                  <a:gd name="T5" fmla="*/ 0 h 19"/>
                  <a:gd name="T6" fmla="*/ 50 w 50"/>
                  <a:gd name="T7" fmla="*/ 0 h 19"/>
                  <a:gd name="T8" fmla="*/ 28 w 50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19">
                    <a:moveTo>
                      <a:pt x="28" y="19"/>
                    </a:moveTo>
                    <a:lnTo>
                      <a:pt x="0" y="19"/>
                    </a:lnTo>
                    <a:lnTo>
                      <a:pt x="21" y="0"/>
                    </a:lnTo>
                    <a:lnTo>
                      <a:pt x="50" y="0"/>
                    </a:lnTo>
                    <a:lnTo>
                      <a:pt x="28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76" name="Freeform 703"/>
              <p:cNvSpPr/>
              <p:nvPr/>
            </p:nvSpPr>
            <p:spPr bwMode="auto">
              <a:xfrm>
                <a:off x="-3563937" y="2855913"/>
                <a:ext cx="12700" cy="9525"/>
              </a:xfrm>
              <a:custGeom>
                <a:avLst/>
                <a:gdLst>
                  <a:gd name="T0" fmla="*/ 2 w 6"/>
                  <a:gd name="T1" fmla="*/ 0 h 5"/>
                  <a:gd name="T2" fmla="*/ 5 w 6"/>
                  <a:gd name="T3" fmla="*/ 2 h 5"/>
                  <a:gd name="T4" fmla="*/ 4 w 6"/>
                  <a:gd name="T5" fmla="*/ 5 h 5"/>
                  <a:gd name="T6" fmla="*/ 1 w 6"/>
                  <a:gd name="T7" fmla="*/ 3 h 5"/>
                  <a:gd name="T8" fmla="*/ 2 w 6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2" y="0"/>
                    </a:moveTo>
                    <a:cubicBezTo>
                      <a:pt x="3" y="0"/>
                      <a:pt x="5" y="0"/>
                      <a:pt x="5" y="2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3" y="5"/>
                      <a:pt x="1" y="4"/>
                      <a:pt x="1" y="3"/>
                    </a:cubicBezTo>
                    <a:cubicBezTo>
                      <a:pt x="0" y="2"/>
                      <a:pt x="1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77" name="Freeform 704"/>
              <p:cNvSpPr/>
              <p:nvPr/>
            </p:nvSpPr>
            <p:spPr bwMode="auto">
              <a:xfrm>
                <a:off x="-3544887" y="2908301"/>
                <a:ext cx="11113" cy="11113"/>
              </a:xfrm>
              <a:custGeom>
                <a:avLst/>
                <a:gdLst>
                  <a:gd name="T0" fmla="*/ 2 w 5"/>
                  <a:gd name="T1" fmla="*/ 0 h 5"/>
                  <a:gd name="T2" fmla="*/ 5 w 5"/>
                  <a:gd name="T3" fmla="*/ 2 h 5"/>
                  <a:gd name="T4" fmla="*/ 4 w 5"/>
                  <a:gd name="T5" fmla="*/ 5 h 5"/>
                  <a:gd name="T6" fmla="*/ 1 w 5"/>
                  <a:gd name="T7" fmla="*/ 3 h 5"/>
                  <a:gd name="T8" fmla="*/ 2 w 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2" y="0"/>
                    </a:moveTo>
                    <a:cubicBezTo>
                      <a:pt x="3" y="0"/>
                      <a:pt x="5" y="0"/>
                      <a:pt x="5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3" y="5"/>
                      <a:pt x="1" y="4"/>
                      <a:pt x="1" y="3"/>
                    </a:cubicBezTo>
                    <a:cubicBezTo>
                      <a:pt x="0" y="2"/>
                      <a:pt x="1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78" name="Freeform 705"/>
              <p:cNvSpPr/>
              <p:nvPr/>
            </p:nvSpPr>
            <p:spPr bwMode="auto">
              <a:xfrm>
                <a:off x="-3490912" y="3048001"/>
                <a:ext cx="55563" cy="61913"/>
              </a:xfrm>
              <a:custGeom>
                <a:avLst/>
                <a:gdLst>
                  <a:gd name="T0" fmla="*/ 19 w 26"/>
                  <a:gd name="T1" fmla="*/ 20 h 29"/>
                  <a:gd name="T2" fmla="*/ 0 w 26"/>
                  <a:gd name="T3" fmla="*/ 29 h 29"/>
                  <a:gd name="T4" fmla="*/ 7 w 26"/>
                  <a:gd name="T5" fmla="*/ 9 h 29"/>
                  <a:gd name="T6" fmla="*/ 26 w 26"/>
                  <a:gd name="T7" fmla="*/ 0 h 29"/>
                  <a:gd name="T8" fmla="*/ 19 w 26"/>
                  <a:gd name="T9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9">
                    <a:moveTo>
                      <a:pt x="19" y="20"/>
                    </a:moveTo>
                    <a:cubicBezTo>
                      <a:pt x="11" y="28"/>
                      <a:pt x="0" y="29"/>
                      <a:pt x="0" y="29"/>
                    </a:cubicBezTo>
                    <a:cubicBezTo>
                      <a:pt x="0" y="29"/>
                      <a:pt x="0" y="18"/>
                      <a:pt x="7" y="9"/>
                    </a:cubicBezTo>
                    <a:cubicBezTo>
                      <a:pt x="15" y="1"/>
                      <a:pt x="26" y="0"/>
                      <a:pt x="26" y="0"/>
                    </a:cubicBezTo>
                    <a:cubicBezTo>
                      <a:pt x="26" y="0"/>
                      <a:pt x="26" y="12"/>
                      <a:pt x="1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79" name="Freeform 706"/>
              <p:cNvSpPr/>
              <p:nvPr/>
            </p:nvSpPr>
            <p:spPr bwMode="auto">
              <a:xfrm>
                <a:off x="-3489325" y="3144838"/>
                <a:ext cx="66675" cy="55563"/>
              </a:xfrm>
              <a:custGeom>
                <a:avLst/>
                <a:gdLst>
                  <a:gd name="T0" fmla="*/ 20 w 31"/>
                  <a:gd name="T1" fmla="*/ 7 h 26"/>
                  <a:gd name="T2" fmla="*/ 0 w 31"/>
                  <a:gd name="T3" fmla="*/ 1 h 26"/>
                  <a:gd name="T4" fmla="*/ 11 w 31"/>
                  <a:gd name="T5" fmla="*/ 19 h 26"/>
                  <a:gd name="T6" fmla="*/ 31 w 31"/>
                  <a:gd name="T7" fmla="*/ 26 h 26"/>
                  <a:gd name="T8" fmla="*/ 20 w 31"/>
                  <a:gd name="T9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6">
                    <a:moveTo>
                      <a:pt x="20" y="7"/>
                    </a:moveTo>
                    <a:cubicBezTo>
                      <a:pt x="12" y="0"/>
                      <a:pt x="0" y="1"/>
                      <a:pt x="0" y="1"/>
                    </a:cubicBezTo>
                    <a:cubicBezTo>
                      <a:pt x="0" y="1"/>
                      <a:pt x="2" y="12"/>
                      <a:pt x="11" y="19"/>
                    </a:cubicBezTo>
                    <a:cubicBezTo>
                      <a:pt x="19" y="26"/>
                      <a:pt x="31" y="26"/>
                      <a:pt x="31" y="26"/>
                    </a:cubicBezTo>
                    <a:cubicBezTo>
                      <a:pt x="31" y="26"/>
                      <a:pt x="29" y="14"/>
                      <a:pt x="2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80" name="Freeform 707"/>
              <p:cNvSpPr/>
              <p:nvPr/>
            </p:nvSpPr>
            <p:spPr bwMode="auto">
              <a:xfrm>
                <a:off x="-3484562" y="3108326"/>
                <a:ext cx="85725" cy="36513"/>
              </a:xfrm>
              <a:custGeom>
                <a:avLst/>
                <a:gdLst>
                  <a:gd name="T0" fmla="*/ 20 w 40"/>
                  <a:gd name="T1" fmla="*/ 16 h 17"/>
                  <a:gd name="T2" fmla="*/ 0 w 40"/>
                  <a:gd name="T3" fmla="*/ 9 h 17"/>
                  <a:gd name="T4" fmla="*/ 19 w 40"/>
                  <a:gd name="T5" fmla="*/ 1 h 17"/>
                  <a:gd name="T6" fmla="*/ 40 w 40"/>
                  <a:gd name="T7" fmla="*/ 7 h 17"/>
                  <a:gd name="T8" fmla="*/ 20 w 40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7">
                    <a:moveTo>
                      <a:pt x="20" y="16"/>
                    </a:moveTo>
                    <a:cubicBezTo>
                      <a:pt x="9" y="17"/>
                      <a:pt x="0" y="9"/>
                      <a:pt x="0" y="9"/>
                    </a:cubicBezTo>
                    <a:cubicBezTo>
                      <a:pt x="0" y="9"/>
                      <a:pt x="8" y="1"/>
                      <a:pt x="19" y="1"/>
                    </a:cubicBezTo>
                    <a:cubicBezTo>
                      <a:pt x="30" y="0"/>
                      <a:pt x="40" y="7"/>
                      <a:pt x="40" y="7"/>
                    </a:cubicBezTo>
                    <a:cubicBezTo>
                      <a:pt x="40" y="7"/>
                      <a:pt x="31" y="15"/>
                      <a:pt x="2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81" name="Freeform 708"/>
              <p:cNvSpPr/>
              <p:nvPr/>
            </p:nvSpPr>
            <p:spPr bwMode="auto">
              <a:xfrm>
                <a:off x="-3587750" y="3114676"/>
                <a:ext cx="85725" cy="34925"/>
              </a:xfrm>
              <a:custGeom>
                <a:avLst/>
                <a:gdLst>
                  <a:gd name="T0" fmla="*/ 27 w 54"/>
                  <a:gd name="T1" fmla="*/ 22 h 22"/>
                  <a:gd name="T2" fmla="*/ 0 w 54"/>
                  <a:gd name="T3" fmla="*/ 12 h 22"/>
                  <a:gd name="T4" fmla="*/ 26 w 54"/>
                  <a:gd name="T5" fmla="*/ 0 h 22"/>
                  <a:gd name="T6" fmla="*/ 54 w 54"/>
                  <a:gd name="T7" fmla="*/ 10 h 22"/>
                  <a:gd name="T8" fmla="*/ 27 w 54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22">
                    <a:moveTo>
                      <a:pt x="27" y="22"/>
                    </a:moveTo>
                    <a:lnTo>
                      <a:pt x="0" y="12"/>
                    </a:lnTo>
                    <a:lnTo>
                      <a:pt x="26" y="0"/>
                    </a:lnTo>
                    <a:lnTo>
                      <a:pt x="54" y="10"/>
                    </a:lnTo>
                    <a:lnTo>
                      <a:pt x="27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82" name="Freeform 709"/>
              <p:cNvSpPr/>
              <p:nvPr/>
            </p:nvSpPr>
            <p:spPr bwMode="auto">
              <a:xfrm>
                <a:off x="-3513137" y="3097213"/>
                <a:ext cx="9525" cy="9525"/>
              </a:xfrm>
              <a:custGeom>
                <a:avLst/>
                <a:gdLst>
                  <a:gd name="T0" fmla="*/ 2 w 4"/>
                  <a:gd name="T1" fmla="*/ 0 h 4"/>
                  <a:gd name="T2" fmla="*/ 4 w 4"/>
                  <a:gd name="T3" fmla="*/ 2 h 4"/>
                  <a:gd name="T4" fmla="*/ 2 w 4"/>
                  <a:gd name="T5" fmla="*/ 4 h 4"/>
                  <a:gd name="T6" fmla="*/ 0 w 4"/>
                  <a:gd name="T7" fmla="*/ 2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3" y="0"/>
                      <a:pt x="4" y="1"/>
                      <a:pt x="4" y="2"/>
                    </a:cubicBezTo>
                    <a:cubicBezTo>
                      <a:pt x="4" y="3"/>
                      <a:pt x="3" y="4"/>
                      <a:pt x="2" y="4"/>
                    </a:cubicBezTo>
                    <a:cubicBezTo>
                      <a:pt x="1" y="4"/>
                      <a:pt x="0" y="4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83" name="Freeform 710"/>
              <p:cNvSpPr/>
              <p:nvPr/>
            </p:nvSpPr>
            <p:spPr bwMode="auto">
              <a:xfrm>
                <a:off x="-3509962" y="3152776"/>
                <a:ext cx="7938" cy="11113"/>
              </a:xfrm>
              <a:custGeom>
                <a:avLst/>
                <a:gdLst>
                  <a:gd name="T0" fmla="*/ 2 w 4"/>
                  <a:gd name="T1" fmla="*/ 0 h 5"/>
                  <a:gd name="T2" fmla="*/ 4 w 4"/>
                  <a:gd name="T3" fmla="*/ 2 h 5"/>
                  <a:gd name="T4" fmla="*/ 2 w 4"/>
                  <a:gd name="T5" fmla="*/ 5 h 5"/>
                  <a:gd name="T6" fmla="*/ 0 w 4"/>
                  <a:gd name="T7" fmla="*/ 3 h 5"/>
                  <a:gd name="T8" fmla="*/ 2 w 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cubicBezTo>
                      <a:pt x="3" y="0"/>
                      <a:pt x="4" y="1"/>
                      <a:pt x="4" y="2"/>
                    </a:cubicBezTo>
                    <a:cubicBezTo>
                      <a:pt x="4" y="4"/>
                      <a:pt x="4" y="5"/>
                      <a:pt x="2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84" name="Freeform 711"/>
              <p:cNvSpPr/>
              <p:nvPr/>
            </p:nvSpPr>
            <p:spPr bwMode="auto">
              <a:xfrm>
                <a:off x="-3516312" y="3308351"/>
                <a:ext cx="74613" cy="50800"/>
              </a:xfrm>
              <a:custGeom>
                <a:avLst/>
                <a:gdLst>
                  <a:gd name="T0" fmla="*/ 21 w 35"/>
                  <a:gd name="T1" fmla="*/ 18 h 24"/>
                  <a:gd name="T2" fmla="*/ 0 w 35"/>
                  <a:gd name="T3" fmla="*/ 22 h 24"/>
                  <a:gd name="T4" fmla="*/ 14 w 35"/>
                  <a:gd name="T5" fmla="*/ 5 h 24"/>
                  <a:gd name="T6" fmla="*/ 35 w 35"/>
                  <a:gd name="T7" fmla="*/ 2 h 24"/>
                  <a:gd name="T8" fmla="*/ 21 w 35"/>
                  <a:gd name="T9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4">
                    <a:moveTo>
                      <a:pt x="21" y="18"/>
                    </a:moveTo>
                    <a:cubicBezTo>
                      <a:pt x="12" y="24"/>
                      <a:pt x="0" y="22"/>
                      <a:pt x="0" y="22"/>
                    </a:cubicBezTo>
                    <a:cubicBezTo>
                      <a:pt x="0" y="22"/>
                      <a:pt x="4" y="11"/>
                      <a:pt x="14" y="5"/>
                    </a:cubicBezTo>
                    <a:cubicBezTo>
                      <a:pt x="23" y="0"/>
                      <a:pt x="35" y="2"/>
                      <a:pt x="35" y="2"/>
                    </a:cubicBezTo>
                    <a:cubicBezTo>
                      <a:pt x="35" y="2"/>
                      <a:pt x="31" y="13"/>
                      <a:pt x="21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85" name="Freeform 712"/>
              <p:cNvSpPr/>
              <p:nvPr/>
            </p:nvSpPr>
            <p:spPr bwMode="auto">
              <a:xfrm>
                <a:off x="-3527425" y="3389313"/>
                <a:ext cx="53975" cy="71438"/>
              </a:xfrm>
              <a:custGeom>
                <a:avLst/>
                <a:gdLst>
                  <a:gd name="T0" fmla="*/ 19 w 25"/>
                  <a:gd name="T1" fmla="*/ 12 h 33"/>
                  <a:gd name="T2" fmla="*/ 1 w 25"/>
                  <a:gd name="T3" fmla="*/ 0 h 33"/>
                  <a:gd name="T4" fmla="*/ 6 w 25"/>
                  <a:gd name="T5" fmla="*/ 20 h 33"/>
                  <a:gd name="T6" fmla="*/ 23 w 25"/>
                  <a:gd name="T7" fmla="*/ 33 h 33"/>
                  <a:gd name="T8" fmla="*/ 19 w 25"/>
                  <a:gd name="T9" fmla="*/ 1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3">
                    <a:moveTo>
                      <a:pt x="19" y="12"/>
                    </a:moveTo>
                    <a:cubicBezTo>
                      <a:pt x="13" y="3"/>
                      <a:pt x="1" y="0"/>
                      <a:pt x="1" y="0"/>
                    </a:cubicBezTo>
                    <a:cubicBezTo>
                      <a:pt x="1" y="0"/>
                      <a:pt x="0" y="11"/>
                      <a:pt x="6" y="20"/>
                    </a:cubicBezTo>
                    <a:cubicBezTo>
                      <a:pt x="12" y="30"/>
                      <a:pt x="23" y="33"/>
                      <a:pt x="23" y="33"/>
                    </a:cubicBezTo>
                    <a:cubicBezTo>
                      <a:pt x="23" y="33"/>
                      <a:pt x="25" y="21"/>
                      <a:pt x="19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86" name="Freeform 713"/>
              <p:cNvSpPr/>
              <p:nvPr/>
            </p:nvSpPr>
            <p:spPr bwMode="auto">
              <a:xfrm>
                <a:off x="-3514725" y="3362326"/>
                <a:ext cx="80963" cy="44450"/>
              </a:xfrm>
              <a:custGeom>
                <a:avLst/>
                <a:gdLst>
                  <a:gd name="T0" fmla="*/ 17 w 38"/>
                  <a:gd name="T1" fmla="*/ 18 h 21"/>
                  <a:gd name="T2" fmla="*/ 0 w 38"/>
                  <a:gd name="T3" fmla="*/ 5 h 21"/>
                  <a:gd name="T4" fmla="*/ 21 w 38"/>
                  <a:gd name="T5" fmla="*/ 3 h 21"/>
                  <a:gd name="T6" fmla="*/ 38 w 38"/>
                  <a:gd name="T7" fmla="*/ 15 h 21"/>
                  <a:gd name="T8" fmla="*/ 17 w 38"/>
                  <a:gd name="T9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1">
                    <a:moveTo>
                      <a:pt x="17" y="18"/>
                    </a:moveTo>
                    <a:cubicBezTo>
                      <a:pt x="6" y="15"/>
                      <a:pt x="0" y="5"/>
                      <a:pt x="0" y="5"/>
                    </a:cubicBezTo>
                    <a:cubicBezTo>
                      <a:pt x="0" y="5"/>
                      <a:pt x="10" y="0"/>
                      <a:pt x="21" y="3"/>
                    </a:cubicBezTo>
                    <a:cubicBezTo>
                      <a:pt x="31" y="6"/>
                      <a:pt x="38" y="15"/>
                      <a:pt x="38" y="15"/>
                    </a:cubicBezTo>
                    <a:cubicBezTo>
                      <a:pt x="38" y="15"/>
                      <a:pt x="27" y="21"/>
                      <a:pt x="17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87" name="Freeform 714"/>
              <p:cNvSpPr/>
              <p:nvPr/>
            </p:nvSpPr>
            <p:spPr bwMode="auto">
              <a:xfrm>
                <a:off x="-3616325" y="3341688"/>
                <a:ext cx="84138" cy="33338"/>
              </a:xfrm>
              <a:custGeom>
                <a:avLst/>
                <a:gdLst>
                  <a:gd name="T0" fmla="*/ 23 w 53"/>
                  <a:gd name="T1" fmla="*/ 21 h 21"/>
                  <a:gd name="T2" fmla="*/ 0 w 53"/>
                  <a:gd name="T3" fmla="*/ 3 h 21"/>
                  <a:gd name="T4" fmla="*/ 29 w 53"/>
                  <a:gd name="T5" fmla="*/ 0 h 21"/>
                  <a:gd name="T6" fmla="*/ 53 w 53"/>
                  <a:gd name="T7" fmla="*/ 17 h 21"/>
                  <a:gd name="T8" fmla="*/ 23 w 53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1">
                    <a:moveTo>
                      <a:pt x="23" y="21"/>
                    </a:moveTo>
                    <a:lnTo>
                      <a:pt x="0" y="3"/>
                    </a:lnTo>
                    <a:lnTo>
                      <a:pt x="29" y="0"/>
                    </a:lnTo>
                    <a:lnTo>
                      <a:pt x="53" y="17"/>
                    </a:lnTo>
                    <a:lnTo>
                      <a:pt x="23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88" name="Freeform 715"/>
              <p:cNvSpPr/>
              <p:nvPr/>
            </p:nvSpPr>
            <p:spPr bwMode="auto">
              <a:xfrm>
                <a:off x="-3533775" y="3335338"/>
                <a:ext cx="9525" cy="11113"/>
              </a:xfrm>
              <a:custGeom>
                <a:avLst/>
                <a:gdLst>
                  <a:gd name="T0" fmla="*/ 3 w 5"/>
                  <a:gd name="T1" fmla="*/ 0 h 5"/>
                  <a:gd name="T2" fmla="*/ 4 w 5"/>
                  <a:gd name="T3" fmla="*/ 3 h 5"/>
                  <a:gd name="T4" fmla="*/ 1 w 5"/>
                  <a:gd name="T5" fmla="*/ 4 h 5"/>
                  <a:gd name="T6" fmla="*/ 0 w 5"/>
                  <a:gd name="T7" fmla="*/ 2 h 5"/>
                  <a:gd name="T8" fmla="*/ 3 w 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3" y="0"/>
                    </a:moveTo>
                    <a:cubicBezTo>
                      <a:pt x="4" y="0"/>
                      <a:pt x="5" y="1"/>
                      <a:pt x="4" y="3"/>
                    </a:cubicBezTo>
                    <a:cubicBezTo>
                      <a:pt x="4" y="4"/>
                      <a:pt x="3" y="5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0"/>
                      <a:pt x="1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89" name="Freeform 716"/>
              <p:cNvSpPr/>
              <p:nvPr/>
            </p:nvSpPr>
            <p:spPr bwMode="auto">
              <a:xfrm>
                <a:off x="-3551237" y="3389313"/>
                <a:ext cx="11113" cy="11113"/>
              </a:xfrm>
              <a:custGeom>
                <a:avLst/>
                <a:gdLst>
                  <a:gd name="T0" fmla="*/ 3 w 5"/>
                  <a:gd name="T1" fmla="*/ 0 h 5"/>
                  <a:gd name="T2" fmla="*/ 5 w 5"/>
                  <a:gd name="T3" fmla="*/ 3 h 5"/>
                  <a:gd name="T4" fmla="*/ 2 w 5"/>
                  <a:gd name="T5" fmla="*/ 5 h 5"/>
                  <a:gd name="T6" fmla="*/ 1 w 5"/>
                  <a:gd name="T7" fmla="*/ 2 h 5"/>
                  <a:gd name="T8" fmla="*/ 3 w 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3" y="0"/>
                    </a:moveTo>
                    <a:cubicBezTo>
                      <a:pt x="5" y="1"/>
                      <a:pt x="5" y="2"/>
                      <a:pt x="5" y="3"/>
                    </a:cubicBezTo>
                    <a:cubicBezTo>
                      <a:pt x="5" y="4"/>
                      <a:pt x="4" y="5"/>
                      <a:pt x="2" y="5"/>
                    </a:cubicBezTo>
                    <a:cubicBezTo>
                      <a:pt x="1" y="5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90" name="Freeform 717"/>
              <p:cNvSpPr/>
              <p:nvPr/>
            </p:nvSpPr>
            <p:spPr bwMode="auto">
              <a:xfrm>
                <a:off x="-3621087" y="3552826"/>
                <a:ext cx="84138" cy="42863"/>
              </a:xfrm>
              <a:custGeom>
                <a:avLst/>
                <a:gdLst>
                  <a:gd name="T0" fmla="*/ 21 w 39"/>
                  <a:gd name="T1" fmla="*/ 18 h 20"/>
                  <a:gd name="T2" fmla="*/ 0 w 39"/>
                  <a:gd name="T3" fmla="*/ 14 h 20"/>
                  <a:gd name="T4" fmla="*/ 18 w 39"/>
                  <a:gd name="T5" fmla="*/ 3 h 20"/>
                  <a:gd name="T6" fmla="*/ 39 w 39"/>
                  <a:gd name="T7" fmla="*/ 6 h 20"/>
                  <a:gd name="T8" fmla="*/ 21 w 39"/>
                  <a:gd name="T9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20">
                    <a:moveTo>
                      <a:pt x="21" y="18"/>
                    </a:moveTo>
                    <a:cubicBezTo>
                      <a:pt x="10" y="20"/>
                      <a:pt x="0" y="14"/>
                      <a:pt x="0" y="14"/>
                    </a:cubicBezTo>
                    <a:cubicBezTo>
                      <a:pt x="0" y="14"/>
                      <a:pt x="7" y="5"/>
                      <a:pt x="18" y="3"/>
                    </a:cubicBezTo>
                    <a:cubicBezTo>
                      <a:pt x="28" y="0"/>
                      <a:pt x="39" y="6"/>
                      <a:pt x="39" y="6"/>
                    </a:cubicBezTo>
                    <a:cubicBezTo>
                      <a:pt x="39" y="6"/>
                      <a:pt x="32" y="15"/>
                      <a:pt x="21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91" name="Freeform 718"/>
              <p:cNvSpPr/>
              <p:nvPr/>
            </p:nvSpPr>
            <p:spPr bwMode="auto">
              <a:xfrm>
                <a:off x="-3648075" y="3614738"/>
                <a:ext cx="44450" cy="82550"/>
              </a:xfrm>
              <a:custGeom>
                <a:avLst/>
                <a:gdLst>
                  <a:gd name="T0" fmla="*/ 18 w 21"/>
                  <a:gd name="T1" fmla="*/ 17 h 38"/>
                  <a:gd name="T2" fmla="*/ 5 w 21"/>
                  <a:gd name="T3" fmla="*/ 0 h 38"/>
                  <a:gd name="T4" fmla="*/ 3 w 21"/>
                  <a:gd name="T5" fmla="*/ 21 h 38"/>
                  <a:gd name="T6" fmla="*/ 16 w 21"/>
                  <a:gd name="T7" fmla="*/ 38 h 38"/>
                  <a:gd name="T8" fmla="*/ 18 w 21"/>
                  <a:gd name="T9" fmla="*/ 1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8">
                    <a:moveTo>
                      <a:pt x="18" y="17"/>
                    </a:moveTo>
                    <a:cubicBezTo>
                      <a:pt x="14" y="6"/>
                      <a:pt x="5" y="0"/>
                      <a:pt x="5" y="0"/>
                    </a:cubicBezTo>
                    <a:cubicBezTo>
                      <a:pt x="5" y="0"/>
                      <a:pt x="0" y="10"/>
                      <a:pt x="3" y="21"/>
                    </a:cubicBezTo>
                    <a:cubicBezTo>
                      <a:pt x="6" y="31"/>
                      <a:pt x="16" y="38"/>
                      <a:pt x="16" y="38"/>
                    </a:cubicBezTo>
                    <a:cubicBezTo>
                      <a:pt x="16" y="38"/>
                      <a:pt x="21" y="27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92" name="Freeform 719"/>
              <p:cNvSpPr/>
              <p:nvPr/>
            </p:nvSpPr>
            <p:spPr bwMode="auto">
              <a:xfrm>
                <a:off x="-3624262" y="3597276"/>
                <a:ext cx="73025" cy="53975"/>
              </a:xfrm>
              <a:custGeom>
                <a:avLst/>
                <a:gdLst>
                  <a:gd name="T0" fmla="*/ 13 w 34"/>
                  <a:gd name="T1" fmla="*/ 19 h 25"/>
                  <a:gd name="T2" fmla="*/ 0 w 34"/>
                  <a:gd name="T3" fmla="*/ 2 h 25"/>
                  <a:gd name="T4" fmla="*/ 21 w 34"/>
                  <a:gd name="T5" fmla="*/ 6 h 25"/>
                  <a:gd name="T6" fmla="*/ 34 w 34"/>
                  <a:gd name="T7" fmla="*/ 23 h 25"/>
                  <a:gd name="T8" fmla="*/ 13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13" y="19"/>
                    </a:moveTo>
                    <a:cubicBezTo>
                      <a:pt x="3" y="13"/>
                      <a:pt x="0" y="2"/>
                      <a:pt x="0" y="2"/>
                    </a:cubicBezTo>
                    <a:cubicBezTo>
                      <a:pt x="0" y="2"/>
                      <a:pt x="12" y="0"/>
                      <a:pt x="21" y="6"/>
                    </a:cubicBezTo>
                    <a:cubicBezTo>
                      <a:pt x="30" y="12"/>
                      <a:pt x="34" y="23"/>
                      <a:pt x="34" y="23"/>
                    </a:cubicBezTo>
                    <a:cubicBezTo>
                      <a:pt x="34" y="23"/>
                      <a:pt x="22" y="25"/>
                      <a:pt x="1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93" name="Freeform 720"/>
              <p:cNvSpPr/>
              <p:nvPr/>
            </p:nvSpPr>
            <p:spPr bwMode="auto">
              <a:xfrm>
                <a:off x="-3713162" y="3546476"/>
                <a:ext cx="73025" cy="47625"/>
              </a:xfrm>
              <a:custGeom>
                <a:avLst/>
                <a:gdLst>
                  <a:gd name="T0" fmla="*/ 18 w 46"/>
                  <a:gd name="T1" fmla="*/ 24 h 30"/>
                  <a:gd name="T2" fmla="*/ 0 w 46"/>
                  <a:gd name="T3" fmla="*/ 0 h 30"/>
                  <a:gd name="T4" fmla="*/ 29 w 46"/>
                  <a:gd name="T5" fmla="*/ 5 h 30"/>
                  <a:gd name="T6" fmla="*/ 46 w 46"/>
                  <a:gd name="T7" fmla="*/ 30 h 30"/>
                  <a:gd name="T8" fmla="*/ 18 w 46"/>
                  <a:gd name="T9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30">
                    <a:moveTo>
                      <a:pt x="18" y="24"/>
                    </a:moveTo>
                    <a:lnTo>
                      <a:pt x="0" y="0"/>
                    </a:lnTo>
                    <a:lnTo>
                      <a:pt x="29" y="5"/>
                    </a:lnTo>
                    <a:lnTo>
                      <a:pt x="46" y="30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94" name="Freeform 721"/>
              <p:cNvSpPr/>
              <p:nvPr/>
            </p:nvSpPr>
            <p:spPr bwMode="auto">
              <a:xfrm>
                <a:off x="-3635375" y="3560763"/>
                <a:ext cx="12700" cy="11113"/>
              </a:xfrm>
              <a:custGeom>
                <a:avLst/>
                <a:gdLst>
                  <a:gd name="T0" fmla="*/ 4 w 6"/>
                  <a:gd name="T1" fmla="*/ 0 h 5"/>
                  <a:gd name="T2" fmla="*/ 5 w 6"/>
                  <a:gd name="T3" fmla="*/ 4 h 5"/>
                  <a:gd name="T4" fmla="*/ 2 w 6"/>
                  <a:gd name="T5" fmla="*/ 4 h 5"/>
                  <a:gd name="T6" fmla="*/ 1 w 6"/>
                  <a:gd name="T7" fmla="*/ 1 h 5"/>
                  <a:gd name="T8" fmla="*/ 4 w 6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4" y="0"/>
                    </a:moveTo>
                    <a:cubicBezTo>
                      <a:pt x="5" y="1"/>
                      <a:pt x="6" y="3"/>
                      <a:pt x="5" y="4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1" y="4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95" name="Freeform 722"/>
              <p:cNvSpPr/>
              <p:nvPr/>
            </p:nvSpPr>
            <p:spPr bwMode="auto">
              <a:xfrm>
                <a:off x="-3665537" y="3608388"/>
                <a:ext cx="11113" cy="11113"/>
              </a:xfrm>
              <a:custGeom>
                <a:avLst/>
                <a:gdLst>
                  <a:gd name="T0" fmla="*/ 4 w 5"/>
                  <a:gd name="T1" fmla="*/ 1 h 5"/>
                  <a:gd name="T2" fmla="*/ 5 w 5"/>
                  <a:gd name="T3" fmla="*/ 4 h 5"/>
                  <a:gd name="T4" fmla="*/ 2 w 5"/>
                  <a:gd name="T5" fmla="*/ 5 h 5"/>
                  <a:gd name="T6" fmla="*/ 1 w 5"/>
                  <a:gd name="T7" fmla="*/ 2 h 5"/>
                  <a:gd name="T8" fmla="*/ 4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1"/>
                    </a:moveTo>
                    <a:cubicBezTo>
                      <a:pt x="5" y="1"/>
                      <a:pt x="5" y="3"/>
                      <a:pt x="5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3" y="0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96" name="Freeform 723"/>
              <p:cNvSpPr/>
              <p:nvPr/>
            </p:nvSpPr>
            <p:spPr bwMode="auto">
              <a:xfrm>
                <a:off x="-3803650" y="3762376"/>
                <a:ext cx="85725" cy="36513"/>
              </a:xfrm>
              <a:custGeom>
                <a:avLst/>
                <a:gdLst>
                  <a:gd name="T0" fmla="*/ 19 w 40"/>
                  <a:gd name="T1" fmla="*/ 16 h 17"/>
                  <a:gd name="T2" fmla="*/ 0 w 40"/>
                  <a:gd name="T3" fmla="*/ 7 h 17"/>
                  <a:gd name="T4" fmla="*/ 21 w 40"/>
                  <a:gd name="T5" fmla="*/ 1 h 17"/>
                  <a:gd name="T6" fmla="*/ 40 w 40"/>
                  <a:gd name="T7" fmla="*/ 10 h 17"/>
                  <a:gd name="T8" fmla="*/ 19 w 40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7">
                    <a:moveTo>
                      <a:pt x="19" y="16"/>
                    </a:moveTo>
                    <a:cubicBezTo>
                      <a:pt x="8" y="15"/>
                      <a:pt x="0" y="7"/>
                      <a:pt x="0" y="7"/>
                    </a:cubicBezTo>
                    <a:cubicBezTo>
                      <a:pt x="0" y="7"/>
                      <a:pt x="10" y="0"/>
                      <a:pt x="21" y="1"/>
                    </a:cubicBezTo>
                    <a:cubicBezTo>
                      <a:pt x="32" y="2"/>
                      <a:pt x="40" y="10"/>
                      <a:pt x="40" y="10"/>
                    </a:cubicBezTo>
                    <a:cubicBezTo>
                      <a:pt x="40" y="10"/>
                      <a:pt x="30" y="17"/>
                      <a:pt x="19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97" name="Freeform 724"/>
              <p:cNvSpPr/>
              <p:nvPr/>
            </p:nvSpPr>
            <p:spPr bwMode="auto">
              <a:xfrm>
                <a:off x="-3848100" y="3798888"/>
                <a:ext cx="33338" cy="87313"/>
              </a:xfrm>
              <a:custGeom>
                <a:avLst/>
                <a:gdLst>
                  <a:gd name="T0" fmla="*/ 16 w 16"/>
                  <a:gd name="T1" fmla="*/ 21 h 40"/>
                  <a:gd name="T2" fmla="*/ 9 w 16"/>
                  <a:gd name="T3" fmla="*/ 0 h 40"/>
                  <a:gd name="T4" fmla="*/ 0 w 16"/>
                  <a:gd name="T5" fmla="*/ 20 h 40"/>
                  <a:gd name="T6" fmla="*/ 7 w 16"/>
                  <a:gd name="T7" fmla="*/ 40 h 40"/>
                  <a:gd name="T8" fmla="*/ 16 w 16"/>
                  <a:gd name="T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16" y="21"/>
                    </a:moveTo>
                    <a:cubicBezTo>
                      <a:pt x="16" y="10"/>
                      <a:pt x="9" y="0"/>
                      <a:pt x="9" y="0"/>
                    </a:cubicBezTo>
                    <a:cubicBezTo>
                      <a:pt x="9" y="0"/>
                      <a:pt x="1" y="9"/>
                      <a:pt x="0" y="20"/>
                    </a:cubicBezTo>
                    <a:cubicBezTo>
                      <a:pt x="0" y="31"/>
                      <a:pt x="7" y="40"/>
                      <a:pt x="7" y="40"/>
                    </a:cubicBezTo>
                    <a:cubicBezTo>
                      <a:pt x="7" y="40"/>
                      <a:pt x="15" y="32"/>
                      <a:pt x="16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98" name="Freeform 725"/>
              <p:cNvSpPr/>
              <p:nvPr/>
            </p:nvSpPr>
            <p:spPr bwMode="auto">
              <a:xfrm>
                <a:off x="-3814762" y="3792538"/>
                <a:ext cx="57150" cy="65088"/>
              </a:xfrm>
              <a:custGeom>
                <a:avLst/>
                <a:gdLst>
                  <a:gd name="T0" fmla="*/ 7 w 26"/>
                  <a:gd name="T1" fmla="*/ 20 h 30"/>
                  <a:gd name="T2" fmla="*/ 1 w 26"/>
                  <a:gd name="T3" fmla="*/ 0 h 30"/>
                  <a:gd name="T4" fmla="*/ 19 w 26"/>
                  <a:gd name="T5" fmla="*/ 10 h 30"/>
                  <a:gd name="T6" fmla="*/ 26 w 26"/>
                  <a:gd name="T7" fmla="*/ 30 h 30"/>
                  <a:gd name="T8" fmla="*/ 7 w 26"/>
                  <a:gd name="T9" fmla="*/ 2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0">
                    <a:moveTo>
                      <a:pt x="7" y="20"/>
                    </a:moveTo>
                    <a:cubicBezTo>
                      <a:pt x="0" y="11"/>
                      <a:pt x="1" y="0"/>
                      <a:pt x="1" y="0"/>
                    </a:cubicBezTo>
                    <a:cubicBezTo>
                      <a:pt x="1" y="0"/>
                      <a:pt x="12" y="2"/>
                      <a:pt x="19" y="10"/>
                    </a:cubicBezTo>
                    <a:cubicBezTo>
                      <a:pt x="26" y="18"/>
                      <a:pt x="26" y="30"/>
                      <a:pt x="26" y="30"/>
                    </a:cubicBezTo>
                    <a:cubicBezTo>
                      <a:pt x="26" y="30"/>
                      <a:pt x="14" y="28"/>
                      <a:pt x="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999" name="Freeform 726"/>
              <p:cNvSpPr/>
              <p:nvPr/>
            </p:nvSpPr>
            <p:spPr bwMode="auto">
              <a:xfrm>
                <a:off x="-3881437" y="3713163"/>
                <a:ext cx="57150" cy="66675"/>
              </a:xfrm>
              <a:custGeom>
                <a:avLst/>
                <a:gdLst>
                  <a:gd name="T0" fmla="*/ 10 w 36"/>
                  <a:gd name="T1" fmla="*/ 27 h 42"/>
                  <a:gd name="T2" fmla="*/ 0 w 36"/>
                  <a:gd name="T3" fmla="*/ 0 h 42"/>
                  <a:gd name="T4" fmla="*/ 26 w 36"/>
                  <a:gd name="T5" fmla="*/ 14 h 42"/>
                  <a:gd name="T6" fmla="*/ 36 w 36"/>
                  <a:gd name="T7" fmla="*/ 42 h 42"/>
                  <a:gd name="T8" fmla="*/ 10 w 36"/>
                  <a:gd name="T9" fmla="*/ 2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2">
                    <a:moveTo>
                      <a:pt x="10" y="27"/>
                    </a:moveTo>
                    <a:lnTo>
                      <a:pt x="0" y="0"/>
                    </a:lnTo>
                    <a:lnTo>
                      <a:pt x="26" y="14"/>
                    </a:lnTo>
                    <a:lnTo>
                      <a:pt x="36" y="42"/>
                    </a:lnTo>
                    <a:lnTo>
                      <a:pt x="10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00" name="Freeform 727"/>
              <p:cNvSpPr/>
              <p:nvPr/>
            </p:nvSpPr>
            <p:spPr bwMode="auto">
              <a:xfrm>
                <a:off x="-3811587" y="3752851"/>
                <a:ext cx="11113" cy="9525"/>
              </a:xfrm>
              <a:custGeom>
                <a:avLst/>
                <a:gdLst>
                  <a:gd name="T0" fmla="*/ 4 w 5"/>
                  <a:gd name="T1" fmla="*/ 1 h 5"/>
                  <a:gd name="T2" fmla="*/ 4 w 5"/>
                  <a:gd name="T3" fmla="*/ 4 h 5"/>
                  <a:gd name="T4" fmla="*/ 1 w 5"/>
                  <a:gd name="T5" fmla="*/ 4 h 5"/>
                  <a:gd name="T6" fmla="*/ 1 w 5"/>
                  <a:gd name="T7" fmla="*/ 1 h 5"/>
                  <a:gd name="T8" fmla="*/ 4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1"/>
                    </a:moveTo>
                    <a:cubicBezTo>
                      <a:pt x="5" y="2"/>
                      <a:pt x="5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4" y="0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01" name="Freeform 728"/>
              <p:cNvSpPr/>
              <p:nvPr/>
            </p:nvSpPr>
            <p:spPr bwMode="auto">
              <a:xfrm>
                <a:off x="-3854450" y="3789363"/>
                <a:ext cx="9525" cy="9525"/>
              </a:xfrm>
              <a:custGeom>
                <a:avLst/>
                <a:gdLst>
                  <a:gd name="T0" fmla="*/ 4 w 5"/>
                  <a:gd name="T1" fmla="*/ 1 h 5"/>
                  <a:gd name="T2" fmla="*/ 4 w 5"/>
                  <a:gd name="T3" fmla="*/ 4 h 5"/>
                  <a:gd name="T4" fmla="*/ 1 w 5"/>
                  <a:gd name="T5" fmla="*/ 4 h 5"/>
                  <a:gd name="T6" fmla="*/ 1 w 5"/>
                  <a:gd name="T7" fmla="*/ 1 h 5"/>
                  <a:gd name="T8" fmla="*/ 4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1"/>
                    </a:moveTo>
                    <a:cubicBezTo>
                      <a:pt x="5" y="2"/>
                      <a:pt x="5" y="3"/>
                      <a:pt x="4" y="4"/>
                    </a:cubicBezTo>
                    <a:cubicBezTo>
                      <a:pt x="3" y="5"/>
                      <a:pt x="1" y="5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02" name="Freeform 729"/>
              <p:cNvSpPr/>
              <p:nvPr/>
            </p:nvSpPr>
            <p:spPr bwMode="auto">
              <a:xfrm>
                <a:off x="-4014787" y="3894138"/>
                <a:ext cx="79375" cy="49213"/>
              </a:xfrm>
              <a:custGeom>
                <a:avLst/>
                <a:gdLst>
                  <a:gd name="T0" fmla="*/ 16 w 37"/>
                  <a:gd name="T1" fmla="*/ 19 h 23"/>
                  <a:gd name="T2" fmla="*/ 0 w 37"/>
                  <a:gd name="T3" fmla="*/ 4 h 23"/>
                  <a:gd name="T4" fmla="*/ 22 w 37"/>
                  <a:gd name="T5" fmla="*/ 4 h 23"/>
                  <a:gd name="T6" fmla="*/ 37 w 37"/>
                  <a:gd name="T7" fmla="*/ 19 h 23"/>
                  <a:gd name="T8" fmla="*/ 16 w 37"/>
                  <a:gd name="T9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3">
                    <a:moveTo>
                      <a:pt x="16" y="19"/>
                    </a:moveTo>
                    <a:cubicBezTo>
                      <a:pt x="6" y="14"/>
                      <a:pt x="0" y="4"/>
                      <a:pt x="0" y="4"/>
                    </a:cubicBezTo>
                    <a:cubicBezTo>
                      <a:pt x="0" y="4"/>
                      <a:pt x="11" y="0"/>
                      <a:pt x="22" y="4"/>
                    </a:cubicBezTo>
                    <a:cubicBezTo>
                      <a:pt x="32" y="8"/>
                      <a:pt x="37" y="19"/>
                      <a:pt x="37" y="19"/>
                    </a:cubicBezTo>
                    <a:cubicBezTo>
                      <a:pt x="37" y="19"/>
                      <a:pt x="26" y="23"/>
                      <a:pt x="16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03" name="Freeform 730"/>
              <p:cNvSpPr/>
              <p:nvPr/>
            </p:nvSpPr>
            <p:spPr bwMode="auto">
              <a:xfrm>
                <a:off x="-4083050" y="3917951"/>
                <a:ext cx="47625" cy="80963"/>
              </a:xfrm>
              <a:custGeom>
                <a:avLst/>
                <a:gdLst>
                  <a:gd name="T0" fmla="*/ 18 w 22"/>
                  <a:gd name="T1" fmla="*/ 21 h 38"/>
                  <a:gd name="T2" fmla="*/ 17 w 22"/>
                  <a:gd name="T3" fmla="*/ 0 h 38"/>
                  <a:gd name="T4" fmla="*/ 4 w 22"/>
                  <a:gd name="T5" fmla="*/ 16 h 38"/>
                  <a:gd name="T6" fmla="*/ 5 w 22"/>
                  <a:gd name="T7" fmla="*/ 38 h 38"/>
                  <a:gd name="T8" fmla="*/ 18 w 22"/>
                  <a:gd name="T9" fmla="*/ 2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8">
                    <a:moveTo>
                      <a:pt x="18" y="21"/>
                    </a:moveTo>
                    <a:cubicBezTo>
                      <a:pt x="22" y="11"/>
                      <a:pt x="17" y="0"/>
                      <a:pt x="17" y="0"/>
                    </a:cubicBezTo>
                    <a:cubicBezTo>
                      <a:pt x="17" y="0"/>
                      <a:pt x="7" y="6"/>
                      <a:pt x="4" y="16"/>
                    </a:cubicBezTo>
                    <a:cubicBezTo>
                      <a:pt x="0" y="27"/>
                      <a:pt x="5" y="38"/>
                      <a:pt x="5" y="38"/>
                    </a:cubicBezTo>
                    <a:cubicBezTo>
                      <a:pt x="5" y="38"/>
                      <a:pt x="15" y="32"/>
                      <a:pt x="18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04" name="Freeform 731"/>
              <p:cNvSpPr/>
              <p:nvPr/>
            </p:nvSpPr>
            <p:spPr bwMode="auto">
              <a:xfrm>
                <a:off x="-4035425" y="3916363"/>
                <a:ext cx="49213" cy="76200"/>
              </a:xfrm>
              <a:custGeom>
                <a:avLst/>
                <a:gdLst>
                  <a:gd name="T0" fmla="*/ 5 w 23"/>
                  <a:gd name="T1" fmla="*/ 21 h 36"/>
                  <a:gd name="T2" fmla="*/ 4 w 23"/>
                  <a:gd name="T3" fmla="*/ 0 h 36"/>
                  <a:gd name="T4" fmla="*/ 19 w 23"/>
                  <a:gd name="T5" fmla="*/ 15 h 36"/>
                  <a:gd name="T6" fmla="*/ 20 w 23"/>
                  <a:gd name="T7" fmla="*/ 36 h 36"/>
                  <a:gd name="T8" fmla="*/ 5 w 23"/>
                  <a:gd name="T9" fmla="*/ 2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6">
                    <a:moveTo>
                      <a:pt x="5" y="21"/>
                    </a:moveTo>
                    <a:cubicBezTo>
                      <a:pt x="0" y="11"/>
                      <a:pt x="4" y="0"/>
                      <a:pt x="4" y="0"/>
                    </a:cubicBezTo>
                    <a:cubicBezTo>
                      <a:pt x="4" y="0"/>
                      <a:pt x="15" y="5"/>
                      <a:pt x="19" y="15"/>
                    </a:cubicBezTo>
                    <a:cubicBezTo>
                      <a:pt x="23" y="25"/>
                      <a:pt x="20" y="36"/>
                      <a:pt x="20" y="36"/>
                    </a:cubicBezTo>
                    <a:cubicBezTo>
                      <a:pt x="20" y="36"/>
                      <a:pt x="9" y="31"/>
                      <a:pt x="5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05" name="Freeform 732"/>
              <p:cNvSpPr/>
              <p:nvPr/>
            </p:nvSpPr>
            <p:spPr bwMode="auto">
              <a:xfrm>
                <a:off x="-4068762" y="3821113"/>
                <a:ext cx="33338" cy="77788"/>
              </a:xfrm>
              <a:custGeom>
                <a:avLst/>
                <a:gdLst>
                  <a:gd name="T0" fmla="*/ 0 w 21"/>
                  <a:gd name="T1" fmla="*/ 28 h 49"/>
                  <a:gd name="T2" fmla="*/ 0 w 21"/>
                  <a:gd name="T3" fmla="*/ 0 h 49"/>
                  <a:gd name="T4" fmla="*/ 21 w 21"/>
                  <a:gd name="T5" fmla="*/ 20 h 49"/>
                  <a:gd name="T6" fmla="*/ 21 w 21"/>
                  <a:gd name="T7" fmla="*/ 49 h 49"/>
                  <a:gd name="T8" fmla="*/ 0 w 21"/>
                  <a:gd name="T9" fmla="*/ 2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49">
                    <a:moveTo>
                      <a:pt x="0" y="28"/>
                    </a:moveTo>
                    <a:lnTo>
                      <a:pt x="0" y="0"/>
                    </a:lnTo>
                    <a:lnTo>
                      <a:pt x="21" y="20"/>
                    </a:lnTo>
                    <a:lnTo>
                      <a:pt x="21" y="49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06" name="Freeform 733"/>
              <p:cNvSpPr/>
              <p:nvPr/>
            </p:nvSpPr>
            <p:spPr bwMode="auto">
              <a:xfrm>
                <a:off x="-4016375" y="3879851"/>
                <a:ext cx="11113" cy="9525"/>
              </a:xfrm>
              <a:custGeom>
                <a:avLst/>
                <a:gdLst>
                  <a:gd name="T0" fmla="*/ 5 w 5"/>
                  <a:gd name="T1" fmla="*/ 1 h 5"/>
                  <a:gd name="T2" fmla="*/ 4 w 5"/>
                  <a:gd name="T3" fmla="*/ 4 h 5"/>
                  <a:gd name="T4" fmla="*/ 1 w 5"/>
                  <a:gd name="T5" fmla="*/ 3 h 5"/>
                  <a:gd name="T6" fmla="*/ 2 w 5"/>
                  <a:gd name="T7" fmla="*/ 0 h 5"/>
                  <a:gd name="T8" fmla="*/ 5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5" y="1"/>
                    </a:moveTo>
                    <a:cubicBezTo>
                      <a:pt x="5" y="2"/>
                      <a:pt x="5" y="4"/>
                      <a:pt x="4" y="4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0" y="2"/>
                      <a:pt x="0" y="1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07" name="Freeform 734"/>
              <p:cNvSpPr/>
              <p:nvPr/>
            </p:nvSpPr>
            <p:spPr bwMode="auto">
              <a:xfrm>
                <a:off x="-4068762" y="3900488"/>
                <a:ext cx="11113" cy="11113"/>
              </a:xfrm>
              <a:custGeom>
                <a:avLst/>
                <a:gdLst>
                  <a:gd name="T0" fmla="*/ 4 w 5"/>
                  <a:gd name="T1" fmla="*/ 1 h 5"/>
                  <a:gd name="T2" fmla="*/ 3 w 5"/>
                  <a:gd name="T3" fmla="*/ 4 h 5"/>
                  <a:gd name="T4" fmla="*/ 0 w 5"/>
                  <a:gd name="T5" fmla="*/ 3 h 5"/>
                  <a:gd name="T6" fmla="*/ 1 w 5"/>
                  <a:gd name="T7" fmla="*/ 0 h 5"/>
                  <a:gd name="T8" fmla="*/ 4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1"/>
                    </a:moveTo>
                    <a:cubicBezTo>
                      <a:pt x="5" y="3"/>
                      <a:pt x="4" y="4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4" y="0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08" name="Freeform 735"/>
              <p:cNvSpPr/>
              <p:nvPr/>
            </p:nvSpPr>
            <p:spPr bwMode="auto">
              <a:xfrm>
                <a:off x="-4749800" y="3887788"/>
                <a:ext cx="46038" cy="80963"/>
              </a:xfrm>
              <a:custGeom>
                <a:avLst/>
                <a:gdLst>
                  <a:gd name="T0" fmla="*/ 4 w 22"/>
                  <a:gd name="T1" fmla="*/ 21 h 38"/>
                  <a:gd name="T2" fmla="*/ 5 w 22"/>
                  <a:gd name="T3" fmla="*/ 0 h 38"/>
                  <a:gd name="T4" fmla="*/ 18 w 22"/>
                  <a:gd name="T5" fmla="*/ 17 h 38"/>
                  <a:gd name="T6" fmla="*/ 17 w 22"/>
                  <a:gd name="T7" fmla="*/ 38 h 38"/>
                  <a:gd name="T8" fmla="*/ 4 w 22"/>
                  <a:gd name="T9" fmla="*/ 2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8">
                    <a:moveTo>
                      <a:pt x="4" y="21"/>
                    </a:moveTo>
                    <a:cubicBezTo>
                      <a:pt x="0" y="11"/>
                      <a:pt x="5" y="0"/>
                      <a:pt x="5" y="0"/>
                    </a:cubicBezTo>
                    <a:cubicBezTo>
                      <a:pt x="5" y="0"/>
                      <a:pt x="15" y="6"/>
                      <a:pt x="18" y="17"/>
                    </a:cubicBezTo>
                    <a:cubicBezTo>
                      <a:pt x="22" y="27"/>
                      <a:pt x="17" y="38"/>
                      <a:pt x="17" y="38"/>
                    </a:cubicBezTo>
                    <a:cubicBezTo>
                      <a:pt x="17" y="38"/>
                      <a:pt x="7" y="32"/>
                      <a:pt x="4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09" name="Freeform 736"/>
              <p:cNvSpPr/>
              <p:nvPr/>
            </p:nvSpPr>
            <p:spPr bwMode="auto">
              <a:xfrm>
                <a:off x="-4851400" y="3863976"/>
                <a:ext cx="79375" cy="49213"/>
              </a:xfrm>
              <a:custGeom>
                <a:avLst/>
                <a:gdLst>
                  <a:gd name="T0" fmla="*/ 21 w 37"/>
                  <a:gd name="T1" fmla="*/ 19 h 23"/>
                  <a:gd name="T2" fmla="*/ 37 w 37"/>
                  <a:gd name="T3" fmla="*/ 4 h 23"/>
                  <a:gd name="T4" fmla="*/ 16 w 37"/>
                  <a:gd name="T5" fmla="*/ 4 h 23"/>
                  <a:gd name="T6" fmla="*/ 0 w 37"/>
                  <a:gd name="T7" fmla="*/ 19 h 23"/>
                  <a:gd name="T8" fmla="*/ 21 w 37"/>
                  <a:gd name="T9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3">
                    <a:moveTo>
                      <a:pt x="21" y="19"/>
                    </a:moveTo>
                    <a:cubicBezTo>
                      <a:pt x="31" y="15"/>
                      <a:pt x="37" y="4"/>
                      <a:pt x="37" y="4"/>
                    </a:cubicBezTo>
                    <a:cubicBezTo>
                      <a:pt x="37" y="4"/>
                      <a:pt x="26" y="0"/>
                      <a:pt x="16" y="4"/>
                    </a:cubicBezTo>
                    <a:cubicBezTo>
                      <a:pt x="5" y="8"/>
                      <a:pt x="0" y="19"/>
                      <a:pt x="0" y="19"/>
                    </a:cubicBezTo>
                    <a:cubicBezTo>
                      <a:pt x="0" y="19"/>
                      <a:pt x="11" y="23"/>
                      <a:pt x="21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10" name="Freeform 737"/>
              <p:cNvSpPr/>
              <p:nvPr/>
            </p:nvSpPr>
            <p:spPr bwMode="auto">
              <a:xfrm>
                <a:off x="-4802187" y="3886201"/>
                <a:ext cx="49213" cy="74613"/>
              </a:xfrm>
              <a:custGeom>
                <a:avLst/>
                <a:gdLst>
                  <a:gd name="T0" fmla="*/ 5 w 23"/>
                  <a:gd name="T1" fmla="*/ 14 h 35"/>
                  <a:gd name="T2" fmla="*/ 20 w 23"/>
                  <a:gd name="T3" fmla="*/ 0 h 35"/>
                  <a:gd name="T4" fmla="*/ 18 w 23"/>
                  <a:gd name="T5" fmla="*/ 21 h 35"/>
                  <a:gd name="T6" fmla="*/ 3 w 23"/>
                  <a:gd name="T7" fmla="*/ 35 h 35"/>
                  <a:gd name="T8" fmla="*/ 5 w 23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5">
                    <a:moveTo>
                      <a:pt x="5" y="14"/>
                    </a:moveTo>
                    <a:cubicBezTo>
                      <a:pt x="9" y="4"/>
                      <a:pt x="20" y="0"/>
                      <a:pt x="20" y="0"/>
                    </a:cubicBezTo>
                    <a:cubicBezTo>
                      <a:pt x="20" y="0"/>
                      <a:pt x="23" y="11"/>
                      <a:pt x="18" y="21"/>
                    </a:cubicBezTo>
                    <a:cubicBezTo>
                      <a:pt x="13" y="31"/>
                      <a:pt x="3" y="35"/>
                      <a:pt x="3" y="35"/>
                    </a:cubicBezTo>
                    <a:cubicBezTo>
                      <a:pt x="3" y="35"/>
                      <a:pt x="0" y="24"/>
                      <a:pt x="5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11" name="Freeform 738"/>
              <p:cNvSpPr/>
              <p:nvPr/>
            </p:nvSpPr>
            <p:spPr bwMode="auto">
              <a:xfrm>
                <a:off x="-4749800" y="3792538"/>
                <a:ext cx="38100" cy="76200"/>
              </a:xfrm>
              <a:custGeom>
                <a:avLst/>
                <a:gdLst>
                  <a:gd name="T0" fmla="*/ 2 w 24"/>
                  <a:gd name="T1" fmla="*/ 19 h 48"/>
                  <a:gd name="T2" fmla="*/ 24 w 24"/>
                  <a:gd name="T3" fmla="*/ 0 h 48"/>
                  <a:gd name="T4" fmla="*/ 21 w 24"/>
                  <a:gd name="T5" fmla="*/ 29 h 48"/>
                  <a:gd name="T6" fmla="*/ 0 w 24"/>
                  <a:gd name="T7" fmla="*/ 48 h 48"/>
                  <a:gd name="T8" fmla="*/ 2 w 24"/>
                  <a:gd name="T9" fmla="*/ 1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8">
                    <a:moveTo>
                      <a:pt x="2" y="19"/>
                    </a:moveTo>
                    <a:lnTo>
                      <a:pt x="24" y="0"/>
                    </a:lnTo>
                    <a:lnTo>
                      <a:pt x="21" y="29"/>
                    </a:lnTo>
                    <a:lnTo>
                      <a:pt x="0" y="48"/>
                    </a:lnTo>
                    <a:lnTo>
                      <a:pt x="2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12" name="Freeform 739"/>
              <p:cNvSpPr/>
              <p:nvPr/>
            </p:nvSpPr>
            <p:spPr bwMode="auto">
              <a:xfrm>
                <a:off x="-4729162" y="3871913"/>
                <a:ext cx="11113" cy="11113"/>
              </a:xfrm>
              <a:custGeom>
                <a:avLst/>
                <a:gdLst>
                  <a:gd name="T0" fmla="*/ 4 w 5"/>
                  <a:gd name="T1" fmla="*/ 3 h 5"/>
                  <a:gd name="T2" fmla="*/ 1 w 5"/>
                  <a:gd name="T3" fmla="*/ 4 h 5"/>
                  <a:gd name="T4" fmla="*/ 0 w 5"/>
                  <a:gd name="T5" fmla="*/ 1 h 5"/>
                  <a:gd name="T6" fmla="*/ 3 w 5"/>
                  <a:gd name="T7" fmla="*/ 0 h 5"/>
                  <a:gd name="T8" fmla="*/ 4 w 5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4" y="4"/>
                      <a:pt x="3" y="5"/>
                      <a:pt x="1" y="4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4" y="1"/>
                      <a:pt x="5" y="2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13" name="Freeform 740"/>
              <p:cNvSpPr/>
              <p:nvPr/>
            </p:nvSpPr>
            <p:spPr bwMode="auto">
              <a:xfrm>
                <a:off x="-4779962" y="3846513"/>
                <a:ext cx="9525" cy="11113"/>
              </a:xfrm>
              <a:custGeom>
                <a:avLst/>
                <a:gdLst>
                  <a:gd name="T0" fmla="*/ 5 w 5"/>
                  <a:gd name="T1" fmla="*/ 3 h 5"/>
                  <a:gd name="T2" fmla="*/ 2 w 5"/>
                  <a:gd name="T3" fmla="*/ 4 h 5"/>
                  <a:gd name="T4" fmla="*/ 1 w 5"/>
                  <a:gd name="T5" fmla="*/ 1 h 5"/>
                  <a:gd name="T6" fmla="*/ 4 w 5"/>
                  <a:gd name="T7" fmla="*/ 0 h 5"/>
                  <a:gd name="T8" fmla="*/ 5 w 5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5" y="3"/>
                    </a:moveTo>
                    <a:cubicBezTo>
                      <a:pt x="4" y="4"/>
                      <a:pt x="3" y="5"/>
                      <a:pt x="2" y="4"/>
                    </a:cubicBezTo>
                    <a:cubicBezTo>
                      <a:pt x="1" y="4"/>
                      <a:pt x="0" y="2"/>
                      <a:pt x="1" y="1"/>
                    </a:cubicBezTo>
                    <a:cubicBezTo>
                      <a:pt x="1" y="0"/>
                      <a:pt x="3" y="0"/>
                      <a:pt x="4" y="0"/>
                    </a:cubicBezTo>
                    <a:cubicBezTo>
                      <a:pt x="5" y="1"/>
                      <a:pt x="5" y="2"/>
                      <a:pt x="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14" name="Freeform 741"/>
              <p:cNvSpPr/>
              <p:nvPr/>
            </p:nvSpPr>
            <p:spPr bwMode="auto">
              <a:xfrm>
                <a:off x="-4510087" y="3973513"/>
                <a:ext cx="57150" cy="71438"/>
              </a:xfrm>
              <a:custGeom>
                <a:avLst/>
                <a:gdLst>
                  <a:gd name="T0" fmla="*/ 7 w 26"/>
                  <a:gd name="T1" fmla="*/ 21 h 33"/>
                  <a:gd name="T2" fmla="*/ 1 w 26"/>
                  <a:gd name="T3" fmla="*/ 0 h 33"/>
                  <a:gd name="T4" fmla="*/ 19 w 26"/>
                  <a:gd name="T5" fmla="*/ 12 h 33"/>
                  <a:gd name="T6" fmla="*/ 24 w 26"/>
                  <a:gd name="T7" fmla="*/ 33 h 33"/>
                  <a:gd name="T8" fmla="*/ 7 w 26"/>
                  <a:gd name="T9" fmla="*/ 2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3">
                    <a:moveTo>
                      <a:pt x="7" y="21"/>
                    </a:moveTo>
                    <a:cubicBezTo>
                      <a:pt x="0" y="12"/>
                      <a:pt x="1" y="0"/>
                      <a:pt x="1" y="0"/>
                    </a:cubicBezTo>
                    <a:cubicBezTo>
                      <a:pt x="1" y="0"/>
                      <a:pt x="13" y="3"/>
                      <a:pt x="19" y="12"/>
                    </a:cubicBezTo>
                    <a:cubicBezTo>
                      <a:pt x="26" y="21"/>
                      <a:pt x="24" y="33"/>
                      <a:pt x="24" y="33"/>
                    </a:cubicBezTo>
                    <a:cubicBezTo>
                      <a:pt x="24" y="33"/>
                      <a:pt x="13" y="30"/>
                      <a:pt x="7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15" name="Freeform 742"/>
              <p:cNvSpPr/>
              <p:nvPr/>
            </p:nvSpPr>
            <p:spPr bwMode="auto">
              <a:xfrm>
                <a:off x="-4608512" y="3968751"/>
                <a:ext cx="66675" cy="53975"/>
              </a:xfrm>
              <a:custGeom>
                <a:avLst/>
                <a:gdLst>
                  <a:gd name="T0" fmla="*/ 20 w 31"/>
                  <a:gd name="T1" fmla="*/ 19 h 25"/>
                  <a:gd name="T2" fmla="*/ 31 w 31"/>
                  <a:gd name="T3" fmla="*/ 0 h 25"/>
                  <a:gd name="T4" fmla="*/ 11 w 31"/>
                  <a:gd name="T5" fmla="*/ 7 h 25"/>
                  <a:gd name="T6" fmla="*/ 0 w 31"/>
                  <a:gd name="T7" fmla="*/ 25 h 25"/>
                  <a:gd name="T8" fmla="*/ 20 w 31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5">
                    <a:moveTo>
                      <a:pt x="20" y="19"/>
                    </a:moveTo>
                    <a:cubicBezTo>
                      <a:pt x="29" y="12"/>
                      <a:pt x="31" y="0"/>
                      <a:pt x="31" y="0"/>
                    </a:cubicBezTo>
                    <a:cubicBezTo>
                      <a:pt x="31" y="0"/>
                      <a:pt x="19" y="0"/>
                      <a:pt x="11" y="7"/>
                    </a:cubicBezTo>
                    <a:cubicBezTo>
                      <a:pt x="2" y="13"/>
                      <a:pt x="0" y="25"/>
                      <a:pt x="0" y="25"/>
                    </a:cubicBezTo>
                    <a:cubicBezTo>
                      <a:pt x="0" y="25"/>
                      <a:pt x="12" y="25"/>
                      <a:pt x="2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16" name="Freeform 743"/>
              <p:cNvSpPr/>
              <p:nvPr/>
            </p:nvSpPr>
            <p:spPr bwMode="auto">
              <a:xfrm>
                <a:off x="-4552950" y="3978276"/>
                <a:ext cx="41275" cy="82550"/>
              </a:xfrm>
              <a:custGeom>
                <a:avLst/>
                <a:gdLst>
                  <a:gd name="T0" fmla="*/ 2 w 19"/>
                  <a:gd name="T1" fmla="*/ 18 h 39"/>
                  <a:gd name="T2" fmla="*/ 13 w 19"/>
                  <a:gd name="T3" fmla="*/ 0 h 39"/>
                  <a:gd name="T4" fmla="*/ 17 w 19"/>
                  <a:gd name="T5" fmla="*/ 21 h 39"/>
                  <a:gd name="T6" fmla="*/ 6 w 19"/>
                  <a:gd name="T7" fmla="*/ 39 h 39"/>
                  <a:gd name="T8" fmla="*/ 2 w 19"/>
                  <a:gd name="T9" fmla="*/ 1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9">
                    <a:moveTo>
                      <a:pt x="2" y="18"/>
                    </a:moveTo>
                    <a:cubicBezTo>
                      <a:pt x="4" y="7"/>
                      <a:pt x="13" y="0"/>
                      <a:pt x="13" y="0"/>
                    </a:cubicBezTo>
                    <a:cubicBezTo>
                      <a:pt x="13" y="0"/>
                      <a:pt x="19" y="10"/>
                      <a:pt x="17" y="21"/>
                    </a:cubicBezTo>
                    <a:cubicBezTo>
                      <a:pt x="15" y="31"/>
                      <a:pt x="6" y="39"/>
                      <a:pt x="6" y="39"/>
                    </a:cubicBezTo>
                    <a:cubicBezTo>
                      <a:pt x="6" y="39"/>
                      <a:pt x="0" y="29"/>
                      <a:pt x="2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17" name="Freeform 744"/>
              <p:cNvSpPr/>
              <p:nvPr/>
            </p:nvSpPr>
            <p:spPr bwMode="auto">
              <a:xfrm>
                <a:off x="-4530725" y="3875088"/>
                <a:ext cx="31750" cy="84138"/>
              </a:xfrm>
              <a:custGeom>
                <a:avLst/>
                <a:gdLst>
                  <a:gd name="T0" fmla="*/ 0 w 20"/>
                  <a:gd name="T1" fmla="*/ 26 h 53"/>
                  <a:gd name="T2" fmla="*/ 15 w 20"/>
                  <a:gd name="T3" fmla="*/ 0 h 53"/>
                  <a:gd name="T4" fmla="*/ 20 w 20"/>
                  <a:gd name="T5" fmla="*/ 28 h 53"/>
                  <a:gd name="T6" fmla="*/ 5 w 20"/>
                  <a:gd name="T7" fmla="*/ 53 h 53"/>
                  <a:gd name="T8" fmla="*/ 0 w 20"/>
                  <a:gd name="T9" fmla="*/ 2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3">
                    <a:moveTo>
                      <a:pt x="0" y="26"/>
                    </a:moveTo>
                    <a:lnTo>
                      <a:pt x="15" y="0"/>
                    </a:lnTo>
                    <a:lnTo>
                      <a:pt x="20" y="28"/>
                    </a:lnTo>
                    <a:lnTo>
                      <a:pt x="5" y="53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18" name="Freeform 745"/>
              <p:cNvSpPr/>
              <p:nvPr/>
            </p:nvSpPr>
            <p:spPr bwMode="auto">
              <a:xfrm>
                <a:off x="-4498975" y="3954463"/>
                <a:ext cx="11113" cy="11113"/>
              </a:xfrm>
              <a:custGeom>
                <a:avLst/>
                <a:gdLst>
                  <a:gd name="T0" fmla="*/ 5 w 5"/>
                  <a:gd name="T1" fmla="*/ 3 h 5"/>
                  <a:gd name="T2" fmla="*/ 2 w 5"/>
                  <a:gd name="T3" fmla="*/ 5 h 5"/>
                  <a:gd name="T4" fmla="*/ 0 w 5"/>
                  <a:gd name="T5" fmla="*/ 2 h 5"/>
                  <a:gd name="T6" fmla="*/ 3 w 5"/>
                  <a:gd name="T7" fmla="*/ 0 h 5"/>
                  <a:gd name="T8" fmla="*/ 5 w 5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5" y="3"/>
                    </a:moveTo>
                    <a:cubicBezTo>
                      <a:pt x="4" y="4"/>
                      <a:pt x="3" y="5"/>
                      <a:pt x="2" y="5"/>
                    </a:cubicBezTo>
                    <a:cubicBezTo>
                      <a:pt x="1" y="5"/>
                      <a:pt x="0" y="4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4" y="1"/>
                      <a:pt x="5" y="2"/>
                      <a:pt x="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19" name="Freeform 746"/>
              <p:cNvSpPr/>
              <p:nvPr/>
            </p:nvSpPr>
            <p:spPr bwMode="auto">
              <a:xfrm>
                <a:off x="-4554537" y="3944938"/>
                <a:ext cx="11113" cy="9525"/>
              </a:xfrm>
              <a:custGeom>
                <a:avLst/>
                <a:gdLst>
                  <a:gd name="T0" fmla="*/ 4 w 5"/>
                  <a:gd name="T1" fmla="*/ 2 h 4"/>
                  <a:gd name="T2" fmla="*/ 2 w 5"/>
                  <a:gd name="T3" fmla="*/ 4 h 4"/>
                  <a:gd name="T4" fmla="*/ 0 w 5"/>
                  <a:gd name="T5" fmla="*/ 2 h 4"/>
                  <a:gd name="T6" fmla="*/ 3 w 5"/>
                  <a:gd name="T7" fmla="*/ 0 h 4"/>
                  <a:gd name="T8" fmla="*/ 4 w 5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4" y="2"/>
                    </a:moveTo>
                    <a:cubicBezTo>
                      <a:pt x="4" y="4"/>
                      <a:pt x="3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0"/>
                      <a:pt x="1" y="0"/>
                      <a:pt x="3" y="0"/>
                    </a:cubicBezTo>
                    <a:cubicBezTo>
                      <a:pt x="4" y="0"/>
                      <a:pt x="5" y="1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20" name="Freeform 747"/>
              <p:cNvSpPr/>
              <p:nvPr/>
            </p:nvSpPr>
            <p:spPr bwMode="auto">
              <a:xfrm>
                <a:off x="-4960937" y="3740151"/>
                <a:ext cx="33338" cy="85725"/>
              </a:xfrm>
              <a:custGeom>
                <a:avLst/>
                <a:gdLst>
                  <a:gd name="T0" fmla="*/ 0 w 16"/>
                  <a:gd name="T1" fmla="*/ 20 h 40"/>
                  <a:gd name="T2" fmla="*/ 8 w 16"/>
                  <a:gd name="T3" fmla="*/ 0 h 40"/>
                  <a:gd name="T4" fmla="*/ 16 w 16"/>
                  <a:gd name="T5" fmla="*/ 20 h 40"/>
                  <a:gd name="T6" fmla="*/ 9 w 16"/>
                  <a:gd name="T7" fmla="*/ 40 h 40"/>
                  <a:gd name="T8" fmla="*/ 0 w 16"/>
                  <a:gd name="T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0" y="20"/>
                    </a:moveTo>
                    <a:cubicBezTo>
                      <a:pt x="0" y="9"/>
                      <a:pt x="8" y="0"/>
                      <a:pt x="8" y="0"/>
                    </a:cubicBezTo>
                    <a:cubicBezTo>
                      <a:pt x="8" y="0"/>
                      <a:pt x="16" y="9"/>
                      <a:pt x="16" y="20"/>
                    </a:cubicBezTo>
                    <a:cubicBezTo>
                      <a:pt x="16" y="31"/>
                      <a:pt x="9" y="40"/>
                      <a:pt x="9" y="40"/>
                    </a:cubicBezTo>
                    <a:cubicBezTo>
                      <a:pt x="9" y="40"/>
                      <a:pt x="1" y="31"/>
                      <a:pt x="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21" name="Freeform 748"/>
              <p:cNvSpPr/>
              <p:nvPr/>
            </p:nvSpPr>
            <p:spPr bwMode="auto">
              <a:xfrm>
                <a:off x="-5056187" y="3700463"/>
                <a:ext cx="85725" cy="36513"/>
              </a:xfrm>
              <a:custGeom>
                <a:avLst/>
                <a:gdLst>
                  <a:gd name="T0" fmla="*/ 20 w 40"/>
                  <a:gd name="T1" fmla="*/ 17 h 17"/>
                  <a:gd name="T2" fmla="*/ 40 w 40"/>
                  <a:gd name="T3" fmla="*/ 7 h 17"/>
                  <a:gd name="T4" fmla="*/ 19 w 40"/>
                  <a:gd name="T5" fmla="*/ 1 h 17"/>
                  <a:gd name="T6" fmla="*/ 0 w 40"/>
                  <a:gd name="T7" fmla="*/ 11 h 17"/>
                  <a:gd name="T8" fmla="*/ 20 w 40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7">
                    <a:moveTo>
                      <a:pt x="20" y="17"/>
                    </a:moveTo>
                    <a:cubicBezTo>
                      <a:pt x="31" y="16"/>
                      <a:pt x="40" y="7"/>
                      <a:pt x="40" y="7"/>
                    </a:cubicBezTo>
                    <a:cubicBezTo>
                      <a:pt x="40" y="7"/>
                      <a:pt x="30" y="0"/>
                      <a:pt x="19" y="1"/>
                    </a:cubicBezTo>
                    <a:cubicBezTo>
                      <a:pt x="8" y="2"/>
                      <a:pt x="0" y="11"/>
                      <a:pt x="0" y="11"/>
                    </a:cubicBezTo>
                    <a:cubicBezTo>
                      <a:pt x="0" y="11"/>
                      <a:pt x="9" y="17"/>
                      <a:pt x="20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22" name="Freeform 749"/>
              <p:cNvSpPr/>
              <p:nvPr/>
            </p:nvSpPr>
            <p:spPr bwMode="auto">
              <a:xfrm>
                <a:off x="-5019675" y="3733801"/>
                <a:ext cx="58738" cy="58738"/>
              </a:xfrm>
              <a:custGeom>
                <a:avLst/>
                <a:gdLst>
                  <a:gd name="T0" fmla="*/ 8 w 27"/>
                  <a:gd name="T1" fmla="*/ 9 h 28"/>
                  <a:gd name="T2" fmla="*/ 27 w 27"/>
                  <a:gd name="T3" fmla="*/ 0 h 28"/>
                  <a:gd name="T4" fmla="*/ 19 w 27"/>
                  <a:gd name="T5" fmla="*/ 19 h 28"/>
                  <a:gd name="T6" fmla="*/ 0 w 27"/>
                  <a:gd name="T7" fmla="*/ 28 h 28"/>
                  <a:gd name="T8" fmla="*/ 8 w 27"/>
                  <a:gd name="T9" fmla="*/ 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8">
                    <a:moveTo>
                      <a:pt x="8" y="9"/>
                    </a:moveTo>
                    <a:cubicBezTo>
                      <a:pt x="15" y="1"/>
                      <a:pt x="27" y="0"/>
                      <a:pt x="27" y="0"/>
                    </a:cubicBezTo>
                    <a:cubicBezTo>
                      <a:pt x="27" y="0"/>
                      <a:pt x="27" y="11"/>
                      <a:pt x="19" y="19"/>
                    </a:cubicBezTo>
                    <a:cubicBezTo>
                      <a:pt x="11" y="27"/>
                      <a:pt x="0" y="28"/>
                      <a:pt x="0" y="28"/>
                    </a:cubicBezTo>
                    <a:cubicBezTo>
                      <a:pt x="0" y="28"/>
                      <a:pt x="0" y="17"/>
                      <a:pt x="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23" name="Freeform 750"/>
              <p:cNvSpPr/>
              <p:nvPr/>
            </p:nvSpPr>
            <p:spPr bwMode="auto">
              <a:xfrm>
                <a:off x="-4948237" y="3657601"/>
                <a:ext cx="57150" cy="60325"/>
              </a:xfrm>
              <a:custGeom>
                <a:avLst/>
                <a:gdLst>
                  <a:gd name="T0" fmla="*/ 11 w 36"/>
                  <a:gd name="T1" fmla="*/ 12 h 38"/>
                  <a:gd name="T2" fmla="*/ 36 w 36"/>
                  <a:gd name="T3" fmla="*/ 0 h 38"/>
                  <a:gd name="T4" fmla="*/ 26 w 36"/>
                  <a:gd name="T5" fmla="*/ 26 h 38"/>
                  <a:gd name="T6" fmla="*/ 0 w 36"/>
                  <a:gd name="T7" fmla="*/ 38 h 38"/>
                  <a:gd name="T8" fmla="*/ 11 w 36"/>
                  <a:gd name="T9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8">
                    <a:moveTo>
                      <a:pt x="11" y="12"/>
                    </a:moveTo>
                    <a:lnTo>
                      <a:pt x="36" y="0"/>
                    </a:lnTo>
                    <a:lnTo>
                      <a:pt x="26" y="26"/>
                    </a:lnTo>
                    <a:lnTo>
                      <a:pt x="0" y="38"/>
                    </a:lnTo>
                    <a:lnTo>
                      <a:pt x="11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24" name="Freeform 751"/>
              <p:cNvSpPr/>
              <p:nvPr/>
            </p:nvSpPr>
            <p:spPr bwMode="auto">
              <a:xfrm>
                <a:off x="-4930775" y="3730626"/>
                <a:ext cx="9525" cy="11113"/>
              </a:xfrm>
              <a:custGeom>
                <a:avLst/>
                <a:gdLst>
                  <a:gd name="T0" fmla="*/ 4 w 5"/>
                  <a:gd name="T1" fmla="*/ 4 h 5"/>
                  <a:gd name="T2" fmla="*/ 1 w 5"/>
                  <a:gd name="T3" fmla="*/ 4 h 5"/>
                  <a:gd name="T4" fmla="*/ 1 w 5"/>
                  <a:gd name="T5" fmla="*/ 1 h 5"/>
                  <a:gd name="T6" fmla="*/ 4 w 5"/>
                  <a:gd name="T7" fmla="*/ 0 h 5"/>
                  <a:gd name="T8" fmla="*/ 4 w 5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4"/>
                    </a:moveTo>
                    <a:cubicBezTo>
                      <a:pt x="3" y="5"/>
                      <a:pt x="2" y="5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1"/>
                      <a:pt x="5" y="3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25" name="Freeform 752"/>
              <p:cNvSpPr/>
              <p:nvPr/>
            </p:nvSpPr>
            <p:spPr bwMode="auto">
              <a:xfrm>
                <a:off x="-4972050" y="3690938"/>
                <a:ext cx="11113" cy="9525"/>
              </a:xfrm>
              <a:custGeom>
                <a:avLst/>
                <a:gdLst>
                  <a:gd name="T0" fmla="*/ 4 w 5"/>
                  <a:gd name="T1" fmla="*/ 4 h 5"/>
                  <a:gd name="T2" fmla="*/ 1 w 5"/>
                  <a:gd name="T3" fmla="*/ 4 h 5"/>
                  <a:gd name="T4" fmla="*/ 1 w 5"/>
                  <a:gd name="T5" fmla="*/ 1 h 5"/>
                  <a:gd name="T6" fmla="*/ 4 w 5"/>
                  <a:gd name="T7" fmla="*/ 1 h 5"/>
                  <a:gd name="T8" fmla="*/ 4 w 5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4"/>
                    </a:moveTo>
                    <a:cubicBezTo>
                      <a:pt x="3" y="5"/>
                      <a:pt x="2" y="5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1"/>
                    </a:cubicBezTo>
                    <a:cubicBezTo>
                      <a:pt x="5" y="2"/>
                      <a:pt x="5" y="3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26" name="Freeform 753"/>
              <p:cNvSpPr/>
              <p:nvPr/>
            </p:nvSpPr>
            <p:spPr bwMode="auto">
              <a:xfrm>
                <a:off x="-5133975" y="3522663"/>
                <a:ext cx="46038" cy="80963"/>
              </a:xfrm>
              <a:custGeom>
                <a:avLst/>
                <a:gdLst>
                  <a:gd name="T0" fmla="*/ 3 w 21"/>
                  <a:gd name="T1" fmla="*/ 17 h 38"/>
                  <a:gd name="T2" fmla="*/ 17 w 21"/>
                  <a:gd name="T3" fmla="*/ 0 h 38"/>
                  <a:gd name="T4" fmla="*/ 18 w 21"/>
                  <a:gd name="T5" fmla="*/ 21 h 38"/>
                  <a:gd name="T6" fmla="*/ 5 w 21"/>
                  <a:gd name="T7" fmla="*/ 38 h 38"/>
                  <a:gd name="T8" fmla="*/ 3 w 21"/>
                  <a:gd name="T9" fmla="*/ 1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8">
                    <a:moveTo>
                      <a:pt x="3" y="17"/>
                    </a:moveTo>
                    <a:cubicBezTo>
                      <a:pt x="7" y="6"/>
                      <a:pt x="17" y="0"/>
                      <a:pt x="17" y="0"/>
                    </a:cubicBezTo>
                    <a:cubicBezTo>
                      <a:pt x="17" y="0"/>
                      <a:pt x="21" y="11"/>
                      <a:pt x="18" y="21"/>
                    </a:cubicBezTo>
                    <a:cubicBezTo>
                      <a:pt x="15" y="32"/>
                      <a:pt x="5" y="38"/>
                      <a:pt x="5" y="38"/>
                    </a:cubicBezTo>
                    <a:cubicBezTo>
                      <a:pt x="5" y="38"/>
                      <a:pt x="0" y="28"/>
                      <a:pt x="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27" name="Freeform 754"/>
              <p:cNvSpPr/>
              <p:nvPr/>
            </p:nvSpPr>
            <p:spPr bwMode="auto">
              <a:xfrm>
                <a:off x="-5197475" y="3460751"/>
                <a:ext cx="80963" cy="42863"/>
              </a:xfrm>
              <a:custGeom>
                <a:avLst/>
                <a:gdLst>
                  <a:gd name="T0" fmla="*/ 17 w 38"/>
                  <a:gd name="T1" fmla="*/ 18 h 20"/>
                  <a:gd name="T2" fmla="*/ 38 w 38"/>
                  <a:gd name="T3" fmla="*/ 15 h 20"/>
                  <a:gd name="T4" fmla="*/ 21 w 38"/>
                  <a:gd name="T5" fmla="*/ 3 h 20"/>
                  <a:gd name="T6" fmla="*/ 0 w 38"/>
                  <a:gd name="T7" fmla="*/ 6 h 20"/>
                  <a:gd name="T8" fmla="*/ 17 w 38"/>
                  <a:gd name="T9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0">
                    <a:moveTo>
                      <a:pt x="17" y="18"/>
                    </a:moveTo>
                    <a:cubicBezTo>
                      <a:pt x="28" y="20"/>
                      <a:pt x="38" y="15"/>
                      <a:pt x="38" y="15"/>
                    </a:cubicBezTo>
                    <a:cubicBezTo>
                      <a:pt x="38" y="15"/>
                      <a:pt x="32" y="5"/>
                      <a:pt x="21" y="3"/>
                    </a:cubicBezTo>
                    <a:cubicBezTo>
                      <a:pt x="10" y="0"/>
                      <a:pt x="0" y="6"/>
                      <a:pt x="0" y="6"/>
                    </a:cubicBezTo>
                    <a:cubicBezTo>
                      <a:pt x="0" y="6"/>
                      <a:pt x="7" y="15"/>
                      <a:pt x="17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28" name="Freeform 755"/>
              <p:cNvSpPr/>
              <p:nvPr/>
            </p:nvSpPr>
            <p:spPr bwMode="auto">
              <a:xfrm>
                <a:off x="-5187950" y="3505201"/>
                <a:ext cx="76200" cy="52388"/>
              </a:xfrm>
              <a:custGeom>
                <a:avLst/>
                <a:gdLst>
                  <a:gd name="T0" fmla="*/ 14 w 35"/>
                  <a:gd name="T1" fmla="*/ 5 h 24"/>
                  <a:gd name="T2" fmla="*/ 35 w 35"/>
                  <a:gd name="T3" fmla="*/ 2 h 24"/>
                  <a:gd name="T4" fmla="*/ 22 w 35"/>
                  <a:gd name="T5" fmla="*/ 19 h 24"/>
                  <a:gd name="T6" fmla="*/ 0 w 35"/>
                  <a:gd name="T7" fmla="*/ 21 h 24"/>
                  <a:gd name="T8" fmla="*/ 14 w 35"/>
                  <a:gd name="T9" fmla="*/ 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4">
                    <a:moveTo>
                      <a:pt x="14" y="5"/>
                    </a:moveTo>
                    <a:cubicBezTo>
                      <a:pt x="24" y="0"/>
                      <a:pt x="35" y="2"/>
                      <a:pt x="35" y="2"/>
                    </a:cubicBezTo>
                    <a:cubicBezTo>
                      <a:pt x="35" y="2"/>
                      <a:pt x="31" y="13"/>
                      <a:pt x="22" y="19"/>
                    </a:cubicBezTo>
                    <a:cubicBezTo>
                      <a:pt x="12" y="24"/>
                      <a:pt x="0" y="21"/>
                      <a:pt x="0" y="21"/>
                    </a:cubicBezTo>
                    <a:cubicBezTo>
                      <a:pt x="0" y="21"/>
                      <a:pt x="5" y="10"/>
                      <a:pt x="1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29" name="Freeform 756"/>
              <p:cNvSpPr/>
              <p:nvPr/>
            </p:nvSpPr>
            <p:spPr bwMode="auto">
              <a:xfrm>
                <a:off x="-5094287" y="3460751"/>
                <a:ext cx="74613" cy="41275"/>
              </a:xfrm>
              <a:custGeom>
                <a:avLst/>
                <a:gdLst>
                  <a:gd name="T0" fmla="*/ 17 w 47"/>
                  <a:gd name="T1" fmla="*/ 4 h 26"/>
                  <a:gd name="T2" fmla="*/ 47 w 47"/>
                  <a:gd name="T3" fmla="*/ 0 h 26"/>
                  <a:gd name="T4" fmla="*/ 28 w 47"/>
                  <a:gd name="T5" fmla="*/ 21 h 26"/>
                  <a:gd name="T6" fmla="*/ 0 w 47"/>
                  <a:gd name="T7" fmla="*/ 26 h 26"/>
                  <a:gd name="T8" fmla="*/ 17 w 47"/>
                  <a:gd name="T9" fmla="*/ 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26">
                    <a:moveTo>
                      <a:pt x="17" y="4"/>
                    </a:moveTo>
                    <a:lnTo>
                      <a:pt x="47" y="0"/>
                    </a:lnTo>
                    <a:lnTo>
                      <a:pt x="28" y="21"/>
                    </a:lnTo>
                    <a:lnTo>
                      <a:pt x="0" y="26"/>
                    </a:lnTo>
                    <a:lnTo>
                      <a:pt x="17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30" name="Freeform 757"/>
              <p:cNvSpPr/>
              <p:nvPr/>
            </p:nvSpPr>
            <p:spPr bwMode="auto">
              <a:xfrm>
                <a:off x="-5084762" y="3517901"/>
                <a:ext cx="11113" cy="11113"/>
              </a:xfrm>
              <a:custGeom>
                <a:avLst/>
                <a:gdLst>
                  <a:gd name="T0" fmla="*/ 4 w 5"/>
                  <a:gd name="T1" fmla="*/ 5 h 5"/>
                  <a:gd name="T2" fmla="*/ 1 w 5"/>
                  <a:gd name="T3" fmla="*/ 4 h 5"/>
                  <a:gd name="T4" fmla="*/ 1 w 5"/>
                  <a:gd name="T5" fmla="*/ 1 h 5"/>
                  <a:gd name="T6" fmla="*/ 4 w 5"/>
                  <a:gd name="T7" fmla="*/ 2 h 5"/>
                  <a:gd name="T8" fmla="*/ 4 w 5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5"/>
                    </a:moveTo>
                    <a:cubicBezTo>
                      <a:pt x="3" y="5"/>
                      <a:pt x="1" y="5"/>
                      <a:pt x="1" y="4"/>
                    </a:cubicBezTo>
                    <a:cubicBezTo>
                      <a:pt x="0" y="3"/>
                      <a:pt x="0" y="1"/>
                      <a:pt x="1" y="1"/>
                    </a:cubicBezTo>
                    <a:cubicBezTo>
                      <a:pt x="2" y="0"/>
                      <a:pt x="4" y="0"/>
                      <a:pt x="4" y="2"/>
                    </a:cubicBezTo>
                    <a:cubicBezTo>
                      <a:pt x="5" y="3"/>
                      <a:pt x="5" y="4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31" name="Freeform 758"/>
              <p:cNvSpPr/>
              <p:nvPr/>
            </p:nvSpPr>
            <p:spPr bwMode="auto">
              <a:xfrm>
                <a:off x="-5110162" y="3468688"/>
                <a:ext cx="11113" cy="11113"/>
              </a:xfrm>
              <a:custGeom>
                <a:avLst/>
                <a:gdLst>
                  <a:gd name="T0" fmla="*/ 3 w 5"/>
                  <a:gd name="T1" fmla="*/ 4 h 5"/>
                  <a:gd name="T2" fmla="*/ 0 w 5"/>
                  <a:gd name="T3" fmla="*/ 3 h 5"/>
                  <a:gd name="T4" fmla="*/ 1 w 5"/>
                  <a:gd name="T5" fmla="*/ 0 h 5"/>
                  <a:gd name="T6" fmla="*/ 4 w 5"/>
                  <a:gd name="T7" fmla="*/ 1 h 5"/>
                  <a:gd name="T8" fmla="*/ 3 w 5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3" y="4"/>
                    </a:moveTo>
                    <a:cubicBezTo>
                      <a:pt x="2" y="5"/>
                      <a:pt x="1" y="4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3" y="0"/>
                      <a:pt x="4" y="1"/>
                    </a:cubicBezTo>
                    <a:cubicBezTo>
                      <a:pt x="5" y="2"/>
                      <a:pt x="4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32" name="Freeform 759"/>
              <p:cNvSpPr/>
              <p:nvPr/>
            </p:nvSpPr>
            <p:spPr bwMode="auto">
              <a:xfrm>
                <a:off x="-5230812" y="3292476"/>
                <a:ext cx="53975" cy="71438"/>
              </a:xfrm>
              <a:custGeom>
                <a:avLst/>
                <a:gdLst>
                  <a:gd name="T0" fmla="*/ 7 w 25"/>
                  <a:gd name="T1" fmla="*/ 12 h 33"/>
                  <a:gd name="T2" fmla="*/ 24 w 25"/>
                  <a:gd name="T3" fmla="*/ 0 h 33"/>
                  <a:gd name="T4" fmla="*/ 19 w 25"/>
                  <a:gd name="T5" fmla="*/ 21 h 33"/>
                  <a:gd name="T6" fmla="*/ 2 w 25"/>
                  <a:gd name="T7" fmla="*/ 33 h 33"/>
                  <a:gd name="T8" fmla="*/ 7 w 25"/>
                  <a:gd name="T9" fmla="*/ 1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3">
                    <a:moveTo>
                      <a:pt x="7" y="12"/>
                    </a:moveTo>
                    <a:cubicBezTo>
                      <a:pt x="13" y="3"/>
                      <a:pt x="24" y="0"/>
                      <a:pt x="24" y="0"/>
                    </a:cubicBezTo>
                    <a:cubicBezTo>
                      <a:pt x="24" y="0"/>
                      <a:pt x="25" y="11"/>
                      <a:pt x="19" y="21"/>
                    </a:cubicBezTo>
                    <a:cubicBezTo>
                      <a:pt x="13" y="30"/>
                      <a:pt x="2" y="33"/>
                      <a:pt x="2" y="33"/>
                    </a:cubicBezTo>
                    <a:cubicBezTo>
                      <a:pt x="2" y="33"/>
                      <a:pt x="0" y="21"/>
                      <a:pt x="7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33" name="Freeform 760"/>
              <p:cNvSpPr/>
              <p:nvPr/>
            </p:nvSpPr>
            <p:spPr bwMode="auto">
              <a:xfrm>
                <a:off x="-5260975" y="3211513"/>
                <a:ext cx="73025" cy="50800"/>
              </a:xfrm>
              <a:custGeom>
                <a:avLst/>
                <a:gdLst>
                  <a:gd name="T0" fmla="*/ 13 w 34"/>
                  <a:gd name="T1" fmla="*/ 18 h 24"/>
                  <a:gd name="T2" fmla="*/ 34 w 34"/>
                  <a:gd name="T3" fmla="*/ 22 h 24"/>
                  <a:gd name="T4" fmla="*/ 21 w 34"/>
                  <a:gd name="T5" fmla="*/ 5 h 24"/>
                  <a:gd name="T6" fmla="*/ 0 w 34"/>
                  <a:gd name="T7" fmla="*/ 2 h 24"/>
                  <a:gd name="T8" fmla="*/ 13 w 34"/>
                  <a:gd name="T9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4">
                    <a:moveTo>
                      <a:pt x="13" y="18"/>
                    </a:moveTo>
                    <a:cubicBezTo>
                      <a:pt x="23" y="24"/>
                      <a:pt x="34" y="22"/>
                      <a:pt x="34" y="22"/>
                    </a:cubicBezTo>
                    <a:cubicBezTo>
                      <a:pt x="34" y="22"/>
                      <a:pt x="30" y="11"/>
                      <a:pt x="21" y="5"/>
                    </a:cubicBezTo>
                    <a:cubicBezTo>
                      <a:pt x="11" y="0"/>
                      <a:pt x="0" y="2"/>
                      <a:pt x="0" y="2"/>
                    </a:cubicBezTo>
                    <a:cubicBezTo>
                      <a:pt x="0" y="2"/>
                      <a:pt x="4" y="13"/>
                      <a:pt x="1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34" name="Freeform 761"/>
              <p:cNvSpPr/>
              <p:nvPr/>
            </p:nvSpPr>
            <p:spPr bwMode="auto">
              <a:xfrm>
                <a:off x="-5272087" y="3265488"/>
                <a:ext cx="84138" cy="39688"/>
              </a:xfrm>
              <a:custGeom>
                <a:avLst/>
                <a:gdLst>
                  <a:gd name="T0" fmla="*/ 18 w 39"/>
                  <a:gd name="T1" fmla="*/ 2 h 19"/>
                  <a:gd name="T2" fmla="*/ 39 w 39"/>
                  <a:gd name="T3" fmla="*/ 5 h 19"/>
                  <a:gd name="T4" fmla="*/ 21 w 39"/>
                  <a:gd name="T5" fmla="*/ 17 h 19"/>
                  <a:gd name="T6" fmla="*/ 0 w 39"/>
                  <a:gd name="T7" fmla="*/ 13 h 19"/>
                  <a:gd name="T8" fmla="*/ 18 w 39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9">
                    <a:moveTo>
                      <a:pt x="18" y="2"/>
                    </a:moveTo>
                    <a:cubicBezTo>
                      <a:pt x="28" y="0"/>
                      <a:pt x="39" y="5"/>
                      <a:pt x="39" y="5"/>
                    </a:cubicBezTo>
                    <a:cubicBezTo>
                      <a:pt x="39" y="5"/>
                      <a:pt x="32" y="15"/>
                      <a:pt x="21" y="17"/>
                    </a:cubicBezTo>
                    <a:cubicBezTo>
                      <a:pt x="10" y="19"/>
                      <a:pt x="0" y="13"/>
                      <a:pt x="0" y="13"/>
                    </a:cubicBezTo>
                    <a:cubicBezTo>
                      <a:pt x="0" y="13"/>
                      <a:pt x="7" y="4"/>
                      <a:pt x="1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35" name="Freeform 762"/>
              <p:cNvSpPr/>
              <p:nvPr/>
            </p:nvSpPr>
            <p:spPr bwMode="auto">
              <a:xfrm>
                <a:off x="-5170487" y="3248026"/>
                <a:ext cx="84138" cy="31750"/>
              </a:xfrm>
              <a:custGeom>
                <a:avLst/>
                <a:gdLst>
                  <a:gd name="T0" fmla="*/ 25 w 53"/>
                  <a:gd name="T1" fmla="*/ 0 h 20"/>
                  <a:gd name="T2" fmla="*/ 53 w 53"/>
                  <a:gd name="T3" fmla="*/ 4 h 20"/>
                  <a:gd name="T4" fmla="*/ 29 w 53"/>
                  <a:gd name="T5" fmla="*/ 20 h 20"/>
                  <a:gd name="T6" fmla="*/ 0 w 53"/>
                  <a:gd name="T7" fmla="*/ 15 h 20"/>
                  <a:gd name="T8" fmla="*/ 25 w 53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0">
                    <a:moveTo>
                      <a:pt x="25" y="0"/>
                    </a:moveTo>
                    <a:lnTo>
                      <a:pt x="53" y="4"/>
                    </a:lnTo>
                    <a:lnTo>
                      <a:pt x="29" y="20"/>
                    </a:lnTo>
                    <a:lnTo>
                      <a:pt x="0" y="15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36" name="Freeform 763"/>
              <p:cNvSpPr/>
              <p:nvPr/>
            </p:nvSpPr>
            <p:spPr bwMode="auto">
              <a:xfrm>
                <a:off x="-5165725" y="3292476"/>
                <a:ext cx="11113" cy="11113"/>
              </a:xfrm>
              <a:custGeom>
                <a:avLst/>
                <a:gdLst>
                  <a:gd name="T0" fmla="*/ 3 w 5"/>
                  <a:gd name="T1" fmla="*/ 5 h 5"/>
                  <a:gd name="T2" fmla="*/ 0 w 5"/>
                  <a:gd name="T3" fmla="*/ 3 h 5"/>
                  <a:gd name="T4" fmla="*/ 2 w 5"/>
                  <a:gd name="T5" fmla="*/ 0 h 5"/>
                  <a:gd name="T6" fmla="*/ 5 w 5"/>
                  <a:gd name="T7" fmla="*/ 2 h 5"/>
                  <a:gd name="T8" fmla="*/ 3 w 5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3" y="5"/>
                    </a:moveTo>
                    <a:cubicBezTo>
                      <a:pt x="2" y="5"/>
                      <a:pt x="0" y="4"/>
                      <a:pt x="0" y="3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3" y="0"/>
                      <a:pt x="4" y="1"/>
                      <a:pt x="5" y="2"/>
                    </a:cubicBezTo>
                    <a:cubicBezTo>
                      <a:pt x="5" y="3"/>
                      <a:pt x="4" y="5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37" name="Freeform 764"/>
              <p:cNvSpPr/>
              <p:nvPr/>
            </p:nvSpPr>
            <p:spPr bwMode="auto">
              <a:xfrm>
                <a:off x="-5176837" y="3236913"/>
                <a:ext cx="11113" cy="11113"/>
              </a:xfrm>
              <a:custGeom>
                <a:avLst/>
                <a:gdLst>
                  <a:gd name="T0" fmla="*/ 3 w 5"/>
                  <a:gd name="T1" fmla="*/ 5 h 5"/>
                  <a:gd name="T2" fmla="*/ 0 w 5"/>
                  <a:gd name="T3" fmla="*/ 3 h 5"/>
                  <a:gd name="T4" fmla="*/ 2 w 5"/>
                  <a:gd name="T5" fmla="*/ 0 h 5"/>
                  <a:gd name="T6" fmla="*/ 4 w 5"/>
                  <a:gd name="T7" fmla="*/ 2 h 5"/>
                  <a:gd name="T8" fmla="*/ 3 w 5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3" y="5"/>
                    </a:moveTo>
                    <a:cubicBezTo>
                      <a:pt x="1" y="5"/>
                      <a:pt x="0" y="4"/>
                      <a:pt x="0" y="3"/>
                    </a:cubicBezTo>
                    <a:cubicBezTo>
                      <a:pt x="0" y="2"/>
                      <a:pt x="0" y="1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5" y="3"/>
                      <a:pt x="4" y="5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38" name="Freeform 765"/>
              <p:cNvSpPr/>
              <p:nvPr/>
            </p:nvSpPr>
            <p:spPr bwMode="auto">
              <a:xfrm>
                <a:off x="-5256212" y="3040063"/>
                <a:ext cx="66675" cy="55563"/>
              </a:xfrm>
              <a:custGeom>
                <a:avLst/>
                <a:gdLst>
                  <a:gd name="T0" fmla="*/ 11 w 31"/>
                  <a:gd name="T1" fmla="*/ 7 h 26"/>
                  <a:gd name="T2" fmla="*/ 31 w 31"/>
                  <a:gd name="T3" fmla="*/ 1 h 26"/>
                  <a:gd name="T4" fmla="*/ 20 w 31"/>
                  <a:gd name="T5" fmla="*/ 19 h 26"/>
                  <a:gd name="T6" fmla="*/ 0 w 31"/>
                  <a:gd name="T7" fmla="*/ 26 h 26"/>
                  <a:gd name="T8" fmla="*/ 11 w 31"/>
                  <a:gd name="T9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6">
                    <a:moveTo>
                      <a:pt x="11" y="7"/>
                    </a:moveTo>
                    <a:cubicBezTo>
                      <a:pt x="19" y="0"/>
                      <a:pt x="31" y="1"/>
                      <a:pt x="31" y="1"/>
                    </a:cubicBezTo>
                    <a:cubicBezTo>
                      <a:pt x="31" y="1"/>
                      <a:pt x="29" y="12"/>
                      <a:pt x="20" y="19"/>
                    </a:cubicBezTo>
                    <a:cubicBezTo>
                      <a:pt x="12" y="26"/>
                      <a:pt x="0" y="26"/>
                      <a:pt x="0" y="26"/>
                    </a:cubicBezTo>
                    <a:cubicBezTo>
                      <a:pt x="0" y="26"/>
                      <a:pt x="2" y="14"/>
                      <a:pt x="11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39" name="Freeform 766"/>
              <p:cNvSpPr/>
              <p:nvPr/>
            </p:nvSpPr>
            <p:spPr bwMode="auto">
              <a:xfrm>
                <a:off x="-5245100" y="2943226"/>
                <a:ext cx="57150" cy="61913"/>
              </a:xfrm>
              <a:custGeom>
                <a:avLst/>
                <a:gdLst>
                  <a:gd name="T0" fmla="*/ 8 w 27"/>
                  <a:gd name="T1" fmla="*/ 20 h 29"/>
                  <a:gd name="T2" fmla="*/ 27 w 27"/>
                  <a:gd name="T3" fmla="*/ 29 h 29"/>
                  <a:gd name="T4" fmla="*/ 19 w 27"/>
                  <a:gd name="T5" fmla="*/ 9 h 29"/>
                  <a:gd name="T6" fmla="*/ 0 w 27"/>
                  <a:gd name="T7" fmla="*/ 0 h 29"/>
                  <a:gd name="T8" fmla="*/ 8 w 27"/>
                  <a:gd name="T9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9">
                    <a:moveTo>
                      <a:pt x="8" y="20"/>
                    </a:moveTo>
                    <a:cubicBezTo>
                      <a:pt x="15" y="28"/>
                      <a:pt x="27" y="29"/>
                      <a:pt x="27" y="29"/>
                    </a:cubicBezTo>
                    <a:cubicBezTo>
                      <a:pt x="27" y="29"/>
                      <a:pt x="27" y="17"/>
                      <a:pt x="19" y="9"/>
                    </a:cubicBezTo>
                    <a:cubicBezTo>
                      <a:pt x="12" y="1"/>
                      <a:pt x="0" y="0"/>
                      <a:pt x="0" y="0"/>
                    </a:cubicBezTo>
                    <a:cubicBezTo>
                      <a:pt x="0" y="0"/>
                      <a:pt x="0" y="12"/>
                      <a:pt x="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40" name="Freeform 767"/>
              <p:cNvSpPr/>
              <p:nvPr/>
            </p:nvSpPr>
            <p:spPr bwMode="auto">
              <a:xfrm>
                <a:off x="-5280025" y="3000376"/>
                <a:ext cx="85725" cy="36513"/>
              </a:xfrm>
              <a:custGeom>
                <a:avLst/>
                <a:gdLst>
                  <a:gd name="T0" fmla="*/ 21 w 40"/>
                  <a:gd name="T1" fmla="*/ 1 h 17"/>
                  <a:gd name="T2" fmla="*/ 40 w 40"/>
                  <a:gd name="T3" fmla="*/ 10 h 17"/>
                  <a:gd name="T4" fmla="*/ 19 w 40"/>
                  <a:gd name="T5" fmla="*/ 16 h 17"/>
                  <a:gd name="T6" fmla="*/ 0 w 40"/>
                  <a:gd name="T7" fmla="*/ 7 h 17"/>
                  <a:gd name="T8" fmla="*/ 21 w 40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7">
                    <a:moveTo>
                      <a:pt x="21" y="1"/>
                    </a:moveTo>
                    <a:cubicBezTo>
                      <a:pt x="32" y="2"/>
                      <a:pt x="40" y="10"/>
                      <a:pt x="40" y="10"/>
                    </a:cubicBezTo>
                    <a:cubicBezTo>
                      <a:pt x="40" y="10"/>
                      <a:pt x="30" y="17"/>
                      <a:pt x="19" y="16"/>
                    </a:cubicBezTo>
                    <a:cubicBezTo>
                      <a:pt x="9" y="15"/>
                      <a:pt x="0" y="7"/>
                      <a:pt x="0" y="7"/>
                    </a:cubicBezTo>
                    <a:cubicBezTo>
                      <a:pt x="0" y="7"/>
                      <a:pt x="10" y="0"/>
                      <a:pt x="2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41" name="Freeform 768"/>
              <p:cNvSpPr/>
              <p:nvPr/>
            </p:nvSpPr>
            <p:spPr bwMode="auto">
              <a:xfrm>
                <a:off x="-5176837" y="3011488"/>
                <a:ext cx="85725" cy="33338"/>
              </a:xfrm>
              <a:custGeom>
                <a:avLst/>
                <a:gdLst>
                  <a:gd name="T0" fmla="*/ 29 w 54"/>
                  <a:gd name="T1" fmla="*/ 0 h 21"/>
                  <a:gd name="T2" fmla="*/ 54 w 54"/>
                  <a:gd name="T3" fmla="*/ 12 h 21"/>
                  <a:gd name="T4" fmla="*/ 26 w 54"/>
                  <a:gd name="T5" fmla="*/ 21 h 21"/>
                  <a:gd name="T6" fmla="*/ 0 w 54"/>
                  <a:gd name="T7" fmla="*/ 8 h 21"/>
                  <a:gd name="T8" fmla="*/ 29 w 54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21">
                    <a:moveTo>
                      <a:pt x="29" y="0"/>
                    </a:moveTo>
                    <a:lnTo>
                      <a:pt x="54" y="12"/>
                    </a:lnTo>
                    <a:lnTo>
                      <a:pt x="26" y="21"/>
                    </a:lnTo>
                    <a:lnTo>
                      <a:pt x="0" y="8"/>
                    </a:lnTo>
                    <a:lnTo>
                      <a:pt x="2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42" name="Oval 769"/>
              <p:cNvSpPr>
                <a:spLocks noChangeArrowheads="1"/>
              </p:cNvSpPr>
              <p:nvPr/>
            </p:nvSpPr>
            <p:spPr bwMode="auto">
              <a:xfrm>
                <a:off x="-5178425" y="3048001"/>
                <a:ext cx="7938" cy="95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43" name="Freeform 770"/>
              <p:cNvSpPr/>
              <p:nvPr/>
            </p:nvSpPr>
            <p:spPr bwMode="auto">
              <a:xfrm>
                <a:off x="-5175250" y="2990851"/>
                <a:ext cx="11113" cy="9525"/>
              </a:xfrm>
              <a:custGeom>
                <a:avLst/>
                <a:gdLst>
                  <a:gd name="T0" fmla="*/ 3 w 5"/>
                  <a:gd name="T1" fmla="*/ 5 h 5"/>
                  <a:gd name="T2" fmla="*/ 0 w 5"/>
                  <a:gd name="T3" fmla="*/ 2 h 5"/>
                  <a:gd name="T4" fmla="*/ 3 w 5"/>
                  <a:gd name="T5" fmla="*/ 0 h 5"/>
                  <a:gd name="T6" fmla="*/ 5 w 5"/>
                  <a:gd name="T7" fmla="*/ 3 h 5"/>
                  <a:gd name="T8" fmla="*/ 3 w 5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3" y="5"/>
                    </a:moveTo>
                    <a:cubicBezTo>
                      <a:pt x="1" y="5"/>
                      <a:pt x="0" y="4"/>
                      <a:pt x="0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4" y="0"/>
                      <a:pt x="5" y="1"/>
                      <a:pt x="5" y="3"/>
                    </a:cubicBezTo>
                    <a:cubicBezTo>
                      <a:pt x="5" y="4"/>
                      <a:pt x="4" y="5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44" name="Freeform 771"/>
              <p:cNvSpPr/>
              <p:nvPr/>
            </p:nvSpPr>
            <p:spPr bwMode="auto">
              <a:xfrm>
                <a:off x="-5208587" y="2795588"/>
                <a:ext cx="79375" cy="49213"/>
              </a:xfrm>
              <a:custGeom>
                <a:avLst/>
                <a:gdLst>
                  <a:gd name="T0" fmla="*/ 16 w 37"/>
                  <a:gd name="T1" fmla="*/ 4 h 23"/>
                  <a:gd name="T2" fmla="*/ 37 w 37"/>
                  <a:gd name="T3" fmla="*/ 4 h 23"/>
                  <a:gd name="T4" fmla="*/ 21 w 37"/>
                  <a:gd name="T5" fmla="*/ 19 h 23"/>
                  <a:gd name="T6" fmla="*/ 0 w 37"/>
                  <a:gd name="T7" fmla="*/ 19 h 23"/>
                  <a:gd name="T8" fmla="*/ 16 w 37"/>
                  <a:gd name="T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3">
                    <a:moveTo>
                      <a:pt x="16" y="4"/>
                    </a:moveTo>
                    <a:cubicBezTo>
                      <a:pt x="26" y="0"/>
                      <a:pt x="37" y="4"/>
                      <a:pt x="37" y="4"/>
                    </a:cubicBezTo>
                    <a:cubicBezTo>
                      <a:pt x="37" y="4"/>
                      <a:pt x="31" y="15"/>
                      <a:pt x="21" y="19"/>
                    </a:cubicBezTo>
                    <a:cubicBezTo>
                      <a:pt x="11" y="23"/>
                      <a:pt x="0" y="19"/>
                      <a:pt x="0" y="19"/>
                    </a:cubicBezTo>
                    <a:cubicBezTo>
                      <a:pt x="0" y="19"/>
                      <a:pt x="5" y="8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45" name="Freeform 772"/>
              <p:cNvSpPr/>
              <p:nvPr/>
            </p:nvSpPr>
            <p:spPr bwMode="auto">
              <a:xfrm>
                <a:off x="-5159375" y="2693988"/>
                <a:ext cx="49213" cy="77788"/>
              </a:xfrm>
              <a:custGeom>
                <a:avLst/>
                <a:gdLst>
                  <a:gd name="T0" fmla="*/ 5 w 23"/>
                  <a:gd name="T1" fmla="*/ 21 h 36"/>
                  <a:gd name="T2" fmla="*/ 20 w 23"/>
                  <a:gd name="T3" fmla="*/ 36 h 36"/>
                  <a:gd name="T4" fmla="*/ 19 w 23"/>
                  <a:gd name="T5" fmla="*/ 15 h 36"/>
                  <a:gd name="T6" fmla="*/ 3 w 23"/>
                  <a:gd name="T7" fmla="*/ 0 h 36"/>
                  <a:gd name="T8" fmla="*/ 5 w 23"/>
                  <a:gd name="T9" fmla="*/ 2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6">
                    <a:moveTo>
                      <a:pt x="5" y="21"/>
                    </a:moveTo>
                    <a:cubicBezTo>
                      <a:pt x="9" y="31"/>
                      <a:pt x="20" y="36"/>
                      <a:pt x="20" y="36"/>
                    </a:cubicBezTo>
                    <a:cubicBezTo>
                      <a:pt x="20" y="36"/>
                      <a:pt x="23" y="25"/>
                      <a:pt x="19" y="15"/>
                    </a:cubicBezTo>
                    <a:cubicBezTo>
                      <a:pt x="14" y="5"/>
                      <a:pt x="3" y="0"/>
                      <a:pt x="3" y="0"/>
                    </a:cubicBezTo>
                    <a:cubicBezTo>
                      <a:pt x="3" y="0"/>
                      <a:pt x="0" y="11"/>
                      <a:pt x="5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46" name="Freeform 773"/>
              <p:cNvSpPr/>
              <p:nvPr/>
            </p:nvSpPr>
            <p:spPr bwMode="auto">
              <a:xfrm>
                <a:off x="-5207000" y="2743201"/>
                <a:ext cx="79375" cy="49213"/>
              </a:xfrm>
              <a:custGeom>
                <a:avLst/>
                <a:gdLst>
                  <a:gd name="T0" fmla="*/ 22 w 37"/>
                  <a:gd name="T1" fmla="*/ 5 h 23"/>
                  <a:gd name="T2" fmla="*/ 37 w 37"/>
                  <a:gd name="T3" fmla="*/ 20 h 23"/>
                  <a:gd name="T4" fmla="*/ 15 w 37"/>
                  <a:gd name="T5" fmla="*/ 19 h 23"/>
                  <a:gd name="T6" fmla="*/ 0 w 37"/>
                  <a:gd name="T7" fmla="*/ 4 h 23"/>
                  <a:gd name="T8" fmla="*/ 22 w 37"/>
                  <a:gd name="T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3">
                    <a:moveTo>
                      <a:pt x="22" y="5"/>
                    </a:moveTo>
                    <a:cubicBezTo>
                      <a:pt x="32" y="9"/>
                      <a:pt x="37" y="20"/>
                      <a:pt x="37" y="20"/>
                    </a:cubicBezTo>
                    <a:cubicBezTo>
                      <a:pt x="37" y="20"/>
                      <a:pt x="25" y="23"/>
                      <a:pt x="15" y="19"/>
                    </a:cubicBezTo>
                    <a:cubicBezTo>
                      <a:pt x="5" y="15"/>
                      <a:pt x="0" y="4"/>
                      <a:pt x="0" y="4"/>
                    </a:cubicBezTo>
                    <a:cubicBezTo>
                      <a:pt x="0" y="4"/>
                      <a:pt x="11" y="0"/>
                      <a:pt x="2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47" name="Freeform 774"/>
              <p:cNvSpPr/>
              <p:nvPr/>
            </p:nvSpPr>
            <p:spPr bwMode="auto">
              <a:xfrm>
                <a:off x="-5111750" y="2792413"/>
                <a:ext cx="79375" cy="34925"/>
              </a:xfrm>
              <a:custGeom>
                <a:avLst/>
                <a:gdLst>
                  <a:gd name="T0" fmla="*/ 30 w 50"/>
                  <a:gd name="T1" fmla="*/ 2 h 22"/>
                  <a:gd name="T2" fmla="*/ 50 w 50"/>
                  <a:gd name="T3" fmla="*/ 22 h 22"/>
                  <a:gd name="T4" fmla="*/ 21 w 50"/>
                  <a:gd name="T5" fmla="*/ 21 h 22"/>
                  <a:gd name="T6" fmla="*/ 0 w 50"/>
                  <a:gd name="T7" fmla="*/ 0 h 22"/>
                  <a:gd name="T8" fmla="*/ 30 w 50"/>
                  <a:gd name="T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22">
                    <a:moveTo>
                      <a:pt x="30" y="2"/>
                    </a:moveTo>
                    <a:lnTo>
                      <a:pt x="50" y="22"/>
                    </a:lnTo>
                    <a:lnTo>
                      <a:pt x="21" y="21"/>
                    </a:lnTo>
                    <a:lnTo>
                      <a:pt x="0" y="0"/>
                    </a:lnTo>
                    <a:lnTo>
                      <a:pt x="3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48" name="Freeform 775"/>
              <p:cNvSpPr/>
              <p:nvPr/>
            </p:nvSpPr>
            <p:spPr bwMode="auto">
              <a:xfrm>
                <a:off x="-5124450" y="2814638"/>
                <a:ext cx="12700" cy="11113"/>
              </a:xfrm>
              <a:custGeom>
                <a:avLst/>
                <a:gdLst>
                  <a:gd name="T0" fmla="*/ 2 w 6"/>
                  <a:gd name="T1" fmla="*/ 5 h 5"/>
                  <a:gd name="T2" fmla="*/ 1 w 6"/>
                  <a:gd name="T3" fmla="*/ 2 h 5"/>
                  <a:gd name="T4" fmla="*/ 4 w 6"/>
                  <a:gd name="T5" fmla="*/ 0 h 5"/>
                  <a:gd name="T6" fmla="*/ 5 w 6"/>
                  <a:gd name="T7" fmla="*/ 3 h 5"/>
                  <a:gd name="T8" fmla="*/ 2 w 6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2" y="5"/>
                    </a:moveTo>
                    <a:cubicBezTo>
                      <a:pt x="1" y="4"/>
                      <a:pt x="0" y="3"/>
                      <a:pt x="1" y="2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5" y="1"/>
                      <a:pt x="6" y="2"/>
                      <a:pt x="5" y="3"/>
                    </a:cubicBezTo>
                    <a:cubicBezTo>
                      <a:pt x="5" y="5"/>
                      <a:pt x="3" y="5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49" name="Freeform 776"/>
              <p:cNvSpPr/>
              <p:nvPr/>
            </p:nvSpPr>
            <p:spPr bwMode="auto">
              <a:xfrm>
                <a:off x="-5100637" y="2762251"/>
                <a:ext cx="9525" cy="11113"/>
              </a:xfrm>
              <a:custGeom>
                <a:avLst/>
                <a:gdLst>
                  <a:gd name="T0" fmla="*/ 2 w 5"/>
                  <a:gd name="T1" fmla="*/ 4 h 5"/>
                  <a:gd name="T2" fmla="*/ 1 w 5"/>
                  <a:gd name="T3" fmla="*/ 1 h 5"/>
                  <a:gd name="T4" fmla="*/ 4 w 5"/>
                  <a:gd name="T5" fmla="*/ 0 h 5"/>
                  <a:gd name="T6" fmla="*/ 5 w 5"/>
                  <a:gd name="T7" fmla="*/ 3 h 5"/>
                  <a:gd name="T8" fmla="*/ 2 w 5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2" y="4"/>
                    </a:moveTo>
                    <a:cubicBezTo>
                      <a:pt x="1" y="4"/>
                      <a:pt x="0" y="3"/>
                      <a:pt x="1" y="1"/>
                    </a:cubicBezTo>
                    <a:cubicBezTo>
                      <a:pt x="1" y="0"/>
                      <a:pt x="2" y="0"/>
                      <a:pt x="4" y="0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4" y="4"/>
                      <a:pt x="3" y="5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50" name="Freeform 777"/>
              <p:cNvSpPr/>
              <p:nvPr/>
            </p:nvSpPr>
            <p:spPr bwMode="auto">
              <a:xfrm>
                <a:off x="-5078412" y="2578101"/>
                <a:ext cx="84138" cy="36513"/>
              </a:xfrm>
              <a:custGeom>
                <a:avLst/>
                <a:gdLst>
                  <a:gd name="T0" fmla="*/ 19 w 39"/>
                  <a:gd name="T1" fmla="*/ 0 h 17"/>
                  <a:gd name="T2" fmla="*/ 39 w 39"/>
                  <a:gd name="T3" fmla="*/ 7 h 17"/>
                  <a:gd name="T4" fmla="*/ 20 w 39"/>
                  <a:gd name="T5" fmla="*/ 16 h 17"/>
                  <a:gd name="T6" fmla="*/ 0 w 39"/>
                  <a:gd name="T7" fmla="*/ 10 h 17"/>
                  <a:gd name="T8" fmla="*/ 19 w 39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7">
                    <a:moveTo>
                      <a:pt x="19" y="0"/>
                    </a:moveTo>
                    <a:cubicBezTo>
                      <a:pt x="30" y="0"/>
                      <a:pt x="39" y="7"/>
                      <a:pt x="39" y="7"/>
                    </a:cubicBezTo>
                    <a:cubicBezTo>
                      <a:pt x="39" y="7"/>
                      <a:pt x="31" y="15"/>
                      <a:pt x="20" y="16"/>
                    </a:cubicBezTo>
                    <a:cubicBezTo>
                      <a:pt x="9" y="17"/>
                      <a:pt x="0" y="10"/>
                      <a:pt x="0" y="10"/>
                    </a:cubicBezTo>
                    <a:cubicBezTo>
                      <a:pt x="0" y="10"/>
                      <a:pt x="8" y="1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51" name="Freeform 778"/>
              <p:cNvSpPr/>
              <p:nvPr/>
            </p:nvSpPr>
            <p:spPr bwMode="auto">
              <a:xfrm>
                <a:off x="-4995862" y="2479676"/>
                <a:ext cx="38100" cy="85725"/>
              </a:xfrm>
              <a:custGeom>
                <a:avLst/>
                <a:gdLst>
                  <a:gd name="T0" fmla="*/ 1 w 18"/>
                  <a:gd name="T1" fmla="*/ 21 h 40"/>
                  <a:gd name="T2" fmla="*/ 12 w 18"/>
                  <a:gd name="T3" fmla="*/ 40 h 40"/>
                  <a:gd name="T4" fmla="*/ 17 w 18"/>
                  <a:gd name="T5" fmla="*/ 19 h 40"/>
                  <a:gd name="T6" fmla="*/ 6 w 18"/>
                  <a:gd name="T7" fmla="*/ 0 h 40"/>
                  <a:gd name="T8" fmla="*/ 1 w 18"/>
                  <a:gd name="T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0">
                    <a:moveTo>
                      <a:pt x="1" y="21"/>
                    </a:moveTo>
                    <a:cubicBezTo>
                      <a:pt x="3" y="32"/>
                      <a:pt x="12" y="40"/>
                      <a:pt x="12" y="40"/>
                    </a:cubicBezTo>
                    <a:cubicBezTo>
                      <a:pt x="12" y="40"/>
                      <a:pt x="18" y="30"/>
                      <a:pt x="17" y="19"/>
                    </a:cubicBezTo>
                    <a:cubicBezTo>
                      <a:pt x="15" y="8"/>
                      <a:pt x="6" y="0"/>
                      <a:pt x="6" y="0"/>
                    </a:cubicBezTo>
                    <a:cubicBezTo>
                      <a:pt x="6" y="0"/>
                      <a:pt x="0" y="10"/>
                      <a:pt x="1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52" name="Freeform 779"/>
              <p:cNvSpPr/>
              <p:nvPr/>
            </p:nvSpPr>
            <p:spPr bwMode="auto">
              <a:xfrm>
                <a:off x="-5051425" y="2520951"/>
                <a:ext cx="63500" cy="55563"/>
              </a:xfrm>
              <a:custGeom>
                <a:avLst/>
                <a:gdLst>
                  <a:gd name="T0" fmla="*/ 20 w 30"/>
                  <a:gd name="T1" fmla="*/ 7 h 26"/>
                  <a:gd name="T2" fmla="*/ 30 w 30"/>
                  <a:gd name="T3" fmla="*/ 26 h 26"/>
                  <a:gd name="T4" fmla="*/ 10 w 30"/>
                  <a:gd name="T5" fmla="*/ 19 h 26"/>
                  <a:gd name="T6" fmla="*/ 0 w 30"/>
                  <a:gd name="T7" fmla="*/ 0 h 26"/>
                  <a:gd name="T8" fmla="*/ 20 w 30"/>
                  <a:gd name="T9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6">
                    <a:moveTo>
                      <a:pt x="20" y="7"/>
                    </a:moveTo>
                    <a:cubicBezTo>
                      <a:pt x="29" y="14"/>
                      <a:pt x="30" y="26"/>
                      <a:pt x="30" y="26"/>
                    </a:cubicBezTo>
                    <a:cubicBezTo>
                      <a:pt x="30" y="26"/>
                      <a:pt x="19" y="26"/>
                      <a:pt x="10" y="19"/>
                    </a:cubicBezTo>
                    <a:cubicBezTo>
                      <a:pt x="2" y="11"/>
                      <a:pt x="0" y="0"/>
                      <a:pt x="0" y="0"/>
                    </a:cubicBezTo>
                    <a:cubicBezTo>
                      <a:pt x="0" y="0"/>
                      <a:pt x="12" y="0"/>
                      <a:pt x="2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53" name="Freeform 780"/>
              <p:cNvSpPr/>
              <p:nvPr/>
            </p:nvSpPr>
            <p:spPr bwMode="auto">
              <a:xfrm>
                <a:off x="-4972050" y="2586038"/>
                <a:ext cx="65088" cy="57150"/>
              </a:xfrm>
              <a:custGeom>
                <a:avLst/>
                <a:gdLst>
                  <a:gd name="T0" fmla="*/ 27 w 41"/>
                  <a:gd name="T1" fmla="*/ 10 h 36"/>
                  <a:gd name="T2" fmla="*/ 41 w 41"/>
                  <a:gd name="T3" fmla="*/ 36 h 36"/>
                  <a:gd name="T4" fmla="*/ 13 w 41"/>
                  <a:gd name="T5" fmla="*/ 26 h 36"/>
                  <a:gd name="T6" fmla="*/ 0 w 41"/>
                  <a:gd name="T7" fmla="*/ 0 h 36"/>
                  <a:gd name="T8" fmla="*/ 27 w 41"/>
                  <a:gd name="T9" fmla="*/ 1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36">
                    <a:moveTo>
                      <a:pt x="27" y="10"/>
                    </a:moveTo>
                    <a:lnTo>
                      <a:pt x="41" y="36"/>
                    </a:lnTo>
                    <a:lnTo>
                      <a:pt x="13" y="26"/>
                    </a:lnTo>
                    <a:lnTo>
                      <a:pt x="0" y="0"/>
                    </a:lnTo>
                    <a:lnTo>
                      <a:pt x="27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54" name="Freeform 781"/>
              <p:cNvSpPr/>
              <p:nvPr/>
            </p:nvSpPr>
            <p:spPr bwMode="auto">
              <a:xfrm>
                <a:off x="-4994275" y="2606676"/>
                <a:ext cx="12700" cy="9525"/>
              </a:xfrm>
              <a:custGeom>
                <a:avLst/>
                <a:gdLst>
                  <a:gd name="T0" fmla="*/ 2 w 6"/>
                  <a:gd name="T1" fmla="*/ 4 h 5"/>
                  <a:gd name="T2" fmla="*/ 1 w 6"/>
                  <a:gd name="T3" fmla="*/ 1 h 5"/>
                  <a:gd name="T4" fmla="*/ 4 w 6"/>
                  <a:gd name="T5" fmla="*/ 0 h 5"/>
                  <a:gd name="T6" fmla="*/ 5 w 6"/>
                  <a:gd name="T7" fmla="*/ 4 h 5"/>
                  <a:gd name="T8" fmla="*/ 2 w 6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2" y="4"/>
                    </a:move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1"/>
                      <a:pt x="6" y="3"/>
                      <a:pt x="5" y="4"/>
                    </a:cubicBezTo>
                    <a:cubicBezTo>
                      <a:pt x="4" y="4"/>
                      <a:pt x="3" y="5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55" name="Freeform 782"/>
              <p:cNvSpPr/>
              <p:nvPr/>
            </p:nvSpPr>
            <p:spPr bwMode="auto">
              <a:xfrm>
                <a:off x="-4954587" y="2563813"/>
                <a:ext cx="11113" cy="9525"/>
              </a:xfrm>
              <a:custGeom>
                <a:avLst/>
                <a:gdLst>
                  <a:gd name="T0" fmla="*/ 1 w 5"/>
                  <a:gd name="T1" fmla="*/ 4 h 5"/>
                  <a:gd name="T2" fmla="*/ 1 w 5"/>
                  <a:gd name="T3" fmla="*/ 1 h 5"/>
                  <a:gd name="T4" fmla="*/ 4 w 5"/>
                  <a:gd name="T5" fmla="*/ 0 h 5"/>
                  <a:gd name="T6" fmla="*/ 4 w 5"/>
                  <a:gd name="T7" fmla="*/ 4 h 5"/>
                  <a:gd name="T8" fmla="*/ 1 w 5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4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3" y="0"/>
                      <a:pt x="4" y="0"/>
                    </a:cubicBezTo>
                    <a:cubicBezTo>
                      <a:pt x="5" y="1"/>
                      <a:pt x="5" y="3"/>
                      <a:pt x="4" y="4"/>
                    </a:cubicBezTo>
                    <a:cubicBezTo>
                      <a:pt x="3" y="4"/>
                      <a:pt x="2" y="5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56" name="Freeform 783"/>
              <p:cNvSpPr/>
              <p:nvPr/>
            </p:nvSpPr>
            <p:spPr bwMode="auto">
              <a:xfrm>
                <a:off x="-4867275" y="2395538"/>
                <a:ext cx="82550" cy="42863"/>
              </a:xfrm>
              <a:custGeom>
                <a:avLst/>
                <a:gdLst>
                  <a:gd name="T0" fmla="*/ 21 w 38"/>
                  <a:gd name="T1" fmla="*/ 3 h 20"/>
                  <a:gd name="T2" fmla="*/ 38 w 38"/>
                  <a:gd name="T3" fmla="*/ 15 h 20"/>
                  <a:gd name="T4" fmla="*/ 17 w 38"/>
                  <a:gd name="T5" fmla="*/ 18 h 20"/>
                  <a:gd name="T6" fmla="*/ 0 w 38"/>
                  <a:gd name="T7" fmla="*/ 6 h 20"/>
                  <a:gd name="T8" fmla="*/ 21 w 38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0">
                    <a:moveTo>
                      <a:pt x="21" y="3"/>
                    </a:moveTo>
                    <a:cubicBezTo>
                      <a:pt x="32" y="5"/>
                      <a:pt x="38" y="15"/>
                      <a:pt x="38" y="15"/>
                    </a:cubicBezTo>
                    <a:cubicBezTo>
                      <a:pt x="38" y="15"/>
                      <a:pt x="28" y="20"/>
                      <a:pt x="17" y="18"/>
                    </a:cubicBezTo>
                    <a:cubicBezTo>
                      <a:pt x="7" y="15"/>
                      <a:pt x="0" y="6"/>
                      <a:pt x="0" y="6"/>
                    </a:cubicBezTo>
                    <a:cubicBezTo>
                      <a:pt x="0" y="6"/>
                      <a:pt x="10" y="0"/>
                      <a:pt x="2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57" name="Freeform 784"/>
              <p:cNvSpPr/>
              <p:nvPr/>
            </p:nvSpPr>
            <p:spPr bwMode="auto">
              <a:xfrm>
                <a:off x="-4767262" y="2325688"/>
                <a:ext cx="39688" cy="82550"/>
              </a:xfrm>
              <a:custGeom>
                <a:avLst/>
                <a:gdLst>
                  <a:gd name="T0" fmla="*/ 2 w 19"/>
                  <a:gd name="T1" fmla="*/ 18 h 39"/>
                  <a:gd name="T2" fmla="*/ 6 w 19"/>
                  <a:gd name="T3" fmla="*/ 39 h 39"/>
                  <a:gd name="T4" fmla="*/ 17 w 19"/>
                  <a:gd name="T5" fmla="*/ 21 h 39"/>
                  <a:gd name="T6" fmla="*/ 13 w 19"/>
                  <a:gd name="T7" fmla="*/ 0 h 39"/>
                  <a:gd name="T8" fmla="*/ 2 w 19"/>
                  <a:gd name="T9" fmla="*/ 1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9">
                    <a:moveTo>
                      <a:pt x="2" y="18"/>
                    </a:moveTo>
                    <a:cubicBezTo>
                      <a:pt x="0" y="29"/>
                      <a:pt x="6" y="39"/>
                      <a:pt x="6" y="39"/>
                    </a:cubicBezTo>
                    <a:cubicBezTo>
                      <a:pt x="6" y="39"/>
                      <a:pt x="15" y="32"/>
                      <a:pt x="17" y="21"/>
                    </a:cubicBezTo>
                    <a:cubicBezTo>
                      <a:pt x="19" y="10"/>
                      <a:pt x="13" y="0"/>
                      <a:pt x="13" y="0"/>
                    </a:cubicBezTo>
                    <a:cubicBezTo>
                      <a:pt x="13" y="0"/>
                      <a:pt x="4" y="7"/>
                      <a:pt x="2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58" name="Freeform 785"/>
              <p:cNvSpPr/>
              <p:nvPr/>
            </p:nvSpPr>
            <p:spPr bwMode="auto">
              <a:xfrm>
                <a:off x="-4821237" y="2339976"/>
                <a:ext cx="53975" cy="73025"/>
              </a:xfrm>
              <a:custGeom>
                <a:avLst/>
                <a:gdLst>
                  <a:gd name="T0" fmla="*/ 19 w 25"/>
                  <a:gd name="T1" fmla="*/ 13 h 34"/>
                  <a:gd name="T2" fmla="*/ 23 w 25"/>
                  <a:gd name="T3" fmla="*/ 34 h 34"/>
                  <a:gd name="T4" fmla="*/ 6 w 25"/>
                  <a:gd name="T5" fmla="*/ 21 h 34"/>
                  <a:gd name="T6" fmla="*/ 2 w 25"/>
                  <a:gd name="T7" fmla="*/ 0 h 34"/>
                  <a:gd name="T8" fmla="*/ 19 w 25"/>
                  <a:gd name="T9" fmla="*/ 1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13"/>
                    </a:moveTo>
                    <a:cubicBezTo>
                      <a:pt x="25" y="23"/>
                      <a:pt x="23" y="34"/>
                      <a:pt x="23" y="34"/>
                    </a:cubicBezTo>
                    <a:cubicBezTo>
                      <a:pt x="23" y="34"/>
                      <a:pt x="12" y="31"/>
                      <a:pt x="6" y="21"/>
                    </a:cubicBezTo>
                    <a:cubicBezTo>
                      <a:pt x="0" y="12"/>
                      <a:pt x="2" y="0"/>
                      <a:pt x="2" y="0"/>
                    </a:cubicBezTo>
                    <a:cubicBezTo>
                      <a:pt x="2" y="0"/>
                      <a:pt x="13" y="4"/>
                      <a:pt x="19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59" name="Freeform 786"/>
              <p:cNvSpPr/>
              <p:nvPr/>
            </p:nvSpPr>
            <p:spPr bwMode="auto">
              <a:xfrm>
                <a:off x="-4760912" y="2427288"/>
                <a:ext cx="42863" cy="73025"/>
              </a:xfrm>
              <a:custGeom>
                <a:avLst/>
                <a:gdLst>
                  <a:gd name="T0" fmla="*/ 21 w 27"/>
                  <a:gd name="T1" fmla="*/ 18 h 46"/>
                  <a:gd name="T2" fmla="*/ 27 w 27"/>
                  <a:gd name="T3" fmla="*/ 46 h 46"/>
                  <a:gd name="T4" fmla="*/ 4 w 27"/>
                  <a:gd name="T5" fmla="*/ 29 h 46"/>
                  <a:gd name="T6" fmla="*/ 0 w 27"/>
                  <a:gd name="T7" fmla="*/ 0 h 46"/>
                  <a:gd name="T8" fmla="*/ 21 w 27"/>
                  <a:gd name="T9" fmla="*/ 1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46">
                    <a:moveTo>
                      <a:pt x="21" y="18"/>
                    </a:moveTo>
                    <a:lnTo>
                      <a:pt x="27" y="46"/>
                    </a:lnTo>
                    <a:lnTo>
                      <a:pt x="4" y="29"/>
                    </a:lnTo>
                    <a:lnTo>
                      <a:pt x="0" y="0"/>
                    </a:lnTo>
                    <a:lnTo>
                      <a:pt x="21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60" name="Freeform 787"/>
              <p:cNvSpPr/>
              <p:nvPr/>
            </p:nvSpPr>
            <p:spPr bwMode="auto">
              <a:xfrm>
                <a:off x="-4789487" y="2441576"/>
                <a:ext cx="11113" cy="9525"/>
              </a:xfrm>
              <a:custGeom>
                <a:avLst/>
                <a:gdLst>
                  <a:gd name="T0" fmla="*/ 0 w 5"/>
                  <a:gd name="T1" fmla="*/ 4 h 5"/>
                  <a:gd name="T2" fmla="*/ 1 w 5"/>
                  <a:gd name="T3" fmla="*/ 1 h 5"/>
                  <a:gd name="T4" fmla="*/ 4 w 5"/>
                  <a:gd name="T5" fmla="*/ 2 h 5"/>
                  <a:gd name="T6" fmla="*/ 4 w 5"/>
                  <a:gd name="T7" fmla="*/ 5 h 5"/>
                  <a:gd name="T8" fmla="*/ 0 w 5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0" y="4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4" y="1"/>
                      <a:pt x="4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3" y="5"/>
                      <a:pt x="1" y="5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61" name="Freeform 788"/>
              <p:cNvSpPr/>
              <p:nvPr/>
            </p:nvSpPr>
            <p:spPr bwMode="auto">
              <a:xfrm>
                <a:off x="-4741862" y="2413001"/>
                <a:ext cx="12700" cy="11113"/>
              </a:xfrm>
              <a:custGeom>
                <a:avLst/>
                <a:gdLst>
                  <a:gd name="T0" fmla="*/ 1 w 6"/>
                  <a:gd name="T1" fmla="*/ 3 h 5"/>
                  <a:gd name="T2" fmla="*/ 2 w 6"/>
                  <a:gd name="T3" fmla="*/ 0 h 5"/>
                  <a:gd name="T4" fmla="*/ 5 w 6"/>
                  <a:gd name="T5" fmla="*/ 1 h 5"/>
                  <a:gd name="T6" fmla="*/ 4 w 6"/>
                  <a:gd name="T7" fmla="*/ 4 h 5"/>
                  <a:gd name="T8" fmla="*/ 1 w 6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1" y="3"/>
                    </a:moveTo>
                    <a:cubicBezTo>
                      <a:pt x="0" y="2"/>
                      <a:pt x="1" y="1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2"/>
                      <a:pt x="5" y="3"/>
                      <a:pt x="4" y="4"/>
                    </a:cubicBezTo>
                    <a:cubicBezTo>
                      <a:pt x="3" y="5"/>
                      <a:pt x="2" y="4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62" name="Freeform 789"/>
              <p:cNvSpPr/>
              <p:nvPr/>
            </p:nvSpPr>
            <p:spPr bwMode="auto">
              <a:xfrm>
                <a:off x="-4632325" y="2286001"/>
                <a:ext cx="76200" cy="53975"/>
              </a:xfrm>
              <a:custGeom>
                <a:avLst/>
                <a:gdLst>
                  <a:gd name="T0" fmla="*/ 21 w 35"/>
                  <a:gd name="T1" fmla="*/ 6 h 25"/>
                  <a:gd name="T2" fmla="*/ 35 w 35"/>
                  <a:gd name="T3" fmla="*/ 22 h 25"/>
                  <a:gd name="T4" fmla="*/ 14 w 35"/>
                  <a:gd name="T5" fmla="*/ 19 h 25"/>
                  <a:gd name="T6" fmla="*/ 0 w 35"/>
                  <a:gd name="T7" fmla="*/ 2 h 25"/>
                  <a:gd name="T8" fmla="*/ 21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21" y="6"/>
                    </a:moveTo>
                    <a:cubicBezTo>
                      <a:pt x="31" y="11"/>
                      <a:pt x="35" y="22"/>
                      <a:pt x="35" y="22"/>
                    </a:cubicBezTo>
                    <a:cubicBezTo>
                      <a:pt x="35" y="22"/>
                      <a:pt x="23" y="25"/>
                      <a:pt x="14" y="19"/>
                    </a:cubicBezTo>
                    <a:cubicBezTo>
                      <a:pt x="4" y="13"/>
                      <a:pt x="0" y="2"/>
                      <a:pt x="0" y="2"/>
                    </a:cubicBezTo>
                    <a:cubicBezTo>
                      <a:pt x="0" y="2"/>
                      <a:pt x="12" y="0"/>
                      <a:pt x="2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63" name="Freeform 790"/>
              <p:cNvSpPr/>
              <p:nvPr/>
            </p:nvSpPr>
            <p:spPr bwMode="auto">
              <a:xfrm>
                <a:off x="-4529137" y="2247901"/>
                <a:ext cx="49213" cy="77788"/>
              </a:xfrm>
              <a:custGeom>
                <a:avLst/>
                <a:gdLst>
                  <a:gd name="T0" fmla="*/ 5 w 23"/>
                  <a:gd name="T1" fmla="*/ 14 h 36"/>
                  <a:gd name="T2" fmla="*/ 2 w 23"/>
                  <a:gd name="T3" fmla="*/ 36 h 36"/>
                  <a:gd name="T4" fmla="*/ 18 w 23"/>
                  <a:gd name="T5" fmla="*/ 21 h 36"/>
                  <a:gd name="T6" fmla="*/ 20 w 23"/>
                  <a:gd name="T7" fmla="*/ 0 h 36"/>
                  <a:gd name="T8" fmla="*/ 5 w 23"/>
                  <a:gd name="T9" fmla="*/ 1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6">
                    <a:moveTo>
                      <a:pt x="5" y="14"/>
                    </a:moveTo>
                    <a:cubicBezTo>
                      <a:pt x="0" y="24"/>
                      <a:pt x="2" y="36"/>
                      <a:pt x="2" y="36"/>
                    </a:cubicBezTo>
                    <a:cubicBezTo>
                      <a:pt x="2" y="36"/>
                      <a:pt x="13" y="31"/>
                      <a:pt x="18" y="21"/>
                    </a:cubicBezTo>
                    <a:cubicBezTo>
                      <a:pt x="23" y="12"/>
                      <a:pt x="20" y="0"/>
                      <a:pt x="20" y="0"/>
                    </a:cubicBezTo>
                    <a:cubicBezTo>
                      <a:pt x="20" y="0"/>
                      <a:pt x="9" y="5"/>
                      <a:pt x="5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64" name="Freeform 791"/>
              <p:cNvSpPr/>
              <p:nvPr/>
            </p:nvSpPr>
            <p:spPr bwMode="auto">
              <a:xfrm>
                <a:off x="-4576762" y="2241551"/>
                <a:ext cx="46038" cy="84138"/>
              </a:xfrm>
              <a:custGeom>
                <a:avLst/>
                <a:gdLst>
                  <a:gd name="T0" fmla="*/ 18 w 21"/>
                  <a:gd name="T1" fmla="*/ 18 h 39"/>
                  <a:gd name="T2" fmla="*/ 16 w 21"/>
                  <a:gd name="T3" fmla="*/ 39 h 39"/>
                  <a:gd name="T4" fmla="*/ 3 w 21"/>
                  <a:gd name="T5" fmla="*/ 21 h 39"/>
                  <a:gd name="T6" fmla="*/ 6 w 21"/>
                  <a:gd name="T7" fmla="*/ 0 h 39"/>
                  <a:gd name="T8" fmla="*/ 18 w 21"/>
                  <a:gd name="T9" fmla="*/ 1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9">
                    <a:moveTo>
                      <a:pt x="18" y="18"/>
                    </a:moveTo>
                    <a:cubicBezTo>
                      <a:pt x="21" y="28"/>
                      <a:pt x="16" y="39"/>
                      <a:pt x="16" y="39"/>
                    </a:cubicBezTo>
                    <a:cubicBezTo>
                      <a:pt x="16" y="39"/>
                      <a:pt x="6" y="32"/>
                      <a:pt x="3" y="21"/>
                    </a:cubicBezTo>
                    <a:cubicBezTo>
                      <a:pt x="0" y="11"/>
                      <a:pt x="6" y="0"/>
                      <a:pt x="6" y="0"/>
                    </a:cubicBezTo>
                    <a:cubicBezTo>
                      <a:pt x="6" y="0"/>
                      <a:pt x="15" y="7"/>
                      <a:pt x="18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65" name="Freeform 792"/>
              <p:cNvSpPr/>
              <p:nvPr/>
            </p:nvSpPr>
            <p:spPr bwMode="auto">
              <a:xfrm>
                <a:off x="-4541837" y="2341563"/>
                <a:ext cx="31750" cy="82550"/>
              </a:xfrm>
              <a:custGeom>
                <a:avLst/>
                <a:gdLst>
                  <a:gd name="T0" fmla="*/ 20 w 20"/>
                  <a:gd name="T1" fmla="*/ 23 h 52"/>
                  <a:gd name="T2" fmla="*/ 16 w 20"/>
                  <a:gd name="T3" fmla="*/ 52 h 52"/>
                  <a:gd name="T4" fmla="*/ 0 w 20"/>
                  <a:gd name="T5" fmla="*/ 29 h 52"/>
                  <a:gd name="T6" fmla="*/ 3 w 20"/>
                  <a:gd name="T7" fmla="*/ 0 h 52"/>
                  <a:gd name="T8" fmla="*/ 20 w 20"/>
                  <a:gd name="T9" fmla="*/ 2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2">
                    <a:moveTo>
                      <a:pt x="20" y="23"/>
                    </a:moveTo>
                    <a:lnTo>
                      <a:pt x="16" y="52"/>
                    </a:lnTo>
                    <a:lnTo>
                      <a:pt x="0" y="29"/>
                    </a:lnTo>
                    <a:lnTo>
                      <a:pt x="3" y="0"/>
                    </a:lnTo>
                    <a:lnTo>
                      <a:pt x="20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66" name="Freeform 793"/>
              <p:cNvSpPr/>
              <p:nvPr/>
            </p:nvSpPr>
            <p:spPr bwMode="auto">
              <a:xfrm>
                <a:off x="-4567237" y="2346326"/>
                <a:ext cx="11113" cy="11113"/>
              </a:xfrm>
              <a:custGeom>
                <a:avLst/>
                <a:gdLst>
                  <a:gd name="T0" fmla="*/ 0 w 5"/>
                  <a:gd name="T1" fmla="*/ 4 h 5"/>
                  <a:gd name="T2" fmla="*/ 1 w 5"/>
                  <a:gd name="T3" fmla="*/ 1 h 5"/>
                  <a:gd name="T4" fmla="*/ 4 w 5"/>
                  <a:gd name="T5" fmla="*/ 2 h 5"/>
                  <a:gd name="T6" fmla="*/ 3 w 5"/>
                  <a:gd name="T7" fmla="*/ 5 h 5"/>
                  <a:gd name="T8" fmla="*/ 0 w 5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0" y="4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5" y="3"/>
                      <a:pt x="4" y="5"/>
                      <a:pt x="3" y="5"/>
                    </a:cubicBezTo>
                    <a:cubicBezTo>
                      <a:pt x="2" y="5"/>
                      <a:pt x="0" y="5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67" name="Freeform 794"/>
              <p:cNvSpPr/>
              <p:nvPr/>
            </p:nvSpPr>
            <p:spPr bwMode="auto">
              <a:xfrm>
                <a:off x="-4513262" y="2333626"/>
                <a:ext cx="11113" cy="11113"/>
              </a:xfrm>
              <a:custGeom>
                <a:avLst/>
                <a:gdLst>
                  <a:gd name="T0" fmla="*/ 1 w 5"/>
                  <a:gd name="T1" fmla="*/ 3 h 5"/>
                  <a:gd name="T2" fmla="*/ 2 w 5"/>
                  <a:gd name="T3" fmla="*/ 0 h 5"/>
                  <a:gd name="T4" fmla="*/ 5 w 5"/>
                  <a:gd name="T5" fmla="*/ 2 h 5"/>
                  <a:gd name="T6" fmla="*/ 3 w 5"/>
                  <a:gd name="T7" fmla="*/ 4 h 5"/>
                  <a:gd name="T8" fmla="*/ 1 w 5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3"/>
                    </a:moveTo>
                    <a:cubicBezTo>
                      <a:pt x="0" y="2"/>
                      <a:pt x="1" y="0"/>
                      <a:pt x="2" y="0"/>
                    </a:cubicBezTo>
                    <a:cubicBezTo>
                      <a:pt x="3" y="0"/>
                      <a:pt x="5" y="0"/>
                      <a:pt x="5" y="2"/>
                    </a:cubicBezTo>
                    <a:cubicBezTo>
                      <a:pt x="5" y="3"/>
                      <a:pt x="5" y="4"/>
                      <a:pt x="3" y="4"/>
                    </a:cubicBezTo>
                    <a:cubicBezTo>
                      <a:pt x="2" y="5"/>
                      <a:pt x="1" y="4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68" name="Freeform 795"/>
              <p:cNvSpPr/>
              <p:nvPr/>
            </p:nvSpPr>
            <p:spPr bwMode="auto">
              <a:xfrm>
                <a:off x="-4257675" y="3962401"/>
                <a:ext cx="66675" cy="55563"/>
              </a:xfrm>
              <a:custGeom>
                <a:avLst/>
                <a:gdLst>
                  <a:gd name="T0" fmla="*/ 10 w 31"/>
                  <a:gd name="T1" fmla="*/ 19 h 26"/>
                  <a:gd name="T2" fmla="*/ 0 w 31"/>
                  <a:gd name="T3" fmla="*/ 0 h 26"/>
                  <a:gd name="T4" fmla="*/ 20 w 31"/>
                  <a:gd name="T5" fmla="*/ 7 h 26"/>
                  <a:gd name="T6" fmla="*/ 31 w 31"/>
                  <a:gd name="T7" fmla="*/ 25 h 26"/>
                  <a:gd name="T8" fmla="*/ 10 w 31"/>
                  <a:gd name="T9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6">
                    <a:moveTo>
                      <a:pt x="10" y="19"/>
                    </a:moveTo>
                    <a:cubicBezTo>
                      <a:pt x="2" y="12"/>
                      <a:pt x="0" y="0"/>
                      <a:pt x="0" y="0"/>
                    </a:cubicBezTo>
                    <a:cubicBezTo>
                      <a:pt x="0" y="0"/>
                      <a:pt x="11" y="0"/>
                      <a:pt x="20" y="7"/>
                    </a:cubicBezTo>
                    <a:cubicBezTo>
                      <a:pt x="28" y="14"/>
                      <a:pt x="31" y="25"/>
                      <a:pt x="31" y="25"/>
                    </a:cubicBezTo>
                    <a:cubicBezTo>
                      <a:pt x="31" y="25"/>
                      <a:pt x="19" y="26"/>
                      <a:pt x="1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69" name="Freeform 796"/>
              <p:cNvSpPr/>
              <p:nvPr/>
            </p:nvSpPr>
            <p:spPr bwMode="auto">
              <a:xfrm>
                <a:off x="-4346575" y="3968751"/>
                <a:ext cx="53975" cy="69850"/>
              </a:xfrm>
              <a:custGeom>
                <a:avLst/>
                <a:gdLst>
                  <a:gd name="T0" fmla="*/ 19 w 25"/>
                  <a:gd name="T1" fmla="*/ 20 h 32"/>
                  <a:gd name="T2" fmla="*/ 24 w 25"/>
                  <a:gd name="T3" fmla="*/ 0 h 32"/>
                  <a:gd name="T4" fmla="*/ 6 w 25"/>
                  <a:gd name="T5" fmla="*/ 11 h 32"/>
                  <a:gd name="T6" fmla="*/ 1 w 25"/>
                  <a:gd name="T7" fmla="*/ 32 h 32"/>
                  <a:gd name="T8" fmla="*/ 19 w 25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2">
                    <a:moveTo>
                      <a:pt x="19" y="20"/>
                    </a:moveTo>
                    <a:cubicBezTo>
                      <a:pt x="25" y="11"/>
                      <a:pt x="24" y="0"/>
                      <a:pt x="24" y="0"/>
                    </a:cubicBezTo>
                    <a:cubicBezTo>
                      <a:pt x="24" y="0"/>
                      <a:pt x="13" y="2"/>
                      <a:pt x="6" y="11"/>
                    </a:cubicBezTo>
                    <a:cubicBezTo>
                      <a:pt x="0" y="20"/>
                      <a:pt x="1" y="32"/>
                      <a:pt x="1" y="32"/>
                    </a:cubicBezTo>
                    <a:cubicBezTo>
                      <a:pt x="1" y="32"/>
                      <a:pt x="13" y="29"/>
                      <a:pt x="1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70" name="Freeform 797"/>
              <p:cNvSpPr/>
              <p:nvPr/>
            </p:nvSpPr>
            <p:spPr bwMode="auto">
              <a:xfrm>
                <a:off x="-4289425" y="3971926"/>
                <a:ext cx="38100" cy="82550"/>
              </a:xfrm>
              <a:custGeom>
                <a:avLst/>
                <a:gdLst>
                  <a:gd name="T0" fmla="*/ 1 w 18"/>
                  <a:gd name="T1" fmla="*/ 20 h 39"/>
                  <a:gd name="T2" fmla="*/ 7 w 18"/>
                  <a:gd name="T3" fmla="*/ 0 h 39"/>
                  <a:gd name="T4" fmla="*/ 17 w 18"/>
                  <a:gd name="T5" fmla="*/ 19 h 39"/>
                  <a:gd name="T6" fmla="*/ 11 w 18"/>
                  <a:gd name="T7" fmla="*/ 39 h 39"/>
                  <a:gd name="T8" fmla="*/ 1 w 18"/>
                  <a:gd name="T9" fmla="*/ 2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9">
                    <a:moveTo>
                      <a:pt x="1" y="20"/>
                    </a:moveTo>
                    <a:cubicBezTo>
                      <a:pt x="0" y="9"/>
                      <a:pt x="7" y="0"/>
                      <a:pt x="7" y="0"/>
                    </a:cubicBezTo>
                    <a:cubicBezTo>
                      <a:pt x="7" y="0"/>
                      <a:pt x="15" y="8"/>
                      <a:pt x="17" y="19"/>
                    </a:cubicBezTo>
                    <a:cubicBezTo>
                      <a:pt x="18" y="30"/>
                      <a:pt x="11" y="39"/>
                      <a:pt x="11" y="39"/>
                    </a:cubicBezTo>
                    <a:cubicBezTo>
                      <a:pt x="11" y="39"/>
                      <a:pt x="2" y="31"/>
                      <a:pt x="1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71" name="Freeform 798"/>
              <p:cNvSpPr/>
              <p:nvPr/>
            </p:nvSpPr>
            <p:spPr bwMode="auto">
              <a:xfrm>
                <a:off x="-4298950" y="3868738"/>
                <a:ext cx="33338" cy="85725"/>
              </a:xfrm>
              <a:custGeom>
                <a:avLst/>
                <a:gdLst>
                  <a:gd name="T0" fmla="*/ 0 w 21"/>
                  <a:gd name="T1" fmla="*/ 28 h 54"/>
                  <a:gd name="T2" fmla="*/ 7 w 21"/>
                  <a:gd name="T3" fmla="*/ 0 h 54"/>
                  <a:gd name="T4" fmla="*/ 21 w 21"/>
                  <a:gd name="T5" fmla="*/ 25 h 54"/>
                  <a:gd name="T6" fmla="*/ 14 w 21"/>
                  <a:gd name="T7" fmla="*/ 54 h 54"/>
                  <a:gd name="T8" fmla="*/ 0 w 21"/>
                  <a:gd name="T9" fmla="*/ 2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54">
                    <a:moveTo>
                      <a:pt x="0" y="28"/>
                    </a:moveTo>
                    <a:lnTo>
                      <a:pt x="7" y="0"/>
                    </a:lnTo>
                    <a:lnTo>
                      <a:pt x="21" y="25"/>
                    </a:lnTo>
                    <a:lnTo>
                      <a:pt x="14" y="54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72" name="Freeform 799"/>
              <p:cNvSpPr/>
              <p:nvPr/>
            </p:nvSpPr>
            <p:spPr bwMode="auto">
              <a:xfrm>
                <a:off x="-4256087" y="3941763"/>
                <a:ext cx="11113" cy="9525"/>
              </a:xfrm>
              <a:custGeom>
                <a:avLst/>
                <a:gdLst>
                  <a:gd name="T0" fmla="*/ 5 w 5"/>
                  <a:gd name="T1" fmla="*/ 2 h 5"/>
                  <a:gd name="T2" fmla="*/ 3 w 5"/>
                  <a:gd name="T3" fmla="*/ 4 h 5"/>
                  <a:gd name="T4" fmla="*/ 0 w 5"/>
                  <a:gd name="T5" fmla="*/ 3 h 5"/>
                  <a:gd name="T6" fmla="*/ 2 w 5"/>
                  <a:gd name="T7" fmla="*/ 0 h 5"/>
                  <a:gd name="T8" fmla="*/ 5 w 5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4" y="4"/>
                      <a:pt x="3" y="4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73" name="Freeform 800"/>
              <p:cNvSpPr/>
              <p:nvPr/>
            </p:nvSpPr>
            <p:spPr bwMode="auto">
              <a:xfrm>
                <a:off x="-4311650" y="3944938"/>
                <a:ext cx="9525" cy="11113"/>
              </a:xfrm>
              <a:custGeom>
                <a:avLst/>
                <a:gdLst>
                  <a:gd name="T0" fmla="*/ 4 w 4"/>
                  <a:gd name="T1" fmla="*/ 3 h 5"/>
                  <a:gd name="T2" fmla="*/ 2 w 4"/>
                  <a:gd name="T3" fmla="*/ 5 h 5"/>
                  <a:gd name="T4" fmla="*/ 0 w 4"/>
                  <a:gd name="T5" fmla="*/ 3 h 5"/>
                  <a:gd name="T6" fmla="*/ 2 w 4"/>
                  <a:gd name="T7" fmla="*/ 1 h 5"/>
                  <a:gd name="T8" fmla="*/ 4 w 4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4" y="3"/>
                    </a:moveTo>
                    <a:cubicBezTo>
                      <a:pt x="4" y="4"/>
                      <a:pt x="4" y="5"/>
                      <a:pt x="2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2"/>
                      <a:pt x="0" y="1"/>
                      <a:pt x="2" y="1"/>
                    </a:cubicBezTo>
                    <a:cubicBezTo>
                      <a:pt x="3" y="0"/>
                      <a:pt x="4" y="1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1833281" y="4283906"/>
            <a:ext cx="1142953" cy="1129450"/>
            <a:chOff x="3118530" y="4147259"/>
            <a:chExt cx="1142953" cy="1129450"/>
          </a:xfrm>
        </p:grpSpPr>
        <p:sp>
          <p:nvSpPr>
            <p:cNvPr id="17" name="文本框 16"/>
            <p:cNvSpPr txBox="1"/>
            <p:nvPr/>
          </p:nvSpPr>
          <p:spPr>
            <a:xfrm>
              <a:off x="3299481" y="4296486"/>
              <a:ext cx="7810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>
                  <a:solidFill>
                    <a:srgbClr val="DE1E25"/>
                  </a:solidFill>
                  <a:latin typeface="+mn-ea"/>
                </a:rPr>
                <a:t>叁</a:t>
              </a:r>
              <a:endParaRPr lang="zh-CN" altLang="en-US" sz="4800" dirty="0">
                <a:solidFill>
                  <a:srgbClr val="DE1E25"/>
                </a:solidFill>
                <a:latin typeface="+mn-ea"/>
              </a:endParaRPr>
            </a:p>
          </p:txBody>
        </p:sp>
        <p:grpSp>
          <p:nvGrpSpPr>
            <p:cNvPr id="1074" name="组合 1073"/>
            <p:cNvGrpSpPr/>
            <p:nvPr/>
          </p:nvGrpSpPr>
          <p:grpSpPr>
            <a:xfrm>
              <a:off x="3118530" y="4147259"/>
              <a:ext cx="1142953" cy="1129450"/>
              <a:chOff x="-5280025" y="2201863"/>
              <a:chExt cx="1881188" cy="1858963"/>
            </a:xfrm>
            <a:solidFill>
              <a:srgbClr val="000000"/>
            </a:solidFill>
          </p:grpSpPr>
          <p:sp>
            <p:nvSpPr>
              <p:cNvPr id="1075" name="Freeform 274"/>
              <p:cNvSpPr>
                <a:spLocks noEditPoints="1"/>
              </p:cNvSpPr>
              <p:nvPr/>
            </p:nvSpPr>
            <p:spPr bwMode="auto">
              <a:xfrm>
                <a:off x="-3689351" y="3138488"/>
                <a:ext cx="53975" cy="47625"/>
              </a:xfrm>
              <a:custGeom>
                <a:avLst/>
                <a:gdLst>
                  <a:gd name="T0" fmla="*/ 13 w 25"/>
                  <a:gd name="T1" fmla="*/ 22 h 22"/>
                  <a:gd name="T2" fmla="*/ 12 w 25"/>
                  <a:gd name="T3" fmla="*/ 22 h 22"/>
                  <a:gd name="T4" fmla="*/ 4 w 25"/>
                  <a:gd name="T5" fmla="*/ 19 h 22"/>
                  <a:gd name="T6" fmla="*/ 1 w 25"/>
                  <a:gd name="T7" fmla="*/ 11 h 22"/>
                  <a:gd name="T8" fmla="*/ 13 w 25"/>
                  <a:gd name="T9" fmla="*/ 0 h 22"/>
                  <a:gd name="T10" fmla="*/ 22 w 25"/>
                  <a:gd name="T11" fmla="*/ 3 h 22"/>
                  <a:gd name="T12" fmla="*/ 25 w 25"/>
                  <a:gd name="T13" fmla="*/ 11 h 22"/>
                  <a:gd name="T14" fmla="*/ 21 w 25"/>
                  <a:gd name="T15" fmla="*/ 19 h 22"/>
                  <a:gd name="T16" fmla="*/ 13 w 25"/>
                  <a:gd name="T17" fmla="*/ 22 h 22"/>
                  <a:gd name="T18" fmla="*/ 13 w 25"/>
                  <a:gd name="T19" fmla="*/ 8 h 22"/>
                  <a:gd name="T20" fmla="*/ 9 w 25"/>
                  <a:gd name="T21" fmla="*/ 11 h 22"/>
                  <a:gd name="T22" fmla="*/ 10 w 25"/>
                  <a:gd name="T23" fmla="*/ 13 h 22"/>
                  <a:gd name="T24" fmla="*/ 13 w 25"/>
                  <a:gd name="T25" fmla="*/ 14 h 22"/>
                  <a:gd name="T26" fmla="*/ 16 w 25"/>
                  <a:gd name="T27" fmla="*/ 13 h 22"/>
                  <a:gd name="T28" fmla="*/ 17 w 25"/>
                  <a:gd name="T29" fmla="*/ 11 h 22"/>
                  <a:gd name="T30" fmla="*/ 16 w 25"/>
                  <a:gd name="T31" fmla="*/ 9 h 22"/>
                  <a:gd name="T32" fmla="*/ 13 w 25"/>
                  <a:gd name="T33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2">
                    <a:moveTo>
                      <a:pt x="13" y="22"/>
                    </a:moveTo>
                    <a:cubicBezTo>
                      <a:pt x="12" y="22"/>
                      <a:pt x="12" y="22"/>
                      <a:pt x="12" y="22"/>
                    </a:cubicBezTo>
                    <a:cubicBezTo>
                      <a:pt x="9" y="22"/>
                      <a:pt x="6" y="21"/>
                      <a:pt x="4" y="19"/>
                    </a:cubicBezTo>
                    <a:cubicBezTo>
                      <a:pt x="2" y="16"/>
                      <a:pt x="0" y="14"/>
                      <a:pt x="1" y="11"/>
                    </a:cubicBezTo>
                    <a:cubicBezTo>
                      <a:pt x="1" y="4"/>
                      <a:pt x="6" y="0"/>
                      <a:pt x="13" y="0"/>
                    </a:cubicBezTo>
                    <a:cubicBezTo>
                      <a:pt x="16" y="0"/>
                      <a:pt x="19" y="1"/>
                      <a:pt x="22" y="3"/>
                    </a:cubicBezTo>
                    <a:cubicBezTo>
                      <a:pt x="24" y="5"/>
                      <a:pt x="25" y="8"/>
                      <a:pt x="25" y="11"/>
                    </a:cubicBezTo>
                    <a:cubicBezTo>
                      <a:pt x="25" y="14"/>
                      <a:pt x="23" y="17"/>
                      <a:pt x="21" y="19"/>
                    </a:cubicBezTo>
                    <a:cubicBezTo>
                      <a:pt x="19" y="21"/>
                      <a:pt x="16" y="22"/>
                      <a:pt x="13" y="22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9" y="12"/>
                      <a:pt x="9" y="12"/>
                      <a:pt x="10" y="13"/>
                    </a:cubicBezTo>
                    <a:cubicBezTo>
                      <a:pt x="10" y="14"/>
                      <a:pt x="11" y="14"/>
                      <a:pt x="13" y="14"/>
                    </a:cubicBezTo>
                    <a:cubicBezTo>
                      <a:pt x="14" y="14"/>
                      <a:pt x="15" y="14"/>
                      <a:pt x="16" y="13"/>
                    </a:cubicBezTo>
                    <a:cubicBezTo>
                      <a:pt x="16" y="13"/>
                      <a:pt x="17" y="12"/>
                      <a:pt x="17" y="11"/>
                    </a:cubicBezTo>
                    <a:cubicBezTo>
                      <a:pt x="17" y="10"/>
                      <a:pt x="16" y="9"/>
                      <a:pt x="16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76" name="Freeform 275"/>
              <p:cNvSpPr>
                <a:spLocks noEditPoints="1"/>
              </p:cNvSpPr>
              <p:nvPr/>
            </p:nvSpPr>
            <p:spPr bwMode="auto">
              <a:xfrm>
                <a:off x="-3690939" y="3168650"/>
                <a:ext cx="53975" cy="49213"/>
              </a:xfrm>
              <a:custGeom>
                <a:avLst/>
                <a:gdLst>
                  <a:gd name="T0" fmla="*/ 13 w 25"/>
                  <a:gd name="T1" fmla="*/ 23 h 23"/>
                  <a:gd name="T2" fmla="*/ 12 w 25"/>
                  <a:gd name="T3" fmla="*/ 23 h 23"/>
                  <a:gd name="T4" fmla="*/ 1 w 25"/>
                  <a:gd name="T5" fmla="*/ 10 h 23"/>
                  <a:gd name="T6" fmla="*/ 14 w 25"/>
                  <a:gd name="T7" fmla="*/ 0 h 23"/>
                  <a:gd name="T8" fmla="*/ 22 w 25"/>
                  <a:gd name="T9" fmla="*/ 4 h 23"/>
                  <a:gd name="T10" fmla="*/ 25 w 25"/>
                  <a:gd name="T11" fmla="*/ 12 h 23"/>
                  <a:gd name="T12" fmla="*/ 13 w 25"/>
                  <a:gd name="T13" fmla="*/ 23 h 23"/>
                  <a:gd name="T14" fmla="*/ 13 w 25"/>
                  <a:gd name="T15" fmla="*/ 8 h 23"/>
                  <a:gd name="T16" fmla="*/ 9 w 25"/>
                  <a:gd name="T17" fmla="*/ 11 h 23"/>
                  <a:gd name="T18" fmla="*/ 13 w 25"/>
                  <a:gd name="T19" fmla="*/ 15 h 23"/>
                  <a:gd name="T20" fmla="*/ 17 w 25"/>
                  <a:gd name="T21" fmla="*/ 12 h 23"/>
                  <a:gd name="T22" fmla="*/ 16 w 25"/>
                  <a:gd name="T23" fmla="*/ 10 h 23"/>
                  <a:gd name="T24" fmla="*/ 13 w 25"/>
                  <a:gd name="T25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3" y="23"/>
                      <a:pt x="12" y="23"/>
                      <a:pt x="12" y="23"/>
                    </a:cubicBezTo>
                    <a:cubicBezTo>
                      <a:pt x="5" y="22"/>
                      <a:pt x="0" y="17"/>
                      <a:pt x="1" y="10"/>
                    </a:cubicBezTo>
                    <a:cubicBezTo>
                      <a:pt x="1" y="4"/>
                      <a:pt x="7" y="0"/>
                      <a:pt x="14" y="0"/>
                    </a:cubicBezTo>
                    <a:cubicBezTo>
                      <a:pt x="17" y="0"/>
                      <a:pt x="20" y="2"/>
                      <a:pt x="22" y="4"/>
                    </a:cubicBezTo>
                    <a:cubicBezTo>
                      <a:pt x="24" y="6"/>
                      <a:pt x="25" y="9"/>
                      <a:pt x="25" y="12"/>
                    </a:cubicBezTo>
                    <a:cubicBezTo>
                      <a:pt x="24" y="18"/>
                      <a:pt x="19" y="23"/>
                      <a:pt x="13" y="23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10"/>
                      <a:pt x="9" y="11"/>
                    </a:cubicBezTo>
                    <a:cubicBezTo>
                      <a:pt x="9" y="13"/>
                      <a:pt x="10" y="14"/>
                      <a:pt x="13" y="15"/>
                    </a:cubicBezTo>
                    <a:cubicBezTo>
                      <a:pt x="15" y="15"/>
                      <a:pt x="17" y="14"/>
                      <a:pt x="17" y="12"/>
                    </a:cubicBezTo>
                    <a:cubicBezTo>
                      <a:pt x="17" y="11"/>
                      <a:pt x="16" y="10"/>
                      <a:pt x="16" y="10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77" name="Freeform 276"/>
              <p:cNvSpPr>
                <a:spLocks noEditPoints="1"/>
              </p:cNvSpPr>
              <p:nvPr/>
            </p:nvSpPr>
            <p:spPr bwMode="auto">
              <a:xfrm>
                <a:off x="-3694114" y="3198813"/>
                <a:ext cx="53975" cy="49213"/>
              </a:xfrm>
              <a:custGeom>
                <a:avLst/>
                <a:gdLst>
                  <a:gd name="T0" fmla="*/ 13 w 25"/>
                  <a:gd name="T1" fmla="*/ 23 h 23"/>
                  <a:gd name="T2" fmla="*/ 11 w 25"/>
                  <a:gd name="T3" fmla="*/ 23 h 23"/>
                  <a:gd name="T4" fmla="*/ 0 w 25"/>
                  <a:gd name="T5" fmla="*/ 10 h 23"/>
                  <a:gd name="T6" fmla="*/ 14 w 25"/>
                  <a:gd name="T7" fmla="*/ 1 h 23"/>
                  <a:gd name="T8" fmla="*/ 22 w 25"/>
                  <a:gd name="T9" fmla="*/ 5 h 23"/>
                  <a:gd name="T10" fmla="*/ 24 w 25"/>
                  <a:gd name="T11" fmla="*/ 13 h 23"/>
                  <a:gd name="T12" fmla="*/ 13 w 25"/>
                  <a:gd name="T13" fmla="*/ 23 h 23"/>
                  <a:gd name="T14" fmla="*/ 12 w 25"/>
                  <a:gd name="T15" fmla="*/ 9 h 23"/>
                  <a:gd name="T16" fmla="*/ 8 w 25"/>
                  <a:gd name="T17" fmla="*/ 11 h 23"/>
                  <a:gd name="T18" fmla="*/ 12 w 25"/>
                  <a:gd name="T19" fmla="*/ 15 h 23"/>
                  <a:gd name="T20" fmla="*/ 16 w 25"/>
                  <a:gd name="T21" fmla="*/ 12 h 23"/>
                  <a:gd name="T22" fmla="*/ 16 w 25"/>
                  <a:gd name="T23" fmla="*/ 10 h 23"/>
                  <a:gd name="T24" fmla="*/ 13 w 25"/>
                  <a:gd name="T25" fmla="*/ 9 h 23"/>
                  <a:gd name="T26" fmla="*/ 12 w 25"/>
                  <a:gd name="T27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2" y="23"/>
                      <a:pt x="11" y="23"/>
                      <a:pt x="11" y="23"/>
                    </a:cubicBezTo>
                    <a:cubicBezTo>
                      <a:pt x="4" y="22"/>
                      <a:pt x="0" y="16"/>
                      <a:pt x="0" y="10"/>
                    </a:cubicBezTo>
                    <a:cubicBezTo>
                      <a:pt x="1" y="4"/>
                      <a:pt x="7" y="0"/>
                      <a:pt x="14" y="1"/>
                    </a:cubicBezTo>
                    <a:cubicBezTo>
                      <a:pt x="17" y="1"/>
                      <a:pt x="20" y="3"/>
                      <a:pt x="22" y="5"/>
                    </a:cubicBezTo>
                    <a:cubicBezTo>
                      <a:pt x="24" y="8"/>
                      <a:pt x="25" y="11"/>
                      <a:pt x="24" y="13"/>
                    </a:cubicBezTo>
                    <a:cubicBezTo>
                      <a:pt x="24" y="19"/>
                      <a:pt x="19" y="23"/>
                      <a:pt x="13" y="23"/>
                    </a:cubicBezTo>
                    <a:close/>
                    <a:moveTo>
                      <a:pt x="12" y="9"/>
                    </a:moveTo>
                    <a:cubicBezTo>
                      <a:pt x="10" y="9"/>
                      <a:pt x="9" y="10"/>
                      <a:pt x="8" y="11"/>
                    </a:cubicBezTo>
                    <a:cubicBezTo>
                      <a:pt x="8" y="13"/>
                      <a:pt x="10" y="15"/>
                      <a:pt x="12" y="15"/>
                    </a:cubicBezTo>
                    <a:cubicBezTo>
                      <a:pt x="14" y="16"/>
                      <a:pt x="16" y="14"/>
                      <a:pt x="16" y="12"/>
                    </a:cubicBezTo>
                    <a:cubicBezTo>
                      <a:pt x="16" y="11"/>
                      <a:pt x="16" y="11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78" name="Freeform 277"/>
              <p:cNvSpPr>
                <a:spLocks noEditPoints="1"/>
              </p:cNvSpPr>
              <p:nvPr/>
            </p:nvSpPr>
            <p:spPr bwMode="auto">
              <a:xfrm>
                <a:off x="-3700464" y="3230563"/>
                <a:ext cx="57150" cy="49213"/>
              </a:xfrm>
              <a:custGeom>
                <a:avLst/>
                <a:gdLst>
                  <a:gd name="T0" fmla="*/ 14 w 26"/>
                  <a:gd name="T1" fmla="*/ 23 h 23"/>
                  <a:gd name="T2" fmla="*/ 11 w 26"/>
                  <a:gd name="T3" fmla="*/ 23 h 23"/>
                  <a:gd name="T4" fmla="*/ 1 w 26"/>
                  <a:gd name="T5" fmla="*/ 9 h 23"/>
                  <a:gd name="T6" fmla="*/ 13 w 26"/>
                  <a:gd name="T7" fmla="*/ 0 h 23"/>
                  <a:gd name="T8" fmla="*/ 15 w 26"/>
                  <a:gd name="T9" fmla="*/ 0 h 23"/>
                  <a:gd name="T10" fmla="*/ 23 w 26"/>
                  <a:gd name="T11" fmla="*/ 5 h 23"/>
                  <a:gd name="T12" fmla="*/ 25 w 26"/>
                  <a:gd name="T13" fmla="*/ 13 h 23"/>
                  <a:gd name="T14" fmla="*/ 14 w 26"/>
                  <a:gd name="T15" fmla="*/ 23 h 23"/>
                  <a:gd name="T16" fmla="*/ 13 w 26"/>
                  <a:gd name="T17" fmla="*/ 8 h 23"/>
                  <a:gd name="T18" fmla="*/ 9 w 26"/>
                  <a:gd name="T19" fmla="*/ 11 h 23"/>
                  <a:gd name="T20" fmla="*/ 13 w 26"/>
                  <a:gd name="T21" fmla="*/ 15 h 23"/>
                  <a:gd name="T22" fmla="*/ 17 w 26"/>
                  <a:gd name="T23" fmla="*/ 12 h 23"/>
                  <a:gd name="T24" fmla="*/ 17 w 26"/>
                  <a:gd name="T25" fmla="*/ 10 h 23"/>
                  <a:gd name="T26" fmla="*/ 14 w 26"/>
                  <a:gd name="T27" fmla="*/ 8 h 23"/>
                  <a:gd name="T28" fmla="*/ 13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3" y="23"/>
                      <a:pt x="12" y="23"/>
                      <a:pt x="11" y="23"/>
                    </a:cubicBezTo>
                    <a:cubicBezTo>
                      <a:pt x="5" y="21"/>
                      <a:pt x="0" y="15"/>
                      <a:pt x="1" y="9"/>
                    </a:cubicBezTo>
                    <a:cubicBezTo>
                      <a:pt x="2" y="4"/>
                      <a:pt x="7" y="0"/>
                      <a:pt x="13" y="0"/>
                    </a:cubicBezTo>
                    <a:cubicBezTo>
                      <a:pt x="14" y="0"/>
                      <a:pt x="14" y="0"/>
                      <a:pt x="15" y="0"/>
                    </a:cubicBezTo>
                    <a:cubicBezTo>
                      <a:pt x="18" y="1"/>
                      <a:pt x="21" y="2"/>
                      <a:pt x="23" y="5"/>
                    </a:cubicBezTo>
                    <a:cubicBezTo>
                      <a:pt x="25" y="8"/>
                      <a:pt x="26" y="11"/>
                      <a:pt x="25" y="13"/>
                    </a:cubicBezTo>
                    <a:cubicBezTo>
                      <a:pt x="24" y="19"/>
                      <a:pt x="19" y="23"/>
                      <a:pt x="14" y="23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9" y="12"/>
                      <a:pt x="11" y="14"/>
                      <a:pt x="13" y="15"/>
                    </a:cubicBezTo>
                    <a:cubicBezTo>
                      <a:pt x="15" y="15"/>
                      <a:pt x="17" y="14"/>
                      <a:pt x="17" y="12"/>
                    </a:cubicBezTo>
                    <a:cubicBezTo>
                      <a:pt x="17" y="11"/>
                      <a:pt x="17" y="10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79" name="Freeform 278"/>
              <p:cNvSpPr>
                <a:spLocks noEditPoints="1"/>
              </p:cNvSpPr>
              <p:nvPr/>
            </p:nvSpPr>
            <p:spPr bwMode="auto">
              <a:xfrm>
                <a:off x="-3706814" y="3260725"/>
                <a:ext cx="55563" cy="49213"/>
              </a:xfrm>
              <a:custGeom>
                <a:avLst/>
                <a:gdLst>
                  <a:gd name="T0" fmla="*/ 14 w 26"/>
                  <a:gd name="T1" fmla="*/ 23 h 23"/>
                  <a:gd name="T2" fmla="*/ 11 w 26"/>
                  <a:gd name="T3" fmla="*/ 23 h 23"/>
                  <a:gd name="T4" fmla="*/ 2 w 26"/>
                  <a:gd name="T5" fmla="*/ 9 h 23"/>
                  <a:gd name="T6" fmla="*/ 7 w 26"/>
                  <a:gd name="T7" fmla="*/ 2 h 23"/>
                  <a:gd name="T8" fmla="*/ 16 w 26"/>
                  <a:gd name="T9" fmla="*/ 1 h 23"/>
                  <a:gd name="T10" fmla="*/ 23 w 26"/>
                  <a:gd name="T11" fmla="*/ 5 h 23"/>
                  <a:gd name="T12" fmla="*/ 25 w 26"/>
                  <a:gd name="T13" fmla="*/ 14 h 23"/>
                  <a:gd name="T14" fmla="*/ 14 w 26"/>
                  <a:gd name="T15" fmla="*/ 23 h 23"/>
                  <a:gd name="T16" fmla="*/ 13 w 26"/>
                  <a:gd name="T17" fmla="*/ 8 h 23"/>
                  <a:gd name="T18" fmla="*/ 11 w 26"/>
                  <a:gd name="T19" fmla="*/ 9 h 23"/>
                  <a:gd name="T20" fmla="*/ 9 w 26"/>
                  <a:gd name="T21" fmla="*/ 11 h 23"/>
                  <a:gd name="T22" fmla="*/ 13 w 26"/>
                  <a:gd name="T23" fmla="*/ 15 h 23"/>
                  <a:gd name="T24" fmla="*/ 17 w 26"/>
                  <a:gd name="T25" fmla="*/ 13 h 23"/>
                  <a:gd name="T26" fmla="*/ 17 w 26"/>
                  <a:gd name="T27" fmla="*/ 10 h 23"/>
                  <a:gd name="T28" fmla="*/ 14 w 26"/>
                  <a:gd name="T29" fmla="*/ 9 h 23"/>
                  <a:gd name="T30" fmla="*/ 13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3" y="23"/>
                      <a:pt x="12" y="23"/>
                      <a:pt x="11" y="23"/>
                    </a:cubicBezTo>
                    <a:cubicBezTo>
                      <a:pt x="4" y="21"/>
                      <a:pt x="0" y="15"/>
                      <a:pt x="2" y="9"/>
                    </a:cubicBezTo>
                    <a:cubicBezTo>
                      <a:pt x="2" y="6"/>
                      <a:pt x="4" y="4"/>
                      <a:pt x="7" y="2"/>
                    </a:cubicBezTo>
                    <a:cubicBezTo>
                      <a:pt x="9" y="1"/>
                      <a:pt x="13" y="0"/>
                      <a:pt x="16" y="1"/>
                    </a:cubicBezTo>
                    <a:cubicBezTo>
                      <a:pt x="19" y="1"/>
                      <a:pt x="22" y="3"/>
                      <a:pt x="23" y="5"/>
                    </a:cubicBezTo>
                    <a:cubicBezTo>
                      <a:pt x="25" y="8"/>
                      <a:pt x="26" y="11"/>
                      <a:pt x="25" y="14"/>
                    </a:cubicBezTo>
                    <a:cubicBezTo>
                      <a:pt x="24" y="19"/>
                      <a:pt x="19" y="23"/>
                      <a:pt x="14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9"/>
                      <a:pt x="11" y="9"/>
                    </a:cubicBezTo>
                    <a:cubicBezTo>
                      <a:pt x="10" y="9"/>
                      <a:pt x="10" y="10"/>
                      <a:pt x="9" y="11"/>
                    </a:cubicBezTo>
                    <a:cubicBezTo>
                      <a:pt x="9" y="12"/>
                      <a:pt x="11" y="14"/>
                      <a:pt x="13" y="15"/>
                    </a:cubicBezTo>
                    <a:cubicBezTo>
                      <a:pt x="15" y="15"/>
                      <a:pt x="17" y="14"/>
                      <a:pt x="17" y="13"/>
                    </a:cubicBezTo>
                    <a:cubicBezTo>
                      <a:pt x="18" y="12"/>
                      <a:pt x="17" y="11"/>
                      <a:pt x="17" y="10"/>
                    </a:cubicBezTo>
                    <a:cubicBezTo>
                      <a:pt x="16" y="9"/>
                      <a:pt x="15" y="9"/>
                      <a:pt x="14" y="9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80" name="Freeform 279"/>
              <p:cNvSpPr>
                <a:spLocks noEditPoints="1"/>
              </p:cNvSpPr>
              <p:nvPr/>
            </p:nvSpPr>
            <p:spPr bwMode="auto">
              <a:xfrm>
                <a:off x="-3713164" y="3290888"/>
                <a:ext cx="53975" cy="49213"/>
              </a:xfrm>
              <a:custGeom>
                <a:avLst/>
                <a:gdLst>
                  <a:gd name="T0" fmla="*/ 13 w 25"/>
                  <a:gd name="T1" fmla="*/ 23 h 23"/>
                  <a:gd name="T2" fmla="*/ 10 w 25"/>
                  <a:gd name="T3" fmla="*/ 23 h 23"/>
                  <a:gd name="T4" fmla="*/ 1 w 25"/>
                  <a:gd name="T5" fmla="*/ 9 h 23"/>
                  <a:gd name="T6" fmla="*/ 13 w 25"/>
                  <a:gd name="T7" fmla="*/ 0 h 23"/>
                  <a:gd name="T8" fmla="*/ 16 w 25"/>
                  <a:gd name="T9" fmla="*/ 1 h 23"/>
                  <a:gd name="T10" fmla="*/ 24 w 25"/>
                  <a:gd name="T11" fmla="*/ 7 h 23"/>
                  <a:gd name="T12" fmla="*/ 25 w 25"/>
                  <a:gd name="T13" fmla="*/ 15 h 23"/>
                  <a:gd name="T14" fmla="*/ 13 w 25"/>
                  <a:gd name="T15" fmla="*/ 23 h 23"/>
                  <a:gd name="T16" fmla="*/ 13 w 25"/>
                  <a:gd name="T17" fmla="*/ 9 h 23"/>
                  <a:gd name="T18" fmla="*/ 9 w 25"/>
                  <a:gd name="T19" fmla="*/ 11 h 23"/>
                  <a:gd name="T20" fmla="*/ 12 w 25"/>
                  <a:gd name="T21" fmla="*/ 15 h 23"/>
                  <a:gd name="T22" fmla="*/ 17 w 25"/>
                  <a:gd name="T23" fmla="*/ 13 h 23"/>
                  <a:gd name="T24" fmla="*/ 17 w 25"/>
                  <a:gd name="T25" fmla="*/ 11 h 23"/>
                  <a:gd name="T26" fmla="*/ 14 w 25"/>
                  <a:gd name="T27" fmla="*/ 9 h 23"/>
                  <a:gd name="T28" fmla="*/ 13 w 25"/>
                  <a:gd name="T29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2" y="23"/>
                      <a:pt x="11" y="23"/>
                      <a:pt x="10" y="23"/>
                    </a:cubicBezTo>
                    <a:cubicBezTo>
                      <a:pt x="3" y="21"/>
                      <a:pt x="0" y="14"/>
                      <a:pt x="1" y="9"/>
                    </a:cubicBezTo>
                    <a:cubicBezTo>
                      <a:pt x="3" y="4"/>
                      <a:pt x="7" y="0"/>
                      <a:pt x="13" y="0"/>
                    </a:cubicBezTo>
                    <a:cubicBezTo>
                      <a:pt x="14" y="0"/>
                      <a:pt x="15" y="1"/>
                      <a:pt x="16" y="1"/>
                    </a:cubicBezTo>
                    <a:cubicBezTo>
                      <a:pt x="19" y="2"/>
                      <a:pt x="22" y="4"/>
                      <a:pt x="24" y="7"/>
                    </a:cubicBezTo>
                    <a:cubicBezTo>
                      <a:pt x="25" y="9"/>
                      <a:pt x="25" y="12"/>
                      <a:pt x="25" y="15"/>
                    </a:cubicBezTo>
                    <a:cubicBezTo>
                      <a:pt x="23" y="20"/>
                      <a:pt x="19" y="23"/>
                      <a:pt x="13" y="23"/>
                    </a:cubicBezTo>
                    <a:close/>
                    <a:moveTo>
                      <a:pt x="13" y="9"/>
                    </a:moveTo>
                    <a:cubicBezTo>
                      <a:pt x="11" y="9"/>
                      <a:pt x="9" y="10"/>
                      <a:pt x="9" y="11"/>
                    </a:cubicBezTo>
                    <a:cubicBezTo>
                      <a:pt x="9" y="12"/>
                      <a:pt x="10" y="14"/>
                      <a:pt x="12" y="15"/>
                    </a:cubicBezTo>
                    <a:cubicBezTo>
                      <a:pt x="14" y="16"/>
                      <a:pt x="16" y="15"/>
                      <a:pt x="17" y="13"/>
                    </a:cubicBezTo>
                    <a:cubicBezTo>
                      <a:pt x="17" y="12"/>
                      <a:pt x="17" y="11"/>
                      <a:pt x="17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3" y="9"/>
                      <a:pt x="13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81" name="Freeform 280"/>
              <p:cNvSpPr>
                <a:spLocks noEditPoints="1"/>
              </p:cNvSpPr>
              <p:nvPr/>
            </p:nvSpPr>
            <p:spPr bwMode="auto">
              <a:xfrm>
                <a:off x="-3654426" y="3146425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12 w 25"/>
                  <a:gd name="T3" fmla="*/ 24 h 24"/>
                  <a:gd name="T4" fmla="*/ 1 w 25"/>
                  <a:gd name="T5" fmla="*/ 12 h 24"/>
                  <a:gd name="T6" fmla="*/ 13 w 25"/>
                  <a:gd name="T7" fmla="*/ 0 h 24"/>
                  <a:gd name="T8" fmla="*/ 13 w 25"/>
                  <a:gd name="T9" fmla="*/ 0 h 24"/>
                  <a:gd name="T10" fmla="*/ 22 w 25"/>
                  <a:gd name="T11" fmla="*/ 4 h 24"/>
                  <a:gd name="T12" fmla="*/ 25 w 25"/>
                  <a:gd name="T13" fmla="*/ 13 h 24"/>
                  <a:gd name="T14" fmla="*/ 13 w 25"/>
                  <a:gd name="T15" fmla="*/ 24 h 24"/>
                  <a:gd name="T16" fmla="*/ 13 w 25"/>
                  <a:gd name="T17" fmla="*/ 9 h 24"/>
                  <a:gd name="T18" fmla="*/ 9 w 25"/>
                  <a:gd name="T19" fmla="*/ 12 h 24"/>
                  <a:gd name="T20" fmla="*/ 13 w 25"/>
                  <a:gd name="T21" fmla="*/ 16 h 24"/>
                  <a:gd name="T22" fmla="*/ 17 w 25"/>
                  <a:gd name="T23" fmla="*/ 12 h 24"/>
                  <a:gd name="T24" fmla="*/ 16 w 25"/>
                  <a:gd name="T25" fmla="*/ 10 h 24"/>
                  <a:gd name="T26" fmla="*/ 13 w 25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5" y="23"/>
                      <a:pt x="0" y="18"/>
                      <a:pt x="1" y="12"/>
                    </a:cubicBezTo>
                    <a:cubicBezTo>
                      <a:pt x="1" y="5"/>
                      <a:pt x="6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6" y="1"/>
                      <a:pt x="19" y="2"/>
                      <a:pt x="22" y="4"/>
                    </a:cubicBezTo>
                    <a:cubicBezTo>
                      <a:pt x="24" y="7"/>
                      <a:pt x="25" y="10"/>
                      <a:pt x="25" y="13"/>
                    </a:cubicBezTo>
                    <a:cubicBezTo>
                      <a:pt x="25" y="19"/>
                      <a:pt x="19" y="24"/>
                      <a:pt x="13" y="24"/>
                    </a:cubicBezTo>
                    <a:close/>
                    <a:moveTo>
                      <a:pt x="13" y="9"/>
                    </a:moveTo>
                    <a:cubicBezTo>
                      <a:pt x="11" y="9"/>
                      <a:pt x="9" y="10"/>
                      <a:pt x="9" y="12"/>
                    </a:cubicBezTo>
                    <a:cubicBezTo>
                      <a:pt x="9" y="14"/>
                      <a:pt x="10" y="16"/>
                      <a:pt x="13" y="16"/>
                    </a:cubicBezTo>
                    <a:cubicBezTo>
                      <a:pt x="15" y="16"/>
                      <a:pt x="17" y="14"/>
                      <a:pt x="17" y="12"/>
                    </a:cubicBezTo>
                    <a:cubicBezTo>
                      <a:pt x="17" y="11"/>
                      <a:pt x="16" y="11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82" name="Freeform 281"/>
              <p:cNvSpPr>
                <a:spLocks noEditPoints="1"/>
              </p:cNvSpPr>
              <p:nvPr/>
            </p:nvSpPr>
            <p:spPr bwMode="auto">
              <a:xfrm>
                <a:off x="-3657601" y="3179763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11 w 25"/>
                  <a:gd name="T3" fmla="*/ 24 h 24"/>
                  <a:gd name="T4" fmla="*/ 3 w 25"/>
                  <a:gd name="T5" fmla="*/ 20 h 24"/>
                  <a:gd name="T6" fmla="*/ 1 w 25"/>
                  <a:gd name="T7" fmla="*/ 11 h 24"/>
                  <a:gd name="T8" fmla="*/ 13 w 25"/>
                  <a:gd name="T9" fmla="*/ 1 h 24"/>
                  <a:gd name="T10" fmla="*/ 22 w 25"/>
                  <a:gd name="T11" fmla="*/ 5 h 24"/>
                  <a:gd name="T12" fmla="*/ 25 w 25"/>
                  <a:gd name="T13" fmla="*/ 14 h 24"/>
                  <a:gd name="T14" fmla="*/ 20 w 25"/>
                  <a:gd name="T15" fmla="*/ 22 h 24"/>
                  <a:gd name="T16" fmla="*/ 13 w 25"/>
                  <a:gd name="T17" fmla="*/ 24 h 24"/>
                  <a:gd name="T18" fmla="*/ 13 w 25"/>
                  <a:gd name="T19" fmla="*/ 9 h 24"/>
                  <a:gd name="T20" fmla="*/ 9 w 25"/>
                  <a:gd name="T21" fmla="*/ 12 h 24"/>
                  <a:gd name="T22" fmla="*/ 9 w 25"/>
                  <a:gd name="T23" fmla="*/ 15 h 24"/>
                  <a:gd name="T24" fmla="*/ 12 w 25"/>
                  <a:gd name="T25" fmla="*/ 16 h 24"/>
                  <a:gd name="T26" fmla="*/ 15 w 25"/>
                  <a:gd name="T27" fmla="*/ 15 h 24"/>
                  <a:gd name="T28" fmla="*/ 17 w 25"/>
                  <a:gd name="T29" fmla="*/ 13 h 24"/>
                  <a:gd name="T30" fmla="*/ 16 w 25"/>
                  <a:gd name="T31" fmla="*/ 10 h 24"/>
                  <a:gd name="T32" fmla="*/ 13 w 25"/>
                  <a:gd name="T3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2" y="24"/>
                      <a:pt x="11" y="24"/>
                    </a:cubicBezTo>
                    <a:cubicBezTo>
                      <a:pt x="8" y="24"/>
                      <a:pt x="5" y="22"/>
                      <a:pt x="3" y="20"/>
                    </a:cubicBezTo>
                    <a:cubicBezTo>
                      <a:pt x="1" y="18"/>
                      <a:pt x="0" y="15"/>
                      <a:pt x="1" y="11"/>
                    </a:cubicBezTo>
                    <a:cubicBezTo>
                      <a:pt x="1" y="5"/>
                      <a:pt x="7" y="0"/>
                      <a:pt x="13" y="1"/>
                    </a:cubicBezTo>
                    <a:cubicBezTo>
                      <a:pt x="17" y="1"/>
                      <a:pt x="20" y="2"/>
                      <a:pt x="22" y="5"/>
                    </a:cubicBezTo>
                    <a:cubicBezTo>
                      <a:pt x="24" y="7"/>
                      <a:pt x="25" y="10"/>
                      <a:pt x="25" y="14"/>
                    </a:cubicBezTo>
                    <a:cubicBezTo>
                      <a:pt x="25" y="17"/>
                      <a:pt x="23" y="20"/>
                      <a:pt x="20" y="22"/>
                    </a:cubicBezTo>
                    <a:cubicBezTo>
                      <a:pt x="18" y="23"/>
                      <a:pt x="15" y="24"/>
                      <a:pt x="13" y="24"/>
                    </a:cubicBezTo>
                    <a:close/>
                    <a:moveTo>
                      <a:pt x="13" y="9"/>
                    </a:moveTo>
                    <a:cubicBezTo>
                      <a:pt x="10" y="9"/>
                      <a:pt x="9" y="10"/>
                      <a:pt x="9" y="12"/>
                    </a:cubicBezTo>
                    <a:cubicBezTo>
                      <a:pt x="9" y="13"/>
                      <a:pt x="9" y="14"/>
                      <a:pt x="9" y="15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2"/>
                      <a:pt x="16" y="11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83" name="Freeform 282"/>
              <p:cNvSpPr>
                <a:spLocks noEditPoints="1"/>
              </p:cNvSpPr>
              <p:nvPr/>
            </p:nvSpPr>
            <p:spPr bwMode="auto">
              <a:xfrm>
                <a:off x="-3660776" y="3211513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11 w 25"/>
                  <a:gd name="T3" fmla="*/ 24 h 24"/>
                  <a:gd name="T4" fmla="*/ 1 w 25"/>
                  <a:gd name="T5" fmla="*/ 11 h 24"/>
                  <a:gd name="T6" fmla="*/ 14 w 25"/>
                  <a:gd name="T7" fmla="*/ 1 h 24"/>
                  <a:gd name="T8" fmla="*/ 22 w 25"/>
                  <a:gd name="T9" fmla="*/ 6 h 24"/>
                  <a:gd name="T10" fmla="*/ 25 w 25"/>
                  <a:gd name="T11" fmla="*/ 14 h 24"/>
                  <a:gd name="T12" fmla="*/ 13 w 25"/>
                  <a:gd name="T13" fmla="*/ 24 h 24"/>
                  <a:gd name="T14" fmla="*/ 13 w 25"/>
                  <a:gd name="T15" fmla="*/ 9 h 24"/>
                  <a:gd name="T16" fmla="*/ 9 w 25"/>
                  <a:gd name="T17" fmla="*/ 12 h 24"/>
                  <a:gd name="T18" fmla="*/ 12 w 25"/>
                  <a:gd name="T19" fmla="*/ 16 h 24"/>
                  <a:gd name="T20" fmla="*/ 13 w 25"/>
                  <a:gd name="T21" fmla="*/ 16 h 24"/>
                  <a:gd name="T22" fmla="*/ 17 w 25"/>
                  <a:gd name="T23" fmla="*/ 13 h 24"/>
                  <a:gd name="T24" fmla="*/ 16 w 25"/>
                  <a:gd name="T25" fmla="*/ 11 h 24"/>
                  <a:gd name="T26" fmla="*/ 13 w 25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2" y="24"/>
                      <a:pt x="11" y="24"/>
                    </a:cubicBezTo>
                    <a:cubicBezTo>
                      <a:pt x="5" y="23"/>
                      <a:pt x="0" y="17"/>
                      <a:pt x="1" y="11"/>
                    </a:cubicBezTo>
                    <a:cubicBezTo>
                      <a:pt x="2" y="5"/>
                      <a:pt x="7" y="0"/>
                      <a:pt x="14" y="1"/>
                    </a:cubicBezTo>
                    <a:cubicBezTo>
                      <a:pt x="18" y="1"/>
                      <a:pt x="20" y="3"/>
                      <a:pt x="22" y="6"/>
                    </a:cubicBezTo>
                    <a:cubicBezTo>
                      <a:pt x="24" y="8"/>
                      <a:pt x="25" y="11"/>
                      <a:pt x="25" y="14"/>
                    </a:cubicBezTo>
                    <a:cubicBezTo>
                      <a:pt x="24" y="20"/>
                      <a:pt x="19" y="24"/>
                      <a:pt x="13" y="24"/>
                    </a:cubicBezTo>
                    <a:close/>
                    <a:moveTo>
                      <a:pt x="13" y="9"/>
                    </a:moveTo>
                    <a:cubicBezTo>
                      <a:pt x="11" y="9"/>
                      <a:pt x="9" y="10"/>
                      <a:pt x="9" y="12"/>
                    </a:cubicBezTo>
                    <a:cubicBezTo>
                      <a:pt x="9" y="14"/>
                      <a:pt x="10" y="16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5" y="16"/>
                      <a:pt x="17" y="15"/>
                      <a:pt x="17" y="13"/>
                    </a:cubicBezTo>
                    <a:cubicBezTo>
                      <a:pt x="17" y="12"/>
                      <a:pt x="17" y="11"/>
                      <a:pt x="16" y="11"/>
                    </a:cubicBezTo>
                    <a:cubicBezTo>
                      <a:pt x="15" y="10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84" name="Freeform 283"/>
              <p:cNvSpPr>
                <a:spLocks noEditPoints="1"/>
              </p:cNvSpPr>
              <p:nvPr/>
            </p:nvSpPr>
            <p:spPr bwMode="auto">
              <a:xfrm>
                <a:off x="-3665539" y="3246438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10 w 25"/>
                  <a:gd name="T3" fmla="*/ 23 h 24"/>
                  <a:gd name="T4" fmla="*/ 2 w 25"/>
                  <a:gd name="T5" fmla="*/ 18 h 24"/>
                  <a:gd name="T6" fmla="*/ 0 w 25"/>
                  <a:gd name="T7" fmla="*/ 10 h 24"/>
                  <a:gd name="T8" fmla="*/ 12 w 25"/>
                  <a:gd name="T9" fmla="*/ 0 h 24"/>
                  <a:gd name="T10" fmla="*/ 14 w 25"/>
                  <a:gd name="T11" fmla="*/ 0 h 24"/>
                  <a:gd name="T12" fmla="*/ 22 w 25"/>
                  <a:gd name="T13" fmla="*/ 5 h 24"/>
                  <a:gd name="T14" fmla="*/ 24 w 25"/>
                  <a:gd name="T15" fmla="*/ 14 h 24"/>
                  <a:gd name="T16" fmla="*/ 19 w 25"/>
                  <a:gd name="T17" fmla="*/ 22 h 24"/>
                  <a:gd name="T18" fmla="*/ 13 w 25"/>
                  <a:gd name="T19" fmla="*/ 24 h 24"/>
                  <a:gd name="T20" fmla="*/ 12 w 25"/>
                  <a:gd name="T21" fmla="*/ 8 h 24"/>
                  <a:gd name="T22" fmla="*/ 8 w 25"/>
                  <a:gd name="T23" fmla="*/ 11 h 24"/>
                  <a:gd name="T24" fmla="*/ 9 w 25"/>
                  <a:gd name="T25" fmla="*/ 14 h 24"/>
                  <a:gd name="T26" fmla="*/ 12 w 25"/>
                  <a:gd name="T27" fmla="*/ 15 h 24"/>
                  <a:gd name="T28" fmla="*/ 15 w 25"/>
                  <a:gd name="T29" fmla="*/ 15 h 24"/>
                  <a:gd name="T30" fmla="*/ 16 w 25"/>
                  <a:gd name="T31" fmla="*/ 13 h 24"/>
                  <a:gd name="T32" fmla="*/ 16 w 25"/>
                  <a:gd name="T33" fmla="*/ 10 h 24"/>
                  <a:gd name="T34" fmla="*/ 13 w 25"/>
                  <a:gd name="T35" fmla="*/ 8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1" y="23"/>
                      <a:pt x="10" y="23"/>
                    </a:cubicBezTo>
                    <a:cubicBezTo>
                      <a:pt x="7" y="23"/>
                      <a:pt x="4" y="21"/>
                      <a:pt x="2" y="18"/>
                    </a:cubicBezTo>
                    <a:cubicBezTo>
                      <a:pt x="1" y="16"/>
                      <a:pt x="0" y="13"/>
                      <a:pt x="0" y="10"/>
                    </a:cubicBezTo>
                    <a:cubicBezTo>
                      <a:pt x="1" y="4"/>
                      <a:pt x="6" y="0"/>
                      <a:pt x="12" y="0"/>
                    </a:cubicBezTo>
                    <a:cubicBezTo>
                      <a:pt x="13" y="0"/>
                      <a:pt x="14" y="0"/>
                      <a:pt x="14" y="0"/>
                    </a:cubicBezTo>
                    <a:cubicBezTo>
                      <a:pt x="18" y="1"/>
                      <a:pt x="20" y="3"/>
                      <a:pt x="22" y="5"/>
                    </a:cubicBezTo>
                    <a:cubicBezTo>
                      <a:pt x="24" y="8"/>
                      <a:pt x="25" y="11"/>
                      <a:pt x="24" y="14"/>
                    </a:cubicBezTo>
                    <a:cubicBezTo>
                      <a:pt x="24" y="17"/>
                      <a:pt x="22" y="20"/>
                      <a:pt x="19" y="22"/>
                    </a:cubicBezTo>
                    <a:cubicBezTo>
                      <a:pt x="17" y="23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8" y="11"/>
                    </a:cubicBezTo>
                    <a:cubicBezTo>
                      <a:pt x="8" y="12"/>
                      <a:pt x="9" y="13"/>
                      <a:pt x="9" y="14"/>
                    </a:cubicBezTo>
                    <a:cubicBezTo>
                      <a:pt x="10" y="15"/>
                      <a:pt x="11" y="15"/>
                      <a:pt x="12" y="15"/>
                    </a:cubicBezTo>
                    <a:cubicBezTo>
                      <a:pt x="13" y="16"/>
                      <a:pt x="14" y="15"/>
                      <a:pt x="15" y="15"/>
                    </a:cubicBezTo>
                    <a:cubicBezTo>
                      <a:pt x="16" y="14"/>
                      <a:pt x="16" y="14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9"/>
                      <a:pt x="14" y="8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85" name="Freeform 284"/>
              <p:cNvSpPr>
                <a:spLocks noEditPoints="1"/>
              </p:cNvSpPr>
              <p:nvPr/>
            </p:nvSpPr>
            <p:spPr bwMode="auto">
              <a:xfrm>
                <a:off x="-3673476" y="3278188"/>
                <a:ext cx="55563" cy="50800"/>
              </a:xfrm>
              <a:custGeom>
                <a:avLst/>
                <a:gdLst>
                  <a:gd name="T0" fmla="*/ 14 w 26"/>
                  <a:gd name="T1" fmla="*/ 24 h 24"/>
                  <a:gd name="T2" fmla="*/ 10 w 26"/>
                  <a:gd name="T3" fmla="*/ 23 h 24"/>
                  <a:gd name="T4" fmla="*/ 1 w 26"/>
                  <a:gd name="T5" fmla="*/ 9 h 24"/>
                  <a:gd name="T6" fmla="*/ 13 w 26"/>
                  <a:gd name="T7" fmla="*/ 0 h 24"/>
                  <a:gd name="T8" fmla="*/ 16 w 26"/>
                  <a:gd name="T9" fmla="*/ 0 h 24"/>
                  <a:gd name="T10" fmla="*/ 23 w 26"/>
                  <a:gd name="T11" fmla="*/ 6 h 24"/>
                  <a:gd name="T12" fmla="*/ 25 w 26"/>
                  <a:gd name="T13" fmla="*/ 15 h 24"/>
                  <a:gd name="T14" fmla="*/ 14 w 26"/>
                  <a:gd name="T15" fmla="*/ 24 h 24"/>
                  <a:gd name="T16" fmla="*/ 13 w 26"/>
                  <a:gd name="T17" fmla="*/ 8 h 24"/>
                  <a:gd name="T18" fmla="*/ 9 w 26"/>
                  <a:gd name="T19" fmla="*/ 11 h 24"/>
                  <a:gd name="T20" fmla="*/ 12 w 26"/>
                  <a:gd name="T21" fmla="*/ 15 h 24"/>
                  <a:gd name="T22" fmla="*/ 17 w 26"/>
                  <a:gd name="T23" fmla="*/ 13 h 24"/>
                  <a:gd name="T24" fmla="*/ 17 w 26"/>
                  <a:gd name="T25" fmla="*/ 10 h 24"/>
                  <a:gd name="T26" fmla="*/ 14 w 26"/>
                  <a:gd name="T27" fmla="*/ 8 h 24"/>
                  <a:gd name="T28" fmla="*/ 13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2" y="24"/>
                      <a:pt x="11" y="23"/>
                      <a:pt x="10" y="23"/>
                    </a:cubicBezTo>
                    <a:cubicBezTo>
                      <a:pt x="4" y="21"/>
                      <a:pt x="0" y="15"/>
                      <a:pt x="1" y="9"/>
                    </a:cubicBezTo>
                    <a:cubicBezTo>
                      <a:pt x="3" y="4"/>
                      <a:pt x="7" y="0"/>
                      <a:pt x="13" y="0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9" y="1"/>
                      <a:pt x="22" y="3"/>
                      <a:pt x="23" y="6"/>
                    </a:cubicBezTo>
                    <a:cubicBezTo>
                      <a:pt x="25" y="8"/>
                      <a:pt x="26" y="11"/>
                      <a:pt x="25" y="15"/>
                    </a:cubicBezTo>
                    <a:cubicBezTo>
                      <a:pt x="24" y="20"/>
                      <a:pt x="19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3"/>
                      <a:pt x="10" y="15"/>
                      <a:pt x="12" y="15"/>
                    </a:cubicBezTo>
                    <a:cubicBezTo>
                      <a:pt x="15" y="16"/>
                      <a:pt x="17" y="15"/>
                      <a:pt x="17" y="13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6" y="9"/>
                      <a:pt x="15" y="9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86" name="Freeform 285"/>
              <p:cNvSpPr>
                <a:spLocks noEditPoints="1"/>
              </p:cNvSpPr>
              <p:nvPr/>
            </p:nvSpPr>
            <p:spPr bwMode="auto">
              <a:xfrm>
                <a:off x="-3621089" y="3167063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11 w 25"/>
                  <a:gd name="T3" fmla="*/ 24 h 24"/>
                  <a:gd name="T4" fmla="*/ 0 w 25"/>
                  <a:gd name="T5" fmla="*/ 11 h 24"/>
                  <a:gd name="T6" fmla="*/ 13 w 25"/>
                  <a:gd name="T7" fmla="*/ 0 h 24"/>
                  <a:gd name="T8" fmla="*/ 22 w 25"/>
                  <a:gd name="T9" fmla="*/ 4 h 24"/>
                  <a:gd name="T10" fmla="*/ 24 w 25"/>
                  <a:gd name="T11" fmla="*/ 13 h 24"/>
                  <a:gd name="T12" fmla="*/ 13 w 25"/>
                  <a:gd name="T13" fmla="*/ 24 h 24"/>
                  <a:gd name="T14" fmla="*/ 13 w 25"/>
                  <a:gd name="T15" fmla="*/ 8 h 24"/>
                  <a:gd name="T16" fmla="*/ 8 w 25"/>
                  <a:gd name="T17" fmla="*/ 12 h 24"/>
                  <a:gd name="T18" fmla="*/ 12 w 25"/>
                  <a:gd name="T19" fmla="*/ 16 h 24"/>
                  <a:gd name="T20" fmla="*/ 16 w 25"/>
                  <a:gd name="T21" fmla="*/ 12 h 24"/>
                  <a:gd name="T22" fmla="*/ 15 w 25"/>
                  <a:gd name="T23" fmla="*/ 9 h 24"/>
                  <a:gd name="T24" fmla="*/ 13 w 25"/>
                  <a:gd name="T2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2" y="24"/>
                      <a:pt x="11" y="24"/>
                    </a:cubicBezTo>
                    <a:cubicBezTo>
                      <a:pt x="5" y="23"/>
                      <a:pt x="0" y="18"/>
                      <a:pt x="0" y="11"/>
                    </a:cubicBezTo>
                    <a:cubicBezTo>
                      <a:pt x="1" y="5"/>
                      <a:pt x="6" y="0"/>
                      <a:pt x="13" y="0"/>
                    </a:cubicBezTo>
                    <a:cubicBezTo>
                      <a:pt x="16" y="0"/>
                      <a:pt x="19" y="1"/>
                      <a:pt x="22" y="4"/>
                    </a:cubicBezTo>
                    <a:cubicBezTo>
                      <a:pt x="24" y="6"/>
                      <a:pt x="25" y="10"/>
                      <a:pt x="24" y="13"/>
                    </a:cubicBezTo>
                    <a:cubicBezTo>
                      <a:pt x="24" y="19"/>
                      <a:pt x="19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0" y="8"/>
                      <a:pt x="8" y="10"/>
                      <a:pt x="8" y="12"/>
                    </a:cubicBezTo>
                    <a:cubicBezTo>
                      <a:pt x="8" y="14"/>
                      <a:pt x="10" y="16"/>
                      <a:pt x="12" y="16"/>
                    </a:cubicBezTo>
                    <a:cubicBezTo>
                      <a:pt x="14" y="16"/>
                      <a:pt x="16" y="15"/>
                      <a:pt x="16" y="12"/>
                    </a:cubicBezTo>
                    <a:cubicBezTo>
                      <a:pt x="17" y="11"/>
                      <a:pt x="16" y="10"/>
                      <a:pt x="15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87" name="Freeform 286"/>
              <p:cNvSpPr>
                <a:spLocks noEditPoints="1"/>
              </p:cNvSpPr>
              <p:nvPr/>
            </p:nvSpPr>
            <p:spPr bwMode="auto">
              <a:xfrm>
                <a:off x="-3624264" y="3200400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11 w 25"/>
                  <a:gd name="T3" fmla="*/ 24 h 24"/>
                  <a:gd name="T4" fmla="*/ 1 w 25"/>
                  <a:gd name="T5" fmla="*/ 11 h 24"/>
                  <a:gd name="T6" fmla="*/ 5 w 25"/>
                  <a:gd name="T7" fmla="*/ 3 h 24"/>
                  <a:gd name="T8" fmla="*/ 14 w 25"/>
                  <a:gd name="T9" fmla="*/ 0 h 24"/>
                  <a:gd name="T10" fmla="*/ 22 w 25"/>
                  <a:gd name="T11" fmla="*/ 4 h 24"/>
                  <a:gd name="T12" fmla="*/ 25 w 25"/>
                  <a:gd name="T13" fmla="*/ 13 h 24"/>
                  <a:gd name="T14" fmla="*/ 13 w 25"/>
                  <a:gd name="T15" fmla="*/ 24 h 24"/>
                  <a:gd name="T16" fmla="*/ 13 w 25"/>
                  <a:gd name="T17" fmla="*/ 8 h 24"/>
                  <a:gd name="T18" fmla="*/ 10 w 25"/>
                  <a:gd name="T19" fmla="*/ 9 h 24"/>
                  <a:gd name="T20" fmla="*/ 9 w 25"/>
                  <a:gd name="T21" fmla="*/ 12 h 24"/>
                  <a:gd name="T22" fmla="*/ 12 w 25"/>
                  <a:gd name="T23" fmla="*/ 16 h 24"/>
                  <a:gd name="T24" fmla="*/ 17 w 25"/>
                  <a:gd name="T25" fmla="*/ 12 h 24"/>
                  <a:gd name="T26" fmla="*/ 16 w 25"/>
                  <a:gd name="T27" fmla="*/ 9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2" y="24"/>
                      <a:pt x="11" y="24"/>
                    </a:cubicBezTo>
                    <a:cubicBezTo>
                      <a:pt x="5" y="23"/>
                      <a:pt x="0" y="17"/>
                      <a:pt x="1" y="11"/>
                    </a:cubicBezTo>
                    <a:cubicBezTo>
                      <a:pt x="1" y="7"/>
                      <a:pt x="3" y="5"/>
                      <a:pt x="5" y="3"/>
                    </a:cubicBezTo>
                    <a:cubicBezTo>
                      <a:pt x="8" y="1"/>
                      <a:pt x="11" y="0"/>
                      <a:pt x="14" y="0"/>
                    </a:cubicBezTo>
                    <a:cubicBezTo>
                      <a:pt x="17" y="0"/>
                      <a:pt x="20" y="2"/>
                      <a:pt x="22" y="4"/>
                    </a:cubicBezTo>
                    <a:cubicBezTo>
                      <a:pt x="24" y="7"/>
                      <a:pt x="25" y="10"/>
                      <a:pt x="25" y="13"/>
                    </a:cubicBezTo>
                    <a:cubicBezTo>
                      <a:pt x="24" y="20"/>
                      <a:pt x="19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10" y="9"/>
                      <a:pt x="9" y="10"/>
                      <a:pt x="9" y="12"/>
                    </a:cubicBezTo>
                    <a:cubicBezTo>
                      <a:pt x="9" y="14"/>
                      <a:pt x="10" y="16"/>
                      <a:pt x="12" y="16"/>
                    </a:cubicBezTo>
                    <a:cubicBezTo>
                      <a:pt x="15" y="16"/>
                      <a:pt x="17" y="15"/>
                      <a:pt x="17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88" name="Freeform 287"/>
              <p:cNvSpPr>
                <a:spLocks noEditPoints="1"/>
              </p:cNvSpPr>
              <p:nvPr/>
            </p:nvSpPr>
            <p:spPr bwMode="auto">
              <a:xfrm>
                <a:off x="-3629026" y="3235325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10 w 25"/>
                  <a:gd name="T3" fmla="*/ 24 h 24"/>
                  <a:gd name="T4" fmla="*/ 1 w 25"/>
                  <a:gd name="T5" fmla="*/ 10 h 24"/>
                  <a:gd name="T6" fmla="*/ 13 w 25"/>
                  <a:gd name="T7" fmla="*/ 0 h 24"/>
                  <a:gd name="T8" fmla="*/ 14 w 25"/>
                  <a:gd name="T9" fmla="*/ 0 h 24"/>
                  <a:gd name="T10" fmla="*/ 23 w 25"/>
                  <a:gd name="T11" fmla="*/ 5 h 24"/>
                  <a:gd name="T12" fmla="*/ 25 w 25"/>
                  <a:gd name="T13" fmla="*/ 14 h 24"/>
                  <a:gd name="T14" fmla="*/ 13 w 25"/>
                  <a:gd name="T15" fmla="*/ 24 h 24"/>
                  <a:gd name="T16" fmla="*/ 13 w 25"/>
                  <a:gd name="T17" fmla="*/ 8 h 24"/>
                  <a:gd name="T18" fmla="*/ 9 w 25"/>
                  <a:gd name="T19" fmla="*/ 11 h 24"/>
                  <a:gd name="T20" fmla="*/ 12 w 25"/>
                  <a:gd name="T21" fmla="*/ 16 h 24"/>
                  <a:gd name="T22" fmla="*/ 17 w 25"/>
                  <a:gd name="T23" fmla="*/ 13 h 24"/>
                  <a:gd name="T24" fmla="*/ 16 w 25"/>
                  <a:gd name="T25" fmla="*/ 10 h 24"/>
                  <a:gd name="T26" fmla="*/ 13 w 25"/>
                  <a:gd name="T2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1" y="24"/>
                      <a:pt x="10" y="24"/>
                    </a:cubicBezTo>
                    <a:cubicBezTo>
                      <a:pt x="4" y="23"/>
                      <a:pt x="0" y="16"/>
                      <a:pt x="1" y="10"/>
                    </a:cubicBezTo>
                    <a:cubicBezTo>
                      <a:pt x="2" y="4"/>
                      <a:pt x="7" y="0"/>
                      <a:pt x="13" y="0"/>
                    </a:cubicBezTo>
                    <a:cubicBezTo>
                      <a:pt x="13" y="0"/>
                      <a:pt x="14" y="0"/>
                      <a:pt x="14" y="0"/>
                    </a:cubicBezTo>
                    <a:cubicBezTo>
                      <a:pt x="18" y="0"/>
                      <a:pt x="21" y="2"/>
                      <a:pt x="23" y="5"/>
                    </a:cubicBezTo>
                    <a:cubicBezTo>
                      <a:pt x="25" y="8"/>
                      <a:pt x="25" y="11"/>
                      <a:pt x="25" y="14"/>
                    </a:cubicBezTo>
                    <a:cubicBezTo>
                      <a:pt x="24" y="20"/>
                      <a:pt x="19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8" y="13"/>
                      <a:pt x="10" y="15"/>
                      <a:pt x="12" y="16"/>
                    </a:cubicBezTo>
                    <a:cubicBezTo>
                      <a:pt x="14" y="16"/>
                      <a:pt x="16" y="15"/>
                      <a:pt x="17" y="13"/>
                    </a:cubicBezTo>
                    <a:cubicBezTo>
                      <a:pt x="17" y="11"/>
                      <a:pt x="16" y="10"/>
                      <a:pt x="16" y="10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89" name="Freeform 288"/>
              <p:cNvSpPr>
                <a:spLocks noEditPoints="1"/>
              </p:cNvSpPr>
              <p:nvPr/>
            </p:nvSpPr>
            <p:spPr bwMode="auto">
              <a:xfrm>
                <a:off x="-3636964" y="3267075"/>
                <a:ext cx="55563" cy="53975"/>
              </a:xfrm>
              <a:custGeom>
                <a:avLst/>
                <a:gdLst>
                  <a:gd name="T0" fmla="*/ 14 w 26"/>
                  <a:gd name="T1" fmla="*/ 25 h 25"/>
                  <a:gd name="T2" fmla="*/ 11 w 26"/>
                  <a:gd name="T3" fmla="*/ 24 h 25"/>
                  <a:gd name="T4" fmla="*/ 2 w 26"/>
                  <a:gd name="T5" fmla="*/ 10 h 25"/>
                  <a:gd name="T6" fmla="*/ 7 w 26"/>
                  <a:gd name="T7" fmla="*/ 3 h 25"/>
                  <a:gd name="T8" fmla="*/ 16 w 26"/>
                  <a:gd name="T9" fmla="*/ 1 h 25"/>
                  <a:gd name="T10" fmla="*/ 24 w 26"/>
                  <a:gd name="T11" fmla="*/ 6 h 25"/>
                  <a:gd name="T12" fmla="*/ 26 w 26"/>
                  <a:gd name="T13" fmla="*/ 15 h 25"/>
                  <a:gd name="T14" fmla="*/ 14 w 26"/>
                  <a:gd name="T15" fmla="*/ 25 h 25"/>
                  <a:gd name="T16" fmla="*/ 14 w 26"/>
                  <a:gd name="T17" fmla="*/ 9 h 25"/>
                  <a:gd name="T18" fmla="*/ 11 w 26"/>
                  <a:gd name="T19" fmla="*/ 9 h 25"/>
                  <a:gd name="T20" fmla="*/ 10 w 26"/>
                  <a:gd name="T21" fmla="*/ 12 h 25"/>
                  <a:gd name="T22" fmla="*/ 13 w 26"/>
                  <a:gd name="T23" fmla="*/ 17 h 25"/>
                  <a:gd name="T24" fmla="*/ 18 w 26"/>
                  <a:gd name="T25" fmla="*/ 13 h 25"/>
                  <a:gd name="T26" fmla="*/ 17 w 26"/>
                  <a:gd name="T27" fmla="*/ 11 h 25"/>
                  <a:gd name="T28" fmla="*/ 15 w 26"/>
                  <a:gd name="T29" fmla="*/ 9 h 25"/>
                  <a:gd name="T30" fmla="*/ 14 w 26"/>
                  <a:gd name="T3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4" y="25"/>
                    </a:moveTo>
                    <a:cubicBezTo>
                      <a:pt x="13" y="25"/>
                      <a:pt x="12" y="25"/>
                      <a:pt x="11" y="24"/>
                    </a:cubicBezTo>
                    <a:cubicBezTo>
                      <a:pt x="4" y="23"/>
                      <a:pt x="0" y="16"/>
                      <a:pt x="2" y="10"/>
                    </a:cubicBezTo>
                    <a:cubicBezTo>
                      <a:pt x="3" y="7"/>
                      <a:pt x="4" y="4"/>
                      <a:pt x="7" y="3"/>
                    </a:cubicBezTo>
                    <a:cubicBezTo>
                      <a:pt x="10" y="1"/>
                      <a:pt x="13" y="0"/>
                      <a:pt x="16" y="1"/>
                    </a:cubicBezTo>
                    <a:cubicBezTo>
                      <a:pt x="19" y="1"/>
                      <a:pt x="22" y="3"/>
                      <a:pt x="24" y="6"/>
                    </a:cubicBezTo>
                    <a:cubicBezTo>
                      <a:pt x="26" y="9"/>
                      <a:pt x="26" y="12"/>
                      <a:pt x="26" y="15"/>
                    </a:cubicBezTo>
                    <a:cubicBezTo>
                      <a:pt x="24" y="21"/>
                      <a:pt x="19" y="25"/>
                      <a:pt x="14" y="25"/>
                    </a:cubicBezTo>
                    <a:close/>
                    <a:moveTo>
                      <a:pt x="14" y="9"/>
                    </a:moveTo>
                    <a:cubicBezTo>
                      <a:pt x="13" y="9"/>
                      <a:pt x="12" y="9"/>
                      <a:pt x="11" y="9"/>
                    </a:cubicBezTo>
                    <a:cubicBezTo>
                      <a:pt x="11" y="10"/>
                      <a:pt x="10" y="11"/>
                      <a:pt x="10" y="12"/>
                    </a:cubicBezTo>
                    <a:cubicBezTo>
                      <a:pt x="9" y="14"/>
                      <a:pt x="11" y="16"/>
                      <a:pt x="13" y="17"/>
                    </a:cubicBezTo>
                    <a:cubicBezTo>
                      <a:pt x="15" y="17"/>
                      <a:pt x="17" y="16"/>
                      <a:pt x="18" y="13"/>
                    </a:cubicBezTo>
                    <a:cubicBezTo>
                      <a:pt x="18" y="12"/>
                      <a:pt x="17" y="11"/>
                      <a:pt x="17" y="11"/>
                    </a:cubicBezTo>
                    <a:cubicBezTo>
                      <a:pt x="16" y="10"/>
                      <a:pt x="16" y="9"/>
                      <a:pt x="15" y="9"/>
                    </a:cubicBezTo>
                    <a:lnTo>
                      <a:pt x="14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90" name="Freeform 289"/>
              <p:cNvSpPr>
                <a:spLocks noEditPoints="1"/>
              </p:cNvSpPr>
              <p:nvPr/>
            </p:nvSpPr>
            <p:spPr bwMode="auto">
              <a:xfrm>
                <a:off x="-3586164" y="3186113"/>
                <a:ext cx="52388" cy="53975"/>
              </a:xfrm>
              <a:custGeom>
                <a:avLst/>
                <a:gdLst>
                  <a:gd name="T0" fmla="*/ 12 w 24"/>
                  <a:gd name="T1" fmla="*/ 25 h 25"/>
                  <a:gd name="T2" fmla="*/ 11 w 24"/>
                  <a:gd name="T3" fmla="*/ 25 h 25"/>
                  <a:gd name="T4" fmla="*/ 2 w 24"/>
                  <a:gd name="T5" fmla="*/ 20 h 25"/>
                  <a:gd name="T6" fmla="*/ 0 w 24"/>
                  <a:gd name="T7" fmla="*/ 12 h 25"/>
                  <a:gd name="T8" fmla="*/ 13 w 24"/>
                  <a:gd name="T9" fmla="*/ 0 h 25"/>
                  <a:gd name="T10" fmla="*/ 21 w 24"/>
                  <a:gd name="T11" fmla="*/ 4 h 25"/>
                  <a:gd name="T12" fmla="*/ 24 w 24"/>
                  <a:gd name="T13" fmla="*/ 14 h 25"/>
                  <a:gd name="T14" fmla="*/ 20 w 24"/>
                  <a:gd name="T15" fmla="*/ 22 h 25"/>
                  <a:gd name="T16" fmla="*/ 12 w 24"/>
                  <a:gd name="T17" fmla="*/ 25 h 25"/>
                  <a:gd name="T18" fmla="*/ 12 w 24"/>
                  <a:gd name="T19" fmla="*/ 8 h 25"/>
                  <a:gd name="T20" fmla="*/ 8 w 24"/>
                  <a:gd name="T21" fmla="*/ 12 h 25"/>
                  <a:gd name="T22" fmla="*/ 9 w 24"/>
                  <a:gd name="T23" fmla="*/ 15 h 25"/>
                  <a:gd name="T24" fmla="*/ 11 w 24"/>
                  <a:gd name="T25" fmla="*/ 17 h 25"/>
                  <a:gd name="T26" fmla="*/ 14 w 24"/>
                  <a:gd name="T27" fmla="*/ 16 h 25"/>
                  <a:gd name="T28" fmla="*/ 16 w 24"/>
                  <a:gd name="T29" fmla="*/ 13 h 25"/>
                  <a:gd name="T30" fmla="*/ 15 w 24"/>
                  <a:gd name="T31" fmla="*/ 9 h 25"/>
                  <a:gd name="T32" fmla="*/ 12 w 24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1" y="25"/>
                      <a:pt x="11" y="25"/>
                      <a:pt x="11" y="25"/>
                    </a:cubicBezTo>
                    <a:cubicBezTo>
                      <a:pt x="7" y="25"/>
                      <a:pt x="4" y="23"/>
                      <a:pt x="2" y="20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16" y="0"/>
                      <a:pt x="19" y="2"/>
                      <a:pt x="21" y="4"/>
                    </a:cubicBezTo>
                    <a:cubicBezTo>
                      <a:pt x="23" y="7"/>
                      <a:pt x="24" y="10"/>
                      <a:pt x="24" y="14"/>
                    </a:cubicBezTo>
                    <a:cubicBezTo>
                      <a:pt x="24" y="17"/>
                      <a:pt x="22" y="20"/>
                      <a:pt x="20" y="22"/>
                    </a:cubicBezTo>
                    <a:cubicBezTo>
                      <a:pt x="17" y="24"/>
                      <a:pt x="15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8" y="10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9" y="16"/>
                      <a:pt x="10" y="17"/>
                      <a:pt x="11" y="17"/>
                    </a:cubicBezTo>
                    <a:cubicBezTo>
                      <a:pt x="12" y="17"/>
                      <a:pt x="14" y="17"/>
                      <a:pt x="14" y="16"/>
                    </a:cubicBezTo>
                    <a:cubicBezTo>
                      <a:pt x="15" y="15"/>
                      <a:pt x="16" y="15"/>
                      <a:pt x="16" y="13"/>
                    </a:cubicBezTo>
                    <a:cubicBezTo>
                      <a:pt x="16" y="12"/>
                      <a:pt x="16" y="10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91" name="Freeform 290"/>
              <p:cNvSpPr>
                <a:spLocks noEditPoints="1"/>
              </p:cNvSpPr>
              <p:nvPr/>
            </p:nvSpPr>
            <p:spPr bwMode="auto">
              <a:xfrm>
                <a:off x="-3556001" y="3211513"/>
                <a:ext cx="79375" cy="85725"/>
              </a:xfrm>
              <a:custGeom>
                <a:avLst/>
                <a:gdLst>
                  <a:gd name="T0" fmla="*/ 18 w 37"/>
                  <a:gd name="T1" fmla="*/ 40 h 40"/>
                  <a:gd name="T2" fmla="*/ 15 w 37"/>
                  <a:gd name="T3" fmla="*/ 40 h 40"/>
                  <a:gd name="T4" fmla="*/ 4 w 37"/>
                  <a:gd name="T5" fmla="*/ 32 h 40"/>
                  <a:gd name="T6" fmla="*/ 0 w 37"/>
                  <a:gd name="T7" fmla="*/ 18 h 40"/>
                  <a:gd name="T8" fmla="*/ 7 w 37"/>
                  <a:gd name="T9" fmla="*/ 5 h 40"/>
                  <a:gd name="T10" fmla="*/ 21 w 37"/>
                  <a:gd name="T11" fmla="*/ 1 h 40"/>
                  <a:gd name="T12" fmla="*/ 33 w 37"/>
                  <a:gd name="T13" fmla="*/ 8 h 40"/>
                  <a:gd name="T14" fmla="*/ 37 w 37"/>
                  <a:gd name="T15" fmla="*/ 23 h 40"/>
                  <a:gd name="T16" fmla="*/ 29 w 37"/>
                  <a:gd name="T17" fmla="*/ 36 h 40"/>
                  <a:gd name="T18" fmla="*/ 18 w 37"/>
                  <a:gd name="T19" fmla="*/ 40 h 40"/>
                  <a:gd name="T20" fmla="*/ 19 w 37"/>
                  <a:gd name="T21" fmla="*/ 9 h 40"/>
                  <a:gd name="T22" fmla="*/ 13 w 37"/>
                  <a:gd name="T23" fmla="*/ 11 h 40"/>
                  <a:gd name="T24" fmla="*/ 9 w 37"/>
                  <a:gd name="T25" fmla="*/ 19 h 40"/>
                  <a:gd name="T26" fmla="*/ 10 w 37"/>
                  <a:gd name="T27" fmla="*/ 28 h 40"/>
                  <a:gd name="T28" fmla="*/ 17 w 37"/>
                  <a:gd name="T29" fmla="*/ 32 h 40"/>
                  <a:gd name="T30" fmla="*/ 24 w 37"/>
                  <a:gd name="T31" fmla="*/ 30 h 40"/>
                  <a:gd name="T32" fmla="*/ 29 w 37"/>
                  <a:gd name="T33" fmla="*/ 22 h 40"/>
                  <a:gd name="T34" fmla="*/ 27 w 37"/>
                  <a:gd name="T35" fmla="*/ 13 h 40"/>
                  <a:gd name="T36" fmla="*/ 20 w 37"/>
                  <a:gd name="T37" fmla="*/ 9 h 40"/>
                  <a:gd name="T38" fmla="*/ 19 w 37"/>
                  <a:gd name="T39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7" h="40">
                    <a:moveTo>
                      <a:pt x="18" y="40"/>
                    </a:moveTo>
                    <a:cubicBezTo>
                      <a:pt x="17" y="40"/>
                      <a:pt x="16" y="40"/>
                      <a:pt x="15" y="40"/>
                    </a:cubicBezTo>
                    <a:cubicBezTo>
                      <a:pt x="11" y="39"/>
                      <a:pt x="6" y="36"/>
                      <a:pt x="4" y="32"/>
                    </a:cubicBezTo>
                    <a:cubicBezTo>
                      <a:pt x="1" y="28"/>
                      <a:pt x="0" y="23"/>
                      <a:pt x="0" y="18"/>
                    </a:cubicBezTo>
                    <a:cubicBezTo>
                      <a:pt x="1" y="13"/>
                      <a:pt x="4" y="8"/>
                      <a:pt x="7" y="5"/>
                    </a:cubicBezTo>
                    <a:cubicBezTo>
                      <a:pt x="11" y="2"/>
                      <a:pt x="16" y="0"/>
                      <a:pt x="21" y="1"/>
                    </a:cubicBezTo>
                    <a:cubicBezTo>
                      <a:pt x="26" y="1"/>
                      <a:pt x="31" y="4"/>
                      <a:pt x="33" y="8"/>
                    </a:cubicBezTo>
                    <a:cubicBezTo>
                      <a:pt x="36" y="12"/>
                      <a:pt x="37" y="18"/>
                      <a:pt x="37" y="23"/>
                    </a:cubicBezTo>
                    <a:cubicBezTo>
                      <a:pt x="36" y="28"/>
                      <a:pt x="34" y="33"/>
                      <a:pt x="29" y="36"/>
                    </a:cubicBezTo>
                    <a:cubicBezTo>
                      <a:pt x="26" y="39"/>
                      <a:pt x="22" y="40"/>
                      <a:pt x="18" y="40"/>
                    </a:cubicBezTo>
                    <a:close/>
                    <a:moveTo>
                      <a:pt x="19" y="9"/>
                    </a:moveTo>
                    <a:cubicBezTo>
                      <a:pt x="17" y="9"/>
                      <a:pt x="15" y="10"/>
                      <a:pt x="13" y="11"/>
                    </a:cubicBezTo>
                    <a:cubicBezTo>
                      <a:pt x="10" y="13"/>
                      <a:pt x="9" y="16"/>
                      <a:pt x="9" y="19"/>
                    </a:cubicBezTo>
                    <a:cubicBezTo>
                      <a:pt x="8" y="22"/>
                      <a:pt x="9" y="25"/>
                      <a:pt x="10" y="28"/>
                    </a:cubicBezTo>
                    <a:cubicBezTo>
                      <a:pt x="12" y="30"/>
                      <a:pt x="14" y="31"/>
                      <a:pt x="17" y="32"/>
                    </a:cubicBezTo>
                    <a:cubicBezTo>
                      <a:pt x="19" y="32"/>
                      <a:pt x="22" y="32"/>
                      <a:pt x="24" y="30"/>
                    </a:cubicBezTo>
                    <a:cubicBezTo>
                      <a:pt x="27" y="28"/>
                      <a:pt x="28" y="25"/>
                      <a:pt x="29" y="22"/>
                    </a:cubicBezTo>
                    <a:cubicBezTo>
                      <a:pt x="29" y="19"/>
                      <a:pt x="28" y="15"/>
                      <a:pt x="27" y="13"/>
                    </a:cubicBezTo>
                    <a:cubicBezTo>
                      <a:pt x="25" y="10"/>
                      <a:pt x="23" y="9"/>
                      <a:pt x="20" y="9"/>
                    </a:cubicBezTo>
                    <a:lnTo>
                      <a:pt x="19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92" name="Freeform 291"/>
              <p:cNvSpPr>
                <a:spLocks noEditPoints="1"/>
              </p:cNvSpPr>
              <p:nvPr/>
            </p:nvSpPr>
            <p:spPr bwMode="auto">
              <a:xfrm>
                <a:off x="-3592514" y="3219450"/>
                <a:ext cx="53975" cy="57150"/>
              </a:xfrm>
              <a:custGeom>
                <a:avLst/>
                <a:gdLst>
                  <a:gd name="T0" fmla="*/ 13 w 25"/>
                  <a:gd name="T1" fmla="*/ 26 h 26"/>
                  <a:gd name="T2" fmla="*/ 11 w 25"/>
                  <a:gd name="T3" fmla="*/ 26 h 26"/>
                  <a:gd name="T4" fmla="*/ 1 w 25"/>
                  <a:gd name="T5" fmla="*/ 12 h 26"/>
                  <a:gd name="T6" fmla="*/ 14 w 25"/>
                  <a:gd name="T7" fmla="*/ 1 h 26"/>
                  <a:gd name="T8" fmla="*/ 22 w 25"/>
                  <a:gd name="T9" fmla="*/ 5 h 26"/>
                  <a:gd name="T10" fmla="*/ 25 w 25"/>
                  <a:gd name="T11" fmla="*/ 15 h 26"/>
                  <a:gd name="T12" fmla="*/ 13 w 25"/>
                  <a:gd name="T13" fmla="*/ 26 h 26"/>
                  <a:gd name="T14" fmla="*/ 13 w 25"/>
                  <a:gd name="T15" fmla="*/ 9 h 26"/>
                  <a:gd name="T16" fmla="*/ 9 w 25"/>
                  <a:gd name="T17" fmla="*/ 13 h 26"/>
                  <a:gd name="T18" fmla="*/ 12 w 25"/>
                  <a:gd name="T19" fmla="*/ 18 h 26"/>
                  <a:gd name="T20" fmla="*/ 17 w 25"/>
                  <a:gd name="T21" fmla="*/ 14 h 26"/>
                  <a:gd name="T22" fmla="*/ 16 w 25"/>
                  <a:gd name="T23" fmla="*/ 10 h 26"/>
                  <a:gd name="T24" fmla="*/ 14 w 25"/>
                  <a:gd name="T25" fmla="*/ 9 h 26"/>
                  <a:gd name="T26" fmla="*/ 13 w 25"/>
                  <a:gd name="T27" fmla="*/ 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6">
                    <a:moveTo>
                      <a:pt x="13" y="26"/>
                    </a:moveTo>
                    <a:cubicBezTo>
                      <a:pt x="12" y="26"/>
                      <a:pt x="12" y="26"/>
                      <a:pt x="11" y="26"/>
                    </a:cubicBezTo>
                    <a:cubicBezTo>
                      <a:pt x="5" y="24"/>
                      <a:pt x="0" y="18"/>
                      <a:pt x="1" y="12"/>
                    </a:cubicBezTo>
                    <a:cubicBezTo>
                      <a:pt x="2" y="5"/>
                      <a:pt x="8" y="0"/>
                      <a:pt x="14" y="1"/>
                    </a:cubicBezTo>
                    <a:cubicBezTo>
                      <a:pt x="18" y="1"/>
                      <a:pt x="20" y="3"/>
                      <a:pt x="22" y="5"/>
                    </a:cubicBezTo>
                    <a:cubicBezTo>
                      <a:pt x="24" y="8"/>
                      <a:pt x="25" y="11"/>
                      <a:pt x="25" y="15"/>
                    </a:cubicBezTo>
                    <a:cubicBezTo>
                      <a:pt x="24" y="21"/>
                      <a:pt x="19" y="26"/>
                      <a:pt x="13" y="26"/>
                    </a:cubicBezTo>
                    <a:close/>
                    <a:moveTo>
                      <a:pt x="13" y="9"/>
                    </a:moveTo>
                    <a:cubicBezTo>
                      <a:pt x="11" y="9"/>
                      <a:pt x="9" y="10"/>
                      <a:pt x="9" y="13"/>
                    </a:cubicBezTo>
                    <a:cubicBezTo>
                      <a:pt x="9" y="15"/>
                      <a:pt x="10" y="17"/>
                      <a:pt x="12" y="18"/>
                    </a:cubicBezTo>
                    <a:cubicBezTo>
                      <a:pt x="14" y="18"/>
                      <a:pt x="17" y="16"/>
                      <a:pt x="17" y="14"/>
                    </a:cubicBezTo>
                    <a:cubicBezTo>
                      <a:pt x="17" y="13"/>
                      <a:pt x="17" y="11"/>
                      <a:pt x="16" y="10"/>
                    </a:cubicBezTo>
                    <a:cubicBezTo>
                      <a:pt x="16" y="10"/>
                      <a:pt x="15" y="9"/>
                      <a:pt x="14" y="9"/>
                    </a:cubicBezTo>
                    <a:lnTo>
                      <a:pt x="13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93" name="Freeform 292"/>
              <p:cNvSpPr>
                <a:spLocks noEditPoints="1"/>
              </p:cNvSpPr>
              <p:nvPr/>
            </p:nvSpPr>
            <p:spPr bwMode="auto">
              <a:xfrm>
                <a:off x="-3597276" y="3255963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10 w 25"/>
                  <a:gd name="T3" fmla="*/ 25 h 25"/>
                  <a:gd name="T4" fmla="*/ 2 w 25"/>
                  <a:gd name="T5" fmla="*/ 20 h 25"/>
                  <a:gd name="T6" fmla="*/ 0 w 25"/>
                  <a:gd name="T7" fmla="*/ 11 h 25"/>
                  <a:gd name="T8" fmla="*/ 12 w 25"/>
                  <a:gd name="T9" fmla="*/ 0 h 25"/>
                  <a:gd name="T10" fmla="*/ 14 w 25"/>
                  <a:gd name="T11" fmla="*/ 1 h 25"/>
                  <a:gd name="T12" fmla="*/ 22 w 25"/>
                  <a:gd name="T13" fmla="*/ 5 h 25"/>
                  <a:gd name="T14" fmla="*/ 24 w 25"/>
                  <a:gd name="T15" fmla="*/ 15 h 25"/>
                  <a:gd name="T16" fmla="*/ 19 w 25"/>
                  <a:gd name="T17" fmla="*/ 23 h 25"/>
                  <a:gd name="T18" fmla="*/ 12 w 25"/>
                  <a:gd name="T19" fmla="*/ 25 h 25"/>
                  <a:gd name="T20" fmla="*/ 12 w 25"/>
                  <a:gd name="T21" fmla="*/ 8 h 25"/>
                  <a:gd name="T22" fmla="*/ 8 w 25"/>
                  <a:gd name="T23" fmla="*/ 12 h 25"/>
                  <a:gd name="T24" fmla="*/ 9 w 25"/>
                  <a:gd name="T25" fmla="*/ 15 h 25"/>
                  <a:gd name="T26" fmla="*/ 11 w 25"/>
                  <a:gd name="T27" fmla="*/ 17 h 25"/>
                  <a:gd name="T28" fmla="*/ 14 w 25"/>
                  <a:gd name="T29" fmla="*/ 16 h 25"/>
                  <a:gd name="T30" fmla="*/ 16 w 25"/>
                  <a:gd name="T31" fmla="*/ 14 h 25"/>
                  <a:gd name="T32" fmla="*/ 15 w 25"/>
                  <a:gd name="T33" fmla="*/ 10 h 25"/>
                  <a:gd name="T34" fmla="*/ 13 w 25"/>
                  <a:gd name="T35" fmla="*/ 9 h 25"/>
                  <a:gd name="T36" fmla="*/ 12 w 25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1" y="25"/>
                      <a:pt x="11" y="25"/>
                      <a:pt x="10" y="25"/>
                    </a:cubicBezTo>
                    <a:cubicBezTo>
                      <a:pt x="7" y="24"/>
                      <a:pt x="4" y="22"/>
                      <a:pt x="2" y="20"/>
                    </a:cubicBezTo>
                    <a:cubicBezTo>
                      <a:pt x="0" y="17"/>
                      <a:pt x="0" y="14"/>
                      <a:pt x="0" y="11"/>
                    </a:cubicBezTo>
                    <a:cubicBezTo>
                      <a:pt x="1" y="5"/>
                      <a:pt x="6" y="0"/>
                      <a:pt x="12" y="0"/>
                    </a:cubicBezTo>
                    <a:cubicBezTo>
                      <a:pt x="13" y="0"/>
                      <a:pt x="14" y="0"/>
                      <a:pt x="14" y="1"/>
                    </a:cubicBezTo>
                    <a:cubicBezTo>
                      <a:pt x="17" y="1"/>
                      <a:pt x="20" y="3"/>
                      <a:pt x="22" y="5"/>
                    </a:cubicBezTo>
                    <a:cubicBezTo>
                      <a:pt x="24" y="8"/>
                      <a:pt x="25" y="12"/>
                      <a:pt x="24" y="15"/>
                    </a:cubicBezTo>
                    <a:cubicBezTo>
                      <a:pt x="24" y="18"/>
                      <a:pt x="22" y="21"/>
                      <a:pt x="19" y="23"/>
                    </a:cubicBezTo>
                    <a:cubicBezTo>
                      <a:pt x="17" y="25"/>
                      <a:pt x="15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10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6"/>
                      <a:pt x="10" y="17"/>
                      <a:pt x="11" y="17"/>
                    </a:cubicBezTo>
                    <a:cubicBezTo>
                      <a:pt x="12" y="17"/>
                      <a:pt x="14" y="17"/>
                      <a:pt x="14" y="16"/>
                    </a:cubicBezTo>
                    <a:cubicBezTo>
                      <a:pt x="15" y="16"/>
                      <a:pt x="16" y="15"/>
                      <a:pt x="16" y="14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5" y="9"/>
                      <a:pt x="14" y="9"/>
                      <a:pt x="13" y="9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94" name="Freeform 293"/>
              <p:cNvSpPr>
                <a:spLocks noEditPoints="1"/>
              </p:cNvSpPr>
              <p:nvPr/>
            </p:nvSpPr>
            <p:spPr bwMode="auto">
              <a:xfrm>
                <a:off x="-3725864" y="3335338"/>
                <a:ext cx="53975" cy="50800"/>
              </a:xfrm>
              <a:custGeom>
                <a:avLst/>
                <a:gdLst>
                  <a:gd name="T0" fmla="*/ 13 w 25"/>
                  <a:gd name="T1" fmla="*/ 23 h 23"/>
                  <a:gd name="T2" fmla="*/ 9 w 25"/>
                  <a:gd name="T3" fmla="*/ 22 h 23"/>
                  <a:gd name="T4" fmla="*/ 2 w 25"/>
                  <a:gd name="T5" fmla="*/ 17 h 23"/>
                  <a:gd name="T6" fmla="*/ 1 w 25"/>
                  <a:gd name="T7" fmla="*/ 8 h 23"/>
                  <a:gd name="T8" fmla="*/ 12 w 25"/>
                  <a:gd name="T9" fmla="*/ 0 h 23"/>
                  <a:gd name="T10" fmla="*/ 16 w 25"/>
                  <a:gd name="T11" fmla="*/ 1 h 23"/>
                  <a:gd name="T12" fmla="*/ 23 w 25"/>
                  <a:gd name="T13" fmla="*/ 7 h 23"/>
                  <a:gd name="T14" fmla="*/ 24 w 25"/>
                  <a:gd name="T15" fmla="*/ 16 h 23"/>
                  <a:gd name="T16" fmla="*/ 18 w 25"/>
                  <a:gd name="T17" fmla="*/ 22 h 23"/>
                  <a:gd name="T18" fmla="*/ 13 w 25"/>
                  <a:gd name="T19" fmla="*/ 23 h 23"/>
                  <a:gd name="T20" fmla="*/ 12 w 25"/>
                  <a:gd name="T21" fmla="*/ 8 h 23"/>
                  <a:gd name="T22" fmla="*/ 9 w 25"/>
                  <a:gd name="T23" fmla="*/ 10 h 23"/>
                  <a:gd name="T24" fmla="*/ 9 w 25"/>
                  <a:gd name="T25" fmla="*/ 13 h 23"/>
                  <a:gd name="T26" fmla="*/ 11 w 25"/>
                  <a:gd name="T27" fmla="*/ 15 h 23"/>
                  <a:gd name="T28" fmla="*/ 15 w 25"/>
                  <a:gd name="T29" fmla="*/ 15 h 23"/>
                  <a:gd name="T30" fmla="*/ 16 w 25"/>
                  <a:gd name="T31" fmla="*/ 13 h 23"/>
                  <a:gd name="T32" fmla="*/ 16 w 25"/>
                  <a:gd name="T33" fmla="*/ 11 h 23"/>
                  <a:gd name="T34" fmla="*/ 14 w 25"/>
                  <a:gd name="T35" fmla="*/ 9 h 23"/>
                  <a:gd name="T36" fmla="*/ 12 w 25"/>
                  <a:gd name="T37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2" y="23"/>
                      <a:pt x="10" y="23"/>
                      <a:pt x="9" y="22"/>
                    </a:cubicBezTo>
                    <a:cubicBezTo>
                      <a:pt x="6" y="21"/>
                      <a:pt x="3" y="19"/>
                      <a:pt x="2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2" y="3"/>
                      <a:pt x="7" y="0"/>
                      <a:pt x="12" y="0"/>
                    </a:cubicBezTo>
                    <a:cubicBezTo>
                      <a:pt x="13" y="0"/>
                      <a:pt x="15" y="1"/>
                      <a:pt x="16" y="1"/>
                    </a:cubicBezTo>
                    <a:cubicBezTo>
                      <a:pt x="19" y="2"/>
                      <a:pt x="22" y="4"/>
                      <a:pt x="23" y="7"/>
                    </a:cubicBezTo>
                    <a:cubicBezTo>
                      <a:pt x="25" y="10"/>
                      <a:pt x="25" y="13"/>
                      <a:pt x="24" y="16"/>
                    </a:cubicBezTo>
                    <a:cubicBezTo>
                      <a:pt x="23" y="19"/>
                      <a:pt x="21" y="21"/>
                      <a:pt x="18" y="22"/>
                    </a:cubicBezTo>
                    <a:cubicBezTo>
                      <a:pt x="16" y="23"/>
                      <a:pt x="15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9" y="10"/>
                    </a:cubicBezTo>
                    <a:cubicBezTo>
                      <a:pt x="8" y="11"/>
                      <a:pt x="9" y="12"/>
                      <a:pt x="9" y="13"/>
                    </a:cubicBezTo>
                    <a:cubicBezTo>
                      <a:pt x="10" y="14"/>
                      <a:pt x="10" y="14"/>
                      <a:pt x="11" y="15"/>
                    </a:cubicBezTo>
                    <a:cubicBezTo>
                      <a:pt x="13" y="15"/>
                      <a:pt x="14" y="15"/>
                      <a:pt x="15" y="15"/>
                    </a:cubicBezTo>
                    <a:cubicBezTo>
                      <a:pt x="15" y="14"/>
                      <a:pt x="16" y="14"/>
                      <a:pt x="16" y="13"/>
                    </a:cubicBezTo>
                    <a:cubicBezTo>
                      <a:pt x="17" y="12"/>
                      <a:pt x="16" y="11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95" name="Freeform 294"/>
              <p:cNvSpPr>
                <a:spLocks noEditPoints="1"/>
              </p:cNvSpPr>
              <p:nvPr/>
            </p:nvSpPr>
            <p:spPr bwMode="auto">
              <a:xfrm>
                <a:off x="-3738564" y="3365500"/>
                <a:ext cx="55563" cy="49213"/>
              </a:xfrm>
              <a:custGeom>
                <a:avLst/>
                <a:gdLst>
                  <a:gd name="T0" fmla="*/ 14 w 26"/>
                  <a:gd name="T1" fmla="*/ 23 h 23"/>
                  <a:gd name="T2" fmla="*/ 9 w 26"/>
                  <a:gd name="T3" fmla="*/ 22 h 23"/>
                  <a:gd name="T4" fmla="*/ 2 w 26"/>
                  <a:gd name="T5" fmla="*/ 7 h 23"/>
                  <a:gd name="T6" fmla="*/ 13 w 26"/>
                  <a:gd name="T7" fmla="*/ 0 h 23"/>
                  <a:gd name="T8" fmla="*/ 17 w 26"/>
                  <a:gd name="T9" fmla="*/ 1 h 23"/>
                  <a:gd name="T10" fmla="*/ 24 w 26"/>
                  <a:gd name="T11" fmla="*/ 7 h 23"/>
                  <a:gd name="T12" fmla="*/ 25 w 26"/>
                  <a:gd name="T13" fmla="*/ 16 h 23"/>
                  <a:gd name="T14" fmla="*/ 14 w 26"/>
                  <a:gd name="T15" fmla="*/ 23 h 23"/>
                  <a:gd name="T16" fmla="*/ 13 w 26"/>
                  <a:gd name="T17" fmla="*/ 8 h 23"/>
                  <a:gd name="T18" fmla="*/ 10 w 26"/>
                  <a:gd name="T19" fmla="*/ 10 h 23"/>
                  <a:gd name="T20" fmla="*/ 12 w 26"/>
                  <a:gd name="T21" fmla="*/ 14 h 23"/>
                  <a:gd name="T22" fmla="*/ 17 w 26"/>
                  <a:gd name="T23" fmla="*/ 13 h 23"/>
                  <a:gd name="T24" fmla="*/ 17 w 26"/>
                  <a:gd name="T25" fmla="*/ 11 h 23"/>
                  <a:gd name="T26" fmla="*/ 15 w 26"/>
                  <a:gd name="T27" fmla="*/ 8 h 23"/>
                  <a:gd name="T28" fmla="*/ 13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2" y="23"/>
                      <a:pt x="11" y="23"/>
                      <a:pt x="9" y="22"/>
                    </a:cubicBezTo>
                    <a:cubicBezTo>
                      <a:pt x="3" y="19"/>
                      <a:pt x="0" y="13"/>
                      <a:pt x="2" y="7"/>
                    </a:cubicBezTo>
                    <a:cubicBezTo>
                      <a:pt x="4" y="3"/>
                      <a:pt x="8" y="0"/>
                      <a:pt x="13" y="0"/>
                    </a:cubicBezTo>
                    <a:cubicBezTo>
                      <a:pt x="14" y="0"/>
                      <a:pt x="16" y="0"/>
                      <a:pt x="17" y="1"/>
                    </a:cubicBezTo>
                    <a:cubicBezTo>
                      <a:pt x="21" y="2"/>
                      <a:pt x="23" y="4"/>
                      <a:pt x="24" y="7"/>
                    </a:cubicBezTo>
                    <a:cubicBezTo>
                      <a:pt x="26" y="10"/>
                      <a:pt x="26" y="13"/>
                      <a:pt x="25" y="16"/>
                    </a:cubicBezTo>
                    <a:cubicBezTo>
                      <a:pt x="23" y="20"/>
                      <a:pt x="19" y="23"/>
                      <a:pt x="14" y="23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10" y="10"/>
                    </a:cubicBezTo>
                    <a:cubicBezTo>
                      <a:pt x="9" y="11"/>
                      <a:pt x="10" y="14"/>
                      <a:pt x="12" y="14"/>
                    </a:cubicBezTo>
                    <a:cubicBezTo>
                      <a:pt x="14" y="15"/>
                      <a:pt x="16" y="15"/>
                      <a:pt x="17" y="13"/>
                    </a:cubicBezTo>
                    <a:cubicBezTo>
                      <a:pt x="18" y="12"/>
                      <a:pt x="17" y="11"/>
                      <a:pt x="17" y="11"/>
                    </a:cubicBezTo>
                    <a:cubicBezTo>
                      <a:pt x="17" y="10"/>
                      <a:pt x="16" y="9"/>
                      <a:pt x="15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96" name="Freeform 295"/>
              <p:cNvSpPr>
                <a:spLocks noEditPoints="1"/>
              </p:cNvSpPr>
              <p:nvPr/>
            </p:nvSpPr>
            <p:spPr bwMode="auto">
              <a:xfrm>
                <a:off x="-3751264" y="3394075"/>
                <a:ext cx="55563" cy="49213"/>
              </a:xfrm>
              <a:custGeom>
                <a:avLst/>
                <a:gdLst>
                  <a:gd name="T0" fmla="*/ 14 w 26"/>
                  <a:gd name="T1" fmla="*/ 23 h 23"/>
                  <a:gd name="T2" fmla="*/ 9 w 26"/>
                  <a:gd name="T3" fmla="*/ 22 h 23"/>
                  <a:gd name="T4" fmla="*/ 3 w 26"/>
                  <a:gd name="T5" fmla="*/ 7 h 23"/>
                  <a:gd name="T6" fmla="*/ 13 w 26"/>
                  <a:gd name="T7" fmla="*/ 0 h 23"/>
                  <a:gd name="T8" fmla="*/ 18 w 26"/>
                  <a:gd name="T9" fmla="*/ 1 h 23"/>
                  <a:gd name="T10" fmla="*/ 25 w 26"/>
                  <a:gd name="T11" fmla="*/ 8 h 23"/>
                  <a:gd name="T12" fmla="*/ 25 w 26"/>
                  <a:gd name="T13" fmla="*/ 17 h 23"/>
                  <a:gd name="T14" fmla="*/ 14 w 26"/>
                  <a:gd name="T15" fmla="*/ 23 h 23"/>
                  <a:gd name="T16" fmla="*/ 13 w 26"/>
                  <a:gd name="T17" fmla="*/ 8 h 23"/>
                  <a:gd name="T18" fmla="*/ 10 w 26"/>
                  <a:gd name="T19" fmla="*/ 10 h 23"/>
                  <a:gd name="T20" fmla="*/ 12 w 26"/>
                  <a:gd name="T21" fmla="*/ 15 h 23"/>
                  <a:gd name="T22" fmla="*/ 14 w 26"/>
                  <a:gd name="T23" fmla="*/ 15 h 23"/>
                  <a:gd name="T24" fmla="*/ 17 w 26"/>
                  <a:gd name="T25" fmla="*/ 13 h 23"/>
                  <a:gd name="T26" fmla="*/ 17 w 26"/>
                  <a:gd name="T27" fmla="*/ 11 h 23"/>
                  <a:gd name="T28" fmla="*/ 15 w 26"/>
                  <a:gd name="T29" fmla="*/ 9 h 23"/>
                  <a:gd name="T30" fmla="*/ 13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2" y="23"/>
                      <a:pt x="11" y="23"/>
                      <a:pt x="9" y="22"/>
                    </a:cubicBezTo>
                    <a:cubicBezTo>
                      <a:pt x="3" y="19"/>
                      <a:pt x="0" y="12"/>
                      <a:pt x="3" y="7"/>
                    </a:cubicBezTo>
                    <a:cubicBezTo>
                      <a:pt x="4" y="3"/>
                      <a:pt x="8" y="0"/>
                      <a:pt x="13" y="0"/>
                    </a:cubicBezTo>
                    <a:cubicBezTo>
                      <a:pt x="15" y="0"/>
                      <a:pt x="17" y="1"/>
                      <a:pt x="18" y="1"/>
                    </a:cubicBezTo>
                    <a:cubicBezTo>
                      <a:pt x="21" y="3"/>
                      <a:pt x="24" y="5"/>
                      <a:pt x="25" y="8"/>
                    </a:cubicBezTo>
                    <a:cubicBezTo>
                      <a:pt x="26" y="11"/>
                      <a:pt x="26" y="14"/>
                      <a:pt x="25" y="17"/>
                    </a:cubicBezTo>
                    <a:cubicBezTo>
                      <a:pt x="23" y="21"/>
                      <a:pt x="19" y="23"/>
                      <a:pt x="14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0" y="9"/>
                      <a:pt x="10" y="10"/>
                    </a:cubicBezTo>
                    <a:cubicBezTo>
                      <a:pt x="9" y="12"/>
                      <a:pt x="10" y="14"/>
                      <a:pt x="12" y="15"/>
                    </a:cubicBezTo>
                    <a:cubicBezTo>
                      <a:pt x="13" y="15"/>
                      <a:pt x="14" y="15"/>
                      <a:pt x="14" y="15"/>
                    </a:cubicBezTo>
                    <a:cubicBezTo>
                      <a:pt x="16" y="15"/>
                      <a:pt x="17" y="15"/>
                      <a:pt x="17" y="13"/>
                    </a:cubicBezTo>
                    <a:cubicBezTo>
                      <a:pt x="18" y="12"/>
                      <a:pt x="18" y="12"/>
                      <a:pt x="17" y="11"/>
                    </a:cubicBezTo>
                    <a:cubicBezTo>
                      <a:pt x="17" y="10"/>
                      <a:pt x="16" y="9"/>
                      <a:pt x="15" y="9"/>
                    </a:cubicBezTo>
                    <a:cubicBezTo>
                      <a:pt x="14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97" name="Freeform 296"/>
              <p:cNvSpPr>
                <a:spLocks noEditPoints="1"/>
              </p:cNvSpPr>
              <p:nvPr/>
            </p:nvSpPr>
            <p:spPr bwMode="auto">
              <a:xfrm>
                <a:off x="-3763964" y="3421063"/>
                <a:ext cx="55563" cy="50800"/>
              </a:xfrm>
              <a:custGeom>
                <a:avLst/>
                <a:gdLst>
                  <a:gd name="T0" fmla="*/ 14 w 26"/>
                  <a:gd name="T1" fmla="*/ 23 h 23"/>
                  <a:gd name="T2" fmla="*/ 8 w 26"/>
                  <a:gd name="T3" fmla="*/ 22 h 23"/>
                  <a:gd name="T4" fmla="*/ 3 w 26"/>
                  <a:gd name="T5" fmla="*/ 6 h 23"/>
                  <a:gd name="T6" fmla="*/ 13 w 26"/>
                  <a:gd name="T7" fmla="*/ 0 h 23"/>
                  <a:gd name="T8" fmla="*/ 18 w 26"/>
                  <a:gd name="T9" fmla="*/ 2 h 23"/>
                  <a:gd name="T10" fmla="*/ 25 w 26"/>
                  <a:gd name="T11" fmla="*/ 9 h 23"/>
                  <a:gd name="T12" fmla="*/ 24 w 26"/>
                  <a:gd name="T13" fmla="*/ 17 h 23"/>
                  <a:gd name="T14" fmla="*/ 14 w 26"/>
                  <a:gd name="T15" fmla="*/ 23 h 23"/>
                  <a:gd name="T16" fmla="*/ 13 w 26"/>
                  <a:gd name="T17" fmla="*/ 9 h 23"/>
                  <a:gd name="T18" fmla="*/ 10 w 26"/>
                  <a:gd name="T19" fmla="*/ 10 h 23"/>
                  <a:gd name="T20" fmla="*/ 12 w 26"/>
                  <a:gd name="T21" fmla="*/ 15 h 23"/>
                  <a:gd name="T22" fmla="*/ 14 w 26"/>
                  <a:gd name="T23" fmla="*/ 15 h 23"/>
                  <a:gd name="T24" fmla="*/ 17 w 26"/>
                  <a:gd name="T25" fmla="*/ 14 h 23"/>
                  <a:gd name="T26" fmla="*/ 17 w 26"/>
                  <a:gd name="T27" fmla="*/ 11 h 23"/>
                  <a:gd name="T28" fmla="*/ 15 w 26"/>
                  <a:gd name="T29" fmla="*/ 9 h 23"/>
                  <a:gd name="T30" fmla="*/ 13 w 26"/>
                  <a:gd name="T31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2" y="23"/>
                      <a:pt x="10" y="23"/>
                      <a:pt x="8" y="22"/>
                    </a:cubicBezTo>
                    <a:cubicBezTo>
                      <a:pt x="2" y="19"/>
                      <a:pt x="0" y="12"/>
                      <a:pt x="3" y="6"/>
                    </a:cubicBezTo>
                    <a:cubicBezTo>
                      <a:pt x="4" y="3"/>
                      <a:pt x="8" y="0"/>
                      <a:pt x="13" y="0"/>
                    </a:cubicBezTo>
                    <a:cubicBezTo>
                      <a:pt x="15" y="0"/>
                      <a:pt x="17" y="1"/>
                      <a:pt x="18" y="2"/>
                    </a:cubicBezTo>
                    <a:cubicBezTo>
                      <a:pt x="21" y="3"/>
                      <a:pt x="24" y="6"/>
                      <a:pt x="25" y="9"/>
                    </a:cubicBezTo>
                    <a:cubicBezTo>
                      <a:pt x="26" y="12"/>
                      <a:pt x="26" y="15"/>
                      <a:pt x="24" y="17"/>
                    </a:cubicBezTo>
                    <a:cubicBezTo>
                      <a:pt x="22" y="21"/>
                      <a:pt x="18" y="23"/>
                      <a:pt x="14" y="23"/>
                    </a:cubicBezTo>
                    <a:close/>
                    <a:moveTo>
                      <a:pt x="13" y="9"/>
                    </a:moveTo>
                    <a:cubicBezTo>
                      <a:pt x="11" y="9"/>
                      <a:pt x="10" y="9"/>
                      <a:pt x="10" y="10"/>
                    </a:cubicBezTo>
                    <a:cubicBezTo>
                      <a:pt x="9" y="12"/>
                      <a:pt x="10" y="14"/>
                      <a:pt x="12" y="15"/>
                    </a:cubicBezTo>
                    <a:cubicBezTo>
                      <a:pt x="13" y="15"/>
                      <a:pt x="13" y="15"/>
                      <a:pt x="14" y="15"/>
                    </a:cubicBezTo>
                    <a:cubicBezTo>
                      <a:pt x="15" y="15"/>
                      <a:pt x="16" y="15"/>
                      <a:pt x="17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7" y="10"/>
                      <a:pt x="16" y="10"/>
                      <a:pt x="15" y="9"/>
                    </a:cubicBezTo>
                    <a:cubicBezTo>
                      <a:pt x="14" y="9"/>
                      <a:pt x="13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98" name="Freeform 297"/>
              <p:cNvSpPr>
                <a:spLocks noEditPoints="1"/>
              </p:cNvSpPr>
              <p:nvPr/>
            </p:nvSpPr>
            <p:spPr bwMode="auto">
              <a:xfrm>
                <a:off x="-3779839" y="3449638"/>
                <a:ext cx="55563" cy="49213"/>
              </a:xfrm>
              <a:custGeom>
                <a:avLst/>
                <a:gdLst>
                  <a:gd name="T0" fmla="*/ 14 w 26"/>
                  <a:gd name="T1" fmla="*/ 23 h 23"/>
                  <a:gd name="T2" fmla="*/ 8 w 26"/>
                  <a:gd name="T3" fmla="*/ 21 h 23"/>
                  <a:gd name="T4" fmla="*/ 3 w 26"/>
                  <a:gd name="T5" fmla="*/ 6 h 23"/>
                  <a:gd name="T6" fmla="*/ 13 w 26"/>
                  <a:gd name="T7" fmla="*/ 0 h 23"/>
                  <a:gd name="T8" fmla="*/ 19 w 26"/>
                  <a:gd name="T9" fmla="*/ 2 h 23"/>
                  <a:gd name="T10" fmla="*/ 25 w 26"/>
                  <a:gd name="T11" fmla="*/ 9 h 23"/>
                  <a:gd name="T12" fmla="*/ 24 w 26"/>
                  <a:gd name="T13" fmla="*/ 18 h 23"/>
                  <a:gd name="T14" fmla="*/ 14 w 26"/>
                  <a:gd name="T15" fmla="*/ 23 h 23"/>
                  <a:gd name="T16" fmla="*/ 13 w 26"/>
                  <a:gd name="T17" fmla="*/ 8 h 23"/>
                  <a:gd name="T18" fmla="*/ 10 w 26"/>
                  <a:gd name="T19" fmla="*/ 10 h 23"/>
                  <a:gd name="T20" fmla="*/ 12 w 26"/>
                  <a:gd name="T21" fmla="*/ 15 h 23"/>
                  <a:gd name="T22" fmla="*/ 14 w 26"/>
                  <a:gd name="T23" fmla="*/ 15 h 23"/>
                  <a:gd name="T24" fmla="*/ 17 w 26"/>
                  <a:gd name="T25" fmla="*/ 14 h 23"/>
                  <a:gd name="T26" fmla="*/ 17 w 26"/>
                  <a:gd name="T27" fmla="*/ 11 h 23"/>
                  <a:gd name="T28" fmla="*/ 15 w 26"/>
                  <a:gd name="T29" fmla="*/ 9 h 23"/>
                  <a:gd name="T30" fmla="*/ 13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2" y="23"/>
                      <a:pt x="10" y="23"/>
                      <a:pt x="8" y="21"/>
                    </a:cubicBezTo>
                    <a:cubicBezTo>
                      <a:pt x="2" y="18"/>
                      <a:pt x="0" y="11"/>
                      <a:pt x="3" y="6"/>
                    </a:cubicBezTo>
                    <a:cubicBezTo>
                      <a:pt x="5" y="2"/>
                      <a:pt x="8" y="0"/>
                      <a:pt x="13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2" y="3"/>
                      <a:pt x="24" y="6"/>
                      <a:pt x="25" y="9"/>
                    </a:cubicBezTo>
                    <a:cubicBezTo>
                      <a:pt x="26" y="12"/>
                      <a:pt x="25" y="15"/>
                      <a:pt x="24" y="18"/>
                    </a:cubicBezTo>
                    <a:cubicBezTo>
                      <a:pt x="22" y="21"/>
                      <a:pt x="18" y="23"/>
                      <a:pt x="14" y="23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10" y="10"/>
                    </a:cubicBezTo>
                    <a:cubicBezTo>
                      <a:pt x="9" y="11"/>
                      <a:pt x="10" y="13"/>
                      <a:pt x="12" y="15"/>
                    </a:cubicBezTo>
                    <a:cubicBezTo>
                      <a:pt x="13" y="15"/>
                      <a:pt x="13" y="15"/>
                      <a:pt x="14" y="15"/>
                    </a:cubicBezTo>
                    <a:cubicBezTo>
                      <a:pt x="15" y="15"/>
                      <a:pt x="16" y="15"/>
                      <a:pt x="17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7" y="10"/>
                      <a:pt x="16" y="9"/>
                      <a:pt x="15" y="9"/>
                    </a:cubicBezTo>
                    <a:cubicBezTo>
                      <a:pt x="14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099" name="Freeform 298"/>
              <p:cNvSpPr>
                <a:spLocks noEditPoints="1"/>
              </p:cNvSpPr>
              <p:nvPr/>
            </p:nvSpPr>
            <p:spPr bwMode="auto">
              <a:xfrm>
                <a:off x="-3797301" y="3475038"/>
                <a:ext cx="57150" cy="52388"/>
              </a:xfrm>
              <a:custGeom>
                <a:avLst/>
                <a:gdLst>
                  <a:gd name="T0" fmla="*/ 15 w 26"/>
                  <a:gd name="T1" fmla="*/ 24 h 24"/>
                  <a:gd name="T2" fmla="*/ 8 w 26"/>
                  <a:gd name="T3" fmla="*/ 22 h 24"/>
                  <a:gd name="T4" fmla="*/ 4 w 26"/>
                  <a:gd name="T5" fmla="*/ 6 h 24"/>
                  <a:gd name="T6" fmla="*/ 11 w 26"/>
                  <a:gd name="T7" fmla="*/ 1 h 24"/>
                  <a:gd name="T8" fmla="*/ 20 w 26"/>
                  <a:gd name="T9" fmla="*/ 3 h 24"/>
                  <a:gd name="T10" fmla="*/ 25 w 26"/>
                  <a:gd name="T11" fmla="*/ 10 h 24"/>
                  <a:gd name="T12" fmla="*/ 24 w 26"/>
                  <a:gd name="T13" fmla="*/ 19 h 24"/>
                  <a:gd name="T14" fmla="*/ 15 w 26"/>
                  <a:gd name="T15" fmla="*/ 24 h 24"/>
                  <a:gd name="T16" fmla="*/ 13 w 26"/>
                  <a:gd name="T17" fmla="*/ 9 h 24"/>
                  <a:gd name="T18" fmla="*/ 12 w 26"/>
                  <a:gd name="T19" fmla="*/ 9 h 24"/>
                  <a:gd name="T20" fmla="*/ 10 w 26"/>
                  <a:gd name="T21" fmla="*/ 10 h 24"/>
                  <a:gd name="T22" fmla="*/ 12 w 26"/>
                  <a:gd name="T23" fmla="*/ 15 h 24"/>
                  <a:gd name="T24" fmla="*/ 17 w 26"/>
                  <a:gd name="T25" fmla="*/ 14 h 24"/>
                  <a:gd name="T26" fmla="*/ 18 w 26"/>
                  <a:gd name="T27" fmla="*/ 12 h 24"/>
                  <a:gd name="T28" fmla="*/ 16 w 26"/>
                  <a:gd name="T29" fmla="*/ 9 h 24"/>
                  <a:gd name="T30" fmla="*/ 13 w 26"/>
                  <a:gd name="T31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5" y="24"/>
                    </a:moveTo>
                    <a:cubicBezTo>
                      <a:pt x="12" y="24"/>
                      <a:pt x="10" y="23"/>
                      <a:pt x="8" y="22"/>
                    </a:cubicBezTo>
                    <a:cubicBezTo>
                      <a:pt x="2" y="18"/>
                      <a:pt x="0" y="11"/>
                      <a:pt x="4" y="6"/>
                    </a:cubicBezTo>
                    <a:cubicBezTo>
                      <a:pt x="5" y="3"/>
                      <a:pt x="8" y="1"/>
                      <a:pt x="11" y="1"/>
                    </a:cubicBezTo>
                    <a:cubicBezTo>
                      <a:pt x="14" y="0"/>
                      <a:pt x="17" y="1"/>
                      <a:pt x="20" y="3"/>
                    </a:cubicBezTo>
                    <a:cubicBezTo>
                      <a:pt x="23" y="4"/>
                      <a:pt x="25" y="7"/>
                      <a:pt x="25" y="10"/>
                    </a:cubicBezTo>
                    <a:cubicBezTo>
                      <a:pt x="26" y="13"/>
                      <a:pt x="26" y="16"/>
                      <a:pt x="24" y="19"/>
                    </a:cubicBezTo>
                    <a:cubicBezTo>
                      <a:pt x="22" y="22"/>
                      <a:pt x="19" y="24"/>
                      <a:pt x="15" y="24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1" y="9"/>
                      <a:pt x="10" y="10"/>
                    </a:cubicBezTo>
                    <a:cubicBezTo>
                      <a:pt x="10" y="11"/>
                      <a:pt x="10" y="14"/>
                      <a:pt x="12" y="15"/>
                    </a:cubicBezTo>
                    <a:cubicBezTo>
                      <a:pt x="14" y="16"/>
                      <a:pt x="16" y="16"/>
                      <a:pt x="17" y="14"/>
                    </a:cubicBezTo>
                    <a:cubicBezTo>
                      <a:pt x="18" y="14"/>
                      <a:pt x="18" y="13"/>
                      <a:pt x="18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00" name="Freeform 299"/>
              <p:cNvSpPr>
                <a:spLocks noEditPoints="1"/>
              </p:cNvSpPr>
              <p:nvPr/>
            </p:nvSpPr>
            <p:spPr bwMode="auto">
              <a:xfrm>
                <a:off x="-3697289" y="3357563"/>
                <a:ext cx="55563" cy="49213"/>
              </a:xfrm>
              <a:custGeom>
                <a:avLst/>
                <a:gdLst>
                  <a:gd name="T0" fmla="*/ 14 w 26"/>
                  <a:gd name="T1" fmla="*/ 23 h 23"/>
                  <a:gd name="T2" fmla="*/ 9 w 26"/>
                  <a:gd name="T3" fmla="*/ 22 h 23"/>
                  <a:gd name="T4" fmla="*/ 2 w 26"/>
                  <a:gd name="T5" fmla="*/ 7 h 23"/>
                  <a:gd name="T6" fmla="*/ 13 w 26"/>
                  <a:gd name="T7" fmla="*/ 0 h 23"/>
                  <a:gd name="T8" fmla="*/ 17 w 26"/>
                  <a:gd name="T9" fmla="*/ 0 h 23"/>
                  <a:gd name="T10" fmla="*/ 24 w 26"/>
                  <a:gd name="T11" fmla="*/ 7 h 23"/>
                  <a:gd name="T12" fmla="*/ 25 w 26"/>
                  <a:gd name="T13" fmla="*/ 16 h 23"/>
                  <a:gd name="T14" fmla="*/ 14 w 26"/>
                  <a:gd name="T15" fmla="*/ 23 h 23"/>
                  <a:gd name="T16" fmla="*/ 13 w 26"/>
                  <a:gd name="T17" fmla="*/ 8 h 23"/>
                  <a:gd name="T18" fmla="*/ 9 w 26"/>
                  <a:gd name="T19" fmla="*/ 10 h 23"/>
                  <a:gd name="T20" fmla="*/ 12 w 26"/>
                  <a:gd name="T21" fmla="*/ 15 h 23"/>
                  <a:gd name="T22" fmla="*/ 14 w 26"/>
                  <a:gd name="T23" fmla="*/ 15 h 23"/>
                  <a:gd name="T24" fmla="*/ 17 w 26"/>
                  <a:gd name="T25" fmla="*/ 13 h 23"/>
                  <a:gd name="T26" fmla="*/ 17 w 26"/>
                  <a:gd name="T27" fmla="*/ 10 h 23"/>
                  <a:gd name="T28" fmla="*/ 14 w 26"/>
                  <a:gd name="T29" fmla="*/ 8 h 23"/>
                  <a:gd name="T30" fmla="*/ 13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2" y="23"/>
                      <a:pt x="10" y="23"/>
                      <a:pt x="9" y="22"/>
                    </a:cubicBezTo>
                    <a:cubicBezTo>
                      <a:pt x="3" y="20"/>
                      <a:pt x="0" y="13"/>
                      <a:pt x="2" y="7"/>
                    </a:cubicBezTo>
                    <a:cubicBezTo>
                      <a:pt x="3" y="3"/>
                      <a:pt x="8" y="0"/>
                      <a:pt x="13" y="0"/>
                    </a:cubicBezTo>
                    <a:cubicBezTo>
                      <a:pt x="14" y="0"/>
                      <a:pt x="16" y="0"/>
                      <a:pt x="17" y="0"/>
                    </a:cubicBezTo>
                    <a:cubicBezTo>
                      <a:pt x="20" y="1"/>
                      <a:pt x="23" y="4"/>
                      <a:pt x="24" y="7"/>
                    </a:cubicBezTo>
                    <a:cubicBezTo>
                      <a:pt x="26" y="9"/>
                      <a:pt x="26" y="13"/>
                      <a:pt x="25" y="16"/>
                    </a:cubicBezTo>
                    <a:cubicBezTo>
                      <a:pt x="23" y="20"/>
                      <a:pt x="19" y="23"/>
                      <a:pt x="14" y="23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9" y="12"/>
                      <a:pt x="10" y="14"/>
                      <a:pt x="12" y="15"/>
                    </a:cubicBezTo>
                    <a:cubicBezTo>
                      <a:pt x="12" y="15"/>
                      <a:pt x="13" y="15"/>
                      <a:pt x="14" y="15"/>
                    </a:cubicBezTo>
                    <a:cubicBezTo>
                      <a:pt x="15" y="15"/>
                      <a:pt x="17" y="14"/>
                      <a:pt x="17" y="13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6" y="9"/>
                      <a:pt x="16" y="8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01" name="Freeform 300"/>
              <p:cNvSpPr>
                <a:spLocks noEditPoints="1"/>
              </p:cNvSpPr>
              <p:nvPr/>
            </p:nvSpPr>
            <p:spPr bwMode="auto">
              <a:xfrm>
                <a:off x="-3708401" y="3387725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8 w 25"/>
                  <a:gd name="T3" fmla="*/ 22 h 24"/>
                  <a:gd name="T4" fmla="*/ 2 w 25"/>
                  <a:gd name="T5" fmla="*/ 16 h 24"/>
                  <a:gd name="T6" fmla="*/ 1 w 25"/>
                  <a:gd name="T7" fmla="*/ 7 h 24"/>
                  <a:gd name="T8" fmla="*/ 12 w 25"/>
                  <a:gd name="T9" fmla="*/ 0 h 24"/>
                  <a:gd name="T10" fmla="*/ 17 w 25"/>
                  <a:gd name="T11" fmla="*/ 1 h 24"/>
                  <a:gd name="T12" fmla="*/ 24 w 25"/>
                  <a:gd name="T13" fmla="*/ 7 h 24"/>
                  <a:gd name="T14" fmla="*/ 24 w 25"/>
                  <a:gd name="T15" fmla="*/ 16 h 24"/>
                  <a:gd name="T16" fmla="*/ 17 w 25"/>
                  <a:gd name="T17" fmla="*/ 23 h 24"/>
                  <a:gd name="T18" fmla="*/ 13 w 25"/>
                  <a:gd name="T19" fmla="*/ 24 h 24"/>
                  <a:gd name="T20" fmla="*/ 12 w 25"/>
                  <a:gd name="T21" fmla="*/ 8 h 24"/>
                  <a:gd name="T22" fmla="*/ 9 w 25"/>
                  <a:gd name="T23" fmla="*/ 10 h 24"/>
                  <a:gd name="T24" fmla="*/ 9 w 25"/>
                  <a:gd name="T25" fmla="*/ 13 h 24"/>
                  <a:gd name="T26" fmla="*/ 11 w 25"/>
                  <a:gd name="T27" fmla="*/ 15 h 24"/>
                  <a:gd name="T28" fmla="*/ 14 w 25"/>
                  <a:gd name="T29" fmla="*/ 15 h 24"/>
                  <a:gd name="T30" fmla="*/ 16 w 25"/>
                  <a:gd name="T31" fmla="*/ 13 h 24"/>
                  <a:gd name="T32" fmla="*/ 16 w 25"/>
                  <a:gd name="T33" fmla="*/ 11 h 24"/>
                  <a:gd name="T34" fmla="*/ 14 w 25"/>
                  <a:gd name="T35" fmla="*/ 8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10" y="23"/>
                      <a:pt x="8" y="22"/>
                    </a:cubicBezTo>
                    <a:cubicBezTo>
                      <a:pt x="5" y="21"/>
                      <a:pt x="3" y="19"/>
                      <a:pt x="2" y="16"/>
                    </a:cubicBezTo>
                    <a:cubicBezTo>
                      <a:pt x="0" y="13"/>
                      <a:pt x="0" y="10"/>
                      <a:pt x="1" y="7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5" y="0"/>
                      <a:pt x="17" y="1"/>
                    </a:cubicBezTo>
                    <a:cubicBezTo>
                      <a:pt x="20" y="2"/>
                      <a:pt x="22" y="4"/>
                      <a:pt x="24" y="7"/>
                    </a:cubicBezTo>
                    <a:cubicBezTo>
                      <a:pt x="25" y="10"/>
                      <a:pt x="25" y="13"/>
                      <a:pt x="24" y="16"/>
                    </a:cubicBezTo>
                    <a:cubicBezTo>
                      <a:pt x="23" y="19"/>
                      <a:pt x="20" y="22"/>
                      <a:pt x="17" y="23"/>
                    </a:cubicBezTo>
                    <a:cubicBezTo>
                      <a:pt x="16" y="23"/>
                      <a:pt x="14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5"/>
                      <a:pt x="16" y="15"/>
                      <a:pt x="16" y="13"/>
                    </a:cubicBezTo>
                    <a:cubicBezTo>
                      <a:pt x="17" y="12"/>
                      <a:pt x="17" y="11"/>
                      <a:pt x="16" y="11"/>
                    </a:cubicBezTo>
                    <a:cubicBezTo>
                      <a:pt x="16" y="10"/>
                      <a:pt x="15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02" name="Freeform 301"/>
              <p:cNvSpPr>
                <a:spLocks noEditPoints="1"/>
              </p:cNvSpPr>
              <p:nvPr/>
            </p:nvSpPr>
            <p:spPr bwMode="auto">
              <a:xfrm>
                <a:off x="-3721101" y="3417888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7 w 25"/>
                  <a:gd name="T3" fmla="*/ 22 h 24"/>
                  <a:gd name="T4" fmla="*/ 1 w 25"/>
                  <a:gd name="T5" fmla="*/ 16 h 24"/>
                  <a:gd name="T6" fmla="*/ 0 w 25"/>
                  <a:gd name="T7" fmla="*/ 11 h 24"/>
                  <a:gd name="T8" fmla="*/ 1 w 25"/>
                  <a:gd name="T9" fmla="*/ 7 h 24"/>
                  <a:gd name="T10" fmla="*/ 12 w 25"/>
                  <a:gd name="T11" fmla="*/ 0 h 24"/>
                  <a:gd name="T12" fmla="*/ 17 w 25"/>
                  <a:gd name="T13" fmla="*/ 1 h 24"/>
                  <a:gd name="T14" fmla="*/ 24 w 25"/>
                  <a:gd name="T15" fmla="*/ 8 h 24"/>
                  <a:gd name="T16" fmla="*/ 23 w 25"/>
                  <a:gd name="T17" fmla="*/ 17 h 24"/>
                  <a:gd name="T18" fmla="*/ 21 w 25"/>
                  <a:gd name="T19" fmla="*/ 21 h 24"/>
                  <a:gd name="T20" fmla="*/ 16 w 25"/>
                  <a:gd name="T21" fmla="*/ 23 h 24"/>
                  <a:gd name="T22" fmla="*/ 13 w 25"/>
                  <a:gd name="T23" fmla="*/ 24 h 24"/>
                  <a:gd name="T24" fmla="*/ 12 w 25"/>
                  <a:gd name="T25" fmla="*/ 8 h 24"/>
                  <a:gd name="T26" fmla="*/ 9 w 25"/>
                  <a:gd name="T27" fmla="*/ 10 h 24"/>
                  <a:gd name="T28" fmla="*/ 9 w 25"/>
                  <a:gd name="T29" fmla="*/ 11 h 24"/>
                  <a:gd name="T30" fmla="*/ 9 w 25"/>
                  <a:gd name="T31" fmla="*/ 13 h 24"/>
                  <a:gd name="T32" fmla="*/ 11 w 25"/>
                  <a:gd name="T33" fmla="*/ 15 h 24"/>
                  <a:gd name="T34" fmla="*/ 14 w 25"/>
                  <a:gd name="T35" fmla="*/ 15 h 24"/>
                  <a:gd name="T36" fmla="*/ 15 w 25"/>
                  <a:gd name="T37" fmla="*/ 15 h 24"/>
                  <a:gd name="T38" fmla="*/ 16 w 25"/>
                  <a:gd name="T39" fmla="*/ 14 h 24"/>
                  <a:gd name="T40" fmla="*/ 16 w 25"/>
                  <a:gd name="T41" fmla="*/ 11 h 24"/>
                  <a:gd name="T42" fmla="*/ 14 w 25"/>
                  <a:gd name="T43" fmla="*/ 8 h 24"/>
                  <a:gd name="T44" fmla="*/ 12 w 25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9" y="23"/>
                      <a:pt x="7" y="22"/>
                    </a:cubicBezTo>
                    <a:cubicBezTo>
                      <a:pt x="4" y="21"/>
                      <a:pt x="2" y="18"/>
                      <a:pt x="1" y="16"/>
                    </a:cubicBezTo>
                    <a:cubicBezTo>
                      <a:pt x="1" y="14"/>
                      <a:pt x="0" y="13"/>
                      <a:pt x="0" y="11"/>
                    </a:cubicBezTo>
                    <a:cubicBezTo>
                      <a:pt x="0" y="10"/>
                      <a:pt x="1" y="8"/>
                      <a:pt x="1" y="7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6" y="0"/>
                      <a:pt x="17" y="1"/>
                    </a:cubicBezTo>
                    <a:cubicBezTo>
                      <a:pt x="20" y="2"/>
                      <a:pt x="23" y="5"/>
                      <a:pt x="24" y="8"/>
                    </a:cubicBezTo>
                    <a:cubicBezTo>
                      <a:pt x="25" y="11"/>
                      <a:pt x="25" y="14"/>
                      <a:pt x="23" y="17"/>
                    </a:cubicBezTo>
                    <a:cubicBezTo>
                      <a:pt x="23" y="18"/>
                      <a:pt x="22" y="20"/>
                      <a:pt x="21" y="21"/>
                    </a:cubicBezTo>
                    <a:cubicBezTo>
                      <a:pt x="19" y="22"/>
                      <a:pt x="18" y="23"/>
                      <a:pt x="16" y="23"/>
                    </a:cubicBezTo>
                    <a:cubicBezTo>
                      <a:pt x="15" y="23"/>
                      <a:pt x="14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0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9" y="12"/>
                      <a:pt x="9" y="12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03" name="Freeform 302"/>
              <p:cNvSpPr>
                <a:spLocks noEditPoints="1"/>
              </p:cNvSpPr>
              <p:nvPr/>
            </p:nvSpPr>
            <p:spPr bwMode="auto">
              <a:xfrm>
                <a:off x="-3738564" y="3448050"/>
                <a:ext cx="55563" cy="49213"/>
              </a:xfrm>
              <a:custGeom>
                <a:avLst/>
                <a:gdLst>
                  <a:gd name="T0" fmla="*/ 14 w 26"/>
                  <a:gd name="T1" fmla="*/ 23 h 23"/>
                  <a:gd name="T2" fmla="*/ 8 w 26"/>
                  <a:gd name="T3" fmla="*/ 22 h 23"/>
                  <a:gd name="T4" fmla="*/ 3 w 26"/>
                  <a:gd name="T5" fmla="*/ 6 h 23"/>
                  <a:gd name="T6" fmla="*/ 13 w 26"/>
                  <a:gd name="T7" fmla="*/ 0 h 23"/>
                  <a:gd name="T8" fmla="*/ 19 w 26"/>
                  <a:gd name="T9" fmla="*/ 1 h 23"/>
                  <a:gd name="T10" fmla="*/ 25 w 26"/>
                  <a:gd name="T11" fmla="*/ 8 h 23"/>
                  <a:gd name="T12" fmla="*/ 24 w 26"/>
                  <a:gd name="T13" fmla="*/ 17 h 23"/>
                  <a:gd name="T14" fmla="*/ 14 w 26"/>
                  <a:gd name="T15" fmla="*/ 23 h 23"/>
                  <a:gd name="T16" fmla="*/ 13 w 26"/>
                  <a:gd name="T17" fmla="*/ 8 h 23"/>
                  <a:gd name="T18" fmla="*/ 10 w 26"/>
                  <a:gd name="T19" fmla="*/ 10 h 23"/>
                  <a:gd name="T20" fmla="*/ 12 w 26"/>
                  <a:gd name="T21" fmla="*/ 15 h 23"/>
                  <a:gd name="T22" fmla="*/ 14 w 26"/>
                  <a:gd name="T23" fmla="*/ 15 h 23"/>
                  <a:gd name="T24" fmla="*/ 17 w 26"/>
                  <a:gd name="T25" fmla="*/ 13 h 23"/>
                  <a:gd name="T26" fmla="*/ 17 w 26"/>
                  <a:gd name="T27" fmla="*/ 11 h 23"/>
                  <a:gd name="T28" fmla="*/ 15 w 26"/>
                  <a:gd name="T29" fmla="*/ 8 h 23"/>
                  <a:gd name="T30" fmla="*/ 13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2" y="23"/>
                      <a:pt x="10" y="23"/>
                      <a:pt x="8" y="22"/>
                    </a:cubicBezTo>
                    <a:cubicBezTo>
                      <a:pt x="2" y="18"/>
                      <a:pt x="0" y="12"/>
                      <a:pt x="3" y="6"/>
                    </a:cubicBezTo>
                    <a:cubicBezTo>
                      <a:pt x="5" y="2"/>
                      <a:pt x="9" y="0"/>
                      <a:pt x="13" y="0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2" y="2"/>
                      <a:pt x="24" y="5"/>
                      <a:pt x="25" y="8"/>
                    </a:cubicBezTo>
                    <a:cubicBezTo>
                      <a:pt x="26" y="11"/>
                      <a:pt x="26" y="14"/>
                      <a:pt x="24" y="17"/>
                    </a:cubicBezTo>
                    <a:cubicBezTo>
                      <a:pt x="23" y="21"/>
                      <a:pt x="19" y="23"/>
                      <a:pt x="14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10"/>
                    </a:cubicBezTo>
                    <a:cubicBezTo>
                      <a:pt x="9" y="11"/>
                      <a:pt x="10" y="14"/>
                      <a:pt x="12" y="15"/>
                    </a:cubicBezTo>
                    <a:cubicBezTo>
                      <a:pt x="13" y="15"/>
                      <a:pt x="13" y="15"/>
                      <a:pt x="14" y="15"/>
                    </a:cubicBezTo>
                    <a:cubicBezTo>
                      <a:pt x="15" y="15"/>
                      <a:pt x="16" y="15"/>
                      <a:pt x="17" y="13"/>
                    </a:cubicBezTo>
                    <a:cubicBezTo>
                      <a:pt x="18" y="13"/>
                      <a:pt x="18" y="12"/>
                      <a:pt x="17" y="11"/>
                    </a:cubicBezTo>
                    <a:cubicBezTo>
                      <a:pt x="17" y="10"/>
                      <a:pt x="16" y="9"/>
                      <a:pt x="15" y="8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04" name="Freeform 303"/>
              <p:cNvSpPr>
                <a:spLocks noEditPoints="1"/>
              </p:cNvSpPr>
              <p:nvPr/>
            </p:nvSpPr>
            <p:spPr bwMode="auto">
              <a:xfrm>
                <a:off x="-3754439" y="3475038"/>
                <a:ext cx="57150" cy="52388"/>
              </a:xfrm>
              <a:custGeom>
                <a:avLst/>
                <a:gdLst>
                  <a:gd name="T0" fmla="*/ 14 w 26"/>
                  <a:gd name="T1" fmla="*/ 24 h 24"/>
                  <a:gd name="T2" fmla="*/ 7 w 26"/>
                  <a:gd name="T3" fmla="*/ 22 h 24"/>
                  <a:gd name="T4" fmla="*/ 3 w 26"/>
                  <a:gd name="T5" fmla="*/ 6 h 24"/>
                  <a:gd name="T6" fmla="*/ 13 w 26"/>
                  <a:gd name="T7" fmla="*/ 0 h 24"/>
                  <a:gd name="T8" fmla="*/ 19 w 26"/>
                  <a:gd name="T9" fmla="*/ 2 h 24"/>
                  <a:gd name="T10" fmla="*/ 25 w 26"/>
                  <a:gd name="T11" fmla="*/ 9 h 24"/>
                  <a:gd name="T12" fmla="*/ 24 w 26"/>
                  <a:gd name="T13" fmla="*/ 18 h 24"/>
                  <a:gd name="T14" fmla="*/ 14 w 26"/>
                  <a:gd name="T15" fmla="*/ 24 h 24"/>
                  <a:gd name="T16" fmla="*/ 13 w 26"/>
                  <a:gd name="T17" fmla="*/ 8 h 24"/>
                  <a:gd name="T18" fmla="*/ 10 w 26"/>
                  <a:gd name="T19" fmla="*/ 10 h 24"/>
                  <a:gd name="T20" fmla="*/ 11 w 26"/>
                  <a:gd name="T21" fmla="*/ 15 h 24"/>
                  <a:gd name="T22" fmla="*/ 14 w 26"/>
                  <a:gd name="T23" fmla="*/ 16 h 24"/>
                  <a:gd name="T24" fmla="*/ 17 w 26"/>
                  <a:gd name="T25" fmla="*/ 14 h 24"/>
                  <a:gd name="T26" fmla="*/ 17 w 26"/>
                  <a:gd name="T27" fmla="*/ 11 h 24"/>
                  <a:gd name="T28" fmla="*/ 15 w 26"/>
                  <a:gd name="T29" fmla="*/ 9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1" y="24"/>
                      <a:pt x="9" y="23"/>
                      <a:pt x="7" y="22"/>
                    </a:cubicBezTo>
                    <a:cubicBezTo>
                      <a:pt x="1" y="18"/>
                      <a:pt x="0" y="11"/>
                      <a:pt x="3" y="6"/>
                    </a:cubicBezTo>
                    <a:cubicBezTo>
                      <a:pt x="5" y="2"/>
                      <a:pt x="8" y="0"/>
                      <a:pt x="13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2" y="3"/>
                      <a:pt x="24" y="6"/>
                      <a:pt x="25" y="9"/>
                    </a:cubicBezTo>
                    <a:cubicBezTo>
                      <a:pt x="26" y="12"/>
                      <a:pt x="25" y="15"/>
                      <a:pt x="24" y="18"/>
                    </a:cubicBezTo>
                    <a:cubicBezTo>
                      <a:pt x="22" y="22"/>
                      <a:pt x="18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10" y="10"/>
                    </a:cubicBezTo>
                    <a:cubicBezTo>
                      <a:pt x="9" y="11"/>
                      <a:pt x="9" y="14"/>
                      <a:pt x="11" y="15"/>
                    </a:cubicBezTo>
                    <a:cubicBezTo>
                      <a:pt x="12" y="15"/>
                      <a:pt x="13" y="16"/>
                      <a:pt x="14" y="16"/>
                    </a:cubicBezTo>
                    <a:cubicBezTo>
                      <a:pt x="15" y="16"/>
                      <a:pt x="16" y="15"/>
                      <a:pt x="17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7" y="10"/>
                      <a:pt x="16" y="9"/>
                      <a:pt x="15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05" name="Freeform 304"/>
              <p:cNvSpPr>
                <a:spLocks noEditPoints="1"/>
              </p:cNvSpPr>
              <p:nvPr/>
            </p:nvSpPr>
            <p:spPr bwMode="auto">
              <a:xfrm>
                <a:off x="-3671889" y="3382963"/>
                <a:ext cx="55563" cy="53975"/>
              </a:xfrm>
              <a:custGeom>
                <a:avLst/>
                <a:gdLst>
                  <a:gd name="T0" fmla="*/ 14 w 26"/>
                  <a:gd name="T1" fmla="*/ 25 h 25"/>
                  <a:gd name="T2" fmla="*/ 9 w 26"/>
                  <a:gd name="T3" fmla="*/ 24 h 25"/>
                  <a:gd name="T4" fmla="*/ 2 w 26"/>
                  <a:gd name="T5" fmla="*/ 8 h 25"/>
                  <a:gd name="T6" fmla="*/ 14 w 26"/>
                  <a:gd name="T7" fmla="*/ 0 h 25"/>
                  <a:gd name="T8" fmla="*/ 18 w 26"/>
                  <a:gd name="T9" fmla="*/ 1 h 25"/>
                  <a:gd name="T10" fmla="*/ 25 w 26"/>
                  <a:gd name="T11" fmla="*/ 8 h 25"/>
                  <a:gd name="T12" fmla="*/ 25 w 26"/>
                  <a:gd name="T13" fmla="*/ 17 h 25"/>
                  <a:gd name="T14" fmla="*/ 14 w 26"/>
                  <a:gd name="T15" fmla="*/ 25 h 25"/>
                  <a:gd name="T16" fmla="*/ 14 w 26"/>
                  <a:gd name="T17" fmla="*/ 9 h 25"/>
                  <a:gd name="T18" fmla="*/ 10 w 26"/>
                  <a:gd name="T19" fmla="*/ 11 h 25"/>
                  <a:gd name="T20" fmla="*/ 12 w 26"/>
                  <a:gd name="T21" fmla="*/ 16 h 25"/>
                  <a:gd name="T22" fmla="*/ 17 w 26"/>
                  <a:gd name="T23" fmla="*/ 14 h 25"/>
                  <a:gd name="T24" fmla="*/ 17 w 26"/>
                  <a:gd name="T25" fmla="*/ 11 h 25"/>
                  <a:gd name="T26" fmla="*/ 15 w 26"/>
                  <a:gd name="T27" fmla="*/ 9 h 25"/>
                  <a:gd name="T28" fmla="*/ 14 w 26"/>
                  <a:gd name="T29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4" y="25"/>
                    </a:moveTo>
                    <a:cubicBezTo>
                      <a:pt x="12" y="25"/>
                      <a:pt x="11" y="24"/>
                      <a:pt x="9" y="24"/>
                    </a:cubicBezTo>
                    <a:cubicBezTo>
                      <a:pt x="3" y="21"/>
                      <a:pt x="0" y="14"/>
                      <a:pt x="2" y="8"/>
                    </a:cubicBezTo>
                    <a:cubicBezTo>
                      <a:pt x="4" y="4"/>
                      <a:pt x="9" y="0"/>
                      <a:pt x="14" y="0"/>
                    </a:cubicBezTo>
                    <a:cubicBezTo>
                      <a:pt x="15" y="0"/>
                      <a:pt x="17" y="1"/>
                      <a:pt x="18" y="1"/>
                    </a:cubicBezTo>
                    <a:cubicBezTo>
                      <a:pt x="21" y="2"/>
                      <a:pt x="23" y="5"/>
                      <a:pt x="25" y="8"/>
                    </a:cubicBezTo>
                    <a:cubicBezTo>
                      <a:pt x="26" y="10"/>
                      <a:pt x="26" y="14"/>
                      <a:pt x="25" y="17"/>
                    </a:cubicBezTo>
                    <a:cubicBezTo>
                      <a:pt x="23" y="22"/>
                      <a:pt x="19" y="25"/>
                      <a:pt x="14" y="25"/>
                    </a:cubicBezTo>
                    <a:close/>
                    <a:moveTo>
                      <a:pt x="14" y="9"/>
                    </a:moveTo>
                    <a:cubicBezTo>
                      <a:pt x="12" y="9"/>
                      <a:pt x="10" y="10"/>
                      <a:pt x="10" y="11"/>
                    </a:cubicBezTo>
                    <a:cubicBezTo>
                      <a:pt x="9" y="13"/>
                      <a:pt x="10" y="15"/>
                      <a:pt x="12" y="16"/>
                    </a:cubicBezTo>
                    <a:cubicBezTo>
                      <a:pt x="14" y="17"/>
                      <a:pt x="17" y="16"/>
                      <a:pt x="17" y="14"/>
                    </a:cubicBezTo>
                    <a:cubicBezTo>
                      <a:pt x="18" y="13"/>
                      <a:pt x="18" y="12"/>
                      <a:pt x="17" y="11"/>
                    </a:cubicBezTo>
                    <a:cubicBezTo>
                      <a:pt x="17" y="10"/>
                      <a:pt x="16" y="9"/>
                      <a:pt x="15" y="9"/>
                    </a:cubicBezTo>
                    <a:cubicBezTo>
                      <a:pt x="15" y="9"/>
                      <a:pt x="14" y="9"/>
                      <a:pt x="1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06" name="Freeform 305"/>
              <p:cNvSpPr>
                <a:spLocks noEditPoints="1"/>
              </p:cNvSpPr>
              <p:nvPr/>
            </p:nvSpPr>
            <p:spPr bwMode="auto">
              <a:xfrm>
                <a:off x="-3684589" y="3414713"/>
                <a:ext cx="55563" cy="53975"/>
              </a:xfrm>
              <a:custGeom>
                <a:avLst/>
                <a:gdLst>
                  <a:gd name="T0" fmla="*/ 14 w 26"/>
                  <a:gd name="T1" fmla="*/ 25 h 25"/>
                  <a:gd name="T2" fmla="*/ 8 w 26"/>
                  <a:gd name="T3" fmla="*/ 23 h 25"/>
                  <a:gd name="T4" fmla="*/ 2 w 26"/>
                  <a:gd name="T5" fmla="*/ 7 h 25"/>
                  <a:gd name="T6" fmla="*/ 9 w 26"/>
                  <a:gd name="T7" fmla="*/ 1 h 25"/>
                  <a:gd name="T8" fmla="*/ 18 w 26"/>
                  <a:gd name="T9" fmla="*/ 1 h 25"/>
                  <a:gd name="T10" fmla="*/ 25 w 26"/>
                  <a:gd name="T11" fmla="*/ 8 h 25"/>
                  <a:gd name="T12" fmla="*/ 25 w 26"/>
                  <a:gd name="T13" fmla="*/ 17 h 25"/>
                  <a:gd name="T14" fmla="*/ 14 w 26"/>
                  <a:gd name="T15" fmla="*/ 25 h 25"/>
                  <a:gd name="T16" fmla="*/ 14 w 26"/>
                  <a:gd name="T17" fmla="*/ 8 h 25"/>
                  <a:gd name="T18" fmla="*/ 12 w 26"/>
                  <a:gd name="T19" fmla="*/ 9 h 25"/>
                  <a:gd name="T20" fmla="*/ 10 w 26"/>
                  <a:gd name="T21" fmla="*/ 11 h 25"/>
                  <a:gd name="T22" fmla="*/ 12 w 26"/>
                  <a:gd name="T23" fmla="*/ 16 h 25"/>
                  <a:gd name="T24" fmla="*/ 17 w 26"/>
                  <a:gd name="T25" fmla="*/ 14 h 25"/>
                  <a:gd name="T26" fmla="*/ 17 w 26"/>
                  <a:gd name="T27" fmla="*/ 11 h 25"/>
                  <a:gd name="T28" fmla="*/ 15 w 26"/>
                  <a:gd name="T29" fmla="*/ 9 h 25"/>
                  <a:gd name="T30" fmla="*/ 14 w 26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4" y="25"/>
                    </a:moveTo>
                    <a:cubicBezTo>
                      <a:pt x="12" y="25"/>
                      <a:pt x="10" y="24"/>
                      <a:pt x="8" y="23"/>
                    </a:cubicBezTo>
                    <a:cubicBezTo>
                      <a:pt x="2" y="20"/>
                      <a:pt x="0" y="13"/>
                      <a:pt x="2" y="7"/>
                    </a:cubicBezTo>
                    <a:cubicBezTo>
                      <a:pt x="4" y="5"/>
                      <a:pt x="6" y="2"/>
                      <a:pt x="9" y="1"/>
                    </a:cubicBezTo>
                    <a:cubicBezTo>
                      <a:pt x="12" y="0"/>
                      <a:pt x="15" y="0"/>
                      <a:pt x="18" y="1"/>
                    </a:cubicBezTo>
                    <a:cubicBezTo>
                      <a:pt x="21" y="3"/>
                      <a:pt x="24" y="5"/>
                      <a:pt x="25" y="8"/>
                    </a:cubicBezTo>
                    <a:cubicBezTo>
                      <a:pt x="26" y="11"/>
                      <a:pt x="26" y="14"/>
                      <a:pt x="25" y="17"/>
                    </a:cubicBezTo>
                    <a:cubicBezTo>
                      <a:pt x="23" y="22"/>
                      <a:pt x="18" y="25"/>
                      <a:pt x="14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9"/>
                      <a:pt x="12" y="9"/>
                    </a:cubicBezTo>
                    <a:cubicBezTo>
                      <a:pt x="11" y="9"/>
                      <a:pt x="10" y="10"/>
                      <a:pt x="10" y="11"/>
                    </a:cubicBezTo>
                    <a:cubicBezTo>
                      <a:pt x="9" y="13"/>
                      <a:pt x="10" y="15"/>
                      <a:pt x="12" y="16"/>
                    </a:cubicBezTo>
                    <a:cubicBezTo>
                      <a:pt x="14" y="17"/>
                      <a:pt x="16" y="16"/>
                      <a:pt x="17" y="14"/>
                    </a:cubicBezTo>
                    <a:cubicBezTo>
                      <a:pt x="18" y="13"/>
                      <a:pt x="18" y="12"/>
                      <a:pt x="17" y="11"/>
                    </a:cubicBezTo>
                    <a:cubicBezTo>
                      <a:pt x="17" y="10"/>
                      <a:pt x="16" y="9"/>
                      <a:pt x="15" y="9"/>
                    </a:cubicBezTo>
                    <a:cubicBezTo>
                      <a:pt x="15" y="9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07" name="Freeform 306"/>
              <p:cNvSpPr>
                <a:spLocks noEditPoints="1"/>
              </p:cNvSpPr>
              <p:nvPr/>
            </p:nvSpPr>
            <p:spPr bwMode="auto">
              <a:xfrm>
                <a:off x="-3700464" y="3444875"/>
                <a:ext cx="57150" cy="53975"/>
              </a:xfrm>
              <a:custGeom>
                <a:avLst/>
                <a:gdLst>
                  <a:gd name="T0" fmla="*/ 14 w 26"/>
                  <a:gd name="T1" fmla="*/ 25 h 25"/>
                  <a:gd name="T2" fmla="*/ 8 w 26"/>
                  <a:gd name="T3" fmla="*/ 24 h 25"/>
                  <a:gd name="T4" fmla="*/ 3 w 26"/>
                  <a:gd name="T5" fmla="*/ 7 h 25"/>
                  <a:gd name="T6" fmla="*/ 10 w 26"/>
                  <a:gd name="T7" fmla="*/ 2 h 25"/>
                  <a:gd name="T8" fmla="*/ 19 w 26"/>
                  <a:gd name="T9" fmla="*/ 2 h 25"/>
                  <a:gd name="T10" fmla="*/ 25 w 26"/>
                  <a:gd name="T11" fmla="*/ 9 h 25"/>
                  <a:gd name="T12" fmla="*/ 24 w 26"/>
                  <a:gd name="T13" fmla="*/ 18 h 25"/>
                  <a:gd name="T14" fmla="*/ 14 w 26"/>
                  <a:gd name="T15" fmla="*/ 25 h 25"/>
                  <a:gd name="T16" fmla="*/ 14 w 26"/>
                  <a:gd name="T17" fmla="*/ 9 h 25"/>
                  <a:gd name="T18" fmla="*/ 12 w 26"/>
                  <a:gd name="T19" fmla="*/ 9 h 25"/>
                  <a:gd name="T20" fmla="*/ 10 w 26"/>
                  <a:gd name="T21" fmla="*/ 11 h 25"/>
                  <a:gd name="T22" fmla="*/ 12 w 26"/>
                  <a:gd name="T23" fmla="*/ 16 h 25"/>
                  <a:gd name="T24" fmla="*/ 17 w 26"/>
                  <a:gd name="T25" fmla="*/ 15 h 25"/>
                  <a:gd name="T26" fmla="*/ 18 w 26"/>
                  <a:gd name="T27" fmla="*/ 12 h 25"/>
                  <a:gd name="T28" fmla="*/ 15 w 26"/>
                  <a:gd name="T29" fmla="*/ 9 h 25"/>
                  <a:gd name="T30" fmla="*/ 14 w 26"/>
                  <a:gd name="T3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4" y="25"/>
                    </a:moveTo>
                    <a:cubicBezTo>
                      <a:pt x="12" y="25"/>
                      <a:pt x="10" y="25"/>
                      <a:pt x="8" y="24"/>
                    </a:cubicBezTo>
                    <a:cubicBezTo>
                      <a:pt x="2" y="20"/>
                      <a:pt x="0" y="13"/>
                      <a:pt x="3" y="7"/>
                    </a:cubicBezTo>
                    <a:cubicBezTo>
                      <a:pt x="4" y="5"/>
                      <a:pt x="7" y="3"/>
                      <a:pt x="10" y="2"/>
                    </a:cubicBezTo>
                    <a:cubicBezTo>
                      <a:pt x="13" y="0"/>
                      <a:pt x="16" y="1"/>
                      <a:pt x="19" y="2"/>
                    </a:cubicBezTo>
                    <a:cubicBezTo>
                      <a:pt x="22" y="3"/>
                      <a:pt x="24" y="6"/>
                      <a:pt x="25" y="9"/>
                    </a:cubicBezTo>
                    <a:cubicBezTo>
                      <a:pt x="26" y="12"/>
                      <a:pt x="26" y="15"/>
                      <a:pt x="24" y="18"/>
                    </a:cubicBezTo>
                    <a:cubicBezTo>
                      <a:pt x="22" y="22"/>
                      <a:pt x="18" y="25"/>
                      <a:pt x="14" y="25"/>
                    </a:cubicBezTo>
                    <a:close/>
                    <a:moveTo>
                      <a:pt x="14" y="9"/>
                    </a:moveTo>
                    <a:cubicBezTo>
                      <a:pt x="13" y="9"/>
                      <a:pt x="13" y="9"/>
                      <a:pt x="12" y="9"/>
                    </a:cubicBezTo>
                    <a:cubicBezTo>
                      <a:pt x="12" y="9"/>
                      <a:pt x="11" y="10"/>
                      <a:pt x="10" y="11"/>
                    </a:cubicBezTo>
                    <a:cubicBezTo>
                      <a:pt x="9" y="13"/>
                      <a:pt x="10" y="15"/>
                      <a:pt x="12" y="16"/>
                    </a:cubicBezTo>
                    <a:cubicBezTo>
                      <a:pt x="14" y="18"/>
                      <a:pt x="16" y="17"/>
                      <a:pt x="17" y="15"/>
                    </a:cubicBezTo>
                    <a:cubicBezTo>
                      <a:pt x="18" y="14"/>
                      <a:pt x="18" y="13"/>
                      <a:pt x="18" y="12"/>
                    </a:cubicBezTo>
                    <a:cubicBezTo>
                      <a:pt x="17" y="11"/>
                      <a:pt x="16" y="10"/>
                      <a:pt x="15" y="9"/>
                    </a:cubicBezTo>
                    <a:cubicBezTo>
                      <a:pt x="15" y="9"/>
                      <a:pt x="14" y="9"/>
                      <a:pt x="1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08" name="Freeform 307"/>
              <p:cNvSpPr>
                <a:spLocks noEditPoints="1"/>
              </p:cNvSpPr>
              <p:nvPr/>
            </p:nvSpPr>
            <p:spPr bwMode="auto">
              <a:xfrm>
                <a:off x="-3717926" y="3478213"/>
                <a:ext cx="58738" cy="50800"/>
              </a:xfrm>
              <a:custGeom>
                <a:avLst/>
                <a:gdLst>
                  <a:gd name="T0" fmla="*/ 14 w 27"/>
                  <a:gd name="T1" fmla="*/ 24 h 24"/>
                  <a:gd name="T2" fmla="*/ 8 w 27"/>
                  <a:gd name="T3" fmla="*/ 23 h 24"/>
                  <a:gd name="T4" fmla="*/ 3 w 27"/>
                  <a:gd name="T5" fmla="*/ 6 h 24"/>
                  <a:gd name="T6" fmla="*/ 14 w 27"/>
                  <a:gd name="T7" fmla="*/ 0 h 24"/>
                  <a:gd name="T8" fmla="*/ 20 w 27"/>
                  <a:gd name="T9" fmla="*/ 1 h 24"/>
                  <a:gd name="T10" fmla="*/ 26 w 27"/>
                  <a:gd name="T11" fmla="*/ 9 h 24"/>
                  <a:gd name="T12" fmla="*/ 25 w 27"/>
                  <a:gd name="T13" fmla="*/ 18 h 24"/>
                  <a:gd name="T14" fmla="*/ 14 w 27"/>
                  <a:gd name="T15" fmla="*/ 24 h 24"/>
                  <a:gd name="T16" fmla="*/ 14 w 27"/>
                  <a:gd name="T17" fmla="*/ 8 h 24"/>
                  <a:gd name="T18" fmla="*/ 10 w 27"/>
                  <a:gd name="T19" fmla="*/ 10 h 24"/>
                  <a:gd name="T20" fmla="*/ 12 w 27"/>
                  <a:gd name="T21" fmla="*/ 16 h 24"/>
                  <a:gd name="T22" fmla="*/ 18 w 27"/>
                  <a:gd name="T23" fmla="*/ 14 h 24"/>
                  <a:gd name="T24" fmla="*/ 18 w 27"/>
                  <a:gd name="T25" fmla="*/ 11 h 24"/>
                  <a:gd name="T26" fmla="*/ 16 w 27"/>
                  <a:gd name="T27" fmla="*/ 9 h 24"/>
                  <a:gd name="T28" fmla="*/ 14 w 27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24">
                    <a:moveTo>
                      <a:pt x="14" y="24"/>
                    </a:moveTo>
                    <a:cubicBezTo>
                      <a:pt x="12" y="24"/>
                      <a:pt x="10" y="24"/>
                      <a:pt x="8" y="23"/>
                    </a:cubicBezTo>
                    <a:cubicBezTo>
                      <a:pt x="2" y="19"/>
                      <a:pt x="0" y="12"/>
                      <a:pt x="3" y="6"/>
                    </a:cubicBezTo>
                    <a:cubicBezTo>
                      <a:pt x="6" y="2"/>
                      <a:pt x="10" y="0"/>
                      <a:pt x="14" y="0"/>
                    </a:cubicBezTo>
                    <a:cubicBezTo>
                      <a:pt x="16" y="0"/>
                      <a:pt x="18" y="1"/>
                      <a:pt x="20" y="1"/>
                    </a:cubicBezTo>
                    <a:cubicBezTo>
                      <a:pt x="23" y="3"/>
                      <a:pt x="25" y="6"/>
                      <a:pt x="26" y="9"/>
                    </a:cubicBezTo>
                    <a:cubicBezTo>
                      <a:pt x="27" y="12"/>
                      <a:pt x="26" y="15"/>
                      <a:pt x="25" y="18"/>
                    </a:cubicBezTo>
                    <a:cubicBezTo>
                      <a:pt x="22" y="22"/>
                      <a:pt x="18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1" y="9"/>
                      <a:pt x="10" y="10"/>
                    </a:cubicBezTo>
                    <a:cubicBezTo>
                      <a:pt x="9" y="12"/>
                      <a:pt x="10" y="14"/>
                      <a:pt x="12" y="16"/>
                    </a:cubicBezTo>
                    <a:cubicBezTo>
                      <a:pt x="14" y="17"/>
                      <a:pt x="17" y="16"/>
                      <a:pt x="18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7" y="9"/>
                      <a:pt x="16" y="9"/>
                    </a:cubicBezTo>
                    <a:cubicBezTo>
                      <a:pt x="15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09" name="Freeform 308"/>
              <p:cNvSpPr>
                <a:spLocks noEditPoints="1"/>
              </p:cNvSpPr>
              <p:nvPr/>
            </p:nvSpPr>
            <p:spPr bwMode="auto">
              <a:xfrm>
                <a:off x="-3643314" y="3413125"/>
                <a:ext cx="52388" cy="53975"/>
              </a:xfrm>
              <a:custGeom>
                <a:avLst/>
                <a:gdLst>
                  <a:gd name="T0" fmla="*/ 12 w 25"/>
                  <a:gd name="T1" fmla="*/ 25 h 25"/>
                  <a:gd name="T2" fmla="*/ 8 w 25"/>
                  <a:gd name="T3" fmla="*/ 24 h 25"/>
                  <a:gd name="T4" fmla="*/ 1 w 25"/>
                  <a:gd name="T5" fmla="*/ 17 h 25"/>
                  <a:gd name="T6" fmla="*/ 1 w 25"/>
                  <a:gd name="T7" fmla="*/ 8 h 25"/>
                  <a:gd name="T8" fmla="*/ 13 w 25"/>
                  <a:gd name="T9" fmla="*/ 0 h 25"/>
                  <a:gd name="T10" fmla="*/ 17 w 25"/>
                  <a:gd name="T11" fmla="*/ 1 h 25"/>
                  <a:gd name="T12" fmla="*/ 24 w 25"/>
                  <a:gd name="T13" fmla="*/ 7 h 25"/>
                  <a:gd name="T14" fmla="*/ 24 w 25"/>
                  <a:gd name="T15" fmla="*/ 17 h 25"/>
                  <a:gd name="T16" fmla="*/ 17 w 25"/>
                  <a:gd name="T17" fmla="*/ 24 h 25"/>
                  <a:gd name="T18" fmla="*/ 12 w 25"/>
                  <a:gd name="T19" fmla="*/ 25 h 25"/>
                  <a:gd name="T20" fmla="*/ 13 w 25"/>
                  <a:gd name="T21" fmla="*/ 8 h 25"/>
                  <a:gd name="T22" fmla="*/ 9 w 25"/>
                  <a:gd name="T23" fmla="*/ 11 h 25"/>
                  <a:gd name="T24" fmla="*/ 9 w 25"/>
                  <a:gd name="T25" fmla="*/ 14 h 25"/>
                  <a:gd name="T26" fmla="*/ 11 w 25"/>
                  <a:gd name="T27" fmla="*/ 16 h 25"/>
                  <a:gd name="T28" fmla="*/ 14 w 25"/>
                  <a:gd name="T29" fmla="*/ 16 h 25"/>
                  <a:gd name="T30" fmla="*/ 16 w 25"/>
                  <a:gd name="T31" fmla="*/ 14 h 25"/>
                  <a:gd name="T32" fmla="*/ 16 w 25"/>
                  <a:gd name="T33" fmla="*/ 10 h 25"/>
                  <a:gd name="T34" fmla="*/ 14 w 25"/>
                  <a:gd name="T35" fmla="*/ 8 h 25"/>
                  <a:gd name="T36" fmla="*/ 13 w 25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1" y="25"/>
                      <a:pt x="9" y="24"/>
                      <a:pt x="8" y="24"/>
                    </a:cubicBezTo>
                    <a:cubicBezTo>
                      <a:pt x="5" y="22"/>
                      <a:pt x="2" y="20"/>
                      <a:pt x="1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3" y="3"/>
                      <a:pt x="8" y="0"/>
                      <a:pt x="13" y="0"/>
                    </a:cubicBezTo>
                    <a:cubicBezTo>
                      <a:pt x="14" y="0"/>
                      <a:pt x="16" y="0"/>
                      <a:pt x="17" y="1"/>
                    </a:cubicBezTo>
                    <a:cubicBezTo>
                      <a:pt x="20" y="2"/>
                      <a:pt x="22" y="4"/>
                      <a:pt x="24" y="7"/>
                    </a:cubicBezTo>
                    <a:cubicBezTo>
                      <a:pt x="25" y="10"/>
                      <a:pt x="25" y="14"/>
                      <a:pt x="24" y="17"/>
                    </a:cubicBezTo>
                    <a:cubicBezTo>
                      <a:pt x="23" y="20"/>
                      <a:pt x="20" y="22"/>
                      <a:pt x="17" y="24"/>
                    </a:cubicBezTo>
                    <a:cubicBezTo>
                      <a:pt x="16" y="24"/>
                      <a:pt x="14" y="25"/>
                      <a:pt x="12" y="25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1"/>
                      <a:pt x="8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7"/>
                      <a:pt x="13" y="17"/>
                      <a:pt x="14" y="16"/>
                    </a:cubicBezTo>
                    <a:cubicBezTo>
                      <a:pt x="14" y="16"/>
                      <a:pt x="16" y="15"/>
                      <a:pt x="16" y="14"/>
                    </a:cubicBezTo>
                    <a:cubicBezTo>
                      <a:pt x="17" y="13"/>
                      <a:pt x="17" y="11"/>
                      <a:pt x="16" y="10"/>
                    </a:cubicBezTo>
                    <a:cubicBezTo>
                      <a:pt x="16" y="9"/>
                      <a:pt x="15" y="9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10" name="Freeform 309"/>
              <p:cNvSpPr>
                <a:spLocks noEditPoints="1"/>
              </p:cNvSpPr>
              <p:nvPr/>
            </p:nvSpPr>
            <p:spPr bwMode="auto">
              <a:xfrm>
                <a:off x="-3627439" y="3451225"/>
                <a:ext cx="82550" cy="84138"/>
              </a:xfrm>
              <a:custGeom>
                <a:avLst/>
                <a:gdLst>
                  <a:gd name="T0" fmla="*/ 17 w 38"/>
                  <a:gd name="T1" fmla="*/ 39 h 39"/>
                  <a:gd name="T2" fmla="*/ 10 w 38"/>
                  <a:gd name="T3" fmla="*/ 37 h 39"/>
                  <a:gd name="T4" fmla="*/ 1 w 38"/>
                  <a:gd name="T5" fmla="*/ 26 h 39"/>
                  <a:gd name="T6" fmla="*/ 0 w 38"/>
                  <a:gd name="T7" fmla="*/ 19 h 39"/>
                  <a:gd name="T8" fmla="*/ 1 w 38"/>
                  <a:gd name="T9" fmla="*/ 15 h 39"/>
                  <a:gd name="T10" fmla="*/ 2 w 38"/>
                  <a:gd name="T11" fmla="*/ 12 h 39"/>
                  <a:gd name="T12" fmla="*/ 20 w 38"/>
                  <a:gd name="T13" fmla="*/ 0 h 39"/>
                  <a:gd name="T14" fmla="*/ 27 w 38"/>
                  <a:gd name="T15" fmla="*/ 1 h 39"/>
                  <a:gd name="T16" fmla="*/ 36 w 38"/>
                  <a:gd name="T17" fmla="*/ 11 h 39"/>
                  <a:gd name="T18" fmla="*/ 35 w 38"/>
                  <a:gd name="T19" fmla="*/ 27 h 39"/>
                  <a:gd name="T20" fmla="*/ 33 w 38"/>
                  <a:gd name="T21" fmla="*/ 31 h 39"/>
                  <a:gd name="T22" fmla="*/ 33 w 38"/>
                  <a:gd name="T23" fmla="*/ 31 h 39"/>
                  <a:gd name="T24" fmla="*/ 30 w 38"/>
                  <a:gd name="T25" fmla="*/ 34 h 39"/>
                  <a:gd name="T26" fmla="*/ 24 w 38"/>
                  <a:gd name="T27" fmla="*/ 38 h 39"/>
                  <a:gd name="T28" fmla="*/ 17 w 38"/>
                  <a:gd name="T29" fmla="*/ 39 h 39"/>
                  <a:gd name="T30" fmla="*/ 20 w 38"/>
                  <a:gd name="T31" fmla="*/ 8 h 39"/>
                  <a:gd name="T32" fmla="*/ 9 w 38"/>
                  <a:gd name="T33" fmla="*/ 15 h 39"/>
                  <a:gd name="T34" fmla="*/ 9 w 38"/>
                  <a:gd name="T35" fmla="*/ 17 h 39"/>
                  <a:gd name="T36" fmla="*/ 9 w 38"/>
                  <a:gd name="T37" fmla="*/ 17 h 39"/>
                  <a:gd name="T38" fmla="*/ 8 w 38"/>
                  <a:gd name="T39" fmla="*/ 19 h 39"/>
                  <a:gd name="T40" fmla="*/ 8 w 38"/>
                  <a:gd name="T41" fmla="*/ 24 h 39"/>
                  <a:gd name="T42" fmla="*/ 13 w 38"/>
                  <a:gd name="T43" fmla="*/ 30 h 39"/>
                  <a:gd name="T44" fmla="*/ 21 w 38"/>
                  <a:gd name="T45" fmla="*/ 30 h 39"/>
                  <a:gd name="T46" fmla="*/ 25 w 38"/>
                  <a:gd name="T47" fmla="*/ 28 h 39"/>
                  <a:gd name="T48" fmla="*/ 27 w 38"/>
                  <a:gd name="T49" fmla="*/ 26 h 39"/>
                  <a:gd name="T50" fmla="*/ 28 w 38"/>
                  <a:gd name="T51" fmla="*/ 24 h 39"/>
                  <a:gd name="T52" fmla="*/ 28 w 38"/>
                  <a:gd name="T53" fmla="*/ 14 h 39"/>
                  <a:gd name="T54" fmla="*/ 23 w 38"/>
                  <a:gd name="T55" fmla="*/ 9 h 39"/>
                  <a:gd name="T56" fmla="*/ 20 w 38"/>
                  <a:gd name="T57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8" h="39">
                    <a:moveTo>
                      <a:pt x="17" y="39"/>
                    </a:moveTo>
                    <a:cubicBezTo>
                      <a:pt x="15" y="39"/>
                      <a:pt x="12" y="38"/>
                      <a:pt x="10" y="37"/>
                    </a:cubicBezTo>
                    <a:cubicBezTo>
                      <a:pt x="5" y="35"/>
                      <a:pt x="2" y="31"/>
                      <a:pt x="1" y="26"/>
                    </a:cubicBezTo>
                    <a:cubicBezTo>
                      <a:pt x="0" y="24"/>
                      <a:pt x="0" y="21"/>
                      <a:pt x="0" y="19"/>
                    </a:cubicBezTo>
                    <a:cubicBezTo>
                      <a:pt x="0" y="18"/>
                      <a:pt x="0" y="16"/>
                      <a:pt x="1" y="15"/>
                    </a:cubicBezTo>
                    <a:cubicBezTo>
                      <a:pt x="1" y="14"/>
                      <a:pt x="1" y="13"/>
                      <a:pt x="2" y="12"/>
                    </a:cubicBezTo>
                    <a:cubicBezTo>
                      <a:pt x="5" y="5"/>
                      <a:pt x="12" y="0"/>
                      <a:pt x="20" y="0"/>
                    </a:cubicBezTo>
                    <a:cubicBezTo>
                      <a:pt x="22" y="0"/>
                      <a:pt x="24" y="0"/>
                      <a:pt x="27" y="1"/>
                    </a:cubicBezTo>
                    <a:cubicBezTo>
                      <a:pt x="31" y="3"/>
                      <a:pt x="34" y="6"/>
                      <a:pt x="36" y="11"/>
                    </a:cubicBezTo>
                    <a:cubicBezTo>
                      <a:pt x="38" y="16"/>
                      <a:pt x="38" y="22"/>
                      <a:pt x="35" y="27"/>
                    </a:cubicBezTo>
                    <a:cubicBezTo>
                      <a:pt x="35" y="28"/>
                      <a:pt x="34" y="30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2" y="32"/>
                      <a:pt x="31" y="33"/>
                      <a:pt x="30" y="34"/>
                    </a:cubicBezTo>
                    <a:cubicBezTo>
                      <a:pt x="29" y="35"/>
                      <a:pt x="26" y="37"/>
                      <a:pt x="24" y="38"/>
                    </a:cubicBezTo>
                    <a:cubicBezTo>
                      <a:pt x="22" y="39"/>
                      <a:pt x="20" y="39"/>
                      <a:pt x="17" y="39"/>
                    </a:cubicBezTo>
                    <a:close/>
                    <a:moveTo>
                      <a:pt x="20" y="8"/>
                    </a:moveTo>
                    <a:cubicBezTo>
                      <a:pt x="15" y="8"/>
                      <a:pt x="11" y="11"/>
                      <a:pt x="9" y="15"/>
                    </a:cubicBezTo>
                    <a:cubicBezTo>
                      <a:pt x="9" y="16"/>
                      <a:pt x="9" y="16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8"/>
                      <a:pt x="8" y="19"/>
                      <a:pt x="8" y="19"/>
                    </a:cubicBezTo>
                    <a:cubicBezTo>
                      <a:pt x="8" y="21"/>
                      <a:pt x="8" y="22"/>
                      <a:pt x="8" y="24"/>
                    </a:cubicBezTo>
                    <a:cubicBezTo>
                      <a:pt x="9" y="26"/>
                      <a:pt x="11" y="29"/>
                      <a:pt x="13" y="30"/>
                    </a:cubicBezTo>
                    <a:cubicBezTo>
                      <a:pt x="16" y="31"/>
                      <a:pt x="18" y="31"/>
                      <a:pt x="21" y="30"/>
                    </a:cubicBezTo>
                    <a:cubicBezTo>
                      <a:pt x="22" y="30"/>
                      <a:pt x="24" y="29"/>
                      <a:pt x="25" y="28"/>
                    </a:cubicBezTo>
                    <a:cubicBezTo>
                      <a:pt x="26" y="27"/>
                      <a:pt x="26" y="27"/>
                      <a:pt x="27" y="26"/>
                    </a:cubicBezTo>
                    <a:cubicBezTo>
                      <a:pt x="27" y="25"/>
                      <a:pt x="27" y="25"/>
                      <a:pt x="28" y="24"/>
                    </a:cubicBezTo>
                    <a:cubicBezTo>
                      <a:pt x="29" y="20"/>
                      <a:pt x="29" y="17"/>
                      <a:pt x="28" y="14"/>
                    </a:cubicBezTo>
                    <a:cubicBezTo>
                      <a:pt x="28" y="12"/>
                      <a:pt x="26" y="10"/>
                      <a:pt x="23" y="9"/>
                    </a:cubicBezTo>
                    <a:cubicBezTo>
                      <a:pt x="22" y="8"/>
                      <a:pt x="21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11" name="Freeform 310"/>
              <p:cNvSpPr>
                <a:spLocks noEditPoints="1"/>
              </p:cNvSpPr>
              <p:nvPr/>
            </p:nvSpPr>
            <p:spPr bwMode="auto">
              <a:xfrm>
                <a:off x="-3657601" y="3444875"/>
                <a:ext cx="52388" cy="53975"/>
              </a:xfrm>
              <a:custGeom>
                <a:avLst/>
                <a:gdLst>
                  <a:gd name="T0" fmla="*/ 12 w 24"/>
                  <a:gd name="T1" fmla="*/ 25 h 25"/>
                  <a:gd name="T2" fmla="*/ 6 w 24"/>
                  <a:gd name="T3" fmla="*/ 24 h 25"/>
                  <a:gd name="T4" fmla="*/ 0 w 24"/>
                  <a:gd name="T5" fmla="*/ 17 h 25"/>
                  <a:gd name="T6" fmla="*/ 0 w 24"/>
                  <a:gd name="T7" fmla="*/ 12 h 25"/>
                  <a:gd name="T8" fmla="*/ 1 w 24"/>
                  <a:gd name="T9" fmla="*/ 7 h 25"/>
                  <a:gd name="T10" fmla="*/ 12 w 24"/>
                  <a:gd name="T11" fmla="*/ 0 h 25"/>
                  <a:gd name="T12" fmla="*/ 17 w 24"/>
                  <a:gd name="T13" fmla="*/ 1 h 25"/>
                  <a:gd name="T14" fmla="*/ 23 w 24"/>
                  <a:gd name="T15" fmla="*/ 8 h 25"/>
                  <a:gd name="T16" fmla="*/ 23 w 24"/>
                  <a:gd name="T17" fmla="*/ 18 h 25"/>
                  <a:gd name="T18" fmla="*/ 20 w 24"/>
                  <a:gd name="T19" fmla="*/ 22 h 25"/>
                  <a:gd name="T20" fmla="*/ 16 w 24"/>
                  <a:gd name="T21" fmla="*/ 24 h 25"/>
                  <a:gd name="T22" fmla="*/ 12 w 24"/>
                  <a:gd name="T23" fmla="*/ 25 h 25"/>
                  <a:gd name="T24" fmla="*/ 12 w 24"/>
                  <a:gd name="T25" fmla="*/ 8 h 25"/>
                  <a:gd name="T26" fmla="*/ 8 w 24"/>
                  <a:gd name="T27" fmla="*/ 11 h 25"/>
                  <a:gd name="T28" fmla="*/ 8 w 24"/>
                  <a:gd name="T29" fmla="*/ 13 h 25"/>
                  <a:gd name="T30" fmla="*/ 8 w 24"/>
                  <a:gd name="T31" fmla="*/ 14 h 25"/>
                  <a:gd name="T32" fmla="*/ 10 w 24"/>
                  <a:gd name="T33" fmla="*/ 17 h 25"/>
                  <a:gd name="T34" fmla="*/ 13 w 24"/>
                  <a:gd name="T35" fmla="*/ 17 h 25"/>
                  <a:gd name="T36" fmla="*/ 14 w 24"/>
                  <a:gd name="T37" fmla="*/ 16 h 25"/>
                  <a:gd name="T38" fmla="*/ 15 w 24"/>
                  <a:gd name="T39" fmla="*/ 14 h 25"/>
                  <a:gd name="T40" fmla="*/ 16 w 24"/>
                  <a:gd name="T41" fmla="*/ 11 h 25"/>
                  <a:gd name="T42" fmla="*/ 14 w 24"/>
                  <a:gd name="T43" fmla="*/ 9 h 25"/>
                  <a:gd name="T44" fmla="*/ 12 w 24"/>
                  <a:gd name="T45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0" y="25"/>
                      <a:pt x="8" y="25"/>
                      <a:pt x="6" y="24"/>
                    </a:cubicBezTo>
                    <a:cubicBezTo>
                      <a:pt x="3" y="22"/>
                      <a:pt x="1" y="20"/>
                      <a:pt x="0" y="17"/>
                    </a:cubicBezTo>
                    <a:cubicBezTo>
                      <a:pt x="0" y="15"/>
                      <a:pt x="0" y="14"/>
                      <a:pt x="0" y="12"/>
                    </a:cubicBezTo>
                    <a:cubicBezTo>
                      <a:pt x="0" y="10"/>
                      <a:pt x="0" y="9"/>
                      <a:pt x="1" y="7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5" y="1"/>
                      <a:pt x="17" y="1"/>
                    </a:cubicBezTo>
                    <a:cubicBezTo>
                      <a:pt x="20" y="2"/>
                      <a:pt x="22" y="5"/>
                      <a:pt x="23" y="8"/>
                    </a:cubicBezTo>
                    <a:cubicBezTo>
                      <a:pt x="24" y="11"/>
                      <a:pt x="24" y="15"/>
                      <a:pt x="23" y="18"/>
                    </a:cubicBezTo>
                    <a:cubicBezTo>
                      <a:pt x="22" y="19"/>
                      <a:pt x="21" y="21"/>
                      <a:pt x="20" y="22"/>
                    </a:cubicBezTo>
                    <a:cubicBezTo>
                      <a:pt x="19" y="23"/>
                      <a:pt x="17" y="24"/>
                      <a:pt x="16" y="24"/>
                    </a:cubicBezTo>
                    <a:cubicBezTo>
                      <a:pt x="14" y="25"/>
                      <a:pt x="13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8" y="11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3"/>
                      <a:pt x="8" y="14"/>
                      <a:pt x="8" y="14"/>
                    </a:cubicBezTo>
                    <a:cubicBezTo>
                      <a:pt x="8" y="15"/>
                      <a:pt x="9" y="16"/>
                      <a:pt x="10" y="17"/>
                    </a:cubicBezTo>
                    <a:cubicBezTo>
                      <a:pt x="11" y="17"/>
                      <a:pt x="12" y="17"/>
                      <a:pt x="13" y="17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5"/>
                      <a:pt x="15" y="15"/>
                      <a:pt x="15" y="14"/>
                    </a:cubicBezTo>
                    <a:cubicBezTo>
                      <a:pt x="16" y="13"/>
                      <a:pt x="16" y="12"/>
                      <a:pt x="16" y="11"/>
                    </a:cubicBezTo>
                    <a:cubicBezTo>
                      <a:pt x="15" y="10"/>
                      <a:pt x="15" y="9"/>
                      <a:pt x="14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12" name="Freeform 311"/>
              <p:cNvSpPr>
                <a:spLocks noEditPoints="1"/>
              </p:cNvSpPr>
              <p:nvPr/>
            </p:nvSpPr>
            <p:spPr bwMode="auto">
              <a:xfrm>
                <a:off x="-3678239" y="3478213"/>
                <a:ext cx="57150" cy="52388"/>
              </a:xfrm>
              <a:custGeom>
                <a:avLst/>
                <a:gdLst>
                  <a:gd name="T0" fmla="*/ 14 w 27"/>
                  <a:gd name="T1" fmla="*/ 25 h 25"/>
                  <a:gd name="T2" fmla="*/ 8 w 27"/>
                  <a:gd name="T3" fmla="*/ 24 h 25"/>
                  <a:gd name="T4" fmla="*/ 3 w 27"/>
                  <a:gd name="T5" fmla="*/ 7 h 25"/>
                  <a:gd name="T6" fmla="*/ 14 w 27"/>
                  <a:gd name="T7" fmla="*/ 0 h 25"/>
                  <a:gd name="T8" fmla="*/ 20 w 27"/>
                  <a:gd name="T9" fmla="*/ 2 h 25"/>
                  <a:gd name="T10" fmla="*/ 26 w 27"/>
                  <a:gd name="T11" fmla="*/ 8 h 25"/>
                  <a:gd name="T12" fmla="*/ 25 w 27"/>
                  <a:gd name="T13" fmla="*/ 18 h 25"/>
                  <a:gd name="T14" fmla="*/ 14 w 27"/>
                  <a:gd name="T15" fmla="*/ 25 h 25"/>
                  <a:gd name="T16" fmla="*/ 14 w 27"/>
                  <a:gd name="T17" fmla="*/ 8 h 25"/>
                  <a:gd name="T18" fmla="*/ 11 w 27"/>
                  <a:gd name="T19" fmla="*/ 11 h 25"/>
                  <a:gd name="T20" fmla="*/ 12 w 27"/>
                  <a:gd name="T21" fmla="*/ 17 h 25"/>
                  <a:gd name="T22" fmla="*/ 14 w 27"/>
                  <a:gd name="T23" fmla="*/ 17 h 25"/>
                  <a:gd name="T24" fmla="*/ 18 w 27"/>
                  <a:gd name="T25" fmla="*/ 15 h 25"/>
                  <a:gd name="T26" fmla="*/ 18 w 27"/>
                  <a:gd name="T27" fmla="*/ 11 h 25"/>
                  <a:gd name="T28" fmla="*/ 16 w 27"/>
                  <a:gd name="T29" fmla="*/ 9 h 25"/>
                  <a:gd name="T30" fmla="*/ 14 w 27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5">
                    <a:moveTo>
                      <a:pt x="14" y="25"/>
                    </a:moveTo>
                    <a:cubicBezTo>
                      <a:pt x="12" y="25"/>
                      <a:pt x="10" y="25"/>
                      <a:pt x="8" y="24"/>
                    </a:cubicBezTo>
                    <a:cubicBezTo>
                      <a:pt x="2" y="20"/>
                      <a:pt x="0" y="13"/>
                      <a:pt x="3" y="7"/>
                    </a:cubicBezTo>
                    <a:cubicBezTo>
                      <a:pt x="6" y="3"/>
                      <a:pt x="10" y="0"/>
                      <a:pt x="14" y="0"/>
                    </a:cubicBezTo>
                    <a:cubicBezTo>
                      <a:pt x="16" y="0"/>
                      <a:pt x="18" y="1"/>
                      <a:pt x="20" y="2"/>
                    </a:cubicBezTo>
                    <a:cubicBezTo>
                      <a:pt x="23" y="3"/>
                      <a:pt x="25" y="5"/>
                      <a:pt x="26" y="8"/>
                    </a:cubicBezTo>
                    <a:cubicBezTo>
                      <a:pt x="27" y="12"/>
                      <a:pt x="27" y="15"/>
                      <a:pt x="25" y="18"/>
                    </a:cubicBezTo>
                    <a:cubicBezTo>
                      <a:pt x="23" y="22"/>
                      <a:pt x="19" y="25"/>
                      <a:pt x="14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1" y="9"/>
                      <a:pt x="11" y="11"/>
                    </a:cubicBezTo>
                    <a:cubicBezTo>
                      <a:pt x="10" y="13"/>
                      <a:pt x="10" y="15"/>
                      <a:pt x="12" y="17"/>
                    </a:cubicBezTo>
                    <a:cubicBezTo>
                      <a:pt x="13" y="17"/>
                      <a:pt x="13" y="17"/>
                      <a:pt x="14" y="17"/>
                    </a:cubicBezTo>
                    <a:cubicBezTo>
                      <a:pt x="15" y="17"/>
                      <a:pt x="17" y="16"/>
                      <a:pt x="18" y="15"/>
                    </a:cubicBezTo>
                    <a:cubicBezTo>
                      <a:pt x="18" y="13"/>
                      <a:pt x="19" y="12"/>
                      <a:pt x="18" y="11"/>
                    </a:cubicBezTo>
                    <a:cubicBezTo>
                      <a:pt x="18" y="10"/>
                      <a:pt x="17" y="9"/>
                      <a:pt x="16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13" name="Freeform 312"/>
              <p:cNvSpPr>
                <a:spLocks noEditPoints="1"/>
              </p:cNvSpPr>
              <p:nvPr/>
            </p:nvSpPr>
            <p:spPr bwMode="auto">
              <a:xfrm>
                <a:off x="-3817939" y="3516313"/>
                <a:ext cx="50800" cy="49213"/>
              </a:xfrm>
              <a:custGeom>
                <a:avLst/>
                <a:gdLst>
                  <a:gd name="T0" fmla="*/ 12 w 24"/>
                  <a:gd name="T1" fmla="*/ 23 h 23"/>
                  <a:gd name="T2" fmla="*/ 5 w 24"/>
                  <a:gd name="T3" fmla="*/ 20 h 23"/>
                  <a:gd name="T4" fmla="*/ 0 w 24"/>
                  <a:gd name="T5" fmla="*/ 13 h 23"/>
                  <a:gd name="T6" fmla="*/ 0 w 24"/>
                  <a:gd name="T7" fmla="*/ 8 h 23"/>
                  <a:gd name="T8" fmla="*/ 2 w 24"/>
                  <a:gd name="T9" fmla="*/ 4 h 23"/>
                  <a:gd name="T10" fmla="*/ 11 w 24"/>
                  <a:gd name="T11" fmla="*/ 0 h 23"/>
                  <a:gd name="T12" fmla="*/ 18 w 24"/>
                  <a:gd name="T13" fmla="*/ 2 h 23"/>
                  <a:gd name="T14" fmla="*/ 23 w 24"/>
                  <a:gd name="T15" fmla="*/ 10 h 23"/>
                  <a:gd name="T16" fmla="*/ 21 w 24"/>
                  <a:gd name="T17" fmla="*/ 18 h 23"/>
                  <a:gd name="T18" fmla="*/ 18 w 24"/>
                  <a:gd name="T19" fmla="*/ 22 h 23"/>
                  <a:gd name="T20" fmla="*/ 13 w 24"/>
                  <a:gd name="T21" fmla="*/ 23 h 23"/>
                  <a:gd name="T22" fmla="*/ 12 w 24"/>
                  <a:gd name="T23" fmla="*/ 23 h 23"/>
                  <a:gd name="T24" fmla="*/ 11 w 24"/>
                  <a:gd name="T25" fmla="*/ 8 h 23"/>
                  <a:gd name="T26" fmla="*/ 8 w 24"/>
                  <a:gd name="T27" fmla="*/ 9 h 23"/>
                  <a:gd name="T28" fmla="*/ 8 w 24"/>
                  <a:gd name="T29" fmla="*/ 10 h 23"/>
                  <a:gd name="T30" fmla="*/ 8 w 24"/>
                  <a:gd name="T31" fmla="*/ 11 h 23"/>
                  <a:gd name="T32" fmla="*/ 10 w 24"/>
                  <a:gd name="T33" fmla="*/ 14 h 23"/>
                  <a:gd name="T34" fmla="*/ 13 w 24"/>
                  <a:gd name="T35" fmla="*/ 15 h 23"/>
                  <a:gd name="T36" fmla="*/ 14 w 24"/>
                  <a:gd name="T37" fmla="*/ 14 h 23"/>
                  <a:gd name="T38" fmla="*/ 15 w 24"/>
                  <a:gd name="T39" fmla="*/ 14 h 23"/>
                  <a:gd name="T40" fmla="*/ 15 w 24"/>
                  <a:gd name="T41" fmla="*/ 11 h 23"/>
                  <a:gd name="T42" fmla="*/ 13 w 24"/>
                  <a:gd name="T43" fmla="*/ 9 h 23"/>
                  <a:gd name="T44" fmla="*/ 11 w 24"/>
                  <a:gd name="T45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10" y="23"/>
                      <a:pt x="7" y="22"/>
                      <a:pt x="5" y="20"/>
                    </a:cubicBezTo>
                    <a:cubicBezTo>
                      <a:pt x="2" y="18"/>
                      <a:pt x="1" y="16"/>
                      <a:pt x="0" y="13"/>
                    </a:cubicBezTo>
                    <a:cubicBezTo>
                      <a:pt x="0" y="11"/>
                      <a:pt x="0" y="10"/>
                      <a:pt x="0" y="8"/>
                    </a:cubicBezTo>
                    <a:cubicBezTo>
                      <a:pt x="0" y="7"/>
                      <a:pt x="1" y="5"/>
                      <a:pt x="2" y="4"/>
                    </a:cubicBezTo>
                    <a:cubicBezTo>
                      <a:pt x="4" y="1"/>
                      <a:pt x="7" y="0"/>
                      <a:pt x="11" y="0"/>
                    </a:cubicBezTo>
                    <a:cubicBezTo>
                      <a:pt x="13" y="0"/>
                      <a:pt x="16" y="0"/>
                      <a:pt x="18" y="2"/>
                    </a:cubicBezTo>
                    <a:cubicBezTo>
                      <a:pt x="21" y="4"/>
                      <a:pt x="23" y="7"/>
                      <a:pt x="23" y="10"/>
                    </a:cubicBezTo>
                    <a:cubicBezTo>
                      <a:pt x="24" y="13"/>
                      <a:pt x="23" y="16"/>
                      <a:pt x="21" y="18"/>
                    </a:cubicBezTo>
                    <a:cubicBezTo>
                      <a:pt x="20" y="20"/>
                      <a:pt x="19" y="21"/>
                      <a:pt x="18" y="22"/>
                    </a:cubicBezTo>
                    <a:cubicBezTo>
                      <a:pt x="16" y="22"/>
                      <a:pt x="15" y="23"/>
                      <a:pt x="13" y="23"/>
                    </a:cubicBezTo>
                    <a:lnTo>
                      <a:pt x="12" y="23"/>
                    </a:lnTo>
                    <a:close/>
                    <a:moveTo>
                      <a:pt x="11" y="8"/>
                    </a:moveTo>
                    <a:cubicBezTo>
                      <a:pt x="10" y="8"/>
                      <a:pt x="9" y="8"/>
                      <a:pt x="8" y="9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10"/>
                      <a:pt x="8" y="11"/>
                      <a:pt x="8" y="11"/>
                    </a:cubicBezTo>
                    <a:cubicBezTo>
                      <a:pt x="8" y="12"/>
                      <a:pt x="9" y="13"/>
                      <a:pt x="10" y="14"/>
                    </a:cubicBezTo>
                    <a:cubicBezTo>
                      <a:pt x="11" y="15"/>
                      <a:pt x="12" y="15"/>
                      <a:pt x="13" y="15"/>
                    </a:cubicBezTo>
                    <a:cubicBezTo>
                      <a:pt x="13" y="15"/>
                      <a:pt x="14" y="15"/>
                      <a:pt x="14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3"/>
                      <a:pt x="15" y="12"/>
                      <a:pt x="15" y="11"/>
                    </a:cubicBezTo>
                    <a:cubicBezTo>
                      <a:pt x="15" y="10"/>
                      <a:pt x="14" y="9"/>
                      <a:pt x="13" y="9"/>
                    </a:cubicBezTo>
                    <a:cubicBezTo>
                      <a:pt x="13" y="8"/>
                      <a:pt x="12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14" name="Freeform 313"/>
              <p:cNvSpPr>
                <a:spLocks noEditPoints="1"/>
              </p:cNvSpPr>
              <p:nvPr/>
            </p:nvSpPr>
            <p:spPr bwMode="auto">
              <a:xfrm>
                <a:off x="-3841751" y="3540125"/>
                <a:ext cx="55563" cy="50800"/>
              </a:xfrm>
              <a:custGeom>
                <a:avLst/>
                <a:gdLst>
                  <a:gd name="T0" fmla="*/ 15 w 26"/>
                  <a:gd name="T1" fmla="*/ 24 h 24"/>
                  <a:gd name="T2" fmla="*/ 6 w 26"/>
                  <a:gd name="T3" fmla="*/ 21 h 24"/>
                  <a:gd name="T4" fmla="*/ 4 w 26"/>
                  <a:gd name="T5" fmla="*/ 4 h 24"/>
                  <a:gd name="T6" fmla="*/ 13 w 26"/>
                  <a:gd name="T7" fmla="*/ 0 h 24"/>
                  <a:gd name="T8" fmla="*/ 21 w 26"/>
                  <a:gd name="T9" fmla="*/ 3 h 24"/>
                  <a:gd name="T10" fmla="*/ 25 w 26"/>
                  <a:gd name="T11" fmla="*/ 11 h 24"/>
                  <a:gd name="T12" fmla="*/ 23 w 26"/>
                  <a:gd name="T13" fmla="*/ 19 h 24"/>
                  <a:gd name="T14" fmla="*/ 15 w 26"/>
                  <a:gd name="T15" fmla="*/ 24 h 24"/>
                  <a:gd name="T16" fmla="*/ 13 w 26"/>
                  <a:gd name="T17" fmla="*/ 8 h 24"/>
                  <a:gd name="T18" fmla="*/ 11 w 26"/>
                  <a:gd name="T19" fmla="*/ 9 h 24"/>
                  <a:gd name="T20" fmla="*/ 12 w 26"/>
                  <a:gd name="T21" fmla="*/ 14 h 24"/>
                  <a:gd name="T22" fmla="*/ 15 w 26"/>
                  <a:gd name="T23" fmla="*/ 15 h 24"/>
                  <a:gd name="T24" fmla="*/ 17 w 26"/>
                  <a:gd name="T25" fmla="*/ 14 h 24"/>
                  <a:gd name="T26" fmla="*/ 17 w 26"/>
                  <a:gd name="T27" fmla="*/ 12 h 24"/>
                  <a:gd name="T28" fmla="*/ 16 w 26"/>
                  <a:gd name="T29" fmla="*/ 9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5" y="24"/>
                    </a:moveTo>
                    <a:cubicBezTo>
                      <a:pt x="12" y="24"/>
                      <a:pt x="9" y="22"/>
                      <a:pt x="6" y="21"/>
                    </a:cubicBezTo>
                    <a:cubicBezTo>
                      <a:pt x="1" y="16"/>
                      <a:pt x="0" y="9"/>
                      <a:pt x="4" y="4"/>
                    </a:cubicBezTo>
                    <a:cubicBezTo>
                      <a:pt x="6" y="2"/>
                      <a:pt x="9" y="0"/>
                      <a:pt x="13" y="0"/>
                    </a:cubicBezTo>
                    <a:cubicBezTo>
                      <a:pt x="16" y="0"/>
                      <a:pt x="18" y="1"/>
                      <a:pt x="21" y="3"/>
                    </a:cubicBezTo>
                    <a:cubicBezTo>
                      <a:pt x="23" y="5"/>
                      <a:pt x="25" y="8"/>
                      <a:pt x="25" y="11"/>
                    </a:cubicBezTo>
                    <a:cubicBezTo>
                      <a:pt x="26" y="14"/>
                      <a:pt x="25" y="17"/>
                      <a:pt x="23" y="19"/>
                    </a:cubicBezTo>
                    <a:cubicBezTo>
                      <a:pt x="21" y="22"/>
                      <a:pt x="18" y="24"/>
                      <a:pt x="15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9" y="11"/>
                      <a:pt x="10" y="13"/>
                      <a:pt x="12" y="14"/>
                    </a:cubicBezTo>
                    <a:cubicBezTo>
                      <a:pt x="12" y="15"/>
                      <a:pt x="14" y="15"/>
                      <a:pt x="15" y="15"/>
                    </a:cubicBezTo>
                    <a:cubicBezTo>
                      <a:pt x="15" y="15"/>
                      <a:pt x="16" y="15"/>
                      <a:pt x="17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15" name="Freeform 314"/>
              <p:cNvSpPr>
                <a:spLocks noEditPoints="1"/>
              </p:cNvSpPr>
              <p:nvPr/>
            </p:nvSpPr>
            <p:spPr bwMode="auto">
              <a:xfrm>
                <a:off x="-3860801" y="3563938"/>
                <a:ext cx="52388" cy="50800"/>
              </a:xfrm>
              <a:custGeom>
                <a:avLst/>
                <a:gdLst>
                  <a:gd name="T0" fmla="*/ 14 w 25"/>
                  <a:gd name="T1" fmla="*/ 24 h 24"/>
                  <a:gd name="T2" fmla="*/ 6 w 25"/>
                  <a:gd name="T3" fmla="*/ 20 h 24"/>
                  <a:gd name="T4" fmla="*/ 4 w 25"/>
                  <a:gd name="T5" fmla="*/ 4 h 24"/>
                  <a:gd name="T6" fmla="*/ 12 w 25"/>
                  <a:gd name="T7" fmla="*/ 0 h 24"/>
                  <a:gd name="T8" fmla="*/ 21 w 25"/>
                  <a:gd name="T9" fmla="*/ 3 h 24"/>
                  <a:gd name="T10" fmla="*/ 25 w 25"/>
                  <a:gd name="T11" fmla="*/ 12 h 24"/>
                  <a:gd name="T12" fmla="*/ 22 w 25"/>
                  <a:gd name="T13" fmla="*/ 20 h 24"/>
                  <a:gd name="T14" fmla="*/ 14 w 25"/>
                  <a:gd name="T15" fmla="*/ 24 h 24"/>
                  <a:gd name="T16" fmla="*/ 12 w 25"/>
                  <a:gd name="T17" fmla="*/ 8 h 24"/>
                  <a:gd name="T18" fmla="*/ 10 w 25"/>
                  <a:gd name="T19" fmla="*/ 9 h 24"/>
                  <a:gd name="T20" fmla="*/ 11 w 25"/>
                  <a:gd name="T21" fmla="*/ 14 h 24"/>
                  <a:gd name="T22" fmla="*/ 14 w 25"/>
                  <a:gd name="T23" fmla="*/ 16 h 24"/>
                  <a:gd name="T24" fmla="*/ 16 w 25"/>
                  <a:gd name="T25" fmla="*/ 15 h 24"/>
                  <a:gd name="T26" fmla="*/ 17 w 25"/>
                  <a:gd name="T27" fmla="*/ 12 h 24"/>
                  <a:gd name="T28" fmla="*/ 15 w 25"/>
                  <a:gd name="T29" fmla="*/ 10 h 24"/>
                  <a:gd name="T30" fmla="*/ 12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4" y="24"/>
                    </a:moveTo>
                    <a:cubicBezTo>
                      <a:pt x="11" y="24"/>
                      <a:pt x="8" y="22"/>
                      <a:pt x="6" y="20"/>
                    </a:cubicBezTo>
                    <a:cubicBezTo>
                      <a:pt x="1" y="16"/>
                      <a:pt x="0" y="9"/>
                      <a:pt x="4" y="4"/>
                    </a:cubicBezTo>
                    <a:cubicBezTo>
                      <a:pt x="6" y="2"/>
                      <a:pt x="9" y="0"/>
                      <a:pt x="12" y="0"/>
                    </a:cubicBezTo>
                    <a:cubicBezTo>
                      <a:pt x="15" y="0"/>
                      <a:pt x="18" y="1"/>
                      <a:pt x="21" y="3"/>
                    </a:cubicBezTo>
                    <a:cubicBezTo>
                      <a:pt x="23" y="5"/>
                      <a:pt x="25" y="9"/>
                      <a:pt x="25" y="12"/>
                    </a:cubicBezTo>
                    <a:cubicBezTo>
                      <a:pt x="25" y="15"/>
                      <a:pt x="24" y="18"/>
                      <a:pt x="22" y="20"/>
                    </a:cubicBezTo>
                    <a:cubicBezTo>
                      <a:pt x="20" y="22"/>
                      <a:pt x="17" y="24"/>
                      <a:pt x="14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9" y="11"/>
                      <a:pt x="9" y="13"/>
                      <a:pt x="11" y="14"/>
                    </a:cubicBezTo>
                    <a:cubicBezTo>
                      <a:pt x="12" y="15"/>
                      <a:pt x="13" y="16"/>
                      <a:pt x="14" y="16"/>
                    </a:cubicBezTo>
                    <a:cubicBezTo>
                      <a:pt x="15" y="16"/>
                      <a:pt x="16" y="15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6" y="10"/>
                      <a:pt x="15" y="10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16" name="Freeform 315"/>
              <p:cNvSpPr>
                <a:spLocks noEditPoints="1"/>
              </p:cNvSpPr>
              <p:nvPr/>
            </p:nvSpPr>
            <p:spPr bwMode="auto">
              <a:xfrm>
                <a:off x="-3881439" y="3587750"/>
                <a:ext cx="52388" cy="49213"/>
              </a:xfrm>
              <a:custGeom>
                <a:avLst/>
                <a:gdLst>
                  <a:gd name="T0" fmla="*/ 13 w 24"/>
                  <a:gd name="T1" fmla="*/ 23 h 23"/>
                  <a:gd name="T2" fmla="*/ 13 w 24"/>
                  <a:gd name="T3" fmla="*/ 23 h 23"/>
                  <a:gd name="T4" fmla="*/ 4 w 24"/>
                  <a:gd name="T5" fmla="*/ 20 h 23"/>
                  <a:gd name="T6" fmla="*/ 1 w 24"/>
                  <a:gd name="T7" fmla="*/ 11 h 23"/>
                  <a:gd name="T8" fmla="*/ 4 w 24"/>
                  <a:gd name="T9" fmla="*/ 3 h 23"/>
                  <a:gd name="T10" fmla="*/ 11 w 24"/>
                  <a:gd name="T11" fmla="*/ 0 h 23"/>
                  <a:gd name="T12" fmla="*/ 20 w 24"/>
                  <a:gd name="T13" fmla="*/ 3 h 23"/>
                  <a:gd name="T14" fmla="*/ 24 w 24"/>
                  <a:gd name="T15" fmla="*/ 12 h 23"/>
                  <a:gd name="T16" fmla="*/ 21 w 24"/>
                  <a:gd name="T17" fmla="*/ 20 h 23"/>
                  <a:gd name="T18" fmla="*/ 13 w 24"/>
                  <a:gd name="T19" fmla="*/ 23 h 23"/>
                  <a:gd name="T20" fmla="*/ 11 w 24"/>
                  <a:gd name="T21" fmla="*/ 8 h 23"/>
                  <a:gd name="T22" fmla="*/ 9 w 24"/>
                  <a:gd name="T23" fmla="*/ 9 h 23"/>
                  <a:gd name="T24" fmla="*/ 9 w 24"/>
                  <a:gd name="T25" fmla="*/ 11 h 23"/>
                  <a:gd name="T26" fmla="*/ 10 w 24"/>
                  <a:gd name="T27" fmla="*/ 14 h 23"/>
                  <a:gd name="T28" fmla="*/ 13 w 24"/>
                  <a:gd name="T29" fmla="*/ 15 h 23"/>
                  <a:gd name="T30" fmla="*/ 13 w 24"/>
                  <a:gd name="T31" fmla="*/ 15 h 23"/>
                  <a:gd name="T32" fmla="*/ 15 w 24"/>
                  <a:gd name="T33" fmla="*/ 14 h 23"/>
                  <a:gd name="T34" fmla="*/ 16 w 24"/>
                  <a:gd name="T35" fmla="*/ 12 h 23"/>
                  <a:gd name="T36" fmla="*/ 15 w 24"/>
                  <a:gd name="T37" fmla="*/ 9 h 23"/>
                  <a:gd name="T38" fmla="*/ 11 w 24"/>
                  <a:gd name="T3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3">
                    <a:moveTo>
                      <a:pt x="13" y="23"/>
                    </a:moveTo>
                    <a:cubicBezTo>
                      <a:pt x="13" y="23"/>
                      <a:pt x="13" y="23"/>
                      <a:pt x="13" y="23"/>
                    </a:cubicBezTo>
                    <a:cubicBezTo>
                      <a:pt x="9" y="23"/>
                      <a:pt x="7" y="22"/>
                      <a:pt x="4" y="20"/>
                    </a:cubicBezTo>
                    <a:cubicBezTo>
                      <a:pt x="2" y="17"/>
                      <a:pt x="1" y="15"/>
                      <a:pt x="1" y="11"/>
                    </a:cubicBezTo>
                    <a:cubicBezTo>
                      <a:pt x="0" y="8"/>
                      <a:pt x="2" y="5"/>
                      <a:pt x="4" y="3"/>
                    </a:cubicBezTo>
                    <a:cubicBezTo>
                      <a:pt x="6" y="1"/>
                      <a:pt x="8" y="0"/>
                      <a:pt x="11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3" y="6"/>
                      <a:pt x="24" y="9"/>
                      <a:pt x="24" y="12"/>
                    </a:cubicBezTo>
                    <a:cubicBezTo>
                      <a:pt x="24" y="15"/>
                      <a:pt x="23" y="18"/>
                      <a:pt x="21" y="20"/>
                    </a:cubicBezTo>
                    <a:cubicBezTo>
                      <a:pt x="19" y="22"/>
                      <a:pt x="16" y="23"/>
                      <a:pt x="13" y="23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9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10" y="14"/>
                    </a:cubicBezTo>
                    <a:cubicBezTo>
                      <a:pt x="11" y="15"/>
                      <a:pt x="12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5" y="15"/>
                      <a:pt x="15" y="14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8"/>
                      <a:pt x="13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17" name="Freeform 316"/>
              <p:cNvSpPr>
                <a:spLocks noEditPoints="1"/>
              </p:cNvSpPr>
              <p:nvPr/>
            </p:nvSpPr>
            <p:spPr bwMode="auto">
              <a:xfrm>
                <a:off x="-3902076" y="3608388"/>
                <a:ext cx="50800" cy="52388"/>
              </a:xfrm>
              <a:custGeom>
                <a:avLst/>
                <a:gdLst>
                  <a:gd name="T0" fmla="*/ 13 w 24"/>
                  <a:gd name="T1" fmla="*/ 24 h 24"/>
                  <a:gd name="T2" fmla="*/ 12 w 24"/>
                  <a:gd name="T3" fmla="*/ 24 h 24"/>
                  <a:gd name="T4" fmla="*/ 4 w 24"/>
                  <a:gd name="T5" fmla="*/ 20 h 24"/>
                  <a:gd name="T6" fmla="*/ 0 w 24"/>
                  <a:gd name="T7" fmla="*/ 11 h 24"/>
                  <a:gd name="T8" fmla="*/ 4 w 24"/>
                  <a:gd name="T9" fmla="*/ 3 h 24"/>
                  <a:gd name="T10" fmla="*/ 11 w 24"/>
                  <a:gd name="T11" fmla="*/ 0 h 24"/>
                  <a:gd name="T12" fmla="*/ 20 w 24"/>
                  <a:gd name="T13" fmla="*/ 4 h 24"/>
                  <a:gd name="T14" fmla="*/ 24 w 24"/>
                  <a:gd name="T15" fmla="*/ 13 h 24"/>
                  <a:gd name="T16" fmla="*/ 20 w 24"/>
                  <a:gd name="T17" fmla="*/ 21 h 24"/>
                  <a:gd name="T18" fmla="*/ 13 w 24"/>
                  <a:gd name="T19" fmla="*/ 24 h 24"/>
                  <a:gd name="T20" fmla="*/ 12 w 24"/>
                  <a:gd name="T21" fmla="*/ 16 h 24"/>
                  <a:gd name="T22" fmla="*/ 13 w 24"/>
                  <a:gd name="T23" fmla="*/ 16 h 24"/>
                  <a:gd name="T24" fmla="*/ 15 w 24"/>
                  <a:gd name="T25" fmla="*/ 15 h 24"/>
                  <a:gd name="T26" fmla="*/ 16 w 24"/>
                  <a:gd name="T27" fmla="*/ 13 h 24"/>
                  <a:gd name="T28" fmla="*/ 14 w 24"/>
                  <a:gd name="T29" fmla="*/ 10 h 24"/>
                  <a:gd name="T30" fmla="*/ 11 w 24"/>
                  <a:gd name="T31" fmla="*/ 8 h 24"/>
                  <a:gd name="T32" fmla="*/ 9 w 24"/>
                  <a:gd name="T33" fmla="*/ 9 h 24"/>
                  <a:gd name="T34" fmla="*/ 8 w 24"/>
                  <a:gd name="T35" fmla="*/ 11 h 24"/>
                  <a:gd name="T36" fmla="*/ 10 w 24"/>
                  <a:gd name="T37" fmla="*/ 14 h 24"/>
                  <a:gd name="T38" fmla="*/ 12 w 24"/>
                  <a:gd name="T39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9" y="23"/>
                      <a:pt x="6" y="22"/>
                      <a:pt x="4" y="20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0" y="8"/>
                      <a:pt x="1" y="5"/>
                      <a:pt x="4" y="3"/>
                    </a:cubicBezTo>
                    <a:cubicBezTo>
                      <a:pt x="6" y="1"/>
                      <a:pt x="8" y="0"/>
                      <a:pt x="11" y="0"/>
                    </a:cubicBezTo>
                    <a:cubicBezTo>
                      <a:pt x="14" y="0"/>
                      <a:pt x="18" y="2"/>
                      <a:pt x="20" y="4"/>
                    </a:cubicBezTo>
                    <a:cubicBezTo>
                      <a:pt x="22" y="6"/>
                      <a:pt x="24" y="10"/>
                      <a:pt x="24" y="13"/>
                    </a:cubicBezTo>
                    <a:cubicBezTo>
                      <a:pt x="24" y="16"/>
                      <a:pt x="22" y="19"/>
                      <a:pt x="20" y="21"/>
                    </a:cubicBezTo>
                    <a:cubicBezTo>
                      <a:pt x="18" y="23"/>
                      <a:pt x="15" y="24"/>
                      <a:pt x="13" y="24"/>
                    </a:cubicBezTo>
                    <a:close/>
                    <a:moveTo>
                      <a:pt x="12" y="16"/>
                    </a:move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5" y="14"/>
                      <a:pt x="16" y="13"/>
                      <a:pt x="16" y="13"/>
                    </a:cubicBezTo>
                    <a:cubicBezTo>
                      <a:pt x="16" y="12"/>
                      <a:pt x="15" y="11"/>
                      <a:pt x="14" y="10"/>
                    </a:cubicBezTo>
                    <a:cubicBezTo>
                      <a:pt x="13" y="9"/>
                      <a:pt x="12" y="8"/>
                      <a:pt x="11" y="8"/>
                    </a:cubicBezTo>
                    <a:cubicBezTo>
                      <a:pt x="10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1"/>
                    </a:cubicBezTo>
                    <a:cubicBezTo>
                      <a:pt x="8" y="12"/>
                      <a:pt x="9" y="13"/>
                      <a:pt x="10" y="14"/>
                    </a:cubicBezTo>
                    <a:cubicBezTo>
                      <a:pt x="10" y="15"/>
                      <a:pt x="11" y="16"/>
                      <a:pt x="1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18" name="Freeform 317"/>
              <p:cNvSpPr>
                <a:spLocks noEditPoints="1"/>
              </p:cNvSpPr>
              <p:nvPr/>
            </p:nvSpPr>
            <p:spPr bwMode="auto">
              <a:xfrm>
                <a:off x="-3925889" y="3630613"/>
                <a:ext cx="50800" cy="50800"/>
              </a:xfrm>
              <a:custGeom>
                <a:avLst/>
                <a:gdLst>
                  <a:gd name="T0" fmla="*/ 13 w 24"/>
                  <a:gd name="T1" fmla="*/ 24 h 24"/>
                  <a:gd name="T2" fmla="*/ 11 w 24"/>
                  <a:gd name="T3" fmla="*/ 23 h 24"/>
                  <a:gd name="T4" fmla="*/ 3 w 24"/>
                  <a:gd name="T5" fmla="*/ 19 h 24"/>
                  <a:gd name="T6" fmla="*/ 0 w 24"/>
                  <a:gd name="T7" fmla="*/ 10 h 24"/>
                  <a:gd name="T8" fmla="*/ 4 w 24"/>
                  <a:gd name="T9" fmla="*/ 2 h 24"/>
                  <a:gd name="T10" fmla="*/ 11 w 24"/>
                  <a:gd name="T11" fmla="*/ 0 h 24"/>
                  <a:gd name="T12" fmla="*/ 21 w 24"/>
                  <a:gd name="T13" fmla="*/ 4 h 24"/>
                  <a:gd name="T14" fmla="*/ 24 w 24"/>
                  <a:gd name="T15" fmla="*/ 13 h 24"/>
                  <a:gd name="T16" fmla="*/ 20 w 24"/>
                  <a:gd name="T17" fmla="*/ 21 h 24"/>
                  <a:gd name="T18" fmla="*/ 13 w 24"/>
                  <a:gd name="T19" fmla="*/ 24 h 24"/>
                  <a:gd name="T20" fmla="*/ 11 w 24"/>
                  <a:gd name="T21" fmla="*/ 8 h 24"/>
                  <a:gd name="T22" fmla="*/ 9 w 24"/>
                  <a:gd name="T23" fmla="*/ 9 h 24"/>
                  <a:gd name="T24" fmla="*/ 9 w 24"/>
                  <a:gd name="T25" fmla="*/ 11 h 24"/>
                  <a:gd name="T26" fmla="*/ 10 w 24"/>
                  <a:gd name="T27" fmla="*/ 14 h 24"/>
                  <a:gd name="T28" fmla="*/ 12 w 24"/>
                  <a:gd name="T29" fmla="*/ 15 h 24"/>
                  <a:gd name="T30" fmla="*/ 13 w 24"/>
                  <a:gd name="T31" fmla="*/ 15 h 24"/>
                  <a:gd name="T32" fmla="*/ 15 w 24"/>
                  <a:gd name="T33" fmla="*/ 15 h 24"/>
                  <a:gd name="T34" fmla="*/ 16 w 24"/>
                  <a:gd name="T35" fmla="*/ 13 h 24"/>
                  <a:gd name="T36" fmla="*/ 15 w 24"/>
                  <a:gd name="T37" fmla="*/ 10 h 24"/>
                  <a:gd name="T38" fmla="*/ 11 w 24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12" y="24"/>
                      <a:pt x="12" y="23"/>
                      <a:pt x="11" y="23"/>
                    </a:cubicBezTo>
                    <a:cubicBezTo>
                      <a:pt x="8" y="23"/>
                      <a:pt x="5" y="21"/>
                      <a:pt x="3" y="19"/>
                    </a:cubicBezTo>
                    <a:cubicBezTo>
                      <a:pt x="1" y="16"/>
                      <a:pt x="0" y="14"/>
                      <a:pt x="0" y="10"/>
                    </a:cubicBezTo>
                    <a:cubicBezTo>
                      <a:pt x="0" y="7"/>
                      <a:pt x="2" y="4"/>
                      <a:pt x="4" y="2"/>
                    </a:cubicBezTo>
                    <a:cubicBezTo>
                      <a:pt x="6" y="1"/>
                      <a:pt x="9" y="0"/>
                      <a:pt x="11" y="0"/>
                    </a:cubicBezTo>
                    <a:cubicBezTo>
                      <a:pt x="15" y="0"/>
                      <a:pt x="18" y="1"/>
                      <a:pt x="21" y="4"/>
                    </a:cubicBezTo>
                    <a:cubicBezTo>
                      <a:pt x="23" y="7"/>
                      <a:pt x="24" y="10"/>
                      <a:pt x="24" y="13"/>
                    </a:cubicBezTo>
                    <a:cubicBezTo>
                      <a:pt x="24" y="16"/>
                      <a:pt x="22" y="19"/>
                      <a:pt x="20" y="21"/>
                    </a:cubicBezTo>
                    <a:cubicBezTo>
                      <a:pt x="18" y="23"/>
                      <a:pt x="15" y="24"/>
                      <a:pt x="13" y="24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9" y="9"/>
                      <a:pt x="9" y="10"/>
                      <a:pt x="9" y="11"/>
                    </a:cubicBezTo>
                    <a:cubicBezTo>
                      <a:pt x="8" y="11"/>
                      <a:pt x="9" y="13"/>
                      <a:pt x="10" y="14"/>
                    </a:cubicBezTo>
                    <a:cubicBezTo>
                      <a:pt x="10" y="15"/>
                      <a:pt x="11" y="15"/>
                      <a:pt x="12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4" y="15"/>
                      <a:pt x="15" y="15"/>
                    </a:cubicBezTo>
                    <a:cubicBezTo>
                      <a:pt x="15" y="14"/>
                      <a:pt x="16" y="13"/>
                      <a:pt x="16" y="13"/>
                    </a:cubicBezTo>
                    <a:cubicBezTo>
                      <a:pt x="16" y="12"/>
                      <a:pt x="15" y="10"/>
                      <a:pt x="15" y="10"/>
                    </a:cubicBezTo>
                    <a:cubicBezTo>
                      <a:pt x="14" y="9"/>
                      <a:pt x="12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19" name="Freeform 318"/>
              <p:cNvSpPr>
                <a:spLocks noEditPoints="1"/>
              </p:cNvSpPr>
              <p:nvPr/>
            </p:nvSpPr>
            <p:spPr bwMode="auto">
              <a:xfrm>
                <a:off x="-3800476" y="3544888"/>
                <a:ext cx="55563" cy="50800"/>
              </a:xfrm>
              <a:custGeom>
                <a:avLst/>
                <a:gdLst>
                  <a:gd name="T0" fmla="*/ 14 w 26"/>
                  <a:gd name="T1" fmla="*/ 24 h 24"/>
                  <a:gd name="T2" fmla="*/ 7 w 26"/>
                  <a:gd name="T3" fmla="*/ 21 h 24"/>
                  <a:gd name="T4" fmla="*/ 4 w 26"/>
                  <a:gd name="T5" fmla="*/ 4 h 24"/>
                  <a:gd name="T6" fmla="*/ 12 w 26"/>
                  <a:gd name="T7" fmla="*/ 0 h 24"/>
                  <a:gd name="T8" fmla="*/ 13 w 26"/>
                  <a:gd name="T9" fmla="*/ 0 h 24"/>
                  <a:gd name="T10" fmla="*/ 21 w 26"/>
                  <a:gd name="T11" fmla="*/ 2 h 24"/>
                  <a:gd name="T12" fmla="*/ 26 w 26"/>
                  <a:gd name="T13" fmla="*/ 10 h 24"/>
                  <a:gd name="T14" fmla="*/ 23 w 26"/>
                  <a:gd name="T15" fmla="*/ 19 h 24"/>
                  <a:gd name="T16" fmla="*/ 14 w 26"/>
                  <a:gd name="T17" fmla="*/ 24 h 24"/>
                  <a:gd name="T18" fmla="*/ 13 w 26"/>
                  <a:gd name="T19" fmla="*/ 8 h 24"/>
                  <a:gd name="T20" fmla="*/ 13 w 26"/>
                  <a:gd name="T21" fmla="*/ 8 h 24"/>
                  <a:gd name="T22" fmla="*/ 10 w 26"/>
                  <a:gd name="T23" fmla="*/ 9 h 24"/>
                  <a:gd name="T24" fmla="*/ 12 w 26"/>
                  <a:gd name="T25" fmla="*/ 15 h 24"/>
                  <a:gd name="T26" fmla="*/ 14 w 26"/>
                  <a:gd name="T27" fmla="*/ 15 h 24"/>
                  <a:gd name="T28" fmla="*/ 17 w 26"/>
                  <a:gd name="T29" fmla="*/ 14 h 24"/>
                  <a:gd name="T30" fmla="*/ 18 w 26"/>
                  <a:gd name="T31" fmla="*/ 11 h 24"/>
                  <a:gd name="T32" fmla="*/ 16 w 26"/>
                  <a:gd name="T33" fmla="*/ 9 h 24"/>
                  <a:gd name="T34" fmla="*/ 13 w 26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1" y="24"/>
                      <a:pt x="9" y="23"/>
                      <a:pt x="7" y="21"/>
                    </a:cubicBezTo>
                    <a:cubicBezTo>
                      <a:pt x="1" y="17"/>
                      <a:pt x="0" y="9"/>
                      <a:pt x="4" y="4"/>
                    </a:cubicBezTo>
                    <a:cubicBezTo>
                      <a:pt x="6" y="2"/>
                      <a:pt x="9" y="0"/>
                      <a:pt x="12" y="0"/>
                    </a:cubicBezTo>
                    <a:cubicBezTo>
                      <a:pt x="12" y="0"/>
                      <a:pt x="13" y="0"/>
                      <a:pt x="13" y="0"/>
                    </a:cubicBezTo>
                    <a:cubicBezTo>
                      <a:pt x="16" y="0"/>
                      <a:pt x="19" y="1"/>
                      <a:pt x="21" y="2"/>
                    </a:cubicBezTo>
                    <a:cubicBezTo>
                      <a:pt x="23" y="4"/>
                      <a:pt x="25" y="7"/>
                      <a:pt x="26" y="10"/>
                    </a:cubicBezTo>
                    <a:cubicBezTo>
                      <a:pt x="26" y="13"/>
                      <a:pt x="25" y="17"/>
                      <a:pt x="23" y="19"/>
                    </a:cubicBezTo>
                    <a:cubicBezTo>
                      <a:pt x="21" y="22"/>
                      <a:pt x="18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9"/>
                      <a:pt x="10" y="9"/>
                    </a:cubicBezTo>
                    <a:cubicBezTo>
                      <a:pt x="9" y="11"/>
                      <a:pt x="10" y="13"/>
                      <a:pt x="12" y="15"/>
                    </a:cubicBezTo>
                    <a:cubicBezTo>
                      <a:pt x="13" y="15"/>
                      <a:pt x="14" y="15"/>
                      <a:pt x="14" y="15"/>
                    </a:cubicBezTo>
                    <a:cubicBezTo>
                      <a:pt x="15" y="15"/>
                      <a:pt x="16" y="15"/>
                      <a:pt x="17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7" y="10"/>
                      <a:pt x="17" y="9"/>
                      <a:pt x="16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20" name="Freeform 319"/>
              <p:cNvSpPr>
                <a:spLocks noEditPoints="1"/>
              </p:cNvSpPr>
              <p:nvPr/>
            </p:nvSpPr>
            <p:spPr bwMode="auto">
              <a:xfrm>
                <a:off x="-3821114" y="3570288"/>
                <a:ext cx="57150" cy="50800"/>
              </a:xfrm>
              <a:custGeom>
                <a:avLst/>
                <a:gdLst>
                  <a:gd name="T0" fmla="*/ 14 w 26"/>
                  <a:gd name="T1" fmla="*/ 24 h 24"/>
                  <a:gd name="T2" fmla="*/ 6 w 26"/>
                  <a:gd name="T3" fmla="*/ 21 h 24"/>
                  <a:gd name="T4" fmla="*/ 4 w 26"/>
                  <a:gd name="T5" fmla="*/ 4 h 24"/>
                  <a:gd name="T6" fmla="*/ 13 w 26"/>
                  <a:gd name="T7" fmla="*/ 0 h 24"/>
                  <a:gd name="T8" fmla="*/ 21 w 26"/>
                  <a:gd name="T9" fmla="*/ 3 h 24"/>
                  <a:gd name="T10" fmla="*/ 25 w 26"/>
                  <a:gd name="T11" fmla="*/ 11 h 24"/>
                  <a:gd name="T12" fmla="*/ 23 w 26"/>
                  <a:gd name="T13" fmla="*/ 19 h 24"/>
                  <a:gd name="T14" fmla="*/ 14 w 26"/>
                  <a:gd name="T15" fmla="*/ 24 h 24"/>
                  <a:gd name="T16" fmla="*/ 13 w 26"/>
                  <a:gd name="T17" fmla="*/ 8 h 24"/>
                  <a:gd name="T18" fmla="*/ 10 w 26"/>
                  <a:gd name="T19" fmla="*/ 9 h 24"/>
                  <a:gd name="T20" fmla="*/ 11 w 26"/>
                  <a:gd name="T21" fmla="*/ 14 h 24"/>
                  <a:gd name="T22" fmla="*/ 16 w 26"/>
                  <a:gd name="T23" fmla="*/ 14 h 24"/>
                  <a:gd name="T24" fmla="*/ 17 w 26"/>
                  <a:gd name="T25" fmla="*/ 12 h 24"/>
                  <a:gd name="T26" fmla="*/ 16 w 26"/>
                  <a:gd name="T27" fmla="*/ 9 h 24"/>
                  <a:gd name="T28" fmla="*/ 13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1" y="24"/>
                      <a:pt x="8" y="22"/>
                      <a:pt x="6" y="21"/>
                    </a:cubicBezTo>
                    <a:cubicBezTo>
                      <a:pt x="1" y="16"/>
                      <a:pt x="0" y="9"/>
                      <a:pt x="4" y="4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16" y="0"/>
                      <a:pt x="18" y="1"/>
                      <a:pt x="21" y="3"/>
                    </a:cubicBezTo>
                    <a:cubicBezTo>
                      <a:pt x="23" y="5"/>
                      <a:pt x="25" y="8"/>
                      <a:pt x="25" y="11"/>
                    </a:cubicBezTo>
                    <a:cubicBezTo>
                      <a:pt x="26" y="14"/>
                      <a:pt x="25" y="17"/>
                      <a:pt x="23" y="19"/>
                    </a:cubicBezTo>
                    <a:cubicBezTo>
                      <a:pt x="20" y="22"/>
                      <a:pt x="17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9" y="11"/>
                      <a:pt x="9" y="13"/>
                      <a:pt x="11" y="14"/>
                    </a:cubicBezTo>
                    <a:cubicBezTo>
                      <a:pt x="13" y="16"/>
                      <a:pt x="15" y="16"/>
                      <a:pt x="16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6" y="10"/>
                      <a:pt x="16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21" name="Freeform 320"/>
              <p:cNvSpPr>
                <a:spLocks noEditPoints="1"/>
              </p:cNvSpPr>
              <p:nvPr/>
            </p:nvSpPr>
            <p:spPr bwMode="auto">
              <a:xfrm>
                <a:off x="-3841751" y="3594100"/>
                <a:ext cx="53975" cy="50800"/>
              </a:xfrm>
              <a:custGeom>
                <a:avLst/>
                <a:gdLst>
                  <a:gd name="T0" fmla="*/ 14 w 25"/>
                  <a:gd name="T1" fmla="*/ 24 h 24"/>
                  <a:gd name="T2" fmla="*/ 5 w 25"/>
                  <a:gd name="T3" fmla="*/ 21 h 24"/>
                  <a:gd name="T4" fmla="*/ 4 w 25"/>
                  <a:gd name="T5" fmla="*/ 4 h 24"/>
                  <a:gd name="T6" fmla="*/ 13 w 25"/>
                  <a:gd name="T7" fmla="*/ 0 h 24"/>
                  <a:gd name="T8" fmla="*/ 21 w 25"/>
                  <a:gd name="T9" fmla="*/ 3 h 24"/>
                  <a:gd name="T10" fmla="*/ 25 w 25"/>
                  <a:gd name="T11" fmla="*/ 12 h 24"/>
                  <a:gd name="T12" fmla="*/ 22 w 25"/>
                  <a:gd name="T13" fmla="*/ 20 h 24"/>
                  <a:gd name="T14" fmla="*/ 22 w 25"/>
                  <a:gd name="T15" fmla="*/ 21 h 24"/>
                  <a:gd name="T16" fmla="*/ 14 w 25"/>
                  <a:gd name="T17" fmla="*/ 24 h 24"/>
                  <a:gd name="T18" fmla="*/ 13 w 25"/>
                  <a:gd name="T19" fmla="*/ 8 h 24"/>
                  <a:gd name="T20" fmla="*/ 10 w 25"/>
                  <a:gd name="T21" fmla="*/ 9 h 24"/>
                  <a:gd name="T22" fmla="*/ 10 w 25"/>
                  <a:gd name="T23" fmla="*/ 10 h 24"/>
                  <a:gd name="T24" fmla="*/ 11 w 25"/>
                  <a:gd name="T25" fmla="*/ 15 h 24"/>
                  <a:gd name="T26" fmla="*/ 16 w 25"/>
                  <a:gd name="T27" fmla="*/ 15 h 24"/>
                  <a:gd name="T28" fmla="*/ 17 w 25"/>
                  <a:gd name="T29" fmla="*/ 12 h 24"/>
                  <a:gd name="T30" fmla="*/ 16 w 25"/>
                  <a:gd name="T31" fmla="*/ 10 h 24"/>
                  <a:gd name="T32" fmla="*/ 13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4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0" y="16"/>
                      <a:pt x="0" y="9"/>
                      <a:pt x="4" y="4"/>
                    </a:cubicBezTo>
                    <a:cubicBezTo>
                      <a:pt x="6" y="2"/>
                      <a:pt x="9" y="0"/>
                      <a:pt x="13" y="0"/>
                    </a:cubicBezTo>
                    <a:cubicBezTo>
                      <a:pt x="16" y="0"/>
                      <a:pt x="19" y="1"/>
                      <a:pt x="21" y="3"/>
                    </a:cubicBezTo>
                    <a:cubicBezTo>
                      <a:pt x="23" y="6"/>
                      <a:pt x="25" y="9"/>
                      <a:pt x="25" y="12"/>
                    </a:cubicBezTo>
                    <a:cubicBezTo>
                      <a:pt x="25" y="15"/>
                      <a:pt x="24" y="18"/>
                      <a:pt x="22" y="20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3"/>
                      <a:pt x="17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1"/>
                      <a:pt x="9" y="13"/>
                      <a:pt x="11" y="15"/>
                    </a:cubicBezTo>
                    <a:cubicBezTo>
                      <a:pt x="12" y="16"/>
                      <a:pt x="15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6" y="10"/>
                      <a:pt x="16" y="10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22" name="Freeform 321"/>
              <p:cNvSpPr>
                <a:spLocks noEditPoints="1"/>
              </p:cNvSpPr>
              <p:nvPr/>
            </p:nvSpPr>
            <p:spPr bwMode="auto">
              <a:xfrm>
                <a:off x="-3863976" y="3617913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4 w 25"/>
                  <a:gd name="T3" fmla="*/ 20 h 24"/>
                  <a:gd name="T4" fmla="*/ 4 w 25"/>
                  <a:gd name="T5" fmla="*/ 4 h 24"/>
                  <a:gd name="T6" fmla="*/ 12 w 25"/>
                  <a:gd name="T7" fmla="*/ 0 h 24"/>
                  <a:gd name="T8" fmla="*/ 21 w 25"/>
                  <a:gd name="T9" fmla="*/ 4 h 24"/>
                  <a:gd name="T10" fmla="*/ 25 w 25"/>
                  <a:gd name="T11" fmla="*/ 12 h 24"/>
                  <a:gd name="T12" fmla="*/ 21 w 25"/>
                  <a:gd name="T13" fmla="*/ 21 h 24"/>
                  <a:gd name="T14" fmla="*/ 21 w 25"/>
                  <a:gd name="T15" fmla="*/ 21 h 24"/>
                  <a:gd name="T16" fmla="*/ 13 w 25"/>
                  <a:gd name="T17" fmla="*/ 24 h 24"/>
                  <a:gd name="T18" fmla="*/ 12 w 25"/>
                  <a:gd name="T19" fmla="*/ 9 h 24"/>
                  <a:gd name="T20" fmla="*/ 10 w 25"/>
                  <a:gd name="T21" fmla="*/ 9 h 24"/>
                  <a:gd name="T22" fmla="*/ 10 w 25"/>
                  <a:gd name="T23" fmla="*/ 10 h 24"/>
                  <a:gd name="T24" fmla="*/ 10 w 25"/>
                  <a:gd name="T25" fmla="*/ 15 h 24"/>
                  <a:gd name="T26" fmla="*/ 16 w 25"/>
                  <a:gd name="T27" fmla="*/ 15 h 24"/>
                  <a:gd name="T28" fmla="*/ 16 w 25"/>
                  <a:gd name="T29" fmla="*/ 13 h 24"/>
                  <a:gd name="T30" fmla="*/ 15 w 25"/>
                  <a:gd name="T31" fmla="*/ 10 h 24"/>
                  <a:gd name="T32" fmla="*/ 12 w 25"/>
                  <a:gd name="T3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0" y="24"/>
                      <a:pt x="6" y="23"/>
                      <a:pt x="4" y="20"/>
                    </a:cubicBezTo>
                    <a:cubicBezTo>
                      <a:pt x="0" y="16"/>
                      <a:pt x="0" y="8"/>
                      <a:pt x="4" y="4"/>
                    </a:cubicBezTo>
                    <a:cubicBezTo>
                      <a:pt x="6" y="2"/>
                      <a:pt x="9" y="0"/>
                      <a:pt x="12" y="0"/>
                    </a:cubicBezTo>
                    <a:cubicBezTo>
                      <a:pt x="15" y="0"/>
                      <a:pt x="18" y="2"/>
                      <a:pt x="21" y="4"/>
                    </a:cubicBezTo>
                    <a:cubicBezTo>
                      <a:pt x="23" y="6"/>
                      <a:pt x="24" y="9"/>
                      <a:pt x="25" y="12"/>
                    </a:cubicBezTo>
                    <a:cubicBezTo>
                      <a:pt x="25" y="16"/>
                      <a:pt x="23" y="19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19" y="23"/>
                      <a:pt x="16" y="24"/>
                      <a:pt x="13" y="24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0" y="9"/>
                      <a:pt x="10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8" y="11"/>
                      <a:pt x="8" y="13"/>
                      <a:pt x="10" y="15"/>
                    </a:cubicBezTo>
                    <a:cubicBezTo>
                      <a:pt x="11" y="16"/>
                      <a:pt x="14" y="17"/>
                      <a:pt x="16" y="15"/>
                    </a:cubicBezTo>
                    <a:cubicBezTo>
                      <a:pt x="16" y="15"/>
                      <a:pt x="16" y="14"/>
                      <a:pt x="16" y="13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4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23" name="Freeform 322"/>
              <p:cNvSpPr>
                <a:spLocks noEditPoints="1"/>
              </p:cNvSpPr>
              <p:nvPr/>
            </p:nvSpPr>
            <p:spPr bwMode="auto">
              <a:xfrm>
                <a:off x="-3889376" y="3640138"/>
                <a:ext cx="55563" cy="52388"/>
              </a:xfrm>
              <a:custGeom>
                <a:avLst/>
                <a:gdLst>
                  <a:gd name="T0" fmla="*/ 14 w 26"/>
                  <a:gd name="T1" fmla="*/ 24 h 24"/>
                  <a:gd name="T2" fmla="*/ 5 w 26"/>
                  <a:gd name="T3" fmla="*/ 20 h 24"/>
                  <a:gd name="T4" fmla="*/ 5 w 26"/>
                  <a:gd name="T5" fmla="*/ 3 h 24"/>
                  <a:gd name="T6" fmla="*/ 13 w 26"/>
                  <a:gd name="T7" fmla="*/ 0 h 24"/>
                  <a:gd name="T8" fmla="*/ 22 w 26"/>
                  <a:gd name="T9" fmla="*/ 4 h 24"/>
                  <a:gd name="T10" fmla="*/ 25 w 26"/>
                  <a:gd name="T11" fmla="*/ 13 h 24"/>
                  <a:gd name="T12" fmla="*/ 22 w 26"/>
                  <a:gd name="T13" fmla="*/ 21 h 24"/>
                  <a:gd name="T14" fmla="*/ 22 w 26"/>
                  <a:gd name="T15" fmla="*/ 21 h 24"/>
                  <a:gd name="T16" fmla="*/ 14 w 26"/>
                  <a:gd name="T17" fmla="*/ 24 h 24"/>
                  <a:gd name="T18" fmla="*/ 13 w 26"/>
                  <a:gd name="T19" fmla="*/ 8 h 24"/>
                  <a:gd name="T20" fmla="*/ 11 w 26"/>
                  <a:gd name="T21" fmla="*/ 9 h 24"/>
                  <a:gd name="T22" fmla="*/ 11 w 26"/>
                  <a:gd name="T23" fmla="*/ 9 h 24"/>
                  <a:gd name="T24" fmla="*/ 11 w 26"/>
                  <a:gd name="T25" fmla="*/ 14 h 24"/>
                  <a:gd name="T26" fmla="*/ 14 w 26"/>
                  <a:gd name="T27" fmla="*/ 16 h 24"/>
                  <a:gd name="T28" fmla="*/ 16 w 26"/>
                  <a:gd name="T29" fmla="*/ 15 h 24"/>
                  <a:gd name="T30" fmla="*/ 17 w 26"/>
                  <a:gd name="T31" fmla="*/ 12 h 24"/>
                  <a:gd name="T32" fmla="*/ 16 w 26"/>
                  <a:gd name="T33" fmla="*/ 9 h 24"/>
                  <a:gd name="T34" fmla="*/ 13 w 26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0" y="24"/>
                      <a:pt x="7" y="22"/>
                      <a:pt x="5" y="20"/>
                    </a:cubicBezTo>
                    <a:cubicBezTo>
                      <a:pt x="0" y="15"/>
                      <a:pt x="1" y="7"/>
                      <a:pt x="5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6" y="0"/>
                      <a:pt x="20" y="1"/>
                      <a:pt x="22" y="4"/>
                    </a:cubicBezTo>
                    <a:cubicBezTo>
                      <a:pt x="24" y="6"/>
                      <a:pt x="26" y="9"/>
                      <a:pt x="25" y="13"/>
                    </a:cubicBezTo>
                    <a:cubicBezTo>
                      <a:pt x="25" y="16"/>
                      <a:pt x="24" y="19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3"/>
                      <a:pt x="17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10"/>
                      <a:pt x="9" y="13"/>
                      <a:pt x="11" y="14"/>
                    </a:cubicBezTo>
                    <a:cubicBezTo>
                      <a:pt x="12" y="15"/>
                      <a:pt x="13" y="16"/>
                      <a:pt x="14" y="16"/>
                    </a:cubicBezTo>
                    <a:cubicBezTo>
                      <a:pt x="15" y="16"/>
                      <a:pt x="15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24" name="Freeform 323"/>
              <p:cNvSpPr>
                <a:spLocks noEditPoints="1"/>
              </p:cNvSpPr>
              <p:nvPr/>
            </p:nvSpPr>
            <p:spPr bwMode="auto">
              <a:xfrm>
                <a:off x="-3784601" y="3578225"/>
                <a:ext cx="57150" cy="52388"/>
              </a:xfrm>
              <a:custGeom>
                <a:avLst/>
                <a:gdLst>
                  <a:gd name="T0" fmla="*/ 14 w 26"/>
                  <a:gd name="T1" fmla="*/ 24 h 24"/>
                  <a:gd name="T2" fmla="*/ 6 w 26"/>
                  <a:gd name="T3" fmla="*/ 21 h 24"/>
                  <a:gd name="T4" fmla="*/ 4 w 26"/>
                  <a:gd name="T5" fmla="*/ 4 h 24"/>
                  <a:gd name="T6" fmla="*/ 14 w 26"/>
                  <a:gd name="T7" fmla="*/ 0 h 24"/>
                  <a:gd name="T8" fmla="*/ 21 w 26"/>
                  <a:gd name="T9" fmla="*/ 2 h 24"/>
                  <a:gd name="T10" fmla="*/ 26 w 26"/>
                  <a:gd name="T11" fmla="*/ 10 h 24"/>
                  <a:gd name="T12" fmla="*/ 23 w 26"/>
                  <a:gd name="T13" fmla="*/ 19 h 24"/>
                  <a:gd name="T14" fmla="*/ 14 w 26"/>
                  <a:gd name="T15" fmla="*/ 24 h 24"/>
                  <a:gd name="T16" fmla="*/ 14 w 26"/>
                  <a:gd name="T17" fmla="*/ 8 h 24"/>
                  <a:gd name="T18" fmla="*/ 11 w 26"/>
                  <a:gd name="T19" fmla="*/ 9 h 24"/>
                  <a:gd name="T20" fmla="*/ 11 w 26"/>
                  <a:gd name="T21" fmla="*/ 15 h 24"/>
                  <a:gd name="T22" fmla="*/ 17 w 26"/>
                  <a:gd name="T23" fmla="*/ 14 h 24"/>
                  <a:gd name="T24" fmla="*/ 18 w 26"/>
                  <a:gd name="T25" fmla="*/ 11 h 24"/>
                  <a:gd name="T26" fmla="*/ 16 w 26"/>
                  <a:gd name="T27" fmla="*/ 9 h 24"/>
                  <a:gd name="T28" fmla="*/ 14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1" y="24"/>
                      <a:pt x="8" y="23"/>
                      <a:pt x="6" y="21"/>
                    </a:cubicBezTo>
                    <a:cubicBezTo>
                      <a:pt x="1" y="17"/>
                      <a:pt x="0" y="9"/>
                      <a:pt x="4" y="4"/>
                    </a:cubicBezTo>
                    <a:cubicBezTo>
                      <a:pt x="6" y="1"/>
                      <a:pt x="10" y="0"/>
                      <a:pt x="14" y="0"/>
                    </a:cubicBezTo>
                    <a:cubicBezTo>
                      <a:pt x="16" y="0"/>
                      <a:pt x="19" y="1"/>
                      <a:pt x="21" y="2"/>
                    </a:cubicBezTo>
                    <a:cubicBezTo>
                      <a:pt x="24" y="4"/>
                      <a:pt x="25" y="7"/>
                      <a:pt x="26" y="10"/>
                    </a:cubicBezTo>
                    <a:cubicBezTo>
                      <a:pt x="26" y="13"/>
                      <a:pt x="25" y="17"/>
                      <a:pt x="23" y="19"/>
                    </a:cubicBezTo>
                    <a:cubicBezTo>
                      <a:pt x="21" y="22"/>
                      <a:pt x="18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9" y="11"/>
                      <a:pt x="10" y="14"/>
                      <a:pt x="11" y="15"/>
                    </a:cubicBezTo>
                    <a:cubicBezTo>
                      <a:pt x="13" y="16"/>
                      <a:pt x="16" y="16"/>
                      <a:pt x="17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7" y="9"/>
                      <a:pt x="16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25" name="Freeform 324"/>
              <p:cNvSpPr>
                <a:spLocks noEditPoints="1"/>
              </p:cNvSpPr>
              <p:nvPr/>
            </p:nvSpPr>
            <p:spPr bwMode="auto">
              <a:xfrm>
                <a:off x="-3805239" y="3603625"/>
                <a:ext cx="55563" cy="52388"/>
              </a:xfrm>
              <a:custGeom>
                <a:avLst/>
                <a:gdLst>
                  <a:gd name="T0" fmla="*/ 14 w 26"/>
                  <a:gd name="T1" fmla="*/ 24 h 24"/>
                  <a:gd name="T2" fmla="*/ 5 w 26"/>
                  <a:gd name="T3" fmla="*/ 21 h 24"/>
                  <a:gd name="T4" fmla="*/ 4 w 26"/>
                  <a:gd name="T5" fmla="*/ 4 h 24"/>
                  <a:gd name="T6" fmla="*/ 13 w 26"/>
                  <a:gd name="T7" fmla="*/ 0 h 24"/>
                  <a:gd name="T8" fmla="*/ 21 w 26"/>
                  <a:gd name="T9" fmla="*/ 3 h 24"/>
                  <a:gd name="T10" fmla="*/ 26 w 26"/>
                  <a:gd name="T11" fmla="*/ 11 h 24"/>
                  <a:gd name="T12" fmla="*/ 23 w 26"/>
                  <a:gd name="T13" fmla="*/ 20 h 24"/>
                  <a:gd name="T14" fmla="*/ 14 w 26"/>
                  <a:gd name="T15" fmla="*/ 24 h 24"/>
                  <a:gd name="T16" fmla="*/ 13 w 26"/>
                  <a:gd name="T17" fmla="*/ 8 h 24"/>
                  <a:gd name="T18" fmla="*/ 10 w 26"/>
                  <a:gd name="T19" fmla="*/ 9 h 24"/>
                  <a:gd name="T20" fmla="*/ 11 w 26"/>
                  <a:gd name="T21" fmla="*/ 15 h 24"/>
                  <a:gd name="T22" fmla="*/ 14 w 26"/>
                  <a:gd name="T23" fmla="*/ 16 h 24"/>
                  <a:gd name="T24" fmla="*/ 17 w 26"/>
                  <a:gd name="T25" fmla="*/ 15 h 24"/>
                  <a:gd name="T26" fmla="*/ 18 w 26"/>
                  <a:gd name="T27" fmla="*/ 12 h 24"/>
                  <a:gd name="T28" fmla="*/ 16 w 26"/>
                  <a:gd name="T29" fmla="*/ 9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1" y="24"/>
                      <a:pt x="8" y="23"/>
                      <a:pt x="5" y="21"/>
                    </a:cubicBezTo>
                    <a:cubicBezTo>
                      <a:pt x="1" y="17"/>
                      <a:pt x="0" y="9"/>
                      <a:pt x="4" y="4"/>
                    </a:cubicBezTo>
                    <a:cubicBezTo>
                      <a:pt x="7" y="2"/>
                      <a:pt x="10" y="0"/>
                      <a:pt x="13" y="0"/>
                    </a:cubicBezTo>
                    <a:cubicBezTo>
                      <a:pt x="16" y="0"/>
                      <a:pt x="19" y="1"/>
                      <a:pt x="21" y="3"/>
                    </a:cubicBezTo>
                    <a:cubicBezTo>
                      <a:pt x="24" y="5"/>
                      <a:pt x="25" y="8"/>
                      <a:pt x="26" y="11"/>
                    </a:cubicBezTo>
                    <a:cubicBezTo>
                      <a:pt x="26" y="14"/>
                      <a:pt x="25" y="18"/>
                      <a:pt x="23" y="20"/>
                    </a:cubicBezTo>
                    <a:cubicBezTo>
                      <a:pt x="20" y="23"/>
                      <a:pt x="17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9" y="11"/>
                      <a:pt x="9" y="14"/>
                      <a:pt x="11" y="15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5" y="16"/>
                      <a:pt x="16" y="16"/>
                      <a:pt x="17" y="15"/>
                    </a:cubicBezTo>
                    <a:cubicBezTo>
                      <a:pt x="17" y="14"/>
                      <a:pt x="18" y="13"/>
                      <a:pt x="18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26" name="Freeform 325"/>
              <p:cNvSpPr>
                <a:spLocks noEditPoints="1"/>
              </p:cNvSpPr>
              <p:nvPr/>
            </p:nvSpPr>
            <p:spPr bwMode="auto">
              <a:xfrm>
                <a:off x="-3829051" y="3630613"/>
                <a:ext cx="55563" cy="50800"/>
              </a:xfrm>
              <a:custGeom>
                <a:avLst/>
                <a:gdLst>
                  <a:gd name="T0" fmla="*/ 14 w 26"/>
                  <a:gd name="T1" fmla="*/ 24 h 24"/>
                  <a:gd name="T2" fmla="*/ 5 w 26"/>
                  <a:gd name="T3" fmla="*/ 21 h 24"/>
                  <a:gd name="T4" fmla="*/ 5 w 26"/>
                  <a:gd name="T5" fmla="*/ 4 h 24"/>
                  <a:gd name="T6" fmla="*/ 14 w 26"/>
                  <a:gd name="T7" fmla="*/ 0 h 24"/>
                  <a:gd name="T8" fmla="*/ 22 w 26"/>
                  <a:gd name="T9" fmla="*/ 3 h 24"/>
                  <a:gd name="T10" fmla="*/ 26 w 26"/>
                  <a:gd name="T11" fmla="*/ 12 h 24"/>
                  <a:gd name="T12" fmla="*/ 22 w 26"/>
                  <a:gd name="T13" fmla="*/ 20 h 24"/>
                  <a:gd name="T14" fmla="*/ 14 w 26"/>
                  <a:gd name="T15" fmla="*/ 24 h 24"/>
                  <a:gd name="T16" fmla="*/ 14 w 26"/>
                  <a:gd name="T17" fmla="*/ 8 h 24"/>
                  <a:gd name="T18" fmla="*/ 11 w 26"/>
                  <a:gd name="T19" fmla="*/ 9 h 24"/>
                  <a:gd name="T20" fmla="*/ 11 w 26"/>
                  <a:gd name="T21" fmla="*/ 15 h 24"/>
                  <a:gd name="T22" fmla="*/ 17 w 26"/>
                  <a:gd name="T23" fmla="*/ 15 h 24"/>
                  <a:gd name="T24" fmla="*/ 18 w 26"/>
                  <a:gd name="T25" fmla="*/ 12 h 24"/>
                  <a:gd name="T26" fmla="*/ 16 w 26"/>
                  <a:gd name="T27" fmla="*/ 9 h 24"/>
                  <a:gd name="T28" fmla="*/ 14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1" y="16"/>
                      <a:pt x="0" y="8"/>
                      <a:pt x="5" y="4"/>
                    </a:cubicBezTo>
                    <a:cubicBezTo>
                      <a:pt x="7" y="1"/>
                      <a:pt x="10" y="0"/>
                      <a:pt x="14" y="0"/>
                    </a:cubicBezTo>
                    <a:cubicBezTo>
                      <a:pt x="17" y="0"/>
                      <a:pt x="20" y="1"/>
                      <a:pt x="22" y="3"/>
                    </a:cubicBezTo>
                    <a:cubicBezTo>
                      <a:pt x="24" y="5"/>
                      <a:pt x="26" y="8"/>
                      <a:pt x="26" y="12"/>
                    </a:cubicBezTo>
                    <a:cubicBezTo>
                      <a:pt x="26" y="15"/>
                      <a:pt x="25" y="18"/>
                      <a:pt x="22" y="20"/>
                    </a:cubicBezTo>
                    <a:cubicBezTo>
                      <a:pt x="20" y="23"/>
                      <a:pt x="17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9" y="11"/>
                      <a:pt x="9" y="13"/>
                      <a:pt x="11" y="15"/>
                    </a:cubicBezTo>
                    <a:cubicBezTo>
                      <a:pt x="12" y="16"/>
                      <a:pt x="15" y="16"/>
                      <a:pt x="17" y="15"/>
                    </a:cubicBezTo>
                    <a:cubicBezTo>
                      <a:pt x="17" y="14"/>
                      <a:pt x="18" y="13"/>
                      <a:pt x="18" y="12"/>
                    </a:cubicBezTo>
                    <a:cubicBezTo>
                      <a:pt x="18" y="11"/>
                      <a:pt x="17" y="10"/>
                      <a:pt x="16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27" name="Freeform 326"/>
              <p:cNvSpPr>
                <a:spLocks noEditPoints="1"/>
              </p:cNvSpPr>
              <p:nvPr/>
            </p:nvSpPr>
            <p:spPr bwMode="auto">
              <a:xfrm>
                <a:off x="-3852864" y="3654425"/>
                <a:ext cx="55563" cy="52388"/>
              </a:xfrm>
              <a:custGeom>
                <a:avLst/>
                <a:gdLst>
                  <a:gd name="T0" fmla="*/ 13 w 26"/>
                  <a:gd name="T1" fmla="*/ 25 h 25"/>
                  <a:gd name="T2" fmla="*/ 4 w 26"/>
                  <a:gd name="T3" fmla="*/ 21 h 25"/>
                  <a:gd name="T4" fmla="*/ 5 w 26"/>
                  <a:gd name="T5" fmla="*/ 4 h 25"/>
                  <a:gd name="T6" fmla="*/ 13 w 26"/>
                  <a:gd name="T7" fmla="*/ 0 h 25"/>
                  <a:gd name="T8" fmla="*/ 22 w 26"/>
                  <a:gd name="T9" fmla="*/ 4 h 25"/>
                  <a:gd name="T10" fmla="*/ 25 w 26"/>
                  <a:gd name="T11" fmla="*/ 12 h 25"/>
                  <a:gd name="T12" fmla="*/ 22 w 26"/>
                  <a:gd name="T13" fmla="*/ 21 h 25"/>
                  <a:gd name="T14" fmla="*/ 13 w 26"/>
                  <a:gd name="T15" fmla="*/ 25 h 25"/>
                  <a:gd name="T16" fmla="*/ 13 w 26"/>
                  <a:gd name="T17" fmla="*/ 8 h 25"/>
                  <a:gd name="T18" fmla="*/ 10 w 26"/>
                  <a:gd name="T19" fmla="*/ 9 h 25"/>
                  <a:gd name="T20" fmla="*/ 10 w 26"/>
                  <a:gd name="T21" fmla="*/ 15 h 25"/>
                  <a:gd name="T22" fmla="*/ 16 w 26"/>
                  <a:gd name="T23" fmla="*/ 15 h 25"/>
                  <a:gd name="T24" fmla="*/ 17 w 26"/>
                  <a:gd name="T25" fmla="*/ 12 h 25"/>
                  <a:gd name="T26" fmla="*/ 16 w 26"/>
                  <a:gd name="T27" fmla="*/ 10 h 25"/>
                  <a:gd name="T28" fmla="*/ 13 w 26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0" y="25"/>
                      <a:pt x="7" y="23"/>
                      <a:pt x="4" y="21"/>
                    </a:cubicBezTo>
                    <a:cubicBezTo>
                      <a:pt x="0" y="16"/>
                      <a:pt x="0" y="8"/>
                      <a:pt x="5" y="4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6" y="0"/>
                      <a:pt x="20" y="2"/>
                      <a:pt x="22" y="4"/>
                    </a:cubicBezTo>
                    <a:cubicBezTo>
                      <a:pt x="24" y="6"/>
                      <a:pt x="26" y="9"/>
                      <a:pt x="25" y="12"/>
                    </a:cubicBezTo>
                    <a:cubicBezTo>
                      <a:pt x="25" y="16"/>
                      <a:pt x="24" y="19"/>
                      <a:pt x="22" y="21"/>
                    </a:cubicBezTo>
                    <a:cubicBezTo>
                      <a:pt x="19" y="23"/>
                      <a:pt x="16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9" y="11"/>
                      <a:pt x="9" y="14"/>
                      <a:pt x="10" y="15"/>
                    </a:cubicBezTo>
                    <a:cubicBezTo>
                      <a:pt x="12" y="17"/>
                      <a:pt x="14" y="17"/>
                      <a:pt x="16" y="15"/>
                    </a:cubicBezTo>
                    <a:cubicBezTo>
                      <a:pt x="17" y="15"/>
                      <a:pt x="17" y="14"/>
                      <a:pt x="17" y="12"/>
                    </a:cubicBezTo>
                    <a:cubicBezTo>
                      <a:pt x="17" y="11"/>
                      <a:pt x="17" y="10"/>
                      <a:pt x="16" y="10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28" name="Freeform 327"/>
              <p:cNvSpPr>
                <a:spLocks noEditPoints="1"/>
              </p:cNvSpPr>
              <p:nvPr/>
            </p:nvSpPr>
            <p:spPr bwMode="auto">
              <a:xfrm>
                <a:off x="-3767139" y="3613150"/>
                <a:ext cx="57150" cy="53975"/>
              </a:xfrm>
              <a:custGeom>
                <a:avLst/>
                <a:gdLst>
                  <a:gd name="T0" fmla="*/ 13 w 26"/>
                  <a:gd name="T1" fmla="*/ 25 h 25"/>
                  <a:gd name="T2" fmla="*/ 5 w 26"/>
                  <a:gd name="T3" fmla="*/ 22 h 25"/>
                  <a:gd name="T4" fmla="*/ 4 w 26"/>
                  <a:gd name="T5" fmla="*/ 5 h 25"/>
                  <a:gd name="T6" fmla="*/ 14 w 26"/>
                  <a:gd name="T7" fmla="*/ 0 h 25"/>
                  <a:gd name="T8" fmla="*/ 21 w 26"/>
                  <a:gd name="T9" fmla="*/ 3 h 25"/>
                  <a:gd name="T10" fmla="*/ 25 w 26"/>
                  <a:gd name="T11" fmla="*/ 11 h 25"/>
                  <a:gd name="T12" fmla="*/ 23 w 26"/>
                  <a:gd name="T13" fmla="*/ 20 h 25"/>
                  <a:gd name="T14" fmla="*/ 13 w 26"/>
                  <a:gd name="T15" fmla="*/ 25 h 25"/>
                  <a:gd name="T16" fmla="*/ 14 w 26"/>
                  <a:gd name="T17" fmla="*/ 8 h 25"/>
                  <a:gd name="T18" fmla="*/ 10 w 26"/>
                  <a:gd name="T19" fmla="*/ 10 h 25"/>
                  <a:gd name="T20" fmla="*/ 10 w 26"/>
                  <a:gd name="T21" fmla="*/ 16 h 25"/>
                  <a:gd name="T22" fmla="*/ 13 w 26"/>
                  <a:gd name="T23" fmla="*/ 17 h 25"/>
                  <a:gd name="T24" fmla="*/ 16 w 26"/>
                  <a:gd name="T25" fmla="*/ 15 h 25"/>
                  <a:gd name="T26" fmla="*/ 17 w 26"/>
                  <a:gd name="T27" fmla="*/ 12 h 25"/>
                  <a:gd name="T28" fmla="*/ 16 w 26"/>
                  <a:gd name="T29" fmla="*/ 9 h 25"/>
                  <a:gd name="T30" fmla="*/ 14 w 26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0" y="25"/>
                      <a:pt x="7" y="24"/>
                      <a:pt x="5" y="22"/>
                    </a:cubicBezTo>
                    <a:cubicBezTo>
                      <a:pt x="0" y="17"/>
                      <a:pt x="0" y="10"/>
                      <a:pt x="4" y="5"/>
                    </a:cubicBezTo>
                    <a:cubicBezTo>
                      <a:pt x="6" y="2"/>
                      <a:pt x="10" y="0"/>
                      <a:pt x="14" y="0"/>
                    </a:cubicBezTo>
                    <a:cubicBezTo>
                      <a:pt x="16" y="0"/>
                      <a:pt x="19" y="1"/>
                      <a:pt x="21" y="3"/>
                    </a:cubicBezTo>
                    <a:cubicBezTo>
                      <a:pt x="23" y="5"/>
                      <a:pt x="25" y="8"/>
                      <a:pt x="25" y="11"/>
                    </a:cubicBezTo>
                    <a:cubicBezTo>
                      <a:pt x="26" y="14"/>
                      <a:pt x="25" y="18"/>
                      <a:pt x="23" y="20"/>
                    </a:cubicBezTo>
                    <a:cubicBezTo>
                      <a:pt x="20" y="23"/>
                      <a:pt x="17" y="25"/>
                      <a:pt x="13" y="25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2"/>
                      <a:pt x="9" y="14"/>
                      <a:pt x="10" y="16"/>
                    </a:cubicBezTo>
                    <a:cubicBezTo>
                      <a:pt x="11" y="16"/>
                      <a:pt x="12" y="17"/>
                      <a:pt x="13" y="17"/>
                    </a:cubicBezTo>
                    <a:cubicBezTo>
                      <a:pt x="14" y="17"/>
                      <a:pt x="15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29" name="Freeform 328"/>
              <p:cNvSpPr>
                <a:spLocks noEditPoints="1"/>
              </p:cNvSpPr>
              <p:nvPr/>
            </p:nvSpPr>
            <p:spPr bwMode="auto">
              <a:xfrm>
                <a:off x="-3770314" y="3657600"/>
                <a:ext cx="85725" cy="84138"/>
              </a:xfrm>
              <a:custGeom>
                <a:avLst/>
                <a:gdLst>
                  <a:gd name="T0" fmla="*/ 20 w 40"/>
                  <a:gd name="T1" fmla="*/ 39 h 39"/>
                  <a:gd name="T2" fmla="*/ 7 w 40"/>
                  <a:gd name="T3" fmla="*/ 34 h 39"/>
                  <a:gd name="T4" fmla="*/ 8 w 40"/>
                  <a:gd name="T5" fmla="*/ 7 h 39"/>
                  <a:gd name="T6" fmla="*/ 22 w 40"/>
                  <a:gd name="T7" fmla="*/ 0 h 39"/>
                  <a:gd name="T8" fmla="*/ 34 w 40"/>
                  <a:gd name="T9" fmla="*/ 5 h 39"/>
                  <a:gd name="T10" fmla="*/ 40 w 40"/>
                  <a:gd name="T11" fmla="*/ 18 h 39"/>
                  <a:gd name="T12" fmla="*/ 35 w 40"/>
                  <a:gd name="T13" fmla="*/ 32 h 39"/>
                  <a:gd name="T14" fmla="*/ 20 w 40"/>
                  <a:gd name="T15" fmla="*/ 39 h 39"/>
                  <a:gd name="T16" fmla="*/ 22 w 40"/>
                  <a:gd name="T17" fmla="*/ 9 h 39"/>
                  <a:gd name="T18" fmla="*/ 14 w 40"/>
                  <a:gd name="T19" fmla="*/ 13 h 39"/>
                  <a:gd name="T20" fmla="*/ 14 w 40"/>
                  <a:gd name="T21" fmla="*/ 13 h 39"/>
                  <a:gd name="T22" fmla="*/ 13 w 40"/>
                  <a:gd name="T23" fmla="*/ 28 h 39"/>
                  <a:gd name="T24" fmla="*/ 20 w 40"/>
                  <a:gd name="T25" fmla="*/ 31 h 39"/>
                  <a:gd name="T26" fmla="*/ 29 w 40"/>
                  <a:gd name="T27" fmla="*/ 26 h 39"/>
                  <a:gd name="T28" fmla="*/ 32 w 40"/>
                  <a:gd name="T29" fmla="*/ 18 h 39"/>
                  <a:gd name="T30" fmla="*/ 29 w 40"/>
                  <a:gd name="T31" fmla="*/ 11 h 39"/>
                  <a:gd name="T32" fmla="*/ 22 w 40"/>
                  <a:gd name="T33" fmla="*/ 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39">
                    <a:moveTo>
                      <a:pt x="20" y="39"/>
                    </a:moveTo>
                    <a:cubicBezTo>
                      <a:pt x="15" y="39"/>
                      <a:pt x="11" y="37"/>
                      <a:pt x="7" y="34"/>
                    </a:cubicBezTo>
                    <a:cubicBezTo>
                      <a:pt x="0" y="27"/>
                      <a:pt x="0" y="15"/>
                      <a:pt x="8" y="7"/>
                    </a:cubicBezTo>
                    <a:cubicBezTo>
                      <a:pt x="11" y="3"/>
                      <a:pt x="17" y="0"/>
                      <a:pt x="22" y="0"/>
                    </a:cubicBezTo>
                    <a:cubicBezTo>
                      <a:pt x="27" y="0"/>
                      <a:pt x="31" y="2"/>
                      <a:pt x="34" y="5"/>
                    </a:cubicBezTo>
                    <a:cubicBezTo>
                      <a:pt x="38" y="8"/>
                      <a:pt x="40" y="13"/>
                      <a:pt x="40" y="18"/>
                    </a:cubicBezTo>
                    <a:cubicBezTo>
                      <a:pt x="40" y="23"/>
                      <a:pt x="38" y="28"/>
                      <a:pt x="35" y="32"/>
                    </a:cubicBezTo>
                    <a:cubicBezTo>
                      <a:pt x="31" y="36"/>
                      <a:pt x="25" y="39"/>
                      <a:pt x="20" y="39"/>
                    </a:cubicBezTo>
                    <a:close/>
                    <a:moveTo>
                      <a:pt x="22" y="9"/>
                    </a:moveTo>
                    <a:cubicBezTo>
                      <a:pt x="19" y="9"/>
                      <a:pt x="16" y="10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9" y="17"/>
                      <a:pt x="9" y="24"/>
                      <a:pt x="13" y="28"/>
                    </a:cubicBezTo>
                    <a:cubicBezTo>
                      <a:pt x="15" y="30"/>
                      <a:pt x="18" y="31"/>
                      <a:pt x="20" y="31"/>
                    </a:cubicBezTo>
                    <a:cubicBezTo>
                      <a:pt x="23" y="31"/>
                      <a:pt x="26" y="29"/>
                      <a:pt x="29" y="26"/>
                    </a:cubicBezTo>
                    <a:cubicBezTo>
                      <a:pt x="31" y="24"/>
                      <a:pt x="32" y="21"/>
                      <a:pt x="32" y="18"/>
                    </a:cubicBezTo>
                    <a:cubicBezTo>
                      <a:pt x="32" y="15"/>
                      <a:pt x="31" y="13"/>
                      <a:pt x="29" y="11"/>
                    </a:cubicBezTo>
                    <a:cubicBezTo>
                      <a:pt x="27" y="9"/>
                      <a:pt x="25" y="9"/>
                      <a:pt x="2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30" name="Freeform 329"/>
              <p:cNvSpPr>
                <a:spLocks noEditPoints="1"/>
              </p:cNvSpPr>
              <p:nvPr/>
            </p:nvSpPr>
            <p:spPr bwMode="auto">
              <a:xfrm>
                <a:off x="-3790951" y="3640138"/>
                <a:ext cx="57150" cy="52388"/>
              </a:xfrm>
              <a:custGeom>
                <a:avLst/>
                <a:gdLst>
                  <a:gd name="T0" fmla="*/ 13 w 26"/>
                  <a:gd name="T1" fmla="*/ 24 h 24"/>
                  <a:gd name="T2" fmla="*/ 5 w 26"/>
                  <a:gd name="T3" fmla="*/ 21 h 24"/>
                  <a:gd name="T4" fmla="*/ 4 w 26"/>
                  <a:gd name="T5" fmla="*/ 4 h 24"/>
                  <a:gd name="T6" fmla="*/ 13 w 26"/>
                  <a:gd name="T7" fmla="*/ 0 h 24"/>
                  <a:gd name="T8" fmla="*/ 21 w 26"/>
                  <a:gd name="T9" fmla="*/ 3 h 24"/>
                  <a:gd name="T10" fmla="*/ 25 w 26"/>
                  <a:gd name="T11" fmla="*/ 11 h 24"/>
                  <a:gd name="T12" fmla="*/ 22 w 26"/>
                  <a:gd name="T13" fmla="*/ 20 h 24"/>
                  <a:gd name="T14" fmla="*/ 13 w 26"/>
                  <a:gd name="T15" fmla="*/ 24 h 24"/>
                  <a:gd name="T16" fmla="*/ 13 w 26"/>
                  <a:gd name="T17" fmla="*/ 8 h 24"/>
                  <a:gd name="T18" fmla="*/ 10 w 26"/>
                  <a:gd name="T19" fmla="*/ 9 h 24"/>
                  <a:gd name="T20" fmla="*/ 10 w 26"/>
                  <a:gd name="T21" fmla="*/ 9 h 24"/>
                  <a:gd name="T22" fmla="*/ 10 w 26"/>
                  <a:gd name="T23" fmla="*/ 15 h 24"/>
                  <a:gd name="T24" fmla="*/ 13 w 26"/>
                  <a:gd name="T25" fmla="*/ 16 h 24"/>
                  <a:gd name="T26" fmla="*/ 16 w 26"/>
                  <a:gd name="T27" fmla="*/ 15 h 24"/>
                  <a:gd name="T28" fmla="*/ 17 w 26"/>
                  <a:gd name="T29" fmla="*/ 11 h 24"/>
                  <a:gd name="T30" fmla="*/ 16 w 26"/>
                  <a:gd name="T31" fmla="*/ 9 h 24"/>
                  <a:gd name="T32" fmla="*/ 13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0" y="16"/>
                      <a:pt x="0" y="9"/>
                      <a:pt x="4" y="4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6" y="0"/>
                      <a:pt x="19" y="1"/>
                      <a:pt x="21" y="3"/>
                    </a:cubicBezTo>
                    <a:cubicBezTo>
                      <a:pt x="24" y="5"/>
                      <a:pt x="25" y="8"/>
                      <a:pt x="25" y="11"/>
                    </a:cubicBezTo>
                    <a:cubicBezTo>
                      <a:pt x="26" y="14"/>
                      <a:pt x="24" y="18"/>
                      <a:pt x="22" y="20"/>
                    </a:cubicBezTo>
                    <a:cubicBezTo>
                      <a:pt x="20" y="23"/>
                      <a:pt x="16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9" y="11"/>
                      <a:pt x="9" y="14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4"/>
                      <a:pt x="17" y="13"/>
                      <a:pt x="17" y="11"/>
                    </a:cubicBezTo>
                    <a:cubicBezTo>
                      <a:pt x="17" y="10"/>
                      <a:pt x="17" y="9"/>
                      <a:pt x="16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31" name="Freeform 330"/>
              <p:cNvSpPr>
                <a:spLocks noEditPoints="1"/>
              </p:cNvSpPr>
              <p:nvPr/>
            </p:nvSpPr>
            <p:spPr bwMode="auto">
              <a:xfrm>
                <a:off x="-3816351" y="3667125"/>
                <a:ext cx="55563" cy="52388"/>
              </a:xfrm>
              <a:custGeom>
                <a:avLst/>
                <a:gdLst>
                  <a:gd name="T0" fmla="*/ 13 w 26"/>
                  <a:gd name="T1" fmla="*/ 25 h 25"/>
                  <a:gd name="T2" fmla="*/ 5 w 26"/>
                  <a:gd name="T3" fmla="*/ 21 h 25"/>
                  <a:gd name="T4" fmla="*/ 5 w 26"/>
                  <a:gd name="T5" fmla="*/ 4 h 25"/>
                  <a:gd name="T6" fmla="*/ 14 w 26"/>
                  <a:gd name="T7" fmla="*/ 0 h 25"/>
                  <a:gd name="T8" fmla="*/ 22 w 26"/>
                  <a:gd name="T9" fmla="*/ 3 h 25"/>
                  <a:gd name="T10" fmla="*/ 26 w 26"/>
                  <a:gd name="T11" fmla="*/ 12 h 25"/>
                  <a:gd name="T12" fmla="*/ 22 w 26"/>
                  <a:gd name="T13" fmla="*/ 21 h 25"/>
                  <a:gd name="T14" fmla="*/ 22 w 26"/>
                  <a:gd name="T15" fmla="*/ 21 h 25"/>
                  <a:gd name="T16" fmla="*/ 13 w 26"/>
                  <a:gd name="T17" fmla="*/ 25 h 25"/>
                  <a:gd name="T18" fmla="*/ 14 w 26"/>
                  <a:gd name="T19" fmla="*/ 8 h 25"/>
                  <a:gd name="T20" fmla="*/ 11 w 26"/>
                  <a:gd name="T21" fmla="*/ 9 h 25"/>
                  <a:gd name="T22" fmla="*/ 11 w 26"/>
                  <a:gd name="T23" fmla="*/ 9 h 25"/>
                  <a:gd name="T24" fmla="*/ 10 w 26"/>
                  <a:gd name="T25" fmla="*/ 15 h 25"/>
                  <a:gd name="T26" fmla="*/ 16 w 26"/>
                  <a:gd name="T27" fmla="*/ 15 h 25"/>
                  <a:gd name="T28" fmla="*/ 18 w 26"/>
                  <a:gd name="T29" fmla="*/ 12 h 25"/>
                  <a:gd name="T30" fmla="*/ 17 w 26"/>
                  <a:gd name="T31" fmla="*/ 9 h 25"/>
                  <a:gd name="T32" fmla="*/ 14 w 26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0" y="25"/>
                      <a:pt x="7" y="23"/>
                      <a:pt x="5" y="21"/>
                    </a:cubicBezTo>
                    <a:cubicBezTo>
                      <a:pt x="0" y="16"/>
                      <a:pt x="0" y="8"/>
                      <a:pt x="5" y="4"/>
                    </a:cubicBezTo>
                    <a:cubicBezTo>
                      <a:pt x="7" y="1"/>
                      <a:pt x="11" y="0"/>
                      <a:pt x="14" y="0"/>
                    </a:cubicBezTo>
                    <a:cubicBezTo>
                      <a:pt x="17" y="0"/>
                      <a:pt x="20" y="1"/>
                      <a:pt x="22" y="3"/>
                    </a:cubicBezTo>
                    <a:cubicBezTo>
                      <a:pt x="24" y="5"/>
                      <a:pt x="26" y="8"/>
                      <a:pt x="26" y="12"/>
                    </a:cubicBezTo>
                    <a:cubicBezTo>
                      <a:pt x="26" y="15"/>
                      <a:pt x="25" y="18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3"/>
                      <a:pt x="17" y="25"/>
                      <a:pt x="13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11"/>
                      <a:pt x="9" y="14"/>
                      <a:pt x="10" y="15"/>
                    </a:cubicBezTo>
                    <a:cubicBezTo>
                      <a:pt x="12" y="17"/>
                      <a:pt x="15" y="17"/>
                      <a:pt x="16" y="15"/>
                    </a:cubicBezTo>
                    <a:cubicBezTo>
                      <a:pt x="17" y="14"/>
                      <a:pt x="18" y="13"/>
                      <a:pt x="18" y="12"/>
                    </a:cubicBezTo>
                    <a:cubicBezTo>
                      <a:pt x="18" y="11"/>
                      <a:pt x="17" y="10"/>
                      <a:pt x="17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32" name="Freeform 331"/>
              <p:cNvSpPr>
                <a:spLocks noEditPoints="1"/>
              </p:cNvSpPr>
              <p:nvPr/>
            </p:nvSpPr>
            <p:spPr bwMode="auto">
              <a:xfrm>
                <a:off x="-3963989" y="3657600"/>
                <a:ext cx="52388" cy="52388"/>
              </a:xfrm>
              <a:custGeom>
                <a:avLst/>
                <a:gdLst>
                  <a:gd name="T0" fmla="*/ 14 w 25"/>
                  <a:gd name="T1" fmla="*/ 24 h 24"/>
                  <a:gd name="T2" fmla="*/ 4 w 25"/>
                  <a:gd name="T3" fmla="*/ 19 h 24"/>
                  <a:gd name="T4" fmla="*/ 6 w 25"/>
                  <a:gd name="T5" fmla="*/ 3 h 24"/>
                  <a:gd name="T6" fmla="*/ 12 w 25"/>
                  <a:gd name="T7" fmla="*/ 0 h 24"/>
                  <a:gd name="T8" fmla="*/ 22 w 25"/>
                  <a:gd name="T9" fmla="*/ 5 h 24"/>
                  <a:gd name="T10" fmla="*/ 25 w 25"/>
                  <a:gd name="T11" fmla="*/ 15 h 24"/>
                  <a:gd name="T12" fmla="*/ 20 w 25"/>
                  <a:gd name="T13" fmla="*/ 22 h 24"/>
                  <a:gd name="T14" fmla="*/ 14 w 25"/>
                  <a:gd name="T15" fmla="*/ 24 h 24"/>
                  <a:gd name="T16" fmla="*/ 12 w 25"/>
                  <a:gd name="T17" fmla="*/ 9 h 24"/>
                  <a:gd name="T18" fmla="*/ 11 w 25"/>
                  <a:gd name="T19" fmla="*/ 9 h 24"/>
                  <a:gd name="T20" fmla="*/ 10 w 25"/>
                  <a:gd name="T21" fmla="*/ 14 h 24"/>
                  <a:gd name="T22" fmla="*/ 15 w 25"/>
                  <a:gd name="T23" fmla="*/ 16 h 24"/>
                  <a:gd name="T24" fmla="*/ 16 w 25"/>
                  <a:gd name="T25" fmla="*/ 14 h 24"/>
                  <a:gd name="T26" fmla="*/ 16 w 25"/>
                  <a:gd name="T27" fmla="*/ 10 h 24"/>
                  <a:gd name="T28" fmla="*/ 12 w 25"/>
                  <a:gd name="T2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4" y="24"/>
                    </a:moveTo>
                    <a:cubicBezTo>
                      <a:pt x="10" y="24"/>
                      <a:pt x="6" y="22"/>
                      <a:pt x="4" y="19"/>
                    </a:cubicBezTo>
                    <a:cubicBezTo>
                      <a:pt x="0" y="13"/>
                      <a:pt x="1" y="6"/>
                      <a:pt x="6" y="3"/>
                    </a:cubicBezTo>
                    <a:cubicBezTo>
                      <a:pt x="8" y="1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5"/>
                    </a:cubicBezTo>
                    <a:cubicBezTo>
                      <a:pt x="24" y="8"/>
                      <a:pt x="25" y="11"/>
                      <a:pt x="25" y="15"/>
                    </a:cubicBezTo>
                    <a:cubicBezTo>
                      <a:pt x="24" y="18"/>
                      <a:pt x="23" y="20"/>
                      <a:pt x="20" y="22"/>
                    </a:cubicBezTo>
                    <a:cubicBezTo>
                      <a:pt x="18" y="23"/>
                      <a:pt x="16" y="24"/>
                      <a:pt x="14" y="24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1" y="9"/>
                      <a:pt x="11" y="9"/>
                    </a:cubicBezTo>
                    <a:cubicBezTo>
                      <a:pt x="9" y="10"/>
                      <a:pt x="9" y="12"/>
                      <a:pt x="10" y="14"/>
                    </a:cubicBezTo>
                    <a:cubicBezTo>
                      <a:pt x="12" y="16"/>
                      <a:pt x="14" y="17"/>
                      <a:pt x="15" y="16"/>
                    </a:cubicBezTo>
                    <a:cubicBezTo>
                      <a:pt x="16" y="15"/>
                      <a:pt x="16" y="14"/>
                      <a:pt x="16" y="14"/>
                    </a:cubicBezTo>
                    <a:cubicBezTo>
                      <a:pt x="17" y="12"/>
                      <a:pt x="16" y="11"/>
                      <a:pt x="16" y="10"/>
                    </a:cubicBezTo>
                    <a:cubicBezTo>
                      <a:pt x="15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33" name="Freeform 332"/>
              <p:cNvSpPr>
                <a:spLocks noEditPoints="1"/>
              </p:cNvSpPr>
              <p:nvPr/>
            </p:nvSpPr>
            <p:spPr bwMode="auto">
              <a:xfrm>
                <a:off x="-3990976" y="3676650"/>
                <a:ext cx="53975" cy="52388"/>
              </a:xfrm>
              <a:custGeom>
                <a:avLst/>
                <a:gdLst>
                  <a:gd name="T0" fmla="*/ 14 w 25"/>
                  <a:gd name="T1" fmla="*/ 24 h 24"/>
                  <a:gd name="T2" fmla="*/ 4 w 25"/>
                  <a:gd name="T3" fmla="*/ 18 h 24"/>
                  <a:gd name="T4" fmla="*/ 6 w 25"/>
                  <a:gd name="T5" fmla="*/ 2 h 24"/>
                  <a:gd name="T6" fmla="*/ 12 w 25"/>
                  <a:gd name="T7" fmla="*/ 0 h 24"/>
                  <a:gd name="T8" fmla="*/ 22 w 25"/>
                  <a:gd name="T9" fmla="*/ 5 h 24"/>
                  <a:gd name="T10" fmla="*/ 25 w 25"/>
                  <a:gd name="T11" fmla="*/ 14 h 24"/>
                  <a:gd name="T12" fmla="*/ 20 w 25"/>
                  <a:gd name="T13" fmla="*/ 22 h 24"/>
                  <a:gd name="T14" fmla="*/ 20 w 25"/>
                  <a:gd name="T15" fmla="*/ 22 h 24"/>
                  <a:gd name="T16" fmla="*/ 14 w 25"/>
                  <a:gd name="T17" fmla="*/ 24 h 24"/>
                  <a:gd name="T18" fmla="*/ 12 w 25"/>
                  <a:gd name="T19" fmla="*/ 8 h 24"/>
                  <a:gd name="T20" fmla="*/ 11 w 25"/>
                  <a:gd name="T21" fmla="*/ 8 h 24"/>
                  <a:gd name="T22" fmla="*/ 11 w 25"/>
                  <a:gd name="T23" fmla="*/ 8 h 24"/>
                  <a:gd name="T24" fmla="*/ 10 w 25"/>
                  <a:gd name="T25" fmla="*/ 14 h 24"/>
                  <a:gd name="T26" fmla="*/ 15 w 25"/>
                  <a:gd name="T27" fmla="*/ 15 h 24"/>
                  <a:gd name="T28" fmla="*/ 17 w 25"/>
                  <a:gd name="T29" fmla="*/ 13 h 24"/>
                  <a:gd name="T30" fmla="*/ 16 w 25"/>
                  <a:gd name="T31" fmla="*/ 10 h 24"/>
                  <a:gd name="T32" fmla="*/ 12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4" y="24"/>
                    </a:moveTo>
                    <a:cubicBezTo>
                      <a:pt x="10" y="24"/>
                      <a:pt x="6" y="21"/>
                      <a:pt x="4" y="18"/>
                    </a:cubicBezTo>
                    <a:cubicBezTo>
                      <a:pt x="0" y="12"/>
                      <a:pt x="1" y="5"/>
                      <a:pt x="6" y="2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5"/>
                    </a:cubicBezTo>
                    <a:cubicBezTo>
                      <a:pt x="24" y="8"/>
                      <a:pt x="25" y="11"/>
                      <a:pt x="25" y="14"/>
                    </a:cubicBezTo>
                    <a:cubicBezTo>
                      <a:pt x="24" y="17"/>
                      <a:pt x="22" y="20"/>
                      <a:pt x="20" y="2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18" y="23"/>
                      <a:pt x="16" y="24"/>
                      <a:pt x="14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9" y="9"/>
                      <a:pt x="9" y="12"/>
                      <a:pt x="10" y="14"/>
                    </a:cubicBezTo>
                    <a:cubicBezTo>
                      <a:pt x="11" y="15"/>
                      <a:pt x="14" y="16"/>
                      <a:pt x="15" y="15"/>
                    </a:cubicBezTo>
                    <a:cubicBezTo>
                      <a:pt x="16" y="15"/>
                      <a:pt x="16" y="14"/>
                      <a:pt x="17" y="13"/>
                    </a:cubicBezTo>
                    <a:cubicBezTo>
                      <a:pt x="17" y="12"/>
                      <a:pt x="16" y="11"/>
                      <a:pt x="16" y="10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34" name="Freeform 333"/>
              <p:cNvSpPr>
                <a:spLocks noEditPoints="1"/>
              </p:cNvSpPr>
              <p:nvPr/>
            </p:nvSpPr>
            <p:spPr bwMode="auto">
              <a:xfrm>
                <a:off x="-4016376" y="3694113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3 w 25"/>
                  <a:gd name="T3" fmla="*/ 17 h 24"/>
                  <a:gd name="T4" fmla="*/ 6 w 25"/>
                  <a:gd name="T5" fmla="*/ 1 h 24"/>
                  <a:gd name="T6" fmla="*/ 12 w 25"/>
                  <a:gd name="T7" fmla="*/ 0 h 24"/>
                  <a:gd name="T8" fmla="*/ 22 w 25"/>
                  <a:gd name="T9" fmla="*/ 5 h 24"/>
                  <a:gd name="T10" fmla="*/ 24 w 25"/>
                  <a:gd name="T11" fmla="*/ 15 h 24"/>
                  <a:gd name="T12" fmla="*/ 19 w 25"/>
                  <a:gd name="T13" fmla="*/ 22 h 24"/>
                  <a:gd name="T14" fmla="*/ 19 w 25"/>
                  <a:gd name="T15" fmla="*/ 22 h 24"/>
                  <a:gd name="T16" fmla="*/ 13 w 25"/>
                  <a:gd name="T17" fmla="*/ 24 h 24"/>
                  <a:gd name="T18" fmla="*/ 12 w 25"/>
                  <a:gd name="T19" fmla="*/ 8 h 24"/>
                  <a:gd name="T20" fmla="*/ 11 w 25"/>
                  <a:gd name="T21" fmla="*/ 8 h 24"/>
                  <a:gd name="T22" fmla="*/ 11 w 25"/>
                  <a:gd name="T23" fmla="*/ 8 h 24"/>
                  <a:gd name="T24" fmla="*/ 10 w 25"/>
                  <a:gd name="T25" fmla="*/ 13 h 24"/>
                  <a:gd name="T26" fmla="*/ 15 w 25"/>
                  <a:gd name="T27" fmla="*/ 15 h 24"/>
                  <a:gd name="T28" fmla="*/ 16 w 25"/>
                  <a:gd name="T29" fmla="*/ 13 h 24"/>
                  <a:gd name="T30" fmla="*/ 16 w 25"/>
                  <a:gd name="T31" fmla="*/ 10 h 24"/>
                  <a:gd name="T32" fmla="*/ 12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9" y="24"/>
                      <a:pt x="5" y="21"/>
                      <a:pt x="3" y="17"/>
                    </a:cubicBezTo>
                    <a:cubicBezTo>
                      <a:pt x="0" y="12"/>
                      <a:pt x="1" y="4"/>
                      <a:pt x="6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5"/>
                    </a:cubicBezTo>
                    <a:cubicBezTo>
                      <a:pt x="24" y="8"/>
                      <a:pt x="25" y="12"/>
                      <a:pt x="24" y="15"/>
                    </a:cubicBezTo>
                    <a:cubicBezTo>
                      <a:pt x="23" y="18"/>
                      <a:pt x="22" y="20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7" y="23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9" y="9"/>
                      <a:pt x="9" y="11"/>
                      <a:pt x="10" y="13"/>
                    </a:cubicBezTo>
                    <a:cubicBezTo>
                      <a:pt x="11" y="15"/>
                      <a:pt x="13" y="16"/>
                      <a:pt x="15" y="15"/>
                    </a:cubicBezTo>
                    <a:cubicBezTo>
                      <a:pt x="16" y="15"/>
                      <a:pt x="16" y="14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35" name="Freeform 334"/>
              <p:cNvSpPr>
                <a:spLocks noEditPoints="1"/>
              </p:cNvSpPr>
              <p:nvPr/>
            </p:nvSpPr>
            <p:spPr bwMode="auto">
              <a:xfrm>
                <a:off x="-4044951" y="3709988"/>
                <a:ext cx="53975" cy="50800"/>
              </a:xfrm>
              <a:custGeom>
                <a:avLst/>
                <a:gdLst>
                  <a:gd name="T0" fmla="*/ 14 w 25"/>
                  <a:gd name="T1" fmla="*/ 24 h 24"/>
                  <a:gd name="T2" fmla="*/ 3 w 25"/>
                  <a:gd name="T3" fmla="*/ 17 h 24"/>
                  <a:gd name="T4" fmla="*/ 7 w 25"/>
                  <a:gd name="T5" fmla="*/ 1 h 24"/>
                  <a:gd name="T6" fmla="*/ 12 w 25"/>
                  <a:gd name="T7" fmla="*/ 0 h 24"/>
                  <a:gd name="T8" fmla="*/ 23 w 25"/>
                  <a:gd name="T9" fmla="*/ 6 h 24"/>
                  <a:gd name="T10" fmla="*/ 24 w 25"/>
                  <a:gd name="T11" fmla="*/ 16 h 24"/>
                  <a:gd name="T12" fmla="*/ 19 w 25"/>
                  <a:gd name="T13" fmla="*/ 23 h 24"/>
                  <a:gd name="T14" fmla="*/ 14 w 25"/>
                  <a:gd name="T15" fmla="*/ 24 h 24"/>
                  <a:gd name="T16" fmla="*/ 12 w 25"/>
                  <a:gd name="T17" fmla="*/ 8 h 24"/>
                  <a:gd name="T18" fmla="*/ 11 w 25"/>
                  <a:gd name="T19" fmla="*/ 8 h 24"/>
                  <a:gd name="T20" fmla="*/ 10 w 25"/>
                  <a:gd name="T21" fmla="*/ 13 h 24"/>
                  <a:gd name="T22" fmla="*/ 15 w 25"/>
                  <a:gd name="T23" fmla="*/ 15 h 24"/>
                  <a:gd name="T24" fmla="*/ 16 w 25"/>
                  <a:gd name="T25" fmla="*/ 14 h 24"/>
                  <a:gd name="T26" fmla="*/ 16 w 25"/>
                  <a:gd name="T27" fmla="*/ 10 h 24"/>
                  <a:gd name="T28" fmla="*/ 12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4" y="24"/>
                    </a:moveTo>
                    <a:cubicBezTo>
                      <a:pt x="9" y="24"/>
                      <a:pt x="5" y="21"/>
                      <a:pt x="3" y="17"/>
                    </a:cubicBezTo>
                    <a:cubicBezTo>
                      <a:pt x="0" y="11"/>
                      <a:pt x="2" y="4"/>
                      <a:pt x="7" y="1"/>
                    </a:cubicBezTo>
                    <a:cubicBezTo>
                      <a:pt x="9" y="0"/>
                      <a:pt x="11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ubicBezTo>
                      <a:pt x="25" y="9"/>
                      <a:pt x="25" y="13"/>
                      <a:pt x="24" y="16"/>
                    </a:cubicBezTo>
                    <a:cubicBezTo>
                      <a:pt x="24" y="19"/>
                      <a:pt x="22" y="21"/>
                      <a:pt x="19" y="23"/>
                    </a:cubicBezTo>
                    <a:cubicBezTo>
                      <a:pt x="17" y="23"/>
                      <a:pt x="16" y="24"/>
                      <a:pt x="14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1" y="8"/>
                    </a:cubicBezTo>
                    <a:cubicBezTo>
                      <a:pt x="10" y="9"/>
                      <a:pt x="9" y="11"/>
                      <a:pt x="10" y="13"/>
                    </a:cubicBezTo>
                    <a:cubicBezTo>
                      <a:pt x="11" y="15"/>
                      <a:pt x="14" y="16"/>
                      <a:pt x="15" y="15"/>
                    </a:cubicBezTo>
                    <a:cubicBezTo>
                      <a:pt x="16" y="15"/>
                      <a:pt x="16" y="14"/>
                      <a:pt x="16" y="14"/>
                    </a:cubicBezTo>
                    <a:cubicBezTo>
                      <a:pt x="17" y="13"/>
                      <a:pt x="17" y="11"/>
                      <a:pt x="16" y="10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36" name="Freeform 335"/>
              <p:cNvSpPr>
                <a:spLocks noEditPoints="1"/>
              </p:cNvSpPr>
              <p:nvPr/>
            </p:nvSpPr>
            <p:spPr bwMode="auto">
              <a:xfrm>
                <a:off x="-4070351" y="3724275"/>
                <a:ext cx="52388" cy="52388"/>
              </a:xfrm>
              <a:custGeom>
                <a:avLst/>
                <a:gdLst>
                  <a:gd name="T0" fmla="*/ 13 w 24"/>
                  <a:gd name="T1" fmla="*/ 24 h 24"/>
                  <a:gd name="T2" fmla="*/ 8 w 24"/>
                  <a:gd name="T3" fmla="*/ 23 h 24"/>
                  <a:gd name="T4" fmla="*/ 2 w 24"/>
                  <a:gd name="T5" fmla="*/ 16 h 24"/>
                  <a:gd name="T6" fmla="*/ 1 w 24"/>
                  <a:gd name="T7" fmla="*/ 7 h 24"/>
                  <a:gd name="T8" fmla="*/ 7 w 24"/>
                  <a:gd name="T9" fmla="*/ 1 h 24"/>
                  <a:gd name="T10" fmla="*/ 12 w 24"/>
                  <a:gd name="T11" fmla="*/ 0 h 24"/>
                  <a:gd name="T12" fmla="*/ 22 w 24"/>
                  <a:gd name="T13" fmla="*/ 6 h 24"/>
                  <a:gd name="T14" fmla="*/ 23 w 24"/>
                  <a:gd name="T15" fmla="*/ 16 h 24"/>
                  <a:gd name="T16" fmla="*/ 18 w 24"/>
                  <a:gd name="T17" fmla="*/ 22 h 24"/>
                  <a:gd name="T18" fmla="*/ 13 w 24"/>
                  <a:gd name="T19" fmla="*/ 24 h 24"/>
                  <a:gd name="T20" fmla="*/ 12 w 24"/>
                  <a:gd name="T21" fmla="*/ 8 h 24"/>
                  <a:gd name="T22" fmla="*/ 11 w 24"/>
                  <a:gd name="T23" fmla="*/ 8 h 24"/>
                  <a:gd name="T24" fmla="*/ 9 w 24"/>
                  <a:gd name="T25" fmla="*/ 10 h 24"/>
                  <a:gd name="T26" fmla="*/ 9 w 24"/>
                  <a:gd name="T27" fmla="*/ 13 h 24"/>
                  <a:gd name="T28" fmla="*/ 12 w 24"/>
                  <a:gd name="T29" fmla="*/ 15 h 24"/>
                  <a:gd name="T30" fmla="*/ 14 w 24"/>
                  <a:gd name="T31" fmla="*/ 15 h 24"/>
                  <a:gd name="T32" fmla="*/ 15 w 24"/>
                  <a:gd name="T33" fmla="*/ 13 h 24"/>
                  <a:gd name="T34" fmla="*/ 15 w 24"/>
                  <a:gd name="T35" fmla="*/ 10 h 24"/>
                  <a:gd name="T36" fmla="*/ 12 w 24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11" y="24"/>
                      <a:pt x="10" y="23"/>
                      <a:pt x="8" y="23"/>
                    </a:cubicBezTo>
                    <a:cubicBezTo>
                      <a:pt x="6" y="22"/>
                      <a:pt x="3" y="19"/>
                      <a:pt x="2" y="16"/>
                    </a:cubicBezTo>
                    <a:cubicBezTo>
                      <a:pt x="1" y="14"/>
                      <a:pt x="0" y="10"/>
                      <a:pt x="1" y="7"/>
                    </a:cubicBezTo>
                    <a:cubicBezTo>
                      <a:pt x="2" y="5"/>
                      <a:pt x="4" y="2"/>
                      <a:pt x="7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6"/>
                    </a:cubicBezTo>
                    <a:cubicBezTo>
                      <a:pt x="24" y="9"/>
                      <a:pt x="24" y="13"/>
                      <a:pt x="23" y="16"/>
                    </a:cubicBezTo>
                    <a:cubicBezTo>
                      <a:pt x="22" y="19"/>
                      <a:pt x="20" y="21"/>
                      <a:pt x="18" y="22"/>
                    </a:cubicBezTo>
                    <a:cubicBezTo>
                      <a:pt x="16" y="23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9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5"/>
                      <a:pt x="15" y="14"/>
                      <a:pt x="15" y="13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37" name="Freeform 336"/>
              <p:cNvSpPr>
                <a:spLocks noEditPoints="1"/>
              </p:cNvSpPr>
              <p:nvPr/>
            </p:nvSpPr>
            <p:spPr bwMode="auto">
              <a:xfrm>
                <a:off x="-4098926" y="3736975"/>
                <a:ext cx="52388" cy="52388"/>
              </a:xfrm>
              <a:custGeom>
                <a:avLst/>
                <a:gdLst>
                  <a:gd name="T0" fmla="*/ 12 w 24"/>
                  <a:gd name="T1" fmla="*/ 24 h 24"/>
                  <a:gd name="T2" fmla="*/ 12 w 24"/>
                  <a:gd name="T3" fmla="*/ 24 h 24"/>
                  <a:gd name="T4" fmla="*/ 8 w 24"/>
                  <a:gd name="T5" fmla="*/ 23 h 24"/>
                  <a:gd name="T6" fmla="*/ 2 w 24"/>
                  <a:gd name="T7" fmla="*/ 16 h 24"/>
                  <a:gd name="T8" fmla="*/ 1 w 24"/>
                  <a:gd name="T9" fmla="*/ 7 h 24"/>
                  <a:gd name="T10" fmla="*/ 3 w 24"/>
                  <a:gd name="T11" fmla="*/ 3 h 24"/>
                  <a:gd name="T12" fmla="*/ 7 w 24"/>
                  <a:gd name="T13" fmla="*/ 1 h 24"/>
                  <a:gd name="T14" fmla="*/ 11 w 24"/>
                  <a:gd name="T15" fmla="*/ 0 h 24"/>
                  <a:gd name="T16" fmla="*/ 22 w 24"/>
                  <a:gd name="T17" fmla="*/ 7 h 24"/>
                  <a:gd name="T18" fmla="*/ 23 w 24"/>
                  <a:gd name="T19" fmla="*/ 16 h 24"/>
                  <a:gd name="T20" fmla="*/ 17 w 24"/>
                  <a:gd name="T21" fmla="*/ 23 h 24"/>
                  <a:gd name="T22" fmla="*/ 12 w 24"/>
                  <a:gd name="T23" fmla="*/ 24 h 24"/>
                  <a:gd name="T24" fmla="*/ 12 w 24"/>
                  <a:gd name="T25" fmla="*/ 18 h 24"/>
                  <a:gd name="T26" fmla="*/ 12 w 24"/>
                  <a:gd name="T27" fmla="*/ 20 h 24"/>
                  <a:gd name="T28" fmla="*/ 12 w 24"/>
                  <a:gd name="T29" fmla="*/ 18 h 24"/>
                  <a:gd name="T30" fmla="*/ 11 w 24"/>
                  <a:gd name="T31" fmla="*/ 8 h 24"/>
                  <a:gd name="T32" fmla="*/ 10 w 24"/>
                  <a:gd name="T33" fmla="*/ 8 h 24"/>
                  <a:gd name="T34" fmla="*/ 10 w 24"/>
                  <a:gd name="T35" fmla="*/ 9 h 24"/>
                  <a:gd name="T36" fmla="*/ 9 w 24"/>
                  <a:gd name="T37" fmla="*/ 9 h 24"/>
                  <a:gd name="T38" fmla="*/ 9 w 24"/>
                  <a:gd name="T39" fmla="*/ 10 h 24"/>
                  <a:gd name="T40" fmla="*/ 9 w 24"/>
                  <a:gd name="T41" fmla="*/ 13 h 24"/>
                  <a:gd name="T42" fmla="*/ 11 w 24"/>
                  <a:gd name="T43" fmla="*/ 15 h 24"/>
                  <a:gd name="T44" fmla="*/ 12 w 24"/>
                  <a:gd name="T45" fmla="*/ 16 h 24"/>
                  <a:gd name="T46" fmla="*/ 14 w 24"/>
                  <a:gd name="T47" fmla="*/ 15 h 24"/>
                  <a:gd name="T48" fmla="*/ 15 w 24"/>
                  <a:gd name="T49" fmla="*/ 14 h 24"/>
                  <a:gd name="T50" fmla="*/ 15 w 24"/>
                  <a:gd name="T51" fmla="*/ 10 h 24"/>
                  <a:gd name="T52" fmla="*/ 11 w 24"/>
                  <a:gd name="T5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11" y="24"/>
                      <a:pt x="9" y="23"/>
                      <a:pt x="8" y="23"/>
                    </a:cubicBezTo>
                    <a:cubicBezTo>
                      <a:pt x="5" y="21"/>
                      <a:pt x="3" y="19"/>
                      <a:pt x="2" y="16"/>
                    </a:cubicBezTo>
                    <a:cubicBezTo>
                      <a:pt x="0" y="13"/>
                      <a:pt x="0" y="10"/>
                      <a:pt x="1" y="7"/>
                    </a:cubicBezTo>
                    <a:cubicBezTo>
                      <a:pt x="2" y="6"/>
                      <a:pt x="2" y="4"/>
                      <a:pt x="3" y="3"/>
                    </a:cubicBezTo>
                    <a:cubicBezTo>
                      <a:pt x="4" y="2"/>
                      <a:pt x="6" y="1"/>
                      <a:pt x="7" y="1"/>
                    </a:cubicBezTo>
                    <a:cubicBezTo>
                      <a:pt x="8" y="0"/>
                      <a:pt x="10" y="0"/>
                      <a:pt x="11" y="0"/>
                    </a:cubicBezTo>
                    <a:cubicBezTo>
                      <a:pt x="16" y="0"/>
                      <a:pt x="20" y="3"/>
                      <a:pt x="22" y="7"/>
                    </a:cubicBezTo>
                    <a:cubicBezTo>
                      <a:pt x="24" y="10"/>
                      <a:pt x="24" y="13"/>
                      <a:pt x="23" y="16"/>
                    </a:cubicBezTo>
                    <a:cubicBezTo>
                      <a:pt x="22" y="19"/>
                      <a:pt x="20" y="22"/>
                      <a:pt x="17" y="23"/>
                    </a:cubicBezTo>
                    <a:cubicBezTo>
                      <a:pt x="15" y="23"/>
                      <a:pt x="14" y="24"/>
                      <a:pt x="12" y="24"/>
                    </a:cubicBezTo>
                    <a:close/>
                    <a:moveTo>
                      <a:pt x="12" y="18"/>
                    </a:move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18"/>
                      <a:pt x="12" y="18"/>
                      <a:pt x="12" y="18"/>
                    </a:cubicBezTo>
                    <a:close/>
                    <a:moveTo>
                      <a:pt x="11" y="8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3" y="16"/>
                      <a:pt x="14" y="15"/>
                    </a:cubicBezTo>
                    <a:cubicBezTo>
                      <a:pt x="14" y="15"/>
                      <a:pt x="15" y="14"/>
                      <a:pt x="15" y="14"/>
                    </a:cubicBezTo>
                    <a:cubicBezTo>
                      <a:pt x="16" y="13"/>
                      <a:pt x="15" y="11"/>
                      <a:pt x="15" y="10"/>
                    </a:cubicBezTo>
                    <a:cubicBezTo>
                      <a:pt x="14" y="9"/>
                      <a:pt x="13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38" name="Freeform 337"/>
              <p:cNvSpPr>
                <a:spLocks noEditPoints="1"/>
              </p:cNvSpPr>
              <p:nvPr/>
            </p:nvSpPr>
            <p:spPr bwMode="auto">
              <a:xfrm>
                <a:off x="-3954464" y="3692525"/>
                <a:ext cx="57150" cy="50800"/>
              </a:xfrm>
              <a:custGeom>
                <a:avLst/>
                <a:gdLst>
                  <a:gd name="T0" fmla="*/ 14 w 26"/>
                  <a:gd name="T1" fmla="*/ 24 h 24"/>
                  <a:gd name="T2" fmla="*/ 4 w 26"/>
                  <a:gd name="T3" fmla="*/ 19 h 24"/>
                  <a:gd name="T4" fmla="*/ 7 w 26"/>
                  <a:gd name="T5" fmla="*/ 2 h 24"/>
                  <a:gd name="T6" fmla="*/ 16 w 26"/>
                  <a:gd name="T7" fmla="*/ 0 h 24"/>
                  <a:gd name="T8" fmla="*/ 23 w 26"/>
                  <a:gd name="T9" fmla="*/ 5 h 24"/>
                  <a:gd name="T10" fmla="*/ 26 w 26"/>
                  <a:gd name="T11" fmla="*/ 14 h 24"/>
                  <a:gd name="T12" fmla="*/ 21 w 26"/>
                  <a:gd name="T13" fmla="*/ 22 h 24"/>
                  <a:gd name="T14" fmla="*/ 14 w 26"/>
                  <a:gd name="T15" fmla="*/ 24 h 24"/>
                  <a:gd name="T16" fmla="*/ 13 w 26"/>
                  <a:gd name="T17" fmla="*/ 8 h 24"/>
                  <a:gd name="T18" fmla="*/ 11 w 26"/>
                  <a:gd name="T19" fmla="*/ 9 h 24"/>
                  <a:gd name="T20" fmla="*/ 11 w 26"/>
                  <a:gd name="T21" fmla="*/ 14 h 24"/>
                  <a:gd name="T22" fmla="*/ 16 w 26"/>
                  <a:gd name="T23" fmla="*/ 15 h 24"/>
                  <a:gd name="T24" fmla="*/ 18 w 26"/>
                  <a:gd name="T25" fmla="*/ 13 h 24"/>
                  <a:gd name="T26" fmla="*/ 17 w 26"/>
                  <a:gd name="T27" fmla="*/ 10 h 24"/>
                  <a:gd name="T28" fmla="*/ 14 w 26"/>
                  <a:gd name="T29" fmla="*/ 8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0" y="24"/>
                      <a:pt x="6" y="22"/>
                      <a:pt x="4" y="19"/>
                    </a:cubicBezTo>
                    <a:cubicBezTo>
                      <a:pt x="0" y="13"/>
                      <a:pt x="2" y="6"/>
                      <a:pt x="7" y="2"/>
                    </a:cubicBezTo>
                    <a:cubicBezTo>
                      <a:pt x="9" y="0"/>
                      <a:pt x="12" y="0"/>
                      <a:pt x="16" y="0"/>
                    </a:cubicBezTo>
                    <a:cubicBezTo>
                      <a:pt x="19" y="1"/>
                      <a:pt x="21" y="3"/>
                      <a:pt x="23" y="5"/>
                    </a:cubicBezTo>
                    <a:cubicBezTo>
                      <a:pt x="25" y="8"/>
                      <a:pt x="26" y="11"/>
                      <a:pt x="26" y="14"/>
                    </a:cubicBezTo>
                    <a:cubicBezTo>
                      <a:pt x="25" y="17"/>
                      <a:pt x="23" y="20"/>
                      <a:pt x="21" y="22"/>
                    </a:cubicBezTo>
                    <a:cubicBezTo>
                      <a:pt x="19" y="23"/>
                      <a:pt x="17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1" y="9"/>
                    </a:cubicBezTo>
                    <a:cubicBezTo>
                      <a:pt x="10" y="10"/>
                      <a:pt x="10" y="12"/>
                      <a:pt x="11" y="14"/>
                    </a:cubicBezTo>
                    <a:cubicBezTo>
                      <a:pt x="12" y="16"/>
                      <a:pt x="15" y="17"/>
                      <a:pt x="16" y="15"/>
                    </a:cubicBezTo>
                    <a:cubicBezTo>
                      <a:pt x="17" y="15"/>
                      <a:pt x="17" y="14"/>
                      <a:pt x="18" y="13"/>
                    </a:cubicBezTo>
                    <a:cubicBezTo>
                      <a:pt x="18" y="12"/>
                      <a:pt x="17" y="11"/>
                      <a:pt x="17" y="10"/>
                    </a:cubicBezTo>
                    <a:cubicBezTo>
                      <a:pt x="16" y="9"/>
                      <a:pt x="15" y="9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39" name="Freeform 338"/>
              <p:cNvSpPr>
                <a:spLocks noEditPoints="1"/>
              </p:cNvSpPr>
              <p:nvPr/>
            </p:nvSpPr>
            <p:spPr bwMode="auto">
              <a:xfrm>
                <a:off x="-3979864" y="3709988"/>
                <a:ext cx="53975" cy="52388"/>
              </a:xfrm>
              <a:custGeom>
                <a:avLst/>
                <a:gdLst>
                  <a:gd name="T0" fmla="*/ 13 w 25"/>
                  <a:gd name="T1" fmla="*/ 25 h 25"/>
                  <a:gd name="T2" fmla="*/ 3 w 25"/>
                  <a:gd name="T3" fmla="*/ 19 h 25"/>
                  <a:gd name="T4" fmla="*/ 7 w 25"/>
                  <a:gd name="T5" fmla="*/ 3 h 25"/>
                  <a:gd name="T6" fmla="*/ 15 w 25"/>
                  <a:gd name="T7" fmla="*/ 1 h 25"/>
                  <a:gd name="T8" fmla="*/ 23 w 25"/>
                  <a:gd name="T9" fmla="*/ 6 h 25"/>
                  <a:gd name="T10" fmla="*/ 25 w 25"/>
                  <a:gd name="T11" fmla="*/ 15 h 25"/>
                  <a:gd name="T12" fmla="*/ 20 w 25"/>
                  <a:gd name="T13" fmla="*/ 23 h 25"/>
                  <a:gd name="T14" fmla="*/ 13 w 25"/>
                  <a:gd name="T15" fmla="*/ 25 h 25"/>
                  <a:gd name="T16" fmla="*/ 13 w 25"/>
                  <a:gd name="T17" fmla="*/ 9 h 25"/>
                  <a:gd name="T18" fmla="*/ 11 w 25"/>
                  <a:gd name="T19" fmla="*/ 9 h 25"/>
                  <a:gd name="T20" fmla="*/ 10 w 25"/>
                  <a:gd name="T21" fmla="*/ 15 h 25"/>
                  <a:gd name="T22" fmla="*/ 15 w 25"/>
                  <a:gd name="T23" fmla="*/ 16 h 25"/>
                  <a:gd name="T24" fmla="*/ 17 w 25"/>
                  <a:gd name="T25" fmla="*/ 14 h 25"/>
                  <a:gd name="T26" fmla="*/ 16 w 25"/>
                  <a:gd name="T27" fmla="*/ 11 h 25"/>
                  <a:gd name="T28" fmla="*/ 14 w 25"/>
                  <a:gd name="T29" fmla="*/ 9 h 25"/>
                  <a:gd name="T30" fmla="*/ 13 w 25"/>
                  <a:gd name="T3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9" y="25"/>
                      <a:pt x="5" y="23"/>
                      <a:pt x="3" y="19"/>
                    </a:cubicBezTo>
                    <a:cubicBezTo>
                      <a:pt x="0" y="13"/>
                      <a:pt x="1" y="6"/>
                      <a:pt x="7" y="3"/>
                    </a:cubicBezTo>
                    <a:cubicBezTo>
                      <a:pt x="9" y="1"/>
                      <a:pt x="12" y="0"/>
                      <a:pt x="15" y="1"/>
                    </a:cubicBezTo>
                    <a:cubicBezTo>
                      <a:pt x="18" y="2"/>
                      <a:pt x="21" y="4"/>
                      <a:pt x="23" y="6"/>
                    </a:cubicBezTo>
                    <a:cubicBezTo>
                      <a:pt x="25" y="9"/>
                      <a:pt x="25" y="12"/>
                      <a:pt x="25" y="15"/>
                    </a:cubicBezTo>
                    <a:cubicBezTo>
                      <a:pt x="24" y="18"/>
                      <a:pt x="23" y="21"/>
                      <a:pt x="20" y="23"/>
                    </a:cubicBezTo>
                    <a:cubicBezTo>
                      <a:pt x="18" y="24"/>
                      <a:pt x="16" y="25"/>
                      <a:pt x="13" y="25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1" y="9"/>
                      <a:pt x="11" y="9"/>
                    </a:cubicBezTo>
                    <a:cubicBezTo>
                      <a:pt x="9" y="10"/>
                      <a:pt x="9" y="13"/>
                      <a:pt x="10" y="15"/>
                    </a:cubicBezTo>
                    <a:cubicBezTo>
                      <a:pt x="11" y="17"/>
                      <a:pt x="14" y="17"/>
                      <a:pt x="15" y="16"/>
                    </a:cubicBezTo>
                    <a:cubicBezTo>
                      <a:pt x="16" y="16"/>
                      <a:pt x="17" y="15"/>
                      <a:pt x="17" y="14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lnTo>
                      <a:pt x="13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40" name="Freeform 339"/>
              <p:cNvSpPr>
                <a:spLocks noEditPoints="1"/>
              </p:cNvSpPr>
              <p:nvPr/>
            </p:nvSpPr>
            <p:spPr bwMode="auto">
              <a:xfrm>
                <a:off x="-4008439" y="3729038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3 w 25"/>
                  <a:gd name="T3" fmla="*/ 18 h 24"/>
                  <a:gd name="T4" fmla="*/ 7 w 25"/>
                  <a:gd name="T5" fmla="*/ 1 h 24"/>
                  <a:gd name="T6" fmla="*/ 13 w 25"/>
                  <a:gd name="T7" fmla="*/ 0 h 24"/>
                  <a:gd name="T8" fmla="*/ 23 w 25"/>
                  <a:gd name="T9" fmla="*/ 6 h 24"/>
                  <a:gd name="T10" fmla="*/ 25 w 25"/>
                  <a:gd name="T11" fmla="*/ 15 h 24"/>
                  <a:gd name="T12" fmla="*/ 19 w 25"/>
                  <a:gd name="T13" fmla="*/ 22 h 24"/>
                  <a:gd name="T14" fmla="*/ 13 w 25"/>
                  <a:gd name="T15" fmla="*/ 24 h 24"/>
                  <a:gd name="T16" fmla="*/ 13 w 25"/>
                  <a:gd name="T17" fmla="*/ 8 h 24"/>
                  <a:gd name="T18" fmla="*/ 11 w 25"/>
                  <a:gd name="T19" fmla="*/ 8 h 24"/>
                  <a:gd name="T20" fmla="*/ 10 w 25"/>
                  <a:gd name="T21" fmla="*/ 14 h 24"/>
                  <a:gd name="T22" fmla="*/ 15 w 25"/>
                  <a:gd name="T23" fmla="*/ 15 h 24"/>
                  <a:gd name="T24" fmla="*/ 17 w 25"/>
                  <a:gd name="T25" fmla="*/ 13 h 24"/>
                  <a:gd name="T26" fmla="*/ 16 w 25"/>
                  <a:gd name="T27" fmla="*/ 10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9" y="24"/>
                      <a:pt x="5" y="21"/>
                      <a:pt x="3" y="18"/>
                    </a:cubicBezTo>
                    <a:cubicBezTo>
                      <a:pt x="0" y="12"/>
                      <a:pt x="2" y="4"/>
                      <a:pt x="7" y="1"/>
                    </a:cubicBezTo>
                    <a:cubicBezTo>
                      <a:pt x="9" y="0"/>
                      <a:pt x="11" y="0"/>
                      <a:pt x="13" y="0"/>
                    </a:cubicBezTo>
                    <a:cubicBezTo>
                      <a:pt x="17" y="0"/>
                      <a:pt x="21" y="2"/>
                      <a:pt x="23" y="6"/>
                    </a:cubicBezTo>
                    <a:cubicBezTo>
                      <a:pt x="25" y="9"/>
                      <a:pt x="25" y="12"/>
                      <a:pt x="25" y="15"/>
                    </a:cubicBezTo>
                    <a:cubicBezTo>
                      <a:pt x="24" y="18"/>
                      <a:pt x="22" y="21"/>
                      <a:pt x="19" y="22"/>
                    </a:cubicBezTo>
                    <a:cubicBezTo>
                      <a:pt x="17" y="23"/>
                      <a:pt x="15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1" y="8"/>
                    </a:cubicBezTo>
                    <a:cubicBezTo>
                      <a:pt x="9" y="9"/>
                      <a:pt x="9" y="12"/>
                      <a:pt x="10" y="14"/>
                    </a:cubicBezTo>
                    <a:cubicBezTo>
                      <a:pt x="11" y="16"/>
                      <a:pt x="13" y="16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2"/>
                      <a:pt x="17" y="11"/>
                      <a:pt x="16" y="10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41" name="Freeform 340"/>
              <p:cNvSpPr>
                <a:spLocks noEditPoints="1"/>
              </p:cNvSpPr>
              <p:nvPr/>
            </p:nvSpPr>
            <p:spPr bwMode="auto">
              <a:xfrm>
                <a:off x="-4038601" y="3743325"/>
                <a:ext cx="57150" cy="52388"/>
              </a:xfrm>
              <a:custGeom>
                <a:avLst/>
                <a:gdLst>
                  <a:gd name="T0" fmla="*/ 14 w 26"/>
                  <a:gd name="T1" fmla="*/ 24 h 24"/>
                  <a:gd name="T2" fmla="*/ 3 w 26"/>
                  <a:gd name="T3" fmla="*/ 18 h 24"/>
                  <a:gd name="T4" fmla="*/ 8 w 26"/>
                  <a:gd name="T5" fmla="*/ 2 h 24"/>
                  <a:gd name="T6" fmla="*/ 13 w 26"/>
                  <a:gd name="T7" fmla="*/ 0 h 24"/>
                  <a:gd name="T8" fmla="*/ 24 w 26"/>
                  <a:gd name="T9" fmla="*/ 7 h 24"/>
                  <a:gd name="T10" fmla="*/ 25 w 26"/>
                  <a:gd name="T11" fmla="*/ 16 h 24"/>
                  <a:gd name="T12" fmla="*/ 19 w 26"/>
                  <a:gd name="T13" fmla="*/ 23 h 24"/>
                  <a:gd name="T14" fmla="*/ 14 w 26"/>
                  <a:gd name="T15" fmla="*/ 24 h 24"/>
                  <a:gd name="T16" fmla="*/ 13 w 26"/>
                  <a:gd name="T17" fmla="*/ 8 h 24"/>
                  <a:gd name="T18" fmla="*/ 12 w 26"/>
                  <a:gd name="T19" fmla="*/ 9 h 24"/>
                  <a:gd name="T20" fmla="*/ 11 w 26"/>
                  <a:gd name="T21" fmla="*/ 14 h 24"/>
                  <a:gd name="T22" fmla="*/ 14 w 26"/>
                  <a:gd name="T23" fmla="*/ 16 h 24"/>
                  <a:gd name="T24" fmla="*/ 16 w 26"/>
                  <a:gd name="T25" fmla="*/ 16 h 24"/>
                  <a:gd name="T26" fmla="*/ 17 w 26"/>
                  <a:gd name="T27" fmla="*/ 14 h 24"/>
                  <a:gd name="T28" fmla="*/ 17 w 26"/>
                  <a:gd name="T29" fmla="*/ 11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0" y="24"/>
                      <a:pt x="5" y="22"/>
                      <a:pt x="3" y="18"/>
                    </a:cubicBezTo>
                    <a:cubicBezTo>
                      <a:pt x="0" y="12"/>
                      <a:pt x="3" y="4"/>
                      <a:pt x="8" y="2"/>
                    </a:cubicBezTo>
                    <a:cubicBezTo>
                      <a:pt x="10" y="1"/>
                      <a:pt x="12" y="0"/>
                      <a:pt x="13" y="0"/>
                    </a:cubicBezTo>
                    <a:cubicBezTo>
                      <a:pt x="18" y="0"/>
                      <a:pt x="22" y="3"/>
                      <a:pt x="24" y="7"/>
                    </a:cubicBezTo>
                    <a:cubicBezTo>
                      <a:pt x="26" y="10"/>
                      <a:pt x="26" y="13"/>
                      <a:pt x="25" y="16"/>
                    </a:cubicBezTo>
                    <a:cubicBezTo>
                      <a:pt x="24" y="19"/>
                      <a:pt x="22" y="22"/>
                      <a:pt x="19" y="23"/>
                    </a:cubicBezTo>
                    <a:cubicBezTo>
                      <a:pt x="18" y="24"/>
                      <a:pt x="16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9"/>
                      <a:pt x="12" y="9"/>
                    </a:cubicBezTo>
                    <a:cubicBezTo>
                      <a:pt x="10" y="10"/>
                      <a:pt x="10" y="12"/>
                      <a:pt x="11" y="14"/>
                    </a:cubicBezTo>
                    <a:cubicBezTo>
                      <a:pt x="11" y="15"/>
                      <a:pt x="13" y="16"/>
                      <a:pt x="14" y="16"/>
                    </a:cubicBezTo>
                    <a:cubicBezTo>
                      <a:pt x="15" y="16"/>
                      <a:pt x="15" y="16"/>
                      <a:pt x="16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8" y="13"/>
                      <a:pt x="18" y="12"/>
                      <a:pt x="17" y="11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42" name="Freeform 341"/>
              <p:cNvSpPr>
                <a:spLocks noEditPoints="1"/>
              </p:cNvSpPr>
              <p:nvPr/>
            </p:nvSpPr>
            <p:spPr bwMode="auto">
              <a:xfrm>
                <a:off x="-4065589" y="3759200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2 w 25"/>
                  <a:gd name="T3" fmla="*/ 17 h 24"/>
                  <a:gd name="T4" fmla="*/ 8 w 25"/>
                  <a:gd name="T5" fmla="*/ 1 h 24"/>
                  <a:gd name="T6" fmla="*/ 12 w 25"/>
                  <a:gd name="T7" fmla="*/ 0 h 24"/>
                  <a:gd name="T8" fmla="*/ 13 w 25"/>
                  <a:gd name="T9" fmla="*/ 0 h 24"/>
                  <a:gd name="T10" fmla="*/ 17 w 25"/>
                  <a:gd name="T11" fmla="*/ 1 h 24"/>
                  <a:gd name="T12" fmla="*/ 24 w 25"/>
                  <a:gd name="T13" fmla="*/ 7 h 24"/>
                  <a:gd name="T14" fmla="*/ 24 w 25"/>
                  <a:gd name="T15" fmla="*/ 16 h 24"/>
                  <a:gd name="T16" fmla="*/ 22 w 25"/>
                  <a:gd name="T17" fmla="*/ 20 h 24"/>
                  <a:gd name="T18" fmla="*/ 18 w 25"/>
                  <a:gd name="T19" fmla="*/ 23 h 24"/>
                  <a:gd name="T20" fmla="*/ 13 w 25"/>
                  <a:gd name="T21" fmla="*/ 24 h 24"/>
                  <a:gd name="T22" fmla="*/ 13 w 25"/>
                  <a:gd name="T23" fmla="*/ 8 h 24"/>
                  <a:gd name="T24" fmla="*/ 13 w 25"/>
                  <a:gd name="T25" fmla="*/ 8 h 24"/>
                  <a:gd name="T26" fmla="*/ 11 w 25"/>
                  <a:gd name="T27" fmla="*/ 9 h 24"/>
                  <a:gd name="T28" fmla="*/ 10 w 25"/>
                  <a:gd name="T29" fmla="*/ 14 h 24"/>
                  <a:gd name="T30" fmla="*/ 15 w 25"/>
                  <a:gd name="T31" fmla="*/ 16 h 24"/>
                  <a:gd name="T32" fmla="*/ 16 w 25"/>
                  <a:gd name="T33" fmla="*/ 15 h 24"/>
                  <a:gd name="T34" fmla="*/ 17 w 25"/>
                  <a:gd name="T35" fmla="*/ 14 h 24"/>
                  <a:gd name="T36" fmla="*/ 16 w 25"/>
                  <a:gd name="T37" fmla="*/ 11 h 24"/>
                  <a:gd name="T38" fmla="*/ 14 w 25"/>
                  <a:gd name="T39" fmla="*/ 9 h 24"/>
                  <a:gd name="T40" fmla="*/ 13 w 25"/>
                  <a:gd name="T4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9" y="24"/>
                      <a:pt x="4" y="21"/>
                      <a:pt x="2" y="17"/>
                    </a:cubicBezTo>
                    <a:cubicBezTo>
                      <a:pt x="0" y="11"/>
                      <a:pt x="2" y="4"/>
                      <a:pt x="8" y="1"/>
                    </a:cubicBezTo>
                    <a:cubicBezTo>
                      <a:pt x="9" y="1"/>
                      <a:pt x="11" y="0"/>
                      <a:pt x="1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6" y="0"/>
                      <a:pt x="17" y="1"/>
                    </a:cubicBezTo>
                    <a:cubicBezTo>
                      <a:pt x="20" y="2"/>
                      <a:pt x="22" y="4"/>
                      <a:pt x="24" y="7"/>
                    </a:cubicBezTo>
                    <a:cubicBezTo>
                      <a:pt x="25" y="10"/>
                      <a:pt x="25" y="13"/>
                      <a:pt x="24" y="16"/>
                    </a:cubicBezTo>
                    <a:cubicBezTo>
                      <a:pt x="24" y="18"/>
                      <a:pt x="23" y="19"/>
                      <a:pt x="22" y="20"/>
                    </a:cubicBezTo>
                    <a:cubicBezTo>
                      <a:pt x="21" y="22"/>
                      <a:pt x="20" y="22"/>
                      <a:pt x="18" y="23"/>
                    </a:cubicBezTo>
                    <a:cubicBezTo>
                      <a:pt x="17" y="24"/>
                      <a:pt x="15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2" y="8"/>
                      <a:pt x="11" y="9"/>
                    </a:cubicBezTo>
                    <a:cubicBezTo>
                      <a:pt x="10" y="9"/>
                      <a:pt x="9" y="12"/>
                      <a:pt x="10" y="14"/>
                    </a:cubicBezTo>
                    <a:cubicBezTo>
                      <a:pt x="11" y="16"/>
                      <a:pt x="13" y="17"/>
                      <a:pt x="15" y="16"/>
                    </a:cubicBezTo>
                    <a:cubicBezTo>
                      <a:pt x="15" y="16"/>
                      <a:pt x="16" y="15"/>
                      <a:pt x="16" y="15"/>
                    </a:cubicBezTo>
                    <a:cubicBezTo>
                      <a:pt x="16" y="15"/>
                      <a:pt x="16" y="14"/>
                      <a:pt x="17" y="14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43" name="Freeform 342"/>
              <p:cNvSpPr>
                <a:spLocks noEditPoints="1"/>
              </p:cNvSpPr>
              <p:nvPr/>
            </p:nvSpPr>
            <p:spPr bwMode="auto">
              <a:xfrm>
                <a:off x="-3944939" y="3730625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10 w 25"/>
                  <a:gd name="T3" fmla="*/ 24 h 24"/>
                  <a:gd name="T4" fmla="*/ 3 w 25"/>
                  <a:gd name="T5" fmla="*/ 19 h 24"/>
                  <a:gd name="T6" fmla="*/ 1 w 25"/>
                  <a:gd name="T7" fmla="*/ 9 h 24"/>
                  <a:gd name="T8" fmla="*/ 3 w 25"/>
                  <a:gd name="T9" fmla="*/ 5 h 24"/>
                  <a:gd name="T10" fmla="*/ 6 w 25"/>
                  <a:gd name="T11" fmla="*/ 2 h 24"/>
                  <a:gd name="T12" fmla="*/ 13 w 25"/>
                  <a:gd name="T13" fmla="*/ 0 h 24"/>
                  <a:gd name="T14" fmla="*/ 23 w 25"/>
                  <a:gd name="T15" fmla="*/ 5 h 24"/>
                  <a:gd name="T16" fmla="*/ 25 w 25"/>
                  <a:gd name="T17" fmla="*/ 14 h 24"/>
                  <a:gd name="T18" fmla="*/ 20 w 25"/>
                  <a:gd name="T19" fmla="*/ 22 h 24"/>
                  <a:gd name="T20" fmla="*/ 15 w 25"/>
                  <a:gd name="T21" fmla="*/ 24 h 24"/>
                  <a:gd name="T22" fmla="*/ 13 w 25"/>
                  <a:gd name="T23" fmla="*/ 24 h 24"/>
                  <a:gd name="T24" fmla="*/ 13 w 25"/>
                  <a:gd name="T25" fmla="*/ 8 h 24"/>
                  <a:gd name="T26" fmla="*/ 10 w 25"/>
                  <a:gd name="T27" fmla="*/ 8 h 24"/>
                  <a:gd name="T28" fmla="*/ 9 w 25"/>
                  <a:gd name="T29" fmla="*/ 10 h 24"/>
                  <a:gd name="T30" fmla="*/ 9 w 25"/>
                  <a:gd name="T31" fmla="*/ 11 h 24"/>
                  <a:gd name="T32" fmla="*/ 9 w 25"/>
                  <a:gd name="T33" fmla="*/ 14 h 24"/>
                  <a:gd name="T34" fmla="*/ 12 w 25"/>
                  <a:gd name="T35" fmla="*/ 16 h 24"/>
                  <a:gd name="T36" fmla="*/ 14 w 25"/>
                  <a:gd name="T37" fmla="*/ 16 h 24"/>
                  <a:gd name="T38" fmla="*/ 15 w 25"/>
                  <a:gd name="T39" fmla="*/ 15 h 24"/>
                  <a:gd name="T40" fmla="*/ 17 w 25"/>
                  <a:gd name="T41" fmla="*/ 13 h 24"/>
                  <a:gd name="T42" fmla="*/ 16 w 25"/>
                  <a:gd name="T43" fmla="*/ 10 h 24"/>
                  <a:gd name="T44" fmla="*/ 13 w 25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1" y="24"/>
                      <a:pt x="10" y="24"/>
                    </a:cubicBezTo>
                    <a:cubicBezTo>
                      <a:pt x="7" y="23"/>
                      <a:pt x="4" y="21"/>
                      <a:pt x="3" y="19"/>
                    </a:cubicBezTo>
                    <a:cubicBezTo>
                      <a:pt x="1" y="16"/>
                      <a:pt x="0" y="13"/>
                      <a:pt x="1" y="9"/>
                    </a:cubicBezTo>
                    <a:cubicBezTo>
                      <a:pt x="1" y="8"/>
                      <a:pt x="2" y="7"/>
                      <a:pt x="3" y="5"/>
                    </a:cubicBezTo>
                    <a:cubicBezTo>
                      <a:pt x="3" y="4"/>
                      <a:pt x="5" y="3"/>
                      <a:pt x="6" y="2"/>
                    </a:cubicBezTo>
                    <a:cubicBezTo>
                      <a:pt x="8" y="0"/>
                      <a:pt x="10" y="0"/>
                      <a:pt x="13" y="0"/>
                    </a:cubicBezTo>
                    <a:cubicBezTo>
                      <a:pt x="16" y="0"/>
                      <a:pt x="20" y="2"/>
                      <a:pt x="23" y="5"/>
                    </a:cubicBezTo>
                    <a:cubicBezTo>
                      <a:pt x="24" y="7"/>
                      <a:pt x="25" y="11"/>
                      <a:pt x="25" y="14"/>
                    </a:cubicBezTo>
                    <a:cubicBezTo>
                      <a:pt x="24" y="17"/>
                      <a:pt x="22" y="20"/>
                      <a:pt x="20" y="22"/>
                    </a:cubicBezTo>
                    <a:cubicBezTo>
                      <a:pt x="18" y="23"/>
                      <a:pt x="17" y="24"/>
                      <a:pt x="15" y="24"/>
                    </a:cubicBezTo>
                    <a:cubicBezTo>
                      <a:pt x="14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8"/>
                    </a:cubicBezTo>
                    <a:cubicBezTo>
                      <a:pt x="10" y="9"/>
                      <a:pt x="10" y="9"/>
                      <a:pt x="9" y="10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4" y="16"/>
                    </a:cubicBezTo>
                    <a:cubicBezTo>
                      <a:pt x="14" y="16"/>
                      <a:pt x="14" y="16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1"/>
                      <a:pt x="17" y="10"/>
                      <a:pt x="16" y="10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44" name="Freeform 343"/>
              <p:cNvSpPr>
                <a:spLocks noEditPoints="1"/>
              </p:cNvSpPr>
              <p:nvPr/>
            </p:nvSpPr>
            <p:spPr bwMode="auto">
              <a:xfrm>
                <a:off x="-3973514" y="3749675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9 w 25"/>
                  <a:gd name="T3" fmla="*/ 23 h 24"/>
                  <a:gd name="T4" fmla="*/ 2 w 25"/>
                  <a:gd name="T5" fmla="*/ 18 h 24"/>
                  <a:gd name="T6" fmla="*/ 1 w 25"/>
                  <a:gd name="T7" fmla="*/ 9 h 24"/>
                  <a:gd name="T8" fmla="*/ 6 w 25"/>
                  <a:gd name="T9" fmla="*/ 1 h 24"/>
                  <a:gd name="T10" fmla="*/ 12 w 25"/>
                  <a:gd name="T11" fmla="*/ 0 h 24"/>
                  <a:gd name="T12" fmla="*/ 22 w 25"/>
                  <a:gd name="T13" fmla="*/ 5 h 24"/>
                  <a:gd name="T14" fmla="*/ 24 w 25"/>
                  <a:gd name="T15" fmla="*/ 14 h 24"/>
                  <a:gd name="T16" fmla="*/ 19 w 25"/>
                  <a:gd name="T17" fmla="*/ 22 h 24"/>
                  <a:gd name="T18" fmla="*/ 12 w 25"/>
                  <a:gd name="T19" fmla="*/ 24 h 24"/>
                  <a:gd name="T20" fmla="*/ 12 w 25"/>
                  <a:gd name="T21" fmla="*/ 8 h 24"/>
                  <a:gd name="T22" fmla="*/ 10 w 25"/>
                  <a:gd name="T23" fmla="*/ 8 h 24"/>
                  <a:gd name="T24" fmla="*/ 8 w 25"/>
                  <a:gd name="T25" fmla="*/ 11 h 24"/>
                  <a:gd name="T26" fmla="*/ 9 w 25"/>
                  <a:gd name="T27" fmla="*/ 14 h 24"/>
                  <a:gd name="T28" fmla="*/ 11 w 25"/>
                  <a:gd name="T29" fmla="*/ 16 h 24"/>
                  <a:gd name="T30" fmla="*/ 14 w 25"/>
                  <a:gd name="T31" fmla="*/ 15 h 24"/>
                  <a:gd name="T32" fmla="*/ 16 w 25"/>
                  <a:gd name="T33" fmla="*/ 12 h 24"/>
                  <a:gd name="T34" fmla="*/ 16 w 25"/>
                  <a:gd name="T35" fmla="*/ 10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10" y="24"/>
                      <a:pt x="9" y="23"/>
                    </a:cubicBezTo>
                    <a:cubicBezTo>
                      <a:pt x="6" y="23"/>
                      <a:pt x="4" y="21"/>
                      <a:pt x="2" y="18"/>
                    </a:cubicBezTo>
                    <a:cubicBezTo>
                      <a:pt x="0" y="15"/>
                      <a:pt x="0" y="12"/>
                      <a:pt x="1" y="9"/>
                    </a:cubicBezTo>
                    <a:cubicBezTo>
                      <a:pt x="1" y="6"/>
                      <a:pt x="3" y="3"/>
                      <a:pt x="6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5"/>
                    </a:cubicBezTo>
                    <a:cubicBezTo>
                      <a:pt x="24" y="8"/>
                      <a:pt x="25" y="11"/>
                      <a:pt x="24" y="14"/>
                    </a:cubicBezTo>
                    <a:cubicBezTo>
                      <a:pt x="23" y="17"/>
                      <a:pt x="22" y="20"/>
                      <a:pt x="19" y="22"/>
                    </a:cubicBezTo>
                    <a:cubicBezTo>
                      <a:pt x="17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8"/>
                    </a:cubicBezTo>
                    <a:cubicBezTo>
                      <a:pt x="9" y="9"/>
                      <a:pt x="9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5"/>
                      <a:pt x="11" y="16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5"/>
                      <a:pt x="16" y="14"/>
                      <a:pt x="16" y="12"/>
                    </a:cubicBezTo>
                    <a:cubicBezTo>
                      <a:pt x="16" y="11"/>
                      <a:pt x="16" y="10"/>
                      <a:pt x="16" y="10"/>
                    </a:cubicBezTo>
                    <a:cubicBezTo>
                      <a:pt x="15" y="8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45" name="Freeform 344"/>
              <p:cNvSpPr>
                <a:spLocks noEditPoints="1"/>
              </p:cNvSpPr>
              <p:nvPr/>
            </p:nvSpPr>
            <p:spPr bwMode="auto">
              <a:xfrm>
                <a:off x="-4005264" y="3767138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3 w 26"/>
                  <a:gd name="T3" fmla="*/ 18 h 24"/>
                  <a:gd name="T4" fmla="*/ 7 w 26"/>
                  <a:gd name="T5" fmla="*/ 1 h 24"/>
                  <a:gd name="T6" fmla="*/ 13 w 26"/>
                  <a:gd name="T7" fmla="*/ 0 h 24"/>
                  <a:gd name="T8" fmla="*/ 24 w 26"/>
                  <a:gd name="T9" fmla="*/ 6 h 24"/>
                  <a:gd name="T10" fmla="*/ 25 w 26"/>
                  <a:gd name="T11" fmla="*/ 15 h 24"/>
                  <a:gd name="T12" fmla="*/ 19 w 26"/>
                  <a:gd name="T13" fmla="*/ 22 h 24"/>
                  <a:gd name="T14" fmla="*/ 13 w 26"/>
                  <a:gd name="T15" fmla="*/ 24 h 24"/>
                  <a:gd name="T16" fmla="*/ 13 w 26"/>
                  <a:gd name="T17" fmla="*/ 8 h 24"/>
                  <a:gd name="T18" fmla="*/ 11 w 26"/>
                  <a:gd name="T19" fmla="*/ 8 h 24"/>
                  <a:gd name="T20" fmla="*/ 10 w 26"/>
                  <a:gd name="T21" fmla="*/ 14 h 24"/>
                  <a:gd name="T22" fmla="*/ 15 w 26"/>
                  <a:gd name="T23" fmla="*/ 15 h 24"/>
                  <a:gd name="T24" fmla="*/ 17 w 26"/>
                  <a:gd name="T25" fmla="*/ 13 h 24"/>
                  <a:gd name="T26" fmla="*/ 17 w 26"/>
                  <a:gd name="T27" fmla="*/ 10 h 24"/>
                  <a:gd name="T28" fmla="*/ 13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9" y="24"/>
                      <a:pt x="5" y="22"/>
                      <a:pt x="3" y="18"/>
                    </a:cubicBezTo>
                    <a:cubicBezTo>
                      <a:pt x="0" y="12"/>
                      <a:pt x="2" y="5"/>
                      <a:pt x="7" y="1"/>
                    </a:cubicBezTo>
                    <a:cubicBezTo>
                      <a:pt x="9" y="0"/>
                      <a:pt x="11" y="0"/>
                      <a:pt x="13" y="0"/>
                    </a:cubicBezTo>
                    <a:cubicBezTo>
                      <a:pt x="18" y="0"/>
                      <a:pt x="22" y="2"/>
                      <a:pt x="24" y="6"/>
                    </a:cubicBezTo>
                    <a:cubicBezTo>
                      <a:pt x="26" y="9"/>
                      <a:pt x="26" y="12"/>
                      <a:pt x="25" y="15"/>
                    </a:cubicBezTo>
                    <a:cubicBezTo>
                      <a:pt x="24" y="18"/>
                      <a:pt x="22" y="21"/>
                      <a:pt x="19" y="22"/>
                    </a:cubicBezTo>
                    <a:cubicBezTo>
                      <a:pt x="18" y="23"/>
                      <a:pt x="16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1" y="8"/>
                    </a:cubicBezTo>
                    <a:cubicBezTo>
                      <a:pt x="10" y="9"/>
                      <a:pt x="9" y="12"/>
                      <a:pt x="10" y="14"/>
                    </a:cubicBezTo>
                    <a:cubicBezTo>
                      <a:pt x="11" y="16"/>
                      <a:pt x="13" y="17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8" y="12"/>
                      <a:pt x="17" y="11"/>
                      <a:pt x="17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46" name="Freeform 345"/>
              <p:cNvSpPr>
                <a:spLocks noEditPoints="1"/>
              </p:cNvSpPr>
              <p:nvPr/>
            </p:nvSpPr>
            <p:spPr bwMode="auto">
              <a:xfrm>
                <a:off x="-4033839" y="3783013"/>
                <a:ext cx="53975" cy="52388"/>
              </a:xfrm>
              <a:custGeom>
                <a:avLst/>
                <a:gdLst>
                  <a:gd name="T0" fmla="*/ 12 w 25"/>
                  <a:gd name="T1" fmla="*/ 25 h 25"/>
                  <a:gd name="T2" fmla="*/ 8 w 25"/>
                  <a:gd name="T3" fmla="*/ 24 h 25"/>
                  <a:gd name="T4" fmla="*/ 1 w 25"/>
                  <a:gd name="T5" fmla="*/ 18 h 25"/>
                  <a:gd name="T6" fmla="*/ 1 w 25"/>
                  <a:gd name="T7" fmla="*/ 8 h 25"/>
                  <a:gd name="T8" fmla="*/ 7 w 25"/>
                  <a:gd name="T9" fmla="*/ 1 h 25"/>
                  <a:gd name="T10" fmla="*/ 12 w 25"/>
                  <a:gd name="T11" fmla="*/ 0 h 25"/>
                  <a:gd name="T12" fmla="*/ 23 w 25"/>
                  <a:gd name="T13" fmla="*/ 7 h 25"/>
                  <a:gd name="T14" fmla="*/ 24 w 25"/>
                  <a:gd name="T15" fmla="*/ 16 h 25"/>
                  <a:gd name="T16" fmla="*/ 18 w 25"/>
                  <a:gd name="T17" fmla="*/ 23 h 25"/>
                  <a:gd name="T18" fmla="*/ 12 w 25"/>
                  <a:gd name="T19" fmla="*/ 25 h 25"/>
                  <a:gd name="T20" fmla="*/ 12 w 25"/>
                  <a:gd name="T21" fmla="*/ 8 h 25"/>
                  <a:gd name="T22" fmla="*/ 10 w 25"/>
                  <a:gd name="T23" fmla="*/ 9 h 25"/>
                  <a:gd name="T24" fmla="*/ 8 w 25"/>
                  <a:gd name="T25" fmla="*/ 11 h 25"/>
                  <a:gd name="T26" fmla="*/ 9 w 25"/>
                  <a:gd name="T27" fmla="*/ 14 h 25"/>
                  <a:gd name="T28" fmla="*/ 11 w 25"/>
                  <a:gd name="T29" fmla="*/ 16 h 25"/>
                  <a:gd name="T30" fmla="*/ 14 w 25"/>
                  <a:gd name="T31" fmla="*/ 16 h 25"/>
                  <a:gd name="T32" fmla="*/ 16 w 25"/>
                  <a:gd name="T33" fmla="*/ 14 h 25"/>
                  <a:gd name="T34" fmla="*/ 16 w 25"/>
                  <a:gd name="T35" fmla="*/ 11 h 25"/>
                  <a:gd name="T36" fmla="*/ 12 w 25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1" y="25"/>
                      <a:pt x="10" y="24"/>
                      <a:pt x="8" y="24"/>
                    </a:cubicBezTo>
                    <a:cubicBezTo>
                      <a:pt x="5" y="23"/>
                      <a:pt x="3" y="21"/>
                      <a:pt x="1" y="18"/>
                    </a:cubicBezTo>
                    <a:cubicBezTo>
                      <a:pt x="0" y="15"/>
                      <a:pt x="0" y="11"/>
                      <a:pt x="1" y="8"/>
                    </a:cubicBezTo>
                    <a:cubicBezTo>
                      <a:pt x="2" y="5"/>
                      <a:pt x="4" y="3"/>
                      <a:pt x="7" y="1"/>
                    </a:cubicBezTo>
                    <a:cubicBezTo>
                      <a:pt x="8" y="1"/>
                      <a:pt x="10" y="0"/>
                      <a:pt x="12" y="0"/>
                    </a:cubicBezTo>
                    <a:cubicBezTo>
                      <a:pt x="17" y="0"/>
                      <a:pt x="21" y="3"/>
                      <a:pt x="23" y="7"/>
                    </a:cubicBezTo>
                    <a:cubicBezTo>
                      <a:pt x="24" y="10"/>
                      <a:pt x="25" y="13"/>
                      <a:pt x="24" y="16"/>
                    </a:cubicBezTo>
                    <a:cubicBezTo>
                      <a:pt x="23" y="19"/>
                      <a:pt x="21" y="22"/>
                      <a:pt x="18" y="23"/>
                    </a:cubicBezTo>
                    <a:cubicBezTo>
                      <a:pt x="16" y="24"/>
                      <a:pt x="14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9"/>
                    </a:cubicBezTo>
                    <a:cubicBezTo>
                      <a:pt x="9" y="9"/>
                      <a:pt x="9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7"/>
                      <a:pt x="13" y="16"/>
                      <a:pt x="14" y="16"/>
                    </a:cubicBezTo>
                    <a:cubicBezTo>
                      <a:pt x="15" y="15"/>
                      <a:pt x="16" y="15"/>
                      <a:pt x="16" y="14"/>
                    </a:cubicBezTo>
                    <a:cubicBezTo>
                      <a:pt x="16" y="13"/>
                      <a:pt x="16" y="11"/>
                      <a:pt x="16" y="11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47" name="Freeform 346"/>
              <p:cNvSpPr>
                <a:spLocks noEditPoints="1"/>
              </p:cNvSpPr>
              <p:nvPr/>
            </p:nvSpPr>
            <p:spPr bwMode="auto">
              <a:xfrm>
                <a:off x="-3943351" y="3767138"/>
                <a:ext cx="58738" cy="53975"/>
              </a:xfrm>
              <a:custGeom>
                <a:avLst/>
                <a:gdLst>
                  <a:gd name="T0" fmla="*/ 14 w 27"/>
                  <a:gd name="T1" fmla="*/ 25 h 25"/>
                  <a:gd name="T2" fmla="*/ 3 w 27"/>
                  <a:gd name="T3" fmla="*/ 20 h 25"/>
                  <a:gd name="T4" fmla="*/ 7 w 27"/>
                  <a:gd name="T5" fmla="*/ 3 h 25"/>
                  <a:gd name="T6" fmla="*/ 16 w 27"/>
                  <a:gd name="T7" fmla="*/ 1 h 25"/>
                  <a:gd name="T8" fmla="*/ 24 w 27"/>
                  <a:gd name="T9" fmla="*/ 6 h 25"/>
                  <a:gd name="T10" fmla="*/ 26 w 27"/>
                  <a:gd name="T11" fmla="*/ 15 h 25"/>
                  <a:gd name="T12" fmla="*/ 21 w 27"/>
                  <a:gd name="T13" fmla="*/ 23 h 25"/>
                  <a:gd name="T14" fmla="*/ 14 w 27"/>
                  <a:gd name="T15" fmla="*/ 25 h 25"/>
                  <a:gd name="T16" fmla="*/ 14 w 27"/>
                  <a:gd name="T17" fmla="*/ 9 h 25"/>
                  <a:gd name="T18" fmla="*/ 12 w 27"/>
                  <a:gd name="T19" fmla="*/ 9 h 25"/>
                  <a:gd name="T20" fmla="*/ 10 w 27"/>
                  <a:gd name="T21" fmla="*/ 15 h 25"/>
                  <a:gd name="T22" fmla="*/ 14 w 27"/>
                  <a:gd name="T23" fmla="*/ 17 h 25"/>
                  <a:gd name="T24" fmla="*/ 16 w 27"/>
                  <a:gd name="T25" fmla="*/ 16 h 25"/>
                  <a:gd name="T26" fmla="*/ 18 w 27"/>
                  <a:gd name="T27" fmla="*/ 14 h 25"/>
                  <a:gd name="T28" fmla="*/ 18 w 27"/>
                  <a:gd name="T29" fmla="*/ 11 h 25"/>
                  <a:gd name="T30" fmla="*/ 15 w 27"/>
                  <a:gd name="T31" fmla="*/ 9 h 25"/>
                  <a:gd name="T32" fmla="*/ 14 w 27"/>
                  <a:gd name="T33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5">
                    <a:moveTo>
                      <a:pt x="14" y="25"/>
                    </a:moveTo>
                    <a:cubicBezTo>
                      <a:pt x="9" y="25"/>
                      <a:pt x="6" y="23"/>
                      <a:pt x="3" y="20"/>
                    </a:cubicBezTo>
                    <a:cubicBezTo>
                      <a:pt x="0" y="14"/>
                      <a:pt x="2" y="6"/>
                      <a:pt x="7" y="3"/>
                    </a:cubicBezTo>
                    <a:cubicBezTo>
                      <a:pt x="10" y="1"/>
                      <a:pt x="13" y="0"/>
                      <a:pt x="16" y="1"/>
                    </a:cubicBezTo>
                    <a:cubicBezTo>
                      <a:pt x="20" y="1"/>
                      <a:pt x="22" y="3"/>
                      <a:pt x="24" y="6"/>
                    </a:cubicBezTo>
                    <a:cubicBezTo>
                      <a:pt x="26" y="9"/>
                      <a:pt x="27" y="12"/>
                      <a:pt x="26" y="15"/>
                    </a:cubicBezTo>
                    <a:cubicBezTo>
                      <a:pt x="25" y="18"/>
                      <a:pt x="23" y="21"/>
                      <a:pt x="21" y="23"/>
                    </a:cubicBezTo>
                    <a:cubicBezTo>
                      <a:pt x="18" y="24"/>
                      <a:pt x="16" y="25"/>
                      <a:pt x="14" y="25"/>
                    </a:cubicBezTo>
                    <a:close/>
                    <a:moveTo>
                      <a:pt x="14" y="9"/>
                    </a:moveTo>
                    <a:cubicBezTo>
                      <a:pt x="13" y="9"/>
                      <a:pt x="13" y="9"/>
                      <a:pt x="12" y="9"/>
                    </a:cubicBezTo>
                    <a:cubicBezTo>
                      <a:pt x="10" y="11"/>
                      <a:pt x="9" y="13"/>
                      <a:pt x="10" y="15"/>
                    </a:cubicBezTo>
                    <a:cubicBezTo>
                      <a:pt x="11" y="16"/>
                      <a:pt x="12" y="17"/>
                      <a:pt x="14" y="17"/>
                    </a:cubicBezTo>
                    <a:cubicBezTo>
                      <a:pt x="14" y="17"/>
                      <a:pt x="15" y="17"/>
                      <a:pt x="16" y="16"/>
                    </a:cubicBezTo>
                    <a:cubicBezTo>
                      <a:pt x="17" y="16"/>
                      <a:pt x="18" y="15"/>
                      <a:pt x="18" y="14"/>
                    </a:cubicBezTo>
                    <a:cubicBezTo>
                      <a:pt x="18" y="12"/>
                      <a:pt x="18" y="11"/>
                      <a:pt x="18" y="11"/>
                    </a:cubicBezTo>
                    <a:cubicBezTo>
                      <a:pt x="17" y="10"/>
                      <a:pt x="16" y="9"/>
                      <a:pt x="15" y="9"/>
                    </a:cubicBezTo>
                    <a:lnTo>
                      <a:pt x="14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48" name="Freeform 347"/>
              <p:cNvSpPr>
                <a:spLocks noEditPoints="1"/>
              </p:cNvSpPr>
              <p:nvPr/>
            </p:nvSpPr>
            <p:spPr bwMode="auto">
              <a:xfrm>
                <a:off x="-3962401" y="3816350"/>
                <a:ext cx="85725" cy="79375"/>
              </a:xfrm>
              <a:custGeom>
                <a:avLst/>
                <a:gdLst>
                  <a:gd name="T0" fmla="*/ 19 w 40"/>
                  <a:gd name="T1" fmla="*/ 37 h 37"/>
                  <a:gd name="T2" fmla="*/ 15 w 40"/>
                  <a:gd name="T3" fmla="*/ 37 h 37"/>
                  <a:gd name="T4" fmla="*/ 3 w 40"/>
                  <a:gd name="T5" fmla="*/ 28 h 37"/>
                  <a:gd name="T6" fmla="*/ 2 w 40"/>
                  <a:gd name="T7" fmla="*/ 14 h 37"/>
                  <a:gd name="T8" fmla="*/ 11 w 40"/>
                  <a:gd name="T9" fmla="*/ 3 h 37"/>
                  <a:gd name="T10" fmla="*/ 18 w 40"/>
                  <a:gd name="T11" fmla="*/ 0 h 37"/>
                  <a:gd name="T12" fmla="*/ 25 w 40"/>
                  <a:gd name="T13" fmla="*/ 0 h 37"/>
                  <a:gd name="T14" fmla="*/ 37 w 40"/>
                  <a:gd name="T15" fmla="*/ 8 h 37"/>
                  <a:gd name="T16" fmla="*/ 39 w 40"/>
                  <a:gd name="T17" fmla="*/ 22 h 37"/>
                  <a:gd name="T18" fmla="*/ 36 w 40"/>
                  <a:gd name="T19" fmla="*/ 29 h 37"/>
                  <a:gd name="T20" fmla="*/ 30 w 40"/>
                  <a:gd name="T21" fmla="*/ 34 h 37"/>
                  <a:gd name="T22" fmla="*/ 19 w 40"/>
                  <a:gd name="T23" fmla="*/ 37 h 37"/>
                  <a:gd name="T24" fmla="*/ 22 w 40"/>
                  <a:gd name="T25" fmla="*/ 8 h 37"/>
                  <a:gd name="T26" fmla="*/ 19 w 40"/>
                  <a:gd name="T27" fmla="*/ 8 h 37"/>
                  <a:gd name="T28" fmla="*/ 15 w 40"/>
                  <a:gd name="T29" fmla="*/ 10 h 37"/>
                  <a:gd name="T30" fmla="*/ 10 w 40"/>
                  <a:gd name="T31" fmla="*/ 16 h 37"/>
                  <a:gd name="T32" fmla="*/ 10 w 40"/>
                  <a:gd name="T33" fmla="*/ 24 h 37"/>
                  <a:gd name="T34" fmla="*/ 16 w 40"/>
                  <a:gd name="T35" fmla="*/ 29 h 37"/>
                  <a:gd name="T36" fmla="*/ 26 w 40"/>
                  <a:gd name="T37" fmla="*/ 27 h 37"/>
                  <a:gd name="T38" fmla="*/ 29 w 40"/>
                  <a:gd name="T39" fmla="*/ 24 h 37"/>
                  <a:gd name="T40" fmla="*/ 31 w 40"/>
                  <a:gd name="T41" fmla="*/ 20 h 37"/>
                  <a:gd name="T42" fmla="*/ 30 w 40"/>
                  <a:gd name="T43" fmla="*/ 12 h 37"/>
                  <a:gd name="T44" fmla="*/ 24 w 40"/>
                  <a:gd name="T45" fmla="*/ 8 h 37"/>
                  <a:gd name="T46" fmla="*/ 22 w 40"/>
                  <a:gd name="T4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0" h="37">
                    <a:moveTo>
                      <a:pt x="19" y="37"/>
                    </a:moveTo>
                    <a:cubicBezTo>
                      <a:pt x="17" y="37"/>
                      <a:pt x="16" y="37"/>
                      <a:pt x="15" y="37"/>
                    </a:cubicBezTo>
                    <a:cubicBezTo>
                      <a:pt x="10" y="36"/>
                      <a:pt x="5" y="33"/>
                      <a:pt x="3" y="28"/>
                    </a:cubicBezTo>
                    <a:cubicBezTo>
                      <a:pt x="1" y="24"/>
                      <a:pt x="0" y="19"/>
                      <a:pt x="2" y="14"/>
                    </a:cubicBezTo>
                    <a:cubicBezTo>
                      <a:pt x="3" y="9"/>
                      <a:pt x="7" y="5"/>
                      <a:pt x="11" y="3"/>
                    </a:cubicBezTo>
                    <a:cubicBezTo>
                      <a:pt x="13" y="2"/>
                      <a:pt x="15" y="1"/>
                      <a:pt x="18" y="0"/>
                    </a:cubicBezTo>
                    <a:cubicBezTo>
                      <a:pt x="20" y="0"/>
                      <a:pt x="23" y="0"/>
                      <a:pt x="25" y="0"/>
                    </a:cubicBezTo>
                    <a:cubicBezTo>
                      <a:pt x="30" y="1"/>
                      <a:pt x="34" y="4"/>
                      <a:pt x="37" y="8"/>
                    </a:cubicBezTo>
                    <a:cubicBezTo>
                      <a:pt x="40" y="12"/>
                      <a:pt x="40" y="17"/>
                      <a:pt x="39" y="22"/>
                    </a:cubicBezTo>
                    <a:cubicBezTo>
                      <a:pt x="38" y="25"/>
                      <a:pt x="37" y="27"/>
                      <a:pt x="36" y="29"/>
                    </a:cubicBezTo>
                    <a:cubicBezTo>
                      <a:pt x="34" y="31"/>
                      <a:pt x="32" y="33"/>
                      <a:pt x="30" y="34"/>
                    </a:cubicBezTo>
                    <a:cubicBezTo>
                      <a:pt x="26" y="36"/>
                      <a:pt x="22" y="37"/>
                      <a:pt x="19" y="37"/>
                    </a:cubicBezTo>
                    <a:close/>
                    <a:moveTo>
                      <a:pt x="22" y="8"/>
                    </a:moveTo>
                    <a:cubicBezTo>
                      <a:pt x="21" y="8"/>
                      <a:pt x="20" y="8"/>
                      <a:pt x="19" y="8"/>
                    </a:cubicBezTo>
                    <a:cubicBezTo>
                      <a:pt x="18" y="9"/>
                      <a:pt x="16" y="9"/>
                      <a:pt x="15" y="10"/>
                    </a:cubicBezTo>
                    <a:cubicBezTo>
                      <a:pt x="12" y="11"/>
                      <a:pt x="10" y="14"/>
                      <a:pt x="10" y="16"/>
                    </a:cubicBezTo>
                    <a:cubicBezTo>
                      <a:pt x="9" y="18"/>
                      <a:pt x="9" y="21"/>
                      <a:pt x="10" y="24"/>
                    </a:cubicBezTo>
                    <a:cubicBezTo>
                      <a:pt x="11" y="27"/>
                      <a:pt x="14" y="28"/>
                      <a:pt x="16" y="29"/>
                    </a:cubicBezTo>
                    <a:cubicBezTo>
                      <a:pt x="19" y="30"/>
                      <a:pt x="23" y="29"/>
                      <a:pt x="26" y="27"/>
                    </a:cubicBezTo>
                    <a:cubicBezTo>
                      <a:pt x="27" y="26"/>
                      <a:pt x="28" y="25"/>
                      <a:pt x="29" y="24"/>
                    </a:cubicBezTo>
                    <a:cubicBezTo>
                      <a:pt x="30" y="23"/>
                      <a:pt x="31" y="22"/>
                      <a:pt x="31" y="20"/>
                    </a:cubicBezTo>
                    <a:cubicBezTo>
                      <a:pt x="32" y="17"/>
                      <a:pt x="32" y="15"/>
                      <a:pt x="30" y="12"/>
                    </a:cubicBezTo>
                    <a:cubicBezTo>
                      <a:pt x="29" y="10"/>
                      <a:pt x="26" y="9"/>
                      <a:pt x="24" y="8"/>
                    </a:cubicBezTo>
                    <a:cubicBezTo>
                      <a:pt x="23" y="8"/>
                      <a:pt x="22" y="8"/>
                      <a:pt x="2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49" name="Freeform 348"/>
              <p:cNvSpPr>
                <a:spLocks noEditPoints="1"/>
              </p:cNvSpPr>
              <p:nvPr/>
            </p:nvSpPr>
            <p:spPr bwMode="auto">
              <a:xfrm>
                <a:off x="-3973514" y="3789363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3 w 26"/>
                  <a:gd name="T3" fmla="*/ 18 h 24"/>
                  <a:gd name="T4" fmla="*/ 7 w 26"/>
                  <a:gd name="T5" fmla="*/ 1 h 24"/>
                  <a:gd name="T6" fmla="*/ 14 w 26"/>
                  <a:gd name="T7" fmla="*/ 0 h 24"/>
                  <a:gd name="T8" fmla="*/ 24 w 26"/>
                  <a:gd name="T9" fmla="*/ 5 h 24"/>
                  <a:gd name="T10" fmla="*/ 26 w 26"/>
                  <a:gd name="T11" fmla="*/ 15 h 24"/>
                  <a:gd name="T12" fmla="*/ 20 w 26"/>
                  <a:gd name="T13" fmla="*/ 22 h 24"/>
                  <a:gd name="T14" fmla="*/ 13 w 26"/>
                  <a:gd name="T15" fmla="*/ 24 h 24"/>
                  <a:gd name="T16" fmla="*/ 14 w 26"/>
                  <a:gd name="T17" fmla="*/ 8 h 24"/>
                  <a:gd name="T18" fmla="*/ 11 w 26"/>
                  <a:gd name="T19" fmla="*/ 8 h 24"/>
                  <a:gd name="T20" fmla="*/ 10 w 26"/>
                  <a:gd name="T21" fmla="*/ 14 h 24"/>
                  <a:gd name="T22" fmla="*/ 13 w 26"/>
                  <a:gd name="T23" fmla="*/ 16 h 24"/>
                  <a:gd name="T24" fmla="*/ 16 w 26"/>
                  <a:gd name="T25" fmla="*/ 15 h 24"/>
                  <a:gd name="T26" fmla="*/ 18 w 26"/>
                  <a:gd name="T27" fmla="*/ 13 h 24"/>
                  <a:gd name="T28" fmla="*/ 17 w 26"/>
                  <a:gd name="T29" fmla="*/ 10 h 24"/>
                  <a:gd name="T30" fmla="*/ 14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9" y="24"/>
                      <a:pt x="5" y="22"/>
                      <a:pt x="3" y="18"/>
                    </a:cubicBezTo>
                    <a:cubicBezTo>
                      <a:pt x="0" y="12"/>
                      <a:pt x="2" y="5"/>
                      <a:pt x="7" y="1"/>
                    </a:cubicBezTo>
                    <a:cubicBezTo>
                      <a:pt x="9" y="0"/>
                      <a:pt x="12" y="0"/>
                      <a:pt x="14" y="0"/>
                    </a:cubicBezTo>
                    <a:cubicBezTo>
                      <a:pt x="18" y="0"/>
                      <a:pt x="22" y="2"/>
                      <a:pt x="24" y="5"/>
                    </a:cubicBezTo>
                    <a:cubicBezTo>
                      <a:pt x="26" y="8"/>
                      <a:pt x="26" y="11"/>
                      <a:pt x="26" y="15"/>
                    </a:cubicBezTo>
                    <a:cubicBezTo>
                      <a:pt x="25" y="18"/>
                      <a:pt x="23" y="21"/>
                      <a:pt x="20" y="22"/>
                    </a:cubicBezTo>
                    <a:cubicBezTo>
                      <a:pt x="18" y="23"/>
                      <a:pt x="16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8"/>
                      <a:pt x="11" y="8"/>
                    </a:cubicBezTo>
                    <a:cubicBezTo>
                      <a:pt x="9" y="9"/>
                      <a:pt x="9" y="12"/>
                      <a:pt x="10" y="14"/>
                    </a:cubicBezTo>
                    <a:cubicBezTo>
                      <a:pt x="11" y="15"/>
                      <a:pt x="12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5"/>
                      <a:pt x="18" y="14"/>
                      <a:pt x="18" y="13"/>
                    </a:cubicBezTo>
                    <a:cubicBezTo>
                      <a:pt x="18" y="12"/>
                      <a:pt x="18" y="10"/>
                      <a:pt x="17" y="10"/>
                    </a:cubicBezTo>
                    <a:cubicBezTo>
                      <a:pt x="17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50" name="Freeform 349"/>
              <p:cNvSpPr>
                <a:spLocks noEditPoints="1"/>
              </p:cNvSpPr>
              <p:nvPr/>
            </p:nvSpPr>
            <p:spPr bwMode="auto">
              <a:xfrm>
                <a:off x="-4005264" y="3806825"/>
                <a:ext cx="57150" cy="50800"/>
              </a:xfrm>
              <a:custGeom>
                <a:avLst/>
                <a:gdLst>
                  <a:gd name="T0" fmla="*/ 14 w 27"/>
                  <a:gd name="T1" fmla="*/ 24 h 24"/>
                  <a:gd name="T2" fmla="*/ 3 w 27"/>
                  <a:gd name="T3" fmla="*/ 18 h 24"/>
                  <a:gd name="T4" fmla="*/ 8 w 27"/>
                  <a:gd name="T5" fmla="*/ 1 h 24"/>
                  <a:gd name="T6" fmla="*/ 14 w 27"/>
                  <a:gd name="T7" fmla="*/ 0 h 24"/>
                  <a:gd name="T8" fmla="*/ 25 w 27"/>
                  <a:gd name="T9" fmla="*/ 6 h 24"/>
                  <a:gd name="T10" fmla="*/ 26 w 27"/>
                  <a:gd name="T11" fmla="*/ 15 h 24"/>
                  <a:gd name="T12" fmla="*/ 20 w 27"/>
                  <a:gd name="T13" fmla="*/ 23 h 24"/>
                  <a:gd name="T14" fmla="*/ 14 w 27"/>
                  <a:gd name="T15" fmla="*/ 24 h 24"/>
                  <a:gd name="T16" fmla="*/ 14 w 27"/>
                  <a:gd name="T17" fmla="*/ 8 h 24"/>
                  <a:gd name="T18" fmla="*/ 12 w 27"/>
                  <a:gd name="T19" fmla="*/ 8 h 24"/>
                  <a:gd name="T20" fmla="*/ 10 w 27"/>
                  <a:gd name="T21" fmla="*/ 14 h 24"/>
                  <a:gd name="T22" fmla="*/ 14 w 27"/>
                  <a:gd name="T23" fmla="*/ 16 h 24"/>
                  <a:gd name="T24" fmla="*/ 16 w 27"/>
                  <a:gd name="T25" fmla="*/ 16 h 24"/>
                  <a:gd name="T26" fmla="*/ 18 w 27"/>
                  <a:gd name="T27" fmla="*/ 13 h 24"/>
                  <a:gd name="T28" fmla="*/ 18 w 27"/>
                  <a:gd name="T29" fmla="*/ 10 h 24"/>
                  <a:gd name="T30" fmla="*/ 14 w 27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4">
                    <a:moveTo>
                      <a:pt x="14" y="24"/>
                    </a:moveTo>
                    <a:cubicBezTo>
                      <a:pt x="9" y="24"/>
                      <a:pt x="5" y="22"/>
                      <a:pt x="3" y="18"/>
                    </a:cubicBezTo>
                    <a:cubicBezTo>
                      <a:pt x="0" y="12"/>
                      <a:pt x="2" y="4"/>
                      <a:pt x="8" y="1"/>
                    </a:cubicBezTo>
                    <a:cubicBezTo>
                      <a:pt x="10" y="0"/>
                      <a:pt x="12" y="0"/>
                      <a:pt x="14" y="0"/>
                    </a:cubicBezTo>
                    <a:cubicBezTo>
                      <a:pt x="19" y="0"/>
                      <a:pt x="23" y="2"/>
                      <a:pt x="25" y="6"/>
                    </a:cubicBezTo>
                    <a:cubicBezTo>
                      <a:pt x="26" y="9"/>
                      <a:pt x="27" y="12"/>
                      <a:pt x="26" y="15"/>
                    </a:cubicBezTo>
                    <a:cubicBezTo>
                      <a:pt x="25" y="19"/>
                      <a:pt x="23" y="21"/>
                      <a:pt x="20" y="23"/>
                    </a:cubicBezTo>
                    <a:cubicBezTo>
                      <a:pt x="18" y="24"/>
                      <a:pt x="16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2" y="8"/>
                    </a:cubicBezTo>
                    <a:cubicBezTo>
                      <a:pt x="10" y="9"/>
                      <a:pt x="9" y="12"/>
                      <a:pt x="10" y="14"/>
                    </a:cubicBezTo>
                    <a:cubicBezTo>
                      <a:pt x="11" y="15"/>
                      <a:pt x="12" y="16"/>
                      <a:pt x="14" y="16"/>
                    </a:cubicBezTo>
                    <a:cubicBezTo>
                      <a:pt x="14" y="16"/>
                      <a:pt x="15" y="16"/>
                      <a:pt x="16" y="16"/>
                    </a:cubicBezTo>
                    <a:cubicBezTo>
                      <a:pt x="17" y="15"/>
                      <a:pt x="18" y="14"/>
                      <a:pt x="18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51" name="Freeform 350"/>
              <p:cNvSpPr>
                <a:spLocks noEditPoints="1"/>
              </p:cNvSpPr>
              <p:nvPr/>
            </p:nvSpPr>
            <p:spPr bwMode="auto">
              <a:xfrm>
                <a:off x="-4143376" y="3749675"/>
                <a:ext cx="53975" cy="57150"/>
              </a:xfrm>
              <a:custGeom>
                <a:avLst/>
                <a:gdLst>
                  <a:gd name="T0" fmla="*/ 13 w 25"/>
                  <a:gd name="T1" fmla="*/ 26 h 26"/>
                  <a:gd name="T2" fmla="*/ 2 w 25"/>
                  <a:gd name="T3" fmla="*/ 17 h 26"/>
                  <a:gd name="T4" fmla="*/ 9 w 25"/>
                  <a:gd name="T5" fmla="*/ 2 h 26"/>
                  <a:gd name="T6" fmla="*/ 23 w 25"/>
                  <a:gd name="T7" fmla="*/ 10 h 26"/>
                  <a:gd name="T8" fmla="*/ 23 w 25"/>
                  <a:gd name="T9" fmla="*/ 20 h 26"/>
                  <a:gd name="T10" fmla="*/ 17 w 25"/>
                  <a:gd name="T11" fmla="*/ 25 h 26"/>
                  <a:gd name="T12" fmla="*/ 13 w 25"/>
                  <a:gd name="T13" fmla="*/ 26 h 26"/>
                  <a:gd name="T14" fmla="*/ 12 w 25"/>
                  <a:gd name="T15" fmla="*/ 10 h 26"/>
                  <a:gd name="T16" fmla="*/ 11 w 25"/>
                  <a:gd name="T17" fmla="*/ 10 h 26"/>
                  <a:gd name="T18" fmla="*/ 10 w 25"/>
                  <a:gd name="T19" fmla="*/ 15 h 26"/>
                  <a:gd name="T20" fmla="*/ 14 w 25"/>
                  <a:gd name="T21" fmla="*/ 17 h 26"/>
                  <a:gd name="T22" fmla="*/ 16 w 25"/>
                  <a:gd name="T23" fmla="*/ 16 h 26"/>
                  <a:gd name="T24" fmla="*/ 16 w 25"/>
                  <a:gd name="T25" fmla="*/ 13 h 26"/>
                  <a:gd name="T26" fmla="*/ 12 w 25"/>
                  <a:gd name="T27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6">
                    <a:moveTo>
                      <a:pt x="13" y="26"/>
                    </a:moveTo>
                    <a:cubicBezTo>
                      <a:pt x="8" y="26"/>
                      <a:pt x="4" y="22"/>
                      <a:pt x="2" y="17"/>
                    </a:cubicBezTo>
                    <a:cubicBezTo>
                      <a:pt x="0" y="11"/>
                      <a:pt x="3" y="4"/>
                      <a:pt x="9" y="2"/>
                    </a:cubicBezTo>
                    <a:cubicBezTo>
                      <a:pt x="15" y="0"/>
                      <a:pt x="21" y="4"/>
                      <a:pt x="23" y="10"/>
                    </a:cubicBezTo>
                    <a:cubicBezTo>
                      <a:pt x="25" y="13"/>
                      <a:pt x="24" y="17"/>
                      <a:pt x="23" y="20"/>
                    </a:cubicBezTo>
                    <a:cubicBezTo>
                      <a:pt x="22" y="22"/>
                      <a:pt x="19" y="24"/>
                      <a:pt x="17" y="25"/>
                    </a:cubicBezTo>
                    <a:cubicBezTo>
                      <a:pt x="15" y="26"/>
                      <a:pt x="14" y="26"/>
                      <a:pt x="13" y="26"/>
                    </a:cubicBezTo>
                    <a:close/>
                    <a:moveTo>
                      <a:pt x="12" y="10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0" y="10"/>
                      <a:pt x="9" y="13"/>
                      <a:pt x="10" y="15"/>
                    </a:cubicBezTo>
                    <a:cubicBezTo>
                      <a:pt x="10" y="17"/>
                      <a:pt x="12" y="18"/>
                      <a:pt x="14" y="17"/>
                    </a:cubicBezTo>
                    <a:cubicBezTo>
                      <a:pt x="15" y="17"/>
                      <a:pt x="15" y="17"/>
                      <a:pt x="16" y="16"/>
                    </a:cubicBezTo>
                    <a:cubicBezTo>
                      <a:pt x="16" y="15"/>
                      <a:pt x="16" y="14"/>
                      <a:pt x="16" y="13"/>
                    </a:cubicBezTo>
                    <a:cubicBezTo>
                      <a:pt x="15" y="11"/>
                      <a:pt x="14" y="10"/>
                      <a:pt x="1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52" name="Freeform 351"/>
              <p:cNvSpPr>
                <a:spLocks noEditPoints="1"/>
              </p:cNvSpPr>
              <p:nvPr/>
            </p:nvSpPr>
            <p:spPr bwMode="auto">
              <a:xfrm>
                <a:off x="-4173539" y="3762375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2 w 25"/>
                  <a:gd name="T3" fmla="*/ 15 h 24"/>
                  <a:gd name="T4" fmla="*/ 9 w 25"/>
                  <a:gd name="T5" fmla="*/ 1 h 24"/>
                  <a:gd name="T6" fmla="*/ 14 w 25"/>
                  <a:gd name="T7" fmla="*/ 0 h 24"/>
                  <a:gd name="T8" fmla="*/ 18 w 25"/>
                  <a:gd name="T9" fmla="*/ 2 h 24"/>
                  <a:gd name="T10" fmla="*/ 24 w 25"/>
                  <a:gd name="T11" fmla="*/ 9 h 24"/>
                  <a:gd name="T12" fmla="*/ 23 w 25"/>
                  <a:gd name="T13" fmla="*/ 18 h 24"/>
                  <a:gd name="T14" fmla="*/ 21 w 25"/>
                  <a:gd name="T15" fmla="*/ 22 h 24"/>
                  <a:gd name="T16" fmla="*/ 16 w 25"/>
                  <a:gd name="T17" fmla="*/ 24 h 24"/>
                  <a:gd name="T18" fmla="*/ 13 w 25"/>
                  <a:gd name="T19" fmla="*/ 24 h 24"/>
                  <a:gd name="T20" fmla="*/ 12 w 25"/>
                  <a:gd name="T21" fmla="*/ 8 h 24"/>
                  <a:gd name="T22" fmla="*/ 12 w 25"/>
                  <a:gd name="T23" fmla="*/ 8 h 24"/>
                  <a:gd name="T24" fmla="*/ 10 w 25"/>
                  <a:gd name="T25" fmla="*/ 13 h 24"/>
                  <a:gd name="T26" fmla="*/ 14 w 25"/>
                  <a:gd name="T27" fmla="*/ 16 h 24"/>
                  <a:gd name="T28" fmla="*/ 15 w 25"/>
                  <a:gd name="T29" fmla="*/ 16 h 24"/>
                  <a:gd name="T30" fmla="*/ 16 w 25"/>
                  <a:gd name="T31" fmla="*/ 14 h 24"/>
                  <a:gd name="T32" fmla="*/ 16 w 25"/>
                  <a:gd name="T33" fmla="*/ 11 h 24"/>
                  <a:gd name="T34" fmla="*/ 14 w 25"/>
                  <a:gd name="T35" fmla="*/ 9 h 24"/>
                  <a:gd name="T36" fmla="*/ 13 w 25"/>
                  <a:gd name="T37" fmla="*/ 8 h 24"/>
                  <a:gd name="T38" fmla="*/ 12 w 25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8" y="24"/>
                      <a:pt x="3" y="21"/>
                      <a:pt x="2" y="15"/>
                    </a:cubicBezTo>
                    <a:cubicBezTo>
                      <a:pt x="0" y="9"/>
                      <a:pt x="3" y="2"/>
                      <a:pt x="9" y="1"/>
                    </a:cubicBezTo>
                    <a:cubicBezTo>
                      <a:pt x="11" y="0"/>
                      <a:pt x="12" y="0"/>
                      <a:pt x="14" y="0"/>
                    </a:cubicBezTo>
                    <a:cubicBezTo>
                      <a:pt x="15" y="0"/>
                      <a:pt x="17" y="1"/>
                      <a:pt x="18" y="2"/>
                    </a:cubicBezTo>
                    <a:cubicBezTo>
                      <a:pt x="21" y="3"/>
                      <a:pt x="23" y="6"/>
                      <a:pt x="24" y="9"/>
                    </a:cubicBezTo>
                    <a:cubicBezTo>
                      <a:pt x="25" y="12"/>
                      <a:pt x="24" y="15"/>
                      <a:pt x="23" y="18"/>
                    </a:cubicBezTo>
                    <a:cubicBezTo>
                      <a:pt x="23" y="19"/>
                      <a:pt x="22" y="20"/>
                      <a:pt x="21" y="22"/>
                    </a:cubicBezTo>
                    <a:cubicBezTo>
                      <a:pt x="19" y="23"/>
                      <a:pt x="18" y="23"/>
                      <a:pt x="16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9"/>
                      <a:pt x="9" y="11"/>
                      <a:pt x="10" y="13"/>
                    </a:cubicBezTo>
                    <a:cubicBezTo>
                      <a:pt x="10" y="15"/>
                      <a:pt x="12" y="17"/>
                      <a:pt x="14" y="16"/>
                    </a:cubicBezTo>
                    <a:cubicBezTo>
                      <a:pt x="14" y="16"/>
                      <a:pt x="15" y="16"/>
                      <a:pt x="15" y="16"/>
                    </a:cubicBezTo>
                    <a:cubicBezTo>
                      <a:pt x="15" y="15"/>
                      <a:pt x="16" y="15"/>
                      <a:pt x="16" y="14"/>
                    </a:cubicBezTo>
                    <a:cubicBezTo>
                      <a:pt x="16" y="14"/>
                      <a:pt x="16" y="12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4" y="9"/>
                      <a:pt x="13" y="8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53" name="Freeform 352"/>
              <p:cNvSpPr>
                <a:spLocks noEditPoints="1"/>
              </p:cNvSpPr>
              <p:nvPr/>
            </p:nvSpPr>
            <p:spPr bwMode="auto">
              <a:xfrm>
                <a:off x="-4203701" y="3771900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2 w 25"/>
                  <a:gd name="T3" fmla="*/ 15 h 24"/>
                  <a:gd name="T4" fmla="*/ 10 w 25"/>
                  <a:gd name="T5" fmla="*/ 0 h 24"/>
                  <a:gd name="T6" fmla="*/ 12 w 25"/>
                  <a:gd name="T7" fmla="*/ 0 h 24"/>
                  <a:gd name="T8" fmla="*/ 18 w 25"/>
                  <a:gd name="T9" fmla="*/ 2 h 24"/>
                  <a:gd name="T10" fmla="*/ 24 w 25"/>
                  <a:gd name="T11" fmla="*/ 9 h 24"/>
                  <a:gd name="T12" fmla="*/ 23 w 25"/>
                  <a:gd name="T13" fmla="*/ 18 h 24"/>
                  <a:gd name="T14" fmla="*/ 16 w 25"/>
                  <a:gd name="T15" fmla="*/ 24 h 24"/>
                  <a:gd name="T16" fmla="*/ 13 w 25"/>
                  <a:gd name="T17" fmla="*/ 24 h 24"/>
                  <a:gd name="T18" fmla="*/ 12 w 25"/>
                  <a:gd name="T19" fmla="*/ 8 h 24"/>
                  <a:gd name="T20" fmla="*/ 12 w 25"/>
                  <a:gd name="T21" fmla="*/ 8 h 24"/>
                  <a:gd name="T22" fmla="*/ 10 w 25"/>
                  <a:gd name="T23" fmla="*/ 13 h 24"/>
                  <a:gd name="T24" fmla="*/ 14 w 25"/>
                  <a:gd name="T25" fmla="*/ 16 h 24"/>
                  <a:gd name="T26" fmla="*/ 16 w 25"/>
                  <a:gd name="T27" fmla="*/ 14 h 24"/>
                  <a:gd name="T28" fmla="*/ 16 w 25"/>
                  <a:gd name="T29" fmla="*/ 11 h 24"/>
                  <a:gd name="T30" fmla="*/ 14 w 25"/>
                  <a:gd name="T31" fmla="*/ 9 h 24"/>
                  <a:gd name="T32" fmla="*/ 12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8" y="24"/>
                      <a:pt x="3" y="20"/>
                      <a:pt x="2" y="15"/>
                    </a:cubicBezTo>
                    <a:cubicBezTo>
                      <a:pt x="0" y="8"/>
                      <a:pt x="4" y="2"/>
                      <a:pt x="10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5" y="0"/>
                      <a:pt x="17" y="1"/>
                      <a:pt x="18" y="2"/>
                    </a:cubicBezTo>
                    <a:cubicBezTo>
                      <a:pt x="21" y="4"/>
                      <a:pt x="23" y="6"/>
                      <a:pt x="24" y="9"/>
                    </a:cubicBezTo>
                    <a:cubicBezTo>
                      <a:pt x="25" y="12"/>
                      <a:pt x="24" y="15"/>
                      <a:pt x="23" y="18"/>
                    </a:cubicBezTo>
                    <a:cubicBezTo>
                      <a:pt x="21" y="21"/>
                      <a:pt x="19" y="23"/>
                      <a:pt x="16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9"/>
                      <a:pt x="9" y="11"/>
                      <a:pt x="10" y="13"/>
                    </a:cubicBezTo>
                    <a:cubicBezTo>
                      <a:pt x="10" y="15"/>
                      <a:pt x="12" y="16"/>
                      <a:pt x="14" y="16"/>
                    </a:cubicBezTo>
                    <a:cubicBezTo>
                      <a:pt x="15" y="16"/>
                      <a:pt x="15" y="15"/>
                      <a:pt x="16" y="14"/>
                    </a:cubicBezTo>
                    <a:cubicBezTo>
                      <a:pt x="16" y="14"/>
                      <a:pt x="16" y="12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54" name="Freeform 353"/>
              <p:cNvSpPr>
                <a:spLocks noEditPoints="1"/>
              </p:cNvSpPr>
              <p:nvPr/>
            </p:nvSpPr>
            <p:spPr bwMode="auto">
              <a:xfrm>
                <a:off x="-4232276" y="3778250"/>
                <a:ext cx="50800" cy="50800"/>
              </a:xfrm>
              <a:custGeom>
                <a:avLst/>
                <a:gdLst>
                  <a:gd name="T0" fmla="*/ 12 w 23"/>
                  <a:gd name="T1" fmla="*/ 24 h 24"/>
                  <a:gd name="T2" fmla="*/ 0 w 23"/>
                  <a:gd name="T3" fmla="*/ 14 h 24"/>
                  <a:gd name="T4" fmla="*/ 2 w 23"/>
                  <a:gd name="T5" fmla="*/ 6 h 24"/>
                  <a:gd name="T6" fmla="*/ 9 w 23"/>
                  <a:gd name="T7" fmla="*/ 0 h 24"/>
                  <a:gd name="T8" fmla="*/ 11 w 23"/>
                  <a:gd name="T9" fmla="*/ 0 h 24"/>
                  <a:gd name="T10" fmla="*/ 23 w 23"/>
                  <a:gd name="T11" fmla="*/ 10 h 24"/>
                  <a:gd name="T12" fmla="*/ 21 w 23"/>
                  <a:gd name="T13" fmla="*/ 19 h 24"/>
                  <a:gd name="T14" fmla="*/ 14 w 23"/>
                  <a:gd name="T15" fmla="*/ 24 h 24"/>
                  <a:gd name="T16" fmla="*/ 14 w 23"/>
                  <a:gd name="T17" fmla="*/ 24 h 24"/>
                  <a:gd name="T18" fmla="*/ 12 w 23"/>
                  <a:gd name="T19" fmla="*/ 24 h 24"/>
                  <a:gd name="T20" fmla="*/ 11 w 23"/>
                  <a:gd name="T21" fmla="*/ 8 h 24"/>
                  <a:gd name="T22" fmla="*/ 11 w 23"/>
                  <a:gd name="T23" fmla="*/ 8 h 24"/>
                  <a:gd name="T24" fmla="*/ 11 w 23"/>
                  <a:gd name="T25" fmla="*/ 8 h 24"/>
                  <a:gd name="T26" fmla="*/ 9 w 23"/>
                  <a:gd name="T27" fmla="*/ 10 h 24"/>
                  <a:gd name="T28" fmla="*/ 8 w 23"/>
                  <a:gd name="T29" fmla="*/ 13 h 24"/>
                  <a:gd name="T30" fmla="*/ 12 w 23"/>
                  <a:gd name="T31" fmla="*/ 16 h 24"/>
                  <a:gd name="T32" fmla="*/ 14 w 23"/>
                  <a:gd name="T33" fmla="*/ 15 h 24"/>
                  <a:gd name="T34" fmla="*/ 15 w 23"/>
                  <a:gd name="T35" fmla="*/ 12 h 24"/>
                  <a:gd name="T36" fmla="*/ 11 w 23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cubicBezTo>
                      <a:pt x="6" y="24"/>
                      <a:pt x="1" y="20"/>
                      <a:pt x="0" y="14"/>
                    </a:cubicBezTo>
                    <a:cubicBezTo>
                      <a:pt x="0" y="11"/>
                      <a:pt x="0" y="8"/>
                      <a:pt x="2" y="6"/>
                    </a:cubicBezTo>
                    <a:cubicBezTo>
                      <a:pt x="4" y="3"/>
                      <a:pt x="6" y="1"/>
                      <a:pt x="9" y="0"/>
                    </a:cubicBezTo>
                    <a:cubicBezTo>
                      <a:pt x="10" y="0"/>
                      <a:pt x="11" y="0"/>
                      <a:pt x="11" y="0"/>
                    </a:cubicBezTo>
                    <a:cubicBezTo>
                      <a:pt x="17" y="0"/>
                      <a:pt x="21" y="4"/>
                      <a:pt x="23" y="10"/>
                    </a:cubicBezTo>
                    <a:cubicBezTo>
                      <a:pt x="23" y="13"/>
                      <a:pt x="23" y="17"/>
                      <a:pt x="21" y="19"/>
                    </a:cubicBezTo>
                    <a:cubicBezTo>
                      <a:pt x="19" y="22"/>
                      <a:pt x="17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3" y="24"/>
                      <a:pt x="13" y="24"/>
                      <a:pt x="12" y="24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5"/>
                      <a:pt x="11" y="17"/>
                      <a:pt x="12" y="16"/>
                    </a:cubicBezTo>
                    <a:cubicBezTo>
                      <a:pt x="13" y="16"/>
                      <a:pt x="14" y="15"/>
                      <a:pt x="14" y="15"/>
                    </a:cubicBezTo>
                    <a:cubicBezTo>
                      <a:pt x="15" y="14"/>
                      <a:pt x="15" y="13"/>
                      <a:pt x="15" y="12"/>
                    </a:cubicBezTo>
                    <a:cubicBezTo>
                      <a:pt x="14" y="10"/>
                      <a:pt x="13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55" name="Freeform 354"/>
              <p:cNvSpPr>
                <a:spLocks noEditPoints="1"/>
              </p:cNvSpPr>
              <p:nvPr/>
            </p:nvSpPr>
            <p:spPr bwMode="auto">
              <a:xfrm>
                <a:off x="-4264026" y="3784600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1 w 24"/>
                  <a:gd name="T3" fmla="*/ 13 h 24"/>
                  <a:gd name="T4" fmla="*/ 10 w 24"/>
                  <a:gd name="T5" fmla="*/ 0 h 24"/>
                  <a:gd name="T6" fmla="*/ 12 w 24"/>
                  <a:gd name="T7" fmla="*/ 0 h 24"/>
                  <a:gd name="T8" fmla="*/ 23 w 24"/>
                  <a:gd name="T9" fmla="*/ 10 h 24"/>
                  <a:gd name="T10" fmla="*/ 21 w 24"/>
                  <a:gd name="T11" fmla="*/ 19 h 24"/>
                  <a:gd name="T12" fmla="*/ 14 w 24"/>
                  <a:gd name="T13" fmla="*/ 24 h 24"/>
                  <a:gd name="T14" fmla="*/ 12 w 24"/>
                  <a:gd name="T15" fmla="*/ 24 h 24"/>
                  <a:gd name="T16" fmla="*/ 12 w 24"/>
                  <a:gd name="T17" fmla="*/ 8 h 24"/>
                  <a:gd name="T18" fmla="*/ 12 w 24"/>
                  <a:gd name="T19" fmla="*/ 8 h 24"/>
                  <a:gd name="T20" fmla="*/ 12 w 24"/>
                  <a:gd name="T21" fmla="*/ 8 h 24"/>
                  <a:gd name="T22" fmla="*/ 9 w 24"/>
                  <a:gd name="T23" fmla="*/ 12 h 24"/>
                  <a:gd name="T24" fmla="*/ 13 w 24"/>
                  <a:gd name="T25" fmla="*/ 16 h 24"/>
                  <a:gd name="T26" fmla="*/ 15 w 24"/>
                  <a:gd name="T27" fmla="*/ 15 h 24"/>
                  <a:gd name="T28" fmla="*/ 15 w 24"/>
                  <a:gd name="T29" fmla="*/ 11 h 24"/>
                  <a:gd name="T30" fmla="*/ 12 w 24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7" y="24"/>
                      <a:pt x="2" y="19"/>
                      <a:pt x="1" y="13"/>
                    </a:cubicBezTo>
                    <a:cubicBezTo>
                      <a:pt x="0" y="7"/>
                      <a:pt x="4" y="1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8" y="0"/>
                      <a:pt x="22" y="4"/>
                      <a:pt x="23" y="10"/>
                    </a:cubicBezTo>
                    <a:cubicBezTo>
                      <a:pt x="24" y="13"/>
                      <a:pt x="23" y="17"/>
                      <a:pt x="21" y="19"/>
                    </a:cubicBezTo>
                    <a:cubicBezTo>
                      <a:pt x="20" y="22"/>
                      <a:pt x="17" y="23"/>
                      <a:pt x="14" y="24"/>
                    </a:cubicBezTo>
                    <a:cubicBezTo>
                      <a:pt x="14" y="24"/>
                      <a:pt x="13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9" y="10"/>
                      <a:pt x="9" y="12"/>
                    </a:cubicBezTo>
                    <a:cubicBezTo>
                      <a:pt x="9" y="15"/>
                      <a:pt x="11" y="16"/>
                      <a:pt x="13" y="16"/>
                    </a:cubicBezTo>
                    <a:cubicBezTo>
                      <a:pt x="14" y="16"/>
                      <a:pt x="14" y="15"/>
                      <a:pt x="15" y="15"/>
                    </a:cubicBezTo>
                    <a:cubicBezTo>
                      <a:pt x="15" y="14"/>
                      <a:pt x="16" y="13"/>
                      <a:pt x="15" y="11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56" name="Freeform 355"/>
              <p:cNvSpPr>
                <a:spLocks noEditPoints="1"/>
              </p:cNvSpPr>
              <p:nvPr/>
            </p:nvSpPr>
            <p:spPr bwMode="auto">
              <a:xfrm>
                <a:off x="-4294189" y="3789363"/>
                <a:ext cx="49213" cy="50800"/>
              </a:xfrm>
              <a:custGeom>
                <a:avLst/>
                <a:gdLst>
                  <a:gd name="T0" fmla="*/ 12 w 23"/>
                  <a:gd name="T1" fmla="*/ 24 h 24"/>
                  <a:gd name="T2" fmla="*/ 4 w 23"/>
                  <a:gd name="T3" fmla="*/ 21 h 24"/>
                  <a:gd name="T4" fmla="*/ 0 w 23"/>
                  <a:gd name="T5" fmla="*/ 13 h 24"/>
                  <a:gd name="T6" fmla="*/ 3 w 23"/>
                  <a:gd name="T7" fmla="*/ 4 h 24"/>
                  <a:gd name="T8" fmla="*/ 10 w 23"/>
                  <a:gd name="T9" fmla="*/ 0 h 24"/>
                  <a:gd name="T10" fmla="*/ 12 w 23"/>
                  <a:gd name="T11" fmla="*/ 0 h 24"/>
                  <a:gd name="T12" fmla="*/ 23 w 23"/>
                  <a:gd name="T13" fmla="*/ 10 h 24"/>
                  <a:gd name="T14" fmla="*/ 21 w 23"/>
                  <a:gd name="T15" fmla="*/ 20 h 24"/>
                  <a:gd name="T16" fmla="*/ 13 w 23"/>
                  <a:gd name="T17" fmla="*/ 24 h 24"/>
                  <a:gd name="T18" fmla="*/ 12 w 23"/>
                  <a:gd name="T19" fmla="*/ 24 h 24"/>
                  <a:gd name="T20" fmla="*/ 12 w 23"/>
                  <a:gd name="T21" fmla="*/ 8 h 24"/>
                  <a:gd name="T22" fmla="*/ 11 w 23"/>
                  <a:gd name="T23" fmla="*/ 8 h 24"/>
                  <a:gd name="T24" fmla="*/ 9 w 23"/>
                  <a:gd name="T25" fmla="*/ 9 h 24"/>
                  <a:gd name="T26" fmla="*/ 9 w 23"/>
                  <a:gd name="T27" fmla="*/ 12 h 24"/>
                  <a:gd name="T28" fmla="*/ 10 w 23"/>
                  <a:gd name="T29" fmla="*/ 15 h 24"/>
                  <a:gd name="T30" fmla="*/ 12 w 23"/>
                  <a:gd name="T31" fmla="*/ 16 h 24"/>
                  <a:gd name="T32" fmla="*/ 14 w 23"/>
                  <a:gd name="T33" fmla="*/ 15 h 24"/>
                  <a:gd name="T34" fmla="*/ 15 w 23"/>
                  <a:gd name="T35" fmla="*/ 11 h 24"/>
                  <a:gd name="T36" fmla="*/ 12 w 23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cubicBezTo>
                      <a:pt x="9" y="24"/>
                      <a:pt x="6" y="23"/>
                      <a:pt x="4" y="21"/>
                    </a:cubicBezTo>
                    <a:cubicBezTo>
                      <a:pt x="2" y="19"/>
                      <a:pt x="1" y="16"/>
                      <a:pt x="0" y="13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5" y="2"/>
                      <a:pt x="7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7" y="0"/>
                      <a:pt x="22" y="4"/>
                      <a:pt x="23" y="10"/>
                    </a:cubicBezTo>
                    <a:cubicBezTo>
                      <a:pt x="23" y="14"/>
                      <a:pt x="23" y="17"/>
                      <a:pt x="21" y="20"/>
                    </a:cubicBezTo>
                    <a:cubicBezTo>
                      <a:pt x="19" y="22"/>
                      <a:pt x="16" y="24"/>
                      <a:pt x="13" y="24"/>
                    </a:cubicBezTo>
                    <a:cubicBezTo>
                      <a:pt x="13" y="24"/>
                      <a:pt x="12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0" y="8"/>
                      <a:pt x="9" y="9"/>
                    </a:cubicBezTo>
                    <a:cubicBezTo>
                      <a:pt x="9" y="10"/>
                      <a:pt x="8" y="11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5"/>
                    </a:cubicBezTo>
                    <a:cubicBezTo>
                      <a:pt x="15" y="14"/>
                      <a:pt x="15" y="13"/>
                      <a:pt x="15" y="11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57" name="Freeform 356"/>
              <p:cNvSpPr>
                <a:spLocks noEditPoints="1"/>
              </p:cNvSpPr>
              <p:nvPr/>
            </p:nvSpPr>
            <p:spPr bwMode="auto">
              <a:xfrm>
                <a:off x="-4143376" y="3789363"/>
                <a:ext cx="55563" cy="53975"/>
              </a:xfrm>
              <a:custGeom>
                <a:avLst/>
                <a:gdLst>
                  <a:gd name="T0" fmla="*/ 14 w 26"/>
                  <a:gd name="T1" fmla="*/ 25 h 25"/>
                  <a:gd name="T2" fmla="*/ 2 w 26"/>
                  <a:gd name="T3" fmla="*/ 16 h 25"/>
                  <a:gd name="T4" fmla="*/ 10 w 26"/>
                  <a:gd name="T5" fmla="*/ 1 h 25"/>
                  <a:gd name="T6" fmla="*/ 13 w 26"/>
                  <a:gd name="T7" fmla="*/ 0 h 25"/>
                  <a:gd name="T8" fmla="*/ 25 w 26"/>
                  <a:gd name="T9" fmla="*/ 9 h 25"/>
                  <a:gd name="T10" fmla="*/ 24 w 26"/>
                  <a:gd name="T11" fmla="*/ 18 h 25"/>
                  <a:gd name="T12" fmla="*/ 17 w 26"/>
                  <a:gd name="T13" fmla="*/ 24 h 25"/>
                  <a:gd name="T14" fmla="*/ 14 w 26"/>
                  <a:gd name="T15" fmla="*/ 25 h 25"/>
                  <a:gd name="T16" fmla="*/ 13 w 26"/>
                  <a:gd name="T17" fmla="*/ 8 h 25"/>
                  <a:gd name="T18" fmla="*/ 12 w 26"/>
                  <a:gd name="T19" fmla="*/ 9 h 25"/>
                  <a:gd name="T20" fmla="*/ 10 w 26"/>
                  <a:gd name="T21" fmla="*/ 14 h 25"/>
                  <a:gd name="T22" fmla="*/ 15 w 26"/>
                  <a:gd name="T23" fmla="*/ 16 h 25"/>
                  <a:gd name="T24" fmla="*/ 17 w 26"/>
                  <a:gd name="T25" fmla="*/ 14 h 25"/>
                  <a:gd name="T26" fmla="*/ 17 w 26"/>
                  <a:gd name="T27" fmla="*/ 11 h 25"/>
                  <a:gd name="T28" fmla="*/ 13 w 26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4" y="25"/>
                    </a:moveTo>
                    <a:cubicBezTo>
                      <a:pt x="9" y="25"/>
                      <a:pt x="4" y="21"/>
                      <a:pt x="2" y="16"/>
                    </a:cubicBezTo>
                    <a:cubicBezTo>
                      <a:pt x="0" y="10"/>
                      <a:pt x="4" y="3"/>
                      <a:pt x="10" y="1"/>
                    </a:cubicBezTo>
                    <a:cubicBezTo>
                      <a:pt x="11" y="1"/>
                      <a:pt x="12" y="0"/>
                      <a:pt x="13" y="0"/>
                    </a:cubicBezTo>
                    <a:cubicBezTo>
                      <a:pt x="18" y="0"/>
                      <a:pt x="23" y="4"/>
                      <a:pt x="25" y="9"/>
                    </a:cubicBezTo>
                    <a:cubicBezTo>
                      <a:pt x="26" y="12"/>
                      <a:pt x="26" y="15"/>
                      <a:pt x="24" y="18"/>
                    </a:cubicBezTo>
                    <a:cubicBezTo>
                      <a:pt x="23" y="21"/>
                      <a:pt x="20" y="23"/>
                      <a:pt x="17" y="24"/>
                    </a:cubicBezTo>
                    <a:cubicBezTo>
                      <a:pt x="16" y="24"/>
                      <a:pt x="15" y="25"/>
                      <a:pt x="14" y="25"/>
                    </a:cubicBezTo>
                    <a:close/>
                    <a:moveTo>
                      <a:pt x="13" y="8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9" y="12"/>
                      <a:pt x="10" y="14"/>
                    </a:cubicBezTo>
                    <a:cubicBezTo>
                      <a:pt x="11" y="16"/>
                      <a:pt x="13" y="17"/>
                      <a:pt x="15" y="16"/>
                    </a:cubicBezTo>
                    <a:cubicBezTo>
                      <a:pt x="16" y="16"/>
                      <a:pt x="16" y="15"/>
                      <a:pt x="17" y="14"/>
                    </a:cubicBezTo>
                    <a:cubicBezTo>
                      <a:pt x="17" y="14"/>
                      <a:pt x="17" y="12"/>
                      <a:pt x="17" y="11"/>
                    </a:cubicBezTo>
                    <a:cubicBezTo>
                      <a:pt x="16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58" name="Freeform 357"/>
              <p:cNvSpPr>
                <a:spLocks noEditPoints="1"/>
              </p:cNvSpPr>
              <p:nvPr/>
            </p:nvSpPr>
            <p:spPr bwMode="auto">
              <a:xfrm>
                <a:off x="-4173539" y="3798888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2 w 25"/>
                  <a:gd name="T3" fmla="*/ 15 h 24"/>
                  <a:gd name="T4" fmla="*/ 10 w 25"/>
                  <a:gd name="T5" fmla="*/ 0 h 24"/>
                  <a:gd name="T6" fmla="*/ 13 w 25"/>
                  <a:gd name="T7" fmla="*/ 0 h 24"/>
                  <a:gd name="T8" fmla="*/ 24 w 25"/>
                  <a:gd name="T9" fmla="*/ 9 h 24"/>
                  <a:gd name="T10" fmla="*/ 23 w 25"/>
                  <a:gd name="T11" fmla="*/ 18 h 24"/>
                  <a:gd name="T12" fmla="*/ 16 w 25"/>
                  <a:gd name="T13" fmla="*/ 24 h 24"/>
                  <a:gd name="T14" fmla="*/ 13 w 25"/>
                  <a:gd name="T15" fmla="*/ 24 h 24"/>
                  <a:gd name="T16" fmla="*/ 13 w 25"/>
                  <a:gd name="T17" fmla="*/ 8 h 24"/>
                  <a:gd name="T18" fmla="*/ 12 w 25"/>
                  <a:gd name="T19" fmla="*/ 8 h 24"/>
                  <a:gd name="T20" fmla="*/ 9 w 25"/>
                  <a:gd name="T21" fmla="*/ 13 h 24"/>
                  <a:gd name="T22" fmla="*/ 14 w 25"/>
                  <a:gd name="T23" fmla="*/ 16 h 24"/>
                  <a:gd name="T24" fmla="*/ 16 w 25"/>
                  <a:gd name="T25" fmla="*/ 14 h 24"/>
                  <a:gd name="T26" fmla="*/ 16 w 25"/>
                  <a:gd name="T27" fmla="*/ 11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8" y="24"/>
                      <a:pt x="3" y="20"/>
                      <a:pt x="2" y="15"/>
                    </a:cubicBezTo>
                    <a:cubicBezTo>
                      <a:pt x="0" y="9"/>
                      <a:pt x="4" y="2"/>
                      <a:pt x="10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8" y="0"/>
                      <a:pt x="23" y="4"/>
                      <a:pt x="24" y="9"/>
                    </a:cubicBezTo>
                    <a:cubicBezTo>
                      <a:pt x="25" y="12"/>
                      <a:pt x="25" y="15"/>
                      <a:pt x="23" y="18"/>
                    </a:cubicBezTo>
                    <a:cubicBezTo>
                      <a:pt x="22" y="21"/>
                      <a:pt x="19" y="23"/>
                      <a:pt x="16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9"/>
                      <a:pt x="9" y="11"/>
                      <a:pt x="9" y="13"/>
                    </a:cubicBezTo>
                    <a:cubicBezTo>
                      <a:pt x="10" y="15"/>
                      <a:pt x="12" y="16"/>
                      <a:pt x="14" y="16"/>
                    </a:cubicBezTo>
                    <a:cubicBezTo>
                      <a:pt x="15" y="16"/>
                      <a:pt x="16" y="15"/>
                      <a:pt x="16" y="14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59" name="Freeform 358"/>
              <p:cNvSpPr>
                <a:spLocks noEditPoints="1"/>
              </p:cNvSpPr>
              <p:nvPr/>
            </p:nvSpPr>
            <p:spPr bwMode="auto">
              <a:xfrm>
                <a:off x="-4205289" y="3808413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2 w 25"/>
                  <a:gd name="T3" fmla="*/ 14 h 24"/>
                  <a:gd name="T4" fmla="*/ 10 w 25"/>
                  <a:gd name="T5" fmla="*/ 0 h 24"/>
                  <a:gd name="T6" fmla="*/ 13 w 25"/>
                  <a:gd name="T7" fmla="*/ 0 h 24"/>
                  <a:gd name="T8" fmla="*/ 24 w 25"/>
                  <a:gd name="T9" fmla="*/ 9 h 24"/>
                  <a:gd name="T10" fmla="*/ 23 w 25"/>
                  <a:gd name="T11" fmla="*/ 18 h 24"/>
                  <a:gd name="T12" fmla="*/ 16 w 25"/>
                  <a:gd name="T13" fmla="*/ 24 h 24"/>
                  <a:gd name="T14" fmla="*/ 13 w 25"/>
                  <a:gd name="T15" fmla="*/ 24 h 24"/>
                  <a:gd name="T16" fmla="*/ 13 w 25"/>
                  <a:gd name="T17" fmla="*/ 8 h 24"/>
                  <a:gd name="T18" fmla="*/ 12 w 25"/>
                  <a:gd name="T19" fmla="*/ 8 h 24"/>
                  <a:gd name="T20" fmla="*/ 10 w 25"/>
                  <a:gd name="T21" fmla="*/ 13 h 24"/>
                  <a:gd name="T22" fmla="*/ 14 w 25"/>
                  <a:gd name="T23" fmla="*/ 16 h 24"/>
                  <a:gd name="T24" fmla="*/ 16 w 25"/>
                  <a:gd name="T25" fmla="*/ 14 h 24"/>
                  <a:gd name="T26" fmla="*/ 17 w 25"/>
                  <a:gd name="T27" fmla="*/ 11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8" y="24"/>
                      <a:pt x="3" y="20"/>
                      <a:pt x="2" y="14"/>
                    </a:cubicBezTo>
                    <a:cubicBezTo>
                      <a:pt x="0" y="8"/>
                      <a:pt x="4" y="1"/>
                      <a:pt x="10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8" y="0"/>
                      <a:pt x="23" y="4"/>
                      <a:pt x="24" y="9"/>
                    </a:cubicBezTo>
                    <a:cubicBezTo>
                      <a:pt x="25" y="12"/>
                      <a:pt x="25" y="16"/>
                      <a:pt x="23" y="18"/>
                    </a:cubicBezTo>
                    <a:cubicBezTo>
                      <a:pt x="22" y="21"/>
                      <a:pt x="19" y="23"/>
                      <a:pt x="16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9" y="11"/>
                      <a:pt x="10" y="13"/>
                    </a:cubicBezTo>
                    <a:cubicBezTo>
                      <a:pt x="10" y="15"/>
                      <a:pt x="12" y="16"/>
                      <a:pt x="14" y="16"/>
                    </a:cubicBezTo>
                    <a:cubicBezTo>
                      <a:pt x="15" y="16"/>
                      <a:pt x="16" y="15"/>
                      <a:pt x="16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6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60" name="Freeform 359"/>
              <p:cNvSpPr>
                <a:spLocks noEditPoints="1"/>
              </p:cNvSpPr>
              <p:nvPr/>
            </p:nvSpPr>
            <p:spPr bwMode="auto">
              <a:xfrm>
                <a:off x="-4235451" y="3814763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1 w 24"/>
                  <a:gd name="T3" fmla="*/ 14 h 24"/>
                  <a:gd name="T4" fmla="*/ 10 w 24"/>
                  <a:gd name="T5" fmla="*/ 0 h 24"/>
                  <a:gd name="T6" fmla="*/ 19 w 24"/>
                  <a:gd name="T7" fmla="*/ 2 h 24"/>
                  <a:gd name="T8" fmla="*/ 24 w 24"/>
                  <a:gd name="T9" fmla="*/ 10 h 24"/>
                  <a:gd name="T10" fmla="*/ 22 w 24"/>
                  <a:gd name="T11" fmla="*/ 19 h 24"/>
                  <a:gd name="T12" fmla="*/ 14 w 24"/>
                  <a:gd name="T13" fmla="*/ 24 h 24"/>
                  <a:gd name="T14" fmla="*/ 12 w 24"/>
                  <a:gd name="T15" fmla="*/ 24 h 24"/>
                  <a:gd name="T16" fmla="*/ 12 w 24"/>
                  <a:gd name="T17" fmla="*/ 8 h 24"/>
                  <a:gd name="T18" fmla="*/ 11 w 24"/>
                  <a:gd name="T19" fmla="*/ 8 h 24"/>
                  <a:gd name="T20" fmla="*/ 9 w 24"/>
                  <a:gd name="T21" fmla="*/ 13 h 24"/>
                  <a:gd name="T22" fmla="*/ 13 w 24"/>
                  <a:gd name="T23" fmla="*/ 16 h 24"/>
                  <a:gd name="T24" fmla="*/ 15 w 24"/>
                  <a:gd name="T25" fmla="*/ 15 h 24"/>
                  <a:gd name="T26" fmla="*/ 16 w 24"/>
                  <a:gd name="T27" fmla="*/ 11 h 24"/>
                  <a:gd name="T28" fmla="*/ 14 w 24"/>
                  <a:gd name="T29" fmla="*/ 9 h 24"/>
                  <a:gd name="T30" fmla="*/ 12 w 24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6" y="24"/>
                      <a:pt x="2" y="20"/>
                      <a:pt x="1" y="14"/>
                    </a:cubicBezTo>
                    <a:cubicBezTo>
                      <a:pt x="0" y="8"/>
                      <a:pt x="4" y="1"/>
                      <a:pt x="10" y="0"/>
                    </a:cubicBezTo>
                    <a:cubicBezTo>
                      <a:pt x="13" y="0"/>
                      <a:pt x="16" y="0"/>
                      <a:pt x="19" y="2"/>
                    </a:cubicBezTo>
                    <a:cubicBezTo>
                      <a:pt x="21" y="4"/>
                      <a:pt x="23" y="7"/>
                      <a:pt x="24" y="10"/>
                    </a:cubicBezTo>
                    <a:cubicBezTo>
                      <a:pt x="24" y="13"/>
                      <a:pt x="24" y="16"/>
                      <a:pt x="22" y="19"/>
                    </a:cubicBezTo>
                    <a:cubicBezTo>
                      <a:pt x="20" y="22"/>
                      <a:pt x="18" y="23"/>
                      <a:pt x="14" y="24"/>
                    </a:cubicBezTo>
                    <a:cubicBezTo>
                      <a:pt x="14" y="24"/>
                      <a:pt x="13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9" y="8"/>
                      <a:pt x="8" y="11"/>
                      <a:pt x="9" y="13"/>
                    </a:cubicBezTo>
                    <a:cubicBezTo>
                      <a:pt x="9" y="15"/>
                      <a:pt x="11" y="16"/>
                      <a:pt x="13" y="16"/>
                    </a:cubicBezTo>
                    <a:cubicBezTo>
                      <a:pt x="14" y="16"/>
                      <a:pt x="15" y="15"/>
                      <a:pt x="15" y="15"/>
                    </a:cubicBezTo>
                    <a:cubicBezTo>
                      <a:pt x="16" y="14"/>
                      <a:pt x="16" y="13"/>
                      <a:pt x="16" y="11"/>
                    </a:cubicBezTo>
                    <a:cubicBezTo>
                      <a:pt x="15" y="10"/>
                      <a:pt x="15" y="9"/>
                      <a:pt x="14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61" name="Freeform 360"/>
              <p:cNvSpPr>
                <a:spLocks noEditPoints="1"/>
              </p:cNvSpPr>
              <p:nvPr/>
            </p:nvSpPr>
            <p:spPr bwMode="auto">
              <a:xfrm>
                <a:off x="-4268789" y="3819525"/>
                <a:ext cx="52388" cy="52388"/>
              </a:xfrm>
              <a:custGeom>
                <a:avLst/>
                <a:gdLst>
                  <a:gd name="T0" fmla="*/ 12 w 24"/>
                  <a:gd name="T1" fmla="*/ 25 h 25"/>
                  <a:gd name="T2" fmla="*/ 0 w 24"/>
                  <a:gd name="T3" fmla="*/ 14 h 25"/>
                  <a:gd name="T4" fmla="*/ 10 w 24"/>
                  <a:gd name="T5" fmla="*/ 1 h 25"/>
                  <a:gd name="T6" fmla="*/ 12 w 24"/>
                  <a:gd name="T7" fmla="*/ 0 h 25"/>
                  <a:gd name="T8" fmla="*/ 24 w 24"/>
                  <a:gd name="T9" fmla="*/ 11 h 25"/>
                  <a:gd name="T10" fmla="*/ 21 w 24"/>
                  <a:gd name="T11" fmla="*/ 20 h 25"/>
                  <a:gd name="T12" fmla="*/ 14 w 24"/>
                  <a:gd name="T13" fmla="*/ 25 h 25"/>
                  <a:gd name="T14" fmla="*/ 12 w 24"/>
                  <a:gd name="T15" fmla="*/ 25 h 25"/>
                  <a:gd name="T16" fmla="*/ 12 w 24"/>
                  <a:gd name="T17" fmla="*/ 9 h 25"/>
                  <a:gd name="T18" fmla="*/ 11 w 24"/>
                  <a:gd name="T19" fmla="*/ 9 h 25"/>
                  <a:gd name="T20" fmla="*/ 8 w 24"/>
                  <a:gd name="T21" fmla="*/ 13 h 25"/>
                  <a:gd name="T22" fmla="*/ 13 w 24"/>
                  <a:gd name="T23" fmla="*/ 17 h 25"/>
                  <a:gd name="T24" fmla="*/ 15 w 24"/>
                  <a:gd name="T25" fmla="*/ 15 h 25"/>
                  <a:gd name="T26" fmla="*/ 16 w 24"/>
                  <a:gd name="T27" fmla="*/ 12 h 25"/>
                  <a:gd name="T28" fmla="*/ 12 w 24"/>
                  <a:gd name="T29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6" y="25"/>
                      <a:pt x="1" y="20"/>
                      <a:pt x="0" y="14"/>
                    </a:cubicBezTo>
                    <a:cubicBezTo>
                      <a:pt x="0" y="7"/>
                      <a:pt x="4" y="1"/>
                      <a:pt x="10" y="1"/>
                    </a:cubicBezTo>
                    <a:cubicBezTo>
                      <a:pt x="11" y="1"/>
                      <a:pt x="11" y="0"/>
                      <a:pt x="12" y="0"/>
                    </a:cubicBezTo>
                    <a:cubicBezTo>
                      <a:pt x="18" y="0"/>
                      <a:pt x="23" y="5"/>
                      <a:pt x="24" y="11"/>
                    </a:cubicBezTo>
                    <a:cubicBezTo>
                      <a:pt x="24" y="14"/>
                      <a:pt x="23" y="18"/>
                      <a:pt x="21" y="20"/>
                    </a:cubicBezTo>
                    <a:cubicBezTo>
                      <a:pt x="19" y="23"/>
                      <a:pt x="17" y="24"/>
                      <a:pt x="14" y="25"/>
                    </a:cubicBezTo>
                    <a:cubicBezTo>
                      <a:pt x="13" y="25"/>
                      <a:pt x="13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1" y="9"/>
                      <a:pt x="11" y="9"/>
                    </a:cubicBezTo>
                    <a:cubicBezTo>
                      <a:pt x="10" y="9"/>
                      <a:pt x="8" y="11"/>
                      <a:pt x="8" y="13"/>
                    </a:cubicBezTo>
                    <a:cubicBezTo>
                      <a:pt x="9" y="15"/>
                      <a:pt x="11" y="17"/>
                      <a:pt x="13" y="17"/>
                    </a:cubicBezTo>
                    <a:cubicBezTo>
                      <a:pt x="14" y="16"/>
                      <a:pt x="14" y="16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5" y="10"/>
                      <a:pt x="14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62" name="Freeform 361"/>
              <p:cNvSpPr>
                <a:spLocks noEditPoints="1"/>
              </p:cNvSpPr>
              <p:nvPr/>
            </p:nvSpPr>
            <p:spPr bwMode="auto">
              <a:xfrm>
                <a:off x="-4148139" y="3827463"/>
                <a:ext cx="57150" cy="53975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6 h 25"/>
                  <a:gd name="T4" fmla="*/ 9 w 26"/>
                  <a:gd name="T5" fmla="*/ 1 h 25"/>
                  <a:gd name="T6" fmla="*/ 13 w 26"/>
                  <a:gd name="T7" fmla="*/ 0 h 25"/>
                  <a:gd name="T8" fmla="*/ 25 w 26"/>
                  <a:gd name="T9" fmla="*/ 9 h 25"/>
                  <a:gd name="T10" fmla="*/ 24 w 26"/>
                  <a:gd name="T11" fmla="*/ 18 h 25"/>
                  <a:gd name="T12" fmla="*/ 17 w 26"/>
                  <a:gd name="T13" fmla="*/ 24 h 25"/>
                  <a:gd name="T14" fmla="*/ 17 w 26"/>
                  <a:gd name="T15" fmla="*/ 24 h 25"/>
                  <a:gd name="T16" fmla="*/ 13 w 26"/>
                  <a:gd name="T17" fmla="*/ 25 h 25"/>
                  <a:gd name="T18" fmla="*/ 13 w 26"/>
                  <a:gd name="T19" fmla="*/ 8 h 25"/>
                  <a:gd name="T20" fmla="*/ 12 w 26"/>
                  <a:gd name="T21" fmla="*/ 9 h 25"/>
                  <a:gd name="T22" fmla="*/ 12 w 26"/>
                  <a:gd name="T23" fmla="*/ 9 h 25"/>
                  <a:gd name="T24" fmla="*/ 9 w 26"/>
                  <a:gd name="T25" fmla="*/ 14 h 25"/>
                  <a:gd name="T26" fmla="*/ 14 w 26"/>
                  <a:gd name="T27" fmla="*/ 16 h 25"/>
                  <a:gd name="T28" fmla="*/ 17 w 26"/>
                  <a:gd name="T29" fmla="*/ 14 h 25"/>
                  <a:gd name="T30" fmla="*/ 17 w 26"/>
                  <a:gd name="T31" fmla="*/ 11 h 25"/>
                  <a:gd name="T32" fmla="*/ 13 w 26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8" y="25"/>
                      <a:pt x="3" y="21"/>
                      <a:pt x="1" y="16"/>
                    </a:cubicBezTo>
                    <a:cubicBezTo>
                      <a:pt x="0" y="9"/>
                      <a:pt x="3" y="3"/>
                      <a:pt x="9" y="1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8" y="0"/>
                      <a:pt x="23" y="4"/>
                      <a:pt x="25" y="9"/>
                    </a:cubicBezTo>
                    <a:cubicBezTo>
                      <a:pt x="26" y="12"/>
                      <a:pt x="25" y="15"/>
                      <a:pt x="24" y="18"/>
                    </a:cubicBezTo>
                    <a:cubicBezTo>
                      <a:pt x="22" y="21"/>
                      <a:pt x="20" y="23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6" y="24"/>
                      <a:pt x="14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9" y="11"/>
                      <a:pt x="9" y="14"/>
                    </a:cubicBezTo>
                    <a:cubicBezTo>
                      <a:pt x="10" y="16"/>
                      <a:pt x="12" y="17"/>
                      <a:pt x="14" y="16"/>
                    </a:cubicBezTo>
                    <a:cubicBezTo>
                      <a:pt x="15" y="16"/>
                      <a:pt x="16" y="15"/>
                      <a:pt x="17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63" name="Freeform 362"/>
              <p:cNvSpPr>
                <a:spLocks noEditPoints="1"/>
              </p:cNvSpPr>
              <p:nvPr/>
            </p:nvSpPr>
            <p:spPr bwMode="auto">
              <a:xfrm>
                <a:off x="-4181476" y="3838575"/>
                <a:ext cx="55563" cy="50800"/>
              </a:xfrm>
              <a:custGeom>
                <a:avLst/>
                <a:gdLst>
                  <a:gd name="T0" fmla="*/ 14 w 26"/>
                  <a:gd name="T1" fmla="*/ 24 h 24"/>
                  <a:gd name="T2" fmla="*/ 2 w 26"/>
                  <a:gd name="T3" fmla="*/ 15 h 24"/>
                  <a:gd name="T4" fmla="*/ 11 w 26"/>
                  <a:gd name="T5" fmla="*/ 0 h 24"/>
                  <a:gd name="T6" fmla="*/ 14 w 26"/>
                  <a:gd name="T7" fmla="*/ 0 h 24"/>
                  <a:gd name="T8" fmla="*/ 25 w 26"/>
                  <a:gd name="T9" fmla="*/ 8 h 24"/>
                  <a:gd name="T10" fmla="*/ 24 w 26"/>
                  <a:gd name="T11" fmla="*/ 18 h 24"/>
                  <a:gd name="T12" fmla="*/ 17 w 26"/>
                  <a:gd name="T13" fmla="*/ 24 h 24"/>
                  <a:gd name="T14" fmla="*/ 14 w 26"/>
                  <a:gd name="T15" fmla="*/ 24 h 24"/>
                  <a:gd name="T16" fmla="*/ 14 w 26"/>
                  <a:gd name="T17" fmla="*/ 8 h 24"/>
                  <a:gd name="T18" fmla="*/ 13 w 26"/>
                  <a:gd name="T19" fmla="*/ 8 h 24"/>
                  <a:gd name="T20" fmla="*/ 10 w 26"/>
                  <a:gd name="T21" fmla="*/ 13 h 24"/>
                  <a:gd name="T22" fmla="*/ 15 w 26"/>
                  <a:gd name="T23" fmla="*/ 16 h 24"/>
                  <a:gd name="T24" fmla="*/ 17 w 26"/>
                  <a:gd name="T25" fmla="*/ 14 h 24"/>
                  <a:gd name="T26" fmla="*/ 17 w 26"/>
                  <a:gd name="T27" fmla="*/ 11 h 24"/>
                  <a:gd name="T28" fmla="*/ 14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8" y="24"/>
                      <a:pt x="3" y="20"/>
                      <a:pt x="2" y="15"/>
                    </a:cubicBezTo>
                    <a:cubicBezTo>
                      <a:pt x="0" y="8"/>
                      <a:pt x="4" y="2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9" y="0"/>
                      <a:pt x="24" y="3"/>
                      <a:pt x="25" y="8"/>
                    </a:cubicBezTo>
                    <a:cubicBezTo>
                      <a:pt x="26" y="12"/>
                      <a:pt x="26" y="15"/>
                      <a:pt x="24" y="18"/>
                    </a:cubicBezTo>
                    <a:cubicBezTo>
                      <a:pt x="23" y="21"/>
                      <a:pt x="20" y="23"/>
                      <a:pt x="17" y="24"/>
                    </a:cubicBezTo>
                    <a:cubicBezTo>
                      <a:pt x="16" y="24"/>
                      <a:pt x="15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9" y="11"/>
                      <a:pt x="10" y="13"/>
                    </a:cubicBezTo>
                    <a:cubicBezTo>
                      <a:pt x="10" y="15"/>
                      <a:pt x="13" y="16"/>
                      <a:pt x="15" y="16"/>
                    </a:cubicBezTo>
                    <a:cubicBezTo>
                      <a:pt x="16" y="15"/>
                      <a:pt x="17" y="15"/>
                      <a:pt x="17" y="14"/>
                    </a:cubicBezTo>
                    <a:cubicBezTo>
                      <a:pt x="18" y="13"/>
                      <a:pt x="18" y="12"/>
                      <a:pt x="17" y="11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64" name="Freeform 363"/>
              <p:cNvSpPr>
                <a:spLocks noEditPoints="1"/>
              </p:cNvSpPr>
              <p:nvPr/>
            </p:nvSpPr>
            <p:spPr bwMode="auto">
              <a:xfrm>
                <a:off x="-4211639" y="3844925"/>
                <a:ext cx="52388" cy="53975"/>
              </a:xfrm>
              <a:custGeom>
                <a:avLst/>
                <a:gdLst>
                  <a:gd name="T0" fmla="*/ 12 w 25"/>
                  <a:gd name="T1" fmla="*/ 25 h 25"/>
                  <a:gd name="T2" fmla="*/ 5 w 25"/>
                  <a:gd name="T3" fmla="*/ 23 h 25"/>
                  <a:gd name="T4" fmla="*/ 0 w 25"/>
                  <a:gd name="T5" fmla="*/ 15 h 25"/>
                  <a:gd name="T6" fmla="*/ 2 w 25"/>
                  <a:gd name="T7" fmla="*/ 6 h 25"/>
                  <a:gd name="T8" fmla="*/ 9 w 25"/>
                  <a:gd name="T9" fmla="*/ 1 h 25"/>
                  <a:gd name="T10" fmla="*/ 12 w 25"/>
                  <a:gd name="T11" fmla="*/ 0 h 25"/>
                  <a:gd name="T12" fmla="*/ 24 w 25"/>
                  <a:gd name="T13" fmla="*/ 10 h 25"/>
                  <a:gd name="T14" fmla="*/ 22 w 25"/>
                  <a:gd name="T15" fmla="*/ 19 h 25"/>
                  <a:gd name="T16" fmla="*/ 15 w 25"/>
                  <a:gd name="T17" fmla="*/ 24 h 25"/>
                  <a:gd name="T18" fmla="*/ 12 w 25"/>
                  <a:gd name="T19" fmla="*/ 25 h 25"/>
                  <a:gd name="T20" fmla="*/ 12 w 25"/>
                  <a:gd name="T21" fmla="*/ 8 h 25"/>
                  <a:gd name="T22" fmla="*/ 11 w 25"/>
                  <a:gd name="T23" fmla="*/ 8 h 25"/>
                  <a:gd name="T24" fmla="*/ 9 w 25"/>
                  <a:gd name="T25" fmla="*/ 10 h 25"/>
                  <a:gd name="T26" fmla="*/ 8 w 25"/>
                  <a:gd name="T27" fmla="*/ 13 h 25"/>
                  <a:gd name="T28" fmla="*/ 10 w 25"/>
                  <a:gd name="T29" fmla="*/ 16 h 25"/>
                  <a:gd name="T30" fmla="*/ 13 w 25"/>
                  <a:gd name="T31" fmla="*/ 16 h 25"/>
                  <a:gd name="T32" fmla="*/ 15 w 25"/>
                  <a:gd name="T33" fmla="*/ 15 h 25"/>
                  <a:gd name="T34" fmla="*/ 16 w 25"/>
                  <a:gd name="T35" fmla="*/ 12 h 25"/>
                  <a:gd name="T36" fmla="*/ 12 w 25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0" y="25"/>
                      <a:pt x="7" y="24"/>
                      <a:pt x="5" y="23"/>
                    </a:cubicBezTo>
                    <a:cubicBezTo>
                      <a:pt x="3" y="21"/>
                      <a:pt x="1" y="18"/>
                      <a:pt x="0" y="15"/>
                    </a:cubicBezTo>
                    <a:cubicBezTo>
                      <a:pt x="0" y="12"/>
                      <a:pt x="0" y="8"/>
                      <a:pt x="2" y="6"/>
                    </a:cubicBezTo>
                    <a:cubicBezTo>
                      <a:pt x="4" y="3"/>
                      <a:pt x="6" y="1"/>
                      <a:pt x="9" y="1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8" y="0"/>
                      <a:pt x="22" y="4"/>
                      <a:pt x="24" y="10"/>
                    </a:cubicBezTo>
                    <a:cubicBezTo>
                      <a:pt x="25" y="13"/>
                      <a:pt x="24" y="16"/>
                      <a:pt x="22" y="19"/>
                    </a:cubicBezTo>
                    <a:cubicBezTo>
                      <a:pt x="21" y="22"/>
                      <a:pt x="18" y="24"/>
                      <a:pt x="15" y="24"/>
                    </a:cubicBezTo>
                    <a:cubicBezTo>
                      <a:pt x="14" y="25"/>
                      <a:pt x="13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4"/>
                      <a:pt x="9" y="15"/>
                      <a:pt x="10" y="16"/>
                    </a:cubicBezTo>
                    <a:cubicBezTo>
                      <a:pt x="11" y="16"/>
                      <a:pt x="12" y="17"/>
                      <a:pt x="13" y="16"/>
                    </a:cubicBezTo>
                    <a:cubicBezTo>
                      <a:pt x="14" y="16"/>
                      <a:pt x="15" y="16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5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65" name="Freeform 364"/>
              <p:cNvSpPr>
                <a:spLocks noEditPoints="1"/>
              </p:cNvSpPr>
              <p:nvPr/>
            </p:nvSpPr>
            <p:spPr bwMode="auto">
              <a:xfrm>
                <a:off x="-4248151" y="3851275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4 h 25"/>
                  <a:gd name="T4" fmla="*/ 11 w 26"/>
                  <a:gd name="T5" fmla="*/ 0 h 25"/>
                  <a:gd name="T6" fmla="*/ 13 w 26"/>
                  <a:gd name="T7" fmla="*/ 0 h 25"/>
                  <a:gd name="T8" fmla="*/ 25 w 26"/>
                  <a:gd name="T9" fmla="*/ 10 h 25"/>
                  <a:gd name="T10" fmla="*/ 23 w 26"/>
                  <a:gd name="T11" fmla="*/ 19 h 25"/>
                  <a:gd name="T12" fmla="*/ 15 w 26"/>
                  <a:gd name="T13" fmla="*/ 24 h 25"/>
                  <a:gd name="T14" fmla="*/ 13 w 26"/>
                  <a:gd name="T15" fmla="*/ 25 h 25"/>
                  <a:gd name="T16" fmla="*/ 13 w 26"/>
                  <a:gd name="T17" fmla="*/ 8 h 25"/>
                  <a:gd name="T18" fmla="*/ 13 w 26"/>
                  <a:gd name="T19" fmla="*/ 8 h 25"/>
                  <a:gd name="T20" fmla="*/ 9 w 26"/>
                  <a:gd name="T21" fmla="*/ 13 h 25"/>
                  <a:gd name="T22" fmla="*/ 14 w 26"/>
                  <a:gd name="T23" fmla="*/ 16 h 25"/>
                  <a:gd name="T24" fmla="*/ 17 w 26"/>
                  <a:gd name="T25" fmla="*/ 15 h 25"/>
                  <a:gd name="T26" fmla="*/ 17 w 26"/>
                  <a:gd name="T27" fmla="*/ 12 h 25"/>
                  <a:gd name="T28" fmla="*/ 13 w 26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7" y="25"/>
                      <a:pt x="2" y="20"/>
                      <a:pt x="1" y="14"/>
                    </a:cubicBezTo>
                    <a:cubicBezTo>
                      <a:pt x="0" y="8"/>
                      <a:pt x="5" y="2"/>
                      <a:pt x="11" y="0"/>
                    </a:cubicBezTo>
                    <a:cubicBezTo>
                      <a:pt x="12" y="0"/>
                      <a:pt x="13" y="0"/>
                      <a:pt x="13" y="0"/>
                    </a:cubicBezTo>
                    <a:cubicBezTo>
                      <a:pt x="19" y="0"/>
                      <a:pt x="24" y="4"/>
                      <a:pt x="25" y="10"/>
                    </a:cubicBezTo>
                    <a:cubicBezTo>
                      <a:pt x="26" y="13"/>
                      <a:pt x="25" y="17"/>
                      <a:pt x="23" y="19"/>
                    </a:cubicBezTo>
                    <a:cubicBezTo>
                      <a:pt x="21" y="22"/>
                      <a:pt x="19" y="24"/>
                      <a:pt x="15" y="24"/>
                    </a:cubicBezTo>
                    <a:cubicBezTo>
                      <a:pt x="15" y="25"/>
                      <a:pt x="14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0" y="9"/>
                      <a:pt x="9" y="11"/>
                      <a:pt x="9" y="13"/>
                    </a:cubicBezTo>
                    <a:cubicBezTo>
                      <a:pt x="10" y="15"/>
                      <a:pt x="12" y="17"/>
                      <a:pt x="14" y="16"/>
                    </a:cubicBezTo>
                    <a:cubicBezTo>
                      <a:pt x="15" y="16"/>
                      <a:pt x="16" y="16"/>
                      <a:pt x="17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66" name="Freeform 365"/>
              <p:cNvSpPr>
                <a:spLocks noEditPoints="1"/>
              </p:cNvSpPr>
              <p:nvPr/>
            </p:nvSpPr>
            <p:spPr bwMode="auto">
              <a:xfrm>
                <a:off x="-4156076" y="3865563"/>
                <a:ext cx="57150" cy="52388"/>
              </a:xfrm>
              <a:custGeom>
                <a:avLst/>
                <a:gdLst>
                  <a:gd name="T0" fmla="*/ 14 w 27"/>
                  <a:gd name="T1" fmla="*/ 24 h 24"/>
                  <a:gd name="T2" fmla="*/ 2 w 27"/>
                  <a:gd name="T3" fmla="*/ 15 h 24"/>
                  <a:gd name="T4" fmla="*/ 11 w 27"/>
                  <a:gd name="T5" fmla="*/ 1 h 24"/>
                  <a:gd name="T6" fmla="*/ 14 w 27"/>
                  <a:gd name="T7" fmla="*/ 0 h 24"/>
                  <a:gd name="T8" fmla="*/ 26 w 27"/>
                  <a:gd name="T9" fmla="*/ 9 h 24"/>
                  <a:gd name="T10" fmla="*/ 25 w 27"/>
                  <a:gd name="T11" fmla="*/ 18 h 24"/>
                  <a:gd name="T12" fmla="*/ 17 w 27"/>
                  <a:gd name="T13" fmla="*/ 24 h 24"/>
                  <a:gd name="T14" fmla="*/ 14 w 27"/>
                  <a:gd name="T15" fmla="*/ 24 h 24"/>
                  <a:gd name="T16" fmla="*/ 14 w 27"/>
                  <a:gd name="T17" fmla="*/ 8 h 24"/>
                  <a:gd name="T18" fmla="*/ 13 w 27"/>
                  <a:gd name="T19" fmla="*/ 8 h 24"/>
                  <a:gd name="T20" fmla="*/ 10 w 27"/>
                  <a:gd name="T21" fmla="*/ 13 h 24"/>
                  <a:gd name="T22" fmla="*/ 14 w 27"/>
                  <a:gd name="T23" fmla="*/ 16 h 24"/>
                  <a:gd name="T24" fmla="*/ 15 w 27"/>
                  <a:gd name="T25" fmla="*/ 16 h 24"/>
                  <a:gd name="T26" fmla="*/ 18 w 27"/>
                  <a:gd name="T27" fmla="*/ 14 h 24"/>
                  <a:gd name="T28" fmla="*/ 18 w 27"/>
                  <a:gd name="T29" fmla="*/ 11 h 24"/>
                  <a:gd name="T30" fmla="*/ 14 w 27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4">
                    <a:moveTo>
                      <a:pt x="14" y="24"/>
                    </a:moveTo>
                    <a:cubicBezTo>
                      <a:pt x="8" y="24"/>
                      <a:pt x="3" y="21"/>
                      <a:pt x="2" y="15"/>
                    </a:cubicBezTo>
                    <a:cubicBezTo>
                      <a:pt x="0" y="9"/>
                      <a:pt x="4" y="2"/>
                      <a:pt x="11" y="1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9" y="0"/>
                      <a:pt x="24" y="4"/>
                      <a:pt x="26" y="9"/>
                    </a:cubicBezTo>
                    <a:cubicBezTo>
                      <a:pt x="27" y="12"/>
                      <a:pt x="26" y="15"/>
                      <a:pt x="25" y="18"/>
                    </a:cubicBezTo>
                    <a:cubicBezTo>
                      <a:pt x="23" y="21"/>
                      <a:pt x="21" y="23"/>
                      <a:pt x="17" y="24"/>
                    </a:cubicBezTo>
                    <a:cubicBezTo>
                      <a:pt x="16" y="24"/>
                      <a:pt x="15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4" y="8"/>
                      <a:pt x="13" y="8"/>
                      <a:pt x="13" y="8"/>
                    </a:cubicBezTo>
                    <a:cubicBezTo>
                      <a:pt x="10" y="9"/>
                      <a:pt x="9" y="11"/>
                      <a:pt x="10" y="13"/>
                    </a:cubicBezTo>
                    <a:cubicBezTo>
                      <a:pt x="10" y="15"/>
                      <a:pt x="12" y="16"/>
                      <a:pt x="14" y="16"/>
                    </a:cubicBezTo>
                    <a:cubicBezTo>
                      <a:pt x="14" y="16"/>
                      <a:pt x="15" y="16"/>
                      <a:pt x="15" y="16"/>
                    </a:cubicBezTo>
                    <a:cubicBezTo>
                      <a:pt x="16" y="16"/>
                      <a:pt x="17" y="15"/>
                      <a:pt x="18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67" name="Freeform 366"/>
              <p:cNvSpPr>
                <a:spLocks noEditPoints="1"/>
              </p:cNvSpPr>
              <p:nvPr/>
            </p:nvSpPr>
            <p:spPr bwMode="auto">
              <a:xfrm>
                <a:off x="-4192589" y="3908425"/>
                <a:ext cx="85725" cy="79375"/>
              </a:xfrm>
              <a:custGeom>
                <a:avLst/>
                <a:gdLst>
                  <a:gd name="T0" fmla="*/ 19 w 40"/>
                  <a:gd name="T1" fmla="*/ 37 h 37"/>
                  <a:gd name="T2" fmla="*/ 9 w 40"/>
                  <a:gd name="T3" fmla="*/ 35 h 37"/>
                  <a:gd name="T4" fmla="*/ 0 w 40"/>
                  <a:gd name="T5" fmla="*/ 23 h 37"/>
                  <a:gd name="T6" fmla="*/ 4 w 40"/>
                  <a:gd name="T7" fmla="*/ 9 h 37"/>
                  <a:gd name="T8" fmla="*/ 16 w 40"/>
                  <a:gd name="T9" fmla="*/ 1 h 37"/>
                  <a:gd name="T10" fmla="*/ 30 w 40"/>
                  <a:gd name="T11" fmla="*/ 3 h 37"/>
                  <a:gd name="T12" fmla="*/ 39 w 40"/>
                  <a:gd name="T13" fmla="*/ 14 h 37"/>
                  <a:gd name="T14" fmla="*/ 37 w 40"/>
                  <a:gd name="T15" fmla="*/ 28 h 37"/>
                  <a:gd name="T16" fmla="*/ 24 w 40"/>
                  <a:gd name="T17" fmla="*/ 37 h 37"/>
                  <a:gd name="T18" fmla="*/ 19 w 40"/>
                  <a:gd name="T19" fmla="*/ 37 h 37"/>
                  <a:gd name="T20" fmla="*/ 20 w 40"/>
                  <a:gd name="T21" fmla="*/ 9 h 37"/>
                  <a:gd name="T22" fmla="*/ 17 w 40"/>
                  <a:gd name="T23" fmla="*/ 9 h 37"/>
                  <a:gd name="T24" fmla="*/ 10 w 40"/>
                  <a:gd name="T25" fmla="*/ 14 h 37"/>
                  <a:gd name="T26" fmla="*/ 8 w 40"/>
                  <a:gd name="T27" fmla="*/ 21 h 37"/>
                  <a:gd name="T28" fmla="*/ 13 w 40"/>
                  <a:gd name="T29" fmla="*/ 28 h 37"/>
                  <a:gd name="T30" fmla="*/ 22 w 40"/>
                  <a:gd name="T31" fmla="*/ 29 h 37"/>
                  <a:gd name="T32" fmla="*/ 30 w 40"/>
                  <a:gd name="T33" fmla="*/ 24 h 37"/>
                  <a:gd name="T34" fmla="*/ 31 w 40"/>
                  <a:gd name="T35" fmla="*/ 16 h 37"/>
                  <a:gd name="T36" fmla="*/ 26 w 40"/>
                  <a:gd name="T37" fmla="*/ 10 h 37"/>
                  <a:gd name="T38" fmla="*/ 20 w 40"/>
                  <a:gd name="T39" fmla="*/ 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0" h="37">
                    <a:moveTo>
                      <a:pt x="19" y="37"/>
                    </a:moveTo>
                    <a:cubicBezTo>
                      <a:pt x="15" y="37"/>
                      <a:pt x="12" y="36"/>
                      <a:pt x="9" y="35"/>
                    </a:cubicBezTo>
                    <a:cubicBezTo>
                      <a:pt x="5" y="32"/>
                      <a:pt x="1" y="28"/>
                      <a:pt x="0" y="23"/>
                    </a:cubicBezTo>
                    <a:cubicBezTo>
                      <a:pt x="0" y="18"/>
                      <a:pt x="1" y="13"/>
                      <a:pt x="4" y="9"/>
                    </a:cubicBezTo>
                    <a:cubicBezTo>
                      <a:pt x="6" y="5"/>
                      <a:pt x="11" y="2"/>
                      <a:pt x="16" y="1"/>
                    </a:cubicBezTo>
                    <a:cubicBezTo>
                      <a:pt x="20" y="0"/>
                      <a:pt x="25" y="1"/>
                      <a:pt x="30" y="3"/>
                    </a:cubicBezTo>
                    <a:cubicBezTo>
                      <a:pt x="34" y="5"/>
                      <a:pt x="38" y="9"/>
                      <a:pt x="39" y="14"/>
                    </a:cubicBezTo>
                    <a:cubicBezTo>
                      <a:pt x="40" y="19"/>
                      <a:pt x="40" y="24"/>
                      <a:pt x="37" y="28"/>
                    </a:cubicBezTo>
                    <a:cubicBezTo>
                      <a:pt x="34" y="32"/>
                      <a:pt x="29" y="35"/>
                      <a:pt x="24" y="37"/>
                    </a:cubicBezTo>
                    <a:cubicBezTo>
                      <a:pt x="22" y="37"/>
                      <a:pt x="21" y="37"/>
                      <a:pt x="19" y="37"/>
                    </a:cubicBezTo>
                    <a:close/>
                    <a:moveTo>
                      <a:pt x="20" y="9"/>
                    </a:moveTo>
                    <a:cubicBezTo>
                      <a:pt x="19" y="9"/>
                      <a:pt x="18" y="9"/>
                      <a:pt x="17" y="9"/>
                    </a:cubicBezTo>
                    <a:cubicBezTo>
                      <a:pt x="15" y="10"/>
                      <a:pt x="12" y="11"/>
                      <a:pt x="10" y="14"/>
                    </a:cubicBezTo>
                    <a:cubicBezTo>
                      <a:pt x="9" y="15"/>
                      <a:pt x="8" y="18"/>
                      <a:pt x="8" y="21"/>
                    </a:cubicBezTo>
                    <a:cubicBezTo>
                      <a:pt x="9" y="24"/>
                      <a:pt x="11" y="26"/>
                      <a:pt x="13" y="28"/>
                    </a:cubicBezTo>
                    <a:cubicBezTo>
                      <a:pt x="16" y="29"/>
                      <a:pt x="19" y="29"/>
                      <a:pt x="22" y="29"/>
                    </a:cubicBezTo>
                    <a:cubicBezTo>
                      <a:pt x="26" y="28"/>
                      <a:pt x="28" y="26"/>
                      <a:pt x="30" y="24"/>
                    </a:cubicBezTo>
                    <a:cubicBezTo>
                      <a:pt x="31" y="21"/>
                      <a:pt x="32" y="18"/>
                      <a:pt x="31" y="16"/>
                    </a:cubicBezTo>
                    <a:cubicBezTo>
                      <a:pt x="30" y="13"/>
                      <a:pt x="29" y="11"/>
                      <a:pt x="26" y="10"/>
                    </a:cubicBezTo>
                    <a:cubicBezTo>
                      <a:pt x="24" y="9"/>
                      <a:pt x="22" y="9"/>
                      <a:pt x="2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68" name="Freeform 367"/>
              <p:cNvSpPr>
                <a:spLocks noEditPoints="1"/>
              </p:cNvSpPr>
              <p:nvPr/>
            </p:nvSpPr>
            <p:spPr bwMode="auto">
              <a:xfrm>
                <a:off x="-4191001" y="3875088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5 h 25"/>
                  <a:gd name="T4" fmla="*/ 11 w 26"/>
                  <a:gd name="T5" fmla="*/ 1 h 25"/>
                  <a:gd name="T6" fmla="*/ 14 w 26"/>
                  <a:gd name="T7" fmla="*/ 0 h 25"/>
                  <a:gd name="T8" fmla="*/ 26 w 26"/>
                  <a:gd name="T9" fmla="*/ 9 h 25"/>
                  <a:gd name="T10" fmla="*/ 24 w 26"/>
                  <a:gd name="T11" fmla="*/ 19 h 25"/>
                  <a:gd name="T12" fmla="*/ 16 w 26"/>
                  <a:gd name="T13" fmla="*/ 24 h 25"/>
                  <a:gd name="T14" fmla="*/ 13 w 26"/>
                  <a:gd name="T15" fmla="*/ 25 h 25"/>
                  <a:gd name="T16" fmla="*/ 14 w 26"/>
                  <a:gd name="T17" fmla="*/ 8 h 25"/>
                  <a:gd name="T18" fmla="*/ 13 w 26"/>
                  <a:gd name="T19" fmla="*/ 9 h 25"/>
                  <a:gd name="T20" fmla="*/ 9 w 26"/>
                  <a:gd name="T21" fmla="*/ 14 h 25"/>
                  <a:gd name="T22" fmla="*/ 15 w 26"/>
                  <a:gd name="T23" fmla="*/ 16 h 25"/>
                  <a:gd name="T24" fmla="*/ 17 w 26"/>
                  <a:gd name="T25" fmla="*/ 14 h 25"/>
                  <a:gd name="T26" fmla="*/ 18 w 26"/>
                  <a:gd name="T27" fmla="*/ 12 h 25"/>
                  <a:gd name="T28" fmla="*/ 14 w 26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7" y="25"/>
                      <a:pt x="3" y="21"/>
                      <a:pt x="1" y="15"/>
                    </a:cubicBezTo>
                    <a:cubicBezTo>
                      <a:pt x="0" y="9"/>
                      <a:pt x="4" y="2"/>
                      <a:pt x="11" y="1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9" y="0"/>
                      <a:pt x="24" y="4"/>
                      <a:pt x="26" y="9"/>
                    </a:cubicBezTo>
                    <a:cubicBezTo>
                      <a:pt x="26" y="13"/>
                      <a:pt x="26" y="16"/>
                      <a:pt x="24" y="19"/>
                    </a:cubicBezTo>
                    <a:cubicBezTo>
                      <a:pt x="23" y="21"/>
                      <a:pt x="20" y="24"/>
                      <a:pt x="16" y="24"/>
                    </a:cubicBezTo>
                    <a:cubicBezTo>
                      <a:pt x="15" y="24"/>
                      <a:pt x="14" y="25"/>
                      <a:pt x="13" y="25"/>
                    </a:cubicBezTo>
                    <a:close/>
                    <a:moveTo>
                      <a:pt x="14" y="8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0" y="9"/>
                      <a:pt x="9" y="11"/>
                      <a:pt x="9" y="14"/>
                    </a:cubicBezTo>
                    <a:cubicBezTo>
                      <a:pt x="10" y="16"/>
                      <a:pt x="12" y="17"/>
                      <a:pt x="15" y="16"/>
                    </a:cubicBezTo>
                    <a:cubicBezTo>
                      <a:pt x="16" y="16"/>
                      <a:pt x="17" y="15"/>
                      <a:pt x="17" y="14"/>
                    </a:cubicBezTo>
                    <a:cubicBezTo>
                      <a:pt x="18" y="14"/>
                      <a:pt x="18" y="13"/>
                      <a:pt x="18" y="12"/>
                    </a:cubicBezTo>
                    <a:cubicBezTo>
                      <a:pt x="17" y="10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69" name="Freeform 368"/>
              <p:cNvSpPr>
                <a:spLocks noEditPoints="1"/>
              </p:cNvSpPr>
              <p:nvPr/>
            </p:nvSpPr>
            <p:spPr bwMode="auto">
              <a:xfrm>
                <a:off x="-4225926" y="3881438"/>
                <a:ext cx="57150" cy="53975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5 h 25"/>
                  <a:gd name="T4" fmla="*/ 11 w 26"/>
                  <a:gd name="T5" fmla="*/ 1 h 25"/>
                  <a:gd name="T6" fmla="*/ 20 w 26"/>
                  <a:gd name="T7" fmla="*/ 3 h 25"/>
                  <a:gd name="T8" fmla="*/ 25 w 26"/>
                  <a:gd name="T9" fmla="*/ 10 h 25"/>
                  <a:gd name="T10" fmla="*/ 23 w 26"/>
                  <a:gd name="T11" fmla="*/ 20 h 25"/>
                  <a:gd name="T12" fmla="*/ 15 w 26"/>
                  <a:gd name="T13" fmla="*/ 25 h 25"/>
                  <a:gd name="T14" fmla="*/ 13 w 26"/>
                  <a:gd name="T15" fmla="*/ 25 h 25"/>
                  <a:gd name="T16" fmla="*/ 13 w 26"/>
                  <a:gd name="T17" fmla="*/ 9 h 25"/>
                  <a:gd name="T18" fmla="*/ 12 w 26"/>
                  <a:gd name="T19" fmla="*/ 9 h 25"/>
                  <a:gd name="T20" fmla="*/ 9 w 26"/>
                  <a:gd name="T21" fmla="*/ 14 h 25"/>
                  <a:gd name="T22" fmla="*/ 14 w 26"/>
                  <a:gd name="T23" fmla="*/ 17 h 25"/>
                  <a:gd name="T24" fmla="*/ 17 w 26"/>
                  <a:gd name="T25" fmla="*/ 15 h 25"/>
                  <a:gd name="T26" fmla="*/ 17 w 26"/>
                  <a:gd name="T27" fmla="*/ 12 h 25"/>
                  <a:gd name="T28" fmla="*/ 16 w 26"/>
                  <a:gd name="T29" fmla="*/ 10 h 25"/>
                  <a:gd name="T30" fmla="*/ 13 w 26"/>
                  <a:gd name="T3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7" y="25"/>
                      <a:pt x="2" y="21"/>
                      <a:pt x="1" y="15"/>
                    </a:cubicBezTo>
                    <a:cubicBezTo>
                      <a:pt x="0" y="8"/>
                      <a:pt x="4" y="2"/>
                      <a:pt x="11" y="1"/>
                    </a:cubicBezTo>
                    <a:cubicBezTo>
                      <a:pt x="14" y="0"/>
                      <a:pt x="17" y="1"/>
                      <a:pt x="20" y="3"/>
                    </a:cubicBezTo>
                    <a:cubicBezTo>
                      <a:pt x="23" y="5"/>
                      <a:pt x="25" y="7"/>
                      <a:pt x="25" y="10"/>
                    </a:cubicBezTo>
                    <a:cubicBezTo>
                      <a:pt x="26" y="14"/>
                      <a:pt x="25" y="17"/>
                      <a:pt x="23" y="20"/>
                    </a:cubicBezTo>
                    <a:cubicBezTo>
                      <a:pt x="22" y="22"/>
                      <a:pt x="19" y="24"/>
                      <a:pt x="15" y="25"/>
                    </a:cubicBezTo>
                    <a:cubicBezTo>
                      <a:pt x="15" y="25"/>
                      <a:pt x="14" y="25"/>
                      <a:pt x="13" y="25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8" y="12"/>
                      <a:pt x="9" y="14"/>
                    </a:cubicBezTo>
                    <a:cubicBezTo>
                      <a:pt x="9" y="16"/>
                      <a:pt x="11" y="17"/>
                      <a:pt x="14" y="17"/>
                    </a:cubicBezTo>
                    <a:cubicBezTo>
                      <a:pt x="15" y="17"/>
                      <a:pt x="16" y="16"/>
                      <a:pt x="17" y="15"/>
                    </a:cubicBezTo>
                    <a:cubicBezTo>
                      <a:pt x="17" y="14"/>
                      <a:pt x="18" y="13"/>
                      <a:pt x="17" y="12"/>
                    </a:cubicBezTo>
                    <a:cubicBezTo>
                      <a:pt x="17" y="11"/>
                      <a:pt x="17" y="10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70" name="Freeform 369"/>
              <p:cNvSpPr>
                <a:spLocks noEditPoints="1"/>
              </p:cNvSpPr>
              <p:nvPr/>
            </p:nvSpPr>
            <p:spPr bwMode="auto">
              <a:xfrm>
                <a:off x="-4341814" y="3790950"/>
                <a:ext cx="49213" cy="53975"/>
              </a:xfrm>
              <a:custGeom>
                <a:avLst/>
                <a:gdLst>
                  <a:gd name="T0" fmla="*/ 12 w 23"/>
                  <a:gd name="T1" fmla="*/ 25 h 25"/>
                  <a:gd name="T2" fmla="*/ 1 w 23"/>
                  <a:gd name="T3" fmla="*/ 13 h 25"/>
                  <a:gd name="T4" fmla="*/ 12 w 23"/>
                  <a:gd name="T5" fmla="*/ 0 h 25"/>
                  <a:gd name="T6" fmla="*/ 12 w 23"/>
                  <a:gd name="T7" fmla="*/ 0 h 25"/>
                  <a:gd name="T8" fmla="*/ 23 w 23"/>
                  <a:gd name="T9" fmla="*/ 12 h 25"/>
                  <a:gd name="T10" fmla="*/ 20 w 23"/>
                  <a:gd name="T11" fmla="*/ 21 h 25"/>
                  <a:gd name="T12" fmla="*/ 12 w 23"/>
                  <a:gd name="T13" fmla="*/ 25 h 25"/>
                  <a:gd name="T14" fmla="*/ 12 w 23"/>
                  <a:gd name="T15" fmla="*/ 8 h 25"/>
                  <a:gd name="T16" fmla="*/ 9 w 23"/>
                  <a:gd name="T17" fmla="*/ 13 h 25"/>
                  <a:gd name="T18" fmla="*/ 12 w 23"/>
                  <a:gd name="T19" fmla="*/ 16 h 25"/>
                  <a:gd name="T20" fmla="*/ 12 w 23"/>
                  <a:gd name="T21" fmla="*/ 16 h 25"/>
                  <a:gd name="T22" fmla="*/ 14 w 23"/>
                  <a:gd name="T23" fmla="*/ 16 h 25"/>
                  <a:gd name="T24" fmla="*/ 15 w 23"/>
                  <a:gd name="T25" fmla="*/ 12 h 25"/>
                  <a:gd name="T26" fmla="*/ 12 w 23"/>
                  <a:gd name="T2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25">
                    <a:moveTo>
                      <a:pt x="12" y="25"/>
                    </a:moveTo>
                    <a:cubicBezTo>
                      <a:pt x="6" y="25"/>
                      <a:pt x="1" y="19"/>
                      <a:pt x="1" y="13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8" y="0"/>
                      <a:pt x="23" y="5"/>
                      <a:pt x="23" y="12"/>
                    </a:cubicBezTo>
                    <a:cubicBezTo>
                      <a:pt x="23" y="15"/>
                      <a:pt x="22" y="19"/>
                      <a:pt x="20" y="21"/>
                    </a:cubicBezTo>
                    <a:cubicBezTo>
                      <a:pt x="18" y="23"/>
                      <a:pt x="15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10"/>
                      <a:pt x="9" y="13"/>
                    </a:cubicBezTo>
                    <a:cubicBezTo>
                      <a:pt x="9" y="15"/>
                      <a:pt x="10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4" y="16"/>
                    </a:cubicBezTo>
                    <a:cubicBezTo>
                      <a:pt x="15" y="15"/>
                      <a:pt x="15" y="14"/>
                      <a:pt x="15" y="12"/>
                    </a:cubicBezTo>
                    <a:cubicBezTo>
                      <a:pt x="15" y="10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71" name="Freeform 370"/>
              <p:cNvSpPr>
                <a:spLocks noEditPoints="1"/>
              </p:cNvSpPr>
              <p:nvPr/>
            </p:nvSpPr>
            <p:spPr bwMode="auto">
              <a:xfrm>
                <a:off x="-4371976" y="3792538"/>
                <a:ext cx="49213" cy="52388"/>
              </a:xfrm>
              <a:custGeom>
                <a:avLst/>
                <a:gdLst>
                  <a:gd name="T0" fmla="*/ 12 w 23"/>
                  <a:gd name="T1" fmla="*/ 24 h 24"/>
                  <a:gd name="T2" fmla="*/ 11 w 23"/>
                  <a:gd name="T3" fmla="*/ 24 h 24"/>
                  <a:gd name="T4" fmla="*/ 3 w 23"/>
                  <a:gd name="T5" fmla="*/ 20 h 24"/>
                  <a:gd name="T6" fmla="*/ 0 w 23"/>
                  <a:gd name="T7" fmla="*/ 11 h 24"/>
                  <a:gd name="T8" fmla="*/ 11 w 23"/>
                  <a:gd name="T9" fmla="*/ 0 h 24"/>
                  <a:gd name="T10" fmla="*/ 11 w 23"/>
                  <a:gd name="T11" fmla="*/ 0 h 24"/>
                  <a:gd name="T12" fmla="*/ 19 w 23"/>
                  <a:gd name="T13" fmla="*/ 3 h 24"/>
                  <a:gd name="T14" fmla="*/ 23 w 23"/>
                  <a:gd name="T15" fmla="*/ 12 h 24"/>
                  <a:gd name="T16" fmla="*/ 20 w 23"/>
                  <a:gd name="T17" fmla="*/ 20 h 24"/>
                  <a:gd name="T18" fmla="*/ 12 w 23"/>
                  <a:gd name="T19" fmla="*/ 24 h 24"/>
                  <a:gd name="T20" fmla="*/ 11 w 23"/>
                  <a:gd name="T21" fmla="*/ 8 h 24"/>
                  <a:gd name="T22" fmla="*/ 8 w 23"/>
                  <a:gd name="T23" fmla="*/ 12 h 24"/>
                  <a:gd name="T24" fmla="*/ 9 w 23"/>
                  <a:gd name="T25" fmla="*/ 15 h 24"/>
                  <a:gd name="T26" fmla="*/ 11 w 23"/>
                  <a:gd name="T27" fmla="*/ 16 h 24"/>
                  <a:gd name="T28" fmla="*/ 12 w 23"/>
                  <a:gd name="T29" fmla="*/ 16 h 24"/>
                  <a:gd name="T30" fmla="*/ 14 w 23"/>
                  <a:gd name="T31" fmla="*/ 15 h 24"/>
                  <a:gd name="T32" fmla="*/ 15 w 23"/>
                  <a:gd name="T33" fmla="*/ 12 h 24"/>
                  <a:gd name="T34" fmla="*/ 13 w 23"/>
                  <a:gd name="T35" fmla="*/ 9 h 24"/>
                  <a:gd name="T36" fmla="*/ 11 w 23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cubicBezTo>
                      <a:pt x="11" y="24"/>
                      <a:pt x="11" y="24"/>
                      <a:pt x="11" y="24"/>
                    </a:cubicBezTo>
                    <a:cubicBezTo>
                      <a:pt x="8" y="24"/>
                      <a:pt x="5" y="22"/>
                      <a:pt x="3" y="20"/>
                    </a:cubicBezTo>
                    <a:cubicBezTo>
                      <a:pt x="1" y="18"/>
                      <a:pt x="0" y="15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5" y="0"/>
                      <a:pt x="17" y="1"/>
                      <a:pt x="19" y="3"/>
                    </a:cubicBezTo>
                    <a:cubicBezTo>
                      <a:pt x="21" y="5"/>
                      <a:pt x="23" y="8"/>
                      <a:pt x="23" y="12"/>
                    </a:cubicBezTo>
                    <a:cubicBezTo>
                      <a:pt x="23" y="15"/>
                      <a:pt x="22" y="18"/>
                      <a:pt x="20" y="20"/>
                    </a:cubicBezTo>
                    <a:cubicBezTo>
                      <a:pt x="17" y="22"/>
                      <a:pt x="14" y="24"/>
                      <a:pt x="12" y="24"/>
                    </a:cubicBezTo>
                    <a:close/>
                    <a:moveTo>
                      <a:pt x="11" y="8"/>
                    </a:moveTo>
                    <a:cubicBezTo>
                      <a:pt x="10" y="8"/>
                      <a:pt x="8" y="9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5"/>
                      <a:pt x="10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3" y="15"/>
                      <a:pt x="14" y="15"/>
                    </a:cubicBezTo>
                    <a:cubicBezTo>
                      <a:pt x="14" y="14"/>
                      <a:pt x="15" y="13"/>
                      <a:pt x="15" y="12"/>
                    </a:cubicBezTo>
                    <a:cubicBezTo>
                      <a:pt x="15" y="11"/>
                      <a:pt x="14" y="9"/>
                      <a:pt x="13" y="9"/>
                    </a:cubicBezTo>
                    <a:cubicBezTo>
                      <a:pt x="13" y="8"/>
                      <a:pt x="12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72" name="Freeform 371"/>
              <p:cNvSpPr>
                <a:spLocks noEditPoints="1"/>
              </p:cNvSpPr>
              <p:nvPr/>
            </p:nvSpPr>
            <p:spPr bwMode="auto">
              <a:xfrm>
                <a:off x="-4403726" y="3790950"/>
                <a:ext cx="49213" cy="52388"/>
              </a:xfrm>
              <a:custGeom>
                <a:avLst/>
                <a:gdLst>
                  <a:gd name="T0" fmla="*/ 11 w 23"/>
                  <a:gd name="T1" fmla="*/ 24 h 24"/>
                  <a:gd name="T2" fmla="*/ 11 w 23"/>
                  <a:gd name="T3" fmla="*/ 24 h 24"/>
                  <a:gd name="T4" fmla="*/ 0 w 23"/>
                  <a:gd name="T5" fmla="*/ 11 h 24"/>
                  <a:gd name="T6" fmla="*/ 12 w 23"/>
                  <a:gd name="T7" fmla="*/ 0 h 24"/>
                  <a:gd name="T8" fmla="*/ 20 w 23"/>
                  <a:gd name="T9" fmla="*/ 4 h 24"/>
                  <a:gd name="T10" fmla="*/ 23 w 23"/>
                  <a:gd name="T11" fmla="*/ 13 h 24"/>
                  <a:gd name="T12" fmla="*/ 11 w 23"/>
                  <a:gd name="T13" fmla="*/ 24 h 24"/>
                  <a:gd name="T14" fmla="*/ 12 w 23"/>
                  <a:gd name="T15" fmla="*/ 8 h 24"/>
                  <a:gd name="T16" fmla="*/ 8 w 23"/>
                  <a:gd name="T17" fmla="*/ 12 h 24"/>
                  <a:gd name="T18" fmla="*/ 12 w 23"/>
                  <a:gd name="T19" fmla="*/ 16 h 24"/>
                  <a:gd name="T20" fmla="*/ 15 w 23"/>
                  <a:gd name="T21" fmla="*/ 12 h 24"/>
                  <a:gd name="T22" fmla="*/ 14 w 23"/>
                  <a:gd name="T23" fmla="*/ 9 h 24"/>
                  <a:gd name="T24" fmla="*/ 12 w 23"/>
                  <a:gd name="T25" fmla="*/ 8 h 24"/>
                  <a:gd name="T26" fmla="*/ 12 w 23"/>
                  <a:gd name="T2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24">
                    <a:moveTo>
                      <a:pt x="11" y="24"/>
                    </a:moveTo>
                    <a:cubicBezTo>
                      <a:pt x="11" y="24"/>
                      <a:pt x="11" y="24"/>
                      <a:pt x="11" y="24"/>
                    </a:cubicBezTo>
                    <a:cubicBezTo>
                      <a:pt x="5" y="24"/>
                      <a:pt x="0" y="18"/>
                      <a:pt x="0" y="11"/>
                    </a:cubicBezTo>
                    <a:cubicBezTo>
                      <a:pt x="1" y="5"/>
                      <a:pt x="6" y="0"/>
                      <a:pt x="12" y="0"/>
                    </a:cubicBezTo>
                    <a:cubicBezTo>
                      <a:pt x="15" y="0"/>
                      <a:pt x="18" y="2"/>
                      <a:pt x="20" y="4"/>
                    </a:cubicBezTo>
                    <a:cubicBezTo>
                      <a:pt x="22" y="6"/>
                      <a:pt x="23" y="9"/>
                      <a:pt x="23" y="13"/>
                    </a:cubicBezTo>
                    <a:cubicBezTo>
                      <a:pt x="23" y="19"/>
                      <a:pt x="18" y="24"/>
                      <a:pt x="11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10"/>
                      <a:pt x="8" y="12"/>
                    </a:cubicBezTo>
                    <a:cubicBezTo>
                      <a:pt x="8" y="14"/>
                      <a:pt x="10" y="16"/>
                      <a:pt x="12" y="16"/>
                    </a:cubicBezTo>
                    <a:cubicBezTo>
                      <a:pt x="13" y="16"/>
                      <a:pt x="15" y="15"/>
                      <a:pt x="15" y="12"/>
                    </a:cubicBezTo>
                    <a:cubicBezTo>
                      <a:pt x="15" y="11"/>
                      <a:pt x="15" y="10"/>
                      <a:pt x="14" y="9"/>
                    </a:cubicBezTo>
                    <a:cubicBezTo>
                      <a:pt x="14" y="9"/>
                      <a:pt x="13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73" name="Freeform 372"/>
              <p:cNvSpPr>
                <a:spLocks noEditPoints="1"/>
              </p:cNvSpPr>
              <p:nvPr/>
            </p:nvSpPr>
            <p:spPr bwMode="auto">
              <a:xfrm>
                <a:off x="-4433889" y="3789363"/>
                <a:ext cx="49213" cy="50800"/>
              </a:xfrm>
              <a:custGeom>
                <a:avLst/>
                <a:gdLst>
                  <a:gd name="T0" fmla="*/ 11 w 23"/>
                  <a:gd name="T1" fmla="*/ 24 h 24"/>
                  <a:gd name="T2" fmla="*/ 10 w 23"/>
                  <a:gd name="T3" fmla="*/ 24 h 24"/>
                  <a:gd name="T4" fmla="*/ 5 w 23"/>
                  <a:gd name="T5" fmla="*/ 23 h 24"/>
                  <a:gd name="T6" fmla="*/ 2 w 23"/>
                  <a:gd name="T7" fmla="*/ 20 h 24"/>
                  <a:gd name="T8" fmla="*/ 0 w 23"/>
                  <a:gd name="T9" fmla="*/ 11 h 24"/>
                  <a:gd name="T10" fmla="*/ 4 w 23"/>
                  <a:gd name="T11" fmla="*/ 3 h 24"/>
                  <a:gd name="T12" fmla="*/ 8 w 23"/>
                  <a:gd name="T13" fmla="*/ 1 h 24"/>
                  <a:gd name="T14" fmla="*/ 12 w 23"/>
                  <a:gd name="T15" fmla="*/ 0 h 24"/>
                  <a:gd name="T16" fmla="*/ 22 w 23"/>
                  <a:gd name="T17" fmla="*/ 13 h 24"/>
                  <a:gd name="T18" fmla="*/ 11 w 23"/>
                  <a:gd name="T19" fmla="*/ 24 h 24"/>
                  <a:gd name="T20" fmla="*/ 11 w 23"/>
                  <a:gd name="T21" fmla="*/ 8 h 24"/>
                  <a:gd name="T22" fmla="*/ 10 w 23"/>
                  <a:gd name="T23" fmla="*/ 8 h 24"/>
                  <a:gd name="T24" fmla="*/ 9 w 23"/>
                  <a:gd name="T25" fmla="*/ 9 h 24"/>
                  <a:gd name="T26" fmla="*/ 8 w 23"/>
                  <a:gd name="T27" fmla="*/ 12 h 24"/>
                  <a:gd name="T28" fmla="*/ 9 w 23"/>
                  <a:gd name="T29" fmla="*/ 15 h 24"/>
                  <a:gd name="T30" fmla="*/ 10 w 23"/>
                  <a:gd name="T31" fmla="*/ 16 h 24"/>
                  <a:gd name="T32" fmla="*/ 11 w 23"/>
                  <a:gd name="T33" fmla="*/ 16 h 24"/>
                  <a:gd name="T34" fmla="*/ 11 w 23"/>
                  <a:gd name="T35" fmla="*/ 16 h 24"/>
                  <a:gd name="T36" fmla="*/ 14 w 23"/>
                  <a:gd name="T37" fmla="*/ 12 h 24"/>
                  <a:gd name="T38" fmla="*/ 12 w 23"/>
                  <a:gd name="T39" fmla="*/ 8 h 24"/>
                  <a:gd name="T40" fmla="*/ 11 w 23"/>
                  <a:gd name="T4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" h="24">
                    <a:moveTo>
                      <a:pt x="11" y="24"/>
                    </a:moveTo>
                    <a:cubicBezTo>
                      <a:pt x="10" y="24"/>
                      <a:pt x="10" y="24"/>
                      <a:pt x="10" y="24"/>
                    </a:cubicBezTo>
                    <a:cubicBezTo>
                      <a:pt x="8" y="24"/>
                      <a:pt x="7" y="24"/>
                      <a:pt x="5" y="23"/>
                    </a:cubicBezTo>
                    <a:cubicBezTo>
                      <a:pt x="4" y="22"/>
                      <a:pt x="3" y="21"/>
                      <a:pt x="2" y="20"/>
                    </a:cubicBezTo>
                    <a:cubicBezTo>
                      <a:pt x="0" y="17"/>
                      <a:pt x="0" y="14"/>
                      <a:pt x="0" y="11"/>
                    </a:cubicBezTo>
                    <a:cubicBezTo>
                      <a:pt x="0" y="8"/>
                      <a:pt x="2" y="5"/>
                      <a:pt x="4" y="3"/>
                    </a:cubicBezTo>
                    <a:cubicBezTo>
                      <a:pt x="5" y="2"/>
                      <a:pt x="6" y="1"/>
                      <a:pt x="8" y="1"/>
                    </a:cubicBezTo>
                    <a:cubicBezTo>
                      <a:pt x="9" y="0"/>
                      <a:pt x="11" y="0"/>
                      <a:pt x="12" y="0"/>
                    </a:cubicBezTo>
                    <a:cubicBezTo>
                      <a:pt x="18" y="1"/>
                      <a:pt x="23" y="6"/>
                      <a:pt x="22" y="13"/>
                    </a:cubicBezTo>
                    <a:cubicBezTo>
                      <a:pt x="22" y="19"/>
                      <a:pt x="17" y="24"/>
                      <a:pt x="11" y="24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1" y="8"/>
                      <a:pt x="10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6"/>
                      <a:pt x="14" y="15"/>
                      <a:pt x="14" y="12"/>
                    </a:cubicBezTo>
                    <a:cubicBezTo>
                      <a:pt x="15" y="10"/>
                      <a:pt x="13" y="8"/>
                      <a:pt x="12" y="8"/>
                    </a:cubicBezTo>
                    <a:lnTo>
                      <a:pt x="11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74" name="Freeform 373"/>
              <p:cNvSpPr>
                <a:spLocks noEditPoints="1"/>
              </p:cNvSpPr>
              <p:nvPr/>
            </p:nvSpPr>
            <p:spPr bwMode="auto">
              <a:xfrm>
                <a:off x="-4465639" y="3784600"/>
                <a:ext cx="50800" cy="53975"/>
              </a:xfrm>
              <a:custGeom>
                <a:avLst/>
                <a:gdLst>
                  <a:gd name="T0" fmla="*/ 11 w 24"/>
                  <a:gd name="T1" fmla="*/ 25 h 25"/>
                  <a:gd name="T2" fmla="*/ 10 w 24"/>
                  <a:gd name="T3" fmla="*/ 24 h 25"/>
                  <a:gd name="T4" fmla="*/ 6 w 24"/>
                  <a:gd name="T5" fmla="*/ 23 h 25"/>
                  <a:gd name="T6" fmla="*/ 5 w 24"/>
                  <a:gd name="T7" fmla="*/ 23 h 25"/>
                  <a:gd name="T8" fmla="*/ 2 w 24"/>
                  <a:gd name="T9" fmla="*/ 20 h 25"/>
                  <a:gd name="T10" fmla="*/ 0 w 24"/>
                  <a:gd name="T11" fmla="*/ 11 h 25"/>
                  <a:gd name="T12" fmla="*/ 5 w 24"/>
                  <a:gd name="T13" fmla="*/ 3 h 25"/>
                  <a:gd name="T14" fmla="*/ 9 w 24"/>
                  <a:gd name="T15" fmla="*/ 1 h 25"/>
                  <a:gd name="T16" fmla="*/ 13 w 24"/>
                  <a:gd name="T17" fmla="*/ 0 h 25"/>
                  <a:gd name="T18" fmla="*/ 23 w 24"/>
                  <a:gd name="T19" fmla="*/ 14 h 25"/>
                  <a:gd name="T20" fmla="*/ 11 w 24"/>
                  <a:gd name="T21" fmla="*/ 25 h 25"/>
                  <a:gd name="T22" fmla="*/ 10 w 24"/>
                  <a:gd name="T23" fmla="*/ 16 h 25"/>
                  <a:gd name="T24" fmla="*/ 11 w 24"/>
                  <a:gd name="T25" fmla="*/ 16 h 25"/>
                  <a:gd name="T26" fmla="*/ 15 w 24"/>
                  <a:gd name="T27" fmla="*/ 13 h 25"/>
                  <a:gd name="T28" fmla="*/ 12 w 24"/>
                  <a:gd name="T29" fmla="*/ 8 h 25"/>
                  <a:gd name="T30" fmla="*/ 11 w 24"/>
                  <a:gd name="T31" fmla="*/ 9 h 25"/>
                  <a:gd name="T32" fmla="*/ 11 w 24"/>
                  <a:gd name="T33" fmla="*/ 9 h 25"/>
                  <a:gd name="T34" fmla="*/ 10 w 24"/>
                  <a:gd name="T35" fmla="*/ 9 h 25"/>
                  <a:gd name="T36" fmla="*/ 8 w 24"/>
                  <a:gd name="T37" fmla="*/ 12 h 25"/>
                  <a:gd name="T38" fmla="*/ 9 w 24"/>
                  <a:gd name="T39" fmla="*/ 15 h 25"/>
                  <a:gd name="T40" fmla="*/ 10 w 24"/>
                  <a:gd name="T41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25">
                    <a:moveTo>
                      <a:pt x="11" y="25"/>
                    </a:moveTo>
                    <a:cubicBezTo>
                      <a:pt x="11" y="25"/>
                      <a:pt x="10" y="25"/>
                      <a:pt x="10" y="24"/>
                    </a:cubicBezTo>
                    <a:cubicBezTo>
                      <a:pt x="8" y="24"/>
                      <a:pt x="7" y="24"/>
                      <a:pt x="6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4" y="22"/>
                      <a:pt x="3" y="21"/>
                      <a:pt x="2" y="20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1" y="8"/>
                      <a:pt x="3" y="5"/>
                      <a:pt x="5" y="3"/>
                    </a:cubicBezTo>
                    <a:cubicBezTo>
                      <a:pt x="6" y="2"/>
                      <a:pt x="7" y="1"/>
                      <a:pt x="9" y="1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9" y="1"/>
                      <a:pt x="24" y="7"/>
                      <a:pt x="23" y="14"/>
                    </a:cubicBezTo>
                    <a:cubicBezTo>
                      <a:pt x="22" y="20"/>
                      <a:pt x="17" y="25"/>
                      <a:pt x="11" y="25"/>
                    </a:cubicBezTo>
                    <a:close/>
                    <a:moveTo>
                      <a:pt x="10" y="16"/>
                    </a:moveTo>
                    <a:cubicBezTo>
                      <a:pt x="10" y="16"/>
                      <a:pt x="11" y="16"/>
                      <a:pt x="11" y="16"/>
                    </a:cubicBezTo>
                    <a:cubicBezTo>
                      <a:pt x="13" y="17"/>
                      <a:pt x="15" y="15"/>
                      <a:pt x="15" y="13"/>
                    </a:cubicBezTo>
                    <a:cubicBezTo>
                      <a:pt x="15" y="11"/>
                      <a:pt x="14" y="9"/>
                      <a:pt x="12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0" y="9"/>
                      <a:pt x="10" y="9"/>
                    </a:cubicBezTo>
                    <a:cubicBezTo>
                      <a:pt x="9" y="10"/>
                      <a:pt x="9" y="11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9" y="16"/>
                      <a:pt x="10" y="16"/>
                      <a:pt x="1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75" name="Freeform 374"/>
              <p:cNvSpPr>
                <a:spLocks noEditPoints="1"/>
              </p:cNvSpPr>
              <p:nvPr/>
            </p:nvSpPr>
            <p:spPr bwMode="auto">
              <a:xfrm>
                <a:off x="-4498976" y="3779838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10 w 25"/>
                  <a:gd name="T3" fmla="*/ 24 h 24"/>
                  <a:gd name="T4" fmla="*/ 3 w 25"/>
                  <a:gd name="T5" fmla="*/ 19 h 24"/>
                  <a:gd name="T6" fmla="*/ 1 w 25"/>
                  <a:gd name="T7" fmla="*/ 10 h 24"/>
                  <a:gd name="T8" fmla="*/ 13 w 25"/>
                  <a:gd name="T9" fmla="*/ 0 h 24"/>
                  <a:gd name="T10" fmla="*/ 14 w 25"/>
                  <a:gd name="T11" fmla="*/ 0 h 24"/>
                  <a:gd name="T12" fmla="*/ 23 w 25"/>
                  <a:gd name="T13" fmla="*/ 14 h 24"/>
                  <a:gd name="T14" fmla="*/ 12 w 25"/>
                  <a:gd name="T15" fmla="*/ 24 h 24"/>
                  <a:gd name="T16" fmla="*/ 13 w 25"/>
                  <a:gd name="T17" fmla="*/ 8 h 24"/>
                  <a:gd name="T18" fmla="*/ 9 w 25"/>
                  <a:gd name="T19" fmla="*/ 11 h 24"/>
                  <a:gd name="T20" fmla="*/ 10 w 25"/>
                  <a:gd name="T21" fmla="*/ 15 h 24"/>
                  <a:gd name="T22" fmla="*/ 11 w 25"/>
                  <a:gd name="T23" fmla="*/ 16 h 24"/>
                  <a:gd name="T24" fmla="*/ 12 w 25"/>
                  <a:gd name="T25" fmla="*/ 16 h 24"/>
                  <a:gd name="T26" fmla="*/ 15 w 25"/>
                  <a:gd name="T27" fmla="*/ 13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11" y="24"/>
                      <a:pt x="10" y="24"/>
                    </a:cubicBezTo>
                    <a:cubicBezTo>
                      <a:pt x="7" y="24"/>
                      <a:pt x="5" y="22"/>
                      <a:pt x="3" y="19"/>
                    </a:cubicBezTo>
                    <a:cubicBezTo>
                      <a:pt x="1" y="17"/>
                      <a:pt x="0" y="13"/>
                      <a:pt x="1" y="10"/>
                    </a:cubicBezTo>
                    <a:cubicBezTo>
                      <a:pt x="2" y="4"/>
                      <a:pt x="7" y="0"/>
                      <a:pt x="13" y="0"/>
                    </a:cubicBezTo>
                    <a:cubicBezTo>
                      <a:pt x="13" y="0"/>
                      <a:pt x="14" y="0"/>
                      <a:pt x="14" y="0"/>
                    </a:cubicBezTo>
                    <a:cubicBezTo>
                      <a:pt x="21" y="1"/>
                      <a:pt x="25" y="7"/>
                      <a:pt x="23" y="14"/>
                    </a:cubicBezTo>
                    <a:cubicBezTo>
                      <a:pt x="23" y="20"/>
                      <a:pt x="18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0" y="15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5" y="15"/>
                      <a:pt x="15" y="13"/>
                    </a:cubicBezTo>
                    <a:cubicBezTo>
                      <a:pt x="16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76" name="Freeform 375"/>
              <p:cNvSpPr>
                <a:spLocks noEditPoints="1"/>
              </p:cNvSpPr>
              <p:nvPr/>
            </p:nvSpPr>
            <p:spPr bwMode="auto">
              <a:xfrm>
                <a:off x="-4349751" y="3827463"/>
                <a:ext cx="50800" cy="52388"/>
              </a:xfrm>
              <a:custGeom>
                <a:avLst/>
                <a:gdLst>
                  <a:gd name="T0" fmla="*/ 12 w 24"/>
                  <a:gd name="T1" fmla="*/ 24 h 24"/>
                  <a:gd name="T2" fmla="*/ 4 w 24"/>
                  <a:gd name="T3" fmla="*/ 20 h 24"/>
                  <a:gd name="T4" fmla="*/ 0 w 24"/>
                  <a:gd name="T5" fmla="*/ 12 h 24"/>
                  <a:gd name="T6" fmla="*/ 12 w 24"/>
                  <a:gd name="T7" fmla="*/ 0 h 24"/>
                  <a:gd name="T8" fmla="*/ 12 w 24"/>
                  <a:gd name="T9" fmla="*/ 0 h 24"/>
                  <a:gd name="T10" fmla="*/ 24 w 24"/>
                  <a:gd name="T11" fmla="*/ 11 h 24"/>
                  <a:gd name="T12" fmla="*/ 20 w 24"/>
                  <a:gd name="T13" fmla="*/ 20 h 24"/>
                  <a:gd name="T14" fmla="*/ 12 w 24"/>
                  <a:gd name="T15" fmla="*/ 24 h 24"/>
                  <a:gd name="T16" fmla="*/ 12 w 24"/>
                  <a:gd name="T17" fmla="*/ 8 h 24"/>
                  <a:gd name="T18" fmla="*/ 8 w 24"/>
                  <a:gd name="T19" fmla="*/ 12 h 24"/>
                  <a:gd name="T20" fmla="*/ 9 w 24"/>
                  <a:gd name="T21" fmla="*/ 15 h 24"/>
                  <a:gd name="T22" fmla="*/ 12 w 24"/>
                  <a:gd name="T23" fmla="*/ 16 h 24"/>
                  <a:gd name="T24" fmla="*/ 12 w 24"/>
                  <a:gd name="T25" fmla="*/ 16 h 24"/>
                  <a:gd name="T26" fmla="*/ 14 w 24"/>
                  <a:gd name="T27" fmla="*/ 15 h 24"/>
                  <a:gd name="T28" fmla="*/ 15 w 24"/>
                  <a:gd name="T29" fmla="*/ 12 h 24"/>
                  <a:gd name="T30" fmla="*/ 12 w 24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9" y="24"/>
                      <a:pt x="6" y="23"/>
                      <a:pt x="4" y="20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8" y="0"/>
                      <a:pt x="23" y="5"/>
                      <a:pt x="24" y="11"/>
                    </a:cubicBezTo>
                    <a:cubicBezTo>
                      <a:pt x="24" y="15"/>
                      <a:pt x="23" y="18"/>
                      <a:pt x="20" y="20"/>
                    </a:cubicBezTo>
                    <a:cubicBezTo>
                      <a:pt x="18" y="22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8" y="10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5"/>
                      <a:pt x="14" y="15"/>
                    </a:cubicBezTo>
                    <a:cubicBezTo>
                      <a:pt x="15" y="14"/>
                      <a:pt x="16" y="13"/>
                      <a:pt x="15" y="12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77" name="Freeform 376"/>
              <p:cNvSpPr>
                <a:spLocks noEditPoints="1"/>
              </p:cNvSpPr>
              <p:nvPr/>
            </p:nvSpPr>
            <p:spPr bwMode="auto">
              <a:xfrm>
                <a:off x="-4383089" y="3827463"/>
                <a:ext cx="50800" cy="52388"/>
              </a:xfrm>
              <a:custGeom>
                <a:avLst/>
                <a:gdLst>
                  <a:gd name="T0" fmla="*/ 12 w 23"/>
                  <a:gd name="T1" fmla="*/ 24 h 24"/>
                  <a:gd name="T2" fmla="*/ 11 w 23"/>
                  <a:gd name="T3" fmla="*/ 24 h 24"/>
                  <a:gd name="T4" fmla="*/ 3 w 23"/>
                  <a:gd name="T5" fmla="*/ 20 h 24"/>
                  <a:gd name="T6" fmla="*/ 0 w 23"/>
                  <a:gd name="T7" fmla="*/ 11 h 24"/>
                  <a:gd name="T8" fmla="*/ 11 w 23"/>
                  <a:gd name="T9" fmla="*/ 0 h 24"/>
                  <a:gd name="T10" fmla="*/ 12 w 23"/>
                  <a:gd name="T11" fmla="*/ 0 h 24"/>
                  <a:gd name="T12" fmla="*/ 23 w 23"/>
                  <a:gd name="T13" fmla="*/ 12 h 24"/>
                  <a:gd name="T14" fmla="*/ 20 w 23"/>
                  <a:gd name="T15" fmla="*/ 21 h 24"/>
                  <a:gd name="T16" fmla="*/ 12 w 23"/>
                  <a:gd name="T17" fmla="*/ 24 h 24"/>
                  <a:gd name="T18" fmla="*/ 12 w 23"/>
                  <a:gd name="T19" fmla="*/ 8 h 24"/>
                  <a:gd name="T20" fmla="*/ 8 w 23"/>
                  <a:gd name="T21" fmla="*/ 12 h 24"/>
                  <a:gd name="T22" fmla="*/ 9 w 23"/>
                  <a:gd name="T23" fmla="*/ 15 h 24"/>
                  <a:gd name="T24" fmla="*/ 11 w 23"/>
                  <a:gd name="T25" fmla="*/ 16 h 24"/>
                  <a:gd name="T26" fmla="*/ 12 w 23"/>
                  <a:gd name="T27" fmla="*/ 16 h 24"/>
                  <a:gd name="T28" fmla="*/ 14 w 23"/>
                  <a:gd name="T29" fmla="*/ 15 h 24"/>
                  <a:gd name="T30" fmla="*/ 15 w 23"/>
                  <a:gd name="T31" fmla="*/ 12 h 24"/>
                  <a:gd name="T32" fmla="*/ 12 w 23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cubicBezTo>
                      <a:pt x="11" y="24"/>
                      <a:pt x="11" y="24"/>
                      <a:pt x="11" y="24"/>
                    </a:cubicBezTo>
                    <a:cubicBezTo>
                      <a:pt x="8" y="24"/>
                      <a:pt x="5" y="23"/>
                      <a:pt x="3" y="20"/>
                    </a:cubicBezTo>
                    <a:cubicBezTo>
                      <a:pt x="1" y="18"/>
                      <a:pt x="0" y="15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8" y="0"/>
                      <a:pt x="23" y="5"/>
                      <a:pt x="23" y="12"/>
                    </a:cubicBezTo>
                    <a:cubicBezTo>
                      <a:pt x="23" y="15"/>
                      <a:pt x="22" y="18"/>
                      <a:pt x="20" y="21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8" y="10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5"/>
                      <a:pt x="10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3" y="15"/>
                      <a:pt x="14" y="15"/>
                    </a:cubicBezTo>
                    <a:cubicBezTo>
                      <a:pt x="15" y="14"/>
                      <a:pt x="15" y="13"/>
                      <a:pt x="15" y="12"/>
                    </a:cubicBezTo>
                    <a:cubicBezTo>
                      <a:pt x="15" y="10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78" name="Freeform 377"/>
              <p:cNvSpPr>
                <a:spLocks noEditPoints="1"/>
              </p:cNvSpPr>
              <p:nvPr/>
            </p:nvSpPr>
            <p:spPr bwMode="auto">
              <a:xfrm>
                <a:off x="-4416426" y="3825875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11 w 24"/>
                  <a:gd name="T3" fmla="*/ 24 h 24"/>
                  <a:gd name="T4" fmla="*/ 3 w 24"/>
                  <a:gd name="T5" fmla="*/ 20 h 24"/>
                  <a:gd name="T6" fmla="*/ 0 w 24"/>
                  <a:gd name="T7" fmla="*/ 11 h 24"/>
                  <a:gd name="T8" fmla="*/ 13 w 24"/>
                  <a:gd name="T9" fmla="*/ 0 h 24"/>
                  <a:gd name="T10" fmla="*/ 21 w 24"/>
                  <a:gd name="T11" fmla="*/ 4 h 24"/>
                  <a:gd name="T12" fmla="*/ 24 w 24"/>
                  <a:gd name="T13" fmla="*/ 13 h 24"/>
                  <a:gd name="T14" fmla="*/ 20 w 24"/>
                  <a:gd name="T15" fmla="*/ 21 h 24"/>
                  <a:gd name="T16" fmla="*/ 12 w 24"/>
                  <a:gd name="T17" fmla="*/ 24 h 24"/>
                  <a:gd name="T18" fmla="*/ 12 w 24"/>
                  <a:gd name="T19" fmla="*/ 8 h 24"/>
                  <a:gd name="T20" fmla="*/ 9 w 24"/>
                  <a:gd name="T21" fmla="*/ 12 h 24"/>
                  <a:gd name="T22" fmla="*/ 9 w 24"/>
                  <a:gd name="T23" fmla="*/ 15 h 24"/>
                  <a:gd name="T24" fmla="*/ 12 w 24"/>
                  <a:gd name="T25" fmla="*/ 16 h 24"/>
                  <a:gd name="T26" fmla="*/ 12 w 24"/>
                  <a:gd name="T27" fmla="*/ 16 h 24"/>
                  <a:gd name="T28" fmla="*/ 14 w 24"/>
                  <a:gd name="T29" fmla="*/ 15 h 24"/>
                  <a:gd name="T30" fmla="*/ 16 w 24"/>
                  <a:gd name="T31" fmla="*/ 12 h 24"/>
                  <a:gd name="T32" fmla="*/ 15 w 24"/>
                  <a:gd name="T33" fmla="*/ 9 h 24"/>
                  <a:gd name="T34" fmla="*/ 12 w 24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11" y="24"/>
                      <a:pt x="11" y="24"/>
                    </a:cubicBezTo>
                    <a:cubicBezTo>
                      <a:pt x="8" y="24"/>
                      <a:pt x="5" y="23"/>
                      <a:pt x="3" y="20"/>
                    </a:cubicBezTo>
                    <a:cubicBezTo>
                      <a:pt x="1" y="18"/>
                      <a:pt x="0" y="14"/>
                      <a:pt x="0" y="11"/>
                    </a:cubicBezTo>
                    <a:cubicBezTo>
                      <a:pt x="1" y="5"/>
                      <a:pt x="7" y="0"/>
                      <a:pt x="13" y="0"/>
                    </a:cubicBezTo>
                    <a:cubicBezTo>
                      <a:pt x="16" y="0"/>
                      <a:pt x="19" y="2"/>
                      <a:pt x="21" y="4"/>
                    </a:cubicBezTo>
                    <a:cubicBezTo>
                      <a:pt x="23" y="7"/>
                      <a:pt x="24" y="10"/>
                      <a:pt x="24" y="13"/>
                    </a:cubicBezTo>
                    <a:cubicBezTo>
                      <a:pt x="24" y="16"/>
                      <a:pt x="22" y="19"/>
                      <a:pt x="20" y="21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10"/>
                      <a:pt x="9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4" y="15"/>
                    </a:cubicBezTo>
                    <a:cubicBezTo>
                      <a:pt x="15" y="15"/>
                      <a:pt x="16" y="14"/>
                      <a:pt x="16" y="12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79" name="Freeform 378"/>
              <p:cNvSpPr>
                <a:spLocks noEditPoints="1"/>
              </p:cNvSpPr>
              <p:nvPr/>
            </p:nvSpPr>
            <p:spPr bwMode="auto">
              <a:xfrm>
                <a:off x="-4449764" y="3821113"/>
                <a:ext cx="52388" cy="53975"/>
              </a:xfrm>
              <a:custGeom>
                <a:avLst/>
                <a:gdLst>
                  <a:gd name="T0" fmla="*/ 12 w 24"/>
                  <a:gd name="T1" fmla="*/ 25 h 25"/>
                  <a:gd name="T2" fmla="*/ 10 w 24"/>
                  <a:gd name="T3" fmla="*/ 25 h 25"/>
                  <a:gd name="T4" fmla="*/ 3 w 24"/>
                  <a:gd name="T5" fmla="*/ 20 h 25"/>
                  <a:gd name="T6" fmla="*/ 0 w 24"/>
                  <a:gd name="T7" fmla="*/ 11 h 25"/>
                  <a:gd name="T8" fmla="*/ 13 w 24"/>
                  <a:gd name="T9" fmla="*/ 1 h 25"/>
                  <a:gd name="T10" fmla="*/ 18 w 24"/>
                  <a:gd name="T11" fmla="*/ 2 h 25"/>
                  <a:gd name="T12" fmla="*/ 21 w 24"/>
                  <a:gd name="T13" fmla="*/ 5 h 25"/>
                  <a:gd name="T14" fmla="*/ 24 w 24"/>
                  <a:gd name="T15" fmla="*/ 14 h 25"/>
                  <a:gd name="T16" fmla="*/ 19 w 24"/>
                  <a:gd name="T17" fmla="*/ 22 h 25"/>
                  <a:gd name="T18" fmla="*/ 15 w 24"/>
                  <a:gd name="T19" fmla="*/ 24 h 25"/>
                  <a:gd name="T20" fmla="*/ 12 w 24"/>
                  <a:gd name="T21" fmla="*/ 25 h 25"/>
                  <a:gd name="T22" fmla="*/ 12 w 24"/>
                  <a:gd name="T23" fmla="*/ 9 h 25"/>
                  <a:gd name="T24" fmla="*/ 8 w 24"/>
                  <a:gd name="T25" fmla="*/ 12 h 25"/>
                  <a:gd name="T26" fmla="*/ 9 w 24"/>
                  <a:gd name="T27" fmla="*/ 15 h 25"/>
                  <a:gd name="T28" fmla="*/ 11 w 24"/>
                  <a:gd name="T29" fmla="*/ 17 h 25"/>
                  <a:gd name="T30" fmla="*/ 13 w 24"/>
                  <a:gd name="T31" fmla="*/ 17 h 25"/>
                  <a:gd name="T32" fmla="*/ 14 w 24"/>
                  <a:gd name="T33" fmla="*/ 16 h 25"/>
                  <a:gd name="T34" fmla="*/ 15 w 24"/>
                  <a:gd name="T35" fmla="*/ 13 h 25"/>
                  <a:gd name="T36" fmla="*/ 15 w 24"/>
                  <a:gd name="T37" fmla="*/ 10 h 25"/>
                  <a:gd name="T38" fmla="*/ 14 w 24"/>
                  <a:gd name="T39" fmla="*/ 9 h 25"/>
                  <a:gd name="T40" fmla="*/ 12 w 24"/>
                  <a:gd name="T4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1" y="25"/>
                      <a:pt x="11" y="25"/>
                      <a:pt x="10" y="25"/>
                    </a:cubicBezTo>
                    <a:cubicBezTo>
                      <a:pt x="7" y="24"/>
                      <a:pt x="5" y="23"/>
                      <a:pt x="3" y="20"/>
                    </a:cubicBezTo>
                    <a:cubicBezTo>
                      <a:pt x="1" y="18"/>
                      <a:pt x="0" y="15"/>
                      <a:pt x="0" y="11"/>
                    </a:cubicBezTo>
                    <a:cubicBezTo>
                      <a:pt x="1" y="5"/>
                      <a:pt x="7" y="0"/>
                      <a:pt x="13" y="1"/>
                    </a:cubicBezTo>
                    <a:cubicBezTo>
                      <a:pt x="15" y="1"/>
                      <a:pt x="16" y="1"/>
                      <a:pt x="18" y="2"/>
                    </a:cubicBezTo>
                    <a:cubicBezTo>
                      <a:pt x="19" y="3"/>
                      <a:pt x="20" y="4"/>
                      <a:pt x="21" y="5"/>
                    </a:cubicBezTo>
                    <a:cubicBezTo>
                      <a:pt x="23" y="8"/>
                      <a:pt x="24" y="11"/>
                      <a:pt x="24" y="14"/>
                    </a:cubicBezTo>
                    <a:cubicBezTo>
                      <a:pt x="23" y="17"/>
                      <a:pt x="22" y="20"/>
                      <a:pt x="19" y="22"/>
                    </a:cubicBezTo>
                    <a:cubicBezTo>
                      <a:pt x="18" y="23"/>
                      <a:pt x="17" y="24"/>
                      <a:pt x="15" y="24"/>
                    </a:cubicBezTo>
                    <a:cubicBezTo>
                      <a:pt x="14" y="25"/>
                      <a:pt x="13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0" y="9"/>
                      <a:pt x="9" y="10"/>
                      <a:pt x="8" y="12"/>
                    </a:cubicBezTo>
                    <a:cubicBezTo>
                      <a:pt x="8" y="14"/>
                      <a:pt x="8" y="15"/>
                      <a:pt x="9" y="15"/>
                    </a:cubicBezTo>
                    <a:cubicBezTo>
                      <a:pt x="10" y="16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3" y="17"/>
                    </a:cubicBezTo>
                    <a:cubicBezTo>
                      <a:pt x="13" y="17"/>
                      <a:pt x="14" y="16"/>
                      <a:pt x="14" y="16"/>
                    </a:cubicBezTo>
                    <a:cubicBezTo>
                      <a:pt x="15" y="15"/>
                      <a:pt x="15" y="14"/>
                      <a:pt x="15" y="13"/>
                    </a:cubicBezTo>
                    <a:cubicBezTo>
                      <a:pt x="16" y="12"/>
                      <a:pt x="15" y="11"/>
                      <a:pt x="15" y="10"/>
                    </a:cubicBezTo>
                    <a:cubicBezTo>
                      <a:pt x="14" y="10"/>
                      <a:pt x="14" y="10"/>
                      <a:pt x="14" y="9"/>
                    </a:cubicBezTo>
                    <a:cubicBezTo>
                      <a:pt x="13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80" name="Freeform 379"/>
              <p:cNvSpPr>
                <a:spLocks noEditPoints="1"/>
              </p:cNvSpPr>
              <p:nvPr/>
            </p:nvSpPr>
            <p:spPr bwMode="auto">
              <a:xfrm>
                <a:off x="-4481514" y="3819525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10 w 24"/>
                  <a:gd name="T3" fmla="*/ 24 h 24"/>
                  <a:gd name="T4" fmla="*/ 2 w 24"/>
                  <a:gd name="T5" fmla="*/ 19 h 24"/>
                  <a:gd name="T6" fmla="*/ 0 w 24"/>
                  <a:gd name="T7" fmla="*/ 10 h 24"/>
                  <a:gd name="T8" fmla="*/ 12 w 24"/>
                  <a:gd name="T9" fmla="*/ 0 h 24"/>
                  <a:gd name="T10" fmla="*/ 14 w 24"/>
                  <a:gd name="T11" fmla="*/ 0 h 24"/>
                  <a:gd name="T12" fmla="*/ 21 w 24"/>
                  <a:gd name="T13" fmla="*/ 5 h 24"/>
                  <a:gd name="T14" fmla="*/ 23 w 24"/>
                  <a:gd name="T15" fmla="*/ 13 h 24"/>
                  <a:gd name="T16" fmla="*/ 19 w 24"/>
                  <a:gd name="T17" fmla="*/ 21 h 24"/>
                  <a:gd name="T18" fmla="*/ 12 w 24"/>
                  <a:gd name="T19" fmla="*/ 24 h 24"/>
                  <a:gd name="T20" fmla="*/ 12 w 24"/>
                  <a:gd name="T21" fmla="*/ 8 h 24"/>
                  <a:gd name="T22" fmla="*/ 8 w 24"/>
                  <a:gd name="T23" fmla="*/ 11 h 24"/>
                  <a:gd name="T24" fmla="*/ 9 w 24"/>
                  <a:gd name="T25" fmla="*/ 14 h 24"/>
                  <a:gd name="T26" fmla="*/ 11 w 24"/>
                  <a:gd name="T27" fmla="*/ 16 h 24"/>
                  <a:gd name="T28" fmla="*/ 12 w 24"/>
                  <a:gd name="T29" fmla="*/ 16 h 24"/>
                  <a:gd name="T30" fmla="*/ 14 w 24"/>
                  <a:gd name="T31" fmla="*/ 15 h 24"/>
                  <a:gd name="T32" fmla="*/ 15 w 24"/>
                  <a:gd name="T33" fmla="*/ 12 h 24"/>
                  <a:gd name="T34" fmla="*/ 15 w 24"/>
                  <a:gd name="T35" fmla="*/ 9 h 24"/>
                  <a:gd name="T36" fmla="*/ 12 w 24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10" y="24"/>
                      <a:pt x="10" y="24"/>
                    </a:cubicBezTo>
                    <a:cubicBezTo>
                      <a:pt x="7" y="23"/>
                      <a:pt x="4" y="21"/>
                      <a:pt x="2" y="19"/>
                    </a:cubicBezTo>
                    <a:cubicBezTo>
                      <a:pt x="0" y="16"/>
                      <a:pt x="0" y="13"/>
                      <a:pt x="0" y="10"/>
                    </a:cubicBezTo>
                    <a:cubicBezTo>
                      <a:pt x="1" y="4"/>
                      <a:pt x="6" y="0"/>
                      <a:pt x="12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7" y="0"/>
                      <a:pt x="19" y="2"/>
                      <a:pt x="21" y="5"/>
                    </a:cubicBezTo>
                    <a:cubicBezTo>
                      <a:pt x="23" y="7"/>
                      <a:pt x="24" y="10"/>
                      <a:pt x="23" y="13"/>
                    </a:cubicBezTo>
                    <a:cubicBezTo>
                      <a:pt x="23" y="17"/>
                      <a:pt x="21" y="19"/>
                      <a:pt x="19" y="21"/>
                    </a:cubicBezTo>
                    <a:cubicBezTo>
                      <a:pt x="17" y="23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8" y="9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4"/>
                      <a:pt x="15" y="13"/>
                      <a:pt x="15" y="12"/>
                    </a:cubicBezTo>
                    <a:cubicBezTo>
                      <a:pt x="15" y="11"/>
                      <a:pt x="15" y="10"/>
                      <a:pt x="15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81" name="Freeform 380"/>
              <p:cNvSpPr>
                <a:spLocks noEditPoints="1"/>
              </p:cNvSpPr>
              <p:nvPr/>
            </p:nvSpPr>
            <p:spPr bwMode="auto">
              <a:xfrm>
                <a:off x="-4367214" y="3862388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12 w 24"/>
                  <a:gd name="T3" fmla="*/ 24 h 24"/>
                  <a:gd name="T4" fmla="*/ 4 w 24"/>
                  <a:gd name="T5" fmla="*/ 21 h 24"/>
                  <a:gd name="T6" fmla="*/ 0 w 24"/>
                  <a:gd name="T7" fmla="*/ 12 h 24"/>
                  <a:gd name="T8" fmla="*/ 12 w 24"/>
                  <a:gd name="T9" fmla="*/ 0 h 24"/>
                  <a:gd name="T10" fmla="*/ 12 w 24"/>
                  <a:gd name="T11" fmla="*/ 0 h 24"/>
                  <a:gd name="T12" fmla="*/ 24 w 24"/>
                  <a:gd name="T13" fmla="*/ 12 h 24"/>
                  <a:gd name="T14" fmla="*/ 21 w 24"/>
                  <a:gd name="T15" fmla="*/ 20 h 24"/>
                  <a:gd name="T16" fmla="*/ 12 w 24"/>
                  <a:gd name="T17" fmla="*/ 24 h 24"/>
                  <a:gd name="T18" fmla="*/ 12 w 24"/>
                  <a:gd name="T19" fmla="*/ 8 h 24"/>
                  <a:gd name="T20" fmla="*/ 8 w 24"/>
                  <a:gd name="T21" fmla="*/ 12 h 24"/>
                  <a:gd name="T22" fmla="*/ 9 w 24"/>
                  <a:gd name="T23" fmla="*/ 15 h 24"/>
                  <a:gd name="T24" fmla="*/ 12 w 24"/>
                  <a:gd name="T25" fmla="*/ 16 h 24"/>
                  <a:gd name="T26" fmla="*/ 15 w 24"/>
                  <a:gd name="T27" fmla="*/ 15 h 24"/>
                  <a:gd name="T28" fmla="*/ 16 w 24"/>
                  <a:gd name="T29" fmla="*/ 12 h 24"/>
                  <a:gd name="T30" fmla="*/ 12 w 24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9" y="24"/>
                      <a:pt x="6" y="23"/>
                      <a:pt x="4" y="21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15"/>
                      <a:pt x="23" y="18"/>
                      <a:pt x="21" y="20"/>
                    </a:cubicBezTo>
                    <a:cubicBezTo>
                      <a:pt x="19" y="23"/>
                      <a:pt x="16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8" y="10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82" name="Freeform 381"/>
              <p:cNvSpPr>
                <a:spLocks noEditPoints="1"/>
              </p:cNvSpPr>
              <p:nvPr/>
            </p:nvSpPr>
            <p:spPr bwMode="auto">
              <a:xfrm>
                <a:off x="-4402139" y="3862388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12 w 24"/>
                  <a:gd name="T3" fmla="*/ 24 h 24"/>
                  <a:gd name="T4" fmla="*/ 7 w 24"/>
                  <a:gd name="T5" fmla="*/ 23 h 24"/>
                  <a:gd name="T6" fmla="*/ 3 w 24"/>
                  <a:gd name="T7" fmla="*/ 20 h 24"/>
                  <a:gd name="T8" fmla="*/ 0 w 24"/>
                  <a:gd name="T9" fmla="*/ 11 h 24"/>
                  <a:gd name="T10" fmla="*/ 4 w 24"/>
                  <a:gd name="T11" fmla="*/ 3 h 24"/>
                  <a:gd name="T12" fmla="*/ 8 w 24"/>
                  <a:gd name="T13" fmla="*/ 0 h 24"/>
                  <a:gd name="T14" fmla="*/ 12 w 24"/>
                  <a:gd name="T15" fmla="*/ 0 h 24"/>
                  <a:gd name="T16" fmla="*/ 13 w 24"/>
                  <a:gd name="T17" fmla="*/ 0 h 24"/>
                  <a:gd name="T18" fmla="*/ 24 w 24"/>
                  <a:gd name="T19" fmla="*/ 12 h 24"/>
                  <a:gd name="T20" fmla="*/ 12 w 24"/>
                  <a:gd name="T21" fmla="*/ 24 h 24"/>
                  <a:gd name="T22" fmla="*/ 12 w 24"/>
                  <a:gd name="T23" fmla="*/ 8 h 24"/>
                  <a:gd name="T24" fmla="*/ 11 w 24"/>
                  <a:gd name="T25" fmla="*/ 8 h 24"/>
                  <a:gd name="T26" fmla="*/ 9 w 24"/>
                  <a:gd name="T27" fmla="*/ 9 h 24"/>
                  <a:gd name="T28" fmla="*/ 8 w 24"/>
                  <a:gd name="T29" fmla="*/ 12 h 24"/>
                  <a:gd name="T30" fmla="*/ 9 w 24"/>
                  <a:gd name="T31" fmla="*/ 15 h 24"/>
                  <a:gd name="T32" fmla="*/ 10 w 24"/>
                  <a:gd name="T33" fmla="*/ 16 h 24"/>
                  <a:gd name="T34" fmla="*/ 12 w 24"/>
                  <a:gd name="T35" fmla="*/ 16 h 24"/>
                  <a:gd name="T36" fmla="*/ 12 w 24"/>
                  <a:gd name="T37" fmla="*/ 16 h 24"/>
                  <a:gd name="T38" fmla="*/ 16 w 24"/>
                  <a:gd name="T39" fmla="*/ 12 h 24"/>
                  <a:gd name="T40" fmla="*/ 12 w 24"/>
                  <a:gd name="T4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10" y="24"/>
                      <a:pt x="8" y="23"/>
                      <a:pt x="7" y="23"/>
                    </a:cubicBezTo>
                    <a:cubicBezTo>
                      <a:pt x="5" y="22"/>
                      <a:pt x="4" y="21"/>
                      <a:pt x="3" y="20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0" y="8"/>
                      <a:pt x="2" y="5"/>
                      <a:pt x="4" y="3"/>
                    </a:cubicBezTo>
                    <a:cubicBezTo>
                      <a:pt x="5" y="2"/>
                      <a:pt x="7" y="1"/>
                      <a:pt x="8" y="0"/>
                    </a:cubicBezTo>
                    <a:cubicBezTo>
                      <a:pt x="9" y="0"/>
                      <a:pt x="11" y="0"/>
                      <a:pt x="1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19"/>
                      <a:pt x="19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0" y="8"/>
                      <a:pt x="10" y="8"/>
                      <a:pt x="9" y="9"/>
                    </a:cubicBezTo>
                    <a:cubicBezTo>
                      <a:pt x="9" y="9"/>
                      <a:pt x="8" y="10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5"/>
                      <a:pt x="10" y="15"/>
                      <a:pt x="10" y="16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6" y="14"/>
                      <a:pt x="16" y="12"/>
                    </a:cubicBezTo>
                    <a:cubicBezTo>
                      <a:pt x="16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83" name="Freeform 382"/>
              <p:cNvSpPr>
                <a:spLocks noEditPoints="1"/>
              </p:cNvSpPr>
              <p:nvPr/>
            </p:nvSpPr>
            <p:spPr bwMode="auto">
              <a:xfrm>
                <a:off x="-4435476" y="3857625"/>
                <a:ext cx="52388" cy="53975"/>
              </a:xfrm>
              <a:custGeom>
                <a:avLst/>
                <a:gdLst>
                  <a:gd name="T0" fmla="*/ 12 w 25"/>
                  <a:gd name="T1" fmla="*/ 25 h 25"/>
                  <a:gd name="T2" fmla="*/ 11 w 25"/>
                  <a:gd name="T3" fmla="*/ 25 h 25"/>
                  <a:gd name="T4" fmla="*/ 3 w 25"/>
                  <a:gd name="T5" fmla="*/ 21 h 25"/>
                  <a:gd name="T6" fmla="*/ 0 w 25"/>
                  <a:gd name="T7" fmla="*/ 11 h 25"/>
                  <a:gd name="T8" fmla="*/ 13 w 25"/>
                  <a:gd name="T9" fmla="*/ 1 h 25"/>
                  <a:gd name="T10" fmla="*/ 24 w 25"/>
                  <a:gd name="T11" fmla="*/ 14 h 25"/>
                  <a:gd name="T12" fmla="*/ 12 w 25"/>
                  <a:gd name="T13" fmla="*/ 25 h 25"/>
                  <a:gd name="T14" fmla="*/ 12 w 25"/>
                  <a:gd name="T15" fmla="*/ 9 h 25"/>
                  <a:gd name="T16" fmla="*/ 8 w 25"/>
                  <a:gd name="T17" fmla="*/ 12 h 25"/>
                  <a:gd name="T18" fmla="*/ 9 w 25"/>
                  <a:gd name="T19" fmla="*/ 15 h 25"/>
                  <a:gd name="T20" fmla="*/ 12 w 25"/>
                  <a:gd name="T21" fmla="*/ 17 h 25"/>
                  <a:gd name="T22" fmla="*/ 12 w 25"/>
                  <a:gd name="T23" fmla="*/ 17 h 25"/>
                  <a:gd name="T24" fmla="*/ 16 w 25"/>
                  <a:gd name="T25" fmla="*/ 13 h 25"/>
                  <a:gd name="T26" fmla="*/ 12 w 25"/>
                  <a:gd name="T27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1" y="25"/>
                      <a:pt x="11" y="25"/>
                      <a:pt x="11" y="25"/>
                    </a:cubicBezTo>
                    <a:cubicBezTo>
                      <a:pt x="8" y="25"/>
                      <a:pt x="5" y="23"/>
                      <a:pt x="3" y="21"/>
                    </a:cubicBezTo>
                    <a:cubicBezTo>
                      <a:pt x="1" y="18"/>
                      <a:pt x="0" y="15"/>
                      <a:pt x="0" y="11"/>
                    </a:cubicBezTo>
                    <a:cubicBezTo>
                      <a:pt x="1" y="5"/>
                      <a:pt x="6" y="0"/>
                      <a:pt x="13" y="1"/>
                    </a:cubicBezTo>
                    <a:cubicBezTo>
                      <a:pt x="20" y="1"/>
                      <a:pt x="25" y="7"/>
                      <a:pt x="24" y="14"/>
                    </a:cubicBezTo>
                    <a:cubicBezTo>
                      <a:pt x="24" y="20"/>
                      <a:pt x="18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0" y="9"/>
                      <a:pt x="8" y="10"/>
                      <a:pt x="8" y="12"/>
                    </a:cubicBezTo>
                    <a:cubicBezTo>
                      <a:pt x="8" y="13"/>
                      <a:pt x="8" y="15"/>
                      <a:pt x="9" y="15"/>
                    </a:cubicBezTo>
                    <a:cubicBezTo>
                      <a:pt x="10" y="16"/>
                      <a:pt x="11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4" y="17"/>
                      <a:pt x="16" y="15"/>
                      <a:pt x="16" y="13"/>
                    </a:cubicBezTo>
                    <a:cubicBezTo>
                      <a:pt x="16" y="11"/>
                      <a:pt x="15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84" name="Freeform 383"/>
              <p:cNvSpPr>
                <a:spLocks noEditPoints="1"/>
              </p:cNvSpPr>
              <p:nvPr/>
            </p:nvSpPr>
            <p:spPr bwMode="auto">
              <a:xfrm>
                <a:off x="-4470401" y="3852863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11 w 25"/>
                  <a:gd name="T3" fmla="*/ 25 h 25"/>
                  <a:gd name="T4" fmla="*/ 2 w 25"/>
                  <a:gd name="T5" fmla="*/ 20 h 25"/>
                  <a:gd name="T6" fmla="*/ 0 w 25"/>
                  <a:gd name="T7" fmla="*/ 11 h 25"/>
                  <a:gd name="T8" fmla="*/ 5 w 25"/>
                  <a:gd name="T9" fmla="*/ 3 h 25"/>
                  <a:gd name="T10" fmla="*/ 14 w 25"/>
                  <a:gd name="T11" fmla="*/ 1 h 25"/>
                  <a:gd name="T12" fmla="*/ 24 w 25"/>
                  <a:gd name="T13" fmla="*/ 14 h 25"/>
                  <a:gd name="T14" fmla="*/ 12 w 25"/>
                  <a:gd name="T15" fmla="*/ 25 h 25"/>
                  <a:gd name="T16" fmla="*/ 12 w 25"/>
                  <a:gd name="T17" fmla="*/ 9 h 25"/>
                  <a:gd name="T18" fmla="*/ 10 w 25"/>
                  <a:gd name="T19" fmla="*/ 10 h 25"/>
                  <a:gd name="T20" fmla="*/ 8 w 25"/>
                  <a:gd name="T21" fmla="*/ 12 h 25"/>
                  <a:gd name="T22" fmla="*/ 9 w 25"/>
                  <a:gd name="T23" fmla="*/ 15 h 25"/>
                  <a:gd name="T24" fmla="*/ 12 w 25"/>
                  <a:gd name="T25" fmla="*/ 17 h 25"/>
                  <a:gd name="T26" fmla="*/ 16 w 25"/>
                  <a:gd name="T27" fmla="*/ 13 h 25"/>
                  <a:gd name="T28" fmla="*/ 13 w 25"/>
                  <a:gd name="T29" fmla="*/ 9 h 25"/>
                  <a:gd name="T30" fmla="*/ 12 w 25"/>
                  <a:gd name="T3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2" y="25"/>
                      <a:pt x="11" y="25"/>
                      <a:pt x="11" y="25"/>
                    </a:cubicBezTo>
                    <a:cubicBezTo>
                      <a:pt x="7" y="25"/>
                      <a:pt x="4" y="23"/>
                      <a:pt x="2" y="20"/>
                    </a:cubicBezTo>
                    <a:cubicBezTo>
                      <a:pt x="0" y="18"/>
                      <a:pt x="0" y="14"/>
                      <a:pt x="0" y="11"/>
                    </a:cubicBezTo>
                    <a:cubicBezTo>
                      <a:pt x="1" y="8"/>
                      <a:pt x="2" y="5"/>
                      <a:pt x="5" y="3"/>
                    </a:cubicBezTo>
                    <a:cubicBezTo>
                      <a:pt x="7" y="1"/>
                      <a:pt x="11" y="0"/>
                      <a:pt x="14" y="1"/>
                    </a:cubicBezTo>
                    <a:cubicBezTo>
                      <a:pt x="20" y="2"/>
                      <a:pt x="25" y="8"/>
                      <a:pt x="24" y="14"/>
                    </a:cubicBezTo>
                    <a:cubicBezTo>
                      <a:pt x="23" y="20"/>
                      <a:pt x="18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1" y="9"/>
                      <a:pt x="10" y="10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4"/>
                      <a:pt x="8" y="15"/>
                      <a:pt x="9" y="15"/>
                    </a:cubicBezTo>
                    <a:cubicBezTo>
                      <a:pt x="9" y="16"/>
                      <a:pt x="10" y="17"/>
                      <a:pt x="12" y="17"/>
                    </a:cubicBezTo>
                    <a:cubicBezTo>
                      <a:pt x="14" y="17"/>
                      <a:pt x="16" y="16"/>
                      <a:pt x="16" y="13"/>
                    </a:cubicBezTo>
                    <a:cubicBezTo>
                      <a:pt x="16" y="11"/>
                      <a:pt x="15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85" name="Freeform 384"/>
              <p:cNvSpPr>
                <a:spLocks noEditPoints="1"/>
              </p:cNvSpPr>
              <p:nvPr/>
            </p:nvSpPr>
            <p:spPr bwMode="auto">
              <a:xfrm>
                <a:off x="-4386264" y="3895725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13 w 25"/>
                  <a:gd name="T3" fmla="*/ 24 h 24"/>
                  <a:gd name="T4" fmla="*/ 4 w 25"/>
                  <a:gd name="T5" fmla="*/ 20 h 24"/>
                  <a:gd name="T6" fmla="*/ 0 w 25"/>
                  <a:gd name="T7" fmla="*/ 12 h 24"/>
                  <a:gd name="T8" fmla="*/ 13 w 25"/>
                  <a:gd name="T9" fmla="*/ 0 h 24"/>
                  <a:gd name="T10" fmla="*/ 13 w 25"/>
                  <a:gd name="T11" fmla="*/ 0 h 24"/>
                  <a:gd name="T12" fmla="*/ 25 w 25"/>
                  <a:gd name="T13" fmla="*/ 12 h 24"/>
                  <a:gd name="T14" fmla="*/ 22 w 25"/>
                  <a:gd name="T15" fmla="*/ 21 h 24"/>
                  <a:gd name="T16" fmla="*/ 13 w 25"/>
                  <a:gd name="T17" fmla="*/ 24 h 24"/>
                  <a:gd name="T18" fmla="*/ 13 w 25"/>
                  <a:gd name="T19" fmla="*/ 8 h 24"/>
                  <a:gd name="T20" fmla="*/ 8 w 25"/>
                  <a:gd name="T21" fmla="*/ 12 h 24"/>
                  <a:gd name="T22" fmla="*/ 9 w 25"/>
                  <a:gd name="T23" fmla="*/ 15 h 24"/>
                  <a:gd name="T24" fmla="*/ 13 w 25"/>
                  <a:gd name="T25" fmla="*/ 16 h 24"/>
                  <a:gd name="T26" fmla="*/ 13 w 25"/>
                  <a:gd name="T27" fmla="*/ 16 h 24"/>
                  <a:gd name="T28" fmla="*/ 16 w 25"/>
                  <a:gd name="T29" fmla="*/ 15 h 24"/>
                  <a:gd name="T30" fmla="*/ 17 w 25"/>
                  <a:gd name="T31" fmla="*/ 12 h 24"/>
                  <a:gd name="T32" fmla="*/ 13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3" y="24"/>
                      <a:pt x="13" y="24"/>
                      <a:pt x="13" y="24"/>
                    </a:cubicBezTo>
                    <a:cubicBezTo>
                      <a:pt x="9" y="24"/>
                      <a:pt x="6" y="23"/>
                      <a:pt x="4" y="20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1" y="5"/>
                      <a:pt x="6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20" y="0"/>
                      <a:pt x="25" y="6"/>
                      <a:pt x="25" y="12"/>
                    </a:cubicBezTo>
                    <a:cubicBezTo>
                      <a:pt x="25" y="15"/>
                      <a:pt x="24" y="18"/>
                      <a:pt x="22" y="21"/>
                    </a:cubicBezTo>
                    <a:cubicBezTo>
                      <a:pt x="20" y="23"/>
                      <a:pt x="16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10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4"/>
                      <a:pt x="17" y="14"/>
                      <a:pt x="17" y="12"/>
                    </a:cubicBezTo>
                    <a:cubicBezTo>
                      <a:pt x="17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86" name="Freeform 385"/>
              <p:cNvSpPr>
                <a:spLocks noEditPoints="1"/>
              </p:cNvSpPr>
              <p:nvPr/>
            </p:nvSpPr>
            <p:spPr bwMode="auto">
              <a:xfrm>
                <a:off x="-4443414" y="3929063"/>
                <a:ext cx="87313" cy="80963"/>
              </a:xfrm>
              <a:custGeom>
                <a:avLst/>
                <a:gdLst>
                  <a:gd name="T0" fmla="*/ 21 w 40"/>
                  <a:gd name="T1" fmla="*/ 38 h 38"/>
                  <a:gd name="T2" fmla="*/ 19 w 40"/>
                  <a:gd name="T3" fmla="*/ 38 h 38"/>
                  <a:gd name="T4" fmla="*/ 5 w 40"/>
                  <a:gd name="T5" fmla="*/ 30 h 38"/>
                  <a:gd name="T6" fmla="*/ 1 w 40"/>
                  <a:gd name="T7" fmla="*/ 18 h 38"/>
                  <a:gd name="T8" fmla="*/ 22 w 40"/>
                  <a:gd name="T9" fmla="*/ 1 h 38"/>
                  <a:gd name="T10" fmla="*/ 29 w 40"/>
                  <a:gd name="T11" fmla="*/ 3 h 38"/>
                  <a:gd name="T12" fmla="*/ 35 w 40"/>
                  <a:gd name="T13" fmla="*/ 7 h 38"/>
                  <a:gd name="T14" fmla="*/ 40 w 40"/>
                  <a:gd name="T15" fmla="*/ 20 h 38"/>
                  <a:gd name="T16" fmla="*/ 34 w 40"/>
                  <a:gd name="T17" fmla="*/ 33 h 38"/>
                  <a:gd name="T18" fmla="*/ 27 w 40"/>
                  <a:gd name="T19" fmla="*/ 37 h 38"/>
                  <a:gd name="T20" fmla="*/ 21 w 40"/>
                  <a:gd name="T21" fmla="*/ 38 h 38"/>
                  <a:gd name="T22" fmla="*/ 20 w 40"/>
                  <a:gd name="T23" fmla="*/ 9 h 38"/>
                  <a:gd name="T24" fmla="*/ 9 w 40"/>
                  <a:gd name="T25" fmla="*/ 19 h 38"/>
                  <a:gd name="T26" fmla="*/ 11 w 40"/>
                  <a:gd name="T27" fmla="*/ 25 h 38"/>
                  <a:gd name="T28" fmla="*/ 20 w 40"/>
                  <a:gd name="T29" fmla="*/ 30 h 38"/>
                  <a:gd name="T30" fmla="*/ 25 w 40"/>
                  <a:gd name="T31" fmla="*/ 29 h 38"/>
                  <a:gd name="T32" fmla="*/ 29 w 40"/>
                  <a:gd name="T33" fmla="*/ 27 h 38"/>
                  <a:gd name="T34" fmla="*/ 32 w 40"/>
                  <a:gd name="T35" fmla="*/ 20 h 38"/>
                  <a:gd name="T36" fmla="*/ 29 w 40"/>
                  <a:gd name="T37" fmla="*/ 13 h 38"/>
                  <a:gd name="T38" fmla="*/ 26 w 40"/>
                  <a:gd name="T39" fmla="*/ 10 h 38"/>
                  <a:gd name="T40" fmla="*/ 21 w 40"/>
                  <a:gd name="T41" fmla="*/ 9 h 38"/>
                  <a:gd name="T42" fmla="*/ 20 w 40"/>
                  <a:gd name="T43" fmla="*/ 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38">
                    <a:moveTo>
                      <a:pt x="21" y="38"/>
                    </a:moveTo>
                    <a:cubicBezTo>
                      <a:pt x="20" y="38"/>
                      <a:pt x="20" y="38"/>
                      <a:pt x="19" y="38"/>
                    </a:cubicBezTo>
                    <a:cubicBezTo>
                      <a:pt x="13" y="37"/>
                      <a:pt x="8" y="35"/>
                      <a:pt x="5" y="30"/>
                    </a:cubicBezTo>
                    <a:cubicBezTo>
                      <a:pt x="2" y="27"/>
                      <a:pt x="0" y="22"/>
                      <a:pt x="1" y="18"/>
                    </a:cubicBezTo>
                    <a:cubicBezTo>
                      <a:pt x="2" y="8"/>
                      <a:pt x="11" y="0"/>
                      <a:pt x="22" y="1"/>
                    </a:cubicBezTo>
                    <a:cubicBezTo>
                      <a:pt x="24" y="1"/>
                      <a:pt x="27" y="2"/>
                      <a:pt x="29" y="3"/>
                    </a:cubicBezTo>
                    <a:cubicBezTo>
                      <a:pt x="31" y="4"/>
                      <a:pt x="33" y="5"/>
                      <a:pt x="35" y="7"/>
                    </a:cubicBezTo>
                    <a:cubicBezTo>
                      <a:pt x="38" y="11"/>
                      <a:pt x="40" y="15"/>
                      <a:pt x="40" y="20"/>
                    </a:cubicBezTo>
                    <a:cubicBezTo>
                      <a:pt x="40" y="25"/>
                      <a:pt x="38" y="30"/>
                      <a:pt x="34" y="33"/>
                    </a:cubicBezTo>
                    <a:cubicBezTo>
                      <a:pt x="32" y="35"/>
                      <a:pt x="30" y="36"/>
                      <a:pt x="27" y="37"/>
                    </a:cubicBezTo>
                    <a:cubicBezTo>
                      <a:pt x="25" y="37"/>
                      <a:pt x="23" y="38"/>
                      <a:pt x="21" y="38"/>
                    </a:cubicBezTo>
                    <a:close/>
                    <a:moveTo>
                      <a:pt x="20" y="9"/>
                    </a:moveTo>
                    <a:cubicBezTo>
                      <a:pt x="14" y="9"/>
                      <a:pt x="9" y="13"/>
                      <a:pt x="9" y="19"/>
                    </a:cubicBezTo>
                    <a:cubicBezTo>
                      <a:pt x="9" y="22"/>
                      <a:pt x="10" y="24"/>
                      <a:pt x="11" y="25"/>
                    </a:cubicBezTo>
                    <a:cubicBezTo>
                      <a:pt x="13" y="28"/>
                      <a:pt x="16" y="29"/>
                      <a:pt x="20" y="30"/>
                    </a:cubicBezTo>
                    <a:cubicBezTo>
                      <a:pt x="22" y="30"/>
                      <a:pt x="23" y="30"/>
                      <a:pt x="25" y="29"/>
                    </a:cubicBezTo>
                    <a:cubicBezTo>
                      <a:pt x="26" y="29"/>
                      <a:pt x="28" y="28"/>
                      <a:pt x="29" y="27"/>
                    </a:cubicBezTo>
                    <a:cubicBezTo>
                      <a:pt x="31" y="25"/>
                      <a:pt x="32" y="23"/>
                      <a:pt x="32" y="20"/>
                    </a:cubicBezTo>
                    <a:cubicBezTo>
                      <a:pt x="32" y="17"/>
                      <a:pt x="31" y="15"/>
                      <a:pt x="29" y="13"/>
                    </a:cubicBezTo>
                    <a:cubicBezTo>
                      <a:pt x="28" y="12"/>
                      <a:pt x="27" y="11"/>
                      <a:pt x="26" y="10"/>
                    </a:cubicBezTo>
                    <a:cubicBezTo>
                      <a:pt x="24" y="10"/>
                      <a:pt x="23" y="9"/>
                      <a:pt x="21" y="9"/>
                    </a:cubicBezTo>
                    <a:lnTo>
                      <a:pt x="2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87" name="Freeform 386"/>
              <p:cNvSpPr>
                <a:spLocks noEditPoints="1"/>
              </p:cNvSpPr>
              <p:nvPr/>
            </p:nvSpPr>
            <p:spPr bwMode="auto">
              <a:xfrm>
                <a:off x="-4422776" y="3894138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12 w 26"/>
                  <a:gd name="T3" fmla="*/ 25 h 25"/>
                  <a:gd name="T4" fmla="*/ 3 w 26"/>
                  <a:gd name="T5" fmla="*/ 20 h 25"/>
                  <a:gd name="T6" fmla="*/ 1 w 26"/>
                  <a:gd name="T7" fmla="*/ 11 h 25"/>
                  <a:gd name="T8" fmla="*/ 14 w 26"/>
                  <a:gd name="T9" fmla="*/ 0 h 25"/>
                  <a:gd name="T10" fmla="*/ 22 w 26"/>
                  <a:gd name="T11" fmla="*/ 4 h 25"/>
                  <a:gd name="T12" fmla="*/ 25 w 26"/>
                  <a:gd name="T13" fmla="*/ 13 h 25"/>
                  <a:gd name="T14" fmla="*/ 21 w 26"/>
                  <a:gd name="T15" fmla="*/ 22 h 25"/>
                  <a:gd name="T16" fmla="*/ 13 w 26"/>
                  <a:gd name="T17" fmla="*/ 25 h 25"/>
                  <a:gd name="T18" fmla="*/ 13 w 26"/>
                  <a:gd name="T19" fmla="*/ 8 h 25"/>
                  <a:gd name="T20" fmla="*/ 9 w 26"/>
                  <a:gd name="T21" fmla="*/ 12 h 25"/>
                  <a:gd name="T22" fmla="*/ 10 w 26"/>
                  <a:gd name="T23" fmla="*/ 15 h 25"/>
                  <a:gd name="T24" fmla="*/ 13 w 26"/>
                  <a:gd name="T25" fmla="*/ 17 h 25"/>
                  <a:gd name="T26" fmla="*/ 13 w 26"/>
                  <a:gd name="T27" fmla="*/ 17 h 25"/>
                  <a:gd name="T28" fmla="*/ 16 w 26"/>
                  <a:gd name="T29" fmla="*/ 16 h 25"/>
                  <a:gd name="T30" fmla="*/ 17 w 26"/>
                  <a:gd name="T31" fmla="*/ 13 h 25"/>
                  <a:gd name="T32" fmla="*/ 16 w 26"/>
                  <a:gd name="T33" fmla="*/ 10 h 25"/>
                  <a:gd name="T34" fmla="*/ 13 w 26"/>
                  <a:gd name="T35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9" y="24"/>
                      <a:pt x="6" y="23"/>
                      <a:pt x="3" y="20"/>
                    </a:cubicBezTo>
                    <a:cubicBezTo>
                      <a:pt x="1" y="18"/>
                      <a:pt x="0" y="15"/>
                      <a:pt x="1" y="11"/>
                    </a:cubicBezTo>
                    <a:cubicBezTo>
                      <a:pt x="1" y="5"/>
                      <a:pt x="7" y="0"/>
                      <a:pt x="14" y="0"/>
                    </a:cubicBezTo>
                    <a:cubicBezTo>
                      <a:pt x="17" y="1"/>
                      <a:pt x="20" y="2"/>
                      <a:pt x="22" y="4"/>
                    </a:cubicBezTo>
                    <a:cubicBezTo>
                      <a:pt x="24" y="7"/>
                      <a:pt x="26" y="10"/>
                      <a:pt x="25" y="13"/>
                    </a:cubicBezTo>
                    <a:cubicBezTo>
                      <a:pt x="25" y="16"/>
                      <a:pt x="24" y="19"/>
                      <a:pt x="21" y="22"/>
                    </a:cubicBezTo>
                    <a:cubicBezTo>
                      <a:pt x="19" y="24"/>
                      <a:pt x="16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10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0" y="16"/>
                      <a:pt x="12" y="16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5" y="16"/>
                      <a:pt x="16" y="16"/>
                    </a:cubicBezTo>
                    <a:cubicBezTo>
                      <a:pt x="17" y="15"/>
                      <a:pt x="17" y="14"/>
                      <a:pt x="17" y="13"/>
                    </a:cubicBezTo>
                    <a:cubicBezTo>
                      <a:pt x="17" y="12"/>
                      <a:pt x="17" y="11"/>
                      <a:pt x="16" y="10"/>
                    </a:cubicBezTo>
                    <a:cubicBezTo>
                      <a:pt x="16" y="9"/>
                      <a:pt x="15" y="9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88" name="Freeform 387"/>
              <p:cNvSpPr>
                <a:spLocks noEditPoints="1"/>
              </p:cNvSpPr>
              <p:nvPr/>
            </p:nvSpPr>
            <p:spPr bwMode="auto">
              <a:xfrm>
                <a:off x="-4459289" y="3892550"/>
                <a:ext cx="55563" cy="50800"/>
              </a:xfrm>
              <a:custGeom>
                <a:avLst/>
                <a:gdLst>
                  <a:gd name="T0" fmla="*/ 14 w 26"/>
                  <a:gd name="T1" fmla="*/ 24 h 24"/>
                  <a:gd name="T2" fmla="*/ 12 w 26"/>
                  <a:gd name="T3" fmla="*/ 24 h 24"/>
                  <a:gd name="T4" fmla="*/ 3 w 26"/>
                  <a:gd name="T5" fmla="*/ 19 h 24"/>
                  <a:gd name="T6" fmla="*/ 1 w 26"/>
                  <a:gd name="T7" fmla="*/ 10 h 24"/>
                  <a:gd name="T8" fmla="*/ 13 w 26"/>
                  <a:gd name="T9" fmla="*/ 0 h 24"/>
                  <a:gd name="T10" fmla="*/ 15 w 26"/>
                  <a:gd name="T11" fmla="*/ 0 h 24"/>
                  <a:gd name="T12" fmla="*/ 19 w 26"/>
                  <a:gd name="T13" fmla="*/ 1 h 24"/>
                  <a:gd name="T14" fmla="*/ 23 w 26"/>
                  <a:gd name="T15" fmla="*/ 4 h 24"/>
                  <a:gd name="T16" fmla="*/ 26 w 26"/>
                  <a:gd name="T17" fmla="*/ 13 h 24"/>
                  <a:gd name="T18" fmla="*/ 21 w 26"/>
                  <a:gd name="T19" fmla="*/ 22 h 24"/>
                  <a:gd name="T20" fmla="*/ 17 w 26"/>
                  <a:gd name="T21" fmla="*/ 24 h 24"/>
                  <a:gd name="T22" fmla="*/ 14 w 26"/>
                  <a:gd name="T23" fmla="*/ 24 h 24"/>
                  <a:gd name="T24" fmla="*/ 13 w 26"/>
                  <a:gd name="T25" fmla="*/ 8 h 24"/>
                  <a:gd name="T26" fmla="*/ 9 w 26"/>
                  <a:gd name="T27" fmla="*/ 12 h 24"/>
                  <a:gd name="T28" fmla="*/ 10 w 26"/>
                  <a:gd name="T29" fmla="*/ 14 h 24"/>
                  <a:gd name="T30" fmla="*/ 13 w 26"/>
                  <a:gd name="T31" fmla="*/ 16 h 24"/>
                  <a:gd name="T32" fmla="*/ 15 w 26"/>
                  <a:gd name="T33" fmla="*/ 16 h 24"/>
                  <a:gd name="T34" fmla="*/ 16 w 26"/>
                  <a:gd name="T35" fmla="*/ 15 h 24"/>
                  <a:gd name="T36" fmla="*/ 18 w 26"/>
                  <a:gd name="T37" fmla="*/ 12 h 24"/>
                  <a:gd name="T38" fmla="*/ 17 w 26"/>
                  <a:gd name="T39" fmla="*/ 10 h 24"/>
                  <a:gd name="T40" fmla="*/ 15 w 26"/>
                  <a:gd name="T41" fmla="*/ 9 h 24"/>
                  <a:gd name="T42" fmla="*/ 14 w 26"/>
                  <a:gd name="T43" fmla="*/ 8 h 24"/>
                  <a:gd name="T44" fmla="*/ 13 w 26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3" y="24"/>
                      <a:pt x="12" y="24"/>
                      <a:pt x="12" y="24"/>
                    </a:cubicBezTo>
                    <a:cubicBezTo>
                      <a:pt x="8" y="24"/>
                      <a:pt x="5" y="22"/>
                      <a:pt x="3" y="19"/>
                    </a:cubicBezTo>
                    <a:cubicBezTo>
                      <a:pt x="1" y="17"/>
                      <a:pt x="0" y="14"/>
                      <a:pt x="1" y="10"/>
                    </a:cubicBezTo>
                    <a:cubicBezTo>
                      <a:pt x="2" y="4"/>
                      <a:pt x="7" y="0"/>
                      <a:pt x="13" y="0"/>
                    </a:cubicBezTo>
                    <a:cubicBezTo>
                      <a:pt x="14" y="0"/>
                      <a:pt x="14" y="0"/>
                      <a:pt x="15" y="0"/>
                    </a:cubicBezTo>
                    <a:cubicBezTo>
                      <a:pt x="16" y="0"/>
                      <a:pt x="18" y="1"/>
                      <a:pt x="19" y="1"/>
                    </a:cubicBezTo>
                    <a:cubicBezTo>
                      <a:pt x="21" y="2"/>
                      <a:pt x="22" y="3"/>
                      <a:pt x="23" y="4"/>
                    </a:cubicBezTo>
                    <a:cubicBezTo>
                      <a:pt x="25" y="7"/>
                      <a:pt x="26" y="10"/>
                      <a:pt x="26" y="13"/>
                    </a:cubicBezTo>
                    <a:cubicBezTo>
                      <a:pt x="25" y="16"/>
                      <a:pt x="24" y="19"/>
                      <a:pt x="21" y="22"/>
                    </a:cubicBezTo>
                    <a:cubicBezTo>
                      <a:pt x="20" y="23"/>
                      <a:pt x="18" y="23"/>
                      <a:pt x="17" y="24"/>
                    </a:cubicBezTo>
                    <a:cubicBezTo>
                      <a:pt x="16" y="24"/>
                      <a:pt x="15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9"/>
                      <a:pt x="9" y="12"/>
                    </a:cubicBezTo>
                    <a:cubicBezTo>
                      <a:pt x="9" y="12"/>
                      <a:pt x="9" y="13"/>
                      <a:pt x="10" y="14"/>
                    </a:cubicBezTo>
                    <a:cubicBezTo>
                      <a:pt x="10" y="15"/>
                      <a:pt x="12" y="16"/>
                      <a:pt x="13" y="16"/>
                    </a:cubicBezTo>
                    <a:cubicBezTo>
                      <a:pt x="14" y="16"/>
                      <a:pt x="14" y="16"/>
                      <a:pt x="15" y="16"/>
                    </a:cubicBezTo>
                    <a:cubicBezTo>
                      <a:pt x="15" y="16"/>
                      <a:pt x="16" y="16"/>
                      <a:pt x="16" y="15"/>
                    </a:cubicBezTo>
                    <a:cubicBezTo>
                      <a:pt x="17" y="15"/>
                      <a:pt x="18" y="14"/>
                      <a:pt x="18" y="12"/>
                    </a:cubicBezTo>
                    <a:cubicBezTo>
                      <a:pt x="18" y="11"/>
                      <a:pt x="17" y="10"/>
                      <a:pt x="17" y="10"/>
                    </a:cubicBezTo>
                    <a:cubicBezTo>
                      <a:pt x="16" y="9"/>
                      <a:pt x="16" y="9"/>
                      <a:pt x="15" y="9"/>
                    </a:cubicBezTo>
                    <a:cubicBezTo>
                      <a:pt x="15" y="8"/>
                      <a:pt x="14" y="8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89" name="Freeform 388"/>
              <p:cNvSpPr>
                <a:spLocks noEditPoints="1"/>
              </p:cNvSpPr>
              <p:nvPr/>
            </p:nvSpPr>
            <p:spPr bwMode="auto">
              <a:xfrm>
                <a:off x="-4543426" y="3770313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9 w 24"/>
                  <a:gd name="T3" fmla="*/ 24 h 24"/>
                  <a:gd name="T4" fmla="*/ 2 w 24"/>
                  <a:gd name="T5" fmla="*/ 19 h 24"/>
                  <a:gd name="T6" fmla="*/ 1 w 24"/>
                  <a:gd name="T7" fmla="*/ 9 h 24"/>
                  <a:gd name="T8" fmla="*/ 12 w 24"/>
                  <a:gd name="T9" fmla="*/ 0 h 24"/>
                  <a:gd name="T10" fmla="*/ 15 w 24"/>
                  <a:gd name="T11" fmla="*/ 0 h 24"/>
                  <a:gd name="T12" fmla="*/ 22 w 24"/>
                  <a:gd name="T13" fmla="*/ 6 h 24"/>
                  <a:gd name="T14" fmla="*/ 23 w 24"/>
                  <a:gd name="T15" fmla="*/ 15 h 24"/>
                  <a:gd name="T16" fmla="*/ 18 w 24"/>
                  <a:gd name="T17" fmla="*/ 22 h 24"/>
                  <a:gd name="T18" fmla="*/ 12 w 24"/>
                  <a:gd name="T19" fmla="*/ 24 h 24"/>
                  <a:gd name="T20" fmla="*/ 12 w 24"/>
                  <a:gd name="T21" fmla="*/ 8 h 24"/>
                  <a:gd name="T22" fmla="*/ 9 w 24"/>
                  <a:gd name="T23" fmla="*/ 11 h 24"/>
                  <a:gd name="T24" fmla="*/ 9 w 24"/>
                  <a:gd name="T25" fmla="*/ 15 h 24"/>
                  <a:gd name="T26" fmla="*/ 11 w 24"/>
                  <a:gd name="T27" fmla="*/ 16 h 24"/>
                  <a:gd name="T28" fmla="*/ 12 w 24"/>
                  <a:gd name="T29" fmla="*/ 16 h 24"/>
                  <a:gd name="T30" fmla="*/ 13 w 24"/>
                  <a:gd name="T31" fmla="*/ 16 h 24"/>
                  <a:gd name="T32" fmla="*/ 15 w 24"/>
                  <a:gd name="T33" fmla="*/ 13 h 24"/>
                  <a:gd name="T34" fmla="*/ 15 w 24"/>
                  <a:gd name="T35" fmla="*/ 10 h 24"/>
                  <a:gd name="T36" fmla="*/ 13 w 24"/>
                  <a:gd name="T37" fmla="*/ 8 h 24"/>
                  <a:gd name="T38" fmla="*/ 12 w 24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10" y="24"/>
                      <a:pt x="9" y="24"/>
                    </a:cubicBezTo>
                    <a:cubicBezTo>
                      <a:pt x="6" y="23"/>
                      <a:pt x="4" y="21"/>
                      <a:pt x="2" y="19"/>
                    </a:cubicBezTo>
                    <a:cubicBezTo>
                      <a:pt x="1" y="16"/>
                      <a:pt x="0" y="12"/>
                      <a:pt x="1" y="9"/>
                    </a:cubicBezTo>
                    <a:cubicBezTo>
                      <a:pt x="3" y="4"/>
                      <a:pt x="7" y="0"/>
                      <a:pt x="12" y="0"/>
                    </a:cubicBezTo>
                    <a:cubicBezTo>
                      <a:pt x="13" y="0"/>
                      <a:pt x="14" y="0"/>
                      <a:pt x="15" y="0"/>
                    </a:cubicBezTo>
                    <a:cubicBezTo>
                      <a:pt x="18" y="1"/>
                      <a:pt x="21" y="3"/>
                      <a:pt x="22" y="6"/>
                    </a:cubicBezTo>
                    <a:cubicBezTo>
                      <a:pt x="23" y="9"/>
                      <a:pt x="24" y="12"/>
                      <a:pt x="23" y="15"/>
                    </a:cubicBezTo>
                    <a:cubicBezTo>
                      <a:pt x="22" y="18"/>
                      <a:pt x="20" y="21"/>
                      <a:pt x="18" y="22"/>
                    </a:cubicBezTo>
                    <a:cubicBezTo>
                      <a:pt x="16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9" y="12"/>
                      <a:pt x="9" y="14"/>
                      <a:pt x="9" y="15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3" y="16"/>
                      <a:pt x="13" y="16"/>
                    </a:cubicBezTo>
                    <a:cubicBezTo>
                      <a:pt x="14" y="15"/>
                      <a:pt x="15" y="14"/>
                      <a:pt x="15" y="13"/>
                    </a:cubicBezTo>
                    <a:cubicBezTo>
                      <a:pt x="15" y="12"/>
                      <a:pt x="15" y="11"/>
                      <a:pt x="15" y="10"/>
                    </a:cubicBezTo>
                    <a:cubicBezTo>
                      <a:pt x="14" y="9"/>
                      <a:pt x="14" y="9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90" name="Freeform 389"/>
              <p:cNvSpPr>
                <a:spLocks noEditPoints="1"/>
              </p:cNvSpPr>
              <p:nvPr/>
            </p:nvSpPr>
            <p:spPr bwMode="auto">
              <a:xfrm>
                <a:off x="-4573589" y="3760788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8 w 25"/>
                  <a:gd name="T3" fmla="*/ 24 h 24"/>
                  <a:gd name="T4" fmla="*/ 2 w 25"/>
                  <a:gd name="T5" fmla="*/ 18 h 24"/>
                  <a:gd name="T6" fmla="*/ 1 w 25"/>
                  <a:gd name="T7" fmla="*/ 9 h 24"/>
                  <a:gd name="T8" fmla="*/ 12 w 25"/>
                  <a:gd name="T9" fmla="*/ 0 h 24"/>
                  <a:gd name="T10" fmla="*/ 16 w 25"/>
                  <a:gd name="T11" fmla="*/ 1 h 24"/>
                  <a:gd name="T12" fmla="*/ 23 w 25"/>
                  <a:gd name="T13" fmla="*/ 15 h 24"/>
                  <a:gd name="T14" fmla="*/ 12 w 25"/>
                  <a:gd name="T15" fmla="*/ 24 h 24"/>
                  <a:gd name="T16" fmla="*/ 12 w 25"/>
                  <a:gd name="T17" fmla="*/ 8 h 24"/>
                  <a:gd name="T18" fmla="*/ 9 w 25"/>
                  <a:gd name="T19" fmla="*/ 11 h 24"/>
                  <a:gd name="T20" fmla="*/ 9 w 25"/>
                  <a:gd name="T21" fmla="*/ 14 h 24"/>
                  <a:gd name="T22" fmla="*/ 11 w 25"/>
                  <a:gd name="T23" fmla="*/ 16 h 24"/>
                  <a:gd name="T24" fmla="*/ 12 w 25"/>
                  <a:gd name="T25" fmla="*/ 16 h 24"/>
                  <a:gd name="T26" fmla="*/ 15 w 25"/>
                  <a:gd name="T27" fmla="*/ 13 h 24"/>
                  <a:gd name="T28" fmla="*/ 13 w 25"/>
                  <a:gd name="T29" fmla="*/ 8 h 24"/>
                  <a:gd name="T30" fmla="*/ 12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0" y="24"/>
                      <a:pt x="9" y="24"/>
                      <a:pt x="8" y="24"/>
                    </a:cubicBezTo>
                    <a:cubicBezTo>
                      <a:pt x="5" y="23"/>
                      <a:pt x="3" y="21"/>
                      <a:pt x="2" y="18"/>
                    </a:cubicBezTo>
                    <a:cubicBezTo>
                      <a:pt x="0" y="15"/>
                      <a:pt x="0" y="12"/>
                      <a:pt x="1" y="9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5" y="0"/>
                      <a:pt x="16" y="1"/>
                    </a:cubicBezTo>
                    <a:cubicBezTo>
                      <a:pt x="22" y="2"/>
                      <a:pt x="25" y="9"/>
                      <a:pt x="23" y="15"/>
                    </a:cubicBezTo>
                    <a:cubicBezTo>
                      <a:pt x="21" y="21"/>
                      <a:pt x="17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5" y="15"/>
                      <a:pt x="15" y="13"/>
                    </a:cubicBezTo>
                    <a:cubicBezTo>
                      <a:pt x="16" y="11"/>
                      <a:pt x="15" y="9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91" name="Freeform 390"/>
              <p:cNvSpPr>
                <a:spLocks noEditPoints="1"/>
              </p:cNvSpPr>
              <p:nvPr/>
            </p:nvSpPr>
            <p:spPr bwMode="auto">
              <a:xfrm>
                <a:off x="-4603751" y="3749675"/>
                <a:ext cx="50800" cy="53975"/>
              </a:xfrm>
              <a:custGeom>
                <a:avLst/>
                <a:gdLst>
                  <a:gd name="T0" fmla="*/ 12 w 24"/>
                  <a:gd name="T1" fmla="*/ 25 h 25"/>
                  <a:gd name="T2" fmla="*/ 8 w 24"/>
                  <a:gd name="T3" fmla="*/ 24 h 25"/>
                  <a:gd name="T4" fmla="*/ 8 w 24"/>
                  <a:gd name="T5" fmla="*/ 24 h 25"/>
                  <a:gd name="T6" fmla="*/ 2 w 24"/>
                  <a:gd name="T7" fmla="*/ 17 h 25"/>
                  <a:gd name="T8" fmla="*/ 2 w 24"/>
                  <a:gd name="T9" fmla="*/ 8 h 25"/>
                  <a:gd name="T10" fmla="*/ 13 w 24"/>
                  <a:gd name="T11" fmla="*/ 0 h 25"/>
                  <a:gd name="T12" fmla="*/ 16 w 24"/>
                  <a:gd name="T13" fmla="*/ 1 h 25"/>
                  <a:gd name="T14" fmla="*/ 23 w 24"/>
                  <a:gd name="T15" fmla="*/ 7 h 25"/>
                  <a:gd name="T16" fmla="*/ 23 w 24"/>
                  <a:gd name="T17" fmla="*/ 16 h 25"/>
                  <a:gd name="T18" fmla="*/ 12 w 24"/>
                  <a:gd name="T19" fmla="*/ 25 h 25"/>
                  <a:gd name="T20" fmla="*/ 11 w 24"/>
                  <a:gd name="T21" fmla="*/ 16 h 25"/>
                  <a:gd name="T22" fmla="*/ 15 w 24"/>
                  <a:gd name="T23" fmla="*/ 14 h 25"/>
                  <a:gd name="T24" fmla="*/ 15 w 24"/>
                  <a:gd name="T25" fmla="*/ 10 h 25"/>
                  <a:gd name="T26" fmla="*/ 14 w 24"/>
                  <a:gd name="T27" fmla="*/ 9 h 25"/>
                  <a:gd name="T28" fmla="*/ 13 w 24"/>
                  <a:gd name="T29" fmla="*/ 9 h 25"/>
                  <a:gd name="T30" fmla="*/ 13 w 24"/>
                  <a:gd name="T31" fmla="*/ 9 h 25"/>
                  <a:gd name="T32" fmla="*/ 9 w 24"/>
                  <a:gd name="T33" fmla="*/ 11 h 25"/>
                  <a:gd name="T34" fmla="*/ 9 w 24"/>
                  <a:gd name="T35" fmla="*/ 15 h 25"/>
                  <a:gd name="T36" fmla="*/ 11 w 24"/>
                  <a:gd name="T37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0" y="25"/>
                      <a:pt x="9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5" y="23"/>
                      <a:pt x="3" y="20"/>
                      <a:pt x="2" y="17"/>
                    </a:cubicBezTo>
                    <a:cubicBezTo>
                      <a:pt x="0" y="15"/>
                      <a:pt x="0" y="11"/>
                      <a:pt x="2" y="8"/>
                    </a:cubicBezTo>
                    <a:cubicBezTo>
                      <a:pt x="4" y="4"/>
                      <a:pt x="8" y="0"/>
                      <a:pt x="13" y="0"/>
                    </a:cubicBezTo>
                    <a:cubicBezTo>
                      <a:pt x="14" y="0"/>
                      <a:pt x="15" y="1"/>
                      <a:pt x="16" y="1"/>
                    </a:cubicBezTo>
                    <a:cubicBezTo>
                      <a:pt x="19" y="2"/>
                      <a:pt x="21" y="4"/>
                      <a:pt x="23" y="7"/>
                    </a:cubicBezTo>
                    <a:cubicBezTo>
                      <a:pt x="24" y="10"/>
                      <a:pt x="24" y="13"/>
                      <a:pt x="23" y="16"/>
                    </a:cubicBezTo>
                    <a:cubicBezTo>
                      <a:pt x="21" y="21"/>
                      <a:pt x="17" y="25"/>
                      <a:pt x="12" y="25"/>
                    </a:cubicBezTo>
                    <a:close/>
                    <a:moveTo>
                      <a:pt x="11" y="16"/>
                    </a:moveTo>
                    <a:cubicBezTo>
                      <a:pt x="13" y="17"/>
                      <a:pt x="15" y="16"/>
                      <a:pt x="15" y="14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5" y="10"/>
                      <a:pt x="15" y="9"/>
                      <a:pt x="14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0" y="9"/>
                      <a:pt x="9" y="11"/>
                    </a:cubicBezTo>
                    <a:cubicBezTo>
                      <a:pt x="9" y="12"/>
                      <a:pt x="9" y="14"/>
                      <a:pt x="9" y="15"/>
                    </a:cubicBezTo>
                    <a:cubicBezTo>
                      <a:pt x="9" y="15"/>
                      <a:pt x="10" y="16"/>
                      <a:pt x="1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92" name="Freeform 391"/>
              <p:cNvSpPr>
                <a:spLocks noEditPoints="1"/>
              </p:cNvSpPr>
              <p:nvPr/>
            </p:nvSpPr>
            <p:spPr bwMode="auto">
              <a:xfrm>
                <a:off x="-4632326" y="3740150"/>
                <a:ext cx="53975" cy="50800"/>
              </a:xfrm>
              <a:custGeom>
                <a:avLst/>
                <a:gdLst>
                  <a:gd name="T0" fmla="*/ 11 w 25"/>
                  <a:gd name="T1" fmla="*/ 24 h 24"/>
                  <a:gd name="T2" fmla="*/ 7 w 25"/>
                  <a:gd name="T3" fmla="*/ 23 h 24"/>
                  <a:gd name="T4" fmla="*/ 1 w 25"/>
                  <a:gd name="T5" fmla="*/ 17 h 24"/>
                  <a:gd name="T6" fmla="*/ 1 w 25"/>
                  <a:gd name="T7" fmla="*/ 8 h 24"/>
                  <a:gd name="T8" fmla="*/ 12 w 25"/>
                  <a:gd name="T9" fmla="*/ 0 h 24"/>
                  <a:gd name="T10" fmla="*/ 16 w 25"/>
                  <a:gd name="T11" fmla="*/ 1 h 24"/>
                  <a:gd name="T12" fmla="*/ 22 w 25"/>
                  <a:gd name="T13" fmla="*/ 16 h 24"/>
                  <a:gd name="T14" fmla="*/ 11 w 25"/>
                  <a:gd name="T15" fmla="*/ 24 h 24"/>
                  <a:gd name="T16" fmla="*/ 12 w 25"/>
                  <a:gd name="T17" fmla="*/ 8 h 24"/>
                  <a:gd name="T18" fmla="*/ 9 w 25"/>
                  <a:gd name="T19" fmla="*/ 11 h 24"/>
                  <a:gd name="T20" fmla="*/ 9 w 25"/>
                  <a:gd name="T21" fmla="*/ 14 h 24"/>
                  <a:gd name="T22" fmla="*/ 10 w 25"/>
                  <a:gd name="T23" fmla="*/ 16 h 24"/>
                  <a:gd name="T24" fmla="*/ 11 w 25"/>
                  <a:gd name="T25" fmla="*/ 16 h 24"/>
                  <a:gd name="T26" fmla="*/ 15 w 25"/>
                  <a:gd name="T27" fmla="*/ 13 h 24"/>
                  <a:gd name="T28" fmla="*/ 13 w 25"/>
                  <a:gd name="T29" fmla="*/ 8 h 24"/>
                  <a:gd name="T30" fmla="*/ 12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1" y="24"/>
                    </a:moveTo>
                    <a:cubicBezTo>
                      <a:pt x="10" y="24"/>
                      <a:pt x="8" y="24"/>
                      <a:pt x="7" y="23"/>
                    </a:cubicBezTo>
                    <a:cubicBezTo>
                      <a:pt x="4" y="22"/>
                      <a:pt x="2" y="20"/>
                      <a:pt x="1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3" y="3"/>
                      <a:pt x="8" y="0"/>
                      <a:pt x="12" y="0"/>
                    </a:cubicBezTo>
                    <a:cubicBezTo>
                      <a:pt x="14" y="0"/>
                      <a:pt x="15" y="0"/>
                      <a:pt x="16" y="1"/>
                    </a:cubicBezTo>
                    <a:cubicBezTo>
                      <a:pt x="22" y="3"/>
                      <a:pt x="25" y="10"/>
                      <a:pt x="22" y="16"/>
                    </a:cubicBezTo>
                    <a:cubicBezTo>
                      <a:pt x="20" y="21"/>
                      <a:pt x="16" y="24"/>
                      <a:pt x="11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3" y="16"/>
                      <a:pt x="14" y="15"/>
                      <a:pt x="15" y="13"/>
                    </a:cubicBezTo>
                    <a:cubicBezTo>
                      <a:pt x="15" y="11"/>
                      <a:pt x="15" y="9"/>
                      <a:pt x="13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93" name="Freeform 392"/>
              <p:cNvSpPr>
                <a:spLocks noEditPoints="1"/>
              </p:cNvSpPr>
              <p:nvPr/>
            </p:nvSpPr>
            <p:spPr bwMode="auto">
              <a:xfrm>
                <a:off x="-4662489" y="3727450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7 w 25"/>
                  <a:gd name="T3" fmla="*/ 23 h 24"/>
                  <a:gd name="T4" fmla="*/ 1 w 25"/>
                  <a:gd name="T5" fmla="*/ 16 h 24"/>
                  <a:gd name="T6" fmla="*/ 2 w 25"/>
                  <a:gd name="T7" fmla="*/ 7 h 24"/>
                  <a:gd name="T8" fmla="*/ 9 w 25"/>
                  <a:gd name="T9" fmla="*/ 1 h 24"/>
                  <a:gd name="T10" fmla="*/ 17 w 25"/>
                  <a:gd name="T11" fmla="*/ 1 h 24"/>
                  <a:gd name="T12" fmla="*/ 23 w 25"/>
                  <a:gd name="T13" fmla="*/ 17 h 24"/>
                  <a:gd name="T14" fmla="*/ 12 w 25"/>
                  <a:gd name="T15" fmla="*/ 24 h 24"/>
                  <a:gd name="T16" fmla="*/ 13 w 25"/>
                  <a:gd name="T17" fmla="*/ 8 h 24"/>
                  <a:gd name="T18" fmla="*/ 12 w 25"/>
                  <a:gd name="T19" fmla="*/ 9 h 24"/>
                  <a:gd name="T20" fmla="*/ 9 w 25"/>
                  <a:gd name="T21" fmla="*/ 11 h 24"/>
                  <a:gd name="T22" fmla="*/ 9 w 25"/>
                  <a:gd name="T23" fmla="*/ 14 h 24"/>
                  <a:gd name="T24" fmla="*/ 10 w 25"/>
                  <a:gd name="T25" fmla="*/ 16 h 24"/>
                  <a:gd name="T26" fmla="*/ 12 w 25"/>
                  <a:gd name="T27" fmla="*/ 16 h 24"/>
                  <a:gd name="T28" fmla="*/ 15 w 25"/>
                  <a:gd name="T29" fmla="*/ 14 h 24"/>
                  <a:gd name="T30" fmla="*/ 14 w 25"/>
                  <a:gd name="T31" fmla="*/ 9 h 24"/>
                  <a:gd name="T32" fmla="*/ 13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0" y="24"/>
                      <a:pt x="9" y="24"/>
                      <a:pt x="7" y="23"/>
                    </a:cubicBezTo>
                    <a:cubicBezTo>
                      <a:pt x="4" y="22"/>
                      <a:pt x="2" y="19"/>
                      <a:pt x="1" y="16"/>
                    </a:cubicBezTo>
                    <a:cubicBezTo>
                      <a:pt x="0" y="13"/>
                      <a:pt x="1" y="10"/>
                      <a:pt x="2" y="7"/>
                    </a:cubicBezTo>
                    <a:cubicBezTo>
                      <a:pt x="4" y="4"/>
                      <a:pt x="6" y="2"/>
                      <a:pt x="9" y="1"/>
                    </a:cubicBezTo>
                    <a:cubicBezTo>
                      <a:pt x="11" y="0"/>
                      <a:pt x="15" y="0"/>
                      <a:pt x="17" y="1"/>
                    </a:cubicBezTo>
                    <a:cubicBezTo>
                      <a:pt x="23" y="4"/>
                      <a:pt x="25" y="11"/>
                      <a:pt x="23" y="17"/>
                    </a:cubicBezTo>
                    <a:cubicBezTo>
                      <a:pt x="21" y="21"/>
                      <a:pt x="16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9" y="15"/>
                      <a:pt x="10" y="16"/>
                      <a:pt x="10" y="16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3" y="16"/>
                      <a:pt x="15" y="15"/>
                      <a:pt x="15" y="14"/>
                    </a:cubicBezTo>
                    <a:cubicBezTo>
                      <a:pt x="16" y="12"/>
                      <a:pt x="16" y="9"/>
                      <a:pt x="14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94" name="Freeform 393"/>
              <p:cNvSpPr>
                <a:spLocks noEditPoints="1"/>
              </p:cNvSpPr>
              <p:nvPr/>
            </p:nvSpPr>
            <p:spPr bwMode="auto">
              <a:xfrm>
                <a:off x="-4689476" y="3711575"/>
                <a:ext cx="52388" cy="53975"/>
              </a:xfrm>
              <a:custGeom>
                <a:avLst/>
                <a:gdLst>
                  <a:gd name="T0" fmla="*/ 12 w 25"/>
                  <a:gd name="T1" fmla="*/ 25 h 25"/>
                  <a:gd name="T2" fmla="*/ 7 w 25"/>
                  <a:gd name="T3" fmla="*/ 23 h 25"/>
                  <a:gd name="T4" fmla="*/ 1 w 25"/>
                  <a:gd name="T5" fmla="*/ 16 h 25"/>
                  <a:gd name="T6" fmla="*/ 2 w 25"/>
                  <a:gd name="T7" fmla="*/ 7 h 25"/>
                  <a:gd name="T8" fmla="*/ 9 w 25"/>
                  <a:gd name="T9" fmla="*/ 1 h 25"/>
                  <a:gd name="T10" fmla="*/ 18 w 25"/>
                  <a:gd name="T11" fmla="*/ 2 h 25"/>
                  <a:gd name="T12" fmla="*/ 22 w 25"/>
                  <a:gd name="T13" fmla="*/ 18 h 25"/>
                  <a:gd name="T14" fmla="*/ 12 w 25"/>
                  <a:gd name="T15" fmla="*/ 25 h 25"/>
                  <a:gd name="T16" fmla="*/ 13 w 25"/>
                  <a:gd name="T17" fmla="*/ 9 h 25"/>
                  <a:gd name="T18" fmla="*/ 12 w 25"/>
                  <a:gd name="T19" fmla="*/ 9 h 25"/>
                  <a:gd name="T20" fmla="*/ 9 w 25"/>
                  <a:gd name="T21" fmla="*/ 11 h 25"/>
                  <a:gd name="T22" fmla="*/ 9 w 25"/>
                  <a:gd name="T23" fmla="*/ 14 h 25"/>
                  <a:gd name="T24" fmla="*/ 10 w 25"/>
                  <a:gd name="T25" fmla="*/ 16 h 25"/>
                  <a:gd name="T26" fmla="*/ 12 w 25"/>
                  <a:gd name="T27" fmla="*/ 16 h 25"/>
                  <a:gd name="T28" fmla="*/ 15 w 25"/>
                  <a:gd name="T29" fmla="*/ 14 h 25"/>
                  <a:gd name="T30" fmla="*/ 14 w 25"/>
                  <a:gd name="T31" fmla="*/ 9 h 25"/>
                  <a:gd name="T32" fmla="*/ 13 w 25"/>
                  <a:gd name="T33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0" y="25"/>
                      <a:pt x="8" y="24"/>
                      <a:pt x="7" y="23"/>
                    </a:cubicBezTo>
                    <a:cubicBezTo>
                      <a:pt x="4" y="22"/>
                      <a:pt x="2" y="19"/>
                      <a:pt x="1" y="16"/>
                    </a:cubicBezTo>
                    <a:cubicBezTo>
                      <a:pt x="0" y="13"/>
                      <a:pt x="1" y="10"/>
                      <a:pt x="2" y="7"/>
                    </a:cubicBezTo>
                    <a:cubicBezTo>
                      <a:pt x="4" y="4"/>
                      <a:pt x="6" y="2"/>
                      <a:pt x="9" y="1"/>
                    </a:cubicBezTo>
                    <a:cubicBezTo>
                      <a:pt x="12" y="0"/>
                      <a:pt x="15" y="1"/>
                      <a:pt x="18" y="2"/>
                    </a:cubicBezTo>
                    <a:cubicBezTo>
                      <a:pt x="23" y="5"/>
                      <a:pt x="25" y="12"/>
                      <a:pt x="22" y="18"/>
                    </a:cubicBezTo>
                    <a:cubicBezTo>
                      <a:pt x="20" y="22"/>
                      <a:pt x="16" y="25"/>
                      <a:pt x="12" y="25"/>
                    </a:cubicBezTo>
                    <a:close/>
                    <a:moveTo>
                      <a:pt x="13" y="9"/>
                    </a:moveTo>
                    <a:cubicBezTo>
                      <a:pt x="13" y="9"/>
                      <a:pt x="12" y="9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4"/>
                    </a:cubicBezTo>
                    <a:cubicBezTo>
                      <a:pt x="16" y="12"/>
                      <a:pt x="16" y="10"/>
                      <a:pt x="14" y="9"/>
                    </a:cubicBezTo>
                    <a:cubicBezTo>
                      <a:pt x="14" y="9"/>
                      <a:pt x="13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95" name="Freeform 394"/>
              <p:cNvSpPr>
                <a:spLocks noEditPoints="1"/>
              </p:cNvSpPr>
              <p:nvPr/>
            </p:nvSpPr>
            <p:spPr bwMode="auto">
              <a:xfrm>
                <a:off x="-4562476" y="3798888"/>
                <a:ext cx="52388" cy="53975"/>
              </a:xfrm>
              <a:custGeom>
                <a:avLst/>
                <a:gdLst>
                  <a:gd name="T0" fmla="*/ 12 w 25"/>
                  <a:gd name="T1" fmla="*/ 25 h 25"/>
                  <a:gd name="T2" fmla="*/ 9 w 25"/>
                  <a:gd name="T3" fmla="*/ 24 h 25"/>
                  <a:gd name="T4" fmla="*/ 2 w 25"/>
                  <a:gd name="T5" fmla="*/ 19 h 25"/>
                  <a:gd name="T6" fmla="*/ 1 w 25"/>
                  <a:gd name="T7" fmla="*/ 9 h 25"/>
                  <a:gd name="T8" fmla="*/ 13 w 25"/>
                  <a:gd name="T9" fmla="*/ 0 h 25"/>
                  <a:gd name="T10" fmla="*/ 16 w 25"/>
                  <a:gd name="T11" fmla="*/ 1 h 25"/>
                  <a:gd name="T12" fmla="*/ 24 w 25"/>
                  <a:gd name="T13" fmla="*/ 16 h 25"/>
                  <a:gd name="T14" fmla="*/ 12 w 25"/>
                  <a:gd name="T15" fmla="*/ 25 h 25"/>
                  <a:gd name="T16" fmla="*/ 13 w 25"/>
                  <a:gd name="T17" fmla="*/ 9 h 25"/>
                  <a:gd name="T18" fmla="*/ 9 w 25"/>
                  <a:gd name="T19" fmla="*/ 12 h 25"/>
                  <a:gd name="T20" fmla="*/ 9 w 25"/>
                  <a:gd name="T21" fmla="*/ 15 h 25"/>
                  <a:gd name="T22" fmla="*/ 11 w 25"/>
                  <a:gd name="T23" fmla="*/ 16 h 25"/>
                  <a:gd name="T24" fmla="*/ 16 w 25"/>
                  <a:gd name="T25" fmla="*/ 14 h 25"/>
                  <a:gd name="T26" fmla="*/ 13 w 25"/>
                  <a:gd name="T27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1" y="25"/>
                      <a:pt x="10" y="25"/>
                      <a:pt x="9" y="24"/>
                    </a:cubicBezTo>
                    <a:cubicBezTo>
                      <a:pt x="6" y="23"/>
                      <a:pt x="3" y="21"/>
                      <a:pt x="2" y="19"/>
                    </a:cubicBezTo>
                    <a:cubicBezTo>
                      <a:pt x="0" y="16"/>
                      <a:pt x="0" y="12"/>
                      <a:pt x="1" y="9"/>
                    </a:cubicBezTo>
                    <a:cubicBezTo>
                      <a:pt x="3" y="4"/>
                      <a:pt x="7" y="0"/>
                      <a:pt x="13" y="0"/>
                    </a:cubicBezTo>
                    <a:cubicBezTo>
                      <a:pt x="14" y="0"/>
                      <a:pt x="15" y="1"/>
                      <a:pt x="16" y="1"/>
                    </a:cubicBezTo>
                    <a:cubicBezTo>
                      <a:pt x="22" y="3"/>
                      <a:pt x="25" y="9"/>
                      <a:pt x="24" y="16"/>
                    </a:cubicBezTo>
                    <a:cubicBezTo>
                      <a:pt x="22" y="21"/>
                      <a:pt x="18" y="25"/>
                      <a:pt x="12" y="25"/>
                    </a:cubicBezTo>
                    <a:close/>
                    <a:moveTo>
                      <a:pt x="13" y="9"/>
                    </a:moveTo>
                    <a:cubicBezTo>
                      <a:pt x="11" y="9"/>
                      <a:pt x="9" y="10"/>
                      <a:pt x="9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0" y="16"/>
                      <a:pt x="11" y="16"/>
                    </a:cubicBezTo>
                    <a:cubicBezTo>
                      <a:pt x="13" y="17"/>
                      <a:pt x="15" y="16"/>
                      <a:pt x="16" y="14"/>
                    </a:cubicBezTo>
                    <a:cubicBezTo>
                      <a:pt x="16" y="11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96" name="Freeform 395"/>
              <p:cNvSpPr>
                <a:spLocks noEditPoints="1"/>
              </p:cNvSpPr>
              <p:nvPr/>
            </p:nvSpPr>
            <p:spPr bwMode="auto">
              <a:xfrm>
                <a:off x="-4595814" y="3790950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9 w 25"/>
                  <a:gd name="T3" fmla="*/ 24 h 24"/>
                  <a:gd name="T4" fmla="*/ 2 w 25"/>
                  <a:gd name="T5" fmla="*/ 18 h 24"/>
                  <a:gd name="T6" fmla="*/ 2 w 25"/>
                  <a:gd name="T7" fmla="*/ 8 h 24"/>
                  <a:gd name="T8" fmla="*/ 13 w 25"/>
                  <a:gd name="T9" fmla="*/ 0 h 24"/>
                  <a:gd name="T10" fmla="*/ 16 w 25"/>
                  <a:gd name="T11" fmla="*/ 1 h 24"/>
                  <a:gd name="T12" fmla="*/ 23 w 25"/>
                  <a:gd name="T13" fmla="*/ 7 h 24"/>
                  <a:gd name="T14" fmla="*/ 24 w 25"/>
                  <a:gd name="T15" fmla="*/ 16 h 24"/>
                  <a:gd name="T16" fmla="*/ 18 w 25"/>
                  <a:gd name="T17" fmla="*/ 23 h 24"/>
                  <a:gd name="T18" fmla="*/ 13 w 25"/>
                  <a:gd name="T19" fmla="*/ 24 h 24"/>
                  <a:gd name="T20" fmla="*/ 13 w 25"/>
                  <a:gd name="T21" fmla="*/ 8 h 24"/>
                  <a:gd name="T22" fmla="*/ 9 w 25"/>
                  <a:gd name="T23" fmla="*/ 11 h 24"/>
                  <a:gd name="T24" fmla="*/ 9 w 25"/>
                  <a:gd name="T25" fmla="*/ 14 h 24"/>
                  <a:gd name="T26" fmla="*/ 11 w 25"/>
                  <a:gd name="T27" fmla="*/ 16 h 24"/>
                  <a:gd name="T28" fmla="*/ 14 w 25"/>
                  <a:gd name="T29" fmla="*/ 16 h 24"/>
                  <a:gd name="T30" fmla="*/ 16 w 25"/>
                  <a:gd name="T31" fmla="*/ 13 h 24"/>
                  <a:gd name="T32" fmla="*/ 16 w 25"/>
                  <a:gd name="T33" fmla="*/ 10 h 24"/>
                  <a:gd name="T34" fmla="*/ 14 w 25"/>
                  <a:gd name="T35" fmla="*/ 8 h 24"/>
                  <a:gd name="T36" fmla="*/ 13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10" y="24"/>
                      <a:pt x="9" y="24"/>
                    </a:cubicBezTo>
                    <a:cubicBezTo>
                      <a:pt x="6" y="23"/>
                      <a:pt x="3" y="21"/>
                      <a:pt x="2" y="18"/>
                    </a:cubicBezTo>
                    <a:cubicBezTo>
                      <a:pt x="1" y="15"/>
                      <a:pt x="0" y="11"/>
                      <a:pt x="2" y="8"/>
                    </a:cubicBezTo>
                    <a:cubicBezTo>
                      <a:pt x="3" y="3"/>
                      <a:pt x="8" y="0"/>
                      <a:pt x="13" y="0"/>
                    </a:cubicBezTo>
                    <a:cubicBezTo>
                      <a:pt x="14" y="0"/>
                      <a:pt x="15" y="0"/>
                      <a:pt x="16" y="1"/>
                    </a:cubicBezTo>
                    <a:cubicBezTo>
                      <a:pt x="19" y="2"/>
                      <a:pt x="22" y="4"/>
                      <a:pt x="23" y="7"/>
                    </a:cubicBezTo>
                    <a:cubicBezTo>
                      <a:pt x="24" y="9"/>
                      <a:pt x="25" y="13"/>
                      <a:pt x="24" y="16"/>
                    </a:cubicBezTo>
                    <a:cubicBezTo>
                      <a:pt x="23" y="19"/>
                      <a:pt x="21" y="21"/>
                      <a:pt x="18" y="23"/>
                    </a:cubicBezTo>
                    <a:cubicBezTo>
                      <a:pt x="16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5"/>
                      <a:pt x="10" y="16"/>
                      <a:pt x="11" y="16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6" y="10"/>
                      <a:pt x="15" y="9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97" name="Freeform 396"/>
              <p:cNvSpPr>
                <a:spLocks noEditPoints="1"/>
              </p:cNvSpPr>
              <p:nvPr/>
            </p:nvSpPr>
            <p:spPr bwMode="auto">
              <a:xfrm>
                <a:off x="-4625976" y="3779838"/>
                <a:ext cx="52388" cy="52388"/>
              </a:xfrm>
              <a:custGeom>
                <a:avLst/>
                <a:gdLst>
                  <a:gd name="T0" fmla="*/ 12 w 24"/>
                  <a:gd name="T1" fmla="*/ 24 h 24"/>
                  <a:gd name="T2" fmla="*/ 8 w 24"/>
                  <a:gd name="T3" fmla="*/ 23 h 24"/>
                  <a:gd name="T4" fmla="*/ 1 w 24"/>
                  <a:gd name="T5" fmla="*/ 17 h 24"/>
                  <a:gd name="T6" fmla="*/ 1 w 24"/>
                  <a:gd name="T7" fmla="*/ 8 h 24"/>
                  <a:gd name="T8" fmla="*/ 13 w 24"/>
                  <a:gd name="T9" fmla="*/ 0 h 24"/>
                  <a:gd name="T10" fmla="*/ 17 w 24"/>
                  <a:gd name="T11" fmla="*/ 1 h 24"/>
                  <a:gd name="T12" fmla="*/ 23 w 24"/>
                  <a:gd name="T13" fmla="*/ 7 h 24"/>
                  <a:gd name="T14" fmla="*/ 23 w 24"/>
                  <a:gd name="T15" fmla="*/ 16 h 24"/>
                  <a:gd name="T16" fmla="*/ 17 w 24"/>
                  <a:gd name="T17" fmla="*/ 23 h 24"/>
                  <a:gd name="T18" fmla="*/ 12 w 24"/>
                  <a:gd name="T19" fmla="*/ 24 h 24"/>
                  <a:gd name="T20" fmla="*/ 13 w 24"/>
                  <a:gd name="T21" fmla="*/ 8 h 24"/>
                  <a:gd name="T22" fmla="*/ 9 w 24"/>
                  <a:gd name="T23" fmla="*/ 11 h 24"/>
                  <a:gd name="T24" fmla="*/ 9 w 24"/>
                  <a:gd name="T25" fmla="*/ 14 h 24"/>
                  <a:gd name="T26" fmla="*/ 11 w 24"/>
                  <a:gd name="T27" fmla="*/ 16 h 24"/>
                  <a:gd name="T28" fmla="*/ 13 w 24"/>
                  <a:gd name="T29" fmla="*/ 16 h 24"/>
                  <a:gd name="T30" fmla="*/ 16 w 24"/>
                  <a:gd name="T31" fmla="*/ 13 h 24"/>
                  <a:gd name="T32" fmla="*/ 16 w 24"/>
                  <a:gd name="T33" fmla="*/ 10 h 24"/>
                  <a:gd name="T34" fmla="*/ 14 w 24"/>
                  <a:gd name="T35" fmla="*/ 8 h 24"/>
                  <a:gd name="T36" fmla="*/ 13 w 24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9" y="24"/>
                      <a:pt x="8" y="23"/>
                    </a:cubicBezTo>
                    <a:cubicBezTo>
                      <a:pt x="5" y="22"/>
                      <a:pt x="3" y="20"/>
                      <a:pt x="1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3" y="3"/>
                      <a:pt x="8" y="0"/>
                      <a:pt x="13" y="0"/>
                    </a:cubicBezTo>
                    <a:cubicBezTo>
                      <a:pt x="14" y="0"/>
                      <a:pt x="15" y="0"/>
                      <a:pt x="17" y="1"/>
                    </a:cubicBezTo>
                    <a:cubicBezTo>
                      <a:pt x="19" y="2"/>
                      <a:pt x="22" y="4"/>
                      <a:pt x="23" y="7"/>
                    </a:cubicBezTo>
                    <a:cubicBezTo>
                      <a:pt x="24" y="10"/>
                      <a:pt x="24" y="13"/>
                      <a:pt x="23" y="16"/>
                    </a:cubicBezTo>
                    <a:cubicBezTo>
                      <a:pt x="22" y="19"/>
                      <a:pt x="20" y="22"/>
                      <a:pt x="17" y="23"/>
                    </a:cubicBezTo>
                    <a:cubicBezTo>
                      <a:pt x="16" y="24"/>
                      <a:pt x="14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5"/>
                      <a:pt x="11" y="16"/>
                    </a:cubicBezTo>
                    <a:cubicBezTo>
                      <a:pt x="12" y="16"/>
                      <a:pt x="13" y="16"/>
                      <a:pt x="13" y="16"/>
                    </a:cubicBezTo>
                    <a:cubicBezTo>
                      <a:pt x="14" y="15"/>
                      <a:pt x="15" y="14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9"/>
                      <a:pt x="14" y="8"/>
                      <a:pt x="14" y="8"/>
                    </a:cubicBezTo>
                    <a:cubicBezTo>
                      <a:pt x="13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98" name="Freeform 397"/>
              <p:cNvSpPr>
                <a:spLocks noEditPoints="1"/>
              </p:cNvSpPr>
              <p:nvPr/>
            </p:nvSpPr>
            <p:spPr bwMode="auto">
              <a:xfrm>
                <a:off x="-4656139" y="3767138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7 w 25"/>
                  <a:gd name="T3" fmla="*/ 23 h 24"/>
                  <a:gd name="T4" fmla="*/ 1 w 25"/>
                  <a:gd name="T5" fmla="*/ 17 h 24"/>
                  <a:gd name="T6" fmla="*/ 1 w 25"/>
                  <a:gd name="T7" fmla="*/ 7 h 24"/>
                  <a:gd name="T8" fmla="*/ 12 w 25"/>
                  <a:gd name="T9" fmla="*/ 0 h 24"/>
                  <a:gd name="T10" fmla="*/ 17 w 25"/>
                  <a:gd name="T11" fmla="*/ 1 h 24"/>
                  <a:gd name="T12" fmla="*/ 23 w 25"/>
                  <a:gd name="T13" fmla="*/ 17 h 24"/>
                  <a:gd name="T14" fmla="*/ 12 w 25"/>
                  <a:gd name="T15" fmla="*/ 24 h 24"/>
                  <a:gd name="T16" fmla="*/ 12 w 25"/>
                  <a:gd name="T17" fmla="*/ 8 h 24"/>
                  <a:gd name="T18" fmla="*/ 9 w 25"/>
                  <a:gd name="T19" fmla="*/ 11 h 24"/>
                  <a:gd name="T20" fmla="*/ 9 w 25"/>
                  <a:gd name="T21" fmla="*/ 14 h 24"/>
                  <a:gd name="T22" fmla="*/ 10 w 25"/>
                  <a:gd name="T23" fmla="*/ 16 h 24"/>
                  <a:gd name="T24" fmla="*/ 12 w 25"/>
                  <a:gd name="T25" fmla="*/ 16 h 24"/>
                  <a:gd name="T26" fmla="*/ 15 w 25"/>
                  <a:gd name="T27" fmla="*/ 14 h 24"/>
                  <a:gd name="T28" fmla="*/ 14 w 25"/>
                  <a:gd name="T29" fmla="*/ 8 h 24"/>
                  <a:gd name="T30" fmla="*/ 12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0" y="24"/>
                      <a:pt x="9" y="24"/>
                      <a:pt x="7" y="23"/>
                    </a:cubicBezTo>
                    <a:cubicBezTo>
                      <a:pt x="4" y="22"/>
                      <a:pt x="2" y="20"/>
                      <a:pt x="1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3" y="3"/>
                      <a:pt x="8" y="0"/>
                      <a:pt x="12" y="0"/>
                    </a:cubicBezTo>
                    <a:cubicBezTo>
                      <a:pt x="14" y="0"/>
                      <a:pt x="15" y="0"/>
                      <a:pt x="17" y="1"/>
                    </a:cubicBezTo>
                    <a:cubicBezTo>
                      <a:pt x="23" y="4"/>
                      <a:pt x="25" y="11"/>
                      <a:pt x="23" y="17"/>
                    </a:cubicBezTo>
                    <a:cubicBezTo>
                      <a:pt x="21" y="21"/>
                      <a:pt x="17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6"/>
                      <a:pt x="10" y="16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3" y="16"/>
                      <a:pt x="15" y="15"/>
                      <a:pt x="15" y="14"/>
                    </a:cubicBezTo>
                    <a:cubicBezTo>
                      <a:pt x="16" y="12"/>
                      <a:pt x="15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199" name="Freeform 398"/>
              <p:cNvSpPr>
                <a:spLocks noEditPoints="1"/>
              </p:cNvSpPr>
              <p:nvPr/>
            </p:nvSpPr>
            <p:spPr bwMode="auto">
              <a:xfrm>
                <a:off x="-4686301" y="3754438"/>
                <a:ext cx="52388" cy="52388"/>
              </a:xfrm>
              <a:custGeom>
                <a:avLst/>
                <a:gdLst>
                  <a:gd name="T0" fmla="*/ 12 w 24"/>
                  <a:gd name="T1" fmla="*/ 24 h 24"/>
                  <a:gd name="T2" fmla="*/ 11 w 24"/>
                  <a:gd name="T3" fmla="*/ 24 h 24"/>
                  <a:gd name="T4" fmla="*/ 7 w 24"/>
                  <a:gd name="T5" fmla="*/ 23 h 24"/>
                  <a:gd name="T6" fmla="*/ 1 w 24"/>
                  <a:gd name="T7" fmla="*/ 16 h 24"/>
                  <a:gd name="T8" fmla="*/ 2 w 24"/>
                  <a:gd name="T9" fmla="*/ 6 h 24"/>
                  <a:gd name="T10" fmla="*/ 13 w 24"/>
                  <a:gd name="T11" fmla="*/ 0 h 24"/>
                  <a:gd name="T12" fmla="*/ 18 w 24"/>
                  <a:gd name="T13" fmla="*/ 1 h 24"/>
                  <a:gd name="T14" fmla="*/ 21 w 24"/>
                  <a:gd name="T15" fmla="*/ 4 h 24"/>
                  <a:gd name="T16" fmla="*/ 23 w 24"/>
                  <a:gd name="T17" fmla="*/ 8 h 24"/>
                  <a:gd name="T18" fmla="*/ 23 w 24"/>
                  <a:gd name="T19" fmla="*/ 17 h 24"/>
                  <a:gd name="T20" fmla="*/ 16 w 24"/>
                  <a:gd name="T21" fmla="*/ 23 h 24"/>
                  <a:gd name="T22" fmla="*/ 12 w 24"/>
                  <a:gd name="T23" fmla="*/ 24 h 24"/>
                  <a:gd name="T24" fmla="*/ 12 w 24"/>
                  <a:gd name="T25" fmla="*/ 18 h 24"/>
                  <a:gd name="T26" fmla="*/ 12 w 24"/>
                  <a:gd name="T27" fmla="*/ 20 h 24"/>
                  <a:gd name="T28" fmla="*/ 12 w 24"/>
                  <a:gd name="T29" fmla="*/ 18 h 24"/>
                  <a:gd name="T30" fmla="*/ 13 w 24"/>
                  <a:gd name="T31" fmla="*/ 8 h 24"/>
                  <a:gd name="T32" fmla="*/ 9 w 24"/>
                  <a:gd name="T33" fmla="*/ 10 h 24"/>
                  <a:gd name="T34" fmla="*/ 9 w 24"/>
                  <a:gd name="T35" fmla="*/ 13 h 24"/>
                  <a:gd name="T36" fmla="*/ 10 w 24"/>
                  <a:gd name="T37" fmla="*/ 15 h 24"/>
                  <a:gd name="T38" fmla="*/ 12 w 24"/>
                  <a:gd name="T39" fmla="*/ 16 h 24"/>
                  <a:gd name="T40" fmla="*/ 13 w 24"/>
                  <a:gd name="T41" fmla="*/ 16 h 24"/>
                  <a:gd name="T42" fmla="*/ 15 w 24"/>
                  <a:gd name="T43" fmla="*/ 13 h 24"/>
                  <a:gd name="T44" fmla="*/ 16 w 24"/>
                  <a:gd name="T45" fmla="*/ 10 h 24"/>
                  <a:gd name="T46" fmla="*/ 15 w 24"/>
                  <a:gd name="T47" fmla="*/ 9 h 24"/>
                  <a:gd name="T48" fmla="*/ 15 w 24"/>
                  <a:gd name="T49" fmla="*/ 9 h 24"/>
                  <a:gd name="T50" fmla="*/ 14 w 24"/>
                  <a:gd name="T51" fmla="*/ 8 h 24"/>
                  <a:gd name="T52" fmla="*/ 13 w 24"/>
                  <a:gd name="T5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11" y="24"/>
                      <a:pt x="11" y="24"/>
                    </a:cubicBezTo>
                    <a:cubicBezTo>
                      <a:pt x="10" y="24"/>
                      <a:pt x="8" y="23"/>
                      <a:pt x="7" y="23"/>
                    </a:cubicBezTo>
                    <a:cubicBezTo>
                      <a:pt x="4" y="21"/>
                      <a:pt x="2" y="19"/>
                      <a:pt x="1" y="16"/>
                    </a:cubicBezTo>
                    <a:cubicBezTo>
                      <a:pt x="0" y="13"/>
                      <a:pt x="0" y="9"/>
                      <a:pt x="2" y="6"/>
                    </a:cubicBezTo>
                    <a:cubicBezTo>
                      <a:pt x="4" y="2"/>
                      <a:pt x="8" y="0"/>
                      <a:pt x="13" y="0"/>
                    </a:cubicBezTo>
                    <a:cubicBezTo>
                      <a:pt x="14" y="0"/>
                      <a:pt x="16" y="0"/>
                      <a:pt x="18" y="1"/>
                    </a:cubicBezTo>
                    <a:cubicBezTo>
                      <a:pt x="19" y="2"/>
                      <a:pt x="20" y="3"/>
                      <a:pt x="21" y="4"/>
                    </a:cubicBezTo>
                    <a:cubicBezTo>
                      <a:pt x="22" y="5"/>
                      <a:pt x="23" y="6"/>
                      <a:pt x="23" y="8"/>
                    </a:cubicBezTo>
                    <a:cubicBezTo>
                      <a:pt x="24" y="11"/>
                      <a:pt x="24" y="14"/>
                      <a:pt x="23" y="17"/>
                    </a:cubicBezTo>
                    <a:cubicBezTo>
                      <a:pt x="21" y="20"/>
                      <a:pt x="19" y="22"/>
                      <a:pt x="16" y="23"/>
                    </a:cubicBezTo>
                    <a:cubicBezTo>
                      <a:pt x="15" y="24"/>
                      <a:pt x="13" y="24"/>
                      <a:pt x="12" y="24"/>
                    </a:cubicBezTo>
                    <a:close/>
                    <a:moveTo>
                      <a:pt x="12" y="18"/>
                    </a:move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18"/>
                      <a:pt x="12" y="18"/>
                      <a:pt x="12" y="18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9" y="14"/>
                      <a:pt x="10" y="15"/>
                      <a:pt x="10" y="15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2" y="16"/>
                      <a:pt x="13" y="16"/>
                      <a:pt x="13" y="16"/>
                    </a:cubicBezTo>
                    <a:cubicBezTo>
                      <a:pt x="14" y="15"/>
                      <a:pt x="15" y="14"/>
                      <a:pt x="15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10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4" y="8"/>
                      <a:pt x="14" y="8"/>
                    </a:cubicBezTo>
                    <a:cubicBezTo>
                      <a:pt x="13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00" name="Freeform 399"/>
              <p:cNvSpPr>
                <a:spLocks noEditPoints="1"/>
              </p:cNvSpPr>
              <p:nvPr/>
            </p:nvSpPr>
            <p:spPr bwMode="auto">
              <a:xfrm>
                <a:off x="-4589464" y="3829050"/>
                <a:ext cx="57150" cy="52388"/>
              </a:xfrm>
              <a:custGeom>
                <a:avLst/>
                <a:gdLst>
                  <a:gd name="T0" fmla="*/ 12 w 26"/>
                  <a:gd name="T1" fmla="*/ 24 h 24"/>
                  <a:gd name="T2" fmla="*/ 9 w 26"/>
                  <a:gd name="T3" fmla="*/ 24 h 24"/>
                  <a:gd name="T4" fmla="*/ 1 w 26"/>
                  <a:gd name="T5" fmla="*/ 18 h 24"/>
                  <a:gd name="T6" fmla="*/ 1 w 26"/>
                  <a:gd name="T7" fmla="*/ 8 h 24"/>
                  <a:gd name="T8" fmla="*/ 7 w 26"/>
                  <a:gd name="T9" fmla="*/ 1 h 24"/>
                  <a:gd name="T10" fmla="*/ 16 w 26"/>
                  <a:gd name="T11" fmla="*/ 0 h 24"/>
                  <a:gd name="T12" fmla="*/ 24 w 26"/>
                  <a:gd name="T13" fmla="*/ 15 h 24"/>
                  <a:gd name="T14" fmla="*/ 12 w 26"/>
                  <a:gd name="T15" fmla="*/ 24 h 24"/>
                  <a:gd name="T16" fmla="*/ 12 w 26"/>
                  <a:gd name="T17" fmla="*/ 8 h 24"/>
                  <a:gd name="T18" fmla="*/ 10 w 26"/>
                  <a:gd name="T19" fmla="*/ 8 h 24"/>
                  <a:gd name="T20" fmla="*/ 8 w 26"/>
                  <a:gd name="T21" fmla="*/ 11 h 24"/>
                  <a:gd name="T22" fmla="*/ 9 w 26"/>
                  <a:gd name="T23" fmla="*/ 14 h 24"/>
                  <a:gd name="T24" fmla="*/ 11 w 26"/>
                  <a:gd name="T25" fmla="*/ 16 h 24"/>
                  <a:gd name="T26" fmla="*/ 12 w 26"/>
                  <a:gd name="T27" fmla="*/ 16 h 24"/>
                  <a:gd name="T28" fmla="*/ 16 w 26"/>
                  <a:gd name="T29" fmla="*/ 13 h 24"/>
                  <a:gd name="T30" fmla="*/ 13 w 26"/>
                  <a:gd name="T31" fmla="*/ 8 h 24"/>
                  <a:gd name="T32" fmla="*/ 12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1" y="24"/>
                      <a:pt x="10" y="24"/>
                      <a:pt x="9" y="24"/>
                    </a:cubicBezTo>
                    <a:cubicBezTo>
                      <a:pt x="6" y="23"/>
                      <a:pt x="3" y="21"/>
                      <a:pt x="1" y="18"/>
                    </a:cubicBezTo>
                    <a:cubicBezTo>
                      <a:pt x="0" y="15"/>
                      <a:pt x="0" y="11"/>
                      <a:pt x="1" y="8"/>
                    </a:cubicBezTo>
                    <a:cubicBezTo>
                      <a:pt x="2" y="5"/>
                      <a:pt x="4" y="3"/>
                      <a:pt x="7" y="1"/>
                    </a:cubicBezTo>
                    <a:cubicBezTo>
                      <a:pt x="9" y="0"/>
                      <a:pt x="12" y="0"/>
                      <a:pt x="16" y="0"/>
                    </a:cubicBezTo>
                    <a:cubicBezTo>
                      <a:pt x="22" y="2"/>
                      <a:pt x="26" y="9"/>
                      <a:pt x="24" y="15"/>
                    </a:cubicBezTo>
                    <a:cubicBezTo>
                      <a:pt x="22" y="20"/>
                      <a:pt x="18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0" y="8"/>
                    </a:cubicBezTo>
                    <a:cubicBezTo>
                      <a:pt x="9" y="9"/>
                      <a:pt x="9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4"/>
                      <a:pt x="10" y="15"/>
                      <a:pt x="11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4" y="16"/>
                      <a:pt x="16" y="15"/>
                      <a:pt x="16" y="13"/>
                    </a:cubicBezTo>
                    <a:cubicBezTo>
                      <a:pt x="17" y="11"/>
                      <a:pt x="15" y="9"/>
                      <a:pt x="13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01" name="Freeform 400"/>
              <p:cNvSpPr>
                <a:spLocks noEditPoints="1"/>
              </p:cNvSpPr>
              <p:nvPr/>
            </p:nvSpPr>
            <p:spPr bwMode="auto">
              <a:xfrm>
                <a:off x="-4622801" y="3819525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9 w 26"/>
                  <a:gd name="T3" fmla="*/ 23 h 24"/>
                  <a:gd name="T4" fmla="*/ 5 w 26"/>
                  <a:gd name="T5" fmla="*/ 21 h 24"/>
                  <a:gd name="T6" fmla="*/ 2 w 26"/>
                  <a:gd name="T7" fmla="*/ 17 h 24"/>
                  <a:gd name="T8" fmla="*/ 2 w 26"/>
                  <a:gd name="T9" fmla="*/ 8 h 24"/>
                  <a:gd name="T10" fmla="*/ 8 w 26"/>
                  <a:gd name="T11" fmla="*/ 1 h 24"/>
                  <a:gd name="T12" fmla="*/ 12 w 26"/>
                  <a:gd name="T13" fmla="*/ 0 h 24"/>
                  <a:gd name="T14" fmla="*/ 17 w 26"/>
                  <a:gd name="T15" fmla="*/ 0 h 24"/>
                  <a:gd name="T16" fmla="*/ 24 w 26"/>
                  <a:gd name="T17" fmla="*/ 16 h 24"/>
                  <a:gd name="T18" fmla="*/ 13 w 26"/>
                  <a:gd name="T19" fmla="*/ 24 h 24"/>
                  <a:gd name="T20" fmla="*/ 13 w 26"/>
                  <a:gd name="T21" fmla="*/ 8 h 24"/>
                  <a:gd name="T22" fmla="*/ 13 w 26"/>
                  <a:gd name="T23" fmla="*/ 8 h 24"/>
                  <a:gd name="T24" fmla="*/ 13 w 26"/>
                  <a:gd name="T25" fmla="*/ 8 h 24"/>
                  <a:gd name="T26" fmla="*/ 11 w 26"/>
                  <a:gd name="T27" fmla="*/ 8 h 24"/>
                  <a:gd name="T28" fmla="*/ 9 w 26"/>
                  <a:gd name="T29" fmla="*/ 11 h 24"/>
                  <a:gd name="T30" fmla="*/ 9 w 26"/>
                  <a:gd name="T31" fmla="*/ 14 h 24"/>
                  <a:gd name="T32" fmla="*/ 10 w 26"/>
                  <a:gd name="T33" fmla="*/ 15 h 24"/>
                  <a:gd name="T34" fmla="*/ 12 w 26"/>
                  <a:gd name="T35" fmla="*/ 16 h 24"/>
                  <a:gd name="T36" fmla="*/ 13 w 26"/>
                  <a:gd name="T37" fmla="*/ 16 h 24"/>
                  <a:gd name="T38" fmla="*/ 17 w 26"/>
                  <a:gd name="T39" fmla="*/ 13 h 24"/>
                  <a:gd name="T40" fmla="*/ 14 w 26"/>
                  <a:gd name="T41" fmla="*/ 8 h 24"/>
                  <a:gd name="T42" fmla="*/ 13 w 26"/>
                  <a:gd name="T4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0" y="24"/>
                      <a:pt x="9" y="23"/>
                    </a:cubicBezTo>
                    <a:cubicBezTo>
                      <a:pt x="7" y="23"/>
                      <a:pt x="6" y="22"/>
                      <a:pt x="5" y="21"/>
                    </a:cubicBezTo>
                    <a:cubicBezTo>
                      <a:pt x="3" y="20"/>
                      <a:pt x="3" y="18"/>
                      <a:pt x="2" y="17"/>
                    </a:cubicBezTo>
                    <a:cubicBezTo>
                      <a:pt x="1" y="14"/>
                      <a:pt x="0" y="11"/>
                      <a:pt x="2" y="8"/>
                    </a:cubicBezTo>
                    <a:cubicBezTo>
                      <a:pt x="3" y="5"/>
                      <a:pt x="5" y="2"/>
                      <a:pt x="8" y="1"/>
                    </a:cubicBezTo>
                    <a:cubicBezTo>
                      <a:pt x="9" y="0"/>
                      <a:pt x="11" y="0"/>
                      <a:pt x="12" y="0"/>
                    </a:cubicBezTo>
                    <a:cubicBezTo>
                      <a:pt x="14" y="0"/>
                      <a:pt x="15" y="0"/>
                      <a:pt x="17" y="0"/>
                    </a:cubicBezTo>
                    <a:cubicBezTo>
                      <a:pt x="23" y="3"/>
                      <a:pt x="26" y="9"/>
                      <a:pt x="24" y="16"/>
                    </a:cubicBezTo>
                    <a:cubicBezTo>
                      <a:pt x="23" y="21"/>
                      <a:pt x="18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2" y="8"/>
                      <a:pt x="11" y="8"/>
                    </a:cubicBezTo>
                    <a:cubicBezTo>
                      <a:pt x="10" y="9"/>
                      <a:pt x="10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4"/>
                      <a:pt x="10" y="15"/>
                      <a:pt x="10" y="15"/>
                    </a:cubicBezTo>
                    <a:cubicBezTo>
                      <a:pt x="11" y="15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3" y="16"/>
                    </a:cubicBezTo>
                    <a:cubicBezTo>
                      <a:pt x="15" y="16"/>
                      <a:pt x="16" y="15"/>
                      <a:pt x="17" y="13"/>
                    </a:cubicBezTo>
                    <a:cubicBezTo>
                      <a:pt x="17" y="11"/>
                      <a:pt x="16" y="9"/>
                      <a:pt x="14" y="8"/>
                    </a:cubicBezTo>
                    <a:cubicBezTo>
                      <a:pt x="14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02" name="Freeform 401"/>
              <p:cNvSpPr>
                <a:spLocks noEditPoints="1"/>
              </p:cNvSpPr>
              <p:nvPr/>
            </p:nvSpPr>
            <p:spPr bwMode="auto">
              <a:xfrm>
                <a:off x="-4656139" y="3806825"/>
                <a:ext cx="58738" cy="50800"/>
              </a:xfrm>
              <a:custGeom>
                <a:avLst/>
                <a:gdLst>
                  <a:gd name="T0" fmla="*/ 13 w 27"/>
                  <a:gd name="T1" fmla="*/ 24 h 24"/>
                  <a:gd name="T2" fmla="*/ 8 w 27"/>
                  <a:gd name="T3" fmla="*/ 23 h 24"/>
                  <a:gd name="T4" fmla="*/ 2 w 27"/>
                  <a:gd name="T5" fmla="*/ 17 h 24"/>
                  <a:gd name="T6" fmla="*/ 2 w 27"/>
                  <a:gd name="T7" fmla="*/ 7 h 24"/>
                  <a:gd name="T8" fmla="*/ 13 w 27"/>
                  <a:gd name="T9" fmla="*/ 0 h 24"/>
                  <a:gd name="T10" fmla="*/ 17 w 27"/>
                  <a:gd name="T11" fmla="*/ 1 h 24"/>
                  <a:gd name="T12" fmla="*/ 24 w 27"/>
                  <a:gd name="T13" fmla="*/ 17 h 24"/>
                  <a:gd name="T14" fmla="*/ 13 w 27"/>
                  <a:gd name="T15" fmla="*/ 24 h 24"/>
                  <a:gd name="T16" fmla="*/ 13 w 27"/>
                  <a:gd name="T17" fmla="*/ 8 h 24"/>
                  <a:gd name="T18" fmla="*/ 9 w 27"/>
                  <a:gd name="T19" fmla="*/ 11 h 24"/>
                  <a:gd name="T20" fmla="*/ 9 w 27"/>
                  <a:gd name="T21" fmla="*/ 14 h 24"/>
                  <a:gd name="T22" fmla="*/ 11 w 27"/>
                  <a:gd name="T23" fmla="*/ 16 h 24"/>
                  <a:gd name="T24" fmla="*/ 17 w 27"/>
                  <a:gd name="T25" fmla="*/ 14 h 24"/>
                  <a:gd name="T26" fmla="*/ 15 w 27"/>
                  <a:gd name="T27" fmla="*/ 8 h 24"/>
                  <a:gd name="T28" fmla="*/ 13 w 27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11" y="24"/>
                      <a:pt x="10" y="24"/>
                      <a:pt x="8" y="23"/>
                    </a:cubicBezTo>
                    <a:cubicBezTo>
                      <a:pt x="5" y="22"/>
                      <a:pt x="3" y="20"/>
                      <a:pt x="2" y="17"/>
                    </a:cubicBezTo>
                    <a:cubicBezTo>
                      <a:pt x="0" y="14"/>
                      <a:pt x="0" y="10"/>
                      <a:pt x="2" y="7"/>
                    </a:cubicBezTo>
                    <a:cubicBezTo>
                      <a:pt x="4" y="3"/>
                      <a:pt x="8" y="0"/>
                      <a:pt x="13" y="0"/>
                    </a:cubicBezTo>
                    <a:cubicBezTo>
                      <a:pt x="15" y="0"/>
                      <a:pt x="16" y="0"/>
                      <a:pt x="17" y="1"/>
                    </a:cubicBezTo>
                    <a:cubicBezTo>
                      <a:pt x="24" y="3"/>
                      <a:pt x="27" y="10"/>
                      <a:pt x="24" y="17"/>
                    </a:cubicBezTo>
                    <a:cubicBezTo>
                      <a:pt x="22" y="21"/>
                      <a:pt x="18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5"/>
                      <a:pt x="10" y="16"/>
                      <a:pt x="11" y="16"/>
                    </a:cubicBezTo>
                    <a:cubicBezTo>
                      <a:pt x="14" y="17"/>
                      <a:pt x="16" y="16"/>
                      <a:pt x="17" y="14"/>
                    </a:cubicBezTo>
                    <a:cubicBezTo>
                      <a:pt x="17" y="12"/>
                      <a:pt x="16" y="9"/>
                      <a:pt x="15" y="8"/>
                    </a:cubicBezTo>
                    <a:cubicBezTo>
                      <a:pt x="14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03" name="Freeform 402"/>
              <p:cNvSpPr>
                <a:spLocks noEditPoints="1"/>
              </p:cNvSpPr>
              <p:nvPr/>
            </p:nvSpPr>
            <p:spPr bwMode="auto">
              <a:xfrm>
                <a:off x="-4686301" y="3790950"/>
                <a:ext cx="57150" cy="53975"/>
              </a:xfrm>
              <a:custGeom>
                <a:avLst/>
                <a:gdLst>
                  <a:gd name="T0" fmla="*/ 12 w 26"/>
                  <a:gd name="T1" fmla="*/ 25 h 25"/>
                  <a:gd name="T2" fmla="*/ 7 w 26"/>
                  <a:gd name="T3" fmla="*/ 24 h 25"/>
                  <a:gd name="T4" fmla="*/ 1 w 26"/>
                  <a:gd name="T5" fmla="*/ 17 h 25"/>
                  <a:gd name="T6" fmla="*/ 1 w 26"/>
                  <a:gd name="T7" fmla="*/ 7 h 25"/>
                  <a:gd name="T8" fmla="*/ 8 w 26"/>
                  <a:gd name="T9" fmla="*/ 1 h 25"/>
                  <a:gd name="T10" fmla="*/ 17 w 26"/>
                  <a:gd name="T11" fmla="*/ 2 h 25"/>
                  <a:gd name="T12" fmla="*/ 23 w 26"/>
                  <a:gd name="T13" fmla="*/ 18 h 25"/>
                  <a:gd name="T14" fmla="*/ 12 w 26"/>
                  <a:gd name="T15" fmla="*/ 25 h 25"/>
                  <a:gd name="T16" fmla="*/ 12 w 26"/>
                  <a:gd name="T17" fmla="*/ 9 h 25"/>
                  <a:gd name="T18" fmla="*/ 11 w 26"/>
                  <a:gd name="T19" fmla="*/ 9 h 25"/>
                  <a:gd name="T20" fmla="*/ 9 w 26"/>
                  <a:gd name="T21" fmla="*/ 11 h 25"/>
                  <a:gd name="T22" fmla="*/ 8 w 26"/>
                  <a:gd name="T23" fmla="*/ 14 h 25"/>
                  <a:gd name="T24" fmla="*/ 10 w 26"/>
                  <a:gd name="T25" fmla="*/ 16 h 25"/>
                  <a:gd name="T26" fmla="*/ 12 w 26"/>
                  <a:gd name="T27" fmla="*/ 17 h 25"/>
                  <a:gd name="T28" fmla="*/ 16 w 26"/>
                  <a:gd name="T29" fmla="*/ 14 h 25"/>
                  <a:gd name="T30" fmla="*/ 14 w 26"/>
                  <a:gd name="T31" fmla="*/ 9 h 25"/>
                  <a:gd name="T32" fmla="*/ 12 w 26"/>
                  <a:gd name="T33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5">
                    <a:moveTo>
                      <a:pt x="12" y="25"/>
                    </a:moveTo>
                    <a:cubicBezTo>
                      <a:pt x="10" y="25"/>
                      <a:pt x="9" y="25"/>
                      <a:pt x="7" y="24"/>
                    </a:cubicBezTo>
                    <a:cubicBezTo>
                      <a:pt x="4" y="22"/>
                      <a:pt x="2" y="20"/>
                      <a:pt x="1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3" y="5"/>
                      <a:pt x="5" y="2"/>
                      <a:pt x="8" y="1"/>
                    </a:cubicBezTo>
                    <a:cubicBezTo>
                      <a:pt x="11" y="0"/>
                      <a:pt x="15" y="0"/>
                      <a:pt x="17" y="2"/>
                    </a:cubicBezTo>
                    <a:cubicBezTo>
                      <a:pt x="23" y="4"/>
                      <a:pt x="26" y="12"/>
                      <a:pt x="23" y="18"/>
                    </a:cubicBezTo>
                    <a:cubicBezTo>
                      <a:pt x="21" y="22"/>
                      <a:pt x="17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1" y="9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9" y="15"/>
                      <a:pt x="10" y="16"/>
                      <a:pt x="10" y="16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4" y="17"/>
                      <a:pt x="15" y="16"/>
                      <a:pt x="16" y="14"/>
                    </a:cubicBezTo>
                    <a:cubicBezTo>
                      <a:pt x="17" y="12"/>
                      <a:pt x="16" y="10"/>
                      <a:pt x="14" y="9"/>
                    </a:cubicBezTo>
                    <a:cubicBezTo>
                      <a:pt x="13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04" name="Freeform 403"/>
              <p:cNvSpPr>
                <a:spLocks noEditPoints="1"/>
              </p:cNvSpPr>
              <p:nvPr/>
            </p:nvSpPr>
            <p:spPr bwMode="auto">
              <a:xfrm>
                <a:off x="-4616451" y="3857625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9 w 25"/>
                  <a:gd name="T3" fmla="*/ 23 h 24"/>
                  <a:gd name="T4" fmla="*/ 1 w 25"/>
                  <a:gd name="T5" fmla="*/ 17 h 24"/>
                  <a:gd name="T6" fmla="*/ 1 w 25"/>
                  <a:gd name="T7" fmla="*/ 8 h 24"/>
                  <a:gd name="T8" fmla="*/ 12 w 25"/>
                  <a:gd name="T9" fmla="*/ 0 h 24"/>
                  <a:gd name="T10" fmla="*/ 16 w 25"/>
                  <a:gd name="T11" fmla="*/ 0 h 24"/>
                  <a:gd name="T12" fmla="*/ 23 w 25"/>
                  <a:gd name="T13" fmla="*/ 6 h 24"/>
                  <a:gd name="T14" fmla="*/ 24 w 25"/>
                  <a:gd name="T15" fmla="*/ 16 h 24"/>
                  <a:gd name="T16" fmla="*/ 18 w 25"/>
                  <a:gd name="T17" fmla="*/ 23 h 24"/>
                  <a:gd name="T18" fmla="*/ 13 w 25"/>
                  <a:gd name="T19" fmla="*/ 24 h 24"/>
                  <a:gd name="T20" fmla="*/ 12 w 25"/>
                  <a:gd name="T21" fmla="*/ 8 h 24"/>
                  <a:gd name="T22" fmla="*/ 8 w 25"/>
                  <a:gd name="T23" fmla="*/ 11 h 24"/>
                  <a:gd name="T24" fmla="*/ 8 w 25"/>
                  <a:gd name="T25" fmla="*/ 13 h 24"/>
                  <a:gd name="T26" fmla="*/ 11 w 25"/>
                  <a:gd name="T27" fmla="*/ 16 h 24"/>
                  <a:gd name="T28" fmla="*/ 15 w 25"/>
                  <a:gd name="T29" fmla="*/ 16 h 24"/>
                  <a:gd name="T30" fmla="*/ 17 w 25"/>
                  <a:gd name="T31" fmla="*/ 13 h 24"/>
                  <a:gd name="T32" fmla="*/ 16 w 25"/>
                  <a:gd name="T33" fmla="*/ 10 h 24"/>
                  <a:gd name="T34" fmla="*/ 14 w 25"/>
                  <a:gd name="T35" fmla="*/ 8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10" y="24"/>
                      <a:pt x="9" y="23"/>
                    </a:cubicBezTo>
                    <a:cubicBezTo>
                      <a:pt x="5" y="22"/>
                      <a:pt x="3" y="20"/>
                      <a:pt x="1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2" y="3"/>
                      <a:pt x="7" y="0"/>
                      <a:pt x="12" y="0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9" y="1"/>
                      <a:pt x="22" y="4"/>
                      <a:pt x="23" y="6"/>
                    </a:cubicBezTo>
                    <a:cubicBezTo>
                      <a:pt x="25" y="9"/>
                      <a:pt x="25" y="13"/>
                      <a:pt x="24" y="16"/>
                    </a:cubicBezTo>
                    <a:cubicBezTo>
                      <a:pt x="23" y="19"/>
                      <a:pt x="21" y="21"/>
                      <a:pt x="18" y="23"/>
                    </a:cubicBezTo>
                    <a:cubicBezTo>
                      <a:pt x="17" y="24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8" y="11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5"/>
                      <a:pt x="10" y="15"/>
                      <a:pt x="11" y="16"/>
                    </a:cubicBezTo>
                    <a:cubicBezTo>
                      <a:pt x="12" y="16"/>
                      <a:pt x="14" y="16"/>
                      <a:pt x="15" y="16"/>
                    </a:cubicBezTo>
                    <a:cubicBezTo>
                      <a:pt x="16" y="15"/>
                      <a:pt x="16" y="14"/>
                      <a:pt x="17" y="13"/>
                    </a:cubicBezTo>
                    <a:cubicBezTo>
                      <a:pt x="17" y="12"/>
                      <a:pt x="17" y="11"/>
                      <a:pt x="16" y="10"/>
                    </a:cubicBezTo>
                    <a:cubicBezTo>
                      <a:pt x="16" y="9"/>
                      <a:pt x="15" y="8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05" name="Freeform 404"/>
              <p:cNvSpPr>
                <a:spLocks noEditPoints="1"/>
              </p:cNvSpPr>
              <p:nvPr/>
            </p:nvSpPr>
            <p:spPr bwMode="auto">
              <a:xfrm>
                <a:off x="-4686301" y="3876675"/>
                <a:ext cx="88900" cy="79375"/>
              </a:xfrm>
              <a:custGeom>
                <a:avLst/>
                <a:gdLst>
                  <a:gd name="T0" fmla="*/ 22 w 41"/>
                  <a:gd name="T1" fmla="*/ 37 h 37"/>
                  <a:gd name="T2" fmla="*/ 14 w 41"/>
                  <a:gd name="T3" fmla="*/ 36 h 37"/>
                  <a:gd name="T4" fmla="*/ 3 w 41"/>
                  <a:gd name="T5" fmla="*/ 26 h 37"/>
                  <a:gd name="T6" fmla="*/ 2 w 41"/>
                  <a:gd name="T7" fmla="*/ 11 h 37"/>
                  <a:gd name="T8" fmla="*/ 12 w 41"/>
                  <a:gd name="T9" fmla="*/ 2 h 37"/>
                  <a:gd name="T10" fmla="*/ 27 w 41"/>
                  <a:gd name="T11" fmla="*/ 2 h 37"/>
                  <a:gd name="T12" fmla="*/ 33 w 41"/>
                  <a:gd name="T13" fmla="*/ 6 h 37"/>
                  <a:gd name="T14" fmla="*/ 38 w 41"/>
                  <a:gd name="T15" fmla="*/ 11 h 37"/>
                  <a:gd name="T16" fmla="*/ 39 w 41"/>
                  <a:gd name="T17" fmla="*/ 25 h 37"/>
                  <a:gd name="T18" fmla="*/ 29 w 41"/>
                  <a:gd name="T19" fmla="*/ 36 h 37"/>
                  <a:gd name="T20" fmla="*/ 22 w 41"/>
                  <a:gd name="T21" fmla="*/ 37 h 37"/>
                  <a:gd name="T22" fmla="*/ 20 w 41"/>
                  <a:gd name="T23" fmla="*/ 8 h 37"/>
                  <a:gd name="T24" fmla="*/ 15 w 41"/>
                  <a:gd name="T25" fmla="*/ 9 h 37"/>
                  <a:gd name="T26" fmla="*/ 10 w 41"/>
                  <a:gd name="T27" fmla="*/ 14 h 37"/>
                  <a:gd name="T28" fmla="*/ 10 w 41"/>
                  <a:gd name="T29" fmla="*/ 22 h 37"/>
                  <a:gd name="T30" fmla="*/ 17 w 41"/>
                  <a:gd name="T31" fmla="*/ 28 h 37"/>
                  <a:gd name="T32" fmla="*/ 22 w 41"/>
                  <a:gd name="T33" fmla="*/ 29 h 37"/>
                  <a:gd name="T34" fmla="*/ 22 w 41"/>
                  <a:gd name="T35" fmla="*/ 33 h 37"/>
                  <a:gd name="T36" fmla="*/ 22 w 41"/>
                  <a:gd name="T37" fmla="*/ 29 h 37"/>
                  <a:gd name="T38" fmla="*/ 26 w 41"/>
                  <a:gd name="T39" fmla="*/ 28 h 37"/>
                  <a:gd name="T40" fmla="*/ 31 w 41"/>
                  <a:gd name="T41" fmla="*/ 23 h 37"/>
                  <a:gd name="T42" fmla="*/ 31 w 41"/>
                  <a:gd name="T43" fmla="*/ 15 h 37"/>
                  <a:gd name="T44" fmla="*/ 28 w 41"/>
                  <a:gd name="T45" fmla="*/ 12 h 37"/>
                  <a:gd name="T46" fmla="*/ 24 w 41"/>
                  <a:gd name="T47" fmla="*/ 9 h 37"/>
                  <a:gd name="T48" fmla="*/ 20 w 41"/>
                  <a:gd name="T49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1" h="37">
                    <a:moveTo>
                      <a:pt x="22" y="37"/>
                    </a:moveTo>
                    <a:cubicBezTo>
                      <a:pt x="19" y="37"/>
                      <a:pt x="16" y="37"/>
                      <a:pt x="14" y="36"/>
                    </a:cubicBezTo>
                    <a:cubicBezTo>
                      <a:pt x="9" y="34"/>
                      <a:pt x="5" y="30"/>
                      <a:pt x="3" y="26"/>
                    </a:cubicBezTo>
                    <a:cubicBezTo>
                      <a:pt x="0" y="21"/>
                      <a:pt x="0" y="16"/>
                      <a:pt x="2" y="11"/>
                    </a:cubicBezTo>
                    <a:cubicBezTo>
                      <a:pt x="4" y="7"/>
                      <a:pt x="8" y="3"/>
                      <a:pt x="12" y="2"/>
                    </a:cubicBezTo>
                    <a:cubicBezTo>
                      <a:pt x="17" y="0"/>
                      <a:pt x="22" y="0"/>
                      <a:pt x="27" y="2"/>
                    </a:cubicBezTo>
                    <a:cubicBezTo>
                      <a:pt x="29" y="2"/>
                      <a:pt x="31" y="4"/>
                      <a:pt x="33" y="6"/>
                    </a:cubicBezTo>
                    <a:cubicBezTo>
                      <a:pt x="35" y="7"/>
                      <a:pt x="37" y="9"/>
                      <a:pt x="38" y="11"/>
                    </a:cubicBezTo>
                    <a:cubicBezTo>
                      <a:pt x="40" y="16"/>
                      <a:pt x="41" y="21"/>
                      <a:pt x="39" y="25"/>
                    </a:cubicBezTo>
                    <a:cubicBezTo>
                      <a:pt x="37" y="30"/>
                      <a:pt x="34" y="34"/>
                      <a:pt x="29" y="36"/>
                    </a:cubicBezTo>
                    <a:cubicBezTo>
                      <a:pt x="27" y="37"/>
                      <a:pt x="24" y="37"/>
                      <a:pt x="22" y="37"/>
                    </a:cubicBezTo>
                    <a:close/>
                    <a:moveTo>
                      <a:pt x="20" y="8"/>
                    </a:moveTo>
                    <a:cubicBezTo>
                      <a:pt x="18" y="8"/>
                      <a:pt x="17" y="9"/>
                      <a:pt x="15" y="9"/>
                    </a:cubicBezTo>
                    <a:cubicBezTo>
                      <a:pt x="13" y="10"/>
                      <a:pt x="11" y="12"/>
                      <a:pt x="10" y="14"/>
                    </a:cubicBezTo>
                    <a:cubicBezTo>
                      <a:pt x="8" y="17"/>
                      <a:pt x="9" y="20"/>
                      <a:pt x="10" y="22"/>
                    </a:cubicBezTo>
                    <a:cubicBezTo>
                      <a:pt x="11" y="25"/>
                      <a:pt x="14" y="27"/>
                      <a:pt x="17" y="28"/>
                    </a:cubicBezTo>
                    <a:cubicBezTo>
                      <a:pt x="18" y="29"/>
                      <a:pt x="20" y="29"/>
                      <a:pt x="22" y="29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3" y="29"/>
                      <a:pt x="25" y="29"/>
                      <a:pt x="26" y="28"/>
                    </a:cubicBezTo>
                    <a:cubicBezTo>
                      <a:pt x="29" y="27"/>
                      <a:pt x="31" y="25"/>
                      <a:pt x="31" y="23"/>
                    </a:cubicBezTo>
                    <a:cubicBezTo>
                      <a:pt x="32" y="20"/>
                      <a:pt x="32" y="17"/>
                      <a:pt x="31" y="15"/>
                    </a:cubicBezTo>
                    <a:cubicBezTo>
                      <a:pt x="30" y="14"/>
                      <a:pt x="29" y="13"/>
                      <a:pt x="28" y="12"/>
                    </a:cubicBezTo>
                    <a:cubicBezTo>
                      <a:pt x="27" y="10"/>
                      <a:pt x="25" y="10"/>
                      <a:pt x="24" y="9"/>
                    </a:cubicBezTo>
                    <a:cubicBezTo>
                      <a:pt x="23" y="9"/>
                      <a:pt x="21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06" name="Freeform 405"/>
              <p:cNvSpPr>
                <a:spLocks noEditPoints="1"/>
              </p:cNvSpPr>
              <p:nvPr/>
            </p:nvSpPr>
            <p:spPr bwMode="auto">
              <a:xfrm>
                <a:off x="-4651376" y="3844925"/>
                <a:ext cx="53975" cy="53975"/>
              </a:xfrm>
              <a:custGeom>
                <a:avLst/>
                <a:gdLst>
                  <a:gd name="T0" fmla="*/ 13 w 25"/>
                  <a:gd name="T1" fmla="*/ 25 h 25"/>
                  <a:gd name="T2" fmla="*/ 8 w 25"/>
                  <a:gd name="T3" fmla="*/ 24 h 25"/>
                  <a:gd name="T4" fmla="*/ 1 w 25"/>
                  <a:gd name="T5" fmla="*/ 17 h 25"/>
                  <a:gd name="T6" fmla="*/ 1 w 25"/>
                  <a:gd name="T7" fmla="*/ 8 h 25"/>
                  <a:gd name="T8" fmla="*/ 12 w 25"/>
                  <a:gd name="T9" fmla="*/ 0 h 25"/>
                  <a:gd name="T10" fmla="*/ 17 w 25"/>
                  <a:gd name="T11" fmla="*/ 1 h 25"/>
                  <a:gd name="T12" fmla="*/ 24 w 25"/>
                  <a:gd name="T13" fmla="*/ 7 h 25"/>
                  <a:gd name="T14" fmla="*/ 24 w 25"/>
                  <a:gd name="T15" fmla="*/ 17 h 25"/>
                  <a:gd name="T16" fmla="*/ 18 w 25"/>
                  <a:gd name="T17" fmla="*/ 23 h 25"/>
                  <a:gd name="T18" fmla="*/ 13 w 25"/>
                  <a:gd name="T19" fmla="*/ 25 h 25"/>
                  <a:gd name="T20" fmla="*/ 12 w 25"/>
                  <a:gd name="T21" fmla="*/ 8 h 25"/>
                  <a:gd name="T22" fmla="*/ 9 w 25"/>
                  <a:gd name="T23" fmla="*/ 11 h 25"/>
                  <a:gd name="T24" fmla="*/ 9 w 25"/>
                  <a:gd name="T25" fmla="*/ 14 h 25"/>
                  <a:gd name="T26" fmla="*/ 11 w 25"/>
                  <a:gd name="T27" fmla="*/ 16 h 25"/>
                  <a:gd name="T28" fmla="*/ 15 w 25"/>
                  <a:gd name="T29" fmla="*/ 16 h 25"/>
                  <a:gd name="T30" fmla="*/ 17 w 25"/>
                  <a:gd name="T31" fmla="*/ 14 h 25"/>
                  <a:gd name="T32" fmla="*/ 16 w 25"/>
                  <a:gd name="T33" fmla="*/ 11 h 25"/>
                  <a:gd name="T34" fmla="*/ 14 w 25"/>
                  <a:gd name="T35" fmla="*/ 8 h 25"/>
                  <a:gd name="T36" fmla="*/ 12 w 25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11" y="25"/>
                      <a:pt x="10" y="24"/>
                      <a:pt x="8" y="24"/>
                    </a:cubicBezTo>
                    <a:cubicBezTo>
                      <a:pt x="5" y="22"/>
                      <a:pt x="2" y="20"/>
                      <a:pt x="1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6" y="0"/>
                      <a:pt x="17" y="1"/>
                    </a:cubicBezTo>
                    <a:cubicBezTo>
                      <a:pt x="20" y="2"/>
                      <a:pt x="22" y="4"/>
                      <a:pt x="24" y="7"/>
                    </a:cubicBezTo>
                    <a:cubicBezTo>
                      <a:pt x="25" y="10"/>
                      <a:pt x="25" y="13"/>
                      <a:pt x="24" y="17"/>
                    </a:cubicBezTo>
                    <a:cubicBezTo>
                      <a:pt x="23" y="20"/>
                      <a:pt x="21" y="22"/>
                      <a:pt x="18" y="23"/>
                    </a:cubicBezTo>
                    <a:cubicBezTo>
                      <a:pt x="16" y="24"/>
                      <a:pt x="15" y="25"/>
                      <a:pt x="13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7"/>
                      <a:pt x="14" y="17"/>
                      <a:pt x="15" y="16"/>
                    </a:cubicBezTo>
                    <a:cubicBezTo>
                      <a:pt x="16" y="16"/>
                      <a:pt x="16" y="15"/>
                      <a:pt x="17" y="14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4" y="8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07" name="Freeform 407"/>
              <p:cNvSpPr>
                <a:spLocks noEditPoints="1"/>
              </p:cNvSpPr>
              <p:nvPr/>
            </p:nvSpPr>
            <p:spPr bwMode="auto">
              <a:xfrm>
                <a:off x="-4686300" y="3832225"/>
                <a:ext cx="58738" cy="50800"/>
              </a:xfrm>
              <a:custGeom>
                <a:avLst/>
                <a:gdLst>
                  <a:gd name="T0" fmla="*/ 13 w 27"/>
                  <a:gd name="T1" fmla="*/ 24 h 24"/>
                  <a:gd name="T2" fmla="*/ 8 w 27"/>
                  <a:gd name="T3" fmla="*/ 23 h 24"/>
                  <a:gd name="T4" fmla="*/ 1 w 27"/>
                  <a:gd name="T5" fmla="*/ 16 h 24"/>
                  <a:gd name="T6" fmla="*/ 2 w 27"/>
                  <a:gd name="T7" fmla="*/ 7 h 24"/>
                  <a:gd name="T8" fmla="*/ 13 w 27"/>
                  <a:gd name="T9" fmla="*/ 0 h 24"/>
                  <a:gd name="T10" fmla="*/ 18 w 27"/>
                  <a:gd name="T11" fmla="*/ 1 h 24"/>
                  <a:gd name="T12" fmla="*/ 25 w 27"/>
                  <a:gd name="T13" fmla="*/ 17 h 24"/>
                  <a:gd name="T14" fmla="*/ 13 w 27"/>
                  <a:gd name="T15" fmla="*/ 24 h 24"/>
                  <a:gd name="T16" fmla="*/ 13 w 27"/>
                  <a:gd name="T17" fmla="*/ 8 h 24"/>
                  <a:gd name="T18" fmla="*/ 9 w 27"/>
                  <a:gd name="T19" fmla="*/ 10 h 24"/>
                  <a:gd name="T20" fmla="*/ 9 w 27"/>
                  <a:gd name="T21" fmla="*/ 13 h 24"/>
                  <a:gd name="T22" fmla="*/ 11 w 27"/>
                  <a:gd name="T23" fmla="*/ 16 h 24"/>
                  <a:gd name="T24" fmla="*/ 17 w 27"/>
                  <a:gd name="T25" fmla="*/ 14 h 24"/>
                  <a:gd name="T26" fmla="*/ 15 w 27"/>
                  <a:gd name="T27" fmla="*/ 8 h 24"/>
                  <a:gd name="T28" fmla="*/ 13 w 27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11" y="24"/>
                      <a:pt x="10" y="24"/>
                      <a:pt x="8" y="23"/>
                    </a:cubicBezTo>
                    <a:cubicBezTo>
                      <a:pt x="5" y="22"/>
                      <a:pt x="3" y="19"/>
                      <a:pt x="1" y="16"/>
                    </a:cubicBezTo>
                    <a:cubicBezTo>
                      <a:pt x="0" y="13"/>
                      <a:pt x="0" y="10"/>
                      <a:pt x="2" y="7"/>
                    </a:cubicBezTo>
                    <a:cubicBezTo>
                      <a:pt x="4" y="2"/>
                      <a:pt x="8" y="0"/>
                      <a:pt x="13" y="0"/>
                    </a:cubicBezTo>
                    <a:cubicBezTo>
                      <a:pt x="15" y="0"/>
                      <a:pt x="16" y="0"/>
                      <a:pt x="18" y="1"/>
                    </a:cubicBezTo>
                    <a:cubicBezTo>
                      <a:pt x="24" y="4"/>
                      <a:pt x="27" y="11"/>
                      <a:pt x="25" y="17"/>
                    </a:cubicBezTo>
                    <a:cubicBezTo>
                      <a:pt x="23" y="21"/>
                      <a:pt x="18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10" y="15"/>
                      <a:pt x="11" y="16"/>
                    </a:cubicBezTo>
                    <a:cubicBezTo>
                      <a:pt x="14" y="17"/>
                      <a:pt x="16" y="16"/>
                      <a:pt x="17" y="14"/>
                    </a:cubicBezTo>
                    <a:cubicBezTo>
                      <a:pt x="18" y="12"/>
                      <a:pt x="17" y="9"/>
                      <a:pt x="15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08" name="Freeform 408"/>
              <p:cNvSpPr>
                <a:spLocks noEditPoints="1"/>
              </p:cNvSpPr>
              <p:nvPr/>
            </p:nvSpPr>
            <p:spPr bwMode="auto">
              <a:xfrm>
                <a:off x="-4730750" y="3690938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6 w 25"/>
                  <a:gd name="T3" fmla="*/ 22 h 24"/>
                  <a:gd name="T4" fmla="*/ 1 w 25"/>
                  <a:gd name="T5" fmla="*/ 15 h 24"/>
                  <a:gd name="T6" fmla="*/ 3 w 25"/>
                  <a:gd name="T7" fmla="*/ 5 h 24"/>
                  <a:gd name="T8" fmla="*/ 13 w 25"/>
                  <a:gd name="T9" fmla="*/ 0 h 24"/>
                  <a:gd name="T10" fmla="*/ 19 w 25"/>
                  <a:gd name="T11" fmla="*/ 1 h 24"/>
                  <a:gd name="T12" fmla="*/ 22 w 25"/>
                  <a:gd name="T13" fmla="*/ 18 h 24"/>
                  <a:gd name="T14" fmla="*/ 12 w 25"/>
                  <a:gd name="T15" fmla="*/ 24 h 24"/>
                  <a:gd name="T16" fmla="*/ 13 w 25"/>
                  <a:gd name="T17" fmla="*/ 8 h 24"/>
                  <a:gd name="T18" fmla="*/ 10 w 25"/>
                  <a:gd name="T19" fmla="*/ 10 h 24"/>
                  <a:gd name="T20" fmla="*/ 9 w 25"/>
                  <a:gd name="T21" fmla="*/ 13 h 24"/>
                  <a:gd name="T22" fmla="*/ 10 w 25"/>
                  <a:gd name="T23" fmla="*/ 15 h 24"/>
                  <a:gd name="T24" fmla="*/ 15 w 25"/>
                  <a:gd name="T25" fmla="*/ 13 h 24"/>
                  <a:gd name="T26" fmla="*/ 14 w 25"/>
                  <a:gd name="T27" fmla="*/ 8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0" y="24"/>
                      <a:pt x="8" y="23"/>
                      <a:pt x="6" y="22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0" y="12"/>
                      <a:pt x="1" y="8"/>
                      <a:pt x="3" y="5"/>
                    </a:cubicBezTo>
                    <a:cubicBezTo>
                      <a:pt x="5" y="2"/>
                      <a:pt x="9" y="0"/>
                      <a:pt x="13" y="0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4" y="5"/>
                      <a:pt x="25" y="12"/>
                      <a:pt x="22" y="18"/>
                    </a:cubicBezTo>
                    <a:cubicBezTo>
                      <a:pt x="20" y="21"/>
                      <a:pt x="16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9" y="15"/>
                      <a:pt x="10" y="15"/>
                    </a:cubicBezTo>
                    <a:cubicBezTo>
                      <a:pt x="12" y="16"/>
                      <a:pt x="14" y="15"/>
                      <a:pt x="15" y="13"/>
                    </a:cubicBezTo>
                    <a:cubicBezTo>
                      <a:pt x="16" y="11"/>
                      <a:pt x="16" y="9"/>
                      <a:pt x="14" y="8"/>
                    </a:cubicBezTo>
                    <a:cubicBezTo>
                      <a:pt x="14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09" name="Freeform 409"/>
              <p:cNvSpPr>
                <a:spLocks noEditPoints="1"/>
              </p:cNvSpPr>
              <p:nvPr/>
            </p:nvSpPr>
            <p:spPr bwMode="auto">
              <a:xfrm>
                <a:off x="-4756150" y="3673475"/>
                <a:ext cx="52388" cy="50800"/>
              </a:xfrm>
              <a:custGeom>
                <a:avLst/>
                <a:gdLst>
                  <a:gd name="T0" fmla="*/ 11 w 25"/>
                  <a:gd name="T1" fmla="*/ 24 h 24"/>
                  <a:gd name="T2" fmla="*/ 5 w 25"/>
                  <a:gd name="T3" fmla="*/ 22 h 24"/>
                  <a:gd name="T4" fmla="*/ 1 w 25"/>
                  <a:gd name="T5" fmla="*/ 14 h 24"/>
                  <a:gd name="T6" fmla="*/ 3 w 25"/>
                  <a:gd name="T7" fmla="*/ 5 h 24"/>
                  <a:gd name="T8" fmla="*/ 13 w 25"/>
                  <a:gd name="T9" fmla="*/ 0 h 24"/>
                  <a:gd name="T10" fmla="*/ 19 w 25"/>
                  <a:gd name="T11" fmla="*/ 2 h 24"/>
                  <a:gd name="T12" fmla="*/ 22 w 25"/>
                  <a:gd name="T13" fmla="*/ 18 h 24"/>
                  <a:gd name="T14" fmla="*/ 11 w 25"/>
                  <a:gd name="T15" fmla="*/ 24 h 24"/>
                  <a:gd name="T16" fmla="*/ 13 w 25"/>
                  <a:gd name="T17" fmla="*/ 8 h 24"/>
                  <a:gd name="T18" fmla="*/ 10 w 25"/>
                  <a:gd name="T19" fmla="*/ 10 h 24"/>
                  <a:gd name="T20" fmla="*/ 9 w 25"/>
                  <a:gd name="T21" fmla="*/ 13 h 24"/>
                  <a:gd name="T22" fmla="*/ 10 w 25"/>
                  <a:gd name="T23" fmla="*/ 15 h 24"/>
                  <a:gd name="T24" fmla="*/ 15 w 25"/>
                  <a:gd name="T25" fmla="*/ 14 h 24"/>
                  <a:gd name="T26" fmla="*/ 14 w 25"/>
                  <a:gd name="T27" fmla="*/ 8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1" y="24"/>
                    </a:moveTo>
                    <a:cubicBezTo>
                      <a:pt x="9" y="24"/>
                      <a:pt x="7" y="23"/>
                      <a:pt x="5" y="22"/>
                    </a:cubicBezTo>
                    <a:cubicBezTo>
                      <a:pt x="3" y="20"/>
                      <a:pt x="1" y="17"/>
                      <a:pt x="1" y="14"/>
                    </a:cubicBezTo>
                    <a:cubicBezTo>
                      <a:pt x="0" y="11"/>
                      <a:pt x="1" y="8"/>
                      <a:pt x="3" y="5"/>
                    </a:cubicBezTo>
                    <a:cubicBezTo>
                      <a:pt x="5" y="2"/>
                      <a:pt x="9" y="0"/>
                      <a:pt x="13" y="0"/>
                    </a:cubicBezTo>
                    <a:cubicBezTo>
                      <a:pt x="15" y="0"/>
                      <a:pt x="17" y="0"/>
                      <a:pt x="19" y="2"/>
                    </a:cubicBezTo>
                    <a:cubicBezTo>
                      <a:pt x="24" y="5"/>
                      <a:pt x="25" y="12"/>
                      <a:pt x="22" y="18"/>
                    </a:cubicBezTo>
                    <a:cubicBezTo>
                      <a:pt x="19" y="21"/>
                      <a:pt x="15" y="24"/>
                      <a:pt x="11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0" y="9"/>
                      <a:pt x="10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9" y="14"/>
                      <a:pt x="10" y="15"/>
                    </a:cubicBezTo>
                    <a:cubicBezTo>
                      <a:pt x="12" y="16"/>
                      <a:pt x="14" y="15"/>
                      <a:pt x="15" y="14"/>
                    </a:cubicBezTo>
                    <a:cubicBezTo>
                      <a:pt x="16" y="12"/>
                      <a:pt x="16" y="9"/>
                      <a:pt x="14" y="8"/>
                    </a:cubicBezTo>
                    <a:cubicBezTo>
                      <a:pt x="14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10" name="Freeform 410"/>
              <p:cNvSpPr>
                <a:spLocks noEditPoints="1"/>
              </p:cNvSpPr>
              <p:nvPr/>
            </p:nvSpPr>
            <p:spPr bwMode="auto">
              <a:xfrm>
                <a:off x="-4783138" y="3654425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9 w 24"/>
                  <a:gd name="T3" fmla="*/ 24 h 24"/>
                  <a:gd name="T4" fmla="*/ 9 w 24"/>
                  <a:gd name="T5" fmla="*/ 24 h 24"/>
                  <a:gd name="T6" fmla="*/ 5 w 24"/>
                  <a:gd name="T7" fmla="*/ 22 h 24"/>
                  <a:gd name="T8" fmla="*/ 1 w 24"/>
                  <a:gd name="T9" fmla="*/ 14 h 24"/>
                  <a:gd name="T10" fmla="*/ 4 w 24"/>
                  <a:gd name="T11" fmla="*/ 5 h 24"/>
                  <a:gd name="T12" fmla="*/ 13 w 24"/>
                  <a:gd name="T13" fmla="*/ 0 h 24"/>
                  <a:gd name="T14" fmla="*/ 20 w 24"/>
                  <a:gd name="T15" fmla="*/ 2 h 24"/>
                  <a:gd name="T16" fmla="*/ 23 w 24"/>
                  <a:gd name="T17" fmla="*/ 6 h 24"/>
                  <a:gd name="T18" fmla="*/ 24 w 24"/>
                  <a:gd name="T19" fmla="*/ 10 h 24"/>
                  <a:gd name="T20" fmla="*/ 22 w 24"/>
                  <a:gd name="T21" fmla="*/ 19 h 24"/>
                  <a:gd name="T22" fmla="*/ 14 w 24"/>
                  <a:gd name="T23" fmla="*/ 24 h 24"/>
                  <a:gd name="T24" fmla="*/ 12 w 24"/>
                  <a:gd name="T25" fmla="*/ 24 h 24"/>
                  <a:gd name="T26" fmla="*/ 11 w 24"/>
                  <a:gd name="T27" fmla="*/ 16 h 24"/>
                  <a:gd name="T28" fmla="*/ 12 w 24"/>
                  <a:gd name="T29" fmla="*/ 16 h 24"/>
                  <a:gd name="T30" fmla="*/ 15 w 24"/>
                  <a:gd name="T31" fmla="*/ 14 h 24"/>
                  <a:gd name="T32" fmla="*/ 16 w 24"/>
                  <a:gd name="T33" fmla="*/ 11 h 24"/>
                  <a:gd name="T34" fmla="*/ 16 w 24"/>
                  <a:gd name="T35" fmla="*/ 10 h 24"/>
                  <a:gd name="T36" fmla="*/ 15 w 24"/>
                  <a:gd name="T37" fmla="*/ 10 h 24"/>
                  <a:gd name="T38" fmla="*/ 15 w 24"/>
                  <a:gd name="T39" fmla="*/ 9 h 24"/>
                  <a:gd name="T40" fmla="*/ 10 w 24"/>
                  <a:gd name="T41" fmla="*/ 10 h 24"/>
                  <a:gd name="T42" fmla="*/ 9 w 24"/>
                  <a:gd name="T43" fmla="*/ 13 h 24"/>
                  <a:gd name="T44" fmla="*/ 10 w 24"/>
                  <a:gd name="T45" fmla="*/ 15 h 24"/>
                  <a:gd name="T46" fmla="*/ 11 w 24"/>
                  <a:gd name="T47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10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8" y="23"/>
                      <a:pt x="6" y="23"/>
                      <a:pt x="5" y="22"/>
                    </a:cubicBezTo>
                    <a:cubicBezTo>
                      <a:pt x="3" y="20"/>
                      <a:pt x="1" y="17"/>
                      <a:pt x="1" y="14"/>
                    </a:cubicBezTo>
                    <a:cubicBezTo>
                      <a:pt x="0" y="11"/>
                      <a:pt x="1" y="8"/>
                      <a:pt x="4" y="5"/>
                    </a:cubicBezTo>
                    <a:cubicBezTo>
                      <a:pt x="6" y="2"/>
                      <a:pt x="10" y="0"/>
                      <a:pt x="13" y="0"/>
                    </a:cubicBezTo>
                    <a:cubicBezTo>
                      <a:pt x="16" y="0"/>
                      <a:pt x="18" y="1"/>
                      <a:pt x="20" y="2"/>
                    </a:cubicBezTo>
                    <a:cubicBezTo>
                      <a:pt x="21" y="3"/>
                      <a:pt x="22" y="5"/>
                      <a:pt x="23" y="6"/>
                    </a:cubicBezTo>
                    <a:cubicBezTo>
                      <a:pt x="23" y="7"/>
                      <a:pt x="24" y="9"/>
                      <a:pt x="24" y="10"/>
                    </a:cubicBezTo>
                    <a:cubicBezTo>
                      <a:pt x="24" y="13"/>
                      <a:pt x="23" y="16"/>
                      <a:pt x="22" y="19"/>
                    </a:cubicBezTo>
                    <a:cubicBezTo>
                      <a:pt x="20" y="21"/>
                      <a:pt x="17" y="23"/>
                      <a:pt x="14" y="24"/>
                    </a:cubicBezTo>
                    <a:cubicBezTo>
                      <a:pt x="13" y="24"/>
                      <a:pt x="12" y="24"/>
                      <a:pt x="12" y="24"/>
                    </a:cubicBezTo>
                    <a:close/>
                    <a:moveTo>
                      <a:pt x="11" y="16"/>
                    </a:moveTo>
                    <a:cubicBezTo>
                      <a:pt x="11" y="16"/>
                      <a:pt x="12" y="16"/>
                      <a:pt x="12" y="16"/>
                    </a:cubicBezTo>
                    <a:cubicBezTo>
                      <a:pt x="13" y="16"/>
                      <a:pt x="14" y="15"/>
                      <a:pt x="15" y="14"/>
                    </a:cubicBezTo>
                    <a:cubicBezTo>
                      <a:pt x="16" y="13"/>
                      <a:pt x="16" y="12"/>
                      <a:pt x="16" y="11"/>
                    </a:cubicBezTo>
                    <a:cubicBezTo>
                      <a:pt x="16" y="11"/>
                      <a:pt x="16" y="10"/>
                      <a:pt x="16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8"/>
                      <a:pt x="11" y="8"/>
                      <a:pt x="10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9" y="15"/>
                      <a:pt x="10" y="15"/>
                    </a:cubicBezTo>
                    <a:cubicBezTo>
                      <a:pt x="10" y="16"/>
                      <a:pt x="11" y="16"/>
                      <a:pt x="1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11" name="Freeform 411"/>
              <p:cNvSpPr>
                <a:spLocks noEditPoints="1"/>
              </p:cNvSpPr>
              <p:nvPr/>
            </p:nvSpPr>
            <p:spPr bwMode="auto">
              <a:xfrm>
                <a:off x="-4806950" y="3633788"/>
                <a:ext cx="52388" cy="52388"/>
              </a:xfrm>
              <a:custGeom>
                <a:avLst/>
                <a:gdLst>
                  <a:gd name="T0" fmla="*/ 11 w 24"/>
                  <a:gd name="T1" fmla="*/ 24 h 24"/>
                  <a:gd name="T2" fmla="*/ 4 w 24"/>
                  <a:gd name="T3" fmla="*/ 21 h 24"/>
                  <a:gd name="T4" fmla="*/ 0 w 24"/>
                  <a:gd name="T5" fmla="*/ 13 h 24"/>
                  <a:gd name="T6" fmla="*/ 3 w 24"/>
                  <a:gd name="T7" fmla="*/ 5 h 24"/>
                  <a:gd name="T8" fmla="*/ 13 w 24"/>
                  <a:gd name="T9" fmla="*/ 0 h 24"/>
                  <a:gd name="T10" fmla="*/ 20 w 24"/>
                  <a:gd name="T11" fmla="*/ 3 h 24"/>
                  <a:gd name="T12" fmla="*/ 24 w 24"/>
                  <a:gd name="T13" fmla="*/ 11 h 24"/>
                  <a:gd name="T14" fmla="*/ 21 w 24"/>
                  <a:gd name="T15" fmla="*/ 19 h 24"/>
                  <a:gd name="T16" fmla="*/ 13 w 24"/>
                  <a:gd name="T17" fmla="*/ 24 h 24"/>
                  <a:gd name="T18" fmla="*/ 11 w 24"/>
                  <a:gd name="T19" fmla="*/ 24 h 24"/>
                  <a:gd name="T20" fmla="*/ 13 w 24"/>
                  <a:gd name="T21" fmla="*/ 8 h 24"/>
                  <a:gd name="T22" fmla="*/ 10 w 24"/>
                  <a:gd name="T23" fmla="*/ 10 h 24"/>
                  <a:gd name="T24" fmla="*/ 8 w 24"/>
                  <a:gd name="T25" fmla="*/ 13 h 24"/>
                  <a:gd name="T26" fmla="*/ 9 w 24"/>
                  <a:gd name="T27" fmla="*/ 15 h 24"/>
                  <a:gd name="T28" fmla="*/ 11 w 24"/>
                  <a:gd name="T29" fmla="*/ 16 h 24"/>
                  <a:gd name="T30" fmla="*/ 12 w 24"/>
                  <a:gd name="T31" fmla="*/ 16 h 24"/>
                  <a:gd name="T32" fmla="*/ 15 w 24"/>
                  <a:gd name="T33" fmla="*/ 14 h 24"/>
                  <a:gd name="T34" fmla="*/ 16 w 24"/>
                  <a:gd name="T35" fmla="*/ 11 h 24"/>
                  <a:gd name="T36" fmla="*/ 14 w 24"/>
                  <a:gd name="T37" fmla="*/ 9 h 24"/>
                  <a:gd name="T38" fmla="*/ 13 w 24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1" y="24"/>
                    </a:moveTo>
                    <a:cubicBezTo>
                      <a:pt x="8" y="24"/>
                      <a:pt x="6" y="23"/>
                      <a:pt x="4" y="21"/>
                    </a:cubicBezTo>
                    <a:cubicBezTo>
                      <a:pt x="2" y="19"/>
                      <a:pt x="1" y="17"/>
                      <a:pt x="0" y="13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6" y="2"/>
                      <a:pt x="9" y="0"/>
                      <a:pt x="13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2" y="5"/>
                      <a:pt x="23" y="8"/>
                      <a:pt x="24" y="11"/>
                    </a:cubicBezTo>
                    <a:cubicBezTo>
                      <a:pt x="24" y="14"/>
                      <a:pt x="23" y="17"/>
                      <a:pt x="21" y="19"/>
                    </a:cubicBezTo>
                    <a:cubicBezTo>
                      <a:pt x="19" y="22"/>
                      <a:pt x="16" y="23"/>
                      <a:pt x="13" y="24"/>
                    </a:cubicBezTo>
                    <a:cubicBezTo>
                      <a:pt x="12" y="24"/>
                      <a:pt x="12" y="24"/>
                      <a:pt x="11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0" y="9"/>
                      <a:pt x="10" y="10"/>
                    </a:cubicBezTo>
                    <a:cubicBezTo>
                      <a:pt x="9" y="11"/>
                      <a:pt x="8" y="12"/>
                      <a:pt x="8" y="13"/>
                    </a:cubicBezTo>
                    <a:cubicBezTo>
                      <a:pt x="8" y="14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5"/>
                      <a:pt x="15" y="14"/>
                    </a:cubicBezTo>
                    <a:cubicBezTo>
                      <a:pt x="15" y="13"/>
                      <a:pt x="16" y="12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12" name="Freeform 412"/>
              <p:cNvSpPr>
                <a:spLocks noEditPoints="1"/>
              </p:cNvSpPr>
              <p:nvPr/>
            </p:nvSpPr>
            <p:spPr bwMode="auto">
              <a:xfrm>
                <a:off x="-4830763" y="3614738"/>
                <a:ext cx="52388" cy="49213"/>
              </a:xfrm>
              <a:custGeom>
                <a:avLst/>
                <a:gdLst>
                  <a:gd name="T0" fmla="*/ 11 w 24"/>
                  <a:gd name="T1" fmla="*/ 23 h 23"/>
                  <a:gd name="T2" fmla="*/ 4 w 24"/>
                  <a:gd name="T3" fmla="*/ 20 h 23"/>
                  <a:gd name="T4" fmla="*/ 0 w 24"/>
                  <a:gd name="T5" fmla="*/ 12 h 23"/>
                  <a:gd name="T6" fmla="*/ 4 w 24"/>
                  <a:gd name="T7" fmla="*/ 4 h 23"/>
                  <a:gd name="T8" fmla="*/ 13 w 24"/>
                  <a:gd name="T9" fmla="*/ 0 h 23"/>
                  <a:gd name="T10" fmla="*/ 20 w 24"/>
                  <a:gd name="T11" fmla="*/ 2 h 23"/>
                  <a:gd name="T12" fmla="*/ 24 w 24"/>
                  <a:gd name="T13" fmla="*/ 11 h 23"/>
                  <a:gd name="T14" fmla="*/ 21 w 24"/>
                  <a:gd name="T15" fmla="*/ 19 h 23"/>
                  <a:gd name="T16" fmla="*/ 13 w 24"/>
                  <a:gd name="T17" fmla="*/ 23 h 23"/>
                  <a:gd name="T18" fmla="*/ 11 w 24"/>
                  <a:gd name="T19" fmla="*/ 23 h 23"/>
                  <a:gd name="T20" fmla="*/ 13 w 24"/>
                  <a:gd name="T21" fmla="*/ 8 h 23"/>
                  <a:gd name="T22" fmla="*/ 10 w 24"/>
                  <a:gd name="T23" fmla="*/ 9 h 23"/>
                  <a:gd name="T24" fmla="*/ 8 w 24"/>
                  <a:gd name="T25" fmla="*/ 12 h 23"/>
                  <a:gd name="T26" fmla="*/ 9 w 24"/>
                  <a:gd name="T27" fmla="*/ 14 h 23"/>
                  <a:gd name="T28" fmla="*/ 11 w 24"/>
                  <a:gd name="T29" fmla="*/ 15 h 23"/>
                  <a:gd name="T30" fmla="*/ 12 w 24"/>
                  <a:gd name="T31" fmla="*/ 15 h 23"/>
                  <a:gd name="T32" fmla="*/ 14 w 24"/>
                  <a:gd name="T33" fmla="*/ 14 h 23"/>
                  <a:gd name="T34" fmla="*/ 16 w 24"/>
                  <a:gd name="T35" fmla="*/ 11 h 23"/>
                  <a:gd name="T36" fmla="*/ 15 w 24"/>
                  <a:gd name="T37" fmla="*/ 8 h 23"/>
                  <a:gd name="T38" fmla="*/ 13 w 24"/>
                  <a:gd name="T3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3">
                    <a:moveTo>
                      <a:pt x="11" y="23"/>
                    </a:moveTo>
                    <a:cubicBezTo>
                      <a:pt x="8" y="23"/>
                      <a:pt x="6" y="22"/>
                      <a:pt x="4" y="20"/>
                    </a:cubicBezTo>
                    <a:cubicBezTo>
                      <a:pt x="2" y="18"/>
                      <a:pt x="0" y="15"/>
                      <a:pt x="0" y="12"/>
                    </a:cubicBezTo>
                    <a:cubicBezTo>
                      <a:pt x="0" y="9"/>
                      <a:pt x="2" y="6"/>
                      <a:pt x="4" y="4"/>
                    </a:cubicBezTo>
                    <a:cubicBezTo>
                      <a:pt x="6" y="1"/>
                      <a:pt x="10" y="0"/>
                      <a:pt x="13" y="0"/>
                    </a:cubicBezTo>
                    <a:cubicBezTo>
                      <a:pt x="16" y="0"/>
                      <a:pt x="18" y="1"/>
                      <a:pt x="20" y="2"/>
                    </a:cubicBezTo>
                    <a:cubicBezTo>
                      <a:pt x="23" y="5"/>
                      <a:pt x="24" y="8"/>
                      <a:pt x="24" y="11"/>
                    </a:cubicBezTo>
                    <a:cubicBezTo>
                      <a:pt x="24" y="14"/>
                      <a:pt x="23" y="17"/>
                      <a:pt x="21" y="19"/>
                    </a:cubicBezTo>
                    <a:cubicBezTo>
                      <a:pt x="18" y="21"/>
                      <a:pt x="16" y="23"/>
                      <a:pt x="13" y="23"/>
                    </a:cubicBezTo>
                    <a:cubicBezTo>
                      <a:pt x="12" y="23"/>
                      <a:pt x="12" y="23"/>
                      <a:pt x="11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9" y="14"/>
                    </a:cubicBezTo>
                    <a:cubicBezTo>
                      <a:pt x="10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5"/>
                      <a:pt x="14" y="14"/>
                      <a:pt x="14" y="14"/>
                    </a:cubicBezTo>
                    <a:cubicBezTo>
                      <a:pt x="15" y="13"/>
                      <a:pt x="16" y="12"/>
                      <a:pt x="16" y="11"/>
                    </a:cubicBezTo>
                    <a:cubicBezTo>
                      <a:pt x="16" y="10"/>
                      <a:pt x="15" y="9"/>
                      <a:pt x="15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13" name="Freeform 413"/>
              <p:cNvSpPr>
                <a:spLocks noEditPoints="1"/>
              </p:cNvSpPr>
              <p:nvPr/>
            </p:nvSpPr>
            <p:spPr bwMode="auto">
              <a:xfrm>
                <a:off x="-4851400" y="3594100"/>
                <a:ext cx="50800" cy="49213"/>
              </a:xfrm>
              <a:custGeom>
                <a:avLst/>
                <a:gdLst>
                  <a:gd name="T0" fmla="*/ 11 w 24"/>
                  <a:gd name="T1" fmla="*/ 23 h 23"/>
                  <a:gd name="T2" fmla="*/ 3 w 24"/>
                  <a:gd name="T3" fmla="*/ 20 h 23"/>
                  <a:gd name="T4" fmla="*/ 0 w 24"/>
                  <a:gd name="T5" fmla="*/ 12 h 23"/>
                  <a:gd name="T6" fmla="*/ 4 w 24"/>
                  <a:gd name="T7" fmla="*/ 3 h 23"/>
                  <a:gd name="T8" fmla="*/ 12 w 24"/>
                  <a:gd name="T9" fmla="*/ 0 h 23"/>
                  <a:gd name="T10" fmla="*/ 20 w 24"/>
                  <a:gd name="T11" fmla="*/ 3 h 23"/>
                  <a:gd name="T12" fmla="*/ 20 w 24"/>
                  <a:gd name="T13" fmla="*/ 19 h 23"/>
                  <a:gd name="T14" fmla="*/ 11 w 24"/>
                  <a:gd name="T15" fmla="*/ 23 h 23"/>
                  <a:gd name="T16" fmla="*/ 12 w 24"/>
                  <a:gd name="T17" fmla="*/ 8 h 23"/>
                  <a:gd name="T18" fmla="*/ 9 w 24"/>
                  <a:gd name="T19" fmla="*/ 9 h 23"/>
                  <a:gd name="T20" fmla="*/ 8 w 24"/>
                  <a:gd name="T21" fmla="*/ 12 h 23"/>
                  <a:gd name="T22" fmla="*/ 9 w 24"/>
                  <a:gd name="T23" fmla="*/ 14 h 23"/>
                  <a:gd name="T24" fmla="*/ 11 w 24"/>
                  <a:gd name="T25" fmla="*/ 15 h 23"/>
                  <a:gd name="T26" fmla="*/ 14 w 24"/>
                  <a:gd name="T27" fmla="*/ 14 h 23"/>
                  <a:gd name="T28" fmla="*/ 14 w 24"/>
                  <a:gd name="T29" fmla="*/ 8 h 23"/>
                  <a:gd name="T30" fmla="*/ 12 w 24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3">
                    <a:moveTo>
                      <a:pt x="11" y="23"/>
                    </a:moveTo>
                    <a:cubicBezTo>
                      <a:pt x="8" y="23"/>
                      <a:pt x="5" y="22"/>
                      <a:pt x="3" y="20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0" y="8"/>
                      <a:pt x="1" y="5"/>
                      <a:pt x="4" y="3"/>
                    </a:cubicBezTo>
                    <a:cubicBezTo>
                      <a:pt x="6" y="1"/>
                      <a:pt x="9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4" y="7"/>
                      <a:pt x="24" y="14"/>
                      <a:pt x="20" y="19"/>
                    </a:cubicBezTo>
                    <a:cubicBezTo>
                      <a:pt x="17" y="22"/>
                      <a:pt x="14" y="23"/>
                      <a:pt x="11" y="23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8" y="13"/>
                      <a:pt x="9" y="14"/>
                    </a:cubicBezTo>
                    <a:cubicBezTo>
                      <a:pt x="9" y="15"/>
                      <a:pt x="10" y="15"/>
                      <a:pt x="11" y="15"/>
                    </a:cubicBezTo>
                    <a:cubicBezTo>
                      <a:pt x="12" y="15"/>
                      <a:pt x="13" y="14"/>
                      <a:pt x="14" y="14"/>
                    </a:cubicBezTo>
                    <a:cubicBezTo>
                      <a:pt x="15" y="12"/>
                      <a:pt x="16" y="10"/>
                      <a:pt x="14" y="8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14" name="Freeform 414"/>
              <p:cNvSpPr>
                <a:spLocks noEditPoints="1"/>
              </p:cNvSpPr>
              <p:nvPr/>
            </p:nvSpPr>
            <p:spPr bwMode="auto">
              <a:xfrm>
                <a:off x="-4759325" y="3713163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6 w 26"/>
                  <a:gd name="T3" fmla="*/ 22 h 24"/>
                  <a:gd name="T4" fmla="*/ 1 w 26"/>
                  <a:gd name="T5" fmla="*/ 15 h 24"/>
                  <a:gd name="T6" fmla="*/ 3 w 26"/>
                  <a:gd name="T7" fmla="*/ 5 h 24"/>
                  <a:gd name="T8" fmla="*/ 13 w 26"/>
                  <a:gd name="T9" fmla="*/ 0 h 24"/>
                  <a:gd name="T10" fmla="*/ 19 w 26"/>
                  <a:gd name="T11" fmla="*/ 2 h 24"/>
                  <a:gd name="T12" fmla="*/ 23 w 26"/>
                  <a:gd name="T13" fmla="*/ 18 h 24"/>
                  <a:gd name="T14" fmla="*/ 13 w 26"/>
                  <a:gd name="T15" fmla="*/ 24 h 24"/>
                  <a:gd name="T16" fmla="*/ 13 w 26"/>
                  <a:gd name="T17" fmla="*/ 8 h 24"/>
                  <a:gd name="T18" fmla="*/ 10 w 26"/>
                  <a:gd name="T19" fmla="*/ 10 h 24"/>
                  <a:gd name="T20" fmla="*/ 9 w 26"/>
                  <a:gd name="T21" fmla="*/ 13 h 24"/>
                  <a:gd name="T22" fmla="*/ 11 w 26"/>
                  <a:gd name="T23" fmla="*/ 15 h 24"/>
                  <a:gd name="T24" fmla="*/ 13 w 26"/>
                  <a:gd name="T25" fmla="*/ 16 h 24"/>
                  <a:gd name="T26" fmla="*/ 16 w 26"/>
                  <a:gd name="T27" fmla="*/ 14 h 24"/>
                  <a:gd name="T28" fmla="*/ 15 w 26"/>
                  <a:gd name="T29" fmla="*/ 8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8" y="23"/>
                      <a:pt x="6" y="22"/>
                    </a:cubicBezTo>
                    <a:cubicBezTo>
                      <a:pt x="4" y="20"/>
                      <a:pt x="2" y="18"/>
                      <a:pt x="1" y="15"/>
                    </a:cubicBezTo>
                    <a:cubicBezTo>
                      <a:pt x="0" y="11"/>
                      <a:pt x="1" y="8"/>
                      <a:pt x="3" y="5"/>
                    </a:cubicBezTo>
                    <a:cubicBezTo>
                      <a:pt x="5" y="2"/>
                      <a:pt x="9" y="0"/>
                      <a:pt x="13" y="0"/>
                    </a:cubicBezTo>
                    <a:cubicBezTo>
                      <a:pt x="16" y="0"/>
                      <a:pt x="18" y="0"/>
                      <a:pt x="19" y="2"/>
                    </a:cubicBezTo>
                    <a:cubicBezTo>
                      <a:pt x="25" y="5"/>
                      <a:pt x="26" y="12"/>
                      <a:pt x="23" y="18"/>
                    </a:cubicBezTo>
                    <a:cubicBezTo>
                      <a:pt x="21" y="22"/>
                      <a:pt x="17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7" y="12"/>
                      <a:pt x="17" y="9"/>
                      <a:pt x="15" y="8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15" name="Freeform 415"/>
              <p:cNvSpPr>
                <a:spLocks noEditPoints="1"/>
              </p:cNvSpPr>
              <p:nvPr/>
            </p:nvSpPr>
            <p:spPr bwMode="auto">
              <a:xfrm>
                <a:off x="-4784725" y="3694113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5 w 25"/>
                  <a:gd name="T3" fmla="*/ 22 h 24"/>
                  <a:gd name="T4" fmla="*/ 0 w 25"/>
                  <a:gd name="T5" fmla="*/ 14 h 24"/>
                  <a:gd name="T6" fmla="*/ 3 w 25"/>
                  <a:gd name="T7" fmla="*/ 5 h 24"/>
                  <a:gd name="T8" fmla="*/ 13 w 25"/>
                  <a:gd name="T9" fmla="*/ 0 h 24"/>
                  <a:gd name="T10" fmla="*/ 19 w 25"/>
                  <a:gd name="T11" fmla="*/ 2 h 24"/>
                  <a:gd name="T12" fmla="*/ 22 w 25"/>
                  <a:gd name="T13" fmla="*/ 19 h 24"/>
                  <a:gd name="T14" fmla="*/ 12 w 25"/>
                  <a:gd name="T15" fmla="*/ 24 h 24"/>
                  <a:gd name="T16" fmla="*/ 13 w 25"/>
                  <a:gd name="T17" fmla="*/ 8 h 24"/>
                  <a:gd name="T18" fmla="*/ 9 w 25"/>
                  <a:gd name="T19" fmla="*/ 10 h 24"/>
                  <a:gd name="T20" fmla="*/ 8 w 25"/>
                  <a:gd name="T21" fmla="*/ 13 h 24"/>
                  <a:gd name="T22" fmla="*/ 10 w 25"/>
                  <a:gd name="T23" fmla="*/ 16 h 24"/>
                  <a:gd name="T24" fmla="*/ 15 w 25"/>
                  <a:gd name="T25" fmla="*/ 14 h 24"/>
                  <a:gd name="T26" fmla="*/ 15 w 25"/>
                  <a:gd name="T27" fmla="*/ 9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9" y="24"/>
                      <a:pt x="7" y="24"/>
                      <a:pt x="5" y="22"/>
                    </a:cubicBezTo>
                    <a:cubicBezTo>
                      <a:pt x="3" y="20"/>
                      <a:pt x="1" y="18"/>
                      <a:pt x="0" y="14"/>
                    </a:cubicBezTo>
                    <a:cubicBezTo>
                      <a:pt x="0" y="11"/>
                      <a:pt x="1" y="8"/>
                      <a:pt x="3" y="5"/>
                    </a:cubicBezTo>
                    <a:cubicBezTo>
                      <a:pt x="5" y="2"/>
                      <a:pt x="9" y="0"/>
                      <a:pt x="13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4" y="6"/>
                      <a:pt x="25" y="13"/>
                      <a:pt x="22" y="19"/>
                    </a:cubicBezTo>
                    <a:cubicBezTo>
                      <a:pt x="19" y="22"/>
                      <a:pt x="16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4"/>
                      <a:pt x="9" y="15"/>
                      <a:pt x="10" y="16"/>
                    </a:cubicBezTo>
                    <a:cubicBezTo>
                      <a:pt x="11" y="17"/>
                      <a:pt x="14" y="16"/>
                      <a:pt x="15" y="14"/>
                    </a:cubicBezTo>
                    <a:cubicBezTo>
                      <a:pt x="16" y="13"/>
                      <a:pt x="16" y="10"/>
                      <a:pt x="15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16" name="Freeform 416"/>
              <p:cNvSpPr>
                <a:spLocks noEditPoints="1"/>
              </p:cNvSpPr>
              <p:nvPr/>
            </p:nvSpPr>
            <p:spPr bwMode="auto">
              <a:xfrm>
                <a:off x="-4810125" y="3675063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4 w 25"/>
                  <a:gd name="T3" fmla="*/ 22 h 24"/>
                  <a:gd name="T4" fmla="*/ 0 w 25"/>
                  <a:gd name="T5" fmla="*/ 14 h 24"/>
                  <a:gd name="T6" fmla="*/ 3 w 25"/>
                  <a:gd name="T7" fmla="*/ 5 h 24"/>
                  <a:gd name="T8" fmla="*/ 12 w 25"/>
                  <a:gd name="T9" fmla="*/ 0 h 24"/>
                  <a:gd name="T10" fmla="*/ 19 w 25"/>
                  <a:gd name="T11" fmla="*/ 2 h 24"/>
                  <a:gd name="T12" fmla="*/ 21 w 25"/>
                  <a:gd name="T13" fmla="*/ 19 h 24"/>
                  <a:gd name="T14" fmla="*/ 12 w 25"/>
                  <a:gd name="T15" fmla="*/ 24 h 24"/>
                  <a:gd name="T16" fmla="*/ 12 w 25"/>
                  <a:gd name="T17" fmla="*/ 8 h 24"/>
                  <a:gd name="T18" fmla="*/ 9 w 25"/>
                  <a:gd name="T19" fmla="*/ 10 h 24"/>
                  <a:gd name="T20" fmla="*/ 8 w 25"/>
                  <a:gd name="T21" fmla="*/ 13 h 24"/>
                  <a:gd name="T22" fmla="*/ 9 w 25"/>
                  <a:gd name="T23" fmla="*/ 15 h 24"/>
                  <a:gd name="T24" fmla="*/ 15 w 25"/>
                  <a:gd name="T25" fmla="*/ 14 h 24"/>
                  <a:gd name="T26" fmla="*/ 14 w 25"/>
                  <a:gd name="T27" fmla="*/ 9 h 24"/>
                  <a:gd name="T28" fmla="*/ 12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9" y="24"/>
                      <a:pt x="6" y="23"/>
                      <a:pt x="4" y="22"/>
                    </a:cubicBezTo>
                    <a:cubicBezTo>
                      <a:pt x="2" y="20"/>
                      <a:pt x="0" y="17"/>
                      <a:pt x="0" y="14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5" y="2"/>
                      <a:pt x="9" y="0"/>
                      <a:pt x="12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4" y="6"/>
                      <a:pt x="25" y="14"/>
                      <a:pt x="21" y="19"/>
                    </a:cubicBezTo>
                    <a:cubicBezTo>
                      <a:pt x="19" y="22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4"/>
                      <a:pt x="9" y="15"/>
                      <a:pt x="9" y="15"/>
                    </a:cubicBezTo>
                    <a:cubicBezTo>
                      <a:pt x="11" y="16"/>
                      <a:pt x="13" y="16"/>
                      <a:pt x="15" y="14"/>
                    </a:cubicBezTo>
                    <a:cubicBezTo>
                      <a:pt x="16" y="13"/>
                      <a:pt x="16" y="10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17" name="Freeform 417"/>
              <p:cNvSpPr>
                <a:spLocks noEditPoints="1"/>
              </p:cNvSpPr>
              <p:nvPr/>
            </p:nvSpPr>
            <p:spPr bwMode="auto">
              <a:xfrm>
                <a:off x="-4837113" y="3654425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4 w 25"/>
                  <a:gd name="T3" fmla="*/ 22 h 24"/>
                  <a:gd name="T4" fmla="*/ 0 w 25"/>
                  <a:gd name="T5" fmla="*/ 13 h 24"/>
                  <a:gd name="T6" fmla="*/ 3 w 25"/>
                  <a:gd name="T7" fmla="*/ 5 h 24"/>
                  <a:gd name="T8" fmla="*/ 13 w 25"/>
                  <a:gd name="T9" fmla="*/ 0 h 24"/>
                  <a:gd name="T10" fmla="*/ 20 w 25"/>
                  <a:gd name="T11" fmla="*/ 3 h 24"/>
                  <a:gd name="T12" fmla="*/ 21 w 25"/>
                  <a:gd name="T13" fmla="*/ 20 h 24"/>
                  <a:gd name="T14" fmla="*/ 12 w 25"/>
                  <a:gd name="T15" fmla="*/ 24 h 24"/>
                  <a:gd name="T16" fmla="*/ 13 w 25"/>
                  <a:gd name="T17" fmla="*/ 8 h 24"/>
                  <a:gd name="T18" fmla="*/ 9 w 25"/>
                  <a:gd name="T19" fmla="*/ 10 h 24"/>
                  <a:gd name="T20" fmla="*/ 8 w 25"/>
                  <a:gd name="T21" fmla="*/ 13 h 24"/>
                  <a:gd name="T22" fmla="*/ 9 w 25"/>
                  <a:gd name="T23" fmla="*/ 15 h 24"/>
                  <a:gd name="T24" fmla="*/ 15 w 25"/>
                  <a:gd name="T25" fmla="*/ 15 h 24"/>
                  <a:gd name="T26" fmla="*/ 15 w 25"/>
                  <a:gd name="T27" fmla="*/ 9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9" y="24"/>
                      <a:pt x="6" y="23"/>
                      <a:pt x="4" y="22"/>
                    </a:cubicBezTo>
                    <a:cubicBezTo>
                      <a:pt x="2" y="19"/>
                      <a:pt x="0" y="17"/>
                      <a:pt x="0" y="13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6" y="2"/>
                      <a:pt x="9" y="0"/>
                      <a:pt x="13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5" y="7"/>
                      <a:pt x="25" y="15"/>
                      <a:pt x="21" y="20"/>
                    </a:cubicBezTo>
                    <a:cubicBezTo>
                      <a:pt x="19" y="23"/>
                      <a:pt x="15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4"/>
                      <a:pt x="9" y="15"/>
                      <a:pt x="9" y="15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6" y="13"/>
                      <a:pt x="16" y="10"/>
                      <a:pt x="15" y="9"/>
                    </a:cubicBezTo>
                    <a:cubicBezTo>
                      <a:pt x="14" y="9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18" name="Freeform 418"/>
              <p:cNvSpPr>
                <a:spLocks noEditPoints="1"/>
              </p:cNvSpPr>
              <p:nvPr/>
            </p:nvSpPr>
            <p:spPr bwMode="auto">
              <a:xfrm>
                <a:off x="-4860925" y="3632200"/>
                <a:ext cx="53975" cy="50800"/>
              </a:xfrm>
              <a:custGeom>
                <a:avLst/>
                <a:gdLst>
                  <a:gd name="T0" fmla="*/ 11 w 25"/>
                  <a:gd name="T1" fmla="*/ 24 h 24"/>
                  <a:gd name="T2" fmla="*/ 3 w 25"/>
                  <a:gd name="T3" fmla="*/ 21 h 24"/>
                  <a:gd name="T4" fmla="*/ 0 w 25"/>
                  <a:gd name="T5" fmla="*/ 13 h 24"/>
                  <a:gd name="T6" fmla="*/ 3 w 25"/>
                  <a:gd name="T7" fmla="*/ 4 h 24"/>
                  <a:gd name="T8" fmla="*/ 12 w 25"/>
                  <a:gd name="T9" fmla="*/ 0 h 24"/>
                  <a:gd name="T10" fmla="*/ 20 w 25"/>
                  <a:gd name="T11" fmla="*/ 3 h 24"/>
                  <a:gd name="T12" fmla="*/ 20 w 25"/>
                  <a:gd name="T13" fmla="*/ 20 h 24"/>
                  <a:gd name="T14" fmla="*/ 11 w 25"/>
                  <a:gd name="T15" fmla="*/ 24 h 24"/>
                  <a:gd name="T16" fmla="*/ 12 w 25"/>
                  <a:gd name="T17" fmla="*/ 8 h 24"/>
                  <a:gd name="T18" fmla="*/ 9 w 25"/>
                  <a:gd name="T19" fmla="*/ 10 h 24"/>
                  <a:gd name="T20" fmla="*/ 8 w 25"/>
                  <a:gd name="T21" fmla="*/ 12 h 24"/>
                  <a:gd name="T22" fmla="*/ 9 w 25"/>
                  <a:gd name="T23" fmla="*/ 15 h 24"/>
                  <a:gd name="T24" fmla="*/ 11 w 25"/>
                  <a:gd name="T25" fmla="*/ 16 h 24"/>
                  <a:gd name="T26" fmla="*/ 14 w 25"/>
                  <a:gd name="T27" fmla="*/ 15 h 24"/>
                  <a:gd name="T28" fmla="*/ 14 w 25"/>
                  <a:gd name="T29" fmla="*/ 9 h 24"/>
                  <a:gd name="T30" fmla="*/ 12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1" y="24"/>
                    </a:moveTo>
                    <a:cubicBezTo>
                      <a:pt x="8" y="24"/>
                      <a:pt x="5" y="23"/>
                      <a:pt x="3" y="21"/>
                    </a:cubicBezTo>
                    <a:cubicBezTo>
                      <a:pt x="1" y="19"/>
                      <a:pt x="0" y="16"/>
                      <a:pt x="0" y="13"/>
                    </a:cubicBezTo>
                    <a:cubicBezTo>
                      <a:pt x="0" y="9"/>
                      <a:pt x="1" y="6"/>
                      <a:pt x="3" y="4"/>
                    </a:cubicBezTo>
                    <a:cubicBezTo>
                      <a:pt x="6" y="2"/>
                      <a:pt x="9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5" y="8"/>
                      <a:pt x="25" y="15"/>
                      <a:pt x="20" y="20"/>
                    </a:cubicBezTo>
                    <a:cubicBezTo>
                      <a:pt x="18" y="23"/>
                      <a:pt x="15" y="24"/>
                      <a:pt x="11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2" y="16"/>
                      <a:pt x="13" y="15"/>
                      <a:pt x="14" y="15"/>
                    </a:cubicBezTo>
                    <a:cubicBezTo>
                      <a:pt x="16" y="13"/>
                      <a:pt x="16" y="10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19" name="Freeform 419"/>
              <p:cNvSpPr>
                <a:spLocks noEditPoints="1"/>
              </p:cNvSpPr>
              <p:nvPr/>
            </p:nvSpPr>
            <p:spPr bwMode="auto">
              <a:xfrm>
                <a:off x="-4791075" y="3733800"/>
                <a:ext cx="55563" cy="50800"/>
              </a:xfrm>
              <a:custGeom>
                <a:avLst/>
                <a:gdLst>
                  <a:gd name="T0" fmla="*/ 12 w 26"/>
                  <a:gd name="T1" fmla="*/ 24 h 24"/>
                  <a:gd name="T2" fmla="*/ 6 w 26"/>
                  <a:gd name="T3" fmla="*/ 22 h 24"/>
                  <a:gd name="T4" fmla="*/ 0 w 26"/>
                  <a:gd name="T5" fmla="*/ 14 h 24"/>
                  <a:gd name="T6" fmla="*/ 2 w 26"/>
                  <a:gd name="T7" fmla="*/ 5 h 24"/>
                  <a:gd name="T8" fmla="*/ 12 w 26"/>
                  <a:gd name="T9" fmla="*/ 0 h 24"/>
                  <a:gd name="T10" fmla="*/ 19 w 26"/>
                  <a:gd name="T11" fmla="*/ 2 h 24"/>
                  <a:gd name="T12" fmla="*/ 22 w 26"/>
                  <a:gd name="T13" fmla="*/ 19 h 24"/>
                  <a:gd name="T14" fmla="*/ 12 w 26"/>
                  <a:gd name="T15" fmla="*/ 24 h 24"/>
                  <a:gd name="T16" fmla="*/ 12 w 26"/>
                  <a:gd name="T17" fmla="*/ 8 h 24"/>
                  <a:gd name="T18" fmla="*/ 9 w 26"/>
                  <a:gd name="T19" fmla="*/ 10 h 24"/>
                  <a:gd name="T20" fmla="*/ 8 w 26"/>
                  <a:gd name="T21" fmla="*/ 13 h 24"/>
                  <a:gd name="T22" fmla="*/ 10 w 26"/>
                  <a:gd name="T23" fmla="*/ 15 h 24"/>
                  <a:gd name="T24" fmla="*/ 12 w 26"/>
                  <a:gd name="T25" fmla="*/ 16 h 24"/>
                  <a:gd name="T26" fmla="*/ 16 w 26"/>
                  <a:gd name="T27" fmla="*/ 14 h 24"/>
                  <a:gd name="T28" fmla="*/ 15 w 26"/>
                  <a:gd name="T29" fmla="*/ 9 h 24"/>
                  <a:gd name="T30" fmla="*/ 14 w 26"/>
                  <a:gd name="T31" fmla="*/ 9 h 24"/>
                  <a:gd name="T32" fmla="*/ 12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0" y="24"/>
                      <a:pt x="8" y="23"/>
                      <a:pt x="6" y="22"/>
                    </a:cubicBezTo>
                    <a:cubicBezTo>
                      <a:pt x="3" y="20"/>
                      <a:pt x="1" y="17"/>
                      <a:pt x="0" y="14"/>
                    </a:cubicBezTo>
                    <a:cubicBezTo>
                      <a:pt x="0" y="11"/>
                      <a:pt x="1" y="8"/>
                      <a:pt x="2" y="5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5" y="6"/>
                      <a:pt x="26" y="13"/>
                      <a:pt x="22" y="19"/>
                    </a:cubicBezTo>
                    <a:cubicBezTo>
                      <a:pt x="20" y="22"/>
                      <a:pt x="16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5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7" y="12"/>
                      <a:pt x="16" y="10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20" name="Freeform 420"/>
              <p:cNvSpPr>
                <a:spLocks noEditPoints="1"/>
              </p:cNvSpPr>
              <p:nvPr/>
            </p:nvSpPr>
            <p:spPr bwMode="auto">
              <a:xfrm>
                <a:off x="-4819650" y="3713163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5 w 26"/>
                  <a:gd name="T3" fmla="*/ 22 h 24"/>
                  <a:gd name="T4" fmla="*/ 5 w 26"/>
                  <a:gd name="T5" fmla="*/ 21 h 24"/>
                  <a:gd name="T6" fmla="*/ 0 w 26"/>
                  <a:gd name="T7" fmla="*/ 13 h 24"/>
                  <a:gd name="T8" fmla="*/ 3 w 26"/>
                  <a:gd name="T9" fmla="*/ 4 h 24"/>
                  <a:gd name="T10" fmla="*/ 12 w 26"/>
                  <a:gd name="T11" fmla="*/ 0 h 24"/>
                  <a:gd name="T12" fmla="*/ 19 w 26"/>
                  <a:gd name="T13" fmla="*/ 2 h 24"/>
                  <a:gd name="T14" fmla="*/ 22 w 26"/>
                  <a:gd name="T15" fmla="*/ 19 h 24"/>
                  <a:gd name="T16" fmla="*/ 12 w 26"/>
                  <a:gd name="T17" fmla="*/ 24 h 24"/>
                  <a:gd name="T18" fmla="*/ 10 w 26"/>
                  <a:gd name="T19" fmla="*/ 15 h 24"/>
                  <a:gd name="T20" fmla="*/ 12 w 26"/>
                  <a:gd name="T21" fmla="*/ 16 h 24"/>
                  <a:gd name="T22" fmla="*/ 15 w 26"/>
                  <a:gd name="T23" fmla="*/ 14 h 24"/>
                  <a:gd name="T24" fmla="*/ 15 w 26"/>
                  <a:gd name="T25" fmla="*/ 9 h 24"/>
                  <a:gd name="T26" fmla="*/ 15 w 26"/>
                  <a:gd name="T27" fmla="*/ 8 h 24"/>
                  <a:gd name="T28" fmla="*/ 12 w 26"/>
                  <a:gd name="T29" fmla="*/ 8 h 24"/>
                  <a:gd name="T30" fmla="*/ 9 w 26"/>
                  <a:gd name="T31" fmla="*/ 9 h 24"/>
                  <a:gd name="T32" fmla="*/ 8 w 26"/>
                  <a:gd name="T33" fmla="*/ 12 h 24"/>
                  <a:gd name="T34" fmla="*/ 10 w 26"/>
                  <a:gd name="T35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0" y="24"/>
                      <a:pt x="7" y="23"/>
                      <a:pt x="5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2" y="19"/>
                      <a:pt x="1" y="16"/>
                      <a:pt x="0" y="13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5" y="1"/>
                      <a:pt x="9" y="0"/>
                      <a:pt x="12" y="0"/>
                    </a:cubicBezTo>
                    <a:cubicBezTo>
                      <a:pt x="15" y="0"/>
                      <a:pt x="17" y="0"/>
                      <a:pt x="19" y="2"/>
                    </a:cubicBezTo>
                    <a:cubicBezTo>
                      <a:pt x="25" y="6"/>
                      <a:pt x="26" y="13"/>
                      <a:pt x="22" y="19"/>
                    </a:cubicBezTo>
                    <a:cubicBezTo>
                      <a:pt x="20" y="22"/>
                      <a:pt x="16" y="24"/>
                      <a:pt x="12" y="24"/>
                    </a:cubicBezTo>
                    <a:close/>
                    <a:moveTo>
                      <a:pt x="10" y="15"/>
                    </a:moveTo>
                    <a:cubicBezTo>
                      <a:pt x="10" y="16"/>
                      <a:pt x="11" y="16"/>
                      <a:pt x="12" y="16"/>
                    </a:cubicBezTo>
                    <a:cubicBezTo>
                      <a:pt x="13" y="16"/>
                      <a:pt x="15" y="15"/>
                      <a:pt x="15" y="14"/>
                    </a:cubicBezTo>
                    <a:cubicBezTo>
                      <a:pt x="17" y="12"/>
                      <a:pt x="16" y="10"/>
                      <a:pt x="15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8"/>
                      <a:pt x="13" y="8"/>
                      <a:pt x="12" y="8"/>
                    </a:cubicBezTo>
                    <a:cubicBezTo>
                      <a:pt x="11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1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21" name="Freeform 421"/>
              <p:cNvSpPr>
                <a:spLocks noEditPoints="1"/>
              </p:cNvSpPr>
              <p:nvPr/>
            </p:nvSpPr>
            <p:spPr bwMode="auto">
              <a:xfrm>
                <a:off x="-4846638" y="3692525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5 w 26"/>
                  <a:gd name="T3" fmla="*/ 21 h 24"/>
                  <a:gd name="T4" fmla="*/ 0 w 26"/>
                  <a:gd name="T5" fmla="*/ 13 h 24"/>
                  <a:gd name="T6" fmla="*/ 3 w 26"/>
                  <a:gd name="T7" fmla="*/ 4 h 24"/>
                  <a:gd name="T8" fmla="*/ 13 w 26"/>
                  <a:gd name="T9" fmla="*/ 0 h 24"/>
                  <a:gd name="T10" fmla="*/ 20 w 26"/>
                  <a:gd name="T11" fmla="*/ 2 h 24"/>
                  <a:gd name="T12" fmla="*/ 22 w 26"/>
                  <a:gd name="T13" fmla="*/ 19 h 24"/>
                  <a:gd name="T14" fmla="*/ 13 w 26"/>
                  <a:gd name="T15" fmla="*/ 24 h 24"/>
                  <a:gd name="T16" fmla="*/ 13 w 26"/>
                  <a:gd name="T17" fmla="*/ 8 h 24"/>
                  <a:gd name="T18" fmla="*/ 10 w 26"/>
                  <a:gd name="T19" fmla="*/ 9 h 24"/>
                  <a:gd name="T20" fmla="*/ 9 w 26"/>
                  <a:gd name="T21" fmla="*/ 12 h 24"/>
                  <a:gd name="T22" fmla="*/ 10 w 26"/>
                  <a:gd name="T23" fmla="*/ 15 h 24"/>
                  <a:gd name="T24" fmla="*/ 13 w 26"/>
                  <a:gd name="T25" fmla="*/ 16 h 24"/>
                  <a:gd name="T26" fmla="*/ 16 w 26"/>
                  <a:gd name="T27" fmla="*/ 14 h 24"/>
                  <a:gd name="T28" fmla="*/ 15 w 26"/>
                  <a:gd name="T29" fmla="*/ 9 h 24"/>
                  <a:gd name="T30" fmla="*/ 15 w 26"/>
                  <a:gd name="T31" fmla="*/ 9 h 24"/>
                  <a:gd name="T32" fmla="*/ 13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2" y="19"/>
                      <a:pt x="1" y="16"/>
                      <a:pt x="0" y="13"/>
                    </a:cubicBezTo>
                    <a:cubicBezTo>
                      <a:pt x="0" y="10"/>
                      <a:pt x="1" y="6"/>
                      <a:pt x="3" y="4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15" y="0"/>
                      <a:pt x="18" y="1"/>
                      <a:pt x="20" y="2"/>
                    </a:cubicBezTo>
                    <a:cubicBezTo>
                      <a:pt x="25" y="6"/>
                      <a:pt x="26" y="14"/>
                      <a:pt x="22" y="19"/>
                    </a:cubicBezTo>
                    <a:cubicBezTo>
                      <a:pt x="20" y="22"/>
                      <a:pt x="16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10"/>
                      <a:pt x="8" y="11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7" y="13"/>
                      <a:pt x="17" y="10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22" name="Freeform 422"/>
              <p:cNvSpPr>
                <a:spLocks noEditPoints="1"/>
              </p:cNvSpPr>
              <p:nvPr/>
            </p:nvSpPr>
            <p:spPr bwMode="auto">
              <a:xfrm>
                <a:off x="-4873625" y="3668713"/>
                <a:ext cx="57150" cy="50800"/>
              </a:xfrm>
              <a:custGeom>
                <a:avLst/>
                <a:gdLst>
                  <a:gd name="T0" fmla="*/ 12 w 26"/>
                  <a:gd name="T1" fmla="*/ 24 h 24"/>
                  <a:gd name="T2" fmla="*/ 4 w 26"/>
                  <a:gd name="T3" fmla="*/ 21 h 24"/>
                  <a:gd name="T4" fmla="*/ 0 w 26"/>
                  <a:gd name="T5" fmla="*/ 13 h 24"/>
                  <a:gd name="T6" fmla="*/ 4 w 26"/>
                  <a:gd name="T7" fmla="*/ 4 h 24"/>
                  <a:gd name="T8" fmla="*/ 12 w 26"/>
                  <a:gd name="T9" fmla="*/ 0 h 24"/>
                  <a:gd name="T10" fmla="*/ 20 w 26"/>
                  <a:gd name="T11" fmla="*/ 3 h 24"/>
                  <a:gd name="T12" fmla="*/ 22 w 26"/>
                  <a:gd name="T13" fmla="*/ 20 h 24"/>
                  <a:gd name="T14" fmla="*/ 12 w 26"/>
                  <a:gd name="T15" fmla="*/ 24 h 24"/>
                  <a:gd name="T16" fmla="*/ 12 w 26"/>
                  <a:gd name="T17" fmla="*/ 8 h 24"/>
                  <a:gd name="T18" fmla="*/ 9 w 26"/>
                  <a:gd name="T19" fmla="*/ 10 h 24"/>
                  <a:gd name="T20" fmla="*/ 8 w 26"/>
                  <a:gd name="T21" fmla="*/ 13 h 24"/>
                  <a:gd name="T22" fmla="*/ 10 w 26"/>
                  <a:gd name="T23" fmla="*/ 15 h 24"/>
                  <a:gd name="T24" fmla="*/ 12 w 26"/>
                  <a:gd name="T25" fmla="*/ 16 h 24"/>
                  <a:gd name="T26" fmla="*/ 15 w 26"/>
                  <a:gd name="T27" fmla="*/ 15 h 24"/>
                  <a:gd name="T28" fmla="*/ 15 w 26"/>
                  <a:gd name="T29" fmla="*/ 9 h 24"/>
                  <a:gd name="T30" fmla="*/ 12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9" y="24"/>
                      <a:pt x="7" y="23"/>
                      <a:pt x="4" y="21"/>
                    </a:cubicBezTo>
                    <a:cubicBezTo>
                      <a:pt x="2" y="19"/>
                      <a:pt x="0" y="16"/>
                      <a:pt x="0" y="13"/>
                    </a:cubicBezTo>
                    <a:cubicBezTo>
                      <a:pt x="0" y="10"/>
                      <a:pt x="1" y="6"/>
                      <a:pt x="4" y="4"/>
                    </a:cubicBezTo>
                    <a:cubicBezTo>
                      <a:pt x="6" y="2"/>
                      <a:pt x="9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5" y="8"/>
                      <a:pt x="26" y="15"/>
                      <a:pt x="22" y="20"/>
                    </a:cubicBezTo>
                    <a:cubicBezTo>
                      <a:pt x="19" y="23"/>
                      <a:pt x="16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9" y="10"/>
                      <a:pt x="8" y="11"/>
                      <a:pt x="8" y="13"/>
                    </a:cubicBezTo>
                    <a:cubicBezTo>
                      <a:pt x="8" y="14"/>
                      <a:pt x="9" y="15"/>
                      <a:pt x="10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4" y="16"/>
                      <a:pt x="15" y="16"/>
                      <a:pt x="15" y="15"/>
                    </a:cubicBezTo>
                    <a:cubicBezTo>
                      <a:pt x="17" y="13"/>
                      <a:pt x="17" y="11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23" name="Freeform 423"/>
              <p:cNvSpPr>
                <a:spLocks noEditPoints="1"/>
              </p:cNvSpPr>
              <p:nvPr/>
            </p:nvSpPr>
            <p:spPr bwMode="auto">
              <a:xfrm>
                <a:off x="-4826000" y="3749675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5 w 26"/>
                  <a:gd name="T3" fmla="*/ 23 h 25"/>
                  <a:gd name="T4" fmla="*/ 0 w 26"/>
                  <a:gd name="T5" fmla="*/ 14 h 25"/>
                  <a:gd name="T6" fmla="*/ 2 w 26"/>
                  <a:gd name="T7" fmla="*/ 5 h 25"/>
                  <a:gd name="T8" fmla="*/ 12 w 26"/>
                  <a:gd name="T9" fmla="*/ 0 h 25"/>
                  <a:gd name="T10" fmla="*/ 19 w 26"/>
                  <a:gd name="T11" fmla="*/ 3 h 25"/>
                  <a:gd name="T12" fmla="*/ 23 w 26"/>
                  <a:gd name="T13" fmla="*/ 20 h 25"/>
                  <a:gd name="T14" fmla="*/ 13 w 26"/>
                  <a:gd name="T15" fmla="*/ 25 h 25"/>
                  <a:gd name="T16" fmla="*/ 12 w 26"/>
                  <a:gd name="T17" fmla="*/ 9 h 25"/>
                  <a:gd name="T18" fmla="*/ 9 w 26"/>
                  <a:gd name="T19" fmla="*/ 10 h 25"/>
                  <a:gd name="T20" fmla="*/ 8 w 26"/>
                  <a:gd name="T21" fmla="*/ 13 h 25"/>
                  <a:gd name="T22" fmla="*/ 10 w 26"/>
                  <a:gd name="T23" fmla="*/ 16 h 25"/>
                  <a:gd name="T24" fmla="*/ 16 w 26"/>
                  <a:gd name="T25" fmla="*/ 15 h 25"/>
                  <a:gd name="T26" fmla="*/ 15 w 26"/>
                  <a:gd name="T27" fmla="*/ 9 h 25"/>
                  <a:gd name="T28" fmla="*/ 12 w 26"/>
                  <a:gd name="T29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0" y="25"/>
                      <a:pt x="7" y="24"/>
                      <a:pt x="5" y="23"/>
                    </a:cubicBezTo>
                    <a:cubicBezTo>
                      <a:pt x="2" y="21"/>
                      <a:pt x="1" y="17"/>
                      <a:pt x="0" y="14"/>
                    </a:cubicBezTo>
                    <a:cubicBezTo>
                      <a:pt x="0" y="11"/>
                      <a:pt x="0" y="8"/>
                      <a:pt x="2" y="5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5" y="0"/>
                      <a:pt x="17" y="1"/>
                      <a:pt x="19" y="3"/>
                    </a:cubicBezTo>
                    <a:cubicBezTo>
                      <a:pt x="25" y="7"/>
                      <a:pt x="26" y="14"/>
                      <a:pt x="23" y="20"/>
                    </a:cubicBezTo>
                    <a:cubicBezTo>
                      <a:pt x="20" y="23"/>
                      <a:pt x="17" y="25"/>
                      <a:pt x="13" y="25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9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4"/>
                      <a:pt x="9" y="15"/>
                      <a:pt x="10" y="16"/>
                    </a:cubicBezTo>
                    <a:cubicBezTo>
                      <a:pt x="12" y="17"/>
                      <a:pt x="15" y="17"/>
                      <a:pt x="16" y="15"/>
                    </a:cubicBezTo>
                    <a:cubicBezTo>
                      <a:pt x="17" y="13"/>
                      <a:pt x="17" y="11"/>
                      <a:pt x="15" y="9"/>
                    </a:cubicBezTo>
                    <a:cubicBezTo>
                      <a:pt x="14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24" name="Freeform 424"/>
              <p:cNvSpPr>
                <a:spLocks noEditPoints="1"/>
              </p:cNvSpPr>
              <p:nvPr/>
            </p:nvSpPr>
            <p:spPr bwMode="auto">
              <a:xfrm>
                <a:off x="-4900613" y="3754438"/>
                <a:ext cx="84138" cy="80963"/>
              </a:xfrm>
              <a:custGeom>
                <a:avLst/>
                <a:gdLst>
                  <a:gd name="T0" fmla="*/ 21 w 39"/>
                  <a:gd name="T1" fmla="*/ 38 h 38"/>
                  <a:gd name="T2" fmla="*/ 19 w 39"/>
                  <a:gd name="T3" fmla="*/ 38 h 38"/>
                  <a:gd name="T4" fmla="*/ 15 w 39"/>
                  <a:gd name="T5" fmla="*/ 37 h 38"/>
                  <a:gd name="T6" fmla="*/ 8 w 39"/>
                  <a:gd name="T7" fmla="*/ 33 h 38"/>
                  <a:gd name="T8" fmla="*/ 1 w 39"/>
                  <a:gd name="T9" fmla="*/ 20 h 38"/>
                  <a:gd name="T10" fmla="*/ 4 w 39"/>
                  <a:gd name="T11" fmla="*/ 6 h 38"/>
                  <a:gd name="T12" fmla="*/ 17 w 39"/>
                  <a:gd name="T13" fmla="*/ 0 h 38"/>
                  <a:gd name="T14" fmla="*/ 31 w 39"/>
                  <a:gd name="T15" fmla="*/ 4 h 38"/>
                  <a:gd name="T16" fmla="*/ 36 w 39"/>
                  <a:gd name="T17" fmla="*/ 10 h 38"/>
                  <a:gd name="T18" fmla="*/ 38 w 39"/>
                  <a:gd name="T19" fmla="*/ 13 h 38"/>
                  <a:gd name="T20" fmla="*/ 38 w 39"/>
                  <a:gd name="T21" fmla="*/ 17 h 38"/>
                  <a:gd name="T22" fmla="*/ 36 w 39"/>
                  <a:gd name="T23" fmla="*/ 30 h 38"/>
                  <a:gd name="T24" fmla="*/ 23 w 39"/>
                  <a:gd name="T25" fmla="*/ 38 h 38"/>
                  <a:gd name="T26" fmla="*/ 21 w 39"/>
                  <a:gd name="T27" fmla="*/ 38 h 38"/>
                  <a:gd name="T28" fmla="*/ 18 w 39"/>
                  <a:gd name="T29" fmla="*/ 8 h 38"/>
                  <a:gd name="T30" fmla="*/ 18 w 39"/>
                  <a:gd name="T31" fmla="*/ 8 h 38"/>
                  <a:gd name="T32" fmla="*/ 11 w 39"/>
                  <a:gd name="T33" fmla="*/ 11 h 38"/>
                  <a:gd name="T34" fmla="*/ 9 w 39"/>
                  <a:gd name="T35" fmla="*/ 19 h 38"/>
                  <a:gd name="T36" fmla="*/ 13 w 39"/>
                  <a:gd name="T37" fmla="*/ 27 h 38"/>
                  <a:gd name="T38" fmla="*/ 18 w 39"/>
                  <a:gd name="T39" fmla="*/ 29 h 38"/>
                  <a:gd name="T40" fmla="*/ 20 w 39"/>
                  <a:gd name="T41" fmla="*/ 30 h 38"/>
                  <a:gd name="T42" fmla="*/ 22 w 39"/>
                  <a:gd name="T43" fmla="*/ 29 h 38"/>
                  <a:gd name="T44" fmla="*/ 29 w 39"/>
                  <a:gd name="T45" fmla="*/ 26 h 38"/>
                  <a:gd name="T46" fmla="*/ 31 w 39"/>
                  <a:gd name="T47" fmla="*/ 18 h 38"/>
                  <a:gd name="T48" fmla="*/ 30 w 39"/>
                  <a:gd name="T49" fmla="*/ 16 h 38"/>
                  <a:gd name="T50" fmla="*/ 29 w 39"/>
                  <a:gd name="T51" fmla="*/ 14 h 38"/>
                  <a:gd name="T52" fmla="*/ 26 w 39"/>
                  <a:gd name="T53" fmla="*/ 11 h 38"/>
                  <a:gd name="T54" fmla="*/ 18 w 39"/>
                  <a:gd name="T55" fmla="*/ 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9" h="38">
                    <a:moveTo>
                      <a:pt x="21" y="38"/>
                    </a:moveTo>
                    <a:cubicBezTo>
                      <a:pt x="20" y="38"/>
                      <a:pt x="20" y="38"/>
                      <a:pt x="19" y="38"/>
                    </a:cubicBezTo>
                    <a:cubicBezTo>
                      <a:pt x="18" y="37"/>
                      <a:pt x="17" y="37"/>
                      <a:pt x="15" y="37"/>
                    </a:cubicBezTo>
                    <a:cubicBezTo>
                      <a:pt x="13" y="36"/>
                      <a:pt x="11" y="35"/>
                      <a:pt x="8" y="33"/>
                    </a:cubicBezTo>
                    <a:cubicBezTo>
                      <a:pt x="4" y="30"/>
                      <a:pt x="1" y="25"/>
                      <a:pt x="1" y="20"/>
                    </a:cubicBezTo>
                    <a:cubicBezTo>
                      <a:pt x="0" y="15"/>
                      <a:pt x="1" y="10"/>
                      <a:pt x="4" y="6"/>
                    </a:cubicBezTo>
                    <a:cubicBezTo>
                      <a:pt x="8" y="2"/>
                      <a:pt x="12" y="0"/>
                      <a:pt x="17" y="0"/>
                    </a:cubicBezTo>
                    <a:cubicBezTo>
                      <a:pt x="22" y="0"/>
                      <a:pt x="27" y="1"/>
                      <a:pt x="31" y="4"/>
                    </a:cubicBezTo>
                    <a:cubicBezTo>
                      <a:pt x="33" y="6"/>
                      <a:pt x="35" y="8"/>
                      <a:pt x="36" y="10"/>
                    </a:cubicBezTo>
                    <a:cubicBezTo>
                      <a:pt x="37" y="11"/>
                      <a:pt x="37" y="12"/>
                      <a:pt x="38" y="13"/>
                    </a:cubicBezTo>
                    <a:cubicBezTo>
                      <a:pt x="38" y="14"/>
                      <a:pt x="38" y="15"/>
                      <a:pt x="38" y="17"/>
                    </a:cubicBezTo>
                    <a:cubicBezTo>
                      <a:pt x="39" y="22"/>
                      <a:pt x="38" y="26"/>
                      <a:pt x="36" y="30"/>
                    </a:cubicBezTo>
                    <a:cubicBezTo>
                      <a:pt x="33" y="35"/>
                      <a:pt x="28" y="37"/>
                      <a:pt x="23" y="38"/>
                    </a:cubicBezTo>
                    <a:cubicBezTo>
                      <a:pt x="22" y="38"/>
                      <a:pt x="22" y="38"/>
                      <a:pt x="21" y="38"/>
                    </a:cubicBezTo>
                    <a:close/>
                    <a:moveTo>
                      <a:pt x="18" y="8"/>
                    </a:moveTo>
                    <a:cubicBezTo>
                      <a:pt x="18" y="8"/>
                      <a:pt x="18" y="8"/>
                      <a:pt x="18" y="8"/>
                    </a:cubicBezTo>
                    <a:cubicBezTo>
                      <a:pt x="15" y="8"/>
                      <a:pt x="12" y="9"/>
                      <a:pt x="11" y="11"/>
                    </a:cubicBezTo>
                    <a:cubicBezTo>
                      <a:pt x="9" y="13"/>
                      <a:pt x="8" y="16"/>
                      <a:pt x="9" y="19"/>
                    </a:cubicBezTo>
                    <a:cubicBezTo>
                      <a:pt x="9" y="22"/>
                      <a:pt x="11" y="25"/>
                      <a:pt x="13" y="27"/>
                    </a:cubicBezTo>
                    <a:cubicBezTo>
                      <a:pt x="15" y="28"/>
                      <a:pt x="16" y="29"/>
                      <a:pt x="18" y="29"/>
                    </a:cubicBezTo>
                    <a:cubicBezTo>
                      <a:pt x="19" y="29"/>
                      <a:pt x="19" y="29"/>
                      <a:pt x="20" y="30"/>
                    </a:cubicBezTo>
                    <a:cubicBezTo>
                      <a:pt x="21" y="30"/>
                      <a:pt x="21" y="30"/>
                      <a:pt x="22" y="29"/>
                    </a:cubicBezTo>
                    <a:cubicBezTo>
                      <a:pt x="25" y="29"/>
                      <a:pt x="27" y="28"/>
                      <a:pt x="29" y="26"/>
                    </a:cubicBezTo>
                    <a:cubicBezTo>
                      <a:pt x="31" y="24"/>
                      <a:pt x="31" y="21"/>
                      <a:pt x="31" y="18"/>
                    </a:cubicBezTo>
                    <a:cubicBezTo>
                      <a:pt x="30" y="17"/>
                      <a:pt x="30" y="17"/>
                      <a:pt x="30" y="16"/>
                    </a:cubicBezTo>
                    <a:cubicBezTo>
                      <a:pt x="30" y="15"/>
                      <a:pt x="29" y="15"/>
                      <a:pt x="29" y="14"/>
                    </a:cubicBezTo>
                    <a:cubicBezTo>
                      <a:pt x="28" y="13"/>
                      <a:pt x="27" y="12"/>
                      <a:pt x="26" y="11"/>
                    </a:cubicBezTo>
                    <a:cubicBezTo>
                      <a:pt x="24" y="9"/>
                      <a:pt x="21" y="8"/>
                      <a:pt x="1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25" name="Freeform 425"/>
              <p:cNvSpPr>
                <a:spLocks noEditPoints="1"/>
              </p:cNvSpPr>
              <p:nvPr/>
            </p:nvSpPr>
            <p:spPr bwMode="auto">
              <a:xfrm>
                <a:off x="-4856163" y="3729038"/>
                <a:ext cx="58738" cy="53975"/>
              </a:xfrm>
              <a:custGeom>
                <a:avLst/>
                <a:gdLst>
                  <a:gd name="T0" fmla="*/ 13 w 27"/>
                  <a:gd name="T1" fmla="*/ 25 h 25"/>
                  <a:gd name="T2" fmla="*/ 5 w 27"/>
                  <a:gd name="T3" fmla="*/ 22 h 25"/>
                  <a:gd name="T4" fmla="*/ 1 w 27"/>
                  <a:gd name="T5" fmla="*/ 13 h 25"/>
                  <a:gd name="T6" fmla="*/ 3 w 27"/>
                  <a:gd name="T7" fmla="*/ 5 h 25"/>
                  <a:gd name="T8" fmla="*/ 13 w 27"/>
                  <a:gd name="T9" fmla="*/ 0 h 25"/>
                  <a:gd name="T10" fmla="*/ 20 w 27"/>
                  <a:gd name="T11" fmla="*/ 3 h 25"/>
                  <a:gd name="T12" fmla="*/ 23 w 27"/>
                  <a:gd name="T13" fmla="*/ 20 h 25"/>
                  <a:gd name="T14" fmla="*/ 13 w 27"/>
                  <a:gd name="T15" fmla="*/ 25 h 25"/>
                  <a:gd name="T16" fmla="*/ 13 w 27"/>
                  <a:gd name="T17" fmla="*/ 8 h 25"/>
                  <a:gd name="T18" fmla="*/ 9 w 27"/>
                  <a:gd name="T19" fmla="*/ 10 h 25"/>
                  <a:gd name="T20" fmla="*/ 9 w 27"/>
                  <a:gd name="T21" fmla="*/ 13 h 25"/>
                  <a:gd name="T22" fmla="*/ 10 w 27"/>
                  <a:gd name="T23" fmla="*/ 16 h 25"/>
                  <a:gd name="T24" fmla="*/ 13 w 27"/>
                  <a:gd name="T25" fmla="*/ 17 h 25"/>
                  <a:gd name="T26" fmla="*/ 16 w 27"/>
                  <a:gd name="T27" fmla="*/ 15 h 25"/>
                  <a:gd name="T28" fmla="*/ 15 w 27"/>
                  <a:gd name="T29" fmla="*/ 9 h 25"/>
                  <a:gd name="T30" fmla="*/ 13 w 27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5">
                    <a:moveTo>
                      <a:pt x="13" y="25"/>
                    </a:moveTo>
                    <a:cubicBezTo>
                      <a:pt x="10" y="25"/>
                      <a:pt x="8" y="24"/>
                      <a:pt x="5" y="22"/>
                    </a:cubicBezTo>
                    <a:cubicBezTo>
                      <a:pt x="3" y="20"/>
                      <a:pt x="1" y="17"/>
                      <a:pt x="1" y="13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5" y="2"/>
                      <a:pt x="9" y="0"/>
                      <a:pt x="13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6" y="7"/>
                      <a:pt x="27" y="15"/>
                      <a:pt x="23" y="20"/>
                    </a:cubicBezTo>
                    <a:cubicBezTo>
                      <a:pt x="21" y="23"/>
                      <a:pt x="17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9" y="11"/>
                      <a:pt x="8" y="12"/>
                      <a:pt x="9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1" y="16"/>
                      <a:pt x="12" y="17"/>
                      <a:pt x="13" y="17"/>
                    </a:cubicBezTo>
                    <a:cubicBezTo>
                      <a:pt x="14" y="17"/>
                      <a:pt x="15" y="17"/>
                      <a:pt x="16" y="15"/>
                    </a:cubicBezTo>
                    <a:cubicBezTo>
                      <a:pt x="18" y="13"/>
                      <a:pt x="17" y="11"/>
                      <a:pt x="15" y="9"/>
                    </a:cubicBezTo>
                    <a:cubicBezTo>
                      <a:pt x="14" y="9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26" name="Freeform 426"/>
              <p:cNvSpPr>
                <a:spLocks noEditPoints="1"/>
              </p:cNvSpPr>
              <p:nvPr/>
            </p:nvSpPr>
            <p:spPr bwMode="auto">
              <a:xfrm>
                <a:off x="-4883150" y="3706813"/>
                <a:ext cx="57150" cy="52388"/>
              </a:xfrm>
              <a:custGeom>
                <a:avLst/>
                <a:gdLst>
                  <a:gd name="T0" fmla="*/ 13 w 27"/>
                  <a:gd name="T1" fmla="*/ 24 h 24"/>
                  <a:gd name="T2" fmla="*/ 5 w 27"/>
                  <a:gd name="T3" fmla="*/ 21 h 24"/>
                  <a:gd name="T4" fmla="*/ 1 w 27"/>
                  <a:gd name="T5" fmla="*/ 12 h 24"/>
                  <a:gd name="T6" fmla="*/ 4 w 27"/>
                  <a:gd name="T7" fmla="*/ 4 h 24"/>
                  <a:gd name="T8" fmla="*/ 13 w 27"/>
                  <a:gd name="T9" fmla="*/ 0 h 24"/>
                  <a:gd name="T10" fmla="*/ 21 w 27"/>
                  <a:gd name="T11" fmla="*/ 3 h 24"/>
                  <a:gd name="T12" fmla="*/ 22 w 27"/>
                  <a:gd name="T13" fmla="*/ 20 h 24"/>
                  <a:gd name="T14" fmla="*/ 13 w 27"/>
                  <a:gd name="T15" fmla="*/ 24 h 24"/>
                  <a:gd name="T16" fmla="*/ 13 w 27"/>
                  <a:gd name="T17" fmla="*/ 8 h 24"/>
                  <a:gd name="T18" fmla="*/ 10 w 27"/>
                  <a:gd name="T19" fmla="*/ 9 h 24"/>
                  <a:gd name="T20" fmla="*/ 9 w 27"/>
                  <a:gd name="T21" fmla="*/ 12 h 24"/>
                  <a:gd name="T22" fmla="*/ 10 w 27"/>
                  <a:gd name="T23" fmla="*/ 15 h 24"/>
                  <a:gd name="T24" fmla="*/ 16 w 27"/>
                  <a:gd name="T25" fmla="*/ 15 h 24"/>
                  <a:gd name="T26" fmla="*/ 16 w 27"/>
                  <a:gd name="T27" fmla="*/ 9 h 24"/>
                  <a:gd name="T28" fmla="*/ 13 w 27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2" y="19"/>
                      <a:pt x="1" y="16"/>
                      <a:pt x="1" y="12"/>
                    </a:cubicBezTo>
                    <a:cubicBezTo>
                      <a:pt x="0" y="9"/>
                      <a:pt x="1" y="6"/>
                      <a:pt x="4" y="4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16" y="0"/>
                      <a:pt x="19" y="1"/>
                      <a:pt x="21" y="3"/>
                    </a:cubicBezTo>
                    <a:cubicBezTo>
                      <a:pt x="26" y="7"/>
                      <a:pt x="27" y="15"/>
                      <a:pt x="22" y="20"/>
                    </a:cubicBezTo>
                    <a:cubicBezTo>
                      <a:pt x="20" y="23"/>
                      <a:pt x="17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2" y="17"/>
                      <a:pt x="15" y="16"/>
                      <a:pt x="16" y="15"/>
                    </a:cubicBezTo>
                    <a:cubicBezTo>
                      <a:pt x="18" y="13"/>
                      <a:pt x="17" y="10"/>
                      <a:pt x="16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27" name="Freeform 427"/>
              <p:cNvSpPr>
                <a:spLocks noEditPoints="1"/>
              </p:cNvSpPr>
              <p:nvPr/>
            </p:nvSpPr>
            <p:spPr bwMode="auto">
              <a:xfrm>
                <a:off x="-4883150" y="3559175"/>
                <a:ext cx="52388" cy="49213"/>
              </a:xfrm>
              <a:custGeom>
                <a:avLst/>
                <a:gdLst>
                  <a:gd name="T0" fmla="*/ 11 w 25"/>
                  <a:gd name="T1" fmla="*/ 23 h 23"/>
                  <a:gd name="T2" fmla="*/ 2 w 25"/>
                  <a:gd name="T3" fmla="*/ 19 h 23"/>
                  <a:gd name="T4" fmla="*/ 0 w 25"/>
                  <a:gd name="T5" fmla="*/ 11 h 23"/>
                  <a:gd name="T6" fmla="*/ 4 w 25"/>
                  <a:gd name="T7" fmla="*/ 3 h 23"/>
                  <a:gd name="T8" fmla="*/ 13 w 25"/>
                  <a:gd name="T9" fmla="*/ 0 h 23"/>
                  <a:gd name="T10" fmla="*/ 21 w 25"/>
                  <a:gd name="T11" fmla="*/ 3 h 23"/>
                  <a:gd name="T12" fmla="*/ 19 w 25"/>
                  <a:gd name="T13" fmla="*/ 20 h 23"/>
                  <a:gd name="T14" fmla="*/ 11 w 25"/>
                  <a:gd name="T15" fmla="*/ 23 h 23"/>
                  <a:gd name="T16" fmla="*/ 13 w 25"/>
                  <a:gd name="T17" fmla="*/ 8 h 23"/>
                  <a:gd name="T18" fmla="*/ 9 w 25"/>
                  <a:gd name="T19" fmla="*/ 9 h 23"/>
                  <a:gd name="T20" fmla="*/ 8 w 25"/>
                  <a:gd name="T21" fmla="*/ 12 h 23"/>
                  <a:gd name="T22" fmla="*/ 9 w 25"/>
                  <a:gd name="T23" fmla="*/ 14 h 23"/>
                  <a:gd name="T24" fmla="*/ 11 w 25"/>
                  <a:gd name="T25" fmla="*/ 15 h 23"/>
                  <a:gd name="T26" fmla="*/ 14 w 25"/>
                  <a:gd name="T27" fmla="*/ 14 h 23"/>
                  <a:gd name="T28" fmla="*/ 15 w 25"/>
                  <a:gd name="T29" fmla="*/ 9 h 23"/>
                  <a:gd name="T30" fmla="*/ 13 w 25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3">
                    <a:moveTo>
                      <a:pt x="11" y="23"/>
                    </a:moveTo>
                    <a:cubicBezTo>
                      <a:pt x="8" y="23"/>
                      <a:pt x="5" y="22"/>
                      <a:pt x="2" y="19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0" y="8"/>
                      <a:pt x="2" y="5"/>
                      <a:pt x="4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6" y="0"/>
                      <a:pt x="19" y="1"/>
                      <a:pt x="21" y="3"/>
                    </a:cubicBezTo>
                    <a:cubicBezTo>
                      <a:pt x="25" y="8"/>
                      <a:pt x="24" y="15"/>
                      <a:pt x="19" y="20"/>
                    </a:cubicBezTo>
                    <a:cubicBezTo>
                      <a:pt x="17" y="22"/>
                      <a:pt x="14" y="23"/>
                      <a:pt x="11" y="23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5"/>
                      <a:pt x="11" y="15"/>
                    </a:cubicBezTo>
                    <a:cubicBezTo>
                      <a:pt x="12" y="15"/>
                      <a:pt x="13" y="14"/>
                      <a:pt x="14" y="14"/>
                    </a:cubicBezTo>
                    <a:cubicBezTo>
                      <a:pt x="15" y="12"/>
                      <a:pt x="16" y="10"/>
                      <a:pt x="15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28" name="Freeform 428"/>
              <p:cNvSpPr>
                <a:spLocks noEditPoints="1"/>
              </p:cNvSpPr>
              <p:nvPr/>
            </p:nvSpPr>
            <p:spPr bwMode="auto">
              <a:xfrm>
                <a:off x="-4905375" y="3533775"/>
                <a:ext cx="55563" cy="50800"/>
              </a:xfrm>
              <a:custGeom>
                <a:avLst/>
                <a:gdLst>
                  <a:gd name="T0" fmla="*/ 12 w 26"/>
                  <a:gd name="T1" fmla="*/ 24 h 24"/>
                  <a:gd name="T2" fmla="*/ 3 w 26"/>
                  <a:gd name="T3" fmla="*/ 19 h 24"/>
                  <a:gd name="T4" fmla="*/ 1 w 26"/>
                  <a:gd name="T5" fmla="*/ 11 h 24"/>
                  <a:gd name="T6" fmla="*/ 5 w 26"/>
                  <a:gd name="T7" fmla="*/ 3 h 24"/>
                  <a:gd name="T8" fmla="*/ 13 w 26"/>
                  <a:gd name="T9" fmla="*/ 0 h 24"/>
                  <a:gd name="T10" fmla="*/ 22 w 26"/>
                  <a:gd name="T11" fmla="*/ 4 h 24"/>
                  <a:gd name="T12" fmla="*/ 19 w 26"/>
                  <a:gd name="T13" fmla="*/ 21 h 24"/>
                  <a:gd name="T14" fmla="*/ 12 w 26"/>
                  <a:gd name="T15" fmla="*/ 24 h 24"/>
                  <a:gd name="T16" fmla="*/ 13 w 26"/>
                  <a:gd name="T17" fmla="*/ 8 h 24"/>
                  <a:gd name="T18" fmla="*/ 10 w 26"/>
                  <a:gd name="T19" fmla="*/ 9 h 24"/>
                  <a:gd name="T20" fmla="*/ 9 w 26"/>
                  <a:gd name="T21" fmla="*/ 12 h 24"/>
                  <a:gd name="T22" fmla="*/ 9 w 26"/>
                  <a:gd name="T23" fmla="*/ 14 h 24"/>
                  <a:gd name="T24" fmla="*/ 12 w 26"/>
                  <a:gd name="T25" fmla="*/ 16 h 24"/>
                  <a:gd name="T26" fmla="*/ 14 w 26"/>
                  <a:gd name="T27" fmla="*/ 15 h 24"/>
                  <a:gd name="T28" fmla="*/ 16 w 26"/>
                  <a:gd name="T29" fmla="*/ 9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8" y="24"/>
                      <a:pt x="5" y="22"/>
                      <a:pt x="3" y="19"/>
                    </a:cubicBezTo>
                    <a:cubicBezTo>
                      <a:pt x="1" y="17"/>
                      <a:pt x="0" y="14"/>
                      <a:pt x="1" y="11"/>
                    </a:cubicBezTo>
                    <a:cubicBezTo>
                      <a:pt x="1" y="8"/>
                      <a:pt x="3" y="5"/>
                      <a:pt x="5" y="3"/>
                    </a:cubicBezTo>
                    <a:cubicBezTo>
                      <a:pt x="8" y="1"/>
                      <a:pt x="10" y="0"/>
                      <a:pt x="13" y="0"/>
                    </a:cubicBezTo>
                    <a:cubicBezTo>
                      <a:pt x="17" y="0"/>
                      <a:pt x="20" y="2"/>
                      <a:pt x="22" y="4"/>
                    </a:cubicBezTo>
                    <a:cubicBezTo>
                      <a:pt x="26" y="9"/>
                      <a:pt x="25" y="17"/>
                      <a:pt x="19" y="21"/>
                    </a:cubicBezTo>
                    <a:cubicBezTo>
                      <a:pt x="17" y="23"/>
                      <a:pt x="14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3" y="15"/>
                      <a:pt x="14" y="15"/>
                    </a:cubicBezTo>
                    <a:cubicBezTo>
                      <a:pt x="16" y="13"/>
                      <a:pt x="17" y="11"/>
                      <a:pt x="16" y="9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29" name="Freeform 429"/>
              <p:cNvSpPr>
                <a:spLocks noEditPoints="1"/>
              </p:cNvSpPr>
              <p:nvPr/>
            </p:nvSpPr>
            <p:spPr bwMode="auto">
              <a:xfrm>
                <a:off x="-4924425" y="3509963"/>
                <a:ext cx="55563" cy="49213"/>
              </a:xfrm>
              <a:custGeom>
                <a:avLst/>
                <a:gdLst>
                  <a:gd name="T0" fmla="*/ 12 w 26"/>
                  <a:gd name="T1" fmla="*/ 23 h 23"/>
                  <a:gd name="T2" fmla="*/ 3 w 26"/>
                  <a:gd name="T3" fmla="*/ 18 h 23"/>
                  <a:gd name="T4" fmla="*/ 1 w 26"/>
                  <a:gd name="T5" fmla="*/ 10 h 23"/>
                  <a:gd name="T6" fmla="*/ 6 w 26"/>
                  <a:gd name="T7" fmla="*/ 2 h 23"/>
                  <a:gd name="T8" fmla="*/ 13 w 26"/>
                  <a:gd name="T9" fmla="*/ 0 h 23"/>
                  <a:gd name="T10" fmla="*/ 22 w 26"/>
                  <a:gd name="T11" fmla="*/ 4 h 23"/>
                  <a:gd name="T12" fmla="*/ 19 w 26"/>
                  <a:gd name="T13" fmla="*/ 20 h 23"/>
                  <a:gd name="T14" fmla="*/ 12 w 26"/>
                  <a:gd name="T15" fmla="*/ 23 h 23"/>
                  <a:gd name="T16" fmla="*/ 13 w 26"/>
                  <a:gd name="T17" fmla="*/ 8 h 23"/>
                  <a:gd name="T18" fmla="*/ 11 w 26"/>
                  <a:gd name="T19" fmla="*/ 9 h 23"/>
                  <a:gd name="T20" fmla="*/ 9 w 26"/>
                  <a:gd name="T21" fmla="*/ 11 h 23"/>
                  <a:gd name="T22" fmla="*/ 9 w 26"/>
                  <a:gd name="T23" fmla="*/ 14 h 23"/>
                  <a:gd name="T24" fmla="*/ 12 w 26"/>
                  <a:gd name="T25" fmla="*/ 15 h 23"/>
                  <a:gd name="T26" fmla="*/ 14 w 26"/>
                  <a:gd name="T27" fmla="*/ 14 h 23"/>
                  <a:gd name="T28" fmla="*/ 16 w 26"/>
                  <a:gd name="T29" fmla="*/ 9 h 23"/>
                  <a:gd name="T30" fmla="*/ 13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2" y="23"/>
                    </a:moveTo>
                    <a:cubicBezTo>
                      <a:pt x="8" y="23"/>
                      <a:pt x="5" y="21"/>
                      <a:pt x="3" y="18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1" y="7"/>
                      <a:pt x="3" y="4"/>
                      <a:pt x="6" y="2"/>
                    </a:cubicBezTo>
                    <a:cubicBezTo>
                      <a:pt x="8" y="1"/>
                      <a:pt x="11" y="0"/>
                      <a:pt x="13" y="0"/>
                    </a:cubicBezTo>
                    <a:cubicBezTo>
                      <a:pt x="17" y="0"/>
                      <a:pt x="20" y="1"/>
                      <a:pt x="22" y="4"/>
                    </a:cubicBezTo>
                    <a:cubicBezTo>
                      <a:pt x="26" y="9"/>
                      <a:pt x="25" y="16"/>
                      <a:pt x="19" y="20"/>
                    </a:cubicBezTo>
                    <a:cubicBezTo>
                      <a:pt x="17" y="22"/>
                      <a:pt x="14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5"/>
                      <a:pt x="11" y="15"/>
                      <a:pt x="12" y="15"/>
                    </a:cubicBezTo>
                    <a:cubicBezTo>
                      <a:pt x="13" y="15"/>
                      <a:pt x="14" y="15"/>
                      <a:pt x="14" y="14"/>
                    </a:cubicBezTo>
                    <a:cubicBezTo>
                      <a:pt x="16" y="13"/>
                      <a:pt x="17" y="10"/>
                      <a:pt x="16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30" name="Freeform 430"/>
              <p:cNvSpPr>
                <a:spLocks noEditPoints="1"/>
              </p:cNvSpPr>
              <p:nvPr/>
            </p:nvSpPr>
            <p:spPr bwMode="auto">
              <a:xfrm>
                <a:off x="-4941888" y="3484563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10 w 25"/>
                  <a:gd name="T3" fmla="*/ 23 h 23"/>
                  <a:gd name="T4" fmla="*/ 2 w 25"/>
                  <a:gd name="T5" fmla="*/ 18 h 23"/>
                  <a:gd name="T6" fmla="*/ 1 w 25"/>
                  <a:gd name="T7" fmla="*/ 9 h 23"/>
                  <a:gd name="T8" fmla="*/ 6 w 25"/>
                  <a:gd name="T9" fmla="*/ 2 h 23"/>
                  <a:gd name="T10" fmla="*/ 13 w 25"/>
                  <a:gd name="T11" fmla="*/ 0 h 23"/>
                  <a:gd name="T12" fmla="*/ 23 w 25"/>
                  <a:gd name="T13" fmla="*/ 5 h 23"/>
                  <a:gd name="T14" fmla="*/ 24 w 25"/>
                  <a:gd name="T15" fmla="*/ 13 h 23"/>
                  <a:gd name="T16" fmla="*/ 19 w 25"/>
                  <a:gd name="T17" fmla="*/ 21 h 23"/>
                  <a:gd name="T18" fmla="*/ 12 w 25"/>
                  <a:gd name="T19" fmla="*/ 23 h 23"/>
                  <a:gd name="T20" fmla="*/ 13 w 25"/>
                  <a:gd name="T21" fmla="*/ 8 h 23"/>
                  <a:gd name="T22" fmla="*/ 11 w 25"/>
                  <a:gd name="T23" fmla="*/ 9 h 23"/>
                  <a:gd name="T24" fmla="*/ 9 w 25"/>
                  <a:gd name="T25" fmla="*/ 11 h 23"/>
                  <a:gd name="T26" fmla="*/ 9 w 25"/>
                  <a:gd name="T27" fmla="*/ 13 h 23"/>
                  <a:gd name="T28" fmla="*/ 11 w 25"/>
                  <a:gd name="T29" fmla="*/ 15 h 23"/>
                  <a:gd name="T30" fmla="*/ 14 w 25"/>
                  <a:gd name="T31" fmla="*/ 14 h 23"/>
                  <a:gd name="T32" fmla="*/ 16 w 25"/>
                  <a:gd name="T33" fmla="*/ 11 h 23"/>
                  <a:gd name="T34" fmla="*/ 16 w 25"/>
                  <a:gd name="T35" fmla="*/ 9 h 23"/>
                  <a:gd name="T36" fmla="*/ 13 w 25"/>
                  <a:gd name="T37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11" y="23"/>
                      <a:pt x="10" y="23"/>
                      <a:pt x="10" y="23"/>
                    </a:cubicBezTo>
                    <a:cubicBezTo>
                      <a:pt x="7" y="22"/>
                      <a:pt x="4" y="20"/>
                      <a:pt x="2" y="18"/>
                    </a:cubicBezTo>
                    <a:cubicBezTo>
                      <a:pt x="1" y="15"/>
                      <a:pt x="0" y="12"/>
                      <a:pt x="1" y="9"/>
                    </a:cubicBezTo>
                    <a:cubicBezTo>
                      <a:pt x="1" y="6"/>
                      <a:pt x="3" y="3"/>
                      <a:pt x="6" y="2"/>
                    </a:cubicBezTo>
                    <a:cubicBezTo>
                      <a:pt x="8" y="0"/>
                      <a:pt x="11" y="0"/>
                      <a:pt x="13" y="0"/>
                    </a:cubicBezTo>
                    <a:cubicBezTo>
                      <a:pt x="17" y="0"/>
                      <a:pt x="21" y="2"/>
                      <a:pt x="23" y="5"/>
                    </a:cubicBezTo>
                    <a:cubicBezTo>
                      <a:pt x="24" y="7"/>
                      <a:pt x="25" y="10"/>
                      <a:pt x="24" y="13"/>
                    </a:cubicBezTo>
                    <a:cubicBezTo>
                      <a:pt x="23" y="16"/>
                      <a:pt x="21" y="19"/>
                      <a:pt x="19" y="21"/>
                    </a:cubicBezTo>
                    <a:cubicBezTo>
                      <a:pt x="17" y="22"/>
                      <a:pt x="14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2"/>
                      <a:pt x="8" y="13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2" y="15"/>
                      <a:pt x="13" y="15"/>
                      <a:pt x="14" y="14"/>
                    </a:cubicBezTo>
                    <a:cubicBezTo>
                      <a:pt x="15" y="13"/>
                      <a:pt x="16" y="12"/>
                      <a:pt x="16" y="11"/>
                    </a:cubicBezTo>
                    <a:cubicBezTo>
                      <a:pt x="16" y="11"/>
                      <a:pt x="16" y="10"/>
                      <a:pt x="16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31" name="Freeform 431"/>
              <p:cNvSpPr>
                <a:spLocks noEditPoints="1"/>
              </p:cNvSpPr>
              <p:nvPr/>
            </p:nvSpPr>
            <p:spPr bwMode="auto">
              <a:xfrm>
                <a:off x="-4959350" y="3455988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10 w 25"/>
                  <a:gd name="T3" fmla="*/ 23 h 23"/>
                  <a:gd name="T4" fmla="*/ 2 w 25"/>
                  <a:gd name="T5" fmla="*/ 18 h 23"/>
                  <a:gd name="T6" fmla="*/ 1 w 25"/>
                  <a:gd name="T7" fmla="*/ 9 h 23"/>
                  <a:gd name="T8" fmla="*/ 7 w 25"/>
                  <a:gd name="T9" fmla="*/ 2 h 23"/>
                  <a:gd name="T10" fmla="*/ 13 w 25"/>
                  <a:gd name="T11" fmla="*/ 0 h 23"/>
                  <a:gd name="T12" fmla="*/ 23 w 25"/>
                  <a:gd name="T13" fmla="*/ 6 h 23"/>
                  <a:gd name="T14" fmla="*/ 24 w 25"/>
                  <a:gd name="T15" fmla="*/ 15 h 23"/>
                  <a:gd name="T16" fmla="*/ 19 w 25"/>
                  <a:gd name="T17" fmla="*/ 22 h 23"/>
                  <a:gd name="T18" fmla="*/ 12 w 25"/>
                  <a:gd name="T19" fmla="*/ 23 h 23"/>
                  <a:gd name="T20" fmla="*/ 13 w 25"/>
                  <a:gd name="T21" fmla="*/ 8 h 23"/>
                  <a:gd name="T22" fmla="*/ 11 w 25"/>
                  <a:gd name="T23" fmla="*/ 9 h 23"/>
                  <a:gd name="T24" fmla="*/ 9 w 25"/>
                  <a:gd name="T25" fmla="*/ 12 h 23"/>
                  <a:gd name="T26" fmla="*/ 9 w 25"/>
                  <a:gd name="T27" fmla="*/ 14 h 23"/>
                  <a:gd name="T28" fmla="*/ 11 w 25"/>
                  <a:gd name="T29" fmla="*/ 15 h 23"/>
                  <a:gd name="T30" fmla="*/ 12 w 25"/>
                  <a:gd name="T31" fmla="*/ 15 h 23"/>
                  <a:gd name="T32" fmla="*/ 14 w 25"/>
                  <a:gd name="T33" fmla="*/ 15 h 23"/>
                  <a:gd name="T34" fmla="*/ 16 w 25"/>
                  <a:gd name="T35" fmla="*/ 12 h 23"/>
                  <a:gd name="T36" fmla="*/ 16 w 25"/>
                  <a:gd name="T37" fmla="*/ 10 h 23"/>
                  <a:gd name="T38" fmla="*/ 13 w 25"/>
                  <a:gd name="T3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11" y="23"/>
                      <a:pt x="10" y="23"/>
                      <a:pt x="10" y="23"/>
                    </a:cubicBezTo>
                    <a:cubicBezTo>
                      <a:pt x="6" y="23"/>
                      <a:pt x="4" y="21"/>
                      <a:pt x="2" y="18"/>
                    </a:cubicBezTo>
                    <a:cubicBezTo>
                      <a:pt x="1" y="15"/>
                      <a:pt x="0" y="12"/>
                      <a:pt x="1" y="9"/>
                    </a:cubicBezTo>
                    <a:cubicBezTo>
                      <a:pt x="2" y="6"/>
                      <a:pt x="4" y="4"/>
                      <a:pt x="7" y="2"/>
                    </a:cubicBezTo>
                    <a:cubicBezTo>
                      <a:pt x="9" y="1"/>
                      <a:pt x="11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ubicBezTo>
                      <a:pt x="25" y="8"/>
                      <a:pt x="25" y="11"/>
                      <a:pt x="24" y="15"/>
                    </a:cubicBezTo>
                    <a:cubicBezTo>
                      <a:pt x="23" y="17"/>
                      <a:pt x="21" y="20"/>
                      <a:pt x="19" y="22"/>
                    </a:cubicBezTo>
                    <a:cubicBezTo>
                      <a:pt x="17" y="23"/>
                      <a:pt x="14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9"/>
                      <a:pt x="11" y="9"/>
                    </a:cubicBezTo>
                    <a:cubicBezTo>
                      <a:pt x="10" y="10"/>
                      <a:pt x="9" y="11"/>
                      <a:pt x="9" y="12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5"/>
                      <a:pt x="14" y="15"/>
                      <a:pt x="14" y="15"/>
                    </a:cubicBezTo>
                    <a:cubicBezTo>
                      <a:pt x="15" y="14"/>
                      <a:pt x="16" y="13"/>
                      <a:pt x="16" y="12"/>
                    </a:cubicBezTo>
                    <a:cubicBezTo>
                      <a:pt x="16" y="12"/>
                      <a:pt x="17" y="11"/>
                      <a:pt x="16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32" name="Freeform 432"/>
              <p:cNvSpPr>
                <a:spLocks noEditPoints="1"/>
              </p:cNvSpPr>
              <p:nvPr/>
            </p:nvSpPr>
            <p:spPr bwMode="auto">
              <a:xfrm>
                <a:off x="-4973638" y="3430588"/>
                <a:ext cx="52388" cy="49213"/>
              </a:xfrm>
              <a:custGeom>
                <a:avLst/>
                <a:gdLst>
                  <a:gd name="T0" fmla="*/ 12 w 25"/>
                  <a:gd name="T1" fmla="*/ 23 h 23"/>
                  <a:gd name="T2" fmla="*/ 2 w 25"/>
                  <a:gd name="T3" fmla="*/ 17 h 23"/>
                  <a:gd name="T4" fmla="*/ 1 w 25"/>
                  <a:gd name="T5" fmla="*/ 8 h 23"/>
                  <a:gd name="T6" fmla="*/ 7 w 25"/>
                  <a:gd name="T7" fmla="*/ 1 h 23"/>
                  <a:gd name="T8" fmla="*/ 13 w 25"/>
                  <a:gd name="T9" fmla="*/ 0 h 23"/>
                  <a:gd name="T10" fmla="*/ 23 w 25"/>
                  <a:gd name="T11" fmla="*/ 6 h 23"/>
                  <a:gd name="T12" fmla="*/ 24 w 25"/>
                  <a:gd name="T13" fmla="*/ 14 h 23"/>
                  <a:gd name="T14" fmla="*/ 18 w 25"/>
                  <a:gd name="T15" fmla="*/ 21 h 23"/>
                  <a:gd name="T16" fmla="*/ 12 w 25"/>
                  <a:gd name="T17" fmla="*/ 23 h 23"/>
                  <a:gd name="T18" fmla="*/ 13 w 25"/>
                  <a:gd name="T19" fmla="*/ 8 h 23"/>
                  <a:gd name="T20" fmla="*/ 11 w 25"/>
                  <a:gd name="T21" fmla="*/ 8 h 23"/>
                  <a:gd name="T22" fmla="*/ 9 w 25"/>
                  <a:gd name="T23" fmla="*/ 11 h 23"/>
                  <a:gd name="T24" fmla="*/ 9 w 25"/>
                  <a:gd name="T25" fmla="*/ 13 h 23"/>
                  <a:gd name="T26" fmla="*/ 12 w 25"/>
                  <a:gd name="T27" fmla="*/ 15 h 23"/>
                  <a:gd name="T28" fmla="*/ 14 w 25"/>
                  <a:gd name="T29" fmla="*/ 14 h 23"/>
                  <a:gd name="T30" fmla="*/ 16 w 25"/>
                  <a:gd name="T31" fmla="*/ 12 h 23"/>
                  <a:gd name="T32" fmla="*/ 16 w 25"/>
                  <a:gd name="T33" fmla="*/ 9 h 23"/>
                  <a:gd name="T34" fmla="*/ 13 w 25"/>
                  <a:gd name="T35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7" y="23"/>
                      <a:pt x="4" y="20"/>
                      <a:pt x="2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2" y="5"/>
                      <a:pt x="5" y="2"/>
                      <a:pt x="7" y="1"/>
                    </a:cubicBezTo>
                    <a:cubicBezTo>
                      <a:pt x="9" y="0"/>
                      <a:pt x="11" y="0"/>
                      <a:pt x="13" y="0"/>
                    </a:cubicBezTo>
                    <a:cubicBezTo>
                      <a:pt x="18" y="0"/>
                      <a:pt x="22" y="2"/>
                      <a:pt x="23" y="6"/>
                    </a:cubicBezTo>
                    <a:cubicBezTo>
                      <a:pt x="25" y="8"/>
                      <a:pt x="25" y="11"/>
                      <a:pt x="24" y="14"/>
                    </a:cubicBezTo>
                    <a:cubicBezTo>
                      <a:pt x="23" y="17"/>
                      <a:pt x="21" y="20"/>
                      <a:pt x="18" y="21"/>
                    </a:cubicBezTo>
                    <a:cubicBezTo>
                      <a:pt x="16" y="22"/>
                      <a:pt x="14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1" y="8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3" y="15"/>
                      <a:pt x="13" y="14"/>
                      <a:pt x="14" y="14"/>
                    </a:cubicBezTo>
                    <a:cubicBezTo>
                      <a:pt x="15" y="13"/>
                      <a:pt x="16" y="13"/>
                      <a:pt x="16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6" y="8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33" name="Freeform 433"/>
              <p:cNvSpPr>
                <a:spLocks noEditPoints="1"/>
              </p:cNvSpPr>
              <p:nvPr/>
            </p:nvSpPr>
            <p:spPr bwMode="auto">
              <a:xfrm>
                <a:off x="-4918075" y="3571875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3 w 26"/>
                  <a:gd name="T3" fmla="*/ 20 h 24"/>
                  <a:gd name="T4" fmla="*/ 1 w 26"/>
                  <a:gd name="T5" fmla="*/ 16 h 24"/>
                  <a:gd name="T6" fmla="*/ 0 w 26"/>
                  <a:gd name="T7" fmla="*/ 11 h 24"/>
                  <a:gd name="T8" fmla="*/ 5 w 26"/>
                  <a:gd name="T9" fmla="*/ 3 h 24"/>
                  <a:gd name="T10" fmla="*/ 14 w 26"/>
                  <a:gd name="T11" fmla="*/ 0 h 24"/>
                  <a:gd name="T12" fmla="*/ 18 w 26"/>
                  <a:gd name="T13" fmla="*/ 2 h 24"/>
                  <a:gd name="T14" fmla="*/ 22 w 26"/>
                  <a:gd name="T15" fmla="*/ 4 h 24"/>
                  <a:gd name="T16" fmla="*/ 20 w 26"/>
                  <a:gd name="T17" fmla="*/ 21 h 24"/>
                  <a:gd name="T18" fmla="*/ 12 w 26"/>
                  <a:gd name="T19" fmla="*/ 24 h 24"/>
                  <a:gd name="T20" fmla="*/ 13 w 26"/>
                  <a:gd name="T21" fmla="*/ 8 h 24"/>
                  <a:gd name="T22" fmla="*/ 10 w 26"/>
                  <a:gd name="T23" fmla="*/ 9 h 24"/>
                  <a:gd name="T24" fmla="*/ 8 w 26"/>
                  <a:gd name="T25" fmla="*/ 12 h 24"/>
                  <a:gd name="T26" fmla="*/ 8 w 26"/>
                  <a:gd name="T27" fmla="*/ 14 h 24"/>
                  <a:gd name="T28" fmla="*/ 9 w 26"/>
                  <a:gd name="T29" fmla="*/ 15 h 24"/>
                  <a:gd name="T30" fmla="*/ 15 w 26"/>
                  <a:gd name="T31" fmla="*/ 15 h 24"/>
                  <a:gd name="T32" fmla="*/ 15 w 26"/>
                  <a:gd name="T33" fmla="*/ 10 h 24"/>
                  <a:gd name="T34" fmla="*/ 14 w 26"/>
                  <a:gd name="T35" fmla="*/ 9 h 24"/>
                  <a:gd name="T36" fmla="*/ 13 w 26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9" y="24"/>
                      <a:pt x="5" y="23"/>
                      <a:pt x="3" y="20"/>
                    </a:cubicBezTo>
                    <a:cubicBezTo>
                      <a:pt x="2" y="19"/>
                      <a:pt x="1" y="17"/>
                      <a:pt x="1" y="16"/>
                    </a:cubicBezTo>
                    <a:cubicBezTo>
                      <a:pt x="0" y="14"/>
                      <a:pt x="0" y="13"/>
                      <a:pt x="0" y="11"/>
                    </a:cubicBezTo>
                    <a:cubicBezTo>
                      <a:pt x="1" y="8"/>
                      <a:pt x="2" y="5"/>
                      <a:pt x="5" y="3"/>
                    </a:cubicBezTo>
                    <a:cubicBezTo>
                      <a:pt x="7" y="1"/>
                      <a:pt x="11" y="0"/>
                      <a:pt x="14" y="0"/>
                    </a:cubicBezTo>
                    <a:cubicBezTo>
                      <a:pt x="15" y="1"/>
                      <a:pt x="16" y="1"/>
                      <a:pt x="18" y="2"/>
                    </a:cubicBezTo>
                    <a:cubicBezTo>
                      <a:pt x="19" y="2"/>
                      <a:pt x="21" y="3"/>
                      <a:pt x="22" y="4"/>
                    </a:cubicBezTo>
                    <a:cubicBezTo>
                      <a:pt x="26" y="9"/>
                      <a:pt x="25" y="17"/>
                      <a:pt x="20" y="21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9" y="10"/>
                      <a:pt x="9" y="11"/>
                      <a:pt x="8" y="12"/>
                    </a:cubicBezTo>
                    <a:cubicBezTo>
                      <a:pt x="8" y="13"/>
                      <a:pt x="8" y="13"/>
                      <a:pt x="8" y="14"/>
                    </a:cubicBezTo>
                    <a:cubicBezTo>
                      <a:pt x="9" y="14"/>
                      <a:pt x="9" y="14"/>
                      <a:pt x="9" y="15"/>
                    </a:cubicBezTo>
                    <a:cubicBezTo>
                      <a:pt x="10" y="16"/>
                      <a:pt x="13" y="16"/>
                      <a:pt x="15" y="15"/>
                    </a:cubicBezTo>
                    <a:cubicBezTo>
                      <a:pt x="16" y="14"/>
                      <a:pt x="17" y="11"/>
                      <a:pt x="15" y="10"/>
                    </a:cubicBezTo>
                    <a:cubicBezTo>
                      <a:pt x="15" y="9"/>
                      <a:pt x="15" y="9"/>
                      <a:pt x="14" y="9"/>
                    </a:cubicBezTo>
                    <a:cubicBezTo>
                      <a:pt x="14" y="9"/>
                      <a:pt x="13" y="9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34" name="Freeform 434"/>
              <p:cNvSpPr>
                <a:spLocks noEditPoints="1"/>
              </p:cNvSpPr>
              <p:nvPr/>
            </p:nvSpPr>
            <p:spPr bwMode="auto">
              <a:xfrm>
                <a:off x="-4940300" y="3546475"/>
                <a:ext cx="57150" cy="50800"/>
              </a:xfrm>
              <a:custGeom>
                <a:avLst/>
                <a:gdLst>
                  <a:gd name="T0" fmla="*/ 12 w 26"/>
                  <a:gd name="T1" fmla="*/ 24 h 24"/>
                  <a:gd name="T2" fmla="*/ 3 w 26"/>
                  <a:gd name="T3" fmla="*/ 20 h 24"/>
                  <a:gd name="T4" fmla="*/ 1 w 26"/>
                  <a:gd name="T5" fmla="*/ 11 h 24"/>
                  <a:gd name="T6" fmla="*/ 6 w 26"/>
                  <a:gd name="T7" fmla="*/ 3 h 24"/>
                  <a:gd name="T8" fmla="*/ 13 w 26"/>
                  <a:gd name="T9" fmla="*/ 0 h 24"/>
                  <a:gd name="T10" fmla="*/ 22 w 26"/>
                  <a:gd name="T11" fmla="*/ 5 h 24"/>
                  <a:gd name="T12" fmla="*/ 20 w 26"/>
                  <a:gd name="T13" fmla="*/ 21 h 24"/>
                  <a:gd name="T14" fmla="*/ 12 w 26"/>
                  <a:gd name="T15" fmla="*/ 24 h 24"/>
                  <a:gd name="T16" fmla="*/ 13 w 26"/>
                  <a:gd name="T17" fmla="*/ 9 h 24"/>
                  <a:gd name="T18" fmla="*/ 10 w 26"/>
                  <a:gd name="T19" fmla="*/ 9 h 24"/>
                  <a:gd name="T20" fmla="*/ 9 w 26"/>
                  <a:gd name="T21" fmla="*/ 12 h 24"/>
                  <a:gd name="T22" fmla="*/ 9 w 26"/>
                  <a:gd name="T23" fmla="*/ 15 h 24"/>
                  <a:gd name="T24" fmla="*/ 12 w 26"/>
                  <a:gd name="T25" fmla="*/ 16 h 24"/>
                  <a:gd name="T26" fmla="*/ 15 w 26"/>
                  <a:gd name="T27" fmla="*/ 15 h 24"/>
                  <a:gd name="T28" fmla="*/ 16 w 26"/>
                  <a:gd name="T29" fmla="*/ 10 h 24"/>
                  <a:gd name="T30" fmla="*/ 13 w 26"/>
                  <a:gd name="T31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9" y="24"/>
                      <a:pt x="5" y="23"/>
                      <a:pt x="3" y="20"/>
                    </a:cubicBezTo>
                    <a:cubicBezTo>
                      <a:pt x="1" y="17"/>
                      <a:pt x="0" y="14"/>
                      <a:pt x="1" y="11"/>
                    </a:cubicBezTo>
                    <a:cubicBezTo>
                      <a:pt x="1" y="8"/>
                      <a:pt x="3" y="5"/>
                      <a:pt x="6" y="3"/>
                    </a:cubicBezTo>
                    <a:cubicBezTo>
                      <a:pt x="8" y="1"/>
                      <a:pt x="10" y="0"/>
                      <a:pt x="13" y="0"/>
                    </a:cubicBezTo>
                    <a:cubicBezTo>
                      <a:pt x="17" y="0"/>
                      <a:pt x="20" y="2"/>
                      <a:pt x="22" y="5"/>
                    </a:cubicBezTo>
                    <a:cubicBezTo>
                      <a:pt x="26" y="10"/>
                      <a:pt x="25" y="17"/>
                      <a:pt x="20" y="21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1" y="9"/>
                      <a:pt x="10" y="9"/>
                    </a:cubicBezTo>
                    <a:cubicBezTo>
                      <a:pt x="10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7" y="14"/>
                      <a:pt x="17" y="11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35" name="Freeform 435"/>
              <p:cNvSpPr>
                <a:spLocks noEditPoints="1"/>
              </p:cNvSpPr>
              <p:nvPr/>
            </p:nvSpPr>
            <p:spPr bwMode="auto">
              <a:xfrm>
                <a:off x="-4959350" y="3521075"/>
                <a:ext cx="55563" cy="50800"/>
              </a:xfrm>
              <a:custGeom>
                <a:avLst/>
                <a:gdLst>
                  <a:gd name="T0" fmla="*/ 12 w 26"/>
                  <a:gd name="T1" fmla="*/ 24 h 24"/>
                  <a:gd name="T2" fmla="*/ 3 w 26"/>
                  <a:gd name="T3" fmla="*/ 19 h 24"/>
                  <a:gd name="T4" fmla="*/ 1 w 26"/>
                  <a:gd name="T5" fmla="*/ 10 h 24"/>
                  <a:gd name="T6" fmla="*/ 6 w 26"/>
                  <a:gd name="T7" fmla="*/ 2 h 24"/>
                  <a:gd name="T8" fmla="*/ 15 w 26"/>
                  <a:gd name="T9" fmla="*/ 0 h 24"/>
                  <a:gd name="T10" fmla="*/ 23 w 26"/>
                  <a:gd name="T11" fmla="*/ 5 h 24"/>
                  <a:gd name="T12" fmla="*/ 20 w 26"/>
                  <a:gd name="T13" fmla="*/ 21 h 24"/>
                  <a:gd name="T14" fmla="*/ 12 w 26"/>
                  <a:gd name="T15" fmla="*/ 24 h 24"/>
                  <a:gd name="T16" fmla="*/ 13 w 26"/>
                  <a:gd name="T17" fmla="*/ 8 h 24"/>
                  <a:gd name="T18" fmla="*/ 11 w 26"/>
                  <a:gd name="T19" fmla="*/ 9 h 24"/>
                  <a:gd name="T20" fmla="*/ 9 w 26"/>
                  <a:gd name="T21" fmla="*/ 12 h 24"/>
                  <a:gd name="T22" fmla="*/ 9 w 26"/>
                  <a:gd name="T23" fmla="*/ 14 h 24"/>
                  <a:gd name="T24" fmla="*/ 15 w 26"/>
                  <a:gd name="T25" fmla="*/ 15 h 24"/>
                  <a:gd name="T26" fmla="*/ 16 w 26"/>
                  <a:gd name="T27" fmla="*/ 10 h 24"/>
                  <a:gd name="T28" fmla="*/ 14 w 26"/>
                  <a:gd name="T29" fmla="*/ 8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8" y="24"/>
                      <a:pt x="5" y="22"/>
                      <a:pt x="3" y="19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2" y="7"/>
                      <a:pt x="3" y="4"/>
                      <a:pt x="6" y="2"/>
                    </a:cubicBezTo>
                    <a:cubicBezTo>
                      <a:pt x="9" y="0"/>
                      <a:pt x="12" y="0"/>
                      <a:pt x="15" y="0"/>
                    </a:cubicBezTo>
                    <a:cubicBezTo>
                      <a:pt x="18" y="1"/>
                      <a:pt x="21" y="2"/>
                      <a:pt x="23" y="5"/>
                    </a:cubicBezTo>
                    <a:cubicBezTo>
                      <a:pt x="26" y="10"/>
                      <a:pt x="25" y="17"/>
                      <a:pt x="20" y="21"/>
                    </a:cubicBezTo>
                    <a:cubicBezTo>
                      <a:pt x="17" y="23"/>
                      <a:pt x="15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10"/>
                      <a:pt x="9" y="10"/>
                      <a:pt x="9" y="12"/>
                    </a:cubicBezTo>
                    <a:cubicBezTo>
                      <a:pt x="8" y="13"/>
                      <a:pt x="9" y="14"/>
                      <a:pt x="9" y="14"/>
                    </a:cubicBezTo>
                    <a:cubicBezTo>
                      <a:pt x="10" y="16"/>
                      <a:pt x="13" y="16"/>
                      <a:pt x="15" y="15"/>
                    </a:cubicBezTo>
                    <a:cubicBezTo>
                      <a:pt x="17" y="14"/>
                      <a:pt x="17" y="11"/>
                      <a:pt x="16" y="10"/>
                    </a:cubicBezTo>
                    <a:cubicBezTo>
                      <a:pt x="16" y="9"/>
                      <a:pt x="15" y="8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36" name="Freeform 436"/>
              <p:cNvSpPr>
                <a:spLocks noEditPoints="1"/>
              </p:cNvSpPr>
              <p:nvPr/>
            </p:nvSpPr>
            <p:spPr bwMode="auto">
              <a:xfrm>
                <a:off x="-4976813" y="3492500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2 w 26"/>
                  <a:gd name="T3" fmla="*/ 19 h 24"/>
                  <a:gd name="T4" fmla="*/ 0 w 26"/>
                  <a:gd name="T5" fmla="*/ 10 h 24"/>
                  <a:gd name="T6" fmla="*/ 6 w 26"/>
                  <a:gd name="T7" fmla="*/ 2 h 24"/>
                  <a:gd name="T8" fmla="*/ 15 w 26"/>
                  <a:gd name="T9" fmla="*/ 1 h 24"/>
                  <a:gd name="T10" fmla="*/ 22 w 26"/>
                  <a:gd name="T11" fmla="*/ 6 h 24"/>
                  <a:gd name="T12" fmla="*/ 19 w 26"/>
                  <a:gd name="T13" fmla="*/ 22 h 24"/>
                  <a:gd name="T14" fmla="*/ 12 w 26"/>
                  <a:gd name="T15" fmla="*/ 24 h 24"/>
                  <a:gd name="T16" fmla="*/ 12 w 26"/>
                  <a:gd name="T17" fmla="*/ 8 h 24"/>
                  <a:gd name="T18" fmla="*/ 10 w 26"/>
                  <a:gd name="T19" fmla="*/ 9 h 24"/>
                  <a:gd name="T20" fmla="*/ 8 w 26"/>
                  <a:gd name="T21" fmla="*/ 12 h 24"/>
                  <a:gd name="T22" fmla="*/ 9 w 26"/>
                  <a:gd name="T23" fmla="*/ 14 h 24"/>
                  <a:gd name="T24" fmla="*/ 12 w 26"/>
                  <a:gd name="T25" fmla="*/ 16 h 24"/>
                  <a:gd name="T26" fmla="*/ 14 w 26"/>
                  <a:gd name="T27" fmla="*/ 15 h 24"/>
                  <a:gd name="T28" fmla="*/ 16 w 26"/>
                  <a:gd name="T29" fmla="*/ 10 h 24"/>
                  <a:gd name="T30" fmla="*/ 13 w 26"/>
                  <a:gd name="T31" fmla="*/ 9 h 24"/>
                  <a:gd name="T32" fmla="*/ 12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8" y="24"/>
                      <a:pt x="4" y="22"/>
                      <a:pt x="2" y="19"/>
                    </a:cubicBezTo>
                    <a:cubicBezTo>
                      <a:pt x="0" y="16"/>
                      <a:pt x="0" y="13"/>
                      <a:pt x="0" y="10"/>
                    </a:cubicBezTo>
                    <a:cubicBezTo>
                      <a:pt x="1" y="6"/>
                      <a:pt x="3" y="4"/>
                      <a:pt x="6" y="2"/>
                    </a:cubicBezTo>
                    <a:cubicBezTo>
                      <a:pt x="9" y="0"/>
                      <a:pt x="12" y="0"/>
                      <a:pt x="15" y="1"/>
                    </a:cubicBezTo>
                    <a:cubicBezTo>
                      <a:pt x="18" y="1"/>
                      <a:pt x="21" y="3"/>
                      <a:pt x="22" y="6"/>
                    </a:cubicBezTo>
                    <a:cubicBezTo>
                      <a:pt x="26" y="11"/>
                      <a:pt x="24" y="18"/>
                      <a:pt x="19" y="22"/>
                    </a:cubicBezTo>
                    <a:cubicBezTo>
                      <a:pt x="17" y="23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9" y="10"/>
                      <a:pt x="9" y="11"/>
                      <a:pt x="8" y="12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4" y="15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37" name="Freeform 437"/>
              <p:cNvSpPr>
                <a:spLocks noEditPoints="1"/>
              </p:cNvSpPr>
              <p:nvPr/>
            </p:nvSpPr>
            <p:spPr bwMode="auto">
              <a:xfrm>
                <a:off x="-4994275" y="3465513"/>
                <a:ext cx="57150" cy="50800"/>
              </a:xfrm>
              <a:custGeom>
                <a:avLst/>
                <a:gdLst>
                  <a:gd name="T0" fmla="*/ 12 w 26"/>
                  <a:gd name="T1" fmla="*/ 24 h 24"/>
                  <a:gd name="T2" fmla="*/ 2 w 26"/>
                  <a:gd name="T3" fmla="*/ 18 h 24"/>
                  <a:gd name="T4" fmla="*/ 1 w 26"/>
                  <a:gd name="T5" fmla="*/ 9 h 24"/>
                  <a:gd name="T6" fmla="*/ 7 w 26"/>
                  <a:gd name="T7" fmla="*/ 2 h 24"/>
                  <a:gd name="T8" fmla="*/ 16 w 26"/>
                  <a:gd name="T9" fmla="*/ 1 h 24"/>
                  <a:gd name="T10" fmla="*/ 23 w 26"/>
                  <a:gd name="T11" fmla="*/ 6 h 24"/>
                  <a:gd name="T12" fmla="*/ 18 w 26"/>
                  <a:gd name="T13" fmla="*/ 22 h 24"/>
                  <a:gd name="T14" fmla="*/ 12 w 26"/>
                  <a:gd name="T15" fmla="*/ 24 h 24"/>
                  <a:gd name="T16" fmla="*/ 13 w 26"/>
                  <a:gd name="T17" fmla="*/ 8 h 24"/>
                  <a:gd name="T18" fmla="*/ 11 w 26"/>
                  <a:gd name="T19" fmla="*/ 9 h 24"/>
                  <a:gd name="T20" fmla="*/ 8 w 26"/>
                  <a:gd name="T21" fmla="*/ 11 h 24"/>
                  <a:gd name="T22" fmla="*/ 9 w 26"/>
                  <a:gd name="T23" fmla="*/ 14 h 24"/>
                  <a:gd name="T24" fmla="*/ 12 w 26"/>
                  <a:gd name="T25" fmla="*/ 16 h 24"/>
                  <a:gd name="T26" fmla="*/ 14 w 26"/>
                  <a:gd name="T27" fmla="*/ 15 h 24"/>
                  <a:gd name="T28" fmla="*/ 16 w 26"/>
                  <a:gd name="T29" fmla="*/ 10 h 24"/>
                  <a:gd name="T30" fmla="*/ 14 w 26"/>
                  <a:gd name="T31" fmla="*/ 8 h 24"/>
                  <a:gd name="T32" fmla="*/ 13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8" y="24"/>
                      <a:pt x="4" y="22"/>
                      <a:pt x="2" y="18"/>
                    </a:cubicBezTo>
                    <a:cubicBezTo>
                      <a:pt x="0" y="15"/>
                      <a:pt x="0" y="12"/>
                      <a:pt x="1" y="9"/>
                    </a:cubicBezTo>
                    <a:cubicBezTo>
                      <a:pt x="2" y="6"/>
                      <a:pt x="4" y="3"/>
                      <a:pt x="7" y="2"/>
                    </a:cubicBezTo>
                    <a:cubicBezTo>
                      <a:pt x="9" y="0"/>
                      <a:pt x="13" y="0"/>
                      <a:pt x="16" y="1"/>
                    </a:cubicBezTo>
                    <a:cubicBezTo>
                      <a:pt x="19" y="1"/>
                      <a:pt x="21" y="3"/>
                      <a:pt x="23" y="6"/>
                    </a:cubicBezTo>
                    <a:cubicBezTo>
                      <a:pt x="26" y="11"/>
                      <a:pt x="24" y="19"/>
                      <a:pt x="18" y="22"/>
                    </a:cubicBezTo>
                    <a:cubicBezTo>
                      <a:pt x="16" y="23"/>
                      <a:pt x="14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9"/>
                      <a:pt x="9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4" y="15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5" y="9"/>
                      <a:pt x="14" y="9"/>
                      <a:pt x="14" y="8"/>
                    </a:cubicBezTo>
                    <a:cubicBezTo>
                      <a:pt x="13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38" name="Freeform 438"/>
              <p:cNvSpPr>
                <a:spLocks noEditPoints="1"/>
              </p:cNvSpPr>
              <p:nvPr/>
            </p:nvSpPr>
            <p:spPr bwMode="auto">
              <a:xfrm>
                <a:off x="-4957763" y="3581400"/>
                <a:ext cx="57150" cy="52388"/>
              </a:xfrm>
              <a:custGeom>
                <a:avLst/>
                <a:gdLst>
                  <a:gd name="T0" fmla="*/ 13 w 26"/>
                  <a:gd name="T1" fmla="*/ 25 h 25"/>
                  <a:gd name="T2" fmla="*/ 3 w 26"/>
                  <a:gd name="T3" fmla="*/ 20 h 25"/>
                  <a:gd name="T4" fmla="*/ 1 w 26"/>
                  <a:gd name="T5" fmla="*/ 11 h 25"/>
                  <a:gd name="T6" fmla="*/ 5 w 26"/>
                  <a:gd name="T7" fmla="*/ 3 h 25"/>
                  <a:gd name="T8" fmla="*/ 13 w 26"/>
                  <a:gd name="T9" fmla="*/ 0 h 25"/>
                  <a:gd name="T10" fmla="*/ 22 w 26"/>
                  <a:gd name="T11" fmla="*/ 5 h 25"/>
                  <a:gd name="T12" fmla="*/ 21 w 26"/>
                  <a:gd name="T13" fmla="*/ 22 h 25"/>
                  <a:gd name="T14" fmla="*/ 13 w 26"/>
                  <a:gd name="T15" fmla="*/ 25 h 25"/>
                  <a:gd name="T16" fmla="*/ 13 w 26"/>
                  <a:gd name="T17" fmla="*/ 8 h 25"/>
                  <a:gd name="T18" fmla="*/ 10 w 26"/>
                  <a:gd name="T19" fmla="*/ 9 h 25"/>
                  <a:gd name="T20" fmla="*/ 9 w 26"/>
                  <a:gd name="T21" fmla="*/ 12 h 25"/>
                  <a:gd name="T22" fmla="*/ 10 w 26"/>
                  <a:gd name="T23" fmla="*/ 15 h 25"/>
                  <a:gd name="T24" fmla="*/ 13 w 26"/>
                  <a:gd name="T25" fmla="*/ 17 h 25"/>
                  <a:gd name="T26" fmla="*/ 15 w 26"/>
                  <a:gd name="T27" fmla="*/ 16 h 25"/>
                  <a:gd name="T28" fmla="*/ 16 w 26"/>
                  <a:gd name="T29" fmla="*/ 10 h 25"/>
                  <a:gd name="T30" fmla="*/ 13 w 26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9" y="25"/>
                      <a:pt x="6" y="23"/>
                      <a:pt x="3" y="20"/>
                    </a:cubicBezTo>
                    <a:cubicBezTo>
                      <a:pt x="1" y="17"/>
                      <a:pt x="0" y="14"/>
                      <a:pt x="1" y="11"/>
                    </a:cubicBezTo>
                    <a:cubicBezTo>
                      <a:pt x="1" y="8"/>
                      <a:pt x="3" y="5"/>
                      <a:pt x="5" y="3"/>
                    </a:cubicBezTo>
                    <a:cubicBezTo>
                      <a:pt x="8" y="1"/>
                      <a:pt x="10" y="0"/>
                      <a:pt x="13" y="0"/>
                    </a:cubicBezTo>
                    <a:cubicBezTo>
                      <a:pt x="17" y="0"/>
                      <a:pt x="20" y="2"/>
                      <a:pt x="22" y="5"/>
                    </a:cubicBezTo>
                    <a:cubicBezTo>
                      <a:pt x="26" y="10"/>
                      <a:pt x="25" y="18"/>
                      <a:pt x="21" y="22"/>
                    </a:cubicBezTo>
                    <a:cubicBezTo>
                      <a:pt x="18" y="24"/>
                      <a:pt x="16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0" y="16"/>
                      <a:pt x="12" y="17"/>
                      <a:pt x="13" y="17"/>
                    </a:cubicBezTo>
                    <a:cubicBezTo>
                      <a:pt x="14" y="17"/>
                      <a:pt x="15" y="16"/>
                      <a:pt x="15" y="16"/>
                    </a:cubicBezTo>
                    <a:cubicBezTo>
                      <a:pt x="17" y="14"/>
                      <a:pt x="17" y="12"/>
                      <a:pt x="16" y="10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39" name="Freeform 439"/>
              <p:cNvSpPr>
                <a:spLocks noEditPoints="1"/>
              </p:cNvSpPr>
              <p:nvPr/>
            </p:nvSpPr>
            <p:spPr bwMode="auto">
              <a:xfrm>
                <a:off x="-4976813" y="3554413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2 w 26"/>
                  <a:gd name="T3" fmla="*/ 19 h 24"/>
                  <a:gd name="T4" fmla="*/ 0 w 26"/>
                  <a:gd name="T5" fmla="*/ 10 h 24"/>
                  <a:gd name="T6" fmla="*/ 5 w 26"/>
                  <a:gd name="T7" fmla="*/ 2 h 24"/>
                  <a:gd name="T8" fmla="*/ 12 w 26"/>
                  <a:gd name="T9" fmla="*/ 0 h 24"/>
                  <a:gd name="T10" fmla="*/ 22 w 26"/>
                  <a:gd name="T11" fmla="*/ 5 h 24"/>
                  <a:gd name="T12" fmla="*/ 19 w 26"/>
                  <a:gd name="T13" fmla="*/ 21 h 24"/>
                  <a:gd name="T14" fmla="*/ 12 w 26"/>
                  <a:gd name="T15" fmla="*/ 24 h 24"/>
                  <a:gd name="T16" fmla="*/ 12 w 26"/>
                  <a:gd name="T17" fmla="*/ 8 h 24"/>
                  <a:gd name="T18" fmla="*/ 10 w 26"/>
                  <a:gd name="T19" fmla="*/ 8 h 24"/>
                  <a:gd name="T20" fmla="*/ 8 w 26"/>
                  <a:gd name="T21" fmla="*/ 11 h 24"/>
                  <a:gd name="T22" fmla="*/ 9 w 26"/>
                  <a:gd name="T23" fmla="*/ 14 h 24"/>
                  <a:gd name="T24" fmla="*/ 12 w 26"/>
                  <a:gd name="T25" fmla="*/ 16 h 24"/>
                  <a:gd name="T26" fmla="*/ 14 w 26"/>
                  <a:gd name="T27" fmla="*/ 15 h 24"/>
                  <a:gd name="T28" fmla="*/ 15 w 26"/>
                  <a:gd name="T29" fmla="*/ 9 h 24"/>
                  <a:gd name="T30" fmla="*/ 12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8" y="24"/>
                      <a:pt x="4" y="22"/>
                      <a:pt x="2" y="19"/>
                    </a:cubicBezTo>
                    <a:cubicBezTo>
                      <a:pt x="0" y="16"/>
                      <a:pt x="0" y="13"/>
                      <a:pt x="0" y="10"/>
                    </a:cubicBezTo>
                    <a:cubicBezTo>
                      <a:pt x="1" y="6"/>
                      <a:pt x="2" y="4"/>
                      <a:pt x="5" y="2"/>
                    </a:cubicBezTo>
                    <a:cubicBezTo>
                      <a:pt x="7" y="0"/>
                      <a:pt x="10" y="0"/>
                      <a:pt x="12" y="0"/>
                    </a:cubicBezTo>
                    <a:cubicBezTo>
                      <a:pt x="16" y="0"/>
                      <a:pt x="20" y="1"/>
                      <a:pt x="22" y="5"/>
                    </a:cubicBezTo>
                    <a:cubicBezTo>
                      <a:pt x="26" y="10"/>
                      <a:pt x="24" y="17"/>
                      <a:pt x="19" y="21"/>
                    </a:cubicBezTo>
                    <a:cubicBezTo>
                      <a:pt x="17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10" y="8"/>
                    </a:cubicBezTo>
                    <a:cubicBezTo>
                      <a:pt x="9" y="9"/>
                      <a:pt x="8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5"/>
                    </a:cubicBezTo>
                    <a:cubicBezTo>
                      <a:pt x="16" y="14"/>
                      <a:pt x="17" y="11"/>
                      <a:pt x="15" y="9"/>
                    </a:cubicBezTo>
                    <a:cubicBezTo>
                      <a:pt x="15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40" name="Freeform 440"/>
              <p:cNvSpPr>
                <a:spLocks noEditPoints="1"/>
              </p:cNvSpPr>
              <p:nvPr/>
            </p:nvSpPr>
            <p:spPr bwMode="auto">
              <a:xfrm>
                <a:off x="-4997450" y="3524250"/>
                <a:ext cx="53975" cy="53975"/>
              </a:xfrm>
              <a:custGeom>
                <a:avLst/>
                <a:gdLst>
                  <a:gd name="T0" fmla="*/ 13 w 25"/>
                  <a:gd name="T1" fmla="*/ 25 h 25"/>
                  <a:gd name="T2" fmla="*/ 11 w 25"/>
                  <a:gd name="T3" fmla="*/ 24 h 25"/>
                  <a:gd name="T4" fmla="*/ 6 w 25"/>
                  <a:gd name="T5" fmla="*/ 23 h 25"/>
                  <a:gd name="T6" fmla="*/ 6 w 25"/>
                  <a:gd name="T7" fmla="*/ 23 h 25"/>
                  <a:gd name="T8" fmla="*/ 3 w 25"/>
                  <a:gd name="T9" fmla="*/ 19 h 25"/>
                  <a:gd name="T10" fmla="*/ 1 w 25"/>
                  <a:gd name="T11" fmla="*/ 10 h 25"/>
                  <a:gd name="T12" fmla="*/ 6 w 25"/>
                  <a:gd name="T13" fmla="*/ 2 h 25"/>
                  <a:gd name="T14" fmla="*/ 13 w 25"/>
                  <a:gd name="T15" fmla="*/ 0 h 25"/>
                  <a:gd name="T16" fmla="*/ 23 w 25"/>
                  <a:gd name="T17" fmla="*/ 6 h 25"/>
                  <a:gd name="T18" fmla="*/ 25 w 25"/>
                  <a:gd name="T19" fmla="*/ 10 h 25"/>
                  <a:gd name="T20" fmla="*/ 25 w 25"/>
                  <a:gd name="T21" fmla="*/ 15 h 25"/>
                  <a:gd name="T22" fmla="*/ 20 w 25"/>
                  <a:gd name="T23" fmla="*/ 22 h 25"/>
                  <a:gd name="T24" fmla="*/ 13 w 25"/>
                  <a:gd name="T25" fmla="*/ 25 h 25"/>
                  <a:gd name="T26" fmla="*/ 11 w 25"/>
                  <a:gd name="T27" fmla="*/ 16 h 25"/>
                  <a:gd name="T28" fmla="*/ 12 w 25"/>
                  <a:gd name="T29" fmla="*/ 16 h 25"/>
                  <a:gd name="T30" fmla="*/ 15 w 25"/>
                  <a:gd name="T31" fmla="*/ 16 h 25"/>
                  <a:gd name="T32" fmla="*/ 17 w 25"/>
                  <a:gd name="T33" fmla="*/ 13 h 25"/>
                  <a:gd name="T34" fmla="*/ 17 w 25"/>
                  <a:gd name="T35" fmla="*/ 12 h 25"/>
                  <a:gd name="T36" fmla="*/ 17 w 25"/>
                  <a:gd name="T37" fmla="*/ 12 h 25"/>
                  <a:gd name="T38" fmla="*/ 16 w 25"/>
                  <a:gd name="T39" fmla="*/ 10 h 25"/>
                  <a:gd name="T40" fmla="*/ 13 w 25"/>
                  <a:gd name="T41" fmla="*/ 8 h 25"/>
                  <a:gd name="T42" fmla="*/ 11 w 25"/>
                  <a:gd name="T43" fmla="*/ 9 h 25"/>
                  <a:gd name="T44" fmla="*/ 9 w 25"/>
                  <a:gd name="T45" fmla="*/ 12 h 25"/>
                  <a:gd name="T46" fmla="*/ 9 w 25"/>
                  <a:gd name="T47" fmla="*/ 15 h 25"/>
                  <a:gd name="T48" fmla="*/ 11 w 25"/>
                  <a:gd name="T49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12" y="25"/>
                      <a:pt x="11" y="25"/>
                      <a:pt x="11" y="24"/>
                    </a:cubicBezTo>
                    <a:cubicBezTo>
                      <a:pt x="9" y="24"/>
                      <a:pt x="8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2"/>
                      <a:pt x="4" y="21"/>
                      <a:pt x="3" y="19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2" y="7"/>
                      <a:pt x="4" y="4"/>
                      <a:pt x="6" y="2"/>
                    </a:cubicBezTo>
                    <a:cubicBezTo>
                      <a:pt x="8" y="1"/>
                      <a:pt x="11" y="0"/>
                      <a:pt x="13" y="0"/>
                    </a:cubicBezTo>
                    <a:cubicBezTo>
                      <a:pt x="17" y="0"/>
                      <a:pt x="21" y="2"/>
                      <a:pt x="23" y="6"/>
                    </a:cubicBezTo>
                    <a:cubicBezTo>
                      <a:pt x="24" y="7"/>
                      <a:pt x="24" y="9"/>
                      <a:pt x="25" y="10"/>
                    </a:cubicBezTo>
                    <a:cubicBezTo>
                      <a:pt x="25" y="12"/>
                      <a:pt x="25" y="13"/>
                      <a:pt x="25" y="15"/>
                    </a:cubicBezTo>
                    <a:cubicBezTo>
                      <a:pt x="24" y="18"/>
                      <a:pt x="22" y="21"/>
                      <a:pt x="20" y="22"/>
                    </a:cubicBezTo>
                    <a:cubicBezTo>
                      <a:pt x="18" y="24"/>
                      <a:pt x="15" y="25"/>
                      <a:pt x="13" y="25"/>
                    </a:cubicBezTo>
                    <a:close/>
                    <a:moveTo>
                      <a:pt x="11" y="16"/>
                    </a:moveTo>
                    <a:cubicBezTo>
                      <a:pt x="11" y="16"/>
                      <a:pt x="11" y="16"/>
                      <a:pt x="12" y="16"/>
                    </a:cubicBezTo>
                    <a:cubicBezTo>
                      <a:pt x="13" y="17"/>
                      <a:pt x="14" y="16"/>
                      <a:pt x="15" y="16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3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1"/>
                      <a:pt x="16" y="11"/>
                      <a:pt x="16" y="10"/>
                    </a:cubicBezTo>
                    <a:cubicBezTo>
                      <a:pt x="16" y="9"/>
                      <a:pt x="14" y="8"/>
                      <a:pt x="13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0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9" y="15"/>
                    </a:cubicBezTo>
                    <a:cubicBezTo>
                      <a:pt x="10" y="15"/>
                      <a:pt x="10" y="16"/>
                      <a:pt x="1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41" name="Freeform 441"/>
              <p:cNvSpPr>
                <a:spLocks noEditPoints="1"/>
              </p:cNvSpPr>
              <p:nvPr/>
            </p:nvSpPr>
            <p:spPr bwMode="auto">
              <a:xfrm>
                <a:off x="-5014913" y="3497263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9 w 25"/>
                  <a:gd name="T3" fmla="*/ 24 h 24"/>
                  <a:gd name="T4" fmla="*/ 2 w 25"/>
                  <a:gd name="T5" fmla="*/ 18 h 24"/>
                  <a:gd name="T6" fmla="*/ 1 w 25"/>
                  <a:gd name="T7" fmla="*/ 9 h 24"/>
                  <a:gd name="T8" fmla="*/ 6 w 25"/>
                  <a:gd name="T9" fmla="*/ 1 h 24"/>
                  <a:gd name="T10" fmla="*/ 12 w 25"/>
                  <a:gd name="T11" fmla="*/ 0 h 24"/>
                  <a:gd name="T12" fmla="*/ 23 w 25"/>
                  <a:gd name="T13" fmla="*/ 6 h 24"/>
                  <a:gd name="T14" fmla="*/ 24 w 25"/>
                  <a:gd name="T15" fmla="*/ 15 h 24"/>
                  <a:gd name="T16" fmla="*/ 19 w 25"/>
                  <a:gd name="T17" fmla="*/ 22 h 24"/>
                  <a:gd name="T18" fmla="*/ 12 w 25"/>
                  <a:gd name="T19" fmla="*/ 24 h 24"/>
                  <a:gd name="T20" fmla="*/ 12 w 25"/>
                  <a:gd name="T21" fmla="*/ 8 h 24"/>
                  <a:gd name="T22" fmla="*/ 10 w 25"/>
                  <a:gd name="T23" fmla="*/ 8 h 24"/>
                  <a:gd name="T24" fmla="*/ 8 w 25"/>
                  <a:gd name="T25" fmla="*/ 11 h 24"/>
                  <a:gd name="T26" fmla="*/ 9 w 25"/>
                  <a:gd name="T27" fmla="*/ 14 h 24"/>
                  <a:gd name="T28" fmla="*/ 11 w 25"/>
                  <a:gd name="T29" fmla="*/ 16 h 24"/>
                  <a:gd name="T30" fmla="*/ 14 w 25"/>
                  <a:gd name="T31" fmla="*/ 15 h 24"/>
                  <a:gd name="T32" fmla="*/ 16 w 25"/>
                  <a:gd name="T33" fmla="*/ 13 h 24"/>
                  <a:gd name="T34" fmla="*/ 16 w 25"/>
                  <a:gd name="T35" fmla="*/ 10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10" y="24"/>
                      <a:pt x="9" y="24"/>
                    </a:cubicBezTo>
                    <a:cubicBezTo>
                      <a:pt x="6" y="23"/>
                      <a:pt x="3" y="21"/>
                      <a:pt x="2" y="18"/>
                    </a:cubicBezTo>
                    <a:cubicBezTo>
                      <a:pt x="0" y="15"/>
                      <a:pt x="0" y="12"/>
                      <a:pt x="1" y="9"/>
                    </a:cubicBezTo>
                    <a:cubicBezTo>
                      <a:pt x="1" y="6"/>
                      <a:pt x="3" y="3"/>
                      <a:pt x="6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ubicBezTo>
                      <a:pt x="24" y="9"/>
                      <a:pt x="25" y="12"/>
                      <a:pt x="24" y="15"/>
                    </a:cubicBezTo>
                    <a:cubicBezTo>
                      <a:pt x="23" y="18"/>
                      <a:pt x="21" y="20"/>
                      <a:pt x="19" y="22"/>
                    </a:cubicBezTo>
                    <a:cubicBezTo>
                      <a:pt x="17" y="23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0" y="8"/>
                    </a:cubicBezTo>
                    <a:cubicBezTo>
                      <a:pt x="9" y="9"/>
                      <a:pt x="9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42" name="Freeform 442"/>
              <p:cNvSpPr>
                <a:spLocks noEditPoints="1"/>
              </p:cNvSpPr>
              <p:nvPr/>
            </p:nvSpPr>
            <p:spPr bwMode="auto">
              <a:xfrm>
                <a:off x="-4995863" y="3589338"/>
                <a:ext cx="58738" cy="50800"/>
              </a:xfrm>
              <a:custGeom>
                <a:avLst/>
                <a:gdLst>
                  <a:gd name="T0" fmla="*/ 13 w 27"/>
                  <a:gd name="T1" fmla="*/ 24 h 24"/>
                  <a:gd name="T2" fmla="*/ 3 w 27"/>
                  <a:gd name="T3" fmla="*/ 19 h 24"/>
                  <a:gd name="T4" fmla="*/ 1 w 27"/>
                  <a:gd name="T5" fmla="*/ 10 h 24"/>
                  <a:gd name="T6" fmla="*/ 6 w 27"/>
                  <a:gd name="T7" fmla="*/ 2 h 24"/>
                  <a:gd name="T8" fmla="*/ 13 w 27"/>
                  <a:gd name="T9" fmla="*/ 0 h 24"/>
                  <a:gd name="T10" fmla="*/ 23 w 27"/>
                  <a:gd name="T11" fmla="*/ 4 h 24"/>
                  <a:gd name="T12" fmla="*/ 21 w 27"/>
                  <a:gd name="T13" fmla="*/ 22 h 24"/>
                  <a:gd name="T14" fmla="*/ 13 w 27"/>
                  <a:gd name="T15" fmla="*/ 24 h 24"/>
                  <a:gd name="T16" fmla="*/ 13 w 27"/>
                  <a:gd name="T17" fmla="*/ 8 h 24"/>
                  <a:gd name="T18" fmla="*/ 10 w 27"/>
                  <a:gd name="T19" fmla="*/ 9 h 24"/>
                  <a:gd name="T20" fmla="*/ 9 w 27"/>
                  <a:gd name="T21" fmla="*/ 11 h 24"/>
                  <a:gd name="T22" fmla="*/ 10 w 27"/>
                  <a:gd name="T23" fmla="*/ 14 h 24"/>
                  <a:gd name="T24" fmla="*/ 13 w 27"/>
                  <a:gd name="T25" fmla="*/ 16 h 24"/>
                  <a:gd name="T26" fmla="*/ 16 w 27"/>
                  <a:gd name="T27" fmla="*/ 15 h 24"/>
                  <a:gd name="T28" fmla="*/ 16 w 27"/>
                  <a:gd name="T29" fmla="*/ 10 h 24"/>
                  <a:gd name="T30" fmla="*/ 13 w 27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9" y="24"/>
                      <a:pt x="6" y="23"/>
                      <a:pt x="3" y="19"/>
                    </a:cubicBezTo>
                    <a:cubicBezTo>
                      <a:pt x="1" y="17"/>
                      <a:pt x="0" y="13"/>
                      <a:pt x="1" y="10"/>
                    </a:cubicBezTo>
                    <a:cubicBezTo>
                      <a:pt x="1" y="7"/>
                      <a:pt x="3" y="4"/>
                      <a:pt x="6" y="2"/>
                    </a:cubicBezTo>
                    <a:cubicBezTo>
                      <a:pt x="8" y="0"/>
                      <a:pt x="10" y="0"/>
                      <a:pt x="13" y="0"/>
                    </a:cubicBezTo>
                    <a:cubicBezTo>
                      <a:pt x="16" y="0"/>
                      <a:pt x="20" y="1"/>
                      <a:pt x="23" y="4"/>
                    </a:cubicBezTo>
                    <a:cubicBezTo>
                      <a:pt x="27" y="10"/>
                      <a:pt x="26" y="18"/>
                      <a:pt x="21" y="22"/>
                    </a:cubicBezTo>
                    <a:cubicBezTo>
                      <a:pt x="19" y="23"/>
                      <a:pt x="16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9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10" y="14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4"/>
                      <a:pt x="18" y="11"/>
                      <a:pt x="16" y="10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43" name="Freeform 443"/>
              <p:cNvSpPr>
                <a:spLocks noEditPoints="1"/>
              </p:cNvSpPr>
              <p:nvPr/>
            </p:nvSpPr>
            <p:spPr bwMode="auto">
              <a:xfrm>
                <a:off x="-5070475" y="3571875"/>
                <a:ext cx="80963" cy="84138"/>
              </a:xfrm>
              <a:custGeom>
                <a:avLst/>
                <a:gdLst>
                  <a:gd name="T0" fmla="*/ 21 w 38"/>
                  <a:gd name="T1" fmla="*/ 39 h 39"/>
                  <a:gd name="T2" fmla="*/ 17 w 38"/>
                  <a:gd name="T3" fmla="*/ 39 h 39"/>
                  <a:gd name="T4" fmla="*/ 4 w 38"/>
                  <a:gd name="T5" fmla="*/ 30 h 39"/>
                  <a:gd name="T6" fmla="*/ 1 w 38"/>
                  <a:gd name="T7" fmla="*/ 23 h 39"/>
                  <a:gd name="T8" fmla="*/ 1 w 38"/>
                  <a:gd name="T9" fmla="*/ 15 h 39"/>
                  <a:gd name="T10" fmla="*/ 8 w 38"/>
                  <a:gd name="T11" fmla="*/ 3 h 39"/>
                  <a:gd name="T12" fmla="*/ 22 w 38"/>
                  <a:gd name="T13" fmla="*/ 1 h 39"/>
                  <a:gd name="T14" fmla="*/ 29 w 38"/>
                  <a:gd name="T15" fmla="*/ 4 h 39"/>
                  <a:gd name="T16" fmla="*/ 34 w 38"/>
                  <a:gd name="T17" fmla="*/ 9 h 39"/>
                  <a:gd name="T18" fmla="*/ 38 w 38"/>
                  <a:gd name="T19" fmla="*/ 23 h 39"/>
                  <a:gd name="T20" fmla="*/ 31 w 38"/>
                  <a:gd name="T21" fmla="*/ 35 h 39"/>
                  <a:gd name="T22" fmla="*/ 21 w 38"/>
                  <a:gd name="T23" fmla="*/ 39 h 39"/>
                  <a:gd name="T24" fmla="*/ 18 w 38"/>
                  <a:gd name="T25" fmla="*/ 8 h 39"/>
                  <a:gd name="T26" fmla="*/ 13 w 38"/>
                  <a:gd name="T27" fmla="*/ 10 h 39"/>
                  <a:gd name="T28" fmla="*/ 9 w 38"/>
                  <a:gd name="T29" fmla="*/ 16 h 39"/>
                  <a:gd name="T30" fmla="*/ 9 w 38"/>
                  <a:gd name="T31" fmla="*/ 21 h 39"/>
                  <a:gd name="T32" fmla="*/ 11 w 38"/>
                  <a:gd name="T33" fmla="*/ 25 h 39"/>
                  <a:gd name="T34" fmla="*/ 18 w 38"/>
                  <a:gd name="T35" fmla="*/ 31 h 39"/>
                  <a:gd name="T36" fmla="*/ 26 w 38"/>
                  <a:gd name="T37" fmla="*/ 29 h 39"/>
                  <a:gd name="T38" fmla="*/ 30 w 38"/>
                  <a:gd name="T39" fmla="*/ 22 h 39"/>
                  <a:gd name="T40" fmla="*/ 28 w 38"/>
                  <a:gd name="T41" fmla="*/ 14 h 39"/>
                  <a:gd name="T42" fmla="*/ 24 w 38"/>
                  <a:gd name="T43" fmla="*/ 10 h 39"/>
                  <a:gd name="T44" fmla="*/ 20 w 38"/>
                  <a:gd name="T45" fmla="*/ 9 h 39"/>
                  <a:gd name="T46" fmla="*/ 18 w 38"/>
                  <a:gd name="T47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8" h="39">
                    <a:moveTo>
                      <a:pt x="21" y="39"/>
                    </a:moveTo>
                    <a:cubicBezTo>
                      <a:pt x="19" y="39"/>
                      <a:pt x="18" y="39"/>
                      <a:pt x="17" y="39"/>
                    </a:cubicBezTo>
                    <a:cubicBezTo>
                      <a:pt x="12" y="37"/>
                      <a:pt x="7" y="34"/>
                      <a:pt x="4" y="30"/>
                    </a:cubicBezTo>
                    <a:cubicBezTo>
                      <a:pt x="3" y="28"/>
                      <a:pt x="1" y="25"/>
                      <a:pt x="1" y="23"/>
                    </a:cubicBezTo>
                    <a:cubicBezTo>
                      <a:pt x="0" y="20"/>
                      <a:pt x="0" y="18"/>
                      <a:pt x="1" y="15"/>
                    </a:cubicBezTo>
                    <a:cubicBezTo>
                      <a:pt x="1" y="10"/>
                      <a:pt x="4" y="6"/>
                      <a:pt x="8" y="3"/>
                    </a:cubicBezTo>
                    <a:cubicBezTo>
                      <a:pt x="12" y="0"/>
                      <a:pt x="18" y="0"/>
                      <a:pt x="22" y="1"/>
                    </a:cubicBezTo>
                    <a:cubicBezTo>
                      <a:pt x="25" y="1"/>
                      <a:pt x="27" y="2"/>
                      <a:pt x="29" y="4"/>
                    </a:cubicBezTo>
                    <a:cubicBezTo>
                      <a:pt x="31" y="5"/>
                      <a:pt x="33" y="7"/>
                      <a:pt x="34" y="9"/>
                    </a:cubicBezTo>
                    <a:cubicBezTo>
                      <a:pt x="37" y="13"/>
                      <a:pt x="38" y="18"/>
                      <a:pt x="38" y="23"/>
                    </a:cubicBezTo>
                    <a:cubicBezTo>
                      <a:pt x="37" y="28"/>
                      <a:pt x="35" y="33"/>
                      <a:pt x="31" y="35"/>
                    </a:cubicBezTo>
                    <a:cubicBezTo>
                      <a:pt x="28" y="38"/>
                      <a:pt x="24" y="39"/>
                      <a:pt x="21" y="39"/>
                    </a:cubicBezTo>
                    <a:close/>
                    <a:moveTo>
                      <a:pt x="18" y="8"/>
                    </a:moveTo>
                    <a:cubicBezTo>
                      <a:pt x="16" y="8"/>
                      <a:pt x="14" y="9"/>
                      <a:pt x="13" y="10"/>
                    </a:cubicBezTo>
                    <a:cubicBezTo>
                      <a:pt x="10" y="11"/>
                      <a:pt x="9" y="14"/>
                      <a:pt x="9" y="16"/>
                    </a:cubicBezTo>
                    <a:cubicBezTo>
                      <a:pt x="8" y="18"/>
                      <a:pt x="8" y="19"/>
                      <a:pt x="9" y="21"/>
                    </a:cubicBezTo>
                    <a:cubicBezTo>
                      <a:pt x="9" y="22"/>
                      <a:pt x="10" y="24"/>
                      <a:pt x="11" y="25"/>
                    </a:cubicBezTo>
                    <a:cubicBezTo>
                      <a:pt x="13" y="28"/>
                      <a:pt x="16" y="30"/>
                      <a:pt x="18" y="31"/>
                    </a:cubicBezTo>
                    <a:cubicBezTo>
                      <a:pt x="21" y="31"/>
                      <a:pt x="24" y="31"/>
                      <a:pt x="26" y="29"/>
                    </a:cubicBezTo>
                    <a:cubicBezTo>
                      <a:pt x="28" y="27"/>
                      <a:pt x="29" y="25"/>
                      <a:pt x="30" y="22"/>
                    </a:cubicBezTo>
                    <a:cubicBezTo>
                      <a:pt x="30" y="19"/>
                      <a:pt x="29" y="16"/>
                      <a:pt x="28" y="14"/>
                    </a:cubicBezTo>
                    <a:cubicBezTo>
                      <a:pt x="27" y="12"/>
                      <a:pt x="26" y="11"/>
                      <a:pt x="24" y="10"/>
                    </a:cubicBezTo>
                    <a:cubicBezTo>
                      <a:pt x="23" y="10"/>
                      <a:pt x="22" y="9"/>
                      <a:pt x="20" y="9"/>
                    </a:cubicBezTo>
                    <a:cubicBezTo>
                      <a:pt x="20" y="8"/>
                      <a:pt x="19" y="8"/>
                      <a:pt x="1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44" name="Freeform 444"/>
              <p:cNvSpPr>
                <a:spLocks noEditPoints="1"/>
              </p:cNvSpPr>
              <p:nvPr/>
            </p:nvSpPr>
            <p:spPr bwMode="auto">
              <a:xfrm>
                <a:off x="-5018088" y="3559175"/>
                <a:ext cx="58738" cy="53975"/>
              </a:xfrm>
              <a:custGeom>
                <a:avLst/>
                <a:gdLst>
                  <a:gd name="T0" fmla="*/ 13 w 27"/>
                  <a:gd name="T1" fmla="*/ 25 h 25"/>
                  <a:gd name="T2" fmla="*/ 3 w 27"/>
                  <a:gd name="T3" fmla="*/ 19 h 25"/>
                  <a:gd name="T4" fmla="*/ 1 w 27"/>
                  <a:gd name="T5" fmla="*/ 10 h 25"/>
                  <a:gd name="T6" fmla="*/ 6 w 27"/>
                  <a:gd name="T7" fmla="*/ 2 h 25"/>
                  <a:gd name="T8" fmla="*/ 15 w 27"/>
                  <a:gd name="T9" fmla="*/ 0 h 25"/>
                  <a:gd name="T10" fmla="*/ 23 w 27"/>
                  <a:gd name="T11" fmla="*/ 5 h 25"/>
                  <a:gd name="T12" fmla="*/ 20 w 27"/>
                  <a:gd name="T13" fmla="*/ 23 h 25"/>
                  <a:gd name="T14" fmla="*/ 13 w 27"/>
                  <a:gd name="T15" fmla="*/ 25 h 25"/>
                  <a:gd name="T16" fmla="*/ 13 w 27"/>
                  <a:gd name="T17" fmla="*/ 8 h 25"/>
                  <a:gd name="T18" fmla="*/ 11 w 27"/>
                  <a:gd name="T19" fmla="*/ 9 h 25"/>
                  <a:gd name="T20" fmla="*/ 9 w 27"/>
                  <a:gd name="T21" fmla="*/ 11 h 25"/>
                  <a:gd name="T22" fmla="*/ 10 w 27"/>
                  <a:gd name="T23" fmla="*/ 15 h 25"/>
                  <a:gd name="T24" fmla="*/ 13 w 27"/>
                  <a:gd name="T25" fmla="*/ 17 h 25"/>
                  <a:gd name="T26" fmla="*/ 16 w 27"/>
                  <a:gd name="T27" fmla="*/ 16 h 25"/>
                  <a:gd name="T28" fmla="*/ 16 w 27"/>
                  <a:gd name="T29" fmla="*/ 10 h 25"/>
                  <a:gd name="T30" fmla="*/ 14 w 27"/>
                  <a:gd name="T31" fmla="*/ 8 h 25"/>
                  <a:gd name="T32" fmla="*/ 13 w 27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5">
                    <a:moveTo>
                      <a:pt x="13" y="25"/>
                    </a:moveTo>
                    <a:cubicBezTo>
                      <a:pt x="9" y="25"/>
                      <a:pt x="6" y="23"/>
                      <a:pt x="3" y="19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2" y="7"/>
                      <a:pt x="3" y="4"/>
                      <a:pt x="6" y="2"/>
                    </a:cubicBezTo>
                    <a:cubicBezTo>
                      <a:pt x="9" y="0"/>
                      <a:pt x="12" y="0"/>
                      <a:pt x="15" y="0"/>
                    </a:cubicBezTo>
                    <a:cubicBezTo>
                      <a:pt x="18" y="1"/>
                      <a:pt x="21" y="3"/>
                      <a:pt x="23" y="5"/>
                    </a:cubicBezTo>
                    <a:cubicBezTo>
                      <a:pt x="27" y="11"/>
                      <a:pt x="26" y="19"/>
                      <a:pt x="20" y="23"/>
                    </a:cubicBezTo>
                    <a:cubicBezTo>
                      <a:pt x="18" y="24"/>
                      <a:pt x="16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9" y="14"/>
                      <a:pt x="10" y="15"/>
                    </a:cubicBezTo>
                    <a:cubicBezTo>
                      <a:pt x="11" y="16"/>
                      <a:pt x="12" y="17"/>
                      <a:pt x="13" y="17"/>
                    </a:cubicBezTo>
                    <a:cubicBezTo>
                      <a:pt x="14" y="17"/>
                      <a:pt x="15" y="16"/>
                      <a:pt x="16" y="16"/>
                    </a:cubicBezTo>
                    <a:cubicBezTo>
                      <a:pt x="17" y="15"/>
                      <a:pt x="18" y="12"/>
                      <a:pt x="16" y="10"/>
                    </a:cubicBezTo>
                    <a:cubicBezTo>
                      <a:pt x="16" y="9"/>
                      <a:pt x="14" y="8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45" name="Freeform 445"/>
              <p:cNvSpPr>
                <a:spLocks noEditPoints="1"/>
              </p:cNvSpPr>
              <p:nvPr/>
            </p:nvSpPr>
            <p:spPr bwMode="auto">
              <a:xfrm>
                <a:off x="-5037138" y="3529013"/>
                <a:ext cx="58738" cy="53975"/>
              </a:xfrm>
              <a:custGeom>
                <a:avLst/>
                <a:gdLst>
                  <a:gd name="T0" fmla="*/ 13 w 27"/>
                  <a:gd name="T1" fmla="*/ 25 h 25"/>
                  <a:gd name="T2" fmla="*/ 3 w 27"/>
                  <a:gd name="T3" fmla="*/ 19 h 25"/>
                  <a:gd name="T4" fmla="*/ 1 w 27"/>
                  <a:gd name="T5" fmla="*/ 10 h 25"/>
                  <a:gd name="T6" fmla="*/ 6 w 27"/>
                  <a:gd name="T7" fmla="*/ 2 h 25"/>
                  <a:gd name="T8" fmla="*/ 16 w 27"/>
                  <a:gd name="T9" fmla="*/ 0 h 25"/>
                  <a:gd name="T10" fmla="*/ 23 w 27"/>
                  <a:gd name="T11" fmla="*/ 6 h 25"/>
                  <a:gd name="T12" fmla="*/ 20 w 27"/>
                  <a:gd name="T13" fmla="*/ 23 h 25"/>
                  <a:gd name="T14" fmla="*/ 13 w 27"/>
                  <a:gd name="T15" fmla="*/ 25 h 25"/>
                  <a:gd name="T16" fmla="*/ 12 w 27"/>
                  <a:gd name="T17" fmla="*/ 8 h 25"/>
                  <a:gd name="T18" fmla="*/ 10 w 27"/>
                  <a:gd name="T19" fmla="*/ 9 h 25"/>
                  <a:gd name="T20" fmla="*/ 9 w 27"/>
                  <a:gd name="T21" fmla="*/ 11 h 25"/>
                  <a:gd name="T22" fmla="*/ 9 w 27"/>
                  <a:gd name="T23" fmla="*/ 15 h 25"/>
                  <a:gd name="T24" fmla="*/ 13 w 27"/>
                  <a:gd name="T25" fmla="*/ 17 h 25"/>
                  <a:gd name="T26" fmla="*/ 15 w 27"/>
                  <a:gd name="T27" fmla="*/ 16 h 25"/>
                  <a:gd name="T28" fmla="*/ 16 w 27"/>
                  <a:gd name="T29" fmla="*/ 10 h 25"/>
                  <a:gd name="T30" fmla="*/ 14 w 27"/>
                  <a:gd name="T31" fmla="*/ 8 h 25"/>
                  <a:gd name="T32" fmla="*/ 12 w 27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5">
                    <a:moveTo>
                      <a:pt x="13" y="25"/>
                    </a:moveTo>
                    <a:cubicBezTo>
                      <a:pt x="9" y="25"/>
                      <a:pt x="5" y="23"/>
                      <a:pt x="3" y="19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1" y="6"/>
                      <a:pt x="3" y="3"/>
                      <a:pt x="6" y="2"/>
                    </a:cubicBezTo>
                    <a:cubicBezTo>
                      <a:pt x="9" y="0"/>
                      <a:pt x="12" y="0"/>
                      <a:pt x="16" y="0"/>
                    </a:cubicBezTo>
                    <a:cubicBezTo>
                      <a:pt x="19" y="1"/>
                      <a:pt x="21" y="3"/>
                      <a:pt x="23" y="6"/>
                    </a:cubicBezTo>
                    <a:cubicBezTo>
                      <a:pt x="27" y="12"/>
                      <a:pt x="25" y="19"/>
                      <a:pt x="20" y="23"/>
                    </a:cubicBezTo>
                    <a:cubicBezTo>
                      <a:pt x="18" y="24"/>
                      <a:pt x="15" y="25"/>
                      <a:pt x="13" y="25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2"/>
                      <a:pt x="9" y="13"/>
                      <a:pt x="9" y="15"/>
                    </a:cubicBezTo>
                    <a:cubicBezTo>
                      <a:pt x="10" y="16"/>
                      <a:pt x="12" y="17"/>
                      <a:pt x="13" y="17"/>
                    </a:cubicBezTo>
                    <a:cubicBezTo>
                      <a:pt x="14" y="17"/>
                      <a:pt x="14" y="16"/>
                      <a:pt x="15" y="16"/>
                    </a:cubicBezTo>
                    <a:cubicBezTo>
                      <a:pt x="17" y="15"/>
                      <a:pt x="17" y="12"/>
                      <a:pt x="16" y="10"/>
                    </a:cubicBezTo>
                    <a:cubicBezTo>
                      <a:pt x="16" y="9"/>
                      <a:pt x="15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46" name="Freeform 446"/>
              <p:cNvSpPr>
                <a:spLocks noEditPoints="1"/>
              </p:cNvSpPr>
              <p:nvPr/>
            </p:nvSpPr>
            <p:spPr bwMode="auto">
              <a:xfrm>
                <a:off x="-4994275" y="3387725"/>
                <a:ext cx="57150" cy="49213"/>
              </a:xfrm>
              <a:custGeom>
                <a:avLst/>
                <a:gdLst>
                  <a:gd name="T0" fmla="*/ 11 w 26"/>
                  <a:gd name="T1" fmla="*/ 23 h 23"/>
                  <a:gd name="T2" fmla="*/ 1 w 26"/>
                  <a:gd name="T3" fmla="*/ 16 h 23"/>
                  <a:gd name="T4" fmla="*/ 1 w 26"/>
                  <a:gd name="T5" fmla="*/ 7 h 23"/>
                  <a:gd name="T6" fmla="*/ 8 w 26"/>
                  <a:gd name="T7" fmla="*/ 1 h 23"/>
                  <a:gd name="T8" fmla="*/ 17 w 26"/>
                  <a:gd name="T9" fmla="*/ 1 h 23"/>
                  <a:gd name="T10" fmla="*/ 23 w 26"/>
                  <a:gd name="T11" fmla="*/ 7 h 23"/>
                  <a:gd name="T12" fmla="*/ 17 w 26"/>
                  <a:gd name="T13" fmla="*/ 22 h 23"/>
                  <a:gd name="T14" fmla="*/ 11 w 26"/>
                  <a:gd name="T15" fmla="*/ 23 h 23"/>
                  <a:gd name="T16" fmla="*/ 13 w 26"/>
                  <a:gd name="T17" fmla="*/ 8 h 23"/>
                  <a:gd name="T18" fmla="*/ 11 w 26"/>
                  <a:gd name="T19" fmla="*/ 8 h 23"/>
                  <a:gd name="T20" fmla="*/ 8 w 26"/>
                  <a:gd name="T21" fmla="*/ 11 h 23"/>
                  <a:gd name="T22" fmla="*/ 8 w 26"/>
                  <a:gd name="T23" fmla="*/ 13 h 23"/>
                  <a:gd name="T24" fmla="*/ 13 w 26"/>
                  <a:gd name="T25" fmla="*/ 14 h 23"/>
                  <a:gd name="T26" fmla="*/ 16 w 26"/>
                  <a:gd name="T27" fmla="*/ 10 h 23"/>
                  <a:gd name="T28" fmla="*/ 14 w 26"/>
                  <a:gd name="T29" fmla="*/ 8 h 23"/>
                  <a:gd name="T30" fmla="*/ 13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1" y="23"/>
                    </a:moveTo>
                    <a:cubicBezTo>
                      <a:pt x="7" y="23"/>
                      <a:pt x="3" y="20"/>
                      <a:pt x="1" y="16"/>
                    </a:cubicBezTo>
                    <a:cubicBezTo>
                      <a:pt x="0" y="13"/>
                      <a:pt x="0" y="10"/>
                      <a:pt x="1" y="7"/>
                    </a:cubicBezTo>
                    <a:cubicBezTo>
                      <a:pt x="2" y="4"/>
                      <a:pt x="5" y="2"/>
                      <a:pt x="8" y="1"/>
                    </a:cubicBezTo>
                    <a:cubicBezTo>
                      <a:pt x="11" y="0"/>
                      <a:pt x="14" y="0"/>
                      <a:pt x="17" y="1"/>
                    </a:cubicBezTo>
                    <a:cubicBezTo>
                      <a:pt x="20" y="2"/>
                      <a:pt x="22" y="4"/>
                      <a:pt x="23" y="7"/>
                    </a:cubicBezTo>
                    <a:cubicBezTo>
                      <a:pt x="26" y="12"/>
                      <a:pt x="23" y="19"/>
                      <a:pt x="17" y="22"/>
                    </a:cubicBezTo>
                    <a:cubicBezTo>
                      <a:pt x="15" y="23"/>
                      <a:pt x="13" y="23"/>
                      <a:pt x="11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0" y="9"/>
                      <a:pt x="9" y="10"/>
                      <a:pt x="8" y="11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5"/>
                      <a:pt x="11" y="15"/>
                      <a:pt x="13" y="14"/>
                    </a:cubicBezTo>
                    <a:cubicBezTo>
                      <a:pt x="15" y="13"/>
                      <a:pt x="17" y="11"/>
                      <a:pt x="16" y="10"/>
                    </a:cubicBezTo>
                    <a:cubicBezTo>
                      <a:pt x="16" y="9"/>
                      <a:pt x="15" y="9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47" name="Freeform 447"/>
              <p:cNvSpPr>
                <a:spLocks noEditPoints="1"/>
              </p:cNvSpPr>
              <p:nvPr/>
            </p:nvSpPr>
            <p:spPr bwMode="auto">
              <a:xfrm>
                <a:off x="-5006975" y="3357563"/>
                <a:ext cx="55563" cy="49213"/>
              </a:xfrm>
              <a:custGeom>
                <a:avLst/>
                <a:gdLst>
                  <a:gd name="T0" fmla="*/ 12 w 26"/>
                  <a:gd name="T1" fmla="*/ 23 h 23"/>
                  <a:gd name="T2" fmla="*/ 1 w 26"/>
                  <a:gd name="T3" fmla="*/ 16 h 23"/>
                  <a:gd name="T4" fmla="*/ 2 w 26"/>
                  <a:gd name="T5" fmla="*/ 7 h 23"/>
                  <a:gd name="T6" fmla="*/ 9 w 26"/>
                  <a:gd name="T7" fmla="*/ 1 h 23"/>
                  <a:gd name="T8" fmla="*/ 18 w 26"/>
                  <a:gd name="T9" fmla="*/ 1 h 23"/>
                  <a:gd name="T10" fmla="*/ 24 w 26"/>
                  <a:gd name="T11" fmla="*/ 8 h 23"/>
                  <a:gd name="T12" fmla="*/ 17 w 26"/>
                  <a:gd name="T13" fmla="*/ 22 h 23"/>
                  <a:gd name="T14" fmla="*/ 12 w 26"/>
                  <a:gd name="T15" fmla="*/ 23 h 23"/>
                  <a:gd name="T16" fmla="*/ 13 w 26"/>
                  <a:gd name="T17" fmla="*/ 9 h 23"/>
                  <a:gd name="T18" fmla="*/ 11 w 26"/>
                  <a:gd name="T19" fmla="*/ 9 h 23"/>
                  <a:gd name="T20" fmla="*/ 9 w 26"/>
                  <a:gd name="T21" fmla="*/ 11 h 23"/>
                  <a:gd name="T22" fmla="*/ 9 w 26"/>
                  <a:gd name="T23" fmla="*/ 13 h 23"/>
                  <a:gd name="T24" fmla="*/ 12 w 26"/>
                  <a:gd name="T25" fmla="*/ 15 h 23"/>
                  <a:gd name="T26" fmla="*/ 14 w 26"/>
                  <a:gd name="T27" fmla="*/ 15 h 23"/>
                  <a:gd name="T28" fmla="*/ 16 w 26"/>
                  <a:gd name="T29" fmla="*/ 11 h 23"/>
                  <a:gd name="T30" fmla="*/ 15 w 26"/>
                  <a:gd name="T31" fmla="*/ 9 h 23"/>
                  <a:gd name="T32" fmla="*/ 13 w 26"/>
                  <a:gd name="T33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2" y="23"/>
                    </a:moveTo>
                    <a:cubicBezTo>
                      <a:pt x="7" y="23"/>
                      <a:pt x="3" y="21"/>
                      <a:pt x="1" y="16"/>
                    </a:cubicBezTo>
                    <a:cubicBezTo>
                      <a:pt x="0" y="13"/>
                      <a:pt x="0" y="10"/>
                      <a:pt x="2" y="7"/>
                    </a:cubicBezTo>
                    <a:cubicBezTo>
                      <a:pt x="3" y="5"/>
                      <a:pt x="6" y="2"/>
                      <a:pt x="9" y="1"/>
                    </a:cubicBezTo>
                    <a:cubicBezTo>
                      <a:pt x="12" y="0"/>
                      <a:pt x="15" y="0"/>
                      <a:pt x="18" y="1"/>
                    </a:cubicBezTo>
                    <a:cubicBezTo>
                      <a:pt x="20" y="3"/>
                      <a:pt x="23" y="5"/>
                      <a:pt x="24" y="8"/>
                    </a:cubicBezTo>
                    <a:cubicBezTo>
                      <a:pt x="26" y="13"/>
                      <a:pt x="23" y="20"/>
                      <a:pt x="17" y="22"/>
                    </a:cubicBezTo>
                    <a:cubicBezTo>
                      <a:pt x="15" y="23"/>
                      <a:pt x="14" y="23"/>
                      <a:pt x="12" y="23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8" y="13"/>
                      <a:pt x="9" y="13"/>
                    </a:cubicBezTo>
                    <a:cubicBezTo>
                      <a:pt x="9" y="15"/>
                      <a:pt x="10" y="15"/>
                      <a:pt x="12" y="15"/>
                    </a:cubicBezTo>
                    <a:cubicBezTo>
                      <a:pt x="13" y="15"/>
                      <a:pt x="13" y="15"/>
                      <a:pt x="14" y="15"/>
                    </a:cubicBezTo>
                    <a:cubicBezTo>
                      <a:pt x="16" y="14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48" name="Freeform 448"/>
              <p:cNvSpPr>
                <a:spLocks noEditPoints="1"/>
              </p:cNvSpPr>
              <p:nvPr/>
            </p:nvSpPr>
            <p:spPr bwMode="auto">
              <a:xfrm>
                <a:off x="-5018088" y="3328988"/>
                <a:ext cx="57150" cy="49213"/>
              </a:xfrm>
              <a:custGeom>
                <a:avLst/>
                <a:gdLst>
                  <a:gd name="T0" fmla="*/ 12 w 26"/>
                  <a:gd name="T1" fmla="*/ 23 h 23"/>
                  <a:gd name="T2" fmla="*/ 1 w 26"/>
                  <a:gd name="T3" fmla="*/ 15 h 23"/>
                  <a:gd name="T4" fmla="*/ 2 w 26"/>
                  <a:gd name="T5" fmla="*/ 7 h 23"/>
                  <a:gd name="T6" fmla="*/ 9 w 26"/>
                  <a:gd name="T7" fmla="*/ 0 h 23"/>
                  <a:gd name="T8" fmla="*/ 13 w 26"/>
                  <a:gd name="T9" fmla="*/ 0 h 23"/>
                  <a:gd name="T10" fmla="*/ 24 w 26"/>
                  <a:gd name="T11" fmla="*/ 7 h 23"/>
                  <a:gd name="T12" fmla="*/ 16 w 26"/>
                  <a:gd name="T13" fmla="*/ 22 h 23"/>
                  <a:gd name="T14" fmla="*/ 12 w 26"/>
                  <a:gd name="T15" fmla="*/ 23 h 23"/>
                  <a:gd name="T16" fmla="*/ 13 w 26"/>
                  <a:gd name="T17" fmla="*/ 8 h 23"/>
                  <a:gd name="T18" fmla="*/ 12 w 26"/>
                  <a:gd name="T19" fmla="*/ 8 h 23"/>
                  <a:gd name="T20" fmla="*/ 9 w 26"/>
                  <a:gd name="T21" fmla="*/ 10 h 23"/>
                  <a:gd name="T22" fmla="*/ 9 w 26"/>
                  <a:gd name="T23" fmla="*/ 13 h 23"/>
                  <a:gd name="T24" fmla="*/ 14 w 26"/>
                  <a:gd name="T25" fmla="*/ 14 h 23"/>
                  <a:gd name="T26" fmla="*/ 16 w 26"/>
                  <a:gd name="T27" fmla="*/ 10 h 23"/>
                  <a:gd name="T28" fmla="*/ 13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2" y="23"/>
                    </a:moveTo>
                    <a:cubicBezTo>
                      <a:pt x="7" y="23"/>
                      <a:pt x="3" y="20"/>
                      <a:pt x="1" y="15"/>
                    </a:cubicBezTo>
                    <a:cubicBezTo>
                      <a:pt x="0" y="12"/>
                      <a:pt x="0" y="9"/>
                      <a:pt x="2" y="7"/>
                    </a:cubicBezTo>
                    <a:cubicBezTo>
                      <a:pt x="3" y="4"/>
                      <a:pt x="6" y="1"/>
                      <a:pt x="9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8" y="0"/>
                      <a:pt x="23" y="3"/>
                      <a:pt x="24" y="7"/>
                    </a:cubicBezTo>
                    <a:cubicBezTo>
                      <a:pt x="26" y="13"/>
                      <a:pt x="23" y="20"/>
                      <a:pt x="16" y="22"/>
                    </a:cubicBezTo>
                    <a:cubicBezTo>
                      <a:pt x="15" y="22"/>
                      <a:pt x="14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9" y="11"/>
                      <a:pt x="8" y="12"/>
                      <a:pt x="9" y="13"/>
                    </a:cubicBezTo>
                    <a:cubicBezTo>
                      <a:pt x="9" y="14"/>
                      <a:pt x="12" y="15"/>
                      <a:pt x="14" y="14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49" name="Freeform 449"/>
              <p:cNvSpPr>
                <a:spLocks noEditPoints="1"/>
              </p:cNvSpPr>
              <p:nvPr/>
            </p:nvSpPr>
            <p:spPr bwMode="auto">
              <a:xfrm>
                <a:off x="-5026025" y="3298825"/>
                <a:ext cx="55563" cy="50800"/>
              </a:xfrm>
              <a:custGeom>
                <a:avLst/>
                <a:gdLst>
                  <a:gd name="T0" fmla="*/ 12 w 26"/>
                  <a:gd name="T1" fmla="*/ 23 h 23"/>
                  <a:gd name="T2" fmla="*/ 1 w 26"/>
                  <a:gd name="T3" fmla="*/ 15 h 23"/>
                  <a:gd name="T4" fmla="*/ 2 w 26"/>
                  <a:gd name="T5" fmla="*/ 6 h 23"/>
                  <a:gd name="T6" fmla="*/ 9 w 26"/>
                  <a:gd name="T7" fmla="*/ 0 h 23"/>
                  <a:gd name="T8" fmla="*/ 13 w 26"/>
                  <a:gd name="T9" fmla="*/ 0 h 23"/>
                  <a:gd name="T10" fmla="*/ 24 w 26"/>
                  <a:gd name="T11" fmla="*/ 8 h 23"/>
                  <a:gd name="T12" fmla="*/ 16 w 26"/>
                  <a:gd name="T13" fmla="*/ 22 h 23"/>
                  <a:gd name="T14" fmla="*/ 12 w 26"/>
                  <a:gd name="T15" fmla="*/ 23 h 23"/>
                  <a:gd name="T16" fmla="*/ 13 w 26"/>
                  <a:gd name="T17" fmla="*/ 8 h 23"/>
                  <a:gd name="T18" fmla="*/ 11 w 26"/>
                  <a:gd name="T19" fmla="*/ 8 h 23"/>
                  <a:gd name="T20" fmla="*/ 9 w 26"/>
                  <a:gd name="T21" fmla="*/ 10 h 23"/>
                  <a:gd name="T22" fmla="*/ 8 w 26"/>
                  <a:gd name="T23" fmla="*/ 12 h 23"/>
                  <a:gd name="T24" fmla="*/ 13 w 26"/>
                  <a:gd name="T25" fmla="*/ 14 h 23"/>
                  <a:gd name="T26" fmla="*/ 16 w 26"/>
                  <a:gd name="T27" fmla="*/ 10 h 23"/>
                  <a:gd name="T28" fmla="*/ 13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2" y="23"/>
                    </a:moveTo>
                    <a:cubicBezTo>
                      <a:pt x="7" y="23"/>
                      <a:pt x="2" y="20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3" y="3"/>
                      <a:pt x="6" y="1"/>
                      <a:pt x="9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8" y="0"/>
                      <a:pt x="23" y="3"/>
                      <a:pt x="24" y="8"/>
                    </a:cubicBezTo>
                    <a:cubicBezTo>
                      <a:pt x="26" y="14"/>
                      <a:pt x="22" y="20"/>
                      <a:pt x="16" y="22"/>
                    </a:cubicBezTo>
                    <a:cubicBezTo>
                      <a:pt x="14" y="23"/>
                      <a:pt x="13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9" y="14"/>
                      <a:pt x="11" y="15"/>
                      <a:pt x="13" y="14"/>
                    </a:cubicBezTo>
                    <a:cubicBezTo>
                      <a:pt x="15" y="14"/>
                      <a:pt x="17" y="12"/>
                      <a:pt x="16" y="10"/>
                    </a:cubicBezTo>
                    <a:cubicBezTo>
                      <a:pt x="16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50" name="Freeform 450"/>
              <p:cNvSpPr>
                <a:spLocks noEditPoints="1"/>
              </p:cNvSpPr>
              <p:nvPr/>
            </p:nvSpPr>
            <p:spPr bwMode="auto">
              <a:xfrm>
                <a:off x="-5033963" y="3268663"/>
                <a:ext cx="55563" cy="50800"/>
              </a:xfrm>
              <a:custGeom>
                <a:avLst/>
                <a:gdLst>
                  <a:gd name="T0" fmla="*/ 12 w 26"/>
                  <a:gd name="T1" fmla="*/ 23 h 23"/>
                  <a:gd name="T2" fmla="*/ 1 w 26"/>
                  <a:gd name="T3" fmla="*/ 14 h 23"/>
                  <a:gd name="T4" fmla="*/ 2 w 26"/>
                  <a:gd name="T5" fmla="*/ 5 h 23"/>
                  <a:gd name="T6" fmla="*/ 10 w 26"/>
                  <a:gd name="T7" fmla="*/ 0 h 23"/>
                  <a:gd name="T8" fmla="*/ 13 w 26"/>
                  <a:gd name="T9" fmla="*/ 0 h 23"/>
                  <a:gd name="T10" fmla="*/ 25 w 26"/>
                  <a:gd name="T11" fmla="*/ 8 h 23"/>
                  <a:gd name="T12" fmla="*/ 15 w 26"/>
                  <a:gd name="T13" fmla="*/ 22 h 23"/>
                  <a:gd name="T14" fmla="*/ 12 w 26"/>
                  <a:gd name="T15" fmla="*/ 23 h 23"/>
                  <a:gd name="T16" fmla="*/ 13 w 26"/>
                  <a:gd name="T17" fmla="*/ 8 h 23"/>
                  <a:gd name="T18" fmla="*/ 12 w 26"/>
                  <a:gd name="T19" fmla="*/ 8 h 23"/>
                  <a:gd name="T20" fmla="*/ 9 w 26"/>
                  <a:gd name="T21" fmla="*/ 10 h 23"/>
                  <a:gd name="T22" fmla="*/ 9 w 26"/>
                  <a:gd name="T23" fmla="*/ 12 h 23"/>
                  <a:gd name="T24" fmla="*/ 13 w 26"/>
                  <a:gd name="T25" fmla="*/ 14 h 23"/>
                  <a:gd name="T26" fmla="*/ 17 w 26"/>
                  <a:gd name="T27" fmla="*/ 10 h 23"/>
                  <a:gd name="T28" fmla="*/ 13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2" y="23"/>
                    </a:moveTo>
                    <a:cubicBezTo>
                      <a:pt x="7" y="23"/>
                      <a:pt x="2" y="19"/>
                      <a:pt x="1" y="14"/>
                    </a:cubicBezTo>
                    <a:cubicBezTo>
                      <a:pt x="0" y="11"/>
                      <a:pt x="1" y="8"/>
                      <a:pt x="2" y="5"/>
                    </a:cubicBezTo>
                    <a:cubicBezTo>
                      <a:pt x="4" y="3"/>
                      <a:pt x="7" y="1"/>
                      <a:pt x="10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9" y="0"/>
                      <a:pt x="23" y="3"/>
                      <a:pt x="25" y="8"/>
                    </a:cubicBezTo>
                    <a:cubicBezTo>
                      <a:pt x="26" y="14"/>
                      <a:pt x="22" y="21"/>
                      <a:pt x="15" y="22"/>
                    </a:cubicBezTo>
                    <a:cubicBezTo>
                      <a:pt x="14" y="23"/>
                      <a:pt x="13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10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4"/>
                      <a:pt x="11" y="15"/>
                      <a:pt x="13" y="14"/>
                    </a:cubicBezTo>
                    <a:cubicBezTo>
                      <a:pt x="15" y="14"/>
                      <a:pt x="17" y="12"/>
                      <a:pt x="17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51" name="Freeform 451"/>
              <p:cNvSpPr>
                <a:spLocks noEditPoints="1"/>
              </p:cNvSpPr>
              <p:nvPr/>
            </p:nvSpPr>
            <p:spPr bwMode="auto">
              <a:xfrm>
                <a:off x="-5040313" y="3240088"/>
                <a:ext cx="52388" cy="46038"/>
              </a:xfrm>
              <a:custGeom>
                <a:avLst/>
                <a:gdLst>
                  <a:gd name="T0" fmla="*/ 12 w 25"/>
                  <a:gd name="T1" fmla="*/ 22 h 22"/>
                  <a:gd name="T2" fmla="*/ 6 w 25"/>
                  <a:gd name="T3" fmla="*/ 21 h 22"/>
                  <a:gd name="T4" fmla="*/ 1 w 25"/>
                  <a:gd name="T5" fmla="*/ 13 h 22"/>
                  <a:gd name="T6" fmla="*/ 3 w 25"/>
                  <a:gd name="T7" fmla="*/ 5 h 22"/>
                  <a:gd name="T8" fmla="*/ 11 w 25"/>
                  <a:gd name="T9" fmla="*/ 0 h 22"/>
                  <a:gd name="T10" fmla="*/ 13 w 25"/>
                  <a:gd name="T11" fmla="*/ 0 h 22"/>
                  <a:gd name="T12" fmla="*/ 25 w 25"/>
                  <a:gd name="T13" fmla="*/ 9 h 22"/>
                  <a:gd name="T14" fmla="*/ 22 w 25"/>
                  <a:gd name="T15" fmla="*/ 17 h 22"/>
                  <a:gd name="T16" fmla="*/ 15 w 25"/>
                  <a:gd name="T17" fmla="*/ 22 h 22"/>
                  <a:gd name="T18" fmla="*/ 12 w 25"/>
                  <a:gd name="T19" fmla="*/ 22 h 22"/>
                  <a:gd name="T20" fmla="*/ 13 w 25"/>
                  <a:gd name="T21" fmla="*/ 8 h 22"/>
                  <a:gd name="T22" fmla="*/ 12 w 25"/>
                  <a:gd name="T23" fmla="*/ 8 h 22"/>
                  <a:gd name="T24" fmla="*/ 9 w 25"/>
                  <a:gd name="T25" fmla="*/ 9 h 22"/>
                  <a:gd name="T26" fmla="*/ 9 w 25"/>
                  <a:gd name="T27" fmla="*/ 12 h 22"/>
                  <a:gd name="T28" fmla="*/ 10 w 25"/>
                  <a:gd name="T29" fmla="*/ 14 h 22"/>
                  <a:gd name="T30" fmla="*/ 13 w 25"/>
                  <a:gd name="T31" fmla="*/ 14 h 22"/>
                  <a:gd name="T32" fmla="*/ 16 w 25"/>
                  <a:gd name="T33" fmla="*/ 12 h 22"/>
                  <a:gd name="T34" fmla="*/ 17 w 25"/>
                  <a:gd name="T35" fmla="*/ 10 h 22"/>
                  <a:gd name="T36" fmla="*/ 13 w 25"/>
                  <a:gd name="T37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2">
                    <a:moveTo>
                      <a:pt x="12" y="22"/>
                    </a:moveTo>
                    <a:cubicBezTo>
                      <a:pt x="10" y="22"/>
                      <a:pt x="8" y="22"/>
                      <a:pt x="6" y="21"/>
                    </a:cubicBezTo>
                    <a:cubicBezTo>
                      <a:pt x="3" y="19"/>
                      <a:pt x="1" y="16"/>
                      <a:pt x="1" y="13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5" y="2"/>
                      <a:pt x="8" y="0"/>
                      <a:pt x="11" y="0"/>
                    </a:cubicBezTo>
                    <a:cubicBezTo>
                      <a:pt x="12" y="0"/>
                      <a:pt x="12" y="0"/>
                      <a:pt x="13" y="0"/>
                    </a:cubicBezTo>
                    <a:cubicBezTo>
                      <a:pt x="19" y="0"/>
                      <a:pt x="24" y="3"/>
                      <a:pt x="25" y="9"/>
                    </a:cubicBezTo>
                    <a:cubicBezTo>
                      <a:pt x="25" y="12"/>
                      <a:pt x="24" y="15"/>
                      <a:pt x="22" y="17"/>
                    </a:cubicBezTo>
                    <a:cubicBezTo>
                      <a:pt x="21" y="20"/>
                      <a:pt x="18" y="21"/>
                      <a:pt x="15" y="22"/>
                    </a:cubicBezTo>
                    <a:cubicBezTo>
                      <a:pt x="14" y="22"/>
                      <a:pt x="13" y="22"/>
                      <a:pt x="12" y="22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3"/>
                      <a:pt x="9" y="13"/>
                      <a:pt x="10" y="14"/>
                    </a:cubicBezTo>
                    <a:cubicBezTo>
                      <a:pt x="11" y="14"/>
                      <a:pt x="12" y="14"/>
                      <a:pt x="13" y="14"/>
                    </a:cubicBezTo>
                    <a:cubicBezTo>
                      <a:pt x="14" y="14"/>
                      <a:pt x="15" y="13"/>
                      <a:pt x="16" y="12"/>
                    </a:cubicBezTo>
                    <a:cubicBezTo>
                      <a:pt x="16" y="12"/>
                      <a:pt x="17" y="11"/>
                      <a:pt x="17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52" name="Freeform 452"/>
              <p:cNvSpPr>
                <a:spLocks noEditPoints="1"/>
              </p:cNvSpPr>
              <p:nvPr/>
            </p:nvSpPr>
            <p:spPr bwMode="auto">
              <a:xfrm>
                <a:off x="-5030788" y="3392488"/>
                <a:ext cx="57150" cy="49213"/>
              </a:xfrm>
              <a:custGeom>
                <a:avLst/>
                <a:gdLst>
                  <a:gd name="T0" fmla="*/ 12 w 26"/>
                  <a:gd name="T1" fmla="*/ 23 h 23"/>
                  <a:gd name="T2" fmla="*/ 1 w 26"/>
                  <a:gd name="T3" fmla="*/ 16 h 23"/>
                  <a:gd name="T4" fmla="*/ 1 w 26"/>
                  <a:gd name="T5" fmla="*/ 16 h 23"/>
                  <a:gd name="T6" fmla="*/ 1 w 26"/>
                  <a:gd name="T7" fmla="*/ 7 h 23"/>
                  <a:gd name="T8" fmla="*/ 8 w 26"/>
                  <a:gd name="T9" fmla="*/ 1 h 23"/>
                  <a:gd name="T10" fmla="*/ 13 w 26"/>
                  <a:gd name="T11" fmla="*/ 0 h 23"/>
                  <a:gd name="T12" fmla="*/ 24 w 26"/>
                  <a:gd name="T13" fmla="*/ 7 h 23"/>
                  <a:gd name="T14" fmla="*/ 17 w 26"/>
                  <a:gd name="T15" fmla="*/ 22 h 23"/>
                  <a:gd name="T16" fmla="*/ 12 w 26"/>
                  <a:gd name="T17" fmla="*/ 23 h 23"/>
                  <a:gd name="T18" fmla="*/ 9 w 26"/>
                  <a:gd name="T19" fmla="*/ 13 h 23"/>
                  <a:gd name="T20" fmla="*/ 12 w 26"/>
                  <a:gd name="T21" fmla="*/ 15 h 23"/>
                  <a:gd name="T22" fmla="*/ 14 w 26"/>
                  <a:gd name="T23" fmla="*/ 15 h 23"/>
                  <a:gd name="T24" fmla="*/ 16 w 26"/>
                  <a:gd name="T25" fmla="*/ 10 h 23"/>
                  <a:gd name="T26" fmla="*/ 16 w 26"/>
                  <a:gd name="T27" fmla="*/ 10 h 23"/>
                  <a:gd name="T28" fmla="*/ 11 w 26"/>
                  <a:gd name="T29" fmla="*/ 8 h 23"/>
                  <a:gd name="T30" fmla="*/ 9 w 26"/>
                  <a:gd name="T31" fmla="*/ 10 h 23"/>
                  <a:gd name="T32" fmla="*/ 9 w 26"/>
                  <a:gd name="T33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2" y="23"/>
                    </a:moveTo>
                    <a:cubicBezTo>
                      <a:pt x="7" y="23"/>
                      <a:pt x="3" y="21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3"/>
                      <a:pt x="0" y="10"/>
                      <a:pt x="1" y="7"/>
                    </a:cubicBezTo>
                    <a:cubicBezTo>
                      <a:pt x="3" y="4"/>
                      <a:pt x="5" y="2"/>
                      <a:pt x="8" y="1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8" y="0"/>
                      <a:pt x="22" y="3"/>
                      <a:pt x="24" y="7"/>
                    </a:cubicBezTo>
                    <a:cubicBezTo>
                      <a:pt x="26" y="13"/>
                      <a:pt x="23" y="20"/>
                      <a:pt x="17" y="22"/>
                    </a:cubicBezTo>
                    <a:cubicBezTo>
                      <a:pt x="16" y="23"/>
                      <a:pt x="14" y="23"/>
                      <a:pt x="12" y="23"/>
                    </a:cubicBezTo>
                    <a:close/>
                    <a:moveTo>
                      <a:pt x="9" y="13"/>
                    </a:moveTo>
                    <a:cubicBezTo>
                      <a:pt x="9" y="15"/>
                      <a:pt x="11" y="15"/>
                      <a:pt x="12" y="15"/>
                    </a:cubicBezTo>
                    <a:cubicBezTo>
                      <a:pt x="13" y="15"/>
                      <a:pt x="13" y="15"/>
                      <a:pt x="14" y="15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8"/>
                      <a:pt x="13" y="7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8" y="11"/>
                      <a:pt x="8" y="12"/>
                      <a:pt x="9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53" name="Freeform 453"/>
              <p:cNvSpPr>
                <a:spLocks noEditPoints="1"/>
              </p:cNvSpPr>
              <p:nvPr/>
            </p:nvSpPr>
            <p:spPr bwMode="auto">
              <a:xfrm>
                <a:off x="-5043488" y="3362325"/>
                <a:ext cx="55563" cy="49213"/>
              </a:xfrm>
              <a:custGeom>
                <a:avLst/>
                <a:gdLst>
                  <a:gd name="T0" fmla="*/ 12 w 26"/>
                  <a:gd name="T1" fmla="*/ 23 h 23"/>
                  <a:gd name="T2" fmla="*/ 1 w 26"/>
                  <a:gd name="T3" fmla="*/ 16 h 23"/>
                  <a:gd name="T4" fmla="*/ 2 w 26"/>
                  <a:gd name="T5" fmla="*/ 7 h 23"/>
                  <a:gd name="T6" fmla="*/ 9 w 26"/>
                  <a:gd name="T7" fmla="*/ 0 h 23"/>
                  <a:gd name="T8" fmla="*/ 13 w 26"/>
                  <a:gd name="T9" fmla="*/ 0 h 23"/>
                  <a:gd name="T10" fmla="*/ 24 w 26"/>
                  <a:gd name="T11" fmla="*/ 7 h 23"/>
                  <a:gd name="T12" fmla="*/ 17 w 26"/>
                  <a:gd name="T13" fmla="*/ 22 h 23"/>
                  <a:gd name="T14" fmla="*/ 12 w 26"/>
                  <a:gd name="T15" fmla="*/ 23 h 23"/>
                  <a:gd name="T16" fmla="*/ 13 w 26"/>
                  <a:gd name="T17" fmla="*/ 8 h 23"/>
                  <a:gd name="T18" fmla="*/ 12 w 26"/>
                  <a:gd name="T19" fmla="*/ 8 h 23"/>
                  <a:gd name="T20" fmla="*/ 9 w 26"/>
                  <a:gd name="T21" fmla="*/ 10 h 23"/>
                  <a:gd name="T22" fmla="*/ 9 w 26"/>
                  <a:gd name="T23" fmla="*/ 13 h 23"/>
                  <a:gd name="T24" fmla="*/ 14 w 26"/>
                  <a:gd name="T25" fmla="*/ 15 h 23"/>
                  <a:gd name="T26" fmla="*/ 17 w 26"/>
                  <a:gd name="T27" fmla="*/ 10 h 23"/>
                  <a:gd name="T28" fmla="*/ 13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2" y="23"/>
                    </a:moveTo>
                    <a:cubicBezTo>
                      <a:pt x="7" y="23"/>
                      <a:pt x="3" y="20"/>
                      <a:pt x="1" y="16"/>
                    </a:cubicBezTo>
                    <a:cubicBezTo>
                      <a:pt x="0" y="13"/>
                      <a:pt x="0" y="9"/>
                      <a:pt x="2" y="7"/>
                    </a:cubicBezTo>
                    <a:cubicBezTo>
                      <a:pt x="3" y="4"/>
                      <a:pt x="6" y="1"/>
                      <a:pt x="9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8" y="0"/>
                      <a:pt x="22" y="3"/>
                      <a:pt x="24" y="7"/>
                    </a:cubicBezTo>
                    <a:cubicBezTo>
                      <a:pt x="26" y="13"/>
                      <a:pt x="23" y="20"/>
                      <a:pt x="17" y="22"/>
                    </a:cubicBezTo>
                    <a:cubicBezTo>
                      <a:pt x="16" y="23"/>
                      <a:pt x="14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2" y="8"/>
                    </a:cubicBezTo>
                    <a:cubicBezTo>
                      <a:pt x="10" y="8"/>
                      <a:pt x="10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10" y="15"/>
                      <a:pt x="12" y="16"/>
                      <a:pt x="14" y="15"/>
                    </a:cubicBezTo>
                    <a:cubicBezTo>
                      <a:pt x="16" y="14"/>
                      <a:pt x="17" y="12"/>
                      <a:pt x="17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54" name="Freeform 454"/>
              <p:cNvSpPr>
                <a:spLocks noEditPoints="1"/>
              </p:cNvSpPr>
              <p:nvPr/>
            </p:nvSpPr>
            <p:spPr bwMode="auto">
              <a:xfrm>
                <a:off x="-5054600" y="3328988"/>
                <a:ext cx="57150" cy="52388"/>
              </a:xfrm>
              <a:custGeom>
                <a:avLst/>
                <a:gdLst>
                  <a:gd name="T0" fmla="*/ 12 w 26"/>
                  <a:gd name="T1" fmla="*/ 24 h 24"/>
                  <a:gd name="T2" fmla="*/ 1 w 26"/>
                  <a:gd name="T3" fmla="*/ 16 h 24"/>
                  <a:gd name="T4" fmla="*/ 2 w 26"/>
                  <a:gd name="T5" fmla="*/ 6 h 24"/>
                  <a:gd name="T6" fmla="*/ 9 w 26"/>
                  <a:gd name="T7" fmla="*/ 1 h 24"/>
                  <a:gd name="T8" fmla="*/ 18 w 26"/>
                  <a:gd name="T9" fmla="*/ 1 h 24"/>
                  <a:gd name="T10" fmla="*/ 24 w 26"/>
                  <a:gd name="T11" fmla="*/ 8 h 24"/>
                  <a:gd name="T12" fmla="*/ 17 w 26"/>
                  <a:gd name="T13" fmla="*/ 23 h 24"/>
                  <a:gd name="T14" fmla="*/ 12 w 26"/>
                  <a:gd name="T15" fmla="*/ 24 h 24"/>
                  <a:gd name="T16" fmla="*/ 13 w 26"/>
                  <a:gd name="T17" fmla="*/ 8 h 24"/>
                  <a:gd name="T18" fmla="*/ 12 w 26"/>
                  <a:gd name="T19" fmla="*/ 8 h 24"/>
                  <a:gd name="T20" fmla="*/ 9 w 26"/>
                  <a:gd name="T21" fmla="*/ 10 h 24"/>
                  <a:gd name="T22" fmla="*/ 9 w 26"/>
                  <a:gd name="T23" fmla="*/ 13 h 24"/>
                  <a:gd name="T24" fmla="*/ 14 w 26"/>
                  <a:gd name="T25" fmla="*/ 15 h 24"/>
                  <a:gd name="T26" fmla="*/ 17 w 26"/>
                  <a:gd name="T27" fmla="*/ 11 h 24"/>
                  <a:gd name="T28" fmla="*/ 15 w 26"/>
                  <a:gd name="T29" fmla="*/ 9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7" y="24"/>
                      <a:pt x="3" y="20"/>
                      <a:pt x="1" y="16"/>
                    </a:cubicBezTo>
                    <a:cubicBezTo>
                      <a:pt x="0" y="13"/>
                      <a:pt x="0" y="9"/>
                      <a:pt x="2" y="6"/>
                    </a:cubicBezTo>
                    <a:cubicBezTo>
                      <a:pt x="4" y="4"/>
                      <a:pt x="6" y="2"/>
                      <a:pt x="9" y="1"/>
                    </a:cubicBezTo>
                    <a:cubicBezTo>
                      <a:pt x="12" y="0"/>
                      <a:pt x="16" y="0"/>
                      <a:pt x="18" y="1"/>
                    </a:cubicBezTo>
                    <a:cubicBezTo>
                      <a:pt x="21" y="3"/>
                      <a:pt x="23" y="5"/>
                      <a:pt x="24" y="8"/>
                    </a:cubicBezTo>
                    <a:cubicBezTo>
                      <a:pt x="26" y="14"/>
                      <a:pt x="23" y="21"/>
                      <a:pt x="17" y="23"/>
                    </a:cubicBezTo>
                    <a:cubicBezTo>
                      <a:pt x="15" y="23"/>
                      <a:pt x="14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2" y="8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9" y="11"/>
                      <a:pt x="8" y="12"/>
                      <a:pt x="9" y="13"/>
                    </a:cubicBezTo>
                    <a:cubicBezTo>
                      <a:pt x="10" y="15"/>
                      <a:pt x="12" y="16"/>
                      <a:pt x="14" y="15"/>
                    </a:cubicBezTo>
                    <a:cubicBezTo>
                      <a:pt x="16" y="15"/>
                      <a:pt x="17" y="12"/>
                      <a:pt x="17" y="11"/>
                    </a:cubicBezTo>
                    <a:cubicBezTo>
                      <a:pt x="16" y="10"/>
                      <a:pt x="16" y="9"/>
                      <a:pt x="15" y="9"/>
                    </a:cubicBezTo>
                    <a:cubicBezTo>
                      <a:pt x="14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55" name="Freeform 455"/>
              <p:cNvSpPr>
                <a:spLocks noEditPoints="1"/>
              </p:cNvSpPr>
              <p:nvPr/>
            </p:nvSpPr>
            <p:spPr bwMode="auto">
              <a:xfrm>
                <a:off x="-5062538" y="3297238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1 w 26"/>
                  <a:gd name="T3" fmla="*/ 15 h 24"/>
                  <a:gd name="T4" fmla="*/ 0 w 26"/>
                  <a:gd name="T5" fmla="*/ 11 h 24"/>
                  <a:gd name="T6" fmla="*/ 2 w 26"/>
                  <a:gd name="T7" fmla="*/ 6 h 24"/>
                  <a:gd name="T8" fmla="*/ 10 w 26"/>
                  <a:gd name="T9" fmla="*/ 1 h 24"/>
                  <a:gd name="T10" fmla="*/ 19 w 26"/>
                  <a:gd name="T11" fmla="*/ 2 h 24"/>
                  <a:gd name="T12" fmla="*/ 22 w 26"/>
                  <a:gd name="T13" fmla="*/ 5 h 24"/>
                  <a:gd name="T14" fmla="*/ 24 w 26"/>
                  <a:gd name="T15" fmla="*/ 9 h 24"/>
                  <a:gd name="T16" fmla="*/ 16 w 26"/>
                  <a:gd name="T17" fmla="*/ 23 h 24"/>
                  <a:gd name="T18" fmla="*/ 12 w 26"/>
                  <a:gd name="T19" fmla="*/ 24 h 24"/>
                  <a:gd name="T20" fmla="*/ 13 w 26"/>
                  <a:gd name="T21" fmla="*/ 9 h 24"/>
                  <a:gd name="T22" fmla="*/ 12 w 26"/>
                  <a:gd name="T23" fmla="*/ 9 h 24"/>
                  <a:gd name="T24" fmla="*/ 9 w 26"/>
                  <a:gd name="T25" fmla="*/ 11 h 24"/>
                  <a:gd name="T26" fmla="*/ 8 w 26"/>
                  <a:gd name="T27" fmla="*/ 12 h 24"/>
                  <a:gd name="T28" fmla="*/ 9 w 26"/>
                  <a:gd name="T29" fmla="*/ 13 h 24"/>
                  <a:gd name="T30" fmla="*/ 13 w 26"/>
                  <a:gd name="T31" fmla="*/ 16 h 24"/>
                  <a:gd name="T32" fmla="*/ 16 w 26"/>
                  <a:gd name="T33" fmla="*/ 11 h 24"/>
                  <a:gd name="T34" fmla="*/ 16 w 26"/>
                  <a:gd name="T35" fmla="*/ 10 h 24"/>
                  <a:gd name="T36" fmla="*/ 15 w 26"/>
                  <a:gd name="T37" fmla="*/ 9 h 24"/>
                  <a:gd name="T38" fmla="*/ 13 w 26"/>
                  <a:gd name="T3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7" y="24"/>
                      <a:pt x="2" y="20"/>
                      <a:pt x="1" y="15"/>
                    </a:cubicBezTo>
                    <a:cubicBezTo>
                      <a:pt x="0" y="14"/>
                      <a:pt x="0" y="12"/>
                      <a:pt x="0" y="11"/>
                    </a:cubicBezTo>
                    <a:cubicBezTo>
                      <a:pt x="1" y="9"/>
                      <a:pt x="1" y="8"/>
                      <a:pt x="2" y="6"/>
                    </a:cubicBezTo>
                    <a:cubicBezTo>
                      <a:pt x="4" y="3"/>
                      <a:pt x="7" y="2"/>
                      <a:pt x="10" y="1"/>
                    </a:cubicBezTo>
                    <a:cubicBezTo>
                      <a:pt x="13" y="0"/>
                      <a:pt x="16" y="1"/>
                      <a:pt x="19" y="2"/>
                    </a:cubicBezTo>
                    <a:cubicBezTo>
                      <a:pt x="20" y="3"/>
                      <a:pt x="21" y="4"/>
                      <a:pt x="22" y="5"/>
                    </a:cubicBezTo>
                    <a:cubicBezTo>
                      <a:pt x="23" y="6"/>
                      <a:pt x="24" y="7"/>
                      <a:pt x="24" y="9"/>
                    </a:cubicBezTo>
                    <a:cubicBezTo>
                      <a:pt x="26" y="15"/>
                      <a:pt x="22" y="22"/>
                      <a:pt x="16" y="23"/>
                    </a:cubicBezTo>
                    <a:cubicBezTo>
                      <a:pt x="15" y="24"/>
                      <a:pt x="13" y="24"/>
                      <a:pt x="12" y="24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10" y="10"/>
                      <a:pt x="9" y="11"/>
                    </a:cubicBezTo>
                    <a:cubicBezTo>
                      <a:pt x="9" y="11"/>
                      <a:pt x="8" y="11"/>
                      <a:pt x="8" y="12"/>
                    </a:cubicBezTo>
                    <a:cubicBezTo>
                      <a:pt x="8" y="12"/>
                      <a:pt x="8" y="13"/>
                      <a:pt x="9" y="13"/>
                    </a:cubicBezTo>
                    <a:cubicBezTo>
                      <a:pt x="9" y="15"/>
                      <a:pt x="11" y="16"/>
                      <a:pt x="13" y="16"/>
                    </a:cubicBezTo>
                    <a:cubicBezTo>
                      <a:pt x="16" y="15"/>
                      <a:pt x="17" y="13"/>
                      <a:pt x="16" y="11"/>
                    </a:cubicBezTo>
                    <a:cubicBezTo>
                      <a:pt x="16" y="11"/>
                      <a:pt x="16" y="10"/>
                      <a:pt x="16" y="10"/>
                    </a:cubicBezTo>
                    <a:cubicBezTo>
                      <a:pt x="15" y="10"/>
                      <a:pt x="15" y="9"/>
                      <a:pt x="15" y="9"/>
                    </a:cubicBezTo>
                    <a:cubicBezTo>
                      <a:pt x="14" y="9"/>
                      <a:pt x="13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56" name="Freeform 456"/>
              <p:cNvSpPr>
                <a:spLocks noEditPoints="1"/>
              </p:cNvSpPr>
              <p:nvPr/>
            </p:nvSpPr>
            <p:spPr bwMode="auto">
              <a:xfrm>
                <a:off x="-5070475" y="3267075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1 w 26"/>
                  <a:gd name="T3" fmla="*/ 14 h 23"/>
                  <a:gd name="T4" fmla="*/ 2 w 26"/>
                  <a:gd name="T5" fmla="*/ 5 h 23"/>
                  <a:gd name="T6" fmla="*/ 11 w 26"/>
                  <a:gd name="T7" fmla="*/ 0 h 23"/>
                  <a:gd name="T8" fmla="*/ 13 w 26"/>
                  <a:gd name="T9" fmla="*/ 0 h 23"/>
                  <a:gd name="T10" fmla="*/ 25 w 26"/>
                  <a:gd name="T11" fmla="*/ 9 h 23"/>
                  <a:gd name="T12" fmla="*/ 16 w 26"/>
                  <a:gd name="T13" fmla="*/ 23 h 23"/>
                  <a:gd name="T14" fmla="*/ 13 w 26"/>
                  <a:gd name="T15" fmla="*/ 23 h 23"/>
                  <a:gd name="T16" fmla="*/ 13 w 26"/>
                  <a:gd name="T17" fmla="*/ 8 h 23"/>
                  <a:gd name="T18" fmla="*/ 12 w 26"/>
                  <a:gd name="T19" fmla="*/ 8 h 23"/>
                  <a:gd name="T20" fmla="*/ 9 w 26"/>
                  <a:gd name="T21" fmla="*/ 10 h 23"/>
                  <a:gd name="T22" fmla="*/ 9 w 26"/>
                  <a:gd name="T23" fmla="*/ 12 h 23"/>
                  <a:gd name="T24" fmla="*/ 14 w 26"/>
                  <a:gd name="T25" fmla="*/ 15 h 23"/>
                  <a:gd name="T26" fmla="*/ 17 w 26"/>
                  <a:gd name="T27" fmla="*/ 10 h 23"/>
                  <a:gd name="T28" fmla="*/ 13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7" y="23"/>
                      <a:pt x="2" y="19"/>
                      <a:pt x="1" y="14"/>
                    </a:cubicBezTo>
                    <a:cubicBezTo>
                      <a:pt x="0" y="11"/>
                      <a:pt x="1" y="8"/>
                      <a:pt x="2" y="5"/>
                    </a:cubicBezTo>
                    <a:cubicBezTo>
                      <a:pt x="4" y="2"/>
                      <a:pt x="7" y="0"/>
                      <a:pt x="11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9" y="0"/>
                      <a:pt x="23" y="3"/>
                      <a:pt x="25" y="9"/>
                    </a:cubicBezTo>
                    <a:cubicBezTo>
                      <a:pt x="26" y="15"/>
                      <a:pt x="22" y="21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10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4"/>
                      <a:pt x="11" y="15"/>
                      <a:pt x="14" y="15"/>
                    </a:cubicBezTo>
                    <a:cubicBezTo>
                      <a:pt x="16" y="14"/>
                      <a:pt x="17" y="12"/>
                      <a:pt x="17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57" name="Freeform 457"/>
              <p:cNvSpPr>
                <a:spLocks noEditPoints="1"/>
              </p:cNvSpPr>
              <p:nvPr/>
            </p:nvSpPr>
            <p:spPr bwMode="auto">
              <a:xfrm>
                <a:off x="-5068888" y="3387725"/>
                <a:ext cx="55563" cy="53975"/>
              </a:xfrm>
              <a:custGeom>
                <a:avLst/>
                <a:gdLst>
                  <a:gd name="T0" fmla="*/ 12 w 26"/>
                  <a:gd name="T1" fmla="*/ 25 h 25"/>
                  <a:gd name="T2" fmla="*/ 1 w 26"/>
                  <a:gd name="T3" fmla="*/ 17 h 25"/>
                  <a:gd name="T4" fmla="*/ 1 w 26"/>
                  <a:gd name="T5" fmla="*/ 7 h 25"/>
                  <a:gd name="T6" fmla="*/ 8 w 26"/>
                  <a:gd name="T7" fmla="*/ 1 h 25"/>
                  <a:gd name="T8" fmla="*/ 12 w 26"/>
                  <a:gd name="T9" fmla="*/ 0 h 25"/>
                  <a:gd name="T10" fmla="*/ 24 w 26"/>
                  <a:gd name="T11" fmla="*/ 8 h 25"/>
                  <a:gd name="T12" fmla="*/ 17 w 26"/>
                  <a:gd name="T13" fmla="*/ 24 h 25"/>
                  <a:gd name="T14" fmla="*/ 12 w 26"/>
                  <a:gd name="T15" fmla="*/ 25 h 25"/>
                  <a:gd name="T16" fmla="*/ 12 w 26"/>
                  <a:gd name="T17" fmla="*/ 9 h 25"/>
                  <a:gd name="T18" fmla="*/ 11 w 26"/>
                  <a:gd name="T19" fmla="*/ 9 h 25"/>
                  <a:gd name="T20" fmla="*/ 9 w 26"/>
                  <a:gd name="T21" fmla="*/ 11 h 25"/>
                  <a:gd name="T22" fmla="*/ 9 w 26"/>
                  <a:gd name="T23" fmla="*/ 14 h 25"/>
                  <a:gd name="T24" fmla="*/ 14 w 26"/>
                  <a:gd name="T25" fmla="*/ 16 h 25"/>
                  <a:gd name="T26" fmla="*/ 16 w 26"/>
                  <a:gd name="T27" fmla="*/ 11 h 25"/>
                  <a:gd name="T28" fmla="*/ 12 w 26"/>
                  <a:gd name="T29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2" y="25"/>
                    </a:moveTo>
                    <a:cubicBezTo>
                      <a:pt x="7" y="25"/>
                      <a:pt x="3" y="22"/>
                      <a:pt x="1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3" y="5"/>
                      <a:pt x="5" y="2"/>
                      <a:pt x="8" y="1"/>
                    </a:cubicBezTo>
                    <a:cubicBezTo>
                      <a:pt x="9" y="1"/>
                      <a:pt x="11" y="0"/>
                      <a:pt x="12" y="0"/>
                    </a:cubicBezTo>
                    <a:cubicBezTo>
                      <a:pt x="17" y="0"/>
                      <a:pt x="22" y="3"/>
                      <a:pt x="24" y="8"/>
                    </a:cubicBezTo>
                    <a:cubicBezTo>
                      <a:pt x="26" y="14"/>
                      <a:pt x="23" y="21"/>
                      <a:pt x="17" y="24"/>
                    </a:cubicBezTo>
                    <a:cubicBezTo>
                      <a:pt x="15" y="24"/>
                      <a:pt x="14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1" y="9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6"/>
                      <a:pt x="12" y="17"/>
                      <a:pt x="14" y="16"/>
                    </a:cubicBezTo>
                    <a:cubicBezTo>
                      <a:pt x="16" y="15"/>
                      <a:pt x="17" y="13"/>
                      <a:pt x="16" y="11"/>
                    </a:cubicBezTo>
                    <a:cubicBezTo>
                      <a:pt x="16" y="10"/>
                      <a:pt x="14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58" name="Freeform 458"/>
              <p:cNvSpPr>
                <a:spLocks noEditPoints="1"/>
              </p:cNvSpPr>
              <p:nvPr/>
            </p:nvSpPr>
            <p:spPr bwMode="auto">
              <a:xfrm>
                <a:off x="-5081588" y="3355975"/>
                <a:ext cx="55563" cy="52388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6 h 25"/>
                  <a:gd name="T4" fmla="*/ 2 w 26"/>
                  <a:gd name="T5" fmla="*/ 7 h 25"/>
                  <a:gd name="T6" fmla="*/ 9 w 26"/>
                  <a:gd name="T7" fmla="*/ 1 h 25"/>
                  <a:gd name="T8" fmla="*/ 13 w 26"/>
                  <a:gd name="T9" fmla="*/ 0 h 25"/>
                  <a:gd name="T10" fmla="*/ 24 w 26"/>
                  <a:gd name="T11" fmla="*/ 8 h 25"/>
                  <a:gd name="T12" fmla="*/ 17 w 26"/>
                  <a:gd name="T13" fmla="*/ 24 h 25"/>
                  <a:gd name="T14" fmla="*/ 13 w 26"/>
                  <a:gd name="T15" fmla="*/ 25 h 25"/>
                  <a:gd name="T16" fmla="*/ 13 w 26"/>
                  <a:gd name="T17" fmla="*/ 8 h 25"/>
                  <a:gd name="T18" fmla="*/ 12 w 26"/>
                  <a:gd name="T19" fmla="*/ 9 h 25"/>
                  <a:gd name="T20" fmla="*/ 9 w 26"/>
                  <a:gd name="T21" fmla="*/ 11 h 25"/>
                  <a:gd name="T22" fmla="*/ 9 w 26"/>
                  <a:gd name="T23" fmla="*/ 14 h 25"/>
                  <a:gd name="T24" fmla="*/ 14 w 26"/>
                  <a:gd name="T25" fmla="*/ 16 h 25"/>
                  <a:gd name="T26" fmla="*/ 17 w 26"/>
                  <a:gd name="T27" fmla="*/ 11 h 25"/>
                  <a:gd name="T28" fmla="*/ 13 w 26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8" y="25"/>
                      <a:pt x="3" y="21"/>
                      <a:pt x="1" y="16"/>
                    </a:cubicBezTo>
                    <a:cubicBezTo>
                      <a:pt x="0" y="13"/>
                      <a:pt x="1" y="10"/>
                      <a:pt x="2" y="7"/>
                    </a:cubicBezTo>
                    <a:cubicBezTo>
                      <a:pt x="3" y="4"/>
                      <a:pt x="6" y="2"/>
                      <a:pt x="9" y="1"/>
                    </a:cubicBezTo>
                    <a:cubicBezTo>
                      <a:pt x="10" y="1"/>
                      <a:pt x="12" y="0"/>
                      <a:pt x="13" y="0"/>
                    </a:cubicBezTo>
                    <a:cubicBezTo>
                      <a:pt x="18" y="0"/>
                      <a:pt x="23" y="4"/>
                      <a:pt x="24" y="8"/>
                    </a:cubicBezTo>
                    <a:cubicBezTo>
                      <a:pt x="26" y="15"/>
                      <a:pt x="23" y="21"/>
                      <a:pt x="17" y="24"/>
                    </a:cubicBezTo>
                    <a:cubicBezTo>
                      <a:pt x="16" y="24"/>
                      <a:pt x="14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9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6"/>
                      <a:pt x="12" y="17"/>
                      <a:pt x="14" y="16"/>
                    </a:cubicBezTo>
                    <a:cubicBezTo>
                      <a:pt x="16" y="15"/>
                      <a:pt x="17" y="13"/>
                      <a:pt x="17" y="11"/>
                    </a:cubicBezTo>
                    <a:cubicBezTo>
                      <a:pt x="16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59" name="Freeform 459"/>
              <p:cNvSpPr>
                <a:spLocks noEditPoints="1"/>
              </p:cNvSpPr>
              <p:nvPr/>
            </p:nvSpPr>
            <p:spPr bwMode="auto">
              <a:xfrm>
                <a:off x="-5092700" y="3322638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7 w 26"/>
                  <a:gd name="T3" fmla="*/ 23 h 24"/>
                  <a:gd name="T4" fmla="*/ 1 w 26"/>
                  <a:gd name="T5" fmla="*/ 15 h 24"/>
                  <a:gd name="T6" fmla="*/ 2 w 26"/>
                  <a:gd name="T7" fmla="*/ 6 h 24"/>
                  <a:gd name="T8" fmla="*/ 10 w 26"/>
                  <a:gd name="T9" fmla="*/ 0 h 24"/>
                  <a:gd name="T10" fmla="*/ 13 w 26"/>
                  <a:gd name="T11" fmla="*/ 0 h 24"/>
                  <a:gd name="T12" fmla="*/ 25 w 26"/>
                  <a:gd name="T13" fmla="*/ 9 h 24"/>
                  <a:gd name="T14" fmla="*/ 24 w 26"/>
                  <a:gd name="T15" fmla="*/ 18 h 24"/>
                  <a:gd name="T16" fmla="*/ 17 w 26"/>
                  <a:gd name="T17" fmla="*/ 24 h 24"/>
                  <a:gd name="T18" fmla="*/ 13 w 26"/>
                  <a:gd name="T19" fmla="*/ 24 h 24"/>
                  <a:gd name="T20" fmla="*/ 13 w 26"/>
                  <a:gd name="T21" fmla="*/ 8 h 24"/>
                  <a:gd name="T22" fmla="*/ 12 w 26"/>
                  <a:gd name="T23" fmla="*/ 8 h 24"/>
                  <a:gd name="T24" fmla="*/ 9 w 26"/>
                  <a:gd name="T25" fmla="*/ 10 h 24"/>
                  <a:gd name="T26" fmla="*/ 9 w 26"/>
                  <a:gd name="T27" fmla="*/ 13 h 24"/>
                  <a:gd name="T28" fmla="*/ 11 w 26"/>
                  <a:gd name="T29" fmla="*/ 16 h 24"/>
                  <a:gd name="T30" fmla="*/ 14 w 26"/>
                  <a:gd name="T31" fmla="*/ 16 h 24"/>
                  <a:gd name="T32" fmla="*/ 16 w 26"/>
                  <a:gd name="T33" fmla="*/ 14 h 24"/>
                  <a:gd name="T34" fmla="*/ 17 w 26"/>
                  <a:gd name="T35" fmla="*/ 11 h 24"/>
                  <a:gd name="T36" fmla="*/ 13 w 26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1" y="24"/>
                      <a:pt x="9" y="24"/>
                      <a:pt x="7" y="23"/>
                    </a:cubicBezTo>
                    <a:cubicBezTo>
                      <a:pt x="4" y="21"/>
                      <a:pt x="2" y="19"/>
                      <a:pt x="1" y="15"/>
                    </a:cubicBezTo>
                    <a:cubicBezTo>
                      <a:pt x="0" y="12"/>
                      <a:pt x="1" y="9"/>
                      <a:pt x="2" y="6"/>
                    </a:cubicBezTo>
                    <a:cubicBezTo>
                      <a:pt x="4" y="3"/>
                      <a:pt x="7" y="1"/>
                      <a:pt x="10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8" y="0"/>
                      <a:pt x="23" y="4"/>
                      <a:pt x="25" y="9"/>
                    </a:cubicBezTo>
                    <a:cubicBezTo>
                      <a:pt x="26" y="12"/>
                      <a:pt x="25" y="15"/>
                      <a:pt x="24" y="18"/>
                    </a:cubicBezTo>
                    <a:cubicBezTo>
                      <a:pt x="22" y="21"/>
                      <a:pt x="20" y="23"/>
                      <a:pt x="17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2" y="8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10" y="15"/>
                      <a:pt x="11" y="16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5" y="16"/>
                      <a:pt x="16" y="15"/>
                      <a:pt x="16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60" name="Freeform 460"/>
              <p:cNvSpPr>
                <a:spLocks noEditPoints="1"/>
              </p:cNvSpPr>
              <p:nvPr/>
            </p:nvSpPr>
            <p:spPr bwMode="auto">
              <a:xfrm>
                <a:off x="-5100638" y="3290888"/>
                <a:ext cx="52388" cy="50800"/>
              </a:xfrm>
              <a:custGeom>
                <a:avLst/>
                <a:gdLst>
                  <a:gd name="T0" fmla="*/ 13 w 25"/>
                  <a:gd name="T1" fmla="*/ 24 h 24"/>
                  <a:gd name="T2" fmla="*/ 7 w 25"/>
                  <a:gd name="T3" fmla="*/ 22 h 24"/>
                  <a:gd name="T4" fmla="*/ 1 w 25"/>
                  <a:gd name="T5" fmla="*/ 14 h 24"/>
                  <a:gd name="T6" fmla="*/ 3 w 25"/>
                  <a:gd name="T7" fmla="*/ 5 h 24"/>
                  <a:gd name="T8" fmla="*/ 10 w 25"/>
                  <a:gd name="T9" fmla="*/ 0 h 24"/>
                  <a:gd name="T10" fmla="*/ 13 w 25"/>
                  <a:gd name="T11" fmla="*/ 0 h 24"/>
                  <a:gd name="T12" fmla="*/ 25 w 25"/>
                  <a:gd name="T13" fmla="*/ 9 h 24"/>
                  <a:gd name="T14" fmla="*/ 23 w 25"/>
                  <a:gd name="T15" fmla="*/ 18 h 24"/>
                  <a:gd name="T16" fmla="*/ 16 w 25"/>
                  <a:gd name="T17" fmla="*/ 23 h 24"/>
                  <a:gd name="T18" fmla="*/ 13 w 25"/>
                  <a:gd name="T19" fmla="*/ 24 h 24"/>
                  <a:gd name="T20" fmla="*/ 13 w 25"/>
                  <a:gd name="T21" fmla="*/ 8 h 24"/>
                  <a:gd name="T22" fmla="*/ 12 w 25"/>
                  <a:gd name="T23" fmla="*/ 8 h 24"/>
                  <a:gd name="T24" fmla="*/ 9 w 25"/>
                  <a:gd name="T25" fmla="*/ 9 h 24"/>
                  <a:gd name="T26" fmla="*/ 9 w 25"/>
                  <a:gd name="T27" fmla="*/ 13 h 24"/>
                  <a:gd name="T28" fmla="*/ 11 w 25"/>
                  <a:gd name="T29" fmla="*/ 15 h 24"/>
                  <a:gd name="T30" fmla="*/ 14 w 25"/>
                  <a:gd name="T31" fmla="*/ 15 h 24"/>
                  <a:gd name="T32" fmla="*/ 16 w 25"/>
                  <a:gd name="T33" fmla="*/ 14 h 24"/>
                  <a:gd name="T34" fmla="*/ 17 w 25"/>
                  <a:gd name="T35" fmla="*/ 11 h 24"/>
                  <a:gd name="T36" fmla="*/ 13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8" y="23"/>
                      <a:pt x="7" y="22"/>
                    </a:cubicBezTo>
                    <a:cubicBezTo>
                      <a:pt x="4" y="20"/>
                      <a:pt x="2" y="18"/>
                      <a:pt x="1" y="14"/>
                    </a:cubicBezTo>
                    <a:cubicBezTo>
                      <a:pt x="0" y="11"/>
                      <a:pt x="1" y="8"/>
                      <a:pt x="3" y="5"/>
                    </a:cubicBezTo>
                    <a:cubicBezTo>
                      <a:pt x="4" y="2"/>
                      <a:pt x="7" y="0"/>
                      <a:pt x="10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9" y="0"/>
                      <a:pt x="23" y="3"/>
                      <a:pt x="25" y="9"/>
                    </a:cubicBezTo>
                    <a:cubicBezTo>
                      <a:pt x="25" y="12"/>
                      <a:pt x="25" y="15"/>
                      <a:pt x="23" y="18"/>
                    </a:cubicBezTo>
                    <a:cubicBezTo>
                      <a:pt x="22" y="20"/>
                      <a:pt x="19" y="22"/>
                      <a:pt x="16" y="23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9"/>
                    </a:cubicBezTo>
                    <a:cubicBezTo>
                      <a:pt x="9" y="10"/>
                      <a:pt x="9" y="11"/>
                      <a:pt x="9" y="13"/>
                    </a:cubicBezTo>
                    <a:cubicBezTo>
                      <a:pt x="9" y="13"/>
                      <a:pt x="10" y="14"/>
                      <a:pt x="11" y="15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5"/>
                      <a:pt x="16" y="15"/>
                      <a:pt x="16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61" name="Freeform 461"/>
              <p:cNvSpPr>
                <a:spLocks noEditPoints="1"/>
              </p:cNvSpPr>
              <p:nvPr/>
            </p:nvSpPr>
            <p:spPr bwMode="auto">
              <a:xfrm>
                <a:off x="-5108575" y="3382963"/>
                <a:ext cx="57150" cy="53975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7 h 25"/>
                  <a:gd name="T4" fmla="*/ 1 w 26"/>
                  <a:gd name="T5" fmla="*/ 7 h 25"/>
                  <a:gd name="T6" fmla="*/ 8 w 26"/>
                  <a:gd name="T7" fmla="*/ 1 h 25"/>
                  <a:gd name="T8" fmla="*/ 12 w 26"/>
                  <a:gd name="T9" fmla="*/ 0 h 25"/>
                  <a:gd name="T10" fmla="*/ 24 w 26"/>
                  <a:gd name="T11" fmla="*/ 8 h 25"/>
                  <a:gd name="T12" fmla="*/ 17 w 26"/>
                  <a:gd name="T13" fmla="*/ 24 h 25"/>
                  <a:gd name="T14" fmla="*/ 13 w 26"/>
                  <a:gd name="T15" fmla="*/ 25 h 25"/>
                  <a:gd name="T16" fmla="*/ 12 w 26"/>
                  <a:gd name="T17" fmla="*/ 8 h 25"/>
                  <a:gd name="T18" fmla="*/ 11 w 26"/>
                  <a:gd name="T19" fmla="*/ 9 h 25"/>
                  <a:gd name="T20" fmla="*/ 9 w 26"/>
                  <a:gd name="T21" fmla="*/ 11 h 25"/>
                  <a:gd name="T22" fmla="*/ 9 w 26"/>
                  <a:gd name="T23" fmla="*/ 14 h 25"/>
                  <a:gd name="T24" fmla="*/ 14 w 26"/>
                  <a:gd name="T25" fmla="*/ 17 h 25"/>
                  <a:gd name="T26" fmla="*/ 16 w 26"/>
                  <a:gd name="T27" fmla="*/ 11 h 25"/>
                  <a:gd name="T28" fmla="*/ 12 w 26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8" y="25"/>
                      <a:pt x="3" y="22"/>
                      <a:pt x="1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3" y="4"/>
                      <a:pt x="5" y="2"/>
                      <a:pt x="8" y="1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7" y="0"/>
                      <a:pt x="22" y="4"/>
                      <a:pt x="24" y="8"/>
                    </a:cubicBezTo>
                    <a:cubicBezTo>
                      <a:pt x="26" y="15"/>
                      <a:pt x="23" y="22"/>
                      <a:pt x="17" y="24"/>
                    </a:cubicBezTo>
                    <a:cubicBezTo>
                      <a:pt x="16" y="25"/>
                      <a:pt x="14" y="25"/>
                      <a:pt x="13" y="25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6"/>
                      <a:pt x="12" y="18"/>
                      <a:pt x="14" y="17"/>
                    </a:cubicBezTo>
                    <a:cubicBezTo>
                      <a:pt x="16" y="16"/>
                      <a:pt x="17" y="13"/>
                      <a:pt x="16" y="11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62" name="Freeform 462"/>
              <p:cNvSpPr>
                <a:spLocks noEditPoints="1"/>
              </p:cNvSpPr>
              <p:nvPr/>
            </p:nvSpPr>
            <p:spPr bwMode="auto">
              <a:xfrm>
                <a:off x="-5181600" y="3346450"/>
                <a:ext cx="87313" cy="85725"/>
              </a:xfrm>
              <a:custGeom>
                <a:avLst/>
                <a:gdLst>
                  <a:gd name="T0" fmla="*/ 20 w 40"/>
                  <a:gd name="T1" fmla="*/ 40 h 40"/>
                  <a:gd name="T2" fmla="*/ 2 w 40"/>
                  <a:gd name="T3" fmla="*/ 26 h 40"/>
                  <a:gd name="T4" fmla="*/ 1 w 40"/>
                  <a:gd name="T5" fmla="*/ 18 h 40"/>
                  <a:gd name="T6" fmla="*/ 2 w 40"/>
                  <a:gd name="T7" fmla="*/ 11 h 40"/>
                  <a:gd name="T8" fmla="*/ 14 w 40"/>
                  <a:gd name="T9" fmla="*/ 2 h 40"/>
                  <a:gd name="T10" fmla="*/ 28 w 40"/>
                  <a:gd name="T11" fmla="*/ 4 h 40"/>
                  <a:gd name="T12" fmla="*/ 33 w 40"/>
                  <a:gd name="T13" fmla="*/ 9 h 40"/>
                  <a:gd name="T14" fmla="*/ 36 w 40"/>
                  <a:gd name="T15" fmla="*/ 15 h 40"/>
                  <a:gd name="T16" fmla="*/ 25 w 40"/>
                  <a:gd name="T17" fmla="*/ 39 h 40"/>
                  <a:gd name="T18" fmla="*/ 20 w 40"/>
                  <a:gd name="T19" fmla="*/ 40 h 40"/>
                  <a:gd name="T20" fmla="*/ 18 w 40"/>
                  <a:gd name="T21" fmla="*/ 9 h 40"/>
                  <a:gd name="T22" fmla="*/ 16 w 40"/>
                  <a:gd name="T23" fmla="*/ 9 h 40"/>
                  <a:gd name="T24" fmla="*/ 10 w 40"/>
                  <a:gd name="T25" fmla="*/ 14 h 40"/>
                  <a:gd name="T26" fmla="*/ 9 w 40"/>
                  <a:gd name="T27" fmla="*/ 19 h 40"/>
                  <a:gd name="T28" fmla="*/ 9 w 40"/>
                  <a:gd name="T29" fmla="*/ 24 h 40"/>
                  <a:gd name="T30" fmla="*/ 20 w 40"/>
                  <a:gd name="T31" fmla="*/ 32 h 40"/>
                  <a:gd name="T32" fmla="*/ 23 w 40"/>
                  <a:gd name="T33" fmla="*/ 32 h 40"/>
                  <a:gd name="T34" fmla="*/ 29 w 40"/>
                  <a:gd name="T35" fmla="*/ 18 h 40"/>
                  <a:gd name="T36" fmla="*/ 27 w 40"/>
                  <a:gd name="T37" fmla="*/ 13 h 40"/>
                  <a:gd name="T38" fmla="*/ 23 w 40"/>
                  <a:gd name="T39" fmla="*/ 11 h 40"/>
                  <a:gd name="T40" fmla="*/ 18 w 40"/>
                  <a:gd name="T41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12" y="40"/>
                      <a:pt x="4" y="35"/>
                      <a:pt x="2" y="26"/>
                    </a:cubicBezTo>
                    <a:cubicBezTo>
                      <a:pt x="1" y="24"/>
                      <a:pt x="0" y="21"/>
                      <a:pt x="1" y="18"/>
                    </a:cubicBezTo>
                    <a:cubicBezTo>
                      <a:pt x="1" y="16"/>
                      <a:pt x="1" y="13"/>
                      <a:pt x="2" y="11"/>
                    </a:cubicBezTo>
                    <a:cubicBezTo>
                      <a:pt x="5" y="6"/>
                      <a:pt x="9" y="3"/>
                      <a:pt x="14" y="2"/>
                    </a:cubicBezTo>
                    <a:cubicBezTo>
                      <a:pt x="18" y="0"/>
                      <a:pt x="23" y="1"/>
                      <a:pt x="28" y="4"/>
                    </a:cubicBezTo>
                    <a:cubicBezTo>
                      <a:pt x="30" y="5"/>
                      <a:pt x="32" y="7"/>
                      <a:pt x="33" y="9"/>
                    </a:cubicBezTo>
                    <a:cubicBezTo>
                      <a:pt x="34" y="10"/>
                      <a:pt x="35" y="12"/>
                      <a:pt x="36" y="15"/>
                    </a:cubicBezTo>
                    <a:cubicBezTo>
                      <a:pt x="40" y="25"/>
                      <a:pt x="35" y="36"/>
                      <a:pt x="25" y="39"/>
                    </a:cubicBezTo>
                    <a:cubicBezTo>
                      <a:pt x="24" y="40"/>
                      <a:pt x="22" y="40"/>
                      <a:pt x="20" y="40"/>
                    </a:cubicBezTo>
                    <a:close/>
                    <a:moveTo>
                      <a:pt x="18" y="9"/>
                    </a:moveTo>
                    <a:cubicBezTo>
                      <a:pt x="17" y="9"/>
                      <a:pt x="16" y="9"/>
                      <a:pt x="16" y="9"/>
                    </a:cubicBezTo>
                    <a:cubicBezTo>
                      <a:pt x="13" y="10"/>
                      <a:pt x="11" y="12"/>
                      <a:pt x="10" y="14"/>
                    </a:cubicBezTo>
                    <a:cubicBezTo>
                      <a:pt x="9" y="16"/>
                      <a:pt x="9" y="17"/>
                      <a:pt x="9" y="19"/>
                    </a:cubicBezTo>
                    <a:cubicBezTo>
                      <a:pt x="9" y="21"/>
                      <a:pt x="9" y="22"/>
                      <a:pt x="9" y="24"/>
                    </a:cubicBezTo>
                    <a:cubicBezTo>
                      <a:pt x="11" y="29"/>
                      <a:pt x="15" y="32"/>
                      <a:pt x="20" y="32"/>
                    </a:cubicBezTo>
                    <a:cubicBezTo>
                      <a:pt x="21" y="32"/>
                      <a:pt x="22" y="32"/>
                      <a:pt x="23" y="32"/>
                    </a:cubicBezTo>
                    <a:cubicBezTo>
                      <a:pt x="28" y="30"/>
                      <a:pt x="31" y="23"/>
                      <a:pt x="29" y="18"/>
                    </a:cubicBezTo>
                    <a:cubicBezTo>
                      <a:pt x="28" y="16"/>
                      <a:pt x="27" y="15"/>
                      <a:pt x="27" y="13"/>
                    </a:cubicBezTo>
                    <a:cubicBezTo>
                      <a:pt x="26" y="12"/>
                      <a:pt x="25" y="11"/>
                      <a:pt x="23" y="11"/>
                    </a:cubicBezTo>
                    <a:cubicBezTo>
                      <a:pt x="22" y="10"/>
                      <a:pt x="20" y="9"/>
                      <a:pt x="1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63" name="Freeform 463"/>
              <p:cNvSpPr>
                <a:spLocks noEditPoints="1"/>
              </p:cNvSpPr>
              <p:nvPr/>
            </p:nvSpPr>
            <p:spPr bwMode="auto">
              <a:xfrm>
                <a:off x="-5121275" y="3349625"/>
                <a:ext cx="58738" cy="52388"/>
              </a:xfrm>
              <a:custGeom>
                <a:avLst/>
                <a:gdLst>
                  <a:gd name="T0" fmla="*/ 13 w 27"/>
                  <a:gd name="T1" fmla="*/ 25 h 25"/>
                  <a:gd name="T2" fmla="*/ 1 w 27"/>
                  <a:gd name="T3" fmla="*/ 16 h 25"/>
                  <a:gd name="T4" fmla="*/ 2 w 27"/>
                  <a:gd name="T5" fmla="*/ 7 h 25"/>
                  <a:gd name="T6" fmla="*/ 9 w 27"/>
                  <a:gd name="T7" fmla="*/ 1 h 25"/>
                  <a:gd name="T8" fmla="*/ 19 w 27"/>
                  <a:gd name="T9" fmla="*/ 2 h 25"/>
                  <a:gd name="T10" fmla="*/ 24 w 27"/>
                  <a:gd name="T11" fmla="*/ 9 h 25"/>
                  <a:gd name="T12" fmla="*/ 17 w 27"/>
                  <a:gd name="T13" fmla="*/ 24 h 25"/>
                  <a:gd name="T14" fmla="*/ 13 w 27"/>
                  <a:gd name="T15" fmla="*/ 25 h 25"/>
                  <a:gd name="T16" fmla="*/ 13 w 27"/>
                  <a:gd name="T17" fmla="*/ 8 h 25"/>
                  <a:gd name="T18" fmla="*/ 12 w 27"/>
                  <a:gd name="T19" fmla="*/ 9 h 25"/>
                  <a:gd name="T20" fmla="*/ 9 w 27"/>
                  <a:gd name="T21" fmla="*/ 11 h 25"/>
                  <a:gd name="T22" fmla="*/ 9 w 27"/>
                  <a:gd name="T23" fmla="*/ 14 h 25"/>
                  <a:gd name="T24" fmla="*/ 14 w 27"/>
                  <a:gd name="T25" fmla="*/ 17 h 25"/>
                  <a:gd name="T26" fmla="*/ 17 w 27"/>
                  <a:gd name="T27" fmla="*/ 12 h 25"/>
                  <a:gd name="T28" fmla="*/ 15 w 27"/>
                  <a:gd name="T29" fmla="*/ 9 h 25"/>
                  <a:gd name="T30" fmla="*/ 13 w 27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5">
                    <a:moveTo>
                      <a:pt x="13" y="25"/>
                    </a:moveTo>
                    <a:cubicBezTo>
                      <a:pt x="8" y="25"/>
                      <a:pt x="3" y="22"/>
                      <a:pt x="1" y="16"/>
                    </a:cubicBezTo>
                    <a:cubicBezTo>
                      <a:pt x="0" y="13"/>
                      <a:pt x="0" y="10"/>
                      <a:pt x="2" y="7"/>
                    </a:cubicBezTo>
                    <a:cubicBezTo>
                      <a:pt x="4" y="4"/>
                      <a:pt x="6" y="2"/>
                      <a:pt x="9" y="1"/>
                    </a:cubicBezTo>
                    <a:cubicBezTo>
                      <a:pt x="12" y="0"/>
                      <a:pt x="16" y="0"/>
                      <a:pt x="19" y="2"/>
                    </a:cubicBezTo>
                    <a:cubicBezTo>
                      <a:pt x="21" y="3"/>
                      <a:pt x="23" y="6"/>
                      <a:pt x="24" y="9"/>
                    </a:cubicBezTo>
                    <a:cubicBezTo>
                      <a:pt x="27" y="15"/>
                      <a:pt x="23" y="22"/>
                      <a:pt x="17" y="24"/>
                    </a:cubicBezTo>
                    <a:cubicBezTo>
                      <a:pt x="16" y="25"/>
                      <a:pt x="14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6"/>
                      <a:pt x="12" y="18"/>
                      <a:pt x="14" y="17"/>
                    </a:cubicBezTo>
                    <a:cubicBezTo>
                      <a:pt x="16" y="16"/>
                      <a:pt x="17" y="14"/>
                      <a:pt x="17" y="12"/>
                    </a:cubicBezTo>
                    <a:cubicBezTo>
                      <a:pt x="16" y="11"/>
                      <a:pt x="16" y="10"/>
                      <a:pt x="15" y="9"/>
                    </a:cubicBezTo>
                    <a:cubicBezTo>
                      <a:pt x="14" y="9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64" name="Freeform 464"/>
              <p:cNvSpPr>
                <a:spLocks noEditPoints="1"/>
              </p:cNvSpPr>
              <p:nvPr/>
            </p:nvSpPr>
            <p:spPr bwMode="auto">
              <a:xfrm>
                <a:off x="-5129213" y="3314700"/>
                <a:ext cx="55563" cy="53975"/>
              </a:xfrm>
              <a:custGeom>
                <a:avLst/>
                <a:gdLst>
                  <a:gd name="T0" fmla="*/ 12 w 26"/>
                  <a:gd name="T1" fmla="*/ 25 h 25"/>
                  <a:gd name="T2" fmla="*/ 0 w 26"/>
                  <a:gd name="T3" fmla="*/ 16 h 25"/>
                  <a:gd name="T4" fmla="*/ 0 w 26"/>
                  <a:gd name="T5" fmla="*/ 11 h 25"/>
                  <a:gd name="T6" fmla="*/ 2 w 26"/>
                  <a:gd name="T7" fmla="*/ 6 h 25"/>
                  <a:gd name="T8" fmla="*/ 9 w 26"/>
                  <a:gd name="T9" fmla="*/ 0 h 25"/>
                  <a:gd name="T10" fmla="*/ 18 w 26"/>
                  <a:gd name="T11" fmla="*/ 2 h 25"/>
                  <a:gd name="T12" fmla="*/ 22 w 26"/>
                  <a:gd name="T13" fmla="*/ 5 h 25"/>
                  <a:gd name="T14" fmla="*/ 24 w 26"/>
                  <a:gd name="T15" fmla="*/ 9 h 25"/>
                  <a:gd name="T16" fmla="*/ 16 w 26"/>
                  <a:gd name="T17" fmla="*/ 25 h 25"/>
                  <a:gd name="T18" fmla="*/ 12 w 26"/>
                  <a:gd name="T19" fmla="*/ 25 h 25"/>
                  <a:gd name="T20" fmla="*/ 12 w 26"/>
                  <a:gd name="T21" fmla="*/ 8 h 25"/>
                  <a:gd name="T22" fmla="*/ 11 w 26"/>
                  <a:gd name="T23" fmla="*/ 8 h 25"/>
                  <a:gd name="T24" fmla="*/ 9 w 26"/>
                  <a:gd name="T25" fmla="*/ 10 h 25"/>
                  <a:gd name="T26" fmla="*/ 8 w 26"/>
                  <a:gd name="T27" fmla="*/ 12 h 25"/>
                  <a:gd name="T28" fmla="*/ 8 w 26"/>
                  <a:gd name="T29" fmla="*/ 14 h 25"/>
                  <a:gd name="T30" fmla="*/ 13 w 26"/>
                  <a:gd name="T31" fmla="*/ 17 h 25"/>
                  <a:gd name="T32" fmla="*/ 16 w 26"/>
                  <a:gd name="T33" fmla="*/ 12 h 25"/>
                  <a:gd name="T34" fmla="*/ 15 w 26"/>
                  <a:gd name="T35" fmla="*/ 10 h 25"/>
                  <a:gd name="T36" fmla="*/ 14 w 26"/>
                  <a:gd name="T37" fmla="*/ 9 h 25"/>
                  <a:gd name="T38" fmla="*/ 12 w 26"/>
                  <a:gd name="T3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6" h="25">
                    <a:moveTo>
                      <a:pt x="12" y="25"/>
                    </a:moveTo>
                    <a:cubicBezTo>
                      <a:pt x="7" y="25"/>
                      <a:pt x="2" y="21"/>
                      <a:pt x="0" y="16"/>
                    </a:cubicBezTo>
                    <a:cubicBezTo>
                      <a:pt x="0" y="14"/>
                      <a:pt x="0" y="12"/>
                      <a:pt x="0" y="11"/>
                    </a:cubicBezTo>
                    <a:cubicBezTo>
                      <a:pt x="0" y="9"/>
                      <a:pt x="1" y="8"/>
                      <a:pt x="2" y="6"/>
                    </a:cubicBezTo>
                    <a:cubicBezTo>
                      <a:pt x="3" y="3"/>
                      <a:pt x="6" y="1"/>
                      <a:pt x="9" y="0"/>
                    </a:cubicBezTo>
                    <a:cubicBezTo>
                      <a:pt x="12" y="0"/>
                      <a:pt x="16" y="0"/>
                      <a:pt x="18" y="2"/>
                    </a:cubicBezTo>
                    <a:cubicBezTo>
                      <a:pt x="20" y="3"/>
                      <a:pt x="21" y="4"/>
                      <a:pt x="22" y="5"/>
                    </a:cubicBezTo>
                    <a:cubicBezTo>
                      <a:pt x="23" y="6"/>
                      <a:pt x="23" y="8"/>
                      <a:pt x="24" y="9"/>
                    </a:cubicBezTo>
                    <a:cubicBezTo>
                      <a:pt x="26" y="16"/>
                      <a:pt x="22" y="23"/>
                      <a:pt x="16" y="25"/>
                    </a:cubicBezTo>
                    <a:cubicBezTo>
                      <a:pt x="15" y="25"/>
                      <a:pt x="13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9" y="16"/>
                      <a:pt x="11" y="17"/>
                      <a:pt x="13" y="17"/>
                    </a:cubicBezTo>
                    <a:cubicBezTo>
                      <a:pt x="15" y="16"/>
                      <a:pt x="17" y="14"/>
                      <a:pt x="16" y="12"/>
                    </a:cubicBezTo>
                    <a:cubicBezTo>
                      <a:pt x="16" y="11"/>
                      <a:pt x="16" y="10"/>
                      <a:pt x="15" y="10"/>
                    </a:cubicBezTo>
                    <a:cubicBezTo>
                      <a:pt x="15" y="9"/>
                      <a:pt x="15" y="9"/>
                      <a:pt x="14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65" name="Freeform 465"/>
              <p:cNvSpPr>
                <a:spLocks noEditPoints="1"/>
              </p:cNvSpPr>
              <p:nvPr/>
            </p:nvSpPr>
            <p:spPr bwMode="auto">
              <a:xfrm>
                <a:off x="-5048250" y="3189288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0 w 25"/>
                  <a:gd name="T3" fmla="*/ 14 h 24"/>
                  <a:gd name="T4" fmla="*/ 3 w 25"/>
                  <a:gd name="T5" fmla="*/ 6 h 24"/>
                  <a:gd name="T6" fmla="*/ 11 w 25"/>
                  <a:gd name="T7" fmla="*/ 1 h 24"/>
                  <a:gd name="T8" fmla="*/ 25 w 25"/>
                  <a:gd name="T9" fmla="*/ 11 h 24"/>
                  <a:gd name="T10" fmla="*/ 14 w 25"/>
                  <a:gd name="T11" fmla="*/ 24 h 24"/>
                  <a:gd name="T12" fmla="*/ 12 w 25"/>
                  <a:gd name="T13" fmla="*/ 24 h 24"/>
                  <a:gd name="T14" fmla="*/ 13 w 25"/>
                  <a:gd name="T15" fmla="*/ 9 h 24"/>
                  <a:gd name="T16" fmla="*/ 12 w 25"/>
                  <a:gd name="T17" fmla="*/ 9 h 24"/>
                  <a:gd name="T18" fmla="*/ 9 w 25"/>
                  <a:gd name="T19" fmla="*/ 11 h 24"/>
                  <a:gd name="T20" fmla="*/ 8 w 25"/>
                  <a:gd name="T21" fmla="*/ 13 h 24"/>
                  <a:gd name="T22" fmla="*/ 13 w 25"/>
                  <a:gd name="T23" fmla="*/ 16 h 24"/>
                  <a:gd name="T24" fmla="*/ 17 w 25"/>
                  <a:gd name="T25" fmla="*/ 12 h 24"/>
                  <a:gd name="T26" fmla="*/ 13 w 25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6" y="24"/>
                      <a:pt x="1" y="19"/>
                      <a:pt x="0" y="14"/>
                    </a:cubicBezTo>
                    <a:cubicBezTo>
                      <a:pt x="0" y="11"/>
                      <a:pt x="1" y="8"/>
                      <a:pt x="3" y="6"/>
                    </a:cubicBezTo>
                    <a:cubicBezTo>
                      <a:pt x="5" y="3"/>
                      <a:pt x="8" y="1"/>
                      <a:pt x="11" y="1"/>
                    </a:cubicBezTo>
                    <a:cubicBezTo>
                      <a:pt x="18" y="0"/>
                      <a:pt x="24" y="5"/>
                      <a:pt x="25" y="11"/>
                    </a:cubicBezTo>
                    <a:cubicBezTo>
                      <a:pt x="25" y="17"/>
                      <a:pt x="21" y="23"/>
                      <a:pt x="14" y="24"/>
                    </a:cubicBezTo>
                    <a:cubicBezTo>
                      <a:pt x="13" y="24"/>
                      <a:pt x="13" y="24"/>
                      <a:pt x="12" y="24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1"/>
                      <a:pt x="8" y="12"/>
                      <a:pt x="8" y="13"/>
                    </a:cubicBezTo>
                    <a:cubicBezTo>
                      <a:pt x="9" y="15"/>
                      <a:pt x="11" y="16"/>
                      <a:pt x="13" y="16"/>
                    </a:cubicBezTo>
                    <a:cubicBezTo>
                      <a:pt x="15" y="15"/>
                      <a:pt x="17" y="14"/>
                      <a:pt x="17" y="12"/>
                    </a:cubicBezTo>
                    <a:cubicBezTo>
                      <a:pt x="16" y="10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66" name="Freeform 466"/>
              <p:cNvSpPr>
                <a:spLocks noEditPoints="1"/>
              </p:cNvSpPr>
              <p:nvPr/>
            </p:nvSpPr>
            <p:spPr bwMode="auto">
              <a:xfrm>
                <a:off x="-5049838" y="3160713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0 w 25"/>
                  <a:gd name="T3" fmla="*/ 13 h 23"/>
                  <a:gd name="T4" fmla="*/ 3 w 25"/>
                  <a:gd name="T5" fmla="*/ 4 h 23"/>
                  <a:gd name="T6" fmla="*/ 12 w 25"/>
                  <a:gd name="T7" fmla="*/ 0 h 23"/>
                  <a:gd name="T8" fmla="*/ 20 w 25"/>
                  <a:gd name="T9" fmla="*/ 3 h 23"/>
                  <a:gd name="T10" fmla="*/ 24 w 25"/>
                  <a:gd name="T11" fmla="*/ 11 h 23"/>
                  <a:gd name="T12" fmla="*/ 13 w 25"/>
                  <a:gd name="T13" fmla="*/ 23 h 23"/>
                  <a:gd name="T14" fmla="*/ 12 w 25"/>
                  <a:gd name="T15" fmla="*/ 23 h 23"/>
                  <a:gd name="T16" fmla="*/ 12 w 25"/>
                  <a:gd name="T17" fmla="*/ 9 h 23"/>
                  <a:gd name="T18" fmla="*/ 12 w 25"/>
                  <a:gd name="T19" fmla="*/ 9 h 23"/>
                  <a:gd name="T20" fmla="*/ 9 w 25"/>
                  <a:gd name="T21" fmla="*/ 10 h 23"/>
                  <a:gd name="T22" fmla="*/ 8 w 25"/>
                  <a:gd name="T23" fmla="*/ 12 h 23"/>
                  <a:gd name="T24" fmla="*/ 12 w 25"/>
                  <a:gd name="T25" fmla="*/ 15 h 23"/>
                  <a:gd name="T26" fmla="*/ 16 w 25"/>
                  <a:gd name="T27" fmla="*/ 12 h 23"/>
                  <a:gd name="T28" fmla="*/ 15 w 25"/>
                  <a:gd name="T29" fmla="*/ 10 h 23"/>
                  <a:gd name="T30" fmla="*/ 12 w 25"/>
                  <a:gd name="T31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6" y="23"/>
                      <a:pt x="1" y="19"/>
                      <a:pt x="0" y="13"/>
                    </a:cubicBezTo>
                    <a:cubicBezTo>
                      <a:pt x="0" y="10"/>
                      <a:pt x="1" y="6"/>
                      <a:pt x="3" y="4"/>
                    </a:cubicBezTo>
                    <a:cubicBezTo>
                      <a:pt x="5" y="2"/>
                      <a:pt x="8" y="1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3" y="5"/>
                      <a:pt x="24" y="8"/>
                      <a:pt x="24" y="11"/>
                    </a:cubicBezTo>
                    <a:cubicBezTo>
                      <a:pt x="25" y="17"/>
                      <a:pt x="20" y="22"/>
                      <a:pt x="13" y="23"/>
                    </a:cubicBezTo>
                    <a:cubicBezTo>
                      <a:pt x="13" y="23"/>
                      <a:pt x="12" y="23"/>
                      <a:pt x="12" y="23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4"/>
                      <a:pt x="10" y="15"/>
                      <a:pt x="12" y="15"/>
                    </a:cubicBezTo>
                    <a:cubicBezTo>
                      <a:pt x="15" y="15"/>
                      <a:pt x="16" y="13"/>
                      <a:pt x="16" y="12"/>
                    </a:cubicBezTo>
                    <a:cubicBezTo>
                      <a:pt x="16" y="11"/>
                      <a:pt x="15" y="10"/>
                      <a:pt x="15" y="10"/>
                    </a:cubicBezTo>
                    <a:cubicBezTo>
                      <a:pt x="14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67" name="Freeform 467"/>
              <p:cNvSpPr>
                <a:spLocks noEditPoints="1"/>
              </p:cNvSpPr>
              <p:nvPr/>
            </p:nvSpPr>
            <p:spPr bwMode="auto">
              <a:xfrm>
                <a:off x="-5051425" y="3130550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0 w 25"/>
                  <a:gd name="T3" fmla="*/ 12 h 23"/>
                  <a:gd name="T4" fmla="*/ 4 w 25"/>
                  <a:gd name="T5" fmla="*/ 3 h 23"/>
                  <a:gd name="T6" fmla="*/ 12 w 25"/>
                  <a:gd name="T7" fmla="*/ 0 h 23"/>
                  <a:gd name="T8" fmla="*/ 25 w 25"/>
                  <a:gd name="T9" fmla="*/ 11 h 23"/>
                  <a:gd name="T10" fmla="*/ 13 w 25"/>
                  <a:gd name="T11" fmla="*/ 23 h 23"/>
                  <a:gd name="T12" fmla="*/ 12 w 25"/>
                  <a:gd name="T13" fmla="*/ 23 h 23"/>
                  <a:gd name="T14" fmla="*/ 12 w 25"/>
                  <a:gd name="T15" fmla="*/ 8 h 23"/>
                  <a:gd name="T16" fmla="*/ 9 w 25"/>
                  <a:gd name="T17" fmla="*/ 9 h 23"/>
                  <a:gd name="T18" fmla="*/ 8 w 25"/>
                  <a:gd name="T19" fmla="*/ 11 h 23"/>
                  <a:gd name="T20" fmla="*/ 12 w 25"/>
                  <a:gd name="T21" fmla="*/ 15 h 23"/>
                  <a:gd name="T22" fmla="*/ 13 w 25"/>
                  <a:gd name="T23" fmla="*/ 14 h 23"/>
                  <a:gd name="T24" fmla="*/ 17 w 25"/>
                  <a:gd name="T25" fmla="*/ 11 h 23"/>
                  <a:gd name="T26" fmla="*/ 12 w 25"/>
                  <a:gd name="T27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6" y="23"/>
                      <a:pt x="1" y="18"/>
                      <a:pt x="0" y="12"/>
                    </a:cubicBezTo>
                    <a:cubicBezTo>
                      <a:pt x="0" y="9"/>
                      <a:pt x="1" y="6"/>
                      <a:pt x="4" y="3"/>
                    </a:cubicBezTo>
                    <a:cubicBezTo>
                      <a:pt x="6" y="1"/>
                      <a:pt x="9" y="0"/>
                      <a:pt x="12" y="0"/>
                    </a:cubicBezTo>
                    <a:cubicBezTo>
                      <a:pt x="19" y="0"/>
                      <a:pt x="25" y="5"/>
                      <a:pt x="25" y="11"/>
                    </a:cubicBezTo>
                    <a:cubicBezTo>
                      <a:pt x="25" y="17"/>
                      <a:pt x="20" y="22"/>
                      <a:pt x="13" y="23"/>
                    </a:cubicBezTo>
                    <a:lnTo>
                      <a:pt x="12" y="23"/>
                    </a:ln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9" y="10"/>
                      <a:pt x="8" y="10"/>
                      <a:pt x="8" y="11"/>
                    </a:cubicBezTo>
                    <a:cubicBezTo>
                      <a:pt x="9" y="13"/>
                      <a:pt x="10" y="15"/>
                      <a:pt x="12" y="15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5" y="14"/>
                      <a:pt x="17" y="13"/>
                      <a:pt x="17" y="11"/>
                    </a:cubicBezTo>
                    <a:cubicBezTo>
                      <a:pt x="17" y="9"/>
                      <a:pt x="15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68" name="Freeform 468"/>
              <p:cNvSpPr>
                <a:spLocks noEditPoints="1"/>
              </p:cNvSpPr>
              <p:nvPr/>
            </p:nvSpPr>
            <p:spPr bwMode="auto">
              <a:xfrm>
                <a:off x="-5051425" y="3097213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4 w 25"/>
                  <a:gd name="T3" fmla="*/ 19 h 23"/>
                  <a:gd name="T4" fmla="*/ 0 w 25"/>
                  <a:gd name="T5" fmla="*/ 11 h 23"/>
                  <a:gd name="T6" fmla="*/ 13 w 25"/>
                  <a:gd name="T7" fmla="*/ 0 h 23"/>
                  <a:gd name="T8" fmla="*/ 25 w 25"/>
                  <a:gd name="T9" fmla="*/ 12 h 23"/>
                  <a:gd name="T10" fmla="*/ 12 w 25"/>
                  <a:gd name="T11" fmla="*/ 23 h 23"/>
                  <a:gd name="T12" fmla="*/ 12 w 25"/>
                  <a:gd name="T13" fmla="*/ 8 h 23"/>
                  <a:gd name="T14" fmla="*/ 8 w 25"/>
                  <a:gd name="T15" fmla="*/ 12 h 23"/>
                  <a:gd name="T16" fmla="*/ 9 w 25"/>
                  <a:gd name="T17" fmla="*/ 14 h 23"/>
                  <a:gd name="T18" fmla="*/ 12 w 25"/>
                  <a:gd name="T19" fmla="*/ 15 h 23"/>
                  <a:gd name="T20" fmla="*/ 12 w 25"/>
                  <a:gd name="T21" fmla="*/ 19 h 23"/>
                  <a:gd name="T22" fmla="*/ 12 w 25"/>
                  <a:gd name="T23" fmla="*/ 15 h 23"/>
                  <a:gd name="T24" fmla="*/ 17 w 25"/>
                  <a:gd name="T25" fmla="*/ 12 h 23"/>
                  <a:gd name="T26" fmla="*/ 13 w 25"/>
                  <a:gd name="T27" fmla="*/ 8 h 23"/>
                  <a:gd name="T28" fmla="*/ 12 w 25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9" y="23"/>
                      <a:pt x="6" y="22"/>
                      <a:pt x="4" y="19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1" y="5"/>
                      <a:pt x="6" y="0"/>
                      <a:pt x="13" y="0"/>
                    </a:cubicBezTo>
                    <a:cubicBezTo>
                      <a:pt x="20" y="1"/>
                      <a:pt x="25" y="6"/>
                      <a:pt x="25" y="12"/>
                    </a:cubicBezTo>
                    <a:cubicBezTo>
                      <a:pt x="25" y="18"/>
                      <a:pt x="19" y="23"/>
                      <a:pt x="12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10"/>
                      <a:pt x="8" y="12"/>
                    </a:cubicBezTo>
                    <a:cubicBezTo>
                      <a:pt x="8" y="13"/>
                      <a:pt x="9" y="13"/>
                      <a:pt x="9" y="14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15"/>
                      <a:pt x="17" y="13"/>
                      <a:pt x="17" y="12"/>
                    </a:cubicBezTo>
                    <a:cubicBezTo>
                      <a:pt x="17" y="10"/>
                      <a:pt x="15" y="8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69" name="Freeform 469"/>
              <p:cNvSpPr>
                <a:spLocks noEditPoints="1"/>
              </p:cNvSpPr>
              <p:nvPr/>
            </p:nvSpPr>
            <p:spPr bwMode="auto">
              <a:xfrm>
                <a:off x="-5049838" y="3065463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12 w 25"/>
                  <a:gd name="T3" fmla="*/ 23 h 23"/>
                  <a:gd name="T4" fmla="*/ 3 w 25"/>
                  <a:gd name="T5" fmla="*/ 20 h 23"/>
                  <a:gd name="T6" fmla="*/ 0 w 25"/>
                  <a:gd name="T7" fmla="*/ 11 h 23"/>
                  <a:gd name="T8" fmla="*/ 13 w 25"/>
                  <a:gd name="T9" fmla="*/ 1 h 23"/>
                  <a:gd name="T10" fmla="*/ 24 w 25"/>
                  <a:gd name="T11" fmla="*/ 13 h 23"/>
                  <a:gd name="T12" fmla="*/ 20 w 25"/>
                  <a:gd name="T13" fmla="*/ 21 h 23"/>
                  <a:gd name="T14" fmla="*/ 12 w 25"/>
                  <a:gd name="T15" fmla="*/ 23 h 23"/>
                  <a:gd name="T16" fmla="*/ 12 w 25"/>
                  <a:gd name="T17" fmla="*/ 9 h 23"/>
                  <a:gd name="T18" fmla="*/ 8 w 25"/>
                  <a:gd name="T19" fmla="*/ 12 h 23"/>
                  <a:gd name="T20" fmla="*/ 9 w 25"/>
                  <a:gd name="T21" fmla="*/ 14 h 23"/>
                  <a:gd name="T22" fmla="*/ 12 w 25"/>
                  <a:gd name="T23" fmla="*/ 15 h 23"/>
                  <a:gd name="T24" fmla="*/ 12 w 25"/>
                  <a:gd name="T25" fmla="*/ 15 h 23"/>
                  <a:gd name="T26" fmla="*/ 15 w 25"/>
                  <a:gd name="T27" fmla="*/ 14 h 23"/>
                  <a:gd name="T28" fmla="*/ 16 w 25"/>
                  <a:gd name="T29" fmla="*/ 12 h 23"/>
                  <a:gd name="T30" fmla="*/ 12 w 25"/>
                  <a:gd name="T31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12" y="23"/>
                      <a:pt x="12" y="23"/>
                      <a:pt x="12" y="23"/>
                    </a:cubicBezTo>
                    <a:cubicBezTo>
                      <a:pt x="8" y="23"/>
                      <a:pt x="5" y="22"/>
                      <a:pt x="3" y="20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1" y="5"/>
                      <a:pt x="6" y="0"/>
                      <a:pt x="13" y="1"/>
                    </a:cubicBezTo>
                    <a:cubicBezTo>
                      <a:pt x="20" y="1"/>
                      <a:pt x="25" y="7"/>
                      <a:pt x="24" y="13"/>
                    </a:cubicBezTo>
                    <a:cubicBezTo>
                      <a:pt x="24" y="16"/>
                      <a:pt x="23" y="19"/>
                      <a:pt x="20" y="21"/>
                    </a:cubicBezTo>
                    <a:cubicBezTo>
                      <a:pt x="18" y="22"/>
                      <a:pt x="15" y="23"/>
                      <a:pt x="12" y="23"/>
                    </a:cubicBezTo>
                    <a:close/>
                    <a:moveTo>
                      <a:pt x="12" y="9"/>
                    </a:moveTo>
                    <a:cubicBezTo>
                      <a:pt x="10" y="9"/>
                      <a:pt x="8" y="10"/>
                      <a:pt x="8" y="12"/>
                    </a:cubicBezTo>
                    <a:cubicBezTo>
                      <a:pt x="8" y="13"/>
                      <a:pt x="8" y="13"/>
                      <a:pt x="9" y="14"/>
                    </a:cubicBezTo>
                    <a:cubicBezTo>
                      <a:pt x="10" y="15"/>
                      <a:pt x="11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5"/>
                      <a:pt x="14" y="15"/>
                      <a:pt x="15" y="14"/>
                    </a:cubicBezTo>
                    <a:cubicBezTo>
                      <a:pt x="15" y="14"/>
                      <a:pt x="16" y="13"/>
                      <a:pt x="16" y="12"/>
                    </a:cubicBezTo>
                    <a:cubicBezTo>
                      <a:pt x="16" y="11"/>
                      <a:pt x="15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70" name="Freeform 470"/>
              <p:cNvSpPr>
                <a:spLocks noEditPoints="1"/>
              </p:cNvSpPr>
              <p:nvPr/>
            </p:nvSpPr>
            <p:spPr bwMode="auto">
              <a:xfrm>
                <a:off x="-5048250" y="3035300"/>
                <a:ext cx="53975" cy="49213"/>
              </a:xfrm>
              <a:custGeom>
                <a:avLst/>
                <a:gdLst>
                  <a:gd name="T0" fmla="*/ 13 w 25"/>
                  <a:gd name="T1" fmla="*/ 23 h 23"/>
                  <a:gd name="T2" fmla="*/ 11 w 25"/>
                  <a:gd name="T3" fmla="*/ 23 h 23"/>
                  <a:gd name="T4" fmla="*/ 3 w 25"/>
                  <a:gd name="T5" fmla="*/ 18 h 23"/>
                  <a:gd name="T6" fmla="*/ 0 w 25"/>
                  <a:gd name="T7" fmla="*/ 10 h 23"/>
                  <a:gd name="T8" fmla="*/ 12 w 25"/>
                  <a:gd name="T9" fmla="*/ 0 h 23"/>
                  <a:gd name="T10" fmla="*/ 14 w 25"/>
                  <a:gd name="T11" fmla="*/ 0 h 23"/>
                  <a:gd name="T12" fmla="*/ 25 w 25"/>
                  <a:gd name="T13" fmla="*/ 13 h 23"/>
                  <a:gd name="T14" fmla="*/ 13 w 25"/>
                  <a:gd name="T15" fmla="*/ 23 h 23"/>
                  <a:gd name="T16" fmla="*/ 12 w 25"/>
                  <a:gd name="T17" fmla="*/ 8 h 23"/>
                  <a:gd name="T18" fmla="*/ 8 w 25"/>
                  <a:gd name="T19" fmla="*/ 11 h 23"/>
                  <a:gd name="T20" fmla="*/ 9 w 25"/>
                  <a:gd name="T21" fmla="*/ 13 h 23"/>
                  <a:gd name="T22" fmla="*/ 12 w 25"/>
                  <a:gd name="T23" fmla="*/ 15 h 23"/>
                  <a:gd name="T24" fmla="*/ 17 w 25"/>
                  <a:gd name="T25" fmla="*/ 12 h 23"/>
                  <a:gd name="T26" fmla="*/ 13 w 25"/>
                  <a:gd name="T27" fmla="*/ 8 h 23"/>
                  <a:gd name="T28" fmla="*/ 12 w 25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2" y="23"/>
                      <a:pt x="12" y="23"/>
                      <a:pt x="11" y="23"/>
                    </a:cubicBezTo>
                    <a:cubicBezTo>
                      <a:pt x="8" y="22"/>
                      <a:pt x="5" y="21"/>
                      <a:pt x="3" y="18"/>
                    </a:cubicBezTo>
                    <a:cubicBezTo>
                      <a:pt x="1" y="16"/>
                      <a:pt x="0" y="13"/>
                      <a:pt x="0" y="10"/>
                    </a:cubicBezTo>
                    <a:cubicBezTo>
                      <a:pt x="1" y="4"/>
                      <a:pt x="6" y="0"/>
                      <a:pt x="12" y="0"/>
                    </a:cubicBezTo>
                    <a:cubicBezTo>
                      <a:pt x="13" y="0"/>
                      <a:pt x="13" y="0"/>
                      <a:pt x="14" y="0"/>
                    </a:cubicBezTo>
                    <a:cubicBezTo>
                      <a:pt x="21" y="1"/>
                      <a:pt x="25" y="7"/>
                      <a:pt x="25" y="13"/>
                    </a:cubicBezTo>
                    <a:cubicBezTo>
                      <a:pt x="24" y="19"/>
                      <a:pt x="19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8" y="11"/>
                    </a:cubicBezTo>
                    <a:cubicBezTo>
                      <a:pt x="8" y="12"/>
                      <a:pt x="9" y="13"/>
                      <a:pt x="9" y="13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4" y="15"/>
                      <a:pt x="16" y="14"/>
                      <a:pt x="17" y="12"/>
                    </a:cubicBezTo>
                    <a:cubicBezTo>
                      <a:pt x="17" y="10"/>
                      <a:pt x="15" y="9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71" name="Freeform 471"/>
              <p:cNvSpPr>
                <a:spLocks noEditPoints="1"/>
              </p:cNvSpPr>
              <p:nvPr/>
            </p:nvSpPr>
            <p:spPr bwMode="auto">
              <a:xfrm>
                <a:off x="-5084763" y="3182938"/>
                <a:ext cx="57150" cy="52388"/>
              </a:xfrm>
              <a:custGeom>
                <a:avLst/>
                <a:gdLst>
                  <a:gd name="T0" fmla="*/ 13 w 26"/>
                  <a:gd name="T1" fmla="*/ 24 h 24"/>
                  <a:gd name="T2" fmla="*/ 1 w 26"/>
                  <a:gd name="T3" fmla="*/ 14 h 24"/>
                  <a:gd name="T4" fmla="*/ 1 w 26"/>
                  <a:gd name="T5" fmla="*/ 14 h 24"/>
                  <a:gd name="T6" fmla="*/ 4 w 26"/>
                  <a:gd name="T7" fmla="*/ 5 h 24"/>
                  <a:gd name="T8" fmla="*/ 12 w 26"/>
                  <a:gd name="T9" fmla="*/ 1 h 24"/>
                  <a:gd name="T10" fmla="*/ 25 w 26"/>
                  <a:gd name="T11" fmla="*/ 11 h 24"/>
                  <a:gd name="T12" fmla="*/ 14 w 26"/>
                  <a:gd name="T13" fmla="*/ 24 h 24"/>
                  <a:gd name="T14" fmla="*/ 13 w 26"/>
                  <a:gd name="T15" fmla="*/ 24 h 24"/>
                  <a:gd name="T16" fmla="*/ 9 w 26"/>
                  <a:gd name="T17" fmla="*/ 13 h 24"/>
                  <a:gd name="T18" fmla="*/ 13 w 26"/>
                  <a:gd name="T19" fmla="*/ 16 h 24"/>
                  <a:gd name="T20" fmla="*/ 17 w 26"/>
                  <a:gd name="T21" fmla="*/ 12 h 24"/>
                  <a:gd name="T22" fmla="*/ 17 w 26"/>
                  <a:gd name="T23" fmla="*/ 12 h 24"/>
                  <a:gd name="T24" fmla="*/ 13 w 26"/>
                  <a:gd name="T25" fmla="*/ 9 h 24"/>
                  <a:gd name="T26" fmla="*/ 10 w 26"/>
                  <a:gd name="T27" fmla="*/ 10 h 24"/>
                  <a:gd name="T28" fmla="*/ 9 w 26"/>
                  <a:gd name="T29" fmla="*/ 1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7" y="24"/>
                      <a:pt x="1" y="20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0"/>
                      <a:pt x="1" y="7"/>
                      <a:pt x="4" y="5"/>
                    </a:cubicBezTo>
                    <a:cubicBezTo>
                      <a:pt x="6" y="3"/>
                      <a:pt x="9" y="1"/>
                      <a:pt x="12" y="1"/>
                    </a:cubicBezTo>
                    <a:cubicBezTo>
                      <a:pt x="19" y="0"/>
                      <a:pt x="24" y="5"/>
                      <a:pt x="25" y="11"/>
                    </a:cubicBezTo>
                    <a:cubicBezTo>
                      <a:pt x="26" y="18"/>
                      <a:pt x="21" y="23"/>
                      <a:pt x="14" y="24"/>
                    </a:cubicBezTo>
                    <a:cubicBezTo>
                      <a:pt x="14" y="24"/>
                      <a:pt x="13" y="24"/>
                      <a:pt x="13" y="24"/>
                    </a:cubicBezTo>
                    <a:close/>
                    <a:moveTo>
                      <a:pt x="9" y="13"/>
                    </a:moveTo>
                    <a:cubicBezTo>
                      <a:pt x="9" y="15"/>
                      <a:pt x="11" y="16"/>
                      <a:pt x="13" y="16"/>
                    </a:cubicBezTo>
                    <a:cubicBezTo>
                      <a:pt x="15" y="16"/>
                      <a:pt x="17" y="14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0"/>
                      <a:pt x="15" y="9"/>
                      <a:pt x="13" y="9"/>
                    </a:cubicBezTo>
                    <a:cubicBezTo>
                      <a:pt x="11" y="9"/>
                      <a:pt x="10" y="9"/>
                      <a:pt x="10" y="10"/>
                    </a:cubicBezTo>
                    <a:cubicBezTo>
                      <a:pt x="9" y="11"/>
                      <a:pt x="9" y="12"/>
                      <a:pt x="9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72" name="Freeform 472"/>
              <p:cNvSpPr>
                <a:spLocks noEditPoints="1"/>
              </p:cNvSpPr>
              <p:nvPr/>
            </p:nvSpPr>
            <p:spPr bwMode="auto">
              <a:xfrm>
                <a:off x="-5086350" y="3151188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1 w 25"/>
                  <a:gd name="T3" fmla="*/ 13 h 24"/>
                  <a:gd name="T4" fmla="*/ 4 w 25"/>
                  <a:gd name="T5" fmla="*/ 4 h 24"/>
                  <a:gd name="T6" fmla="*/ 12 w 25"/>
                  <a:gd name="T7" fmla="*/ 0 h 24"/>
                  <a:gd name="T8" fmla="*/ 13 w 25"/>
                  <a:gd name="T9" fmla="*/ 0 h 24"/>
                  <a:gd name="T10" fmla="*/ 25 w 25"/>
                  <a:gd name="T11" fmla="*/ 12 h 24"/>
                  <a:gd name="T12" fmla="*/ 14 w 25"/>
                  <a:gd name="T13" fmla="*/ 24 h 24"/>
                  <a:gd name="T14" fmla="*/ 13 w 25"/>
                  <a:gd name="T15" fmla="*/ 24 h 24"/>
                  <a:gd name="T16" fmla="*/ 13 w 25"/>
                  <a:gd name="T17" fmla="*/ 9 h 24"/>
                  <a:gd name="T18" fmla="*/ 13 w 25"/>
                  <a:gd name="T19" fmla="*/ 9 h 24"/>
                  <a:gd name="T20" fmla="*/ 10 w 25"/>
                  <a:gd name="T21" fmla="*/ 10 h 24"/>
                  <a:gd name="T22" fmla="*/ 9 w 25"/>
                  <a:gd name="T23" fmla="*/ 12 h 24"/>
                  <a:gd name="T24" fmla="*/ 13 w 25"/>
                  <a:gd name="T25" fmla="*/ 16 h 24"/>
                  <a:gd name="T26" fmla="*/ 17 w 25"/>
                  <a:gd name="T27" fmla="*/ 12 h 24"/>
                  <a:gd name="T28" fmla="*/ 13 w 25"/>
                  <a:gd name="T2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6" y="24"/>
                      <a:pt x="1" y="19"/>
                      <a:pt x="1" y="13"/>
                    </a:cubicBezTo>
                    <a:cubicBezTo>
                      <a:pt x="0" y="10"/>
                      <a:pt x="1" y="7"/>
                      <a:pt x="4" y="4"/>
                    </a:cubicBezTo>
                    <a:cubicBezTo>
                      <a:pt x="6" y="2"/>
                      <a:pt x="9" y="1"/>
                      <a:pt x="1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9" y="0"/>
                      <a:pt x="24" y="5"/>
                      <a:pt x="25" y="12"/>
                    </a:cubicBezTo>
                    <a:cubicBezTo>
                      <a:pt x="25" y="18"/>
                      <a:pt x="20" y="23"/>
                      <a:pt x="14" y="24"/>
                    </a:cubicBezTo>
                    <a:lnTo>
                      <a:pt x="13" y="24"/>
                    </a:lnTo>
                    <a:close/>
                    <a:moveTo>
                      <a:pt x="13" y="9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0" y="9"/>
                      <a:pt x="10" y="10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4"/>
                      <a:pt x="11" y="16"/>
                      <a:pt x="13" y="16"/>
                    </a:cubicBezTo>
                    <a:cubicBezTo>
                      <a:pt x="15" y="16"/>
                      <a:pt x="17" y="14"/>
                      <a:pt x="17" y="12"/>
                    </a:cubicBezTo>
                    <a:cubicBezTo>
                      <a:pt x="17" y="10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73" name="Freeform 473"/>
              <p:cNvSpPr>
                <a:spLocks noEditPoints="1"/>
              </p:cNvSpPr>
              <p:nvPr/>
            </p:nvSpPr>
            <p:spPr bwMode="auto">
              <a:xfrm>
                <a:off x="-5086350" y="3119438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0 w 25"/>
                  <a:gd name="T3" fmla="*/ 12 h 24"/>
                  <a:gd name="T4" fmla="*/ 1 w 25"/>
                  <a:gd name="T5" fmla="*/ 7 h 24"/>
                  <a:gd name="T6" fmla="*/ 1 w 25"/>
                  <a:gd name="T7" fmla="*/ 7 h 24"/>
                  <a:gd name="T8" fmla="*/ 4 w 25"/>
                  <a:gd name="T9" fmla="*/ 3 h 24"/>
                  <a:gd name="T10" fmla="*/ 12 w 25"/>
                  <a:gd name="T11" fmla="*/ 0 h 24"/>
                  <a:gd name="T12" fmla="*/ 12 w 25"/>
                  <a:gd name="T13" fmla="*/ 0 h 24"/>
                  <a:gd name="T14" fmla="*/ 21 w 25"/>
                  <a:gd name="T15" fmla="*/ 4 h 24"/>
                  <a:gd name="T16" fmla="*/ 23 w 25"/>
                  <a:gd name="T17" fmla="*/ 7 h 24"/>
                  <a:gd name="T18" fmla="*/ 24 w 25"/>
                  <a:gd name="T19" fmla="*/ 12 h 24"/>
                  <a:gd name="T20" fmla="*/ 13 w 25"/>
                  <a:gd name="T21" fmla="*/ 24 h 24"/>
                  <a:gd name="T22" fmla="*/ 12 w 25"/>
                  <a:gd name="T23" fmla="*/ 24 h 24"/>
                  <a:gd name="T24" fmla="*/ 8 w 25"/>
                  <a:gd name="T25" fmla="*/ 10 h 24"/>
                  <a:gd name="T26" fmla="*/ 8 w 25"/>
                  <a:gd name="T27" fmla="*/ 12 h 24"/>
                  <a:gd name="T28" fmla="*/ 12 w 25"/>
                  <a:gd name="T29" fmla="*/ 15 h 24"/>
                  <a:gd name="T30" fmla="*/ 12 w 25"/>
                  <a:gd name="T31" fmla="*/ 15 h 24"/>
                  <a:gd name="T32" fmla="*/ 16 w 25"/>
                  <a:gd name="T33" fmla="*/ 12 h 24"/>
                  <a:gd name="T34" fmla="*/ 16 w 25"/>
                  <a:gd name="T35" fmla="*/ 11 h 24"/>
                  <a:gd name="T36" fmla="*/ 16 w 25"/>
                  <a:gd name="T37" fmla="*/ 10 h 24"/>
                  <a:gd name="T38" fmla="*/ 15 w 25"/>
                  <a:gd name="T39" fmla="*/ 9 h 24"/>
                  <a:gd name="T40" fmla="*/ 12 w 25"/>
                  <a:gd name="T41" fmla="*/ 8 h 24"/>
                  <a:gd name="T42" fmla="*/ 12 w 25"/>
                  <a:gd name="T43" fmla="*/ 8 h 24"/>
                  <a:gd name="T44" fmla="*/ 9 w 25"/>
                  <a:gd name="T45" fmla="*/ 9 h 24"/>
                  <a:gd name="T46" fmla="*/ 8 w 25"/>
                  <a:gd name="T47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6" y="24"/>
                      <a:pt x="0" y="18"/>
                      <a:pt x="0" y="12"/>
                    </a:cubicBezTo>
                    <a:cubicBezTo>
                      <a:pt x="0" y="10"/>
                      <a:pt x="0" y="9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3" y="4"/>
                      <a:pt x="4" y="3"/>
                    </a:cubicBezTo>
                    <a:cubicBezTo>
                      <a:pt x="6" y="1"/>
                      <a:pt x="9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8" y="1"/>
                      <a:pt x="21" y="4"/>
                    </a:cubicBezTo>
                    <a:cubicBezTo>
                      <a:pt x="22" y="5"/>
                      <a:pt x="23" y="6"/>
                      <a:pt x="23" y="7"/>
                    </a:cubicBezTo>
                    <a:cubicBezTo>
                      <a:pt x="24" y="9"/>
                      <a:pt x="24" y="10"/>
                      <a:pt x="24" y="12"/>
                    </a:cubicBezTo>
                    <a:cubicBezTo>
                      <a:pt x="25" y="18"/>
                      <a:pt x="19" y="23"/>
                      <a:pt x="13" y="24"/>
                    </a:cubicBezTo>
                    <a:lnTo>
                      <a:pt x="12" y="24"/>
                    </a:lnTo>
                    <a:close/>
                    <a:moveTo>
                      <a:pt x="8" y="10"/>
                    </a:moveTo>
                    <a:cubicBezTo>
                      <a:pt x="8" y="11"/>
                      <a:pt x="8" y="11"/>
                      <a:pt x="8" y="12"/>
                    </a:cubicBezTo>
                    <a:cubicBezTo>
                      <a:pt x="8" y="14"/>
                      <a:pt x="10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5"/>
                      <a:pt x="16" y="14"/>
                      <a:pt x="16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5" y="10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9"/>
                    </a:cubicBezTo>
                    <a:cubicBezTo>
                      <a:pt x="9" y="10"/>
                      <a:pt x="9" y="10"/>
                      <a:pt x="8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74" name="Freeform 474"/>
              <p:cNvSpPr>
                <a:spLocks noEditPoints="1"/>
              </p:cNvSpPr>
              <p:nvPr/>
            </p:nvSpPr>
            <p:spPr bwMode="auto">
              <a:xfrm>
                <a:off x="-5086350" y="3087688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12 w 25"/>
                  <a:gd name="T3" fmla="*/ 23 h 23"/>
                  <a:gd name="T4" fmla="*/ 4 w 25"/>
                  <a:gd name="T5" fmla="*/ 20 h 23"/>
                  <a:gd name="T6" fmla="*/ 0 w 25"/>
                  <a:gd name="T7" fmla="*/ 11 h 23"/>
                  <a:gd name="T8" fmla="*/ 4 w 25"/>
                  <a:gd name="T9" fmla="*/ 3 h 23"/>
                  <a:gd name="T10" fmla="*/ 13 w 25"/>
                  <a:gd name="T11" fmla="*/ 0 h 23"/>
                  <a:gd name="T12" fmla="*/ 21 w 25"/>
                  <a:gd name="T13" fmla="*/ 4 h 23"/>
                  <a:gd name="T14" fmla="*/ 25 w 25"/>
                  <a:gd name="T15" fmla="*/ 12 h 23"/>
                  <a:gd name="T16" fmla="*/ 12 w 25"/>
                  <a:gd name="T17" fmla="*/ 23 h 23"/>
                  <a:gd name="T18" fmla="*/ 12 w 25"/>
                  <a:gd name="T19" fmla="*/ 8 h 23"/>
                  <a:gd name="T20" fmla="*/ 10 w 25"/>
                  <a:gd name="T21" fmla="*/ 9 h 23"/>
                  <a:gd name="T22" fmla="*/ 8 w 25"/>
                  <a:gd name="T23" fmla="*/ 11 h 23"/>
                  <a:gd name="T24" fmla="*/ 9 w 25"/>
                  <a:gd name="T25" fmla="*/ 14 h 23"/>
                  <a:gd name="T26" fmla="*/ 12 w 25"/>
                  <a:gd name="T27" fmla="*/ 15 h 23"/>
                  <a:gd name="T28" fmla="*/ 12 w 25"/>
                  <a:gd name="T29" fmla="*/ 19 h 23"/>
                  <a:gd name="T30" fmla="*/ 12 w 25"/>
                  <a:gd name="T31" fmla="*/ 15 h 23"/>
                  <a:gd name="T32" fmla="*/ 16 w 25"/>
                  <a:gd name="T33" fmla="*/ 12 h 23"/>
                  <a:gd name="T34" fmla="*/ 15 w 25"/>
                  <a:gd name="T35" fmla="*/ 9 h 23"/>
                  <a:gd name="T36" fmla="*/ 13 w 25"/>
                  <a:gd name="T37" fmla="*/ 8 h 23"/>
                  <a:gd name="T38" fmla="*/ 12 w 25"/>
                  <a:gd name="T3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12" y="23"/>
                      <a:pt x="12" y="23"/>
                      <a:pt x="12" y="23"/>
                    </a:cubicBezTo>
                    <a:cubicBezTo>
                      <a:pt x="9" y="23"/>
                      <a:pt x="6" y="22"/>
                      <a:pt x="4" y="20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0" y="8"/>
                      <a:pt x="2" y="5"/>
                      <a:pt x="4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6" y="0"/>
                      <a:pt x="19" y="1"/>
                      <a:pt x="21" y="4"/>
                    </a:cubicBezTo>
                    <a:cubicBezTo>
                      <a:pt x="24" y="6"/>
                      <a:pt x="25" y="9"/>
                      <a:pt x="25" y="12"/>
                    </a:cubicBezTo>
                    <a:cubicBezTo>
                      <a:pt x="24" y="18"/>
                      <a:pt x="19" y="23"/>
                      <a:pt x="12" y="23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10"/>
                      <a:pt x="8" y="11"/>
                      <a:pt x="8" y="11"/>
                    </a:cubicBezTo>
                    <a:cubicBezTo>
                      <a:pt x="8" y="12"/>
                      <a:pt x="9" y="13"/>
                      <a:pt x="9" y="14"/>
                    </a:cubicBezTo>
                    <a:cubicBezTo>
                      <a:pt x="10" y="15"/>
                      <a:pt x="11" y="15"/>
                      <a:pt x="12" y="15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15"/>
                      <a:pt x="16" y="14"/>
                      <a:pt x="16" y="12"/>
                    </a:cubicBezTo>
                    <a:cubicBezTo>
                      <a:pt x="17" y="11"/>
                      <a:pt x="16" y="10"/>
                      <a:pt x="15" y="9"/>
                    </a:cubicBezTo>
                    <a:cubicBezTo>
                      <a:pt x="15" y="8"/>
                      <a:pt x="14" y="8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75" name="Freeform 475"/>
              <p:cNvSpPr>
                <a:spLocks noEditPoints="1"/>
              </p:cNvSpPr>
              <p:nvPr/>
            </p:nvSpPr>
            <p:spPr bwMode="auto">
              <a:xfrm>
                <a:off x="-5084763" y="3052763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12 w 25"/>
                  <a:gd name="T3" fmla="*/ 24 h 24"/>
                  <a:gd name="T4" fmla="*/ 3 w 25"/>
                  <a:gd name="T5" fmla="*/ 20 h 24"/>
                  <a:gd name="T6" fmla="*/ 0 w 25"/>
                  <a:gd name="T7" fmla="*/ 11 h 24"/>
                  <a:gd name="T8" fmla="*/ 5 w 25"/>
                  <a:gd name="T9" fmla="*/ 3 h 24"/>
                  <a:gd name="T10" fmla="*/ 13 w 25"/>
                  <a:gd name="T11" fmla="*/ 1 h 24"/>
                  <a:gd name="T12" fmla="*/ 21 w 25"/>
                  <a:gd name="T13" fmla="*/ 5 h 24"/>
                  <a:gd name="T14" fmla="*/ 24 w 25"/>
                  <a:gd name="T15" fmla="*/ 13 h 24"/>
                  <a:gd name="T16" fmla="*/ 12 w 25"/>
                  <a:gd name="T17" fmla="*/ 24 h 24"/>
                  <a:gd name="T18" fmla="*/ 12 w 25"/>
                  <a:gd name="T19" fmla="*/ 9 h 24"/>
                  <a:gd name="T20" fmla="*/ 10 w 25"/>
                  <a:gd name="T21" fmla="*/ 9 h 24"/>
                  <a:gd name="T22" fmla="*/ 8 w 25"/>
                  <a:gd name="T23" fmla="*/ 12 h 24"/>
                  <a:gd name="T24" fmla="*/ 9 w 25"/>
                  <a:gd name="T25" fmla="*/ 14 h 24"/>
                  <a:gd name="T26" fmla="*/ 12 w 25"/>
                  <a:gd name="T27" fmla="*/ 16 h 24"/>
                  <a:gd name="T28" fmla="*/ 16 w 25"/>
                  <a:gd name="T29" fmla="*/ 13 h 24"/>
                  <a:gd name="T30" fmla="*/ 15 w 25"/>
                  <a:gd name="T31" fmla="*/ 10 h 24"/>
                  <a:gd name="T32" fmla="*/ 13 w 25"/>
                  <a:gd name="T33" fmla="*/ 9 h 24"/>
                  <a:gd name="T34" fmla="*/ 12 w 25"/>
                  <a:gd name="T35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8" y="24"/>
                      <a:pt x="5" y="22"/>
                      <a:pt x="3" y="20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0" y="8"/>
                      <a:pt x="2" y="5"/>
                      <a:pt x="5" y="3"/>
                    </a:cubicBezTo>
                    <a:cubicBezTo>
                      <a:pt x="7" y="1"/>
                      <a:pt x="10" y="0"/>
                      <a:pt x="13" y="1"/>
                    </a:cubicBezTo>
                    <a:cubicBezTo>
                      <a:pt x="17" y="1"/>
                      <a:pt x="19" y="2"/>
                      <a:pt x="21" y="5"/>
                    </a:cubicBezTo>
                    <a:cubicBezTo>
                      <a:pt x="24" y="7"/>
                      <a:pt x="25" y="10"/>
                      <a:pt x="24" y="13"/>
                    </a:cubicBezTo>
                    <a:cubicBezTo>
                      <a:pt x="24" y="19"/>
                      <a:pt x="19" y="24"/>
                      <a:pt x="12" y="24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0" y="9"/>
                      <a:pt x="10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4" y="16"/>
                      <a:pt x="16" y="14"/>
                      <a:pt x="16" y="13"/>
                    </a:cubicBezTo>
                    <a:cubicBezTo>
                      <a:pt x="16" y="11"/>
                      <a:pt x="16" y="10"/>
                      <a:pt x="15" y="10"/>
                    </a:cubicBezTo>
                    <a:cubicBezTo>
                      <a:pt x="15" y="9"/>
                      <a:pt x="14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76" name="Freeform 476"/>
              <p:cNvSpPr>
                <a:spLocks noEditPoints="1"/>
              </p:cNvSpPr>
              <p:nvPr/>
            </p:nvSpPr>
            <p:spPr bwMode="auto">
              <a:xfrm>
                <a:off x="-5118100" y="3170238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0 w 25"/>
                  <a:gd name="T3" fmla="*/ 13 h 24"/>
                  <a:gd name="T4" fmla="*/ 3 w 25"/>
                  <a:gd name="T5" fmla="*/ 4 h 24"/>
                  <a:gd name="T6" fmla="*/ 11 w 25"/>
                  <a:gd name="T7" fmla="*/ 0 h 24"/>
                  <a:gd name="T8" fmla="*/ 24 w 25"/>
                  <a:gd name="T9" fmla="*/ 11 h 24"/>
                  <a:gd name="T10" fmla="*/ 13 w 25"/>
                  <a:gd name="T11" fmla="*/ 24 h 24"/>
                  <a:gd name="T12" fmla="*/ 12 w 25"/>
                  <a:gd name="T13" fmla="*/ 24 h 24"/>
                  <a:gd name="T14" fmla="*/ 12 w 25"/>
                  <a:gd name="T15" fmla="*/ 8 h 24"/>
                  <a:gd name="T16" fmla="*/ 12 w 25"/>
                  <a:gd name="T17" fmla="*/ 8 h 24"/>
                  <a:gd name="T18" fmla="*/ 9 w 25"/>
                  <a:gd name="T19" fmla="*/ 9 h 24"/>
                  <a:gd name="T20" fmla="*/ 8 w 25"/>
                  <a:gd name="T21" fmla="*/ 12 h 24"/>
                  <a:gd name="T22" fmla="*/ 12 w 25"/>
                  <a:gd name="T23" fmla="*/ 16 h 24"/>
                  <a:gd name="T24" fmla="*/ 16 w 25"/>
                  <a:gd name="T25" fmla="*/ 12 h 24"/>
                  <a:gd name="T26" fmla="*/ 12 w 25"/>
                  <a:gd name="T2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6" y="24"/>
                      <a:pt x="0" y="19"/>
                      <a:pt x="0" y="13"/>
                    </a:cubicBezTo>
                    <a:cubicBezTo>
                      <a:pt x="0" y="10"/>
                      <a:pt x="1" y="6"/>
                      <a:pt x="3" y="4"/>
                    </a:cubicBezTo>
                    <a:cubicBezTo>
                      <a:pt x="5" y="2"/>
                      <a:pt x="8" y="0"/>
                      <a:pt x="11" y="0"/>
                    </a:cubicBezTo>
                    <a:cubicBezTo>
                      <a:pt x="18" y="0"/>
                      <a:pt x="24" y="5"/>
                      <a:pt x="24" y="11"/>
                    </a:cubicBezTo>
                    <a:cubicBezTo>
                      <a:pt x="25" y="18"/>
                      <a:pt x="20" y="23"/>
                      <a:pt x="13" y="24"/>
                    </a:cubicBezTo>
                    <a:cubicBezTo>
                      <a:pt x="13" y="24"/>
                      <a:pt x="12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5"/>
                      <a:pt x="10" y="16"/>
                      <a:pt x="12" y="16"/>
                    </a:cubicBezTo>
                    <a:cubicBezTo>
                      <a:pt x="15" y="16"/>
                      <a:pt x="16" y="14"/>
                      <a:pt x="16" y="12"/>
                    </a:cubicBezTo>
                    <a:cubicBezTo>
                      <a:pt x="16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77" name="Freeform 477"/>
              <p:cNvSpPr>
                <a:spLocks noEditPoints="1"/>
              </p:cNvSpPr>
              <p:nvPr/>
            </p:nvSpPr>
            <p:spPr bwMode="auto">
              <a:xfrm>
                <a:off x="-5121275" y="3136900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3 w 24"/>
                  <a:gd name="T5" fmla="*/ 4 h 24"/>
                  <a:gd name="T6" fmla="*/ 12 w 24"/>
                  <a:gd name="T7" fmla="*/ 0 h 24"/>
                  <a:gd name="T8" fmla="*/ 24 w 24"/>
                  <a:gd name="T9" fmla="*/ 12 h 24"/>
                  <a:gd name="T10" fmla="*/ 13 w 24"/>
                  <a:gd name="T11" fmla="*/ 24 h 24"/>
                  <a:gd name="T12" fmla="*/ 12 w 24"/>
                  <a:gd name="T13" fmla="*/ 24 h 24"/>
                  <a:gd name="T14" fmla="*/ 12 w 24"/>
                  <a:gd name="T15" fmla="*/ 8 h 24"/>
                  <a:gd name="T16" fmla="*/ 9 w 24"/>
                  <a:gd name="T17" fmla="*/ 9 h 24"/>
                  <a:gd name="T18" fmla="*/ 8 w 24"/>
                  <a:gd name="T19" fmla="*/ 12 h 24"/>
                  <a:gd name="T20" fmla="*/ 12 w 24"/>
                  <a:gd name="T21" fmla="*/ 16 h 24"/>
                  <a:gd name="T22" fmla="*/ 16 w 24"/>
                  <a:gd name="T23" fmla="*/ 12 h 24"/>
                  <a:gd name="T24" fmla="*/ 12 w 24"/>
                  <a:gd name="T2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9"/>
                      <a:pt x="0" y="12"/>
                    </a:cubicBezTo>
                    <a:cubicBezTo>
                      <a:pt x="0" y="9"/>
                      <a:pt x="1" y="6"/>
                      <a:pt x="3" y="4"/>
                    </a:cubicBezTo>
                    <a:cubicBezTo>
                      <a:pt x="6" y="1"/>
                      <a:pt x="9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18"/>
                      <a:pt x="19" y="24"/>
                      <a:pt x="13" y="24"/>
                    </a:cubicBezTo>
                    <a:lnTo>
                      <a:pt x="12" y="24"/>
                    </a:ln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4"/>
                      <a:pt x="10" y="16"/>
                      <a:pt x="12" y="16"/>
                    </a:cubicBezTo>
                    <a:cubicBezTo>
                      <a:pt x="14" y="16"/>
                      <a:pt x="16" y="14"/>
                      <a:pt x="16" y="12"/>
                    </a:cubicBezTo>
                    <a:cubicBezTo>
                      <a:pt x="16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78" name="Freeform 478"/>
              <p:cNvSpPr>
                <a:spLocks noEditPoints="1"/>
              </p:cNvSpPr>
              <p:nvPr/>
            </p:nvSpPr>
            <p:spPr bwMode="auto">
              <a:xfrm>
                <a:off x="-5121275" y="3101975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3 w 24"/>
                  <a:gd name="T3" fmla="*/ 21 h 24"/>
                  <a:gd name="T4" fmla="*/ 0 w 24"/>
                  <a:gd name="T5" fmla="*/ 12 h 24"/>
                  <a:gd name="T6" fmla="*/ 12 w 24"/>
                  <a:gd name="T7" fmla="*/ 0 h 24"/>
                  <a:gd name="T8" fmla="*/ 24 w 24"/>
                  <a:gd name="T9" fmla="*/ 12 h 24"/>
                  <a:gd name="T10" fmla="*/ 21 w 24"/>
                  <a:gd name="T11" fmla="*/ 20 h 24"/>
                  <a:gd name="T12" fmla="*/ 12 w 24"/>
                  <a:gd name="T13" fmla="*/ 24 h 24"/>
                  <a:gd name="T14" fmla="*/ 12 w 24"/>
                  <a:gd name="T15" fmla="*/ 8 h 24"/>
                  <a:gd name="T16" fmla="*/ 8 w 24"/>
                  <a:gd name="T17" fmla="*/ 12 h 24"/>
                  <a:gd name="T18" fmla="*/ 9 w 24"/>
                  <a:gd name="T19" fmla="*/ 15 h 24"/>
                  <a:gd name="T20" fmla="*/ 12 w 24"/>
                  <a:gd name="T21" fmla="*/ 16 h 24"/>
                  <a:gd name="T22" fmla="*/ 12 w 24"/>
                  <a:gd name="T23" fmla="*/ 20 h 24"/>
                  <a:gd name="T24" fmla="*/ 12 w 24"/>
                  <a:gd name="T25" fmla="*/ 16 h 24"/>
                  <a:gd name="T26" fmla="*/ 15 w 24"/>
                  <a:gd name="T27" fmla="*/ 15 h 24"/>
                  <a:gd name="T28" fmla="*/ 16 w 24"/>
                  <a:gd name="T29" fmla="*/ 12 h 24"/>
                  <a:gd name="T30" fmla="*/ 12 w 24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9" y="24"/>
                      <a:pt x="6" y="23"/>
                      <a:pt x="3" y="21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9" y="0"/>
                      <a:pt x="24" y="6"/>
                      <a:pt x="24" y="12"/>
                    </a:cubicBezTo>
                    <a:cubicBezTo>
                      <a:pt x="24" y="15"/>
                      <a:pt x="23" y="18"/>
                      <a:pt x="21" y="20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8" y="10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5" y="14"/>
                      <a:pt x="16" y="13"/>
                      <a:pt x="16" y="12"/>
                    </a:cubicBezTo>
                    <a:cubicBezTo>
                      <a:pt x="16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79" name="Freeform 479"/>
              <p:cNvSpPr>
                <a:spLocks noEditPoints="1"/>
              </p:cNvSpPr>
              <p:nvPr/>
            </p:nvSpPr>
            <p:spPr bwMode="auto">
              <a:xfrm>
                <a:off x="-5121275" y="3065463"/>
                <a:ext cx="53975" cy="53975"/>
              </a:xfrm>
              <a:custGeom>
                <a:avLst/>
                <a:gdLst>
                  <a:gd name="T0" fmla="*/ 13 w 25"/>
                  <a:gd name="T1" fmla="*/ 25 h 25"/>
                  <a:gd name="T2" fmla="*/ 12 w 25"/>
                  <a:gd name="T3" fmla="*/ 25 h 25"/>
                  <a:gd name="T4" fmla="*/ 4 w 25"/>
                  <a:gd name="T5" fmla="*/ 21 h 25"/>
                  <a:gd name="T6" fmla="*/ 1 w 25"/>
                  <a:gd name="T7" fmla="*/ 17 h 25"/>
                  <a:gd name="T8" fmla="*/ 1 w 25"/>
                  <a:gd name="T9" fmla="*/ 17 h 25"/>
                  <a:gd name="T10" fmla="*/ 0 w 25"/>
                  <a:gd name="T11" fmla="*/ 12 h 25"/>
                  <a:gd name="T12" fmla="*/ 14 w 25"/>
                  <a:gd name="T13" fmla="*/ 1 h 25"/>
                  <a:gd name="T14" fmla="*/ 25 w 25"/>
                  <a:gd name="T15" fmla="*/ 14 h 25"/>
                  <a:gd name="T16" fmla="*/ 23 w 25"/>
                  <a:gd name="T17" fmla="*/ 18 h 25"/>
                  <a:gd name="T18" fmla="*/ 21 w 25"/>
                  <a:gd name="T19" fmla="*/ 22 h 25"/>
                  <a:gd name="T20" fmla="*/ 13 w 25"/>
                  <a:gd name="T21" fmla="*/ 25 h 25"/>
                  <a:gd name="T22" fmla="*/ 9 w 25"/>
                  <a:gd name="T23" fmla="*/ 14 h 25"/>
                  <a:gd name="T24" fmla="*/ 10 w 25"/>
                  <a:gd name="T25" fmla="*/ 16 h 25"/>
                  <a:gd name="T26" fmla="*/ 12 w 25"/>
                  <a:gd name="T27" fmla="*/ 17 h 25"/>
                  <a:gd name="T28" fmla="*/ 13 w 25"/>
                  <a:gd name="T29" fmla="*/ 17 h 25"/>
                  <a:gd name="T30" fmla="*/ 15 w 25"/>
                  <a:gd name="T31" fmla="*/ 16 h 25"/>
                  <a:gd name="T32" fmla="*/ 16 w 25"/>
                  <a:gd name="T33" fmla="*/ 15 h 25"/>
                  <a:gd name="T34" fmla="*/ 16 w 25"/>
                  <a:gd name="T35" fmla="*/ 15 h 25"/>
                  <a:gd name="T36" fmla="*/ 17 w 25"/>
                  <a:gd name="T37" fmla="*/ 13 h 25"/>
                  <a:gd name="T38" fmla="*/ 13 w 25"/>
                  <a:gd name="T39" fmla="*/ 9 h 25"/>
                  <a:gd name="T40" fmla="*/ 9 w 25"/>
                  <a:gd name="T41" fmla="*/ 13 h 25"/>
                  <a:gd name="T42" fmla="*/ 9 w 25"/>
                  <a:gd name="T43" fmla="*/ 1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9" y="25"/>
                      <a:pt x="6" y="23"/>
                      <a:pt x="4" y="21"/>
                    </a:cubicBezTo>
                    <a:cubicBezTo>
                      <a:pt x="3" y="20"/>
                      <a:pt x="2" y="19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5"/>
                      <a:pt x="0" y="14"/>
                      <a:pt x="0" y="12"/>
                    </a:cubicBezTo>
                    <a:cubicBezTo>
                      <a:pt x="1" y="5"/>
                      <a:pt x="7" y="0"/>
                      <a:pt x="14" y="1"/>
                    </a:cubicBezTo>
                    <a:cubicBezTo>
                      <a:pt x="20" y="1"/>
                      <a:pt x="25" y="7"/>
                      <a:pt x="25" y="14"/>
                    </a:cubicBezTo>
                    <a:cubicBezTo>
                      <a:pt x="25" y="15"/>
                      <a:pt x="24" y="17"/>
                      <a:pt x="23" y="18"/>
                    </a:cubicBezTo>
                    <a:cubicBezTo>
                      <a:pt x="23" y="20"/>
                      <a:pt x="22" y="21"/>
                      <a:pt x="21" y="22"/>
                    </a:cubicBezTo>
                    <a:cubicBezTo>
                      <a:pt x="19" y="24"/>
                      <a:pt x="16" y="25"/>
                      <a:pt x="13" y="25"/>
                    </a:cubicBezTo>
                    <a:close/>
                    <a:moveTo>
                      <a:pt x="9" y="14"/>
                    </a:moveTo>
                    <a:cubicBezTo>
                      <a:pt x="9" y="15"/>
                      <a:pt x="9" y="15"/>
                      <a:pt x="10" y="16"/>
                    </a:cubicBezTo>
                    <a:cubicBezTo>
                      <a:pt x="10" y="16"/>
                      <a:pt x="11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5" y="16"/>
                      <a:pt x="15" y="16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4"/>
                      <a:pt x="17" y="14"/>
                      <a:pt x="17" y="13"/>
                    </a:cubicBezTo>
                    <a:cubicBezTo>
                      <a:pt x="17" y="11"/>
                      <a:pt x="15" y="9"/>
                      <a:pt x="13" y="9"/>
                    </a:cubicBezTo>
                    <a:cubicBezTo>
                      <a:pt x="11" y="9"/>
                      <a:pt x="9" y="10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80" name="Freeform 480"/>
              <p:cNvSpPr>
                <a:spLocks noEditPoints="1"/>
              </p:cNvSpPr>
              <p:nvPr/>
            </p:nvSpPr>
            <p:spPr bwMode="auto">
              <a:xfrm>
                <a:off x="-5154613" y="3152775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0 w 25"/>
                  <a:gd name="T3" fmla="*/ 14 h 25"/>
                  <a:gd name="T4" fmla="*/ 3 w 25"/>
                  <a:gd name="T5" fmla="*/ 4 h 25"/>
                  <a:gd name="T6" fmla="*/ 12 w 25"/>
                  <a:gd name="T7" fmla="*/ 0 h 25"/>
                  <a:gd name="T8" fmla="*/ 12 w 25"/>
                  <a:gd name="T9" fmla="*/ 0 h 25"/>
                  <a:gd name="T10" fmla="*/ 24 w 25"/>
                  <a:gd name="T11" fmla="*/ 12 h 25"/>
                  <a:gd name="T12" fmla="*/ 13 w 25"/>
                  <a:gd name="T13" fmla="*/ 25 h 25"/>
                  <a:gd name="T14" fmla="*/ 12 w 25"/>
                  <a:gd name="T15" fmla="*/ 25 h 25"/>
                  <a:gd name="T16" fmla="*/ 12 w 25"/>
                  <a:gd name="T17" fmla="*/ 9 h 25"/>
                  <a:gd name="T18" fmla="*/ 9 w 25"/>
                  <a:gd name="T19" fmla="*/ 10 h 25"/>
                  <a:gd name="T20" fmla="*/ 8 w 25"/>
                  <a:gd name="T21" fmla="*/ 13 h 25"/>
                  <a:gd name="T22" fmla="*/ 13 w 25"/>
                  <a:gd name="T23" fmla="*/ 17 h 25"/>
                  <a:gd name="T24" fmla="*/ 16 w 25"/>
                  <a:gd name="T25" fmla="*/ 13 h 25"/>
                  <a:gd name="T26" fmla="*/ 12 w 25"/>
                  <a:gd name="T27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6" y="25"/>
                      <a:pt x="1" y="20"/>
                      <a:pt x="0" y="14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6" y="2"/>
                      <a:pt x="9" y="1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9" y="0"/>
                      <a:pt x="24" y="6"/>
                      <a:pt x="24" y="12"/>
                    </a:cubicBezTo>
                    <a:cubicBezTo>
                      <a:pt x="25" y="19"/>
                      <a:pt x="20" y="25"/>
                      <a:pt x="13" y="25"/>
                    </a:cubicBezTo>
                    <a:lnTo>
                      <a:pt x="12" y="25"/>
                    </a:lnTo>
                    <a:close/>
                    <a:moveTo>
                      <a:pt x="12" y="9"/>
                    </a:moveTo>
                    <a:cubicBezTo>
                      <a:pt x="11" y="9"/>
                      <a:pt x="10" y="9"/>
                      <a:pt x="9" y="10"/>
                    </a:cubicBezTo>
                    <a:cubicBezTo>
                      <a:pt x="9" y="11"/>
                      <a:pt x="8" y="12"/>
                      <a:pt x="8" y="13"/>
                    </a:cubicBezTo>
                    <a:cubicBezTo>
                      <a:pt x="8" y="16"/>
                      <a:pt x="10" y="17"/>
                      <a:pt x="13" y="17"/>
                    </a:cubicBezTo>
                    <a:cubicBezTo>
                      <a:pt x="15" y="17"/>
                      <a:pt x="17" y="15"/>
                      <a:pt x="16" y="13"/>
                    </a:cubicBezTo>
                    <a:cubicBezTo>
                      <a:pt x="16" y="10"/>
                      <a:pt x="14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81" name="Freeform 481"/>
              <p:cNvSpPr>
                <a:spLocks noEditPoints="1"/>
              </p:cNvSpPr>
              <p:nvPr/>
            </p:nvSpPr>
            <p:spPr bwMode="auto">
              <a:xfrm>
                <a:off x="-5219700" y="3101975"/>
                <a:ext cx="79375" cy="85725"/>
              </a:xfrm>
              <a:custGeom>
                <a:avLst/>
                <a:gdLst>
                  <a:gd name="T0" fmla="*/ 19 w 37"/>
                  <a:gd name="T1" fmla="*/ 40 h 40"/>
                  <a:gd name="T2" fmla="*/ 1 w 37"/>
                  <a:gd name="T3" fmla="*/ 21 h 40"/>
                  <a:gd name="T4" fmla="*/ 1 w 37"/>
                  <a:gd name="T5" fmla="*/ 17 h 40"/>
                  <a:gd name="T6" fmla="*/ 2 w 37"/>
                  <a:gd name="T7" fmla="*/ 13 h 40"/>
                  <a:gd name="T8" fmla="*/ 6 w 37"/>
                  <a:gd name="T9" fmla="*/ 6 h 40"/>
                  <a:gd name="T10" fmla="*/ 19 w 37"/>
                  <a:gd name="T11" fmla="*/ 1 h 40"/>
                  <a:gd name="T12" fmla="*/ 32 w 37"/>
                  <a:gd name="T13" fmla="*/ 7 h 40"/>
                  <a:gd name="T14" fmla="*/ 36 w 37"/>
                  <a:gd name="T15" fmla="*/ 13 h 40"/>
                  <a:gd name="T16" fmla="*/ 37 w 37"/>
                  <a:gd name="T17" fmla="*/ 16 h 40"/>
                  <a:gd name="T18" fmla="*/ 37 w 37"/>
                  <a:gd name="T19" fmla="*/ 20 h 40"/>
                  <a:gd name="T20" fmla="*/ 19 w 37"/>
                  <a:gd name="T21" fmla="*/ 40 h 40"/>
                  <a:gd name="T22" fmla="*/ 19 w 37"/>
                  <a:gd name="T23" fmla="*/ 9 h 40"/>
                  <a:gd name="T24" fmla="*/ 12 w 37"/>
                  <a:gd name="T25" fmla="*/ 12 h 40"/>
                  <a:gd name="T26" fmla="*/ 9 w 37"/>
                  <a:gd name="T27" fmla="*/ 16 h 40"/>
                  <a:gd name="T28" fmla="*/ 9 w 37"/>
                  <a:gd name="T29" fmla="*/ 18 h 40"/>
                  <a:gd name="T30" fmla="*/ 9 w 37"/>
                  <a:gd name="T31" fmla="*/ 20 h 40"/>
                  <a:gd name="T32" fmla="*/ 19 w 37"/>
                  <a:gd name="T33" fmla="*/ 32 h 40"/>
                  <a:gd name="T34" fmla="*/ 29 w 37"/>
                  <a:gd name="T35" fmla="*/ 20 h 40"/>
                  <a:gd name="T36" fmla="*/ 29 w 37"/>
                  <a:gd name="T37" fmla="*/ 18 h 40"/>
                  <a:gd name="T38" fmla="*/ 28 w 37"/>
                  <a:gd name="T39" fmla="*/ 16 h 40"/>
                  <a:gd name="T40" fmla="*/ 26 w 37"/>
                  <a:gd name="T41" fmla="*/ 12 h 40"/>
                  <a:gd name="T42" fmla="*/ 19 w 37"/>
                  <a:gd name="T43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7" h="40">
                    <a:moveTo>
                      <a:pt x="19" y="40"/>
                    </a:moveTo>
                    <a:cubicBezTo>
                      <a:pt x="9" y="40"/>
                      <a:pt x="1" y="32"/>
                      <a:pt x="1" y="21"/>
                    </a:cubicBezTo>
                    <a:cubicBezTo>
                      <a:pt x="0" y="19"/>
                      <a:pt x="1" y="18"/>
                      <a:pt x="1" y="17"/>
                    </a:cubicBezTo>
                    <a:cubicBezTo>
                      <a:pt x="1" y="15"/>
                      <a:pt x="1" y="14"/>
                      <a:pt x="2" y="13"/>
                    </a:cubicBezTo>
                    <a:cubicBezTo>
                      <a:pt x="3" y="10"/>
                      <a:pt x="4" y="8"/>
                      <a:pt x="6" y="6"/>
                    </a:cubicBezTo>
                    <a:cubicBezTo>
                      <a:pt x="9" y="2"/>
                      <a:pt x="14" y="0"/>
                      <a:pt x="19" y="1"/>
                    </a:cubicBezTo>
                    <a:cubicBezTo>
                      <a:pt x="24" y="1"/>
                      <a:pt x="29" y="3"/>
                      <a:pt x="32" y="7"/>
                    </a:cubicBezTo>
                    <a:cubicBezTo>
                      <a:pt x="34" y="9"/>
                      <a:pt x="35" y="11"/>
                      <a:pt x="36" y="13"/>
                    </a:cubicBezTo>
                    <a:cubicBezTo>
                      <a:pt x="36" y="14"/>
                      <a:pt x="36" y="15"/>
                      <a:pt x="37" y="16"/>
                    </a:cubicBezTo>
                    <a:cubicBezTo>
                      <a:pt x="37" y="18"/>
                      <a:pt x="37" y="19"/>
                      <a:pt x="37" y="20"/>
                    </a:cubicBezTo>
                    <a:cubicBezTo>
                      <a:pt x="37" y="31"/>
                      <a:pt x="29" y="40"/>
                      <a:pt x="19" y="40"/>
                    </a:cubicBezTo>
                    <a:close/>
                    <a:moveTo>
                      <a:pt x="19" y="9"/>
                    </a:moveTo>
                    <a:cubicBezTo>
                      <a:pt x="16" y="9"/>
                      <a:pt x="14" y="10"/>
                      <a:pt x="12" y="12"/>
                    </a:cubicBezTo>
                    <a:cubicBezTo>
                      <a:pt x="11" y="13"/>
                      <a:pt x="10" y="14"/>
                      <a:pt x="9" y="16"/>
                    </a:cubicBezTo>
                    <a:cubicBezTo>
                      <a:pt x="9" y="16"/>
                      <a:pt x="9" y="17"/>
                      <a:pt x="9" y="18"/>
                    </a:cubicBezTo>
                    <a:cubicBezTo>
                      <a:pt x="9" y="19"/>
                      <a:pt x="9" y="19"/>
                      <a:pt x="9" y="20"/>
                    </a:cubicBezTo>
                    <a:cubicBezTo>
                      <a:pt x="9" y="27"/>
                      <a:pt x="13" y="32"/>
                      <a:pt x="19" y="32"/>
                    </a:cubicBezTo>
                    <a:cubicBezTo>
                      <a:pt x="25" y="32"/>
                      <a:pt x="29" y="26"/>
                      <a:pt x="29" y="20"/>
                    </a:cubicBezTo>
                    <a:cubicBezTo>
                      <a:pt x="29" y="20"/>
                      <a:pt x="29" y="19"/>
                      <a:pt x="29" y="18"/>
                    </a:cubicBezTo>
                    <a:cubicBezTo>
                      <a:pt x="29" y="17"/>
                      <a:pt x="28" y="16"/>
                      <a:pt x="28" y="16"/>
                    </a:cubicBezTo>
                    <a:cubicBezTo>
                      <a:pt x="28" y="14"/>
                      <a:pt x="27" y="13"/>
                      <a:pt x="26" y="12"/>
                    </a:cubicBezTo>
                    <a:cubicBezTo>
                      <a:pt x="24" y="10"/>
                      <a:pt x="22" y="9"/>
                      <a:pt x="19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82" name="Freeform 482"/>
              <p:cNvSpPr>
                <a:spLocks noEditPoints="1"/>
              </p:cNvSpPr>
              <p:nvPr/>
            </p:nvSpPr>
            <p:spPr bwMode="auto">
              <a:xfrm>
                <a:off x="-5154613" y="3119438"/>
                <a:ext cx="50800" cy="53975"/>
              </a:xfrm>
              <a:custGeom>
                <a:avLst/>
                <a:gdLst>
                  <a:gd name="T0" fmla="*/ 12 w 24"/>
                  <a:gd name="T1" fmla="*/ 25 h 25"/>
                  <a:gd name="T2" fmla="*/ 0 w 24"/>
                  <a:gd name="T3" fmla="*/ 12 h 25"/>
                  <a:gd name="T4" fmla="*/ 0 w 24"/>
                  <a:gd name="T5" fmla="*/ 7 h 25"/>
                  <a:gd name="T6" fmla="*/ 1 w 24"/>
                  <a:gd name="T7" fmla="*/ 7 h 25"/>
                  <a:gd name="T8" fmla="*/ 3 w 24"/>
                  <a:gd name="T9" fmla="*/ 3 h 25"/>
                  <a:gd name="T10" fmla="*/ 12 w 24"/>
                  <a:gd name="T11" fmla="*/ 0 h 25"/>
                  <a:gd name="T12" fmla="*/ 12 w 24"/>
                  <a:gd name="T13" fmla="*/ 0 h 25"/>
                  <a:gd name="T14" fmla="*/ 20 w 24"/>
                  <a:gd name="T15" fmla="*/ 3 h 25"/>
                  <a:gd name="T16" fmla="*/ 23 w 24"/>
                  <a:gd name="T17" fmla="*/ 7 h 25"/>
                  <a:gd name="T18" fmla="*/ 24 w 24"/>
                  <a:gd name="T19" fmla="*/ 12 h 25"/>
                  <a:gd name="T20" fmla="*/ 12 w 24"/>
                  <a:gd name="T21" fmla="*/ 25 h 25"/>
                  <a:gd name="T22" fmla="*/ 8 w 24"/>
                  <a:gd name="T23" fmla="*/ 10 h 25"/>
                  <a:gd name="T24" fmla="*/ 8 w 24"/>
                  <a:gd name="T25" fmla="*/ 12 h 25"/>
                  <a:gd name="T26" fmla="*/ 12 w 24"/>
                  <a:gd name="T27" fmla="*/ 16 h 25"/>
                  <a:gd name="T28" fmla="*/ 12 w 24"/>
                  <a:gd name="T29" fmla="*/ 16 h 25"/>
                  <a:gd name="T30" fmla="*/ 16 w 24"/>
                  <a:gd name="T31" fmla="*/ 12 h 25"/>
                  <a:gd name="T32" fmla="*/ 15 w 24"/>
                  <a:gd name="T33" fmla="*/ 10 h 25"/>
                  <a:gd name="T34" fmla="*/ 15 w 24"/>
                  <a:gd name="T35" fmla="*/ 10 h 25"/>
                  <a:gd name="T36" fmla="*/ 15 w 24"/>
                  <a:gd name="T37" fmla="*/ 9 h 25"/>
                  <a:gd name="T38" fmla="*/ 12 w 24"/>
                  <a:gd name="T39" fmla="*/ 8 h 25"/>
                  <a:gd name="T40" fmla="*/ 12 w 24"/>
                  <a:gd name="T41" fmla="*/ 8 h 25"/>
                  <a:gd name="T42" fmla="*/ 9 w 24"/>
                  <a:gd name="T43" fmla="*/ 9 h 25"/>
                  <a:gd name="T44" fmla="*/ 8 w 24"/>
                  <a:gd name="T45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5" y="25"/>
                      <a:pt x="0" y="19"/>
                      <a:pt x="0" y="12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2" y="4"/>
                      <a:pt x="3" y="3"/>
                    </a:cubicBezTo>
                    <a:cubicBezTo>
                      <a:pt x="5" y="1"/>
                      <a:pt x="8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2" y="5"/>
                      <a:pt x="22" y="6"/>
                      <a:pt x="23" y="7"/>
                    </a:cubicBezTo>
                    <a:cubicBezTo>
                      <a:pt x="24" y="9"/>
                      <a:pt x="24" y="10"/>
                      <a:pt x="24" y="12"/>
                    </a:cubicBezTo>
                    <a:cubicBezTo>
                      <a:pt x="24" y="19"/>
                      <a:pt x="19" y="24"/>
                      <a:pt x="12" y="25"/>
                    </a:cubicBezTo>
                    <a:close/>
                    <a:moveTo>
                      <a:pt x="8" y="10"/>
                    </a:moveTo>
                    <a:cubicBezTo>
                      <a:pt x="8" y="11"/>
                      <a:pt x="8" y="11"/>
                      <a:pt x="8" y="12"/>
                    </a:cubicBezTo>
                    <a:cubicBezTo>
                      <a:pt x="8" y="15"/>
                      <a:pt x="10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6" y="14"/>
                      <a:pt x="16" y="12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9"/>
                      <a:pt x="15" y="9"/>
                    </a:cubicBezTo>
                    <a:cubicBezTo>
                      <a:pt x="14" y="8"/>
                      <a:pt x="13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8"/>
                      <a:pt x="9" y="9"/>
                    </a:cubicBezTo>
                    <a:cubicBezTo>
                      <a:pt x="9" y="9"/>
                      <a:pt x="8" y="10"/>
                      <a:pt x="8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83" name="Freeform 483"/>
              <p:cNvSpPr>
                <a:spLocks noEditPoints="1"/>
              </p:cNvSpPr>
              <p:nvPr/>
            </p:nvSpPr>
            <p:spPr bwMode="auto">
              <a:xfrm>
                <a:off x="-5154613" y="3082925"/>
                <a:ext cx="50800" cy="53975"/>
              </a:xfrm>
              <a:custGeom>
                <a:avLst/>
                <a:gdLst>
                  <a:gd name="T0" fmla="*/ 12 w 24"/>
                  <a:gd name="T1" fmla="*/ 25 h 25"/>
                  <a:gd name="T2" fmla="*/ 12 w 24"/>
                  <a:gd name="T3" fmla="*/ 25 h 25"/>
                  <a:gd name="T4" fmla="*/ 3 w 24"/>
                  <a:gd name="T5" fmla="*/ 21 h 25"/>
                  <a:gd name="T6" fmla="*/ 0 w 24"/>
                  <a:gd name="T7" fmla="*/ 12 h 25"/>
                  <a:gd name="T8" fmla="*/ 4 w 24"/>
                  <a:gd name="T9" fmla="*/ 3 h 25"/>
                  <a:gd name="T10" fmla="*/ 13 w 24"/>
                  <a:gd name="T11" fmla="*/ 0 h 25"/>
                  <a:gd name="T12" fmla="*/ 21 w 24"/>
                  <a:gd name="T13" fmla="*/ 4 h 25"/>
                  <a:gd name="T14" fmla="*/ 24 w 24"/>
                  <a:gd name="T15" fmla="*/ 13 h 25"/>
                  <a:gd name="T16" fmla="*/ 12 w 24"/>
                  <a:gd name="T17" fmla="*/ 25 h 25"/>
                  <a:gd name="T18" fmla="*/ 12 w 24"/>
                  <a:gd name="T19" fmla="*/ 8 h 25"/>
                  <a:gd name="T20" fmla="*/ 9 w 24"/>
                  <a:gd name="T21" fmla="*/ 9 h 25"/>
                  <a:gd name="T22" fmla="*/ 8 w 24"/>
                  <a:gd name="T23" fmla="*/ 12 h 25"/>
                  <a:gd name="T24" fmla="*/ 9 w 24"/>
                  <a:gd name="T25" fmla="*/ 16 h 25"/>
                  <a:gd name="T26" fmla="*/ 12 w 24"/>
                  <a:gd name="T27" fmla="*/ 17 h 25"/>
                  <a:gd name="T28" fmla="*/ 12 w 24"/>
                  <a:gd name="T29" fmla="*/ 21 h 25"/>
                  <a:gd name="T30" fmla="*/ 12 w 24"/>
                  <a:gd name="T31" fmla="*/ 17 h 25"/>
                  <a:gd name="T32" fmla="*/ 16 w 24"/>
                  <a:gd name="T33" fmla="*/ 13 h 25"/>
                  <a:gd name="T34" fmla="*/ 15 w 24"/>
                  <a:gd name="T35" fmla="*/ 9 h 25"/>
                  <a:gd name="T36" fmla="*/ 12 w 24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9" y="25"/>
                      <a:pt x="6" y="23"/>
                      <a:pt x="3" y="21"/>
                    </a:cubicBezTo>
                    <a:cubicBezTo>
                      <a:pt x="1" y="19"/>
                      <a:pt x="0" y="15"/>
                      <a:pt x="0" y="12"/>
                    </a:cubicBezTo>
                    <a:cubicBezTo>
                      <a:pt x="0" y="8"/>
                      <a:pt x="1" y="5"/>
                      <a:pt x="4" y="3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16" y="0"/>
                      <a:pt x="19" y="2"/>
                      <a:pt x="21" y="4"/>
                    </a:cubicBezTo>
                    <a:cubicBezTo>
                      <a:pt x="23" y="7"/>
                      <a:pt x="24" y="10"/>
                      <a:pt x="24" y="13"/>
                    </a:cubicBezTo>
                    <a:cubicBezTo>
                      <a:pt x="24" y="19"/>
                      <a:pt x="19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8" y="15"/>
                      <a:pt x="9" y="16"/>
                    </a:cubicBezTo>
                    <a:cubicBezTo>
                      <a:pt x="10" y="16"/>
                      <a:pt x="11" y="17"/>
                      <a:pt x="12" y="17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4" y="17"/>
                      <a:pt x="16" y="15"/>
                      <a:pt x="16" y="13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84" name="Freeform 484"/>
              <p:cNvSpPr>
                <a:spLocks noEditPoints="1"/>
              </p:cNvSpPr>
              <p:nvPr/>
            </p:nvSpPr>
            <p:spPr bwMode="auto">
              <a:xfrm>
                <a:off x="-5040313" y="2987675"/>
                <a:ext cx="52388" cy="49213"/>
              </a:xfrm>
              <a:custGeom>
                <a:avLst/>
                <a:gdLst>
                  <a:gd name="T0" fmla="*/ 13 w 25"/>
                  <a:gd name="T1" fmla="*/ 23 h 23"/>
                  <a:gd name="T2" fmla="*/ 11 w 25"/>
                  <a:gd name="T3" fmla="*/ 23 h 23"/>
                  <a:gd name="T4" fmla="*/ 3 w 25"/>
                  <a:gd name="T5" fmla="*/ 18 h 23"/>
                  <a:gd name="T6" fmla="*/ 1 w 25"/>
                  <a:gd name="T7" fmla="*/ 10 h 23"/>
                  <a:gd name="T8" fmla="*/ 6 w 25"/>
                  <a:gd name="T9" fmla="*/ 2 h 23"/>
                  <a:gd name="T10" fmla="*/ 15 w 25"/>
                  <a:gd name="T11" fmla="*/ 1 h 23"/>
                  <a:gd name="T12" fmla="*/ 22 w 25"/>
                  <a:gd name="T13" fmla="*/ 5 h 23"/>
                  <a:gd name="T14" fmla="*/ 25 w 25"/>
                  <a:gd name="T15" fmla="*/ 14 h 23"/>
                  <a:gd name="T16" fmla="*/ 13 w 25"/>
                  <a:gd name="T17" fmla="*/ 23 h 23"/>
                  <a:gd name="T18" fmla="*/ 12 w 25"/>
                  <a:gd name="T19" fmla="*/ 9 h 23"/>
                  <a:gd name="T20" fmla="*/ 10 w 25"/>
                  <a:gd name="T21" fmla="*/ 9 h 23"/>
                  <a:gd name="T22" fmla="*/ 9 w 25"/>
                  <a:gd name="T23" fmla="*/ 11 h 23"/>
                  <a:gd name="T24" fmla="*/ 9 w 25"/>
                  <a:gd name="T25" fmla="*/ 13 h 23"/>
                  <a:gd name="T26" fmla="*/ 12 w 25"/>
                  <a:gd name="T27" fmla="*/ 15 h 23"/>
                  <a:gd name="T28" fmla="*/ 17 w 25"/>
                  <a:gd name="T29" fmla="*/ 13 h 23"/>
                  <a:gd name="T30" fmla="*/ 16 w 25"/>
                  <a:gd name="T31" fmla="*/ 10 h 23"/>
                  <a:gd name="T32" fmla="*/ 13 w 25"/>
                  <a:gd name="T33" fmla="*/ 9 h 23"/>
                  <a:gd name="T34" fmla="*/ 12 w 25"/>
                  <a:gd name="T35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2" y="23"/>
                      <a:pt x="12" y="23"/>
                      <a:pt x="11" y="23"/>
                    </a:cubicBezTo>
                    <a:cubicBezTo>
                      <a:pt x="8" y="23"/>
                      <a:pt x="5" y="21"/>
                      <a:pt x="3" y="18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1" y="7"/>
                      <a:pt x="3" y="4"/>
                      <a:pt x="6" y="2"/>
                    </a:cubicBezTo>
                    <a:cubicBezTo>
                      <a:pt x="8" y="1"/>
                      <a:pt x="12" y="0"/>
                      <a:pt x="15" y="1"/>
                    </a:cubicBezTo>
                    <a:cubicBezTo>
                      <a:pt x="18" y="1"/>
                      <a:pt x="21" y="3"/>
                      <a:pt x="22" y="5"/>
                    </a:cubicBezTo>
                    <a:cubicBezTo>
                      <a:pt x="24" y="8"/>
                      <a:pt x="25" y="11"/>
                      <a:pt x="25" y="14"/>
                    </a:cubicBezTo>
                    <a:cubicBezTo>
                      <a:pt x="24" y="19"/>
                      <a:pt x="19" y="23"/>
                      <a:pt x="13" y="23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1" y="9"/>
                      <a:pt x="10" y="9"/>
                    </a:cubicBezTo>
                    <a:cubicBezTo>
                      <a:pt x="9" y="10"/>
                      <a:pt x="9" y="10"/>
                      <a:pt x="9" y="11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4" y="15"/>
                      <a:pt x="16" y="14"/>
                      <a:pt x="17" y="13"/>
                    </a:cubicBezTo>
                    <a:cubicBezTo>
                      <a:pt x="17" y="12"/>
                      <a:pt x="16" y="11"/>
                      <a:pt x="16" y="10"/>
                    </a:cubicBezTo>
                    <a:cubicBezTo>
                      <a:pt x="15" y="10"/>
                      <a:pt x="14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85" name="Freeform 485"/>
              <p:cNvSpPr>
                <a:spLocks noEditPoints="1"/>
              </p:cNvSpPr>
              <p:nvPr/>
            </p:nvSpPr>
            <p:spPr bwMode="auto">
              <a:xfrm>
                <a:off x="-5033963" y="2957513"/>
                <a:ext cx="55563" cy="50800"/>
              </a:xfrm>
              <a:custGeom>
                <a:avLst/>
                <a:gdLst>
                  <a:gd name="T0" fmla="*/ 13 w 26"/>
                  <a:gd name="T1" fmla="*/ 23 h 23"/>
                  <a:gd name="T2" fmla="*/ 10 w 26"/>
                  <a:gd name="T3" fmla="*/ 23 h 23"/>
                  <a:gd name="T4" fmla="*/ 2 w 26"/>
                  <a:gd name="T5" fmla="*/ 17 h 23"/>
                  <a:gd name="T6" fmla="*/ 1 w 26"/>
                  <a:gd name="T7" fmla="*/ 9 h 23"/>
                  <a:gd name="T8" fmla="*/ 12 w 26"/>
                  <a:gd name="T9" fmla="*/ 0 h 23"/>
                  <a:gd name="T10" fmla="*/ 15 w 26"/>
                  <a:gd name="T11" fmla="*/ 1 h 23"/>
                  <a:gd name="T12" fmla="*/ 25 w 26"/>
                  <a:gd name="T13" fmla="*/ 14 h 23"/>
                  <a:gd name="T14" fmla="*/ 13 w 26"/>
                  <a:gd name="T15" fmla="*/ 23 h 23"/>
                  <a:gd name="T16" fmla="*/ 12 w 26"/>
                  <a:gd name="T17" fmla="*/ 8 h 23"/>
                  <a:gd name="T18" fmla="*/ 9 w 26"/>
                  <a:gd name="T19" fmla="*/ 11 h 23"/>
                  <a:gd name="T20" fmla="*/ 9 w 26"/>
                  <a:gd name="T21" fmla="*/ 13 h 23"/>
                  <a:gd name="T22" fmla="*/ 12 w 26"/>
                  <a:gd name="T23" fmla="*/ 15 h 23"/>
                  <a:gd name="T24" fmla="*/ 17 w 26"/>
                  <a:gd name="T25" fmla="*/ 13 h 23"/>
                  <a:gd name="T26" fmla="*/ 13 w 26"/>
                  <a:gd name="T27" fmla="*/ 8 h 23"/>
                  <a:gd name="T28" fmla="*/ 12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2" y="23"/>
                      <a:pt x="11" y="23"/>
                      <a:pt x="10" y="23"/>
                    </a:cubicBezTo>
                    <a:cubicBezTo>
                      <a:pt x="7" y="22"/>
                      <a:pt x="4" y="20"/>
                      <a:pt x="2" y="17"/>
                    </a:cubicBezTo>
                    <a:cubicBezTo>
                      <a:pt x="1" y="15"/>
                      <a:pt x="0" y="12"/>
                      <a:pt x="1" y="9"/>
                    </a:cubicBezTo>
                    <a:cubicBezTo>
                      <a:pt x="2" y="4"/>
                      <a:pt x="7" y="0"/>
                      <a:pt x="12" y="0"/>
                    </a:cubicBezTo>
                    <a:cubicBezTo>
                      <a:pt x="13" y="0"/>
                      <a:pt x="14" y="0"/>
                      <a:pt x="15" y="1"/>
                    </a:cubicBezTo>
                    <a:cubicBezTo>
                      <a:pt x="22" y="2"/>
                      <a:pt x="26" y="8"/>
                      <a:pt x="25" y="14"/>
                    </a:cubicBezTo>
                    <a:cubicBezTo>
                      <a:pt x="23" y="19"/>
                      <a:pt x="19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9" y="11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4" y="15"/>
                      <a:pt x="16" y="14"/>
                      <a:pt x="17" y="13"/>
                    </a:cubicBezTo>
                    <a:cubicBezTo>
                      <a:pt x="17" y="11"/>
                      <a:pt x="15" y="9"/>
                      <a:pt x="13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86" name="Freeform 486"/>
              <p:cNvSpPr>
                <a:spLocks noEditPoints="1"/>
              </p:cNvSpPr>
              <p:nvPr/>
            </p:nvSpPr>
            <p:spPr bwMode="auto">
              <a:xfrm>
                <a:off x="-5026025" y="2927350"/>
                <a:ext cx="55563" cy="50800"/>
              </a:xfrm>
              <a:custGeom>
                <a:avLst/>
                <a:gdLst>
                  <a:gd name="T0" fmla="*/ 13 w 26"/>
                  <a:gd name="T1" fmla="*/ 23 h 23"/>
                  <a:gd name="T2" fmla="*/ 9 w 26"/>
                  <a:gd name="T3" fmla="*/ 22 h 23"/>
                  <a:gd name="T4" fmla="*/ 2 w 26"/>
                  <a:gd name="T5" fmla="*/ 17 h 23"/>
                  <a:gd name="T6" fmla="*/ 1 w 26"/>
                  <a:gd name="T7" fmla="*/ 8 h 23"/>
                  <a:gd name="T8" fmla="*/ 12 w 26"/>
                  <a:gd name="T9" fmla="*/ 0 h 23"/>
                  <a:gd name="T10" fmla="*/ 16 w 26"/>
                  <a:gd name="T11" fmla="*/ 1 h 23"/>
                  <a:gd name="T12" fmla="*/ 24 w 26"/>
                  <a:gd name="T13" fmla="*/ 15 h 23"/>
                  <a:gd name="T14" fmla="*/ 13 w 26"/>
                  <a:gd name="T15" fmla="*/ 23 h 23"/>
                  <a:gd name="T16" fmla="*/ 12 w 26"/>
                  <a:gd name="T17" fmla="*/ 8 h 23"/>
                  <a:gd name="T18" fmla="*/ 8 w 26"/>
                  <a:gd name="T19" fmla="*/ 10 h 23"/>
                  <a:gd name="T20" fmla="*/ 9 w 26"/>
                  <a:gd name="T21" fmla="*/ 13 h 23"/>
                  <a:gd name="T22" fmla="*/ 11 w 26"/>
                  <a:gd name="T23" fmla="*/ 15 h 23"/>
                  <a:gd name="T24" fmla="*/ 16 w 26"/>
                  <a:gd name="T25" fmla="*/ 13 h 23"/>
                  <a:gd name="T26" fmla="*/ 13 w 26"/>
                  <a:gd name="T27" fmla="*/ 8 h 23"/>
                  <a:gd name="T28" fmla="*/ 12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2" y="23"/>
                      <a:pt x="10" y="23"/>
                      <a:pt x="9" y="22"/>
                    </a:cubicBezTo>
                    <a:cubicBezTo>
                      <a:pt x="6" y="22"/>
                      <a:pt x="3" y="20"/>
                      <a:pt x="2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2" y="3"/>
                      <a:pt x="7" y="0"/>
                      <a:pt x="12" y="0"/>
                    </a:cubicBezTo>
                    <a:cubicBezTo>
                      <a:pt x="13" y="0"/>
                      <a:pt x="14" y="0"/>
                      <a:pt x="16" y="1"/>
                    </a:cubicBezTo>
                    <a:cubicBezTo>
                      <a:pt x="22" y="3"/>
                      <a:pt x="26" y="9"/>
                      <a:pt x="24" y="15"/>
                    </a:cubicBezTo>
                    <a:cubicBezTo>
                      <a:pt x="23" y="20"/>
                      <a:pt x="18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8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9" y="14"/>
                      <a:pt x="10" y="14"/>
                      <a:pt x="11" y="15"/>
                    </a:cubicBezTo>
                    <a:cubicBezTo>
                      <a:pt x="13" y="15"/>
                      <a:pt x="16" y="14"/>
                      <a:pt x="16" y="13"/>
                    </a:cubicBezTo>
                    <a:cubicBezTo>
                      <a:pt x="17" y="11"/>
                      <a:pt x="15" y="9"/>
                      <a:pt x="13" y="8"/>
                    </a:cubicBezTo>
                    <a:cubicBezTo>
                      <a:pt x="13" y="8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87" name="Freeform 487"/>
              <p:cNvSpPr>
                <a:spLocks noEditPoints="1"/>
              </p:cNvSpPr>
              <p:nvPr/>
            </p:nvSpPr>
            <p:spPr bwMode="auto">
              <a:xfrm>
                <a:off x="-5018088" y="2898775"/>
                <a:ext cx="57150" cy="49213"/>
              </a:xfrm>
              <a:custGeom>
                <a:avLst/>
                <a:gdLst>
                  <a:gd name="T0" fmla="*/ 13 w 26"/>
                  <a:gd name="T1" fmla="*/ 23 h 23"/>
                  <a:gd name="T2" fmla="*/ 9 w 26"/>
                  <a:gd name="T3" fmla="*/ 22 h 23"/>
                  <a:gd name="T4" fmla="*/ 2 w 26"/>
                  <a:gd name="T5" fmla="*/ 16 h 23"/>
                  <a:gd name="T6" fmla="*/ 1 w 26"/>
                  <a:gd name="T7" fmla="*/ 8 h 23"/>
                  <a:gd name="T8" fmla="*/ 12 w 26"/>
                  <a:gd name="T9" fmla="*/ 0 h 23"/>
                  <a:gd name="T10" fmla="*/ 16 w 26"/>
                  <a:gd name="T11" fmla="*/ 1 h 23"/>
                  <a:gd name="T12" fmla="*/ 24 w 26"/>
                  <a:gd name="T13" fmla="*/ 15 h 23"/>
                  <a:gd name="T14" fmla="*/ 13 w 26"/>
                  <a:gd name="T15" fmla="*/ 23 h 23"/>
                  <a:gd name="T16" fmla="*/ 12 w 26"/>
                  <a:gd name="T17" fmla="*/ 8 h 23"/>
                  <a:gd name="T18" fmla="*/ 9 w 26"/>
                  <a:gd name="T19" fmla="*/ 10 h 23"/>
                  <a:gd name="T20" fmla="*/ 9 w 26"/>
                  <a:gd name="T21" fmla="*/ 13 h 23"/>
                  <a:gd name="T22" fmla="*/ 12 w 26"/>
                  <a:gd name="T23" fmla="*/ 15 h 23"/>
                  <a:gd name="T24" fmla="*/ 16 w 26"/>
                  <a:gd name="T25" fmla="*/ 13 h 23"/>
                  <a:gd name="T26" fmla="*/ 14 w 26"/>
                  <a:gd name="T27" fmla="*/ 8 h 23"/>
                  <a:gd name="T28" fmla="*/ 12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2" y="23"/>
                      <a:pt x="10" y="23"/>
                      <a:pt x="9" y="22"/>
                    </a:cubicBezTo>
                    <a:cubicBezTo>
                      <a:pt x="6" y="21"/>
                      <a:pt x="3" y="19"/>
                      <a:pt x="2" y="16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5" y="0"/>
                      <a:pt x="16" y="1"/>
                    </a:cubicBezTo>
                    <a:cubicBezTo>
                      <a:pt x="23" y="3"/>
                      <a:pt x="26" y="10"/>
                      <a:pt x="24" y="15"/>
                    </a:cubicBezTo>
                    <a:cubicBezTo>
                      <a:pt x="23" y="20"/>
                      <a:pt x="18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9" y="10"/>
                    </a:cubicBezTo>
                    <a:cubicBezTo>
                      <a:pt x="8" y="11"/>
                      <a:pt x="9" y="12"/>
                      <a:pt x="9" y="13"/>
                    </a:cubicBezTo>
                    <a:cubicBezTo>
                      <a:pt x="9" y="14"/>
                      <a:pt x="10" y="14"/>
                      <a:pt x="12" y="15"/>
                    </a:cubicBezTo>
                    <a:cubicBezTo>
                      <a:pt x="14" y="15"/>
                      <a:pt x="16" y="14"/>
                      <a:pt x="16" y="13"/>
                    </a:cubicBezTo>
                    <a:cubicBezTo>
                      <a:pt x="17" y="11"/>
                      <a:pt x="16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88" name="Freeform 488"/>
              <p:cNvSpPr>
                <a:spLocks noEditPoints="1"/>
              </p:cNvSpPr>
              <p:nvPr/>
            </p:nvSpPr>
            <p:spPr bwMode="auto">
              <a:xfrm>
                <a:off x="-5006975" y="2868613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9 w 26"/>
                  <a:gd name="T3" fmla="*/ 23 h 23"/>
                  <a:gd name="T4" fmla="*/ 2 w 26"/>
                  <a:gd name="T5" fmla="*/ 17 h 23"/>
                  <a:gd name="T6" fmla="*/ 1 w 26"/>
                  <a:gd name="T7" fmla="*/ 7 h 23"/>
                  <a:gd name="T8" fmla="*/ 12 w 26"/>
                  <a:gd name="T9" fmla="*/ 0 h 23"/>
                  <a:gd name="T10" fmla="*/ 17 w 26"/>
                  <a:gd name="T11" fmla="*/ 1 h 23"/>
                  <a:gd name="T12" fmla="*/ 24 w 26"/>
                  <a:gd name="T13" fmla="*/ 16 h 23"/>
                  <a:gd name="T14" fmla="*/ 17 w 26"/>
                  <a:gd name="T15" fmla="*/ 22 h 23"/>
                  <a:gd name="T16" fmla="*/ 13 w 26"/>
                  <a:gd name="T17" fmla="*/ 23 h 23"/>
                  <a:gd name="T18" fmla="*/ 12 w 26"/>
                  <a:gd name="T19" fmla="*/ 8 h 23"/>
                  <a:gd name="T20" fmla="*/ 9 w 26"/>
                  <a:gd name="T21" fmla="*/ 10 h 23"/>
                  <a:gd name="T22" fmla="*/ 9 w 26"/>
                  <a:gd name="T23" fmla="*/ 13 h 23"/>
                  <a:gd name="T24" fmla="*/ 11 w 26"/>
                  <a:gd name="T25" fmla="*/ 15 h 23"/>
                  <a:gd name="T26" fmla="*/ 15 w 26"/>
                  <a:gd name="T27" fmla="*/ 15 h 23"/>
                  <a:gd name="T28" fmla="*/ 16 w 26"/>
                  <a:gd name="T29" fmla="*/ 13 h 23"/>
                  <a:gd name="T30" fmla="*/ 14 w 26"/>
                  <a:gd name="T31" fmla="*/ 9 h 23"/>
                  <a:gd name="T32" fmla="*/ 12 w 26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1" y="23"/>
                      <a:pt x="10" y="23"/>
                      <a:pt x="9" y="23"/>
                    </a:cubicBezTo>
                    <a:cubicBezTo>
                      <a:pt x="6" y="21"/>
                      <a:pt x="3" y="19"/>
                      <a:pt x="2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5" y="1"/>
                      <a:pt x="17" y="1"/>
                    </a:cubicBezTo>
                    <a:cubicBezTo>
                      <a:pt x="23" y="4"/>
                      <a:pt x="26" y="11"/>
                      <a:pt x="24" y="16"/>
                    </a:cubicBezTo>
                    <a:cubicBezTo>
                      <a:pt x="23" y="19"/>
                      <a:pt x="20" y="21"/>
                      <a:pt x="17" y="22"/>
                    </a:cubicBezTo>
                    <a:cubicBezTo>
                      <a:pt x="16" y="23"/>
                      <a:pt x="15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9" y="10"/>
                    </a:cubicBezTo>
                    <a:cubicBezTo>
                      <a:pt x="8" y="11"/>
                      <a:pt x="9" y="12"/>
                      <a:pt x="9" y="13"/>
                    </a:cubicBezTo>
                    <a:cubicBezTo>
                      <a:pt x="9" y="14"/>
                      <a:pt x="10" y="14"/>
                      <a:pt x="11" y="15"/>
                    </a:cubicBezTo>
                    <a:cubicBezTo>
                      <a:pt x="12" y="15"/>
                      <a:pt x="14" y="15"/>
                      <a:pt x="15" y="15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7" y="12"/>
                      <a:pt x="16" y="10"/>
                      <a:pt x="14" y="9"/>
                    </a:cubicBezTo>
                    <a:cubicBezTo>
                      <a:pt x="13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89" name="Freeform 489"/>
              <p:cNvSpPr>
                <a:spLocks noEditPoints="1"/>
              </p:cNvSpPr>
              <p:nvPr/>
            </p:nvSpPr>
            <p:spPr bwMode="auto">
              <a:xfrm>
                <a:off x="-4994275" y="2840038"/>
                <a:ext cx="57150" cy="49213"/>
              </a:xfrm>
              <a:custGeom>
                <a:avLst/>
                <a:gdLst>
                  <a:gd name="T0" fmla="*/ 13 w 26"/>
                  <a:gd name="T1" fmla="*/ 23 h 23"/>
                  <a:gd name="T2" fmla="*/ 8 w 26"/>
                  <a:gd name="T3" fmla="*/ 22 h 23"/>
                  <a:gd name="T4" fmla="*/ 1 w 26"/>
                  <a:gd name="T5" fmla="*/ 16 h 23"/>
                  <a:gd name="T6" fmla="*/ 1 w 26"/>
                  <a:gd name="T7" fmla="*/ 7 h 23"/>
                  <a:gd name="T8" fmla="*/ 11 w 26"/>
                  <a:gd name="T9" fmla="*/ 0 h 23"/>
                  <a:gd name="T10" fmla="*/ 17 w 26"/>
                  <a:gd name="T11" fmla="*/ 1 h 23"/>
                  <a:gd name="T12" fmla="*/ 23 w 26"/>
                  <a:gd name="T13" fmla="*/ 16 h 23"/>
                  <a:gd name="T14" fmla="*/ 17 w 26"/>
                  <a:gd name="T15" fmla="*/ 22 h 23"/>
                  <a:gd name="T16" fmla="*/ 13 w 26"/>
                  <a:gd name="T17" fmla="*/ 23 h 23"/>
                  <a:gd name="T18" fmla="*/ 11 w 26"/>
                  <a:gd name="T19" fmla="*/ 8 h 23"/>
                  <a:gd name="T20" fmla="*/ 8 w 26"/>
                  <a:gd name="T21" fmla="*/ 10 h 23"/>
                  <a:gd name="T22" fmla="*/ 8 w 26"/>
                  <a:gd name="T23" fmla="*/ 12 h 23"/>
                  <a:gd name="T24" fmla="*/ 11 w 26"/>
                  <a:gd name="T25" fmla="*/ 14 h 23"/>
                  <a:gd name="T26" fmla="*/ 14 w 26"/>
                  <a:gd name="T27" fmla="*/ 15 h 23"/>
                  <a:gd name="T28" fmla="*/ 16 w 26"/>
                  <a:gd name="T29" fmla="*/ 13 h 23"/>
                  <a:gd name="T30" fmla="*/ 13 w 26"/>
                  <a:gd name="T31" fmla="*/ 8 h 23"/>
                  <a:gd name="T32" fmla="*/ 11 w 26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1" y="23"/>
                      <a:pt x="9" y="23"/>
                      <a:pt x="8" y="22"/>
                    </a:cubicBezTo>
                    <a:cubicBezTo>
                      <a:pt x="5" y="21"/>
                      <a:pt x="2" y="18"/>
                      <a:pt x="1" y="16"/>
                    </a:cubicBezTo>
                    <a:cubicBezTo>
                      <a:pt x="0" y="13"/>
                      <a:pt x="0" y="9"/>
                      <a:pt x="1" y="7"/>
                    </a:cubicBezTo>
                    <a:cubicBezTo>
                      <a:pt x="3" y="2"/>
                      <a:pt x="7" y="0"/>
                      <a:pt x="11" y="0"/>
                    </a:cubicBezTo>
                    <a:cubicBezTo>
                      <a:pt x="13" y="0"/>
                      <a:pt x="15" y="0"/>
                      <a:pt x="17" y="1"/>
                    </a:cubicBezTo>
                    <a:cubicBezTo>
                      <a:pt x="23" y="4"/>
                      <a:pt x="26" y="11"/>
                      <a:pt x="23" y="16"/>
                    </a:cubicBezTo>
                    <a:cubicBezTo>
                      <a:pt x="22" y="19"/>
                      <a:pt x="20" y="21"/>
                      <a:pt x="17" y="22"/>
                    </a:cubicBezTo>
                    <a:cubicBezTo>
                      <a:pt x="15" y="23"/>
                      <a:pt x="14" y="23"/>
                      <a:pt x="13" y="23"/>
                    </a:cubicBezTo>
                    <a:close/>
                    <a:moveTo>
                      <a:pt x="11" y="8"/>
                    </a:moveTo>
                    <a:cubicBezTo>
                      <a:pt x="10" y="8"/>
                      <a:pt x="9" y="9"/>
                      <a:pt x="8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9" y="13"/>
                      <a:pt x="10" y="14"/>
                      <a:pt x="11" y="14"/>
                    </a:cubicBezTo>
                    <a:cubicBezTo>
                      <a:pt x="12" y="15"/>
                      <a:pt x="13" y="15"/>
                      <a:pt x="14" y="15"/>
                    </a:cubicBezTo>
                    <a:cubicBezTo>
                      <a:pt x="15" y="14"/>
                      <a:pt x="16" y="14"/>
                      <a:pt x="16" y="13"/>
                    </a:cubicBezTo>
                    <a:cubicBezTo>
                      <a:pt x="17" y="11"/>
                      <a:pt x="15" y="9"/>
                      <a:pt x="13" y="8"/>
                    </a:cubicBezTo>
                    <a:cubicBezTo>
                      <a:pt x="13" y="8"/>
                      <a:pt x="12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90" name="Freeform 490"/>
              <p:cNvSpPr>
                <a:spLocks noEditPoints="1"/>
              </p:cNvSpPr>
              <p:nvPr/>
            </p:nvSpPr>
            <p:spPr bwMode="auto">
              <a:xfrm>
                <a:off x="-5073650" y="2971800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11 w 25"/>
                  <a:gd name="T3" fmla="*/ 24 h 24"/>
                  <a:gd name="T4" fmla="*/ 3 w 25"/>
                  <a:gd name="T5" fmla="*/ 19 h 24"/>
                  <a:gd name="T6" fmla="*/ 1 w 25"/>
                  <a:gd name="T7" fmla="*/ 10 h 24"/>
                  <a:gd name="T8" fmla="*/ 6 w 25"/>
                  <a:gd name="T9" fmla="*/ 2 h 24"/>
                  <a:gd name="T10" fmla="*/ 15 w 25"/>
                  <a:gd name="T11" fmla="*/ 1 h 24"/>
                  <a:gd name="T12" fmla="*/ 23 w 25"/>
                  <a:gd name="T13" fmla="*/ 6 h 24"/>
                  <a:gd name="T14" fmla="*/ 25 w 25"/>
                  <a:gd name="T15" fmla="*/ 14 h 24"/>
                  <a:gd name="T16" fmla="*/ 13 w 25"/>
                  <a:gd name="T17" fmla="*/ 24 h 24"/>
                  <a:gd name="T18" fmla="*/ 12 w 25"/>
                  <a:gd name="T19" fmla="*/ 9 h 24"/>
                  <a:gd name="T20" fmla="*/ 10 w 25"/>
                  <a:gd name="T21" fmla="*/ 9 h 24"/>
                  <a:gd name="T22" fmla="*/ 9 w 25"/>
                  <a:gd name="T23" fmla="*/ 11 h 24"/>
                  <a:gd name="T24" fmla="*/ 9 w 25"/>
                  <a:gd name="T25" fmla="*/ 14 h 24"/>
                  <a:gd name="T26" fmla="*/ 12 w 25"/>
                  <a:gd name="T27" fmla="*/ 16 h 24"/>
                  <a:gd name="T28" fmla="*/ 17 w 25"/>
                  <a:gd name="T29" fmla="*/ 13 h 24"/>
                  <a:gd name="T30" fmla="*/ 16 w 25"/>
                  <a:gd name="T31" fmla="*/ 11 h 24"/>
                  <a:gd name="T32" fmla="*/ 13 w 25"/>
                  <a:gd name="T33" fmla="*/ 9 h 24"/>
                  <a:gd name="T34" fmla="*/ 12 w 25"/>
                  <a:gd name="T35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1" y="24"/>
                      <a:pt x="11" y="24"/>
                    </a:cubicBezTo>
                    <a:cubicBezTo>
                      <a:pt x="7" y="23"/>
                      <a:pt x="5" y="21"/>
                      <a:pt x="3" y="19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1" y="7"/>
                      <a:pt x="3" y="4"/>
                      <a:pt x="6" y="2"/>
                    </a:cubicBezTo>
                    <a:cubicBezTo>
                      <a:pt x="9" y="1"/>
                      <a:pt x="12" y="0"/>
                      <a:pt x="15" y="1"/>
                    </a:cubicBezTo>
                    <a:cubicBezTo>
                      <a:pt x="18" y="2"/>
                      <a:pt x="21" y="3"/>
                      <a:pt x="23" y="6"/>
                    </a:cubicBezTo>
                    <a:cubicBezTo>
                      <a:pt x="24" y="8"/>
                      <a:pt x="25" y="11"/>
                      <a:pt x="25" y="14"/>
                    </a:cubicBezTo>
                    <a:cubicBezTo>
                      <a:pt x="24" y="20"/>
                      <a:pt x="19" y="24"/>
                      <a:pt x="13" y="24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1" y="9"/>
                      <a:pt x="10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2"/>
                      <a:pt x="9" y="13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4" y="16"/>
                      <a:pt x="16" y="15"/>
                      <a:pt x="17" y="13"/>
                    </a:cubicBezTo>
                    <a:cubicBezTo>
                      <a:pt x="17" y="12"/>
                      <a:pt x="17" y="11"/>
                      <a:pt x="16" y="11"/>
                    </a:cubicBezTo>
                    <a:cubicBezTo>
                      <a:pt x="15" y="10"/>
                      <a:pt x="14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91" name="Freeform 491"/>
              <p:cNvSpPr>
                <a:spLocks noEditPoints="1"/>
              </p:cNvSpPr>
              <p:nvPr/>
            </p:nvSpPr>
            <p:spPr bwMode="auto">
              <a:xfrm>
                <a:off x="-5067300" y="2938463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10 w 25"/>
                  <a:gd name="T3" fmla="*/ 24 h 24"/>
                  <a:gd name="T4" fmla="*/ 3 w 25"/>
                  <a:gd name="T5" fmla="*/ 18 h 24"/>
                  <a:gd name="T6" fmla="*/ 1 w 25"/>
                  <a:gd name="T7" fmla="*/ 9 h 24"/>
                  <a:gd name="T8" fmla="*/ 3 w 25"/>
                  <a:gd name="T9" fmla="*/ 5 h 24"/>
                  <a:gd name="T10" fmla="*/ 7 w 25"/>
                  <a:gd name="T11" fmla="*/ 2 h 24"/>
                  <a:gd name="T12" fmla="*/ 16 w 25"/>
                  <a:gd name="T13" fmla="*/ 1 h 24"/>
                  <a:gd name="T14" fmla="*/ 23 w 25"/>
                  <a:gd name="T15" fmla="*/ 6 h 24"/>
                  <a:gd name="T16" fmla="*/ 25 w 25"/>
                  <a:gd name="T17" fmla="*/ 11 h 24"/>
                  <a:gd name="T18" fmla="*/ 25 w 25"/>
                  <a:gd name="T19" fmla="*/ 15 h 24"/>
                  <a:gd name="T20" fmla="*/ 13 w 25"/>
                  <a:gd name="T21" fmla="*/ 24 h 24"/>
                  <a:gd name="T22" fmla="*/ 13 w 25"/>
                  <a:gd name="T23" fmla="*/ 9 h 24"/>
                  <a:gd name="T24" fmla="*/ 11 w 25"/>
                  <a:gd name="T25" fmla="*/ 9 h 24"/>
                  <a:gd name="T26" fmla="*/ 10 w 25"/>
                  <a:gd name="T27" fmla="*/ 10 h 24"/>
                  <a:gd name="T28" fmla="*/ 9 w 25"/>
                  <a:gd name="T29" fmla="*/ 11 h 24"/>
                  <a:gd name="T30" fmla="*/ 10 w 25"/>
                  <a:gd name="T31" fmla="*/ 14 h 24"/>
                  <a:gd name="T32" fmla="*/ 12 w 25"/>
                  <a:gd name="T33" fmla="*/ 16 h 24"/>
                  <a:gd name="T34" fmla="*/ 17 w 25"/>
                  <a:gd name="T35" fmla="*/ 13 h 24"/>
                  <a:gd name="T36" fmla="*/ 17 w 25"/>
                  <a:gd name="T37" fmla="*/ 12 h 24"/>
                  <a:gd name="T38" fmla="*/ 16 w 25"/>
                  <a:gd name="T39" fmla="*/ 11 h 24"/>
                  <a:gd name="T40" fmla="*/ 14 w 25"/>
                  <a:gd name="T41" fmla="*/ 9 h 24"/>
                  <a:gd name="T42" fmla="*/ 13 w 25"/>
                  <a:gd name="T4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1" y="24"/>
                      <a:pt x="10" y="24"/>
                    </a:cubicBezTo>
                    <a:cubicBezTo>
                      <a:pt x="7" y="23"/>
                      <a:pt x="4" y="21"/>
                      <a:pt x="3" y="18"/>
                    </a:cubicBezTo>
                    <a:cubicBezTo>
                      <a:pt x="1" y="16"/>
                      <a:pt x="0" y="13"/>
                      <a:pt x="1" y="9"/>
                    </a:cubicBezTo>
                    <a:cubicBezTo>
                      <a:pt x="2" y="8"/>
                      <a:pt x="2" y="6"/>
                      <a:pt x="3" y="5"/>
                    </a:cubicBezTo>
                    <a:cubicBezTo>
                      <a:pt x="4" y="4"/>
                      <a:pt x="6" y="3"/>
                      <a:pt x="7" y="2"/>
                    </a:cubicBezTo>
                    <a:cubicBezTo>
                      <a:pt x="10" y="1"/>
                      <a:pt x="13" y="0"/>
                      <a:pt x="16" y="1"/>
                    </a:cubicBezTo>
                    <a:cubicBezTo>
                      <a:pt x="19" y="2"/>
                      <a:pt x="22" y="4"/>
                      <a:pt x="23" y="6"/>
                    </a:cubicBezTo>
                    <a:cubicBezTo>
                      <a:pt x="24" y="8"/>
                      <a:pt x="25" y="9"/>
                      <a:pt x="25" y="11"/>
                    </a:cubicBezTo>
                    <a:cubicBezTo>
                      <a:pt x="25" y="12"/>
                      <a:pt x="25" y="14"/>
                      <a:pt x="25" y="15"/>
                    </a:cubicBezTo>
                    <a:cubicBezTo>
                      <a:pt x="24" y="20"/>
                      <a:pt x="19" y="24"/>
                      <a:pt x="13" y="24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1" y="9"/>
                      <a:pt x="11" y="9"/>
                    </a:cubicBezTo>
                    <a:cubicBezTo>
                      <a:pt x="10" y="9"/>
                      <a:pt x="10" y="10"/>
                      <a:pt x="10" y="10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9" y="12"/>
                      <a:pt x="9" y="13"/>
                      <a:pt x="10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4" y="16"/>
                      <a:pt x="17" y="15"/>
                      <a:pt x="17" y="13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7" y="11"/>
                      <a:pt x="17" y="11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4" y="9"/>
                      <a:pt x="13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92" name="Freeform 492"/>
              <p:cNvSpPr>
                <a:spLocks noEditPoints="1"/>
              </p:cNvSpPr>
              <p:nvPr/>
            </p:nvSpPr>
            <p:spPr bwMode="auto">
              <a:xfrm>
                <a:off x="-5056188" y="2908300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9 w 25"/>
                  <a:gd name="T3" fmla="*/ 23 h 23"/>
                  <a:gd name="T4" fmla="*/ 1 w 25"/>
                  <a:gd name="T5" fmla="*/ 17 h 23"/>
                  <a:gd name="T6" fmla="*/ 0 w 25"/>
                  <a:gd name="T7" fmla="*/ 8 h 23"/>
                  <a:gd name="T8" fmla="*/ 12 w 25"/>
                  <a:gd name="T9" fmla="*/ 0 h 23"/>
                  <a:gd name="T10" fmla="*/ 16 w 25"/>
                  <a:gd name="T11" fmla="*/ 0 h 23"/>
                  <a:gd name="T12" fmla="*/ 24 w 25"/>
                  <a:gd name="T13" fmla="*/ 15 h 23"/>
                  <a:gd name="T14" fmla="*/ 12 w 25"/>
                  <a:gd name="T15" fmla="*/ 23 h 23"/>
                  <a:gd name="T16" fmla="*/ 12 w 25"/>
                  <a:gd name="T17" fmla="*/ 8 h 23"/>
                  <a:gd name="T18" fmla="*/ 8 w 25"/>
                  <a:gd name="T19" fmla="*/ 10 h 23"/>
                  <a:gd name="T20" fmla="*/ 9 w 25"/>
                  <a:gd name="T21" fmla="*/ 13 h 23"/>
                  <a:gd name="T22" fmla="*/ 11 w 25"/>
                  <a:gd name="T23" fmla="*/ 15 h 23"/>
                  <a:gd name="T24" fmla="*/ 16 w 25"/>
                  <a:gd name="T25" fmla="*/ 13 h 23"/>
                  <a:gd name="T26" fmla="*/ 13 w 25"/>
                  <a:gd name="T27" fmla="*/ 8 h 23"/>
                  <a:gd name="T28" fmla="*/ 12 w 25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11" y="23"/>
                      <a:pt x="10" y="23"/>
                      <a:pt x="9" y="23"/>
                    </a:cubicBezTo>
                    <a:cubicBezTo>
                      <a:pt x="6" y="22"/>
                      <a:pt x="3" y="20"/>
                      <a:pt x="1" y="17"/>
                    </a:cubicBezTo>
                    <a:cubicBezTo>
                      <a:pt x="0" y="14"/>
                      <a:pt x="0" y="11"/>
                      <a:pt x="0" y="8"/>
                    </a:cubicBezTo>
                    <a:cubicBezTo>
                      <a:pt x="2" y="3"/>
                      <a:pt x="6" y="0"/>
                      <a:pt x="12" y="0"/>
                    </a:cubicBezTo>
                    <a:cubicBezTo>
                      <a:pt x="13" y="0"/>
                      <a:pt x="14" y="0"/>
                      <a:pt x="16" y="0"/>
                    </a:cubicBezTo>
                    <a:cubicBezTo>
                      <a:pt x="22" y="2"/>
                      <a:pt x="25" y="9"/>
                      <a:pt x="24" y="15"/>
                    </a:cubicBezTo>
                    <a:cubicBezTo>
                      <a:pt x="22" y="20"/>
                      <a:pt x="18" y="23"/>
                      <a:pt x="12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8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3" y="16"/>
                      <a:pt x="15" y="15"/>
                      <a:pt x="16" y="13"/>
                    </a:cubicBezTo>
                    <a:cubicBezTo>
                      <a:pt x="16" y="11"/>
                      <a:pt x="15" y="9"/>
                      <a:pt x="13" y="8"/>
                    </a:cubicBezTo>
                    <a:cubicBezTo>
                      <a:pt x="13" y="8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93" name="Freeform 493"/>
              <p:cNvSpPr>
                <a:spLocks noEditPoints="1"/>
              </p:cNvSpPr>
              <p:nvPr/>
            </p:nvSpPr>
            <p:spPr bwMode="auto">
              <a:xfrm>
                <a:off x="-5048250" y="2876550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9 w 25"/>
                  <a:gd name="T3" fmla="*/ 23 h 24"/>
                  <a:gd name="T4" fmla="*/ 2 w 25"/>
                  <a:gd name="T5" fmla="*/ 17 h 24"/>
                  <a:gd name="T6" fmla="*/ 1 w 25"/>
                  <a:gd name="T7" fmla="*/ 8 h 24"/>
                  <a:gd name="T8" fmla="*/ 8 w 25"/>
                  <a:gd name="T9" fmla="*/ 1 h 24"/>
                  <a:gd name="T10" fmla="*/ 17 w 25"/>
                  <a:gd name="T11" fmla="*/ 1 h 24"/>
                  <a:gd name="T12" fmla="*/ 24 w 25"/>
                  <a:gd name="T13" fmla="*/ 7 h 24"/>
                  <a:gd name="T14" fmla="*/ 24 w 25"/>
                  <a:gd name="T15" fmla="*/ 16 h 24"/>
                  <a:gd name="T16" fmla="*/ 13 w 25"/>
                  <a:gd name="T17" fmla="*/ 24 h 24"/>
                  <a:gd name="T18" fmla="*/ 12 w 25"/>
                  <a:gd name="T19" fmla="*/ 8 h 24"/>
                  <a:gd name="T20" fmla="*/ 11 w 25"/>
                  <a:gd name="T21" fmla="*/ 9 h 24"/>
                  <a:gd name="T22" fmla="*/ 9 w 25"/>
                  <a:gd name="T23" fmla="*/ 11 h 24"/>
                  <a:gd name="T24" fmla="*/ 9 w 25"/>
                  <a:gd name="T25" fmla="*/ 13 h 24"/>
                  <a:gd name="T26" fmla="*/ 12 w 25"/>
                  <a:gd name="T27" fmla="*/ 15 h 24"/>
                  <a:gd name="T28" fmla="*/ 13 w 25"/>
                  <a:gd name="T29" fmla="*/ 16 h 24"/>
                  <a:gd name="T30" fmla="*/ 17 w 25"/>
                  <a:gd name="T31" fmla="*/ 13 h 24"/>
                  <a:gd name="T32" fmla="*/ 16 w 25"/>
                  <a:gd name="T33" fmla="*/ 11 h 24"/>
                  <a:gd name="T34" fmla="*/ 14 w 25"/>
                  <a:gd name="T35" fmla="*/ 9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0" y="23"/>
                      <a:pt x="9" y="23"/>
                    </a:cubicBezTo>
                    <a:cubicBezTo>
                      <a:pt x="6" y="22"/>
                      <a:pt x="3" y="20"/>
                      <a:pt x="2" y="17"/>
                    </a:cubicBezTo>
                    <a:cubicBezTo>
                      <a:pt x="1" y="14"/>
                      <a:pt x="0" y="11"/>
                      <a:pt x="1" y="8"/>
                    </a:cubicBezTo>
                    <a:cubicBezTo>
                      <a:pt x="2" y="5"/>
                      <a:pt x="5" y="2"/>
                      <a:pt x="8" y="1"/>
                    </a:cubicBezTo>
                    <a:cubicBezTo>
                      <a:pt x="10" y="0"/>
                      <a:pt x="14" y="0"/>
                      <a:pt x="17" y="1"/>
                    </a:cubicBezTo>
                    <a:cubicBezTo>
                      <a:pt x="20" y="2"/>
                      <a:pt x="22" y="4"/>
                      <a:pt x="24" y="7"/>
                    </a:cubicBezTo>
                    <a:cubicBezTo>
                      <a:pt x="25" y="10"/>
                      <a:pt x="25" y="13"/>
                      <a:pt x="24" y="16"/>
                    </a:cubicBezTo>
                    <a:cubicBezTo>
                      <a:pt x="23" y="21"/>
                      <a:pt x="18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2" y="16"/>
                      <a:pt x="13" y="16"/>
                      <a:pt x="13" y="16"/>
                    </a:cubicBezTo>
                    <a:cubicBezTo>
                      <a:pt x="15" y="16"/>
                      <a:pt x="16" y="15"/>
                      <a:pt x="17" y="13"/>
                    </a:cubicBezTo>
                    <a:cubicBezTo>
                      <a:pt x="17" y="12"/>
                      <a:pt x="17" y="11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94" name="Freeform 494"/>
              <p:cNvSpPr>
                <a:spLocks noEditPoints="1"/>
              </p:cNvSpPr>
              <p:nvPr/>
            </p:nvSpPr>
            <p:spPr bwMode="auto">
              <a:xfrm>
                <a:off x="-5033963" y="2844800"/>
                <a:ext cx="52388" cy="50800"/>
              </a:xfrm>
              <a:custGeom>
                <a:avLst/>
                <a:gdLst>
                  <a:gd name="T0" fmla="*/ 12 w 25"/>
                  <a:gd name="T1" fmla="*/ 24 h 24"/>
                  <a:gd name="T2" fmla="*/ 8 w 25"/>
                  <a:gd name="T3" fmla="*/ 24 h 24"/>
                  <a:gd name="T4" fmla="*/ 1 w 25"/>
                  <a:gd name="T5" fmla="*/ 17 h 24"/>
                  <a:gd name="T6" fmla="*/ 1 w 25"/>
                  <a:gd name="T7" fmla="*/ 8 h 24"/>
                  <a:gd name="T8" fmla="*/ 7 w 25"/>
                  <a:gd name="T9" fmla="*/ 2 h 24"/>
                  <a:gd name="T10" fmla="*/ 17 w 25"/>
                  <a:gd name="T11" fmla="*/ 2 h 24"/>
                  <a:gd name="T12" fmla="*/ 23 w 25"/>
                  <a:gd name="T13" fmla="*/ 8 h 24"/>
                  <a:gd name="T14" fmla="*/ 23 w 25"/>
                  <a:gd name="T15" fmla="*/ 17 h 24"/>
                  <a:gd name="T16" fmla="*/ 12 w 25"/>
                  <a:gd name="T17" fmla="*/ 24 h 24"/>
                  <a:gd name="T18" fmla="*/ 12 w 25"/>
                  <a:gd name="T19" fmla="*/ 9 h 24"/>
                  <a:gd name="T20" fmla="*/ 10 w 25"/>
                  <a:gd name="T21" fmla="*/ 9 h 24"/>
                  <a:gd name="T22" fmla="*/ 8 w 25"/>
                  <a:gd name="T23" fmla="*/ 11 h 24"/>
                  <a:gd name="T24" fmla="*/ 9 w 25"/>
                  <a:gd name="T25" fmla="*/ 14 h 24"/>
                  <a:gd name="T26" fmla="*/ 11 w 25"/>
                  <a:gd name="T27" fmla="*/ 16 h 24"/>
                  <a:gd name="T28" fmla="*/ 16 w 25"/>
                  <a:gd name="T29" fmla="*/ 14 h 24"/>
                  <a:gd name="T30" fmla="*/ 16 w 25"/>
                  <a:gd name="T31" fmla="*/ 12 h 24"/>
                  <a:gd name="T32" fmla="*/ 13 w 25"/>
                  <a:gd name="T33" fmla="*/ 9 h 24"/>
                  <a:gd name="T34" fmla="*/ 12 w 25"/>
                  <a:gd name="T35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9" y="24"/>
                      <a:pt x="8" y="24"/>
                    </a:cubicBezTo>
                    <a:cubicBezTo>
                      <a:pt x="5" y="22"/>
                      <a:pt x="2" y="20"/>
                      <a:pt x="1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2" y="5"/>
                      <a:pt x="4" y="3"/>
                      <a:pt x="7" y="2"/>
                    </a:cubicBezTo>
                    <a:cubicBezTo>
                      <a:pt x="10" y="0"/>
                      <a:pt x="14" y="1"/>
                      <a:pt x="17" y="2"/>
                    </a:cubicBezTo>
                    <a:cubicBezTo>
                      <a:pt x="20" y="3"/>
                      <a:pt x="22" y="5"/>
                      <a:pt x="23" y="8"/>
                    </a:cubicBezTo>
                    <a:cubicBezTo>
                      <a:pt x="24" y="11"/>
                      <a:pt x="25" y="14"/>
                      <a:pt x="23" y="17"/>
                    </a:cubicBezTo>
                    <a:cubicBezTo>
                      <a:pt x="22" y="22"/>
                      <a:pt x="17" y="24"/>
                      <a:pt x="12" y="24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1" y="9"/>
                      <a:pt x="10" y="9"/>
                    </a:cubicBezTo>
                    <a:cubicBezTo>
                      <a:pt x="9" y="9"/>
                      <a:pt x="9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3" y="17"/>
                      <a:pt x="15" y="16"/>
                      <a:pt x="16" y="14"/>
                    </a:cubicBezTo>
                    <a:cubicBezTo>
                      <a:pt x="16" y="13"/>
                      <a:pt x="16" y="12"/>
                      <a:pt x="16" y="12"/>
                    </a:cubicBezTo>
                    <a:cubicBezTo>
                      <a:pt x="15" y="11"/>
                      <a:pt x="15" y="10"/>
                      <a:pt x="13" y="9"/>
                    </a:cubicBezTo>
                    <a:cubicBezTo>
                      <a:pt x="13" y="9"/>
                      <a:pt x="12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95" name="Freeform 495"/>
              <p:cNvSpPr>
                <a:spLocks noEditPoints="1"/>
              </p:cNvSpPr>
              <p:nvPr/>
            </p:nvSpPr>
            <p:spPr bwMode="auto">
              <a:xfrm>
                <a:off x="-5103813" y="2947988"/>
                <a:ext cx="55563" cy="50800"/>
              </a:xfrm>
              <a:custGeom>
                <a:avLst/>
                <a:gdLst>
                  <a:gd name="T0" fmla="*/ 12 w 26"/>
                  <a:gd name="T1" fmla="*/ 24 h 24"/>
                  <a:gd name="T2" fmla="*/ 10 w 26"/>
                  <a:gd name="T3" fmla="*/ 24 h 24"/>
                  <a:gd name="T4" fmla="*/ 2 w 26"/>
                  <a:gd name="T5" fmla="*/ 19 h 24"/>
                  <a:gd name="T6" fmla="*/ 1 w 26"/>
                  <a:gd name="T7" fmla="*/ 10 h 24"/>
                  <a:gd name="T8" fmla="*/ 12 w 26"/>
                  <a:gd name="T9" fmla="*/ 0 h 24"/>
                  <a:gd name="T10" fmla="*/ 15 w 26"/>
                  <a:gd name="T11" fmla="*/ 0 h 24"/>
                  <a:gd name="T12" fmla="*/ 24 w 26"/>
                  <a:gd name="T13" fmla="*/ 15 h 24"/>
                  <a:gd name="T14" fmla="*/ 19 w 26"/>
                  <a:gd name="T15" fmla="*/ 22 h 24"/>
                  <a:gd name="T16" fmla="*/ 12 w 26"/>
                  <a:gd name="T17" fmla="*/ 24 h 24"/>
                  <a:gd name="T18" fmla="*/ 12 w 26"/>
                  <a:gd name="T19" fmla="*/ 8 h 24"/>
                  <a:gd name="T20" fmla="*/ 9 w 26"/>
                  <a:gd name="T21" fmla="*/ 11 h 24"/>
                  <a:gd name="T22" fmla="*/ 9 w 26"/>
                  <a:gd name="T23" fmla="*/ 14 h 24"/>
                  <a:gd name="T24" fmla="*/ 12 w 26"/>
                  <a:gd name="T25" fmla="*/ 16 h 24"/>
                  <a:gd name="T26" fmla="*/ 15 w 26"/>
                  <a:gd name="T27" fmla="*/ 16 h 24"/>
                  <a:gd name="T28" fmla="*/ 16 w 26"/>
                  <a:gd name="T29" fmla="*/ 13 h 24"/>
                  <a:gd name="T30" fmla="*/ 13 w 26"/>
                  <a:gd name="T31" fmla="*/ 8 h 24"/>
                  <a:gd name="T32" fmla="*/ 12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2" y="24"/>
                      <a:pt x="11" y="24"/>
                      <a:pt x="10" y="24"/>
                    </a:cubicBezTo>
                    <a:cubicBezTo>
                      <a:pt x="7" y="23"/>
                      <a:pt x="4" y="21"/>
                      <a:pt x="2" y="19"/>
                    </a:cubicBezTo>
                    <a:cubicBezTo>
                      <a:pt x="0" y="16"/>
                      <a:pt x="0" y="13"/>
                      <a:pt x="1" y="10"/>
                    </a:cubicBezTo>
                    <a:cubicBezTo>
                      <a:pt x="2" y="4"/>
                      <a:pt x="7" y="0"/>
                      <a:pt x="12" y="0"/>
                    </a:cubicBezTo>
                    <a:cubicBezTo>
                      <a:pt x="13" y="0"/>
                      <a:pt x="14" y="0"/>
                      <a:pt x="15" y="0"/>
                    </a:cubicBezTo>
                    <a:cubicBezTo>
                      <a:pt x="22" y="2"/>
                      <a:pt x="26" y="9"/>
                      <a:pt x="24" y="15"/>
                    </a:cubicBezTo>
                    <a:cubicBezTo>
                      <a:pt x="24" y="18"/>
                      <a:pt x="22" y="21"/>
                      <a:pt x="19" y="22"/>
                    </a:cubicBezTo>
                    <a:cubicBezTo>
                      <a:pt x="17" y="24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10"/>
                      <a:pt x="9" y="11"/>
                    </a:cubicBezTo>
                    <a:cubicBezTo>
                      <a:pt x="8" y="12"/>
                      <a:pt x="8" y="14"/>
                      <a:pt x="9" y="14"/>
                    </a:cubicBezTo>
                    <a:cubicBezTo>
                      <a:pt x="10" y="15"/>
                      <a:pt x="10" y="16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6" y="15"/>
                      <a:pt x="16" y="14"/>
                      <a:pt x="16" y="13"/>
                    </a:cubicBezTo>
                    <a:cubicBezTo>
                      <a:pt x="17" y="11"/>
                      <a:pt x="15" y="9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96" name="Freeform 496"/>
              <p:cNvSpPr>
                <a:spLocks noEditPoints="1"/>
              </p:cNvSpPr>
              <p:nvPr/>
            </p:nvSpPr>
            <p:spPr bwMode="auto">
              <a:xfrm>
                <a:off x="-5094288" y="2914650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9 w 26"/>
                  <a:gd name="T3" fmla="*/ 23 h 24"/>
                  <a:gd name="T4" fmla="*/ 2 w 26"/>
                  <a:gd name="T5" fmla="*/ 18 h 24"/>
                  <a:gd name="T6" fmla="*/ 1 w 26"/>
                  <a:gd name="T7" fmla="*/ 8 h 24"/>
                  <a:gd name="T8" fmla="*/ 12 w 26"/>
                  <a:gd name="T9" fmla="*/ 0 h 24"/>
                  <a:gd name="T10" fmla="*/ 16 w 26"/>
                  <a:gd name="T11" fmla="*/ 0 h 24"/>
                  <a:gd name="T12" fmla="*/ 24 w 26"/>
                  <a:gd name="T13" fmla="*/ 15 h 24"/>
                  <a:gd name="T14" fmla="*/ 18 w 26"/>
                  <a:gd name="T15" fmla="*/ 22 h 24"/>
                  <a:gd name="T16" fmla="*/ 12 w 26"/>
                  <a:gd name="T17" fmla="*/ 24 h 24"/>
                  <a:gd name="T18" fmla="*/ 12 w 26"/>
                  <a:gd name="T19" fmla="*/ 8 h 24"/>
                  <a:gd name="T20" fmla="*/ 8 w 26"/>
                  <a:gd name="T21" fmla="*/ 11 h 24"/>
                  <a:gd name="T22" fmla="*/ 9 w 26"/>
                  <a:gd name="T23" fmla="*/ 14 h 24"/>
                  <a:gd name="T24" fmla="*/ 11 w 26"/>
                  <a:gd name="T25" fmla="*/ 15 h 24"/>
                  <a:gd name="T26" fmla="*/ 14 w 26"/>
                  <a:gd name="T27" fmla="*/ 15 h 24"/>
                  <a:gd name="T28" fmla="*/ 16 w 26"/>
                  <a:gd name="T29" fmla="*/ 13 h 24"/>
                  <a:gd name="T30" fmla="*/ 13 w 26"/>
                  <a:gd name="T31" fmla="*/ 8 h 24"/>
                  <a:gd name="T32" fmla="*/ 12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1" y="24"/>
                      <a:pt x="10" y="24"/>
                      <a:pt x="9" y="23"/>
                    </a:cubicBezTo>
                    <a:cubicBezTo>
                      <a:pt x="6" y="23"/>
                      <a:pt x="3" y="21"/>
                      <a:pt x="2" y="18"/>
                    </a:cubicBezTo>
                    <a:cubicBezTo>
                      <a:pt x="0" y="15"/>
                      <a:pt x="0" y="12"/>
                      <a:pt x="1" y="8"/>
                    </a:cubicBezTo>
                    <a:cubicBezTo>
                      <a:pt x="2" y="3"/>
                      <a:pt x="7" y="0"/>
                      <a:pt x="12" y="0"/>
                    </a:cubicBezTo>
                    <a:cubicBezTo>
                      <a:pt x="13" y="0"/>
                      <a:pt x="15" y="0"/>
                      <a:pt x="16" y="0"/>
                    </a:cubicBezTo>
                    <a:cubicBezTo>
                      <a:pt x="22" y="2"/>
                      <a:pt x="26" y="9"/>
                      <a:pt x="24" y="15"/>
                    </a:cubicBezTo>
                    <a:cubicBezTo>
                      <a:pt x="23" y="18"/>
                      <a:pt x="21" y="20"/>
                      <a:pt x="18" y="22"/>
                    </a:cubicBezTo>
                    <a:cubicBezTo>
                      <a:pt x="17" y="23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5"/>
                      <a:pt x="11" y="15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7" y="11"/>
                      <a:pt x="16" y="8"/>
                      <a:pt x="13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97" name="Freeform 497"/>
              <p:cNvSpPr>
                <a:spLocks noEditPoints="1"/>
              </p:cNvSpPr>
              <p:nvPr/>
            </p:nvSpPr>
            <p:spPr bwMode="auto">
              <a:xfrm>
                <a:off x="-5086350" y="2881313"/>
                <a:ext cx="58738" cy="50800"/>
              </a:xfrm>
              <a:custGeom>
                <a:avLst/>
                <a:gdLst>
                  <a:gd name="T0" fmla="*/ 13 w 27"/>
                  <a:gd name="T1" fmla="*/ 24 h 24"/>
                  <a:gd name="T2" fmla="*/ 9 w 27"/>
                  <a:gd name="T3" fmla="*/ 24 h 24"/>
                  <a:gd name="T4" fmla="*/ 2 w 27"/>
                  <a:gd name="T5" fmla="*/ 18 h 24"/>
                  <a:gd name="T6" fmla="*/ 1 w 27"/>
                  <a:gd name="T7" fmla="*/ 8 h 24"/>
                  <a:gd name="T8" fmla="*/ 13 w 27"/>
                  <a:gd name="T9" fmla="*/ 0 h 24"/>
                  <a:gd name="T10" fmla="*/ 17 w 27"/>
                  <a:gd name="T11" fmla="*/ 1 h 24"/>
                  <a:gd name="T12" fmla="*/ 24 w 27"/>
                  <a:gd name="T13" fmla="*/ 16 h 24"/>
                  <a:gd name="T14" fmla="*/ 13 w 27"/>
                  <a:gd name="T15" fmla="*/ 24 h 24"/>
                  <a:gd name="T16" fmla="*/ 13 w 27"/>
                  <a:gd name="T17" fmla="*/ 8 h 24"/>
                  <a:gd name="T18" fmla="*/ 9 w 27"/>
                  <a:gd name="T19" fmla="*/ 11 h 24"/>
                  <a:gd name="T20" fmla="*/ 9 w 27"/>
                  <a:gd name="T21" fmla="*/ 14 h 24"/>
                  <a:gd name="T22" fmla="*/ 12 w 27"/>
                  <a:gd name="T23" fmla="*/ 16 h 24"/>
                  <a:gd name="T24" fmla="*/ 17 w 27"/>
                  <a:gd name="T25" fmla="*/ 13 h 24"/>
                  <a:gd name="T26" fmla="*/ 14 w 27"/>
                  <a:gd name="T27" fmla="*/ 8 h 24"/>
                  <a:gd name="T28" fmla="*/ 13 w 27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12" y="24"/>
                      <a:pt x="11" y="24"/>
                      <a:pt x="9" y="24"/>
                    </a:cubicBezTo>
                    <a:cubicBezTo>
                      <a:pt x="6" y="23"/>
                      <a:pt x="4" y="21"/>
                      <a:pt x="2" y="18"/>
                    </a:cubicBezTo>
                    <a:cubicBezTo>
                      <a:pt x="1" y="15"/>
                      <a:pt x="0" y="11"/>
                      <a:pt x="1" y="8"/>
                    </a:cubicBezTo>
                    <a:cubicBezTo>
                      <a:pt x="3" y="3"/>
                      <a:pt x="8" y="0"/>
                      <a:pt x="13" y="0"/>
                    </a:cubicBezTo>
                    <a:cubicBezTo>
                      <a:pt x="14" y="0"/>
                      <a:pt x="16" y="0"/>
                      <a:pt x="17" y="1"/>
                    </a:cubicBezTo>
                    <a:cubicBezTo>
                      <a:pt x="23" y="3"/>
                      <a:pt x="27" y="10"/>
                      <a:pt x="24" y="16"/>
                    </a:cubicBezTo>
                    <a:cubicBezTo>
                      <a:pt x="23" y="21"/>
                      <a:pt x="18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4" y="17"/>
                      <a:pt x="16" y="15"/>
                      <a:pt x="17" y="13"/>
                    </a:cubicBezTo>
                    <a:cubicBezTo>
                      <a:pt x="17" y="11"/>
                      <a:pt x="16" y="9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98" name="Freeform 498"/>
              <p:cNvSpPr>
                <a:spLocks noEditPoints="1"/>
              </p:cNvSpPr>
              <p:nvPr/>
            </p:nvSpPr>
            <p:spPr bwMode="auto">
              <a:xfrm>
                <a:off x="-5073650" y="2847975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8 w 26"/>
                  <a:gd name="T3" fmla="*/ 23 h 24"/>
                  <a:gd name="T4" fmla="*/ 1 w 26"/>
                  <a:gd name="T5" fmla="*/ 17 h 24"/>
                  <a:gd name="T6" fmla="*/ 0 w 26"/>
                  <a:gd name="T7" fmla="*/ 13 h 24"/>
                  <a:gd name="T8" fmla="*/ 1 w 26"/>
                  <a:gd name="T9" fmla="*/ 8 h 24"/>
                  <a:gd name="T10" fmla="*/ 12 w 26"/>
                  <a:gd name="T11" fmla="*/ 0 h 24"/>
                  <a:gd name="T12" fmla="*/ 17 w 26"/>
                  <a:gd name="T13" fmla="*/ 1 h 24"/>
                  <a:gd name="T14" fmla="*/ 24 w 26"/>
                  <a:gd name="T15" fmla="*/ 16 h 24"/>
                  <a:gd name="T16" fmla="*/ 21 w 26"/>
                  <a:gd name="T17" fmla="*/ 20 h 24"/>
                  <a:gd name="T18" fmla="*/ 17 w 26"/>
                  <a:gd name="T19" fmla="*/ 23 h 24"/>
                  <a:gd name="T20" fmla="*/ 12 w 26"/>
                  <a:gd name="T21" fmla="*/ 24 h 24"/>
                  <a:gd name="T22" fmla="*/ 12 w 26"/>
                  <a:gd name="T23" fmla="*/ 8 h 24"/>
                  <a:gd name="T24" fmla="*/ 8 w 26"/>
                  <a:gd name="T25" fmla="*/ 11 h 24"/>
                  <a:gd name="T26" fmla="*/ 8 w 26"/>
                  <a:gd name="T27" fmla="*/ 12 h 24"/>
                  <a:gd name="T28" fmla="*/ 8 w 26"/>
                  <a:gd name="T29" fmla="*/ 14 h 24"/>
                  <a:gd name="T30" fmla="*/ 11 w 26"/>
                  <a:gd name="T31" fmla="*/ 16 h 24"/>
                  <a:gd name="T32" fmla="*/ 14 w 26"/>
                  <a:gd name="T33" fmla="*/ 16 h 24"/>
                  <a:gd name="T34" fmla="*/ 15 w 26"/>
                  <a:gd name="T35" fmla="*/ 15 h 24"/>
                  <a:gd name="T36" fmla="*/ 16 w 26"/>
                  <a:gd name="T37" fmla="*/ 13 h 24"/>
                  <a:gd name="T38" fmla="*/ 14 w 26"/>
                  <a:gd name="T39" fmla="*/ 8 h 24"/>
                  <a:gd name="T40" fmla="*/ 12 w 26"/>
                  <a:gd name="T4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1" y="24"/>
                      <a:pt x="9" y="24"/>
                      <a:pt x="8" y="23"/>
                    </a:cubicBezTo>
                    <a:cubicBezTo>
                      <a:pt x="5" y="22"/>
                      <a:pt x="3" y="20"/>
                      <a:pt x="1" y="17"/>
                    </a:cubicBezTo>
                    <a:cubicBezTo>
                      <a:pt x="1" y="16"/>
                      <a:pt x="0" y="14"/>
                      <a:pt x="0" y="13"/>
                    </a:cubicBezTo>
                    <a:cubicBezTo>
                      <a:pt x="0" y="11"/>
                      <a:pt x="0" y="9"/>
                      <a:pt x="1" y="8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5" y="0"/>
                      <a:pt x="17" y="1"/>
                    </a:cubicBezTo>
                    <a:cubicBezTo>
                      <a:pt x="23" y="3"/>
                      <a:pt x="26" y="10"/>
                      <a:pt x="24" y="16"/>
                    </a:cubicBezTo>
                    <a:cubicBezTo>
                      <a:pt x="23" y="18"/>
                      <a:pt x="22" y="19"/>
                      <a:pt x="21" y="20"/>
                    </a:cubicBezTo>
                    <a:cubicBezTo>
                      <a:pt x="20" y="21"/>
                      <a:pt x="19" y="22"/>
                      <a:pt x="17" y="23"/>
                    </a:cubicBezTo>
                    <a:cubicBezTo>
                      <a:pt x="16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8" y="11"/>
                    </a:cubicBezTo>
                    <a:cubicBezTo>
                      <a:pt x="8" y="11"/>
                      <a:pt x="8" y="12"/>
                      <a:pt x="8" y="12"/>
                    </a:cubicBezTo>
                    <a:cubicBezTo>
                      <a:pt x="8" y="13"/>
                      <a:pt x="8" y="13"/>
                      <a:pt x="8" y="14"/>
                    </a:cubicBezTo>
                    <a:cubicBezTo>
                      <a:pt x="9" y="15"/>
                      <a:pt x="10" y="15"/>
                      <a:pt x="11" y="16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4" y="15"/>
                      <a:pt x="15" y="15"/>
                      <a:pt x="15" y="15"/>
                    </a:cubicBezTo>
                    <a:cubicBezTo>
                      <a:pt x="16" y="14"/>
                      <a:pt x="16" y="14"/>
                      <a:pt x="16" y="13"/>
                    </a:cubicBezTo>
                    <a:cubicBezTo>
                      <a:pt x="17" y="11"/>
                      <a:pt x="16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299" name="Freeform 499"/>
              <p:cNvSpPr>
                <a:spLocks noEditPoints="1"/>
              </p:cNvSpPr>
              <p:nvPr/>
            </p:nvSpPr>
            <p:spPr bwMode="auto">
              <a:xfrm>
                <a:off x="-5133975" y="2921000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10 w 25"/>
                  <a:gd name="T3" fmla="*/ 25 h 25"/>
                  <a:gd name="T4" fmla="*/ 2 w 25"/>
                  <a:gd name="T5" fmla="*/ 19 h 25"/>
                  <a:gd name="T6" fmla="*/ 1 w 25"/>
                  <a:gd name="T7" fmla="*/ 10 h 25"/>
                  <a:gd name="T8" fmla="*/ 3 w 25"/>
                  <a:gd name="T9" fmla="*/ 5 h 25"/>
                  <a:gd name="T10" fmla="*/ 6 w 25"/>
                  <a:gd name="T11" fmla="*/ 2 h 25"/>
                  <a:gd name="T12" fmla="*/ 16 w 25"/>
                  <a:gd name="T13" fmla="*/ 0 h 25"/>
                  <a:gd name="T14" fmla="*/ 23 w 25"/>
                  <a:gd name="T15" fmla="*/ 6 h 25"/>
                  <a:gd name="T16" fmla="*/ 25 w 25"/>
                  <a:gd name="T17" fmla="*/ 11 h 25"/>
                  <a:gd name="T18" fmla="*/ 24 w 25"/>
                  <a:gd name="T19" fmla="*/ 15 h 25"/>
                  <a:gd name="T20" fmla="*/ 12 w 25"/>
                  <a:gd name="T21" fmla="*/ 25 h 25"/>
                  <a:gd name="T22" fmla="*/ 13 w 25"/>
                  <a:gd name="T23" fmla="*/ 8 h 25"/>
                  <a:gd name="T24" fmla="*/ 11 w 25"/>
                  <a:gd name="T25" fmla="*/ 9 h 25"/>
                  <a:gd name="T26" fmla="*/ 9 w 25"/>
                  <a:gd name="T27" fmla="*/ 10 h 25"/>
                  <a:gd name="T28" fmla="*/ 9 w 25"/>
                  <a:gd name="T29" fmla="*/ 11 h 25"/>
                  <a:gd name="T30" fmla="*/ 9 w 25"/>
                  <a:gd name="T31" fmla="*/ 15 h 25"/>
                  <a:gd name="T32" fmla="*/ 12 w 25"/>
                  <a:gd name="T33" fmla="*/ 17 h 25"/>
                  <a:gd name="T34" fmla="*/ 16 w 25"/>
                  <a:gd name="T35" fmla="*/ 14 h 25"/>
                  <a:gd name="T36" fmla="*/ 17 w 25"/>
                  <a:gd name="T37" fmla="*/ 12 h 25"/>
                  <a:gd name="T38" fmla="*/ 16 w 25"/>
                  <a:gd name="T39" fmla="*/ 10 h 25"/>
                  <a:gd name="T40" fmla="*/ 14 w 25"/>
                  <a:gd name="T41" fmla="*/ 8 h 25"/>
                  <a:gd name="T42" fmla="*/ 13 w 25"/>
                  <a:gd name="T4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2" y="25"/>
                      <a:pt x="11" y="25"/>
                      <a:pt x="10" y="25"/>
                    </a:cubicBezTo>
                    <a:cubicBezTo>
                      <a:pt x="7" y="24"/>
                      <a:pt x="4" y="22"/>
                      <a:pt x="2" y="19"/>
                    </a:cubicBezTo>
                    <a:cubicBezTo>
                      <a:pt x="1" y="17"/>
                      <a:pt x="0" y="13"/>
                      <a:pt x="1" y="10"/>
                    </a:cubicBezTo>
                    <a:cubicBezTo>
                      <a:pt x="1" y="8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2"/>
                    </a:cubicBezTo>
                    <a:cubicBezTo>
                      <a:pt x="9" y="0"/>
                      <a:pt x="13" y="0"/>
                      <a:pt x="16" y="0"/>
                    </a:cubicBezTo>
                    <a:cubicBezTo>
                      <a:pt x="19" y="1"/>
                      <a:pt x="22" y="3"/>
                      <a:pt x="23" y="6"/>
                    </a:cubicBezTo>
                    <a:cubicBezTo>
                      <a:pt x="24" y="8"/>
                      <a:pt x="24" y="9"/>
                      <a:pt x="25" y="11"/>
                    </a:cubicBezTo>
                    <a:cubicBezTo>
                      <a:pt x="25" y="12"/>
                      <a:pt x="25" y="14"/>
                      <a:pt x="24" y="15"/>
                    </a:cubicBezTo>
                    <a:cubicBezTo>
                      <a:pt x="23" y="21"/>
                      <a:pt x="18" y="25"/>
                      <a:pt x="12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9"/>
                      <a:pt x="10" y="9"/>
                      <a:pt x="9" y="10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7"/>
                      <a:pt x="12" y="17"/>
                    </a:cubicBezTo>
                    <a:cubicBezTo>
                      <a:pt x="14" y="17"/>
                      <a:pt x="16" y="16"/>
                      <a:pt x="16" y="14"/>
                    </a:cubicBezTo>
                    <a:cubicBezTo>
                      <a:pt x="17" y="13"/>
                      <a:pt x="17" y="12"/>
                      <a:pt x="17" y="12"/>
                    </a:cubicBezTo>
                    <a:cubicBezTo>
                      <a:pt x="16" y="11"/>
                      <a:pt x="16" y="11"/>
                      <a:pt x="16" y="10"/>
                    </a:cubicBezTo>
                    <a:cubicBezTo>
                      <a:pt x="16" y="9"/>
                      <a:pt x="15" y="9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00" name="Freeform 500"/>
              <p:cNvSpPr>
                <a:spLocks noEditPoints="1"/>
              </p:cNvSpPr>
              <p:nvPr/>
            </p:nvSpPr>
            <p:spPr bwMode="auto">
              <a:xfrm>
                <a:off x="-5184775" y="2855913"/>
                <a:ext cx="80963" cy="85725"/>
              </a:xfrm>
              <a:custGeom>
                <a:avLst/>
                <a:gdLst>
                  <a:gd name="T0" fmla="*/ 18 w 38"/>
                  <a:gd name="T1" fmla="*/ 40 h 40"/>
                  <a:gd name="T2" fmla="*/ 14 w 38"/>
                  <a:gd name="T3" fmla="*/ 40 h 40"/>
                  <a:gd name="T4" fmla="*/ 7 w 38"/>
                  <a:gd name="T5" fmla="*/ 36 h 40"/>
                  <a:gd name="T6" fmla="*/ 3 w 38"/>
                  <a:gd name="T7" fmla="*/ 31 h 40"/>
                  <a:gd name="T8" fmla="*/ 1 w 38"/>
                  <a:gd name="T9" fmla="*/ 16 h 40"/>
                  <a:gd name="T10" fmla="*/ 11 w 38"/>
                  <a:gd name="T11" fmla="*/ 3 h 40"/>
                  <a:gd name="T12" fmla="*/ 25 w 38"/>
                  <a:gd name="T13" fmla="*/ 2 h 40"/>
                  <a:gd name="T14" fmla="*/ 36 w 38"/>
                  <a:gd name="T15" fmla="*/ 12 h 40"/>
                  <a:gd name="T16" fmla="*/ 37 w 38"/>
                  <a:gd name="T17" fmla="*/ 26 h 40"/>
                  <a:gd name="T18" fmla="*/ 28 w 38"/>
                  <a:gd name="T19" fmla="*/ 37 h 40"/>
                  <a:gd name="T20" fmla="*/ 21 w 38"/>
                  <a:gd name="T21" fmla="*/ 40 h 40"/>
                  <a:gd name="T22" fmla="*/ 18 w 38"/>
                  <a:gd name="T23" fmla="*/ 40 h 40"/>
                  <a:gd name="T24" fmla="*/ 20 w 38"/>
                  <a:gd name="T25" fmla="*/ 9 h 40"/>
                  <a:gd name="T26" fmla="*/ 15 w 38"/>
                  <a:gd name="T27" fmla="*/ 10 h 40"/>
                  <a:gd name="T28" fmla="*/ 9 w 38"/>
                  <a:gd name="T29" fmla="*/ 18 h 40"/>
                  <a:gd name="T30" fmla="*/ 10 w 38"/>
                  <a:gd name="T31" fmla="*/ 27 h 40"/>
                  <a:gd name="T32" fmla="*/ 12 w 38"/>
                  <a:gd name="T33" fmla="*/ 30 h 40"/>
                  <a:gd name="T34" fmla="*/ 16 w 38"/>
                  <a:gd name="T35" fmla="*/ 32 h 40"/>
                  <a:gd name="T36" fmla="*/ 20 w 38"/>
                  <a:gd name="T37" fmla="*/ 32 h 40"/>
                  <a:gd name="T38" fmla="*/ 24 w 38"/>
                  <a:gd name="T39" fmla="*/ 31 h 40"/>
                  <a:gd name="T40" fmla="*/ 29 w 38"/>
                  <a:gd name="T41" fmla="*/ 24 h 40"/>
                  <a:gd name="T42" fmla="*/ 28 w 38"/>
                  <a:gd name="T43" fmla="*/ 15 h 40"/>
                  <a:gd name="T44" fmla="*/ 23 w 38"/>
                  <a:gd name="T45" fmla="*/ 10 h 40"/>
                  <a:gd name="T46" fmla="*/ 20 w 38"/>
                  <a:gd name="T47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8" h="40">
                    <a:moveTo>
                      <a:pt x="18" y="40"/>
                    </a:moveTo>
                    <a:cubicBezTo>
                      <a:pt x="17" y="40"/>
                      <a:pt x="15" y="40"/>
                      <a:pt x="14" y="40"/>
                    </a:cubicBezTo>
                    <a:cubicBezTo>
                      <a:pt x="11" y="39"/>
                      <a:pt x="9" y="38"/>
                      <a:pt x="7" y="36"/>
                    </a:cubicBezTo>
                    <a:cubicBezTo>
                      <a:pt x="5" y="35"/>
                      <a:pt x="4" y="33"/>
                      <a:pt x="3" y="31"/>
                    </a:cubicBezTo>
                    <a:cubicBezTo>
                      <a:pt x="0" y="26"/>
                      <a:pt x="0" y="21"/>
                      <a:pt x="1" y="16"/>
                    </a:cubicBezTo>
                    <a:cubicBezTo>
                      <a:pt x="3" y="11"/>
                      <a:pt x="6" y="6"/>
                      <a:pt x="11" y="3"/>
                    </a:cubicBezTo>
                    <a:cubicBezTo>
                      <a:pt x="15" y="1"/>
                      <a:pt x="20" y="0"/>
                      <a:pt x="25" y="2"/>
                    </a:cubicBezTo>
                    <a:cubicBezTo>
                      <a:pt x="30" y="3"/>
                      <a:pt x="34" y="7"/>
                      <a:pt x="36" y="12"/>
                    </a:cubicBezTo>
                    <a:cubicBezTo>
                      <a:pt x="38" y="16"/>
                      <a:pt x="38" y="21"/>
                      <a:pt x="37" y="26"/>
                    </a:cubicBezTo>
                    <a:cubicBezTo>
                      <a:pt x="35" y="31"/>
                      <a:pt x="32" y="35"/>
                      <a:pt x="28" y="37"/>
                    </a:cubicBezTo>
                    <a:cubicBezTo>
                      <a:pt x="26" y="39"/>
                      <a:pt x="23" y="40"/>
                      <a:pt x="21" y="40"/>
                    </a:cubicBezTo>
                    <a:cubicBezTo>
                      <a:pt x="20" y="40"/>
                      <a:pt x="19" y="40"/>
                      <a:pt x="18" y="40"/>
                    </a:cubicBezTo>
                    <a:close/>
                    <a:moveTo>
                      <a:pt x="20" y="9"/>
                    </a:moveTo>
                    <a:cubicBezTo>
                      <a:pt x="18" y="9"/>
                      <a:pt x="16" y="10"/>
                      <a:pt x="15" y="10"/>
                    </a:cubicBezTo>
                    <a:cubicBezTo>
                      <a:pt x="12" y="12"/>
                      <a:pt x="10" y="15"/>
                      <a:pt x="9" y="18"/>
                    </a:cubicBezTo>
                    <a:cubicBezTo>
                      <a:pt x="8" y="21"/>
                      <a:pt x="9" y="24"/>
                      <a:pt x="10" y="27"/>
                    </a:cubicBezTo>
                    <a:cubicBezTo>
                      <a:pt x="10" y="28"/>
                      <a:pt x="11" y="29"/>
                      <a:pt x="12" y="30"/>
                    </a:cubicBezTo>
                    <a:cubicBezTo>
                      <a:pt x="13" y="31"/>
                      <a:pt x="14" y="32"/>
                      <a:pt x="16" y="32"/>
                    </a:cubicBezTo>
                    <a:cubicBezTo>
                      <a:pt x="17" y="32"/>
                      <a:pt x="18" y="32"/>
                      <a:pt x="20" y="32"/>
                    </a:cubicBezTo>
                    <a:cubicBezTo>
                      <a:pt x="21" y="32"/>
                      <a:pt x="22" y="31"/>
                      <a:pt x="24" y="31"/>
                    </a:cubicBezTo>
                    <a:cubicBezTo>
                      <a:pt x="26" y="29"/>
                      <a:pt x="28" y="27"/>
                      <a:pt x="29" y="24"/>
                    </a:cubicBezTo>
                    <a:cubicBezTo>
                      <a:pt x="30" y="21"/>
                      <a:pt x="29" y="18"/>
                      <a:pt x="28" y="15"/>
                    </a:cubicBezTo>
                    <a:cubicBezTo>
                      <a:pt x="27" y="12"/>
                      <a:pt x="25" y="10"/>
                      <a:pt x="23" y="10"/>
                    </a:cubicBezTo>
                    <a:cubicBezTo>
                      <a:pt x="22" y="9"/>
                      <a:pt x="21" y="9"/>
                      <a:pt x="2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01" name="Freeform 501"/>
              <p:cNvSpPr>
                <a:spLocks noEditPoints="1"/>
              </p:cNvSpPr>
              <p:nvPr/>
            </p:nvSpPr>
            <p:spPr bwMode="auto">
              <a:xfrm>
                <a:off x="-5124450" y="2887663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10 w 26"/>
                  <a:gd name="T3" fmla="*/ 24 h 25"/>
                  <a:gd name="T4" fmla="*/ 2 w 26"/>
                  <a:gd name="T5" fmla="*/ 19 h 25"/>
                  <a:gd name="T6" fmla="*/ 1 w 26"/>
                  <a:gd name="T7" fmla="*/ 9 h 25"/>
                  <a:gd name="T8" fmla="*/ 13 w 26"/>
                  <a:gd name="T9" fmla="*/ 0 h 25"/>
                  <a:gd name="T10" fmla="*/ 17 w 26"/>
                  <a:gd name="T11" fmla="*/ 0 h 25"/>
                  <a:gd name="T12" fmla="*/ 25 w 26"/>
                  <a:gd name="T13" fmla="*/ 16 h 25"/>
                  <a:gd name="T14" fmla="*/ 13 w 26"/>
                  <a:gd name="T15" fmla="*/ 25 h 25"/>
                  <a:gd name="T16" fmla="*/ 13 w 26"/>
                  <a:gd name="T17" fmla="*/ 8 h 25"/>
                  <a:gd name="T18" fmla="*/ 9 w 26"/>
                  <a:gd name="T19" fmla="*/ 11 h 25"/>
                  <a:gd name="T20" fmla="*/ 10 w 26"/>
                  <a:gd name="T21" fmla="*/ 15 h 25"/>
                  <a:gd name="T22" fmla="*/ 12 w 26"/>
                  <a:gd name="T23" fmla="*/ 16 h 25"/>
                  <a:gd name="T24" fmla="*/ 17 w 26"/>
                  <a:gd name="T25" fmla="*/ 13 h 25"/>
                  <a:gd name="T26" fmla="*/ 14 w 26"/>
                  <a:gd name="T27" fmla="*/ 8 h 25"/>
                  <a:gd name="T28" fmla="*/ 13 w 26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2" y="25"/>
                      <a:pt x="11" y="25"/>
                      <a:pt x="10" y="24"/>
                    </a:cubicBezTo>
                    <a:cubicBezTo>
                      <a:pt x="7" y="23"/>
                      <a:pt x="4" y="21"/>
                      <a:pt x="2" y="19"/>
                    </a:cubicBezTo>
                    <a:cubicBezTo>
                      <a:pt x="1" y="16"/>
                      <a:pt x="0" y="12"/>
                      <a:pt x="1" y="9"/>
                    </a:cubicBezTo>
                    <a:cubicBezTo>
                      <a:pt x="3" y="4"/>
                      <a:pt x="8" y="0"/>
                      <a:pt x="13" y="0"/>
                    </a:cubicBezTo>
                    <a:cubicBezTo>
                      <a:pt x="14" y="0"/>
                      <a:pt x="16" y="0"/>
                      <a:pt x="17" y="0"/>
                    </a:cubicBezTo>
                    <a:cubicBezTo>
                      <a:pt x="23" y="2"/>
                      <a:pt x="26" y="9"/>
                      <a:pt x="25" y="16"/>
                    </a:cubicBezTo>
                    <a:cubicBezTo>
                      <a:pt x="23" y="21"/>
                      <a:pt x="18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0" y="9"/>
                      <a:pt x="9" y="11"/>
                    </a:cubicBezTo>
                    <a:cubicBezTo>
                      <a:pt x="9" y="12"/>
                      <a:pt x="9" y="14"/>
                      <a:pt x="10" y="15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4" y="17"/>
                      <a:pt x="16" y="16"/>
                      <a:pt x="17" y="13"/>
                    </a:cubicBezTo>
                    <a:cubicBezTo>
                      <a:pt x="17" y="11"/>
                      <a:pt x="16" y="9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02" name="Freeform 502"/>
              <p:cNvSpPr>
                <a:spLocks noEditPoints="1"/>
              </p:cNvSpPr>
              <p:nvPr/>
            </p:nvSpPr>
            <p:spPr bwMode="auto">
              <a:xfrm>
                <a:off x="-5111750" y="2851150"/>
                <a:ext cx="53975" cy="55563"/>
              </a:xfrm>
              <a:custGeom>
                <a:avLst/>
                <a:gdLst>
                  <a:gd name="T0" fmla="*/ 12 w 25"/>
                  <a:gd name="T1" fmla="*/ 26 h 26"/>
                  <a:gd name="T2" fmla="*/ 8 w 25"/>
                  <a:gd name="T3" fmla="*/ 25 h 26"/>
                  <a:gd name="T4" fmla="*/ 1 w 25"/>
                  <a:gd name="T5" fmla="*/ 19 h 26"/>
                  <a:gd name="T6" fmla="*/ 1 w 25"/>
                  <a:gd name="T7" fmla="*/ 9 h 26"/>
                  <a:gd name="T8" fmla="*/ 7 w 25"/>
                  <a:gd name="T9" fmla="*/ 2 h 26"/>
                  <a:gd name="T10" fmla="*/ 16 w 25"/>
                  <a:gd name="T11" fmla="*/ 2 h 26"/>
                  <a:gd name="T12" fmla="*/ 23 w 25"/>
                  <a:gd name="T13" fmla="*/ 8 h 26"/>
                  <a:gd name="T14" fmla="*/ 24 w 25"/>
                  <a:gd name="T15" fmla="*/ 17 h 26"/>
                  <a:gd name="T16" fmla="*/ 12 w 25"/>
                  <a:gd name="T17" fmla="*/ 26 h 26"/>
                  <a:gd name="T18" fmla="*/ 12 w 25"/>
                  <a:gd name="T19" fmla="*/ 9 h 26"/>
                  <a:gd name="T20" fmla="*/ 11 w 25"/>
                  <a:gd name="T21" fmla="*/ 9 h 26"/>
                  <a:gd name="T22" fmla="*/ 8 w 25"/>
                  <a:gd name="T23" fmla="*/ 12 h 26"/>
                  <a:gd name="T24" fmla="*/ 9 w 25"/>
                  <a:gd name="T25" fmla="*/ 16 h 26"/>
                  <a:gd name="T26" fmla="*/ 11 w 25"/>
                  <a:gd name="T27" fmla="*/ 17 h 26"/>
                  <a:gd name="T28" fmla="*/ 16 w 25"/>
                  <a:gd name="T29" fmla="*/ 15 h 26"/>
                  <a:gd name="T30" fmla="*/ 16 w 25"/>
                  <a:gd name="T31" fmla="*/ 11 h 26"/>
                  <a:gd name="T32" fmla="*/ 14 w 25"/>
                  <a:gd name="T33" fmla="*/ 9 h 26"/>
                  <a:gd name="T34" fmla="*/ 12 w 25"/>
                  <a:gd name="T35" fmla="*/ 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6">
                    <a:moveTo>
                      <a:pt x="12" y="26"/>
                    </a:moveTo>
                    <a:cubicBezTo>
                      <a:pt x="11" y="26"/>
                      <a:pt x="9" y="25"/>
                      <a:pt x="8" y="25"/>
                    </a:cubicBezTo>
                    <a:cubicBezTo>
                      <a:pt x="5" y="24"/>
                      <a:pt x="3" y="22"/>
                      <a:pt x="1" y="19"/>
                    </a:cubicBezTo>
                    <a:cubicBezTo>
                      <a:pt x="0" y="16"/>
                      <a:pt x="0" y="13"/>
                      <a:pt x="1" y="9"/>
                    </a:cubicBezTo>
                    <a:cubicBezTo>
                      <a:pt x="2" y="6"/>
                      <a:pt x="4" y="3"/>
                      <a:pt x="7" y="2"/>
                    </a:cubicBezTo>
                    <a:cubicBezTo>
                      <a:pt x="10" y="1"/>
                      <a:pt x="13" y="0"/>
                      <a:pt x="16" y="2"/>
                    </a:cubicBezTo>
                    <a:cubicBezTo>
                      <a:pt x="20" y="3"/>
                      <a:pt x="22" y="5"/>
                      <a:pt x="23" y="8"/>
                    </a:cubicBezTo>
                    <a:cubicBezTo>
                      <a:pt x="25" y="11"/>
                      <a:pt x="25" y="14"/>
                      <a:pt x="24" y="17"/>
                    </a:cubicBezTo>
                    <a:cubicBezTo>
                      <a:pt x="22" y="22"/>
                      <a:pt x="17" y="26"/>
                      <a:pt x="12" y="26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1" y="9"/>
                      <a:pt x="11" y="9"/>
                    </a:cubicBezTo>
                    <a:cubicBezTo>
                      <a:pt x="10" y="10"/>
                      <a:pt x="9" y="11"/>
                      <a:pt x="8" y="12"/>
                    </a:cubicBezTo>
                    <a:cubicBezTo>
                      <a:pt x="8" y="13"/>
                      <a:pt x="8" y="14"/>
                      <a:pt x="9" y="16"/>
                    </a:cubicBezTo>
                    <a:cubicBezTo>
                      <a:pt x="9" y="16"/>
                      <a:pt x="10" y="17"/>
                      <a:pt x="11" y="17"/>
                    </a:cubicBezTo>
                    <a:cubicBezTo>
                      <a:pt x="13" y="18"/>
                      <a:pt x="15" y="17"/>
                      <a:pt x="16" y="15"/>
                    </a:cubicBezTo>
                    <a:cubicBezTo>
                      <a:pt x="17" y="13"/>
                      <a:pt x="16" y="12"/>
                      <a:pt x="16" y="11"/>
                    </a:cubicBezTo>
                    <a:cubicBezTo>
                      <a:pt x="15" y="10"/>
                      <a:pt x="15" y="10"/>
                      <a:pt x="14" y="9"/>
                    </a:cubicBezTo>
                    <a:cubicBezTo>
                      <a:pt x="13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03" name="Freeform 503"/>
              <p:cNvSpPr>
                <a:spLocks noEditPoints="1"/>
              </p:cNvSpPr>
              <p:nvPr/>
            </p:nvSpPr>
            <p:spPr bwMode="auto">
              <a:xfrm>
                <a:off x="-4973638" y="2797175"/>
                <a:ext cx="52388" cy="49213"/>
              </a:xfrm>
              <a:custGeom>
                <a:avLst/>
                <a:gdLst>
                  <a:gd name="T0" fmla="*/ 13 w 25"/>
                  <a:gd name="T1" fmla="*/ 23 h 23"/>
                  <a:gd name="T2" fmla="*/ 7 w 25"/>
                  <a:gd name="T3" fmla="*/ 22 h 23"/>
                  <a:gd name="T4" fmla="*/ 1 w 25"/>
                  <a:gd name="T5" fmla="*/ 15 h 23"/>
                  <a:gd name="T6" fmla="*/ 2 w 25"/>
                  <a:gd name="T7" fmla="*/ 6 h 23"/>
                  <a:gd name="T8" fmla="*/ 12 w 25"/>
                  <a:gd name="T9" fmla="*/ 0 h 23"/>
                  <a:gd name="T10" fmla="*/ 18 w 25"/>
                  <a:gd name="T11" fmla="*/ 2 h 23"/>
                  <a:gd name="T12" fmla="*/ 24 w 25"/>
                  <a:gd name="T13" fmla="*/ 9 h 23"/>
                  <a:gd name="T14" fmla="*/ 23 w 25"/>
                  <a:gd name="T15" fmla="*/ 17 h 23"/>
                  <a:gd name="T16" fmla="*/ 13 w 25"/>
                  <a:gd name="T17" fmla="*/ 23 h 23"/>
                  <a:gd name="T18" fmla="*/ 12 w 25"/>
                  <a:gd name="T19" fmla="*/ 8 h 23"/>
                  <a:gd name="T20" fmla="*/ 9 w 25"/>
                  <a:gd name="T21" fmla="*/ 10 h 23"/>
                  <a:gd name="T22" fmla="*/ 9 w 25"/>
                  <a:gd name="T23" fmla="*/ 12 h 23"/>
                  <a:gd name="T24" fmla="*/ 11 w 25"/>
                  <a:gd name="T25" fmla="*/ 15 h 23"/>
                  <a:gd name="T26" fmla="*/ 16 w 25"/>
                  <a:gd name="T27" fmla="*/ 14 h 23"/>
                  <a:gd name="T28" fmla="*/ 16 w 25"/>
                  <a:gd name="T29" fmla="*/ 11 h 23"/>
                  <a:gd name="T30" fmla="*/ 14 w 25"/>
                  <a:gd name="T31" fmla="*/ 9 h 23"/>
                  <a:gd name="T32" fmla="*/ 12 w 25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1" y="23"/>
                      <a:pt x="9" y="23"/>
                      <a:pt x="7" y="22"/>
                    </a:cubicBezTo>
                    <a:cubicBezTo>
                      <a:pt x="5" y="20"/>
                      <a:pt x="2" y="18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4" y="2"/>
                      <a:pt x="7" y="0"/>
                      <a:pt x="12" y="0"/>
                    </a:cubicBezTo>
                    <a:cubicBezTo>
                      <a:pt x="14" y="0"/>
                      <a:pt x="16" y="1"/>
                      <a:pt x="18" y="2"/>
                    </a:cubicBezTo>
                    <a:cubicBezTo>
                      <a:pt x="21" y="3"/>
                      <a:pt x="23" y="6"/>
                      <a:pt x="24" y="9"/>
                    </a:cubicBezTo>
                    <a:cubicBezTo>
                      <a:pt x="25" y="12"/>
                      <a:pt x="25" y="15"/>
                      <a:pt x="23" y="17"/>
                    </a:cubicBezTo>
                    <a:cubicBezTo>
                      <a:pt x="22" y="21"/>
                      <a:pt x="18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10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3"/>
                      <a:pt x="10" y="14"/>
                      <a:pt x="11" y="15"/>
                    </a:cubicBezTo>
                    <a:cubicBezTo>
                      <a:pt x="13" y="16"/>
                      <a:pt x="15" y="15"/>
                      <a:pt x="16" y="14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04" name="Freeform 504"/>
              <p:cNvSpPr>
                <a:spLocks noEditPoints="1"/>
              </p:cNvSpPr>
              <p:nvPr/>
            </p:nvSpPr>
            <p:spPr bwMode="auto">
              <a:xfrm>
                <a:off x="-4959350" y="2768600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7 w 25"/>
                  <a:gd name="T3" fmla="*/ 22 h 24"/>
                  <a:gd name="T4" fmla="*/ 1 w 25"/>
                  <a:gd name="T5" fmla="*/ 14 h 24"/>
                  <a:gd name="T6" fmla="*/ 2 w 25"/>
                  <a:gd name="T7" fmla="*/ 6 h 24"/>
                  <a:gd name="T8" fmla="*/ 10 w 25"/>
                  <a:gd name="T9" fmla="*/ 1 h 24"/>
                  <a:gd name="T10" fmla="*/ 12 w 25"/>
                  <a:gd name="T11" fmla="*/ 0 h 24"/>
                  <a:gd name="T12" fmla="*/ 19 w 25"/>
                  <a:gd name="T13" fmla="*/ 2 h 24"/>
                  <a:gd name="T14" fmla="*/ 24 w 25"/>
                  <a:gd name="T15" fmla="*/ 9 h 24"/>
                  <a:gd name="T16" fmla="*/ 23 w 25"/>
                  <a:gd name="T17" fmla="*/ 18 h 24"/>
                  <a:gd name="T18" fmla="*/ 13 w 25"/>
                  <a:gd name="T19" fmla="*/ 24 h 24"/>
                  <a:gd name="T20" fmla="*/ 12 w 25"/>
                  <a:gd name="T21" fmla="*/ 8 h 24"/>
                  <a:gd name="T22" fmla="*/ 11 w 25"/>
                  <a:gd name="T23" fmla="*/ 9 h 24"/>
                  <a:gd name="T24" fmla="*/ 9 w 25"/>
                  <a:gd name="T25" fmla="*/ 10 h 24"/>
                  <a:gd name="T26" fmla="*/ 9 w 25"/>
                  <a:gd name="T27" fmla="*/ 12 h 24"/>
                  <a:gd name="T28" fmla="*/ 11 w 25"/>
                  <a:gd name="T29" fmla="*/ 15 h 24"/>
                  <a:gd name="T30" fmla="*/ 16 w 25"/>
                  <a:gd name="T31" fmla="*/ 14 h 24"/>
                  <a:gd name="T32" fmla="*/ 16 w 25"/>
                  <a:gd name="T33" fmla="*/ 12 h 24"/>
                  <a:gd name="T34" fmla="*/ 14 w 25"/>
                  <a:gd name="T35" fmla="*/ 9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9" y="23"/>
                      <a:pt x="7" y="22"/>
                    </a:cubicBezTo>
                    <a:cubicBezTo>
                      <a:pt x="4" y="20"/>
                      <a:pt x="2" y="18"/>
                      <a:pt x="1" y="14"/>
                    </a:cubicBezTo>
                    <a:cubicBezTo>
                      <a:pt x="0" y="12"/>
                      <a:pt x="1" y="8"/>
                      <a:pt x="2" y="6"/>
                    </a:cubicBezTo>
                    <a:cubicBezTo>
                      <a:pt x="4" y="3"/>
                      <a:pt x="6" y="1"/>
                      <a:pt x="10" y="1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4" y="0"/>
                      <a:pt x="17" y="1"/>
                      <a:pt x="19" y="2"/>
                    </a:cubicBezTo>
                    <a:cubicBezTo>
                      <a:pt x="21" y="4"/>
                      <a:pt x="23" y="6"/>
                      <a:pt x="24" y="9"/>
                    </a:cubicBezTo>
                    <a:cubicBezTo>
                      <a:pt x="25" y="12"/>
                      <a:pt x="25" y="16"/>
                      <a:pt x="23" y="18"/>
                    </a:cubicBezTo>
                    <a:cubicBezTo>
                      <a:pt x="21" y="21"/>
                      <a:pt x="18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3"/>
                      <a:pt x="10" y="14"/>
                      <a:pt x="11" y="15"/>
                    </a:cubicBezTo>
                    <a:cubicBezTo>
                      <a:pt x="13" y="16"/>
                      <a:pt x="15" y="15"/>
                      <a:pt x="16" y="14"/>
                    </a:cubicBezTo>
                    <a:cubicBezTo>
                      <a:pt x="17" y="13"/>
                      <a:pt x="16" y="12"/>
                      <a:pt x="16" y="12"/>
                    </a:cubicBezTo>
                    <a:cubicBezTo>
                      <a:pt x="16" y="11"/>
                      <a:pt x="15" y="10"/>
                      <a:pt x="14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05" name="Freeform 505"/>
              <p:cNvSpPr>
                <a:spLocks noEditPoints="1"/>
              </p:cNvSpPr>
              <p:nvPr/>
            </p:nvSpPr>
            <p:spPr bwMode="auto">
              <a:xfrm>
                <a:off x="-4941888" y="2743200"/>
                <a:ext cx="53975" cy="49213"/>
              </a:xfrm>
              <a:custGeom>
                <a:avLst/>
                <a:gdLst>
                  <a:gd name="T0" fmla="*/ 13 w 25"/>
                  <a:gd name="T1" fmla="*/ 23 h 23"/>
                  <a:gd name="T2" fmla="*/ 6 w 25"/>
                  <a:gd name="T3" fmla="*/ 21 h 23"/>
                  <a:gd name="T4" fmla="*/ 1 w 25"/>
                  <a:gd name="T5" fmla="*/ 14 h 23"/>
                  <a:gd name="T6" fmla="*/ 2 w 25"/>
                  <a:gd name="T7" fmla="*/ 5 h 23"/>
                  <a:gd name="T8" fmla="*/ 10 w 25"/>
                  <a:gd name="T9" fmla="*/ 0 h 23"/>
                  <a:gd name="T10" fmla="*/ 19 w 25"/>
                  <a:gd name="T11" fmla="*/ 2 h 23"/>
                  <a:gd name="T12" fmla="*/ 24 w 25"/>
                  <a:gd name="T13" fmla="*/ 9 h 23"/>
                  <a:gd name="T14" fmla="*/ 23 w 25"/>
                  <a:gd name="T15" fmla="*/ 18 h 23"/>
                  <a:gd name="T16" fmla="*/ 13 w 25"/>
                  <a:gd name="T17" fmla="*/ 23 h 23"/>
                  <a:gd name="T18" fmla="*/ 12 w 25"/>
                  <a:gd name="T19" fmla="*/ 8 h 23"/>
                  <a:gd name="T20" fmla="*/ 11 w 25"/>
                  <a:gd name="T21" fmla="*/ 8 h 23"/>
                  <a:gd name="T22" fmla="*/ 9 w 25"/>
                  <a:gd name="T23" fmla="*/ 9 h 23"/>
                  <a:gd name="T24" fmla="*/ 9 w 25"/>
                  <a:gd name="T25" fmla="*/ 12 h 23"/>
                  <a:gd name="T26" fmla="*/ 11 w 25"/>
                  <a:gd name="T27" fmla="*/ 14 h 23"/>
                  <a:gd name="T28" fmla="*/ 16 w 25"/>
                  <a:gd name="T29" fmla="*/ 14 h 23"/>
                  <a:gd name="T30" fmla="*/ 16 w 25"/>
                  <a:gd name="T31" fmla="*/ 12 h 23"/>
                  <a:gd name="T32" fmla="*/ 14 w 25"/>
                  <a:gd name="T33" fmla="*/ 9 h 23"/>
                  <a:gd name="T34" fmla="*/ 12 w 25"/>
                  <a:gd name="T35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1" y="23"/>
                      <a:pt x="8" y="22"/>
                      <a:pt x="6" y="21"/>
                    </a:cubicBezTo>
                    <a:cubicBezTo>
                      <a:pt x="3" y="19"/>
                      <a:pt x="1" y="17"/>
                      <a:pt x="1" y="14"/>
                    </a:cubicBezTo>
                    <a:cubicBezTo>
                      <a:pt x="0" y="11"/>
                      <a:pt x="1" y="8"/>
                      <a:pt x="2" y="5"/>
                    </a:cubicBezTo>
                    <a:cubicBezTo>
                      <a:pt x="4" y="2"/>
                      <a:pt x="7" y="1"/>
                      <a:pt x="10" y="0"/>
                    </a:cubicBezTo>
                    <a:cubicBezTo>
                      <a:pt x="13" y="0"/>
                      <a:pt x="16" y="0"/>
                      <a:pt x="19" y="2"/>
                    </a:cubicBezTo>
                    <a:cubicBezTo>
                      <a:pt x="21" y="4"/>
                      <a:pt x="23" y="6"/>
                      <a:pt x="24" y="9"/>
                    </a:cubicBezTo>
                    <a:cubicBezTo>
                      <a:pt x="25" y="13"/>
                      <a:pt x="24" y="16"/>
                      <a:pt x="23" y="18"/>
                    </a:cubicBezTo>
                    <a:cubicBezTo>
                      <a:pt x="21" y="21"/>
                      <a:pt x="17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9" y="9"/>
                      <a:pt x="9" y="9"/>
                    </a:cubicBezTo>
                    <a:cubicBezTo>
                      <a:pt x="8" y="10"/>
                      <a:pt x="8" y="11"/>
                      <a:pt x="9" y="12"/>
                    </a:cubicBezTo>
                    <a:cubicBezTo>
                      <a:pt x="9" y="13"/>
                      <a:pt x="10" y="14"/>
                      <a:pt x="11" y="14"/>
                    </a:cubicBezTo>
                    <a:cubicBezTo>
                      <a:pt x="12" y="15"/>
                      <a:pt x="15" y="15"/>
                      <a:pt x="16" y="14"/>
                    </a:cubicBezTo>
                    <a:cubicBezTo>
                      <a:pt x="16" y="13"/>
                      <a:pt x="16" y="12"/>
                      <a:pt x="16" y="12"/>
                    </a:cubicBezTo>
                    <a:cubicBezTo>
                      <a:pt x="16" y="11"/>
                      <a:pt x="15" y="10"/>
                      <a:pt x="14" y="9"/>
                    </a:cubicBezTo>
                    <a:cubicBezTo>
                      <a:pt x="13" y="8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06" name="Freeform 506"/>
              <p:cNvSpPr>
                <a:spLocks noEditPoints="1"/>
              </p:cNvSpPr>
              <p:nvPr/>
            </p:nvSpPr>
            <p:spPr bwMode="auto">
              <a:xfrm>
                <a:off x="-4924425" y="2717800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6 w 26"/>
                  <a:gd name="T3" fmla="*/ 21 h 23"/>
                  <a:gd name="T4" fmla="*/ 1 w 26"/>
                  <a:gd name="T5" fmla="*/ 13 h 23"/>
                  <a:gd name="T6" fmla="*/ 3 w 26"/>
                  <a:gd name="T7" fmla="*/ 4 h 23"/>
                  <a:gd name="T8" fmla="*/ 12 w 26"/>
                  <a:gd name="T9" fmla="*/ 0 h 23"/>
                  <a:gd name="T10" fmla="*/ 19 w 26"/>
                  <a:gd name="T11" fmla="*/ 2 h 23"/>
                  <a:gd name="T12" fmla="*/ 22 w 26"/>
                  <a:gd name="T13" fmla="*/ 19 h 23"/>
                  <a:gd name="T14" fmla="*/ 13 w 26"/>
                  <a:gd name="T15" fmla="*/ 23 h 23"/>
                  <a:gd name="T16" fmla="*/ 12 w 26"/>
                  <a:gd name="T17" fmla="*/ 8 h 23"/>
                  <a:gd name="T18" fmla="*/ 9 w 26"/>
                  <a:gd name="T19" fmla="*/ 9 h 23"/>
                  <a:gd name="T20" fmla="*/ 9 w 26"/>
                  <a:gd name="T21" fmla="*/ 11 h 23"/>
                  <a:gd name="T22" fmla="*/ 11 w 26"/>
                  <a:gd name="T23" fmla="*/ 14 h 23"/>
                  <a:gd name="T24" fmla="*/ 16 w 26"/>
                  <a:gd name="T25" fmla="*/ 14 h 23"/>
                  <a:gd name="T26" fmla="*/ 14 w 26"/>
                  <a:gd name="T27" fmla="*/ 9 h 23"/>
                  <a:gd name="T28" fmla="*/ 12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1" y="23"/>
                      <a:pt x="8" y="22"/>
                      <a:pt x="6" y="21"/>
                    </a:cubicBezTo>
                    <a:cubicBezTo>
                      <a:pt x="3" y="19"/>
                      <a:pt x="1" y="16"/>
                      <a:pt x="1" y="13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4" y="0"/>
                      <a:pt x="17" y="1"/>
                      <a:pt x="19" y="2"/>
                    </a:cubicBezTo>
                    <a:cubicBezTo>
                      <a:pt x="25" y="6"/>
                      <a:pt x="26" y="14"/>
                      <a:pt x="22" y="19"/>
                    </a:cubicBezTo>
                    <a:cubicBezTo>
                      <a:pt x="20" y="21"/>
                      <a:pt x="17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9" y="13"/>
                      <a:pt x="10" y="13"/>
                      <a:pt x="11" y="14"/>
                    </a:cubicBezTo>
                    <a:cubicBezTo>
                      <a:pt x="12" y="15"/>
                      <a:pt x="15" y="15"/>
                      <a:pt x="16" y="14"/>
                    </a:cubicBezTo>
                    <a:cubicBezTo>
                      <a:pt x="17" y="13"/>
                      <a:pt x="16" y="10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07" name="Freeform 507"/>
              <p:cNvSpPr>
                <a:spLocks noEditPoints="1"/>
              </p:cNvSpPr>
              <p:nvPr/>
            </p:nvSpPr>
            <p:spPr bwMode="auto">
              <a:xfrm>
                <a:off x="-4905375" y="2692400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5 w 26"/>
                  <a:gd name="T3" fmla="*/ 21 h 23"/>
                  <a:gd name="T4" fmla="*/ 1 w 26"/>
                  <a:gd name="T5" fmla="*/ 13 h 23"/>
                  <a:gd name="T6" fmla="*/ 3 w 26"/>
                  <a:gd name="T7" fmla="*/ 4 h 23"/>
                  <a:gd name="T8" fmla="*/ 12 w 26"/>
                  <a:gd name="T9" fmla="*/ 0 h 23"/>
                  <a:gd name="T10" fmla="*/ 19 w 26"/>
                  <a:gd name="T11" fmla="*/ 3 h 23"/>
                  <a:gd name="T12" fmla="*/ 22 w 26"/>
                  <a:gd name="T13" fmla="*/ 19 h 23"/>
                  <a:gd name="T14" fmla="*/ 13 w 26"/>
                  <a:gd name="T15" fmla="*/ 23 h 23"/>
                  <a:gd name="T16" fmla="*/ 12 w 26"/>
                  <a:gd name="T17" fmla="*/ 8 h 23"/>
                  <a:gd name="T18" fmla="*/ 9 w 26"/>
                  <a:gd name="T19" fmla="*/ 9 h 23"/>
                  <a:gd name="T20" fmla="*/ 9 w 26"/>
                  <a:gd name="T21" fmla="*/ 12 h 23"/>
                  <a:gd name="T22" fmla="*/ 10 w 26"/>
                  <a:gd name="T23" fmla="*/ 14 h 23"/>
                  <a:gd name="T24" fmla="*/ 16 w 26"/>
                  <a:gd name="T25" fmla="*/ 14 h 23"/>
                  <a:gd name="T26" fmla="*/ 14 w 26"/>
                  <a:gd name="T27" fmla="*/ 9 h 23"/>
                  <a:gd name="T28" fmla="*/ 12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0" y="23"/>
                      <a:pt x="8" y="23"/>
                      <a:pt x="5" y="21"/>
                    </a:cubicBezTo>
                    <a:cubicBezTo>
                      <a:pt x="3" y="19"/>
                      <a:pt x="1" y="16"/>
                      <a:pt x="1" y="13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4" y="0"/>
                      <a:pt x="17" y="1"/>
                      <a:pt x="19" y="3"/>
                    </a:cubicBezTo>
                    <a:cubicBezTo>
                      <a:pt x="25" y="7"/>
                      <a:pt x="26" y="15"/>
                      <a:pt x="22" y="19"/>
                    </a:cubicBezTo>
                    <a:cubicBezTo>
                      <a:pt x="20" y="22"/>
                      <a:pt x="17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10" y="14"/>
                    </a:cubicBezTo>
                    <a:cubicBezTo>
                      <a:pt x="12" y="16"/>
                      <a:pt x="15" y="16"/>
                      <a:pt x="16" y="14"/>
                    </a:cubicBezTo>
                    <a:cubicBezTo>
                      <a:pt x="17" y="13"/>
                      <a:pt x="16" y="11"/>
                      <a:pt x="14" y="9"/>
                    </a:cubicBezTo>
                    <a:cubicBezTo>
                      <a:pt x="13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08" name="Freeform 508"/>
              <p:cNvSpPr>
                <a:spLocks noEditPoints="1"/>
              </p:cNvSpPr>
              <p:nvPr/>
            </p:nvSpPr>
            <p:spPr bwMode="auto">
              <a:xfrm>
                <a:off x="-4883150" y="2668588"/>
                <a:ext cx="52388" cy="49213"/>
              </a:xfrm>
              <a:custGeom>
                <a:avLst/>
                <a:gdLst>
                  <a:gd name="T0" fmla="*/ 13 w 25"/>
                  <a:gd name="T1" fmla="*/ 23 h 23"/>
                  <a:gd name="T2" fmla="*/ 4 w 25"/>
                  <a:gd name="T3" fmla="*/ 20 h 23"/>
                  <a:gd name="T4" fmla="*/ 0 w 25"/>
                  <a:gd name="T5" fmla="*/ 12 h 23"/>
                  <a:gd name="T6" fmla="*/ 2 w 25"/>
                  <a:gd name="T7" fmla="*/ 4 h 23"/>
                  <a:gd name="T8" fmla="*/ 11 w 25"/>
                  <a:gd name="T9" fmla="*/ 0 h 23"/>
                  <a:gd name="T10" fmla="*/ 19 w 25"/>
                  <a:gd name="T11" fmla="*/ 3 h 23"/>
                  <a:gd name="T12" fmla="*/ 21 w 25"/>
                  <a:gd name="T13" fmla="*/ 20 h 23"/>
                  <a:gd name="T14" fmla="*/ 13 w 25"/>
                  <a:gd name="T15" fmla="*/ 23 h 23"/>
                  <a:gd name="T16" fmla="*/ 11 w 25"/>
                  <a:gd name="T17" fmla="*/ 8 h 23"/>
                  <a:gd name="T18" fmla="*/ 9 w 25"/>
                  <a:gd name="T19" fmla="*/ 9 h 23"/>
                  <a:gd name="T20" fmla="*/ 8 w 25"/>
                  <a:gd name="T21" fmla="*/ 11 h 23"/>
                  <a:gd name="T22" fmla="*/ 9 w 25"/>
                  <a:gd name="T23" fmla="*/ 14 h 23"/>
                  <a:gd name="T24" fmla="*/ 13 w 25"/>
                  <a:gd name="T25" fmla="*/ 15 h 23"/>
                  <a:gd name="T26" fmla="*/ 15 w 25"/>
                  <a:gd name="T27" fmla="*/ 14 h 23"/>
                  <a:gd name="T28" fmla="*/ 14 w 25"/>
                  <a:gd name="T29" fmla="*/ 9 h 23"/>
                  <a:gd name="T30" fmla="*/ 11 w 25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0" y="23"/>
                      <a:pt x="7" y="22"/>
                      <a:pt x="4" y="20"/>
                    </a:cubicBezTo>
                    <a:cubicBezTo>
                      <a:pt x="2" y="18"/>
                      <a:pt x="0" y="15"/>
                      <a:pt x="0" y="12"/>
                    </a:cubicBezTo>
                    <a:cubicBezTo>
                      <a:pt x="0" y="9"/>
                      <a:pt x="1" y="6"/>
                      <a:pt x="2" y="4"/>
                    </a:cubicBezTo>
                    <a:cubicBezTo>
                      <a:pt x="5" y="1"/>
                      <a:pt x="8" y="0"/>
                      <a:pt x="11" y="0"/>
                    </a:cubicBezTo>
                    <a:cubicBezTo>
                      <a:pt x="14" y="0"/>
                      <a:pt x="17" y="1"/>
                      <a:pt x="19" y="3"/>
                    </a:cubicBezTo>
                    <a:cubicBezTo>
                      <a:pt x="24" y="8"/>
                      <a:pt x="25" y="15"/>
                      <a:pt x="21" y="20"/>
                    </a:cubicBezTo>
                    <a:cubicBezTo>
                      <a:pt x="19" y="22"/>
                      <a:pt x="16" y="23"/>
                      <a:pt x="13" y="23"/>
                    </a:cubicBezTo>
                    <a:close/>
                    <a:moveTo>
                      <a:pt x="11" y="8"/>
                    </a:moveTo>
                    <a:cubicBezTo>
                      <a:pt x="10" y="8"/>
                      <a:pt x="9" y="8"/>
                      <a:pt x="9" y="9"/>
                    </a:cubicBezTo>
                    <a:cubicBezTo>
                      <a:pt x="8" y="10"/>
                      <a:pt x="8" y="11"/>
                      <a:pt x="8" y="11"/>
                    </a:cubicBezTo>
                    <a:cubicBezTo>
                      <a:pt x="8" y="12"/>
                      <a:pt x="9" y="13"/>
                      <a:pt x="9" y="14"/>
                    </a:cubicBezTo>
                    <a:cubicBezTo>
                      <a:pt x="10" y="15"/>
                      <a:pt x="11" y="15"/>
                      <a:pt x="13" y="15"/>
                    </a:cubicBezTo>
                    <a:cubicBezTo>
                      <a:pt x="13" y="15"/>
                      <a:pt x="14" y="15"/>
                      <a:pt x="15" y="14"/>
                    </a:cubicBezTo>
                    <a:cubicBezTo>
                      <a:pt x="16" y="13"/>
                      <a:pt x="15" y="11"/>
                      <a:pt x="14" y="9"/>
                    </a:cubicBezTo>
                    <a:cubicBezTo>
                      <a:pt x="13" y="8"/>
                      <a:pt x="12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09" name="Freeform 509"/>
              <p:cNvSpPr>
                <a:spLocks noEditPoints="1"/>
              </p:cNvSpPr>
              <p:nvPr/>
            </p:nvSpPr>
            <p:spPr bwMode="auto">
              <a:xfrm>
                <a:off x="-5000625" y="2771775"/>
                <a:ext cx="57150" cy="50800"/>
              </a:xfrm>
              <a:custGeom>
                <a:avLst/>
                <a:gdLst>
                  <a:gd name="T0" fmla="*/ 13 w 26"/>
                  <a:gd name="T1" fmla="*/ 24 h 24"/>
                  <a:gd name="T2" fmla="*/ 7 w 26"/>
                  <a:gd name="T3" fmla="*/ 22 h 24"/>
                  <a:gd name="T4" fmla="*/ 1 w 26"/>
                  <a:gd name="T5" fmla="*/ 15 h 24"/>
                  <a:gd name="T6" fmla="*/ 2 w 26"/>
                  <a:gd name="T7" fmla="*/ 6 h 24"/>
                  <a:gd name="T8" fmla="*/ 2 w 26"/>
                  <a:gd name="T9" fmla="*/ 6 h 24"/>
                  <a:gd name="T10" fmla="*/ 12 w 26"/>
                  <a:gd name="T11" fmla="*/ 0 h 24"/>
                  <a:gd name="T12" fmla="*/ 18 w 26"/>
                  <a:gd name="T13" fmla="*/ 2 h 24"/>
                  <a:gd name="T14" fmla="*/ 23 w 26"/>
                  <a:gd name="T15" fmla="*/ 18 h 24"/>
                  <a:gd name="T16" fmla="*/ 13 w 26"/>
                  <a:gd name="T17" fmla="*/ 24 h 24"/>
                  <a:gd name="T18" fmla="*/ 9 w 26"/>
                  <a:gd name="T19" fmla="*/ 10 h 24"/>
                  <a:gd name="T20" fmla="*/ 9 w 26"/>
                  <a:gd name="T21" fmla="*/ 13 h 24"/>
                  <a:gd name="T22" fmla="*/ 11 w 26"/>
                  <a:gd name="T23" fmla="*/ 15 h 24"/>
                  <a:gd name="T24" fmla="*/ 16 w 26"/>
                  <a:gd name="T25" fmla="*/ 14 h 24"/>
                  <a:gd name="T26" fmla="*/ 16 w 26"/>
                  <a:gd name="T27" fmla="*/ 14 h 24"/>
                  <a:gd name="T28" fmla="*/ 14 w 26"/>
                  <a:gd name="T29" fmla="*/ 9 h 24"/>
                  <a:gd name="T30" fmla="*/ 12 w 26"/>
                  <a:gd name="T31" fmla="*/ 8 h 24"/>
                  <a:gd name="T32" fmla="*/ 9 w 26"/>
                  <a:gd name="T33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1" y="24"/>
                      <a:pt x="9" y="23"/>
                      <a:pt x="7" y="22"/>
                    </a:cubicBezTo>
                    <a:cubicBezTo>
                      <a:pt x="4" y="21"/>
                      <a:pt x="2" y="18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4" y="2"/>
                      <a:pt x="8" y="0"/>
                      <a:pt x="12" y="0"/>
                    </a:cubicBezTo>
                    <a:cubicBezTo>
                      <a:pt x="14" y="0"/>
                      <a:pt x="16" y="1"/>
                      <a:pt x="18" y="2"/>
                    </a:cubicBezTo>
                    <a:cubicBezTo>
                      <a:pt x="24" y="5"/>
                      <a:pt x="26" y="12"/>
                      <a:pt x="23" y="18"/>
                    </a:cubicBezTo>
                    <a:cubicBezTo>
                      <a:pt x="21" y="21"/>
                      <a:pt x="17" y="24"/>
                      <a:pt x="13" y="24"/>
                    </a:cubicBezTo>
                    <a:close/>
                    <a:moveTo>
                      <a:pt x="9" y="10"/>
                    </a:moveTo>
                    <a:cubicBezTo>
                      <a:pt x="8" y="11"/>
                      <a:pt x="8" y="12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3" y="16"/>
                      <a:pt x="15" y="16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7" y="12"/>
                      <a:pt x="16" y="10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ubicBezTo>
                      <a:pt x="11" y="8"/>
                      <a:pt x="10" y="9"/>
                      <a:pt x="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10" name="Freeform 510"/>
              <p:cNvSpPr>
                <a:spLocks noEditPoints="1"/>
              </p:cNvSpPr>
              <p:nvPr/>
            </p:nvSpPr>
            <p:spPr bwMode="auto">
              <a:xfrm>
                <a:off x="-4983163" y="2743200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6 w 26"/>
                  <a:gd name="T3" fmla="*/ 22 h 24"/>
                  <a:gd name="T4" fmla="*/ 0 w 26"/>
                  <a:gd name="T5" fmla="*/ 14 h 24"/>
                  <a:gd name="T6" fmla="*/ 2 w 26"/>
                  <a:gd name="T7" fmla="*/ 5 h 24"/>
                  <a:gd name="T8" fmla="*/ 2 w 26"/>
                  <a:gd name="T9" fmla="*/ 5 h 24"/>
                  <a:gd name="T10" fmla="*/ 12 w 26"/>
                  <a:gd name="T11" fmla="*/ 0 h 24"/>
                  <a:gd name="T12" fmla="*/ 18 w 26"/>
                  <a:gd name="T13" fmla="*/ 2 h 24"/>
                  <a:gd name="T14" fmla="*/ 22 w 26"/>
                  <a:gd name="T15" fmla="*/ 18 h 24"/>
                  <a:gd name="T16" fmla="*/ 13 w 26"/>
                  <a:gd name="T17" fmla="*/ 24 h 24"/>
                  <a:gd name="T18" fmla="*/ 9 w 26"/>
                  <a:gd name="T19" fmla="*/ 10 h 24"/>
                  <a:gd name="T20" fmla="*/ 8 w 26"/>
                  <a:gd name="T21" fmla="*/ 12 h 24"/>
                  <a:gd name="T22" fmla="*/ 10 w 26"/>
                  <a:gd name="T23" fmla="*/ 15 h 24"/>
                  <a:gd name="T24" fmla="*/ 13 w 26"/>
                  <a:gd name="T25" fmla="*/ 15 h 24"/>
                  <a:gd name="T26" fmla="*/ 15 w 26"/>
                  <a:gd name="T27" fmla="*/ 14 h 24"/>
                  <a:gd name="T28" fmla="*/ 16 w 26"/>
                  <a:gd name="T29" fmla="*/ 14 h 24"/>
                  <a:gd name="T30" fmla="*/ 14 w 26"/>
                  <a:gd name="T31" fmla="*/ 9 h 24"/>
                  <a:gd name="T32" fmla="*/ 9 w 26"/>
                  <a:gd name="T33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8" y="23"/>
                      <a:pt x="6" y="22"/>
                    </a:cubicBezTo>
                    <a:cubicBezTo>
                      <a:pt x="3" y="20"/>
                      <a:pt x="1" y="18"/>
                      <a:pt x="0" y="14"/>
                    </a:cubicBezTo>
                    <a:cubicBezTo>
                      <a:pt x="0" y="11"/>
                      <a:pt x="0" y="8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2"/>
                      <a:pt x="8" y="0"/>
                      <a:pt x="12" y="0"/>
                    </a:cubicBezTo>
                    <a:cubicBezTo>
                      <a:pt x="14" y="0"/>
                      <a:pt x="16" y="1"/>
                      <a:pt x="18" y="2"/>
                    </a:cubicBezTo>
                    <a:cubicBezTo>
                      <a:pt x="24" y="5"/>
                      <a:pt x="26" y="13"/>
                      <a:pt x="22" y="18"/>
                    </a:cubicBezTo>
                    <a:cubicBezTo>
                      <a:pt x="20" y="21"/>
                      <a:pt x="17" y="24"/>
                      <a:pt x="13" y="24"/>
                    </a:cubicBezTo>
                    <a:close/>
                    <a:moveTo>
                      <a:pt x="9" y="10"/>
                    </a:moveTo>
                    <a:cubicBezTo>
                      <a:pt x="8" y="10"/>
                      <a:pt x="8" y="11"/>
                      <a:pt x="8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1" y="15"/>
                      <a:pt x="12" y="15"/>
                      <a:pt x="13" y="15"/>
                    </a:cubicBezTo>
                    <a:cubicBezTo>
                      <a:pt x="14" y="15"/>
                      <a:pt x="15" y="15"/>
                      <a:pt x="15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7" y="12"/>
                      <a:pt x="16" y="10"/>
                      <a:pt x="14" y="9"/>
                    </a:cubicBezTo>
                    <a:cubicBezTo>
                      <a:pt x="12" y="7"/>
                      <a:pt x="10" y="8"/>
                      <a:pt x="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11" name="Freeform 511"/>
              <p:cNvSpPr>
                <a:spLocks noEditPoints="1"/>
              </p:cNvSpPr>
              <p:nvPr/>
            </p:nvSpPr>
            <p:spPr bwMode="auto">
              <a:xfrm>
                <a:off x="-4965700" y="2716213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6 w 26"/>
                  <a:gd name="T3" fmla="*/ 22 h 24"/>
                  <a:gd name="T4" fmla="*/ 1 w 26"/>
                  <a:gd name="T5" fmla="*/ 14 h 24"/>
                  <a:gd name="T6" fmla="*/ 2 w 26"/>
                  <a:gd name="T7" fmla="*/ 5 h 24"/>
                  <a:gd name="T8" fmla="*/ 12 w 26"/>
                  <a:gd name="T9" fmla="*/ 0 h 24"/>
                  <a:gd name="T10" fmla="*/ 19 w 26"/>
                  <a:gd name="T11" fmla="*/ 2 h 24"/>
                  <a:gd name="T12" fmla="*/ 22 w 26"/>
                  <a:gd name="T13" fmla="*/ 19 h 24"/>
                  <a:gd name="T14" fmla="*/ 13 w 26"/>
                  <a:gd name="T15" fmla="*/ 24 h 24"/>
                  <a:gd name="T16" fmla="*/ 12 w 26"/>
                  <a:gd name="T17" fmla="*/ 8 h 24"/>
                  <a:gd name="T18" fmla="*/ 9 w 26"/>
                  <a:gd name="T19" fmla="*/ 10 h 24"/>
                  <a:gd name="T20" fmla="*/ 9 w 26"/>
                  <a:gd name="T21" fmla="*/ 12 h 24"/>
                  <a:gd name="T22" fmla="*/ 10 w 26"/>
                  <a:gd name="T23" fmla="*/ 15 h 24"/>
                  <a:gd name="T24" fmla="*/ 16 w 26"/>
                  <a:gd name="T25" fmla="*/ 14 h 24"/>
                  <a:gd name="T26" fmla="*/ 14 w 26"/>
                  <a:gd name="T27" fmla="*/ 9 h 24"/>
                  <a:gd name="T28" fmla="*/ 12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8" y="23"/>
                      <a:pt x="6" y="22"/>
                    </a:cubicBezTo>
                    <a:cubicBezTo>
                      <a:pt x="3" y="20"/>
                      <a:pt x="1" y="17"/>
                      <a:pt x="1" y="14"/>
                    </a:cubicBezTo>
                    <a:cubicBezTo>
                      <a:pt x="0" y="11"/>
                      <a:pt x="0" y="8"/>
                      <a:pt x="2" y="5"/>
                    </a:cubicBezTo>
                    <a:cubicBezTo>
                      <a:pt x="4" y="2"/>
                      <a:pt x="8" y="0"/>
                      <a:pt x="12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5" y="6"/>
                      <a:pt x="26" y="13"/>
                      <a:pt x="22" y="19"/>
                    </a:cubicBezTo>
                    <a:cubicBezTo>
                      <a:pt x="20" y="22"/>
                      <a:pt x="17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0"/>
                      <a:pt x="8" y="11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2" y="16"/>
                      <a:pt x="15" y="16"/>
                      <a:pt x="16" y="14"/>
                    </a:cubicBezTo>
                    <a:cubicBezTo>
                      <a:pt x="17" y="12"/>
                      <a:pt x="16" y="10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12" name="Freeform 512"/>
              <p:cNvSpPr>
                <a:spLocks noEditPoints="1"/>
              </p:cNvSpPr>
              <p:nvPr/>
            </p:nvSpPr>
            <p:spPr bwMode="auto">
              <a:xfrm>
                <a:off x="-4946650" y="2687638"/>
                <a:ext cx="52388" cy="52388"/>
              </a:xfrm>
              <a:custGeom>
                <a:avLst/>
                <a:gdLst>
                  <a:gd name="T0" fmla="*/ 13 w 24"/>
                  <a:gd name="T1" fmla="*/ 24 h 24"/>
                  <a:gd name="T2" fmla="*/ 5 w 24"/>
                  <a:gd name="T3" fmla="*/ 22 h 24"/>
                  <a:gd name="T4" fmla="*/ 0 w 24"/>
                  <a:gd name="T5" fmla="*/ 14 h 24"/>
                  <a:gd name="T6" fmla="*/ 2 w 24"/>
                  <a:gd name="T7" fmla="*/ 5 h 24"/>
                  <a:gd name="T8" fmla="*/ 10 w 24"/>
                  <a:gd name="T9" fmla="*/ 0 h 24"/>
                  <a:gd name="T10" fmla="*/ 12 w 24"/>
                  <a:gd name="T11" fmla="*/ 0 h 24"/>
                  <a:gd name="T12" fmla="*/ 19 w 24"/>
                  <a:gd name="T13" fmla="*/ 3 h 24"/>
                  <a:gd name="T14" fmla="*/ 24 w 24"/>
                  <a:gd name="T15" fmla="*/ 11 h 24"/>
                  <a:gd name="T16" fmla="*/ 22 w 24"/>
                  <a:gd name="T17" fmla="*/ 19 h 24"/>
                  <a:gd name="T18" fmla="*/ 13 w 24"/>
                  <a:gd name="T19" fmla="*/ 24 h 24"/>
                  <a:gd name="T20" fmla="*/ 12 w 24"/>
                  <a:gd name="T21" fmla="*/ 8 h 24"/>
                  <a:gd name="T22" fmla="*/ 11 w 24"/>
                  <a:gd name="T23" fmla="*/ 8 h 24"/>
                  <a:gd name="T24" fmla="*/ 9 w 24"/>
                  <a:gd name="T25" fmla="*/ 10 h 24"/>
                  <a:gd name="T26" fmla="*/ 8 w 24"/>
                  <a:gd name="T27" fmla="*/ 13 h 24"/>
                  <a:gd name="T28" fmla="*/ 10 w 24"/>
                  <a:gd name="T29" fmla="*/ 15 h 24"/>
                  <a:gd name="T30" fmla="*/ 15 w 24"/>
                  <a:gd name="T31" fmla="*/ 15 h 24"/>
                  <a:gd name="T32" fmla="*/ 16 w 24"/>
                  <a:gd name="T33" fmla="*/ 12 h 24"/>
                  <a:gd name="T34" fmla="*/ 14 w 24"/>
                  <a:gd name="T35" fmla="*/ 9 h 24"/>
                  <a:gd name="T36" fmla="*/ 12 w 24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10" y="24"/>
                      <a:pt x="8" y="23"/>
                      <a:pt x="5" y="22"/>
                    </a:cubicBezTo>
                    <a:cubicBezTo>
                      <a:pt x="3" y="20"/>
                      <a:pt x="1" y="17"/>
                      <a:pt x="0" y="14"/>
                    </a:cubicBezTo>
                    <a:cubicBezTo>
                      <a:pt x="0" y="11"/>
                      <a:pt x="1" y="8"/>
                      <a:pt x="2" y="5"/>
                    </a:cubicBezTo>
                    <a:cubicBezTo>
                      <a:pt x="4" y="3"/>
                      <a:pt x="7" y="1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4" y="0"/>
                      <a:pt x="17" y="1"/>
                      <a:pt x="19" y="3"/>
                    </a:cubicBezTo>
                    <a:cubicBezTo>
                      <a:pt x="22" y="5"/>
                      <a:pt x="23" y="8"/>
                      <a:pt x="24" y="11"/>
                    </a:cubicBezTo>
                    <a:cubicBezTo>
                      <a:pt x="24" y="14"/>
                      <a:pt x="24" y="17"/>
                      <a:pt x="22" y="19"/>
                    </a:cubicBezTo>
                    <a:cubicBezTo>
                      <a:pt x="20" y="22"/>
                      <a:pt x="16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5"/>
                    </a:cubicBezTo>
                    <a:cubicBezTo>
                      <a:pt x="12" y="16"/>
                      <a:pt x="14" y="16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5" y="10"/>
                      <a:pt x="14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13" name="Freeform 513"/>
              <p:cNvSpPr>
                <a:spLocks noEditPoints="1"/>
              </p:cNvSpPr>
              <p:nvPr/>
            </p:nvSpPr>
            <p:spPr bwMode="auto">
              <a:xfrm>
                <a:off x="-4927600" y="2662238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5 w 25"/>
                  <a:gd name="T3" fmla="*/ 21 h 24"/>
                  <a:gd name="T4" fmla="*/ 1 w 25"/>
                  <a:gd name="T5" fmla="*/ 13 h 24"/>
                  <a:gd name="T6" fmla="*/ 3 w 25"/>
                  <a:gd name="T7" fmla="*/ 5 h 24"/>
                  <a:gd name="T8" fmla="*/ 11 w 25"/>
                  <a:gd name="T9" fmla="*/ 0 h 24"/>
                  <a:gd name="T10" fmla="*/ 12 w 25"/>
                  <a:gd name="T11" fmla="*/ 0 h 24"/>
                  <a:gd name="T12" fmla="*/ 20 w 25"/>
                  <a:gd name="T13" fmla="*/ 3 h 24"/>
                  <a:gd name="T14" fmla="*/ 24 w 25"/>
                  <a:gd name="T15" fmla="*/ 11 h 24"/>
                  <a:gd name="T16" fmla="*/ 22 w 25"/>
                  <a:gd name="T17" fmla="*/ 20 h 24"/>
                  <a:gd name="T18" fmla="*/ 13 w 25"/>
                  <a:gd name="T19" fmla="*/ 24 h 24"/>
                  <a:gd name="T20" fmla="*/ 12 w 25"/>
                  <a:gd name="T21" fmla="*/ 8 h 24"/>
                  <a:gd name="T22" fmla="*/ 12 w 25"/>
                  <a:gd name="T23" fmla="*/ 8 h 24"/>
                  <a:gd name="T24" fmla="*/ 10 w 25"/>
                  <a:gd name="T25" fmla="*/ 9 h 24"/>
                  <a:gd name="T26" fmla="*/ 9 w 25"/>
                  <a:gd name="T27" fmla="*/ 12 h 24"/>
                  <a:gd name="T28" fmla="*/ 10 w 25"/>
                  <a:gd name="T29" fmla="*/ 15 h 24"/>
                  <a:gd name="T30" fmla="*/ 16 w 25"/>
                  <a:gd name="T31" fmla="*/ 15 h 24"/>
                  <a:gd name="T32" fmla="*/ 16 w 25"/>
                  <a:gd name="T33" fmla="*/ 12 h 24"/>
                  <a:gd name="T34" fmla="*/ 15 w 25"/>
                  <a:gd name="T35" fmla="*/ 9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0" y="24"/>
                      <a:pt x="8" y="23"/>
                      <a:pt x="5" y="21"/>
                    </a:cubicBezTo>
                    <a:cubicBezTo>
                      <a:pt x="3" y="19"/>
                      <a:pt x="1" y="16"/>
                      <a:pt x="1" y="13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5" y="2"/>
                      <a:pt x="8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3" y="5"/>
                      <a:pt x="24" y="8"/>
                      <a:pt x="24" y="11"/>
                    </a:cubicBezTo>
                    <a:cubicBezTo>
                      <a:pt x="25" y="14"/>
                      <a:pt x="24" y="17"/>
                      <a:pt x="22" y="20"/>
                    </a:cubicBezTo>
                    <a:cubicBezTo>
                      <a:pt x="20" y="22"/>
                      <a:pt x="17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2" y="16"/>
                      <a:pt x="15" y="16"/>
                      <a:pt x="16" y="15"/>
                    </a:cubicBezTo>
                    <a:cubicBezTo>
                      <a:pt x="16" y="14"/>
                      <a:pt x="17" y="13"/>
                      <a:pt x="16" y="12"/>
                    </a:cubicBezTo>
                    <a:cubicBezTo>
                      <a:pt x="16" y="11"/>
                      <a:pt x="16" y="10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14" name="Freeform 514"/>
              <p:cNvSpPr>
                <a:spLocks noEditPoints="1"/>
              </p:cNvSpPr>
              <p:nvPr/>
            </p:nvSpPr>
            <p:spPr bwMode="auto">
              <a:xfrm>
                <a:off x="-5021263" y="2740025"/>
                <a:ext cx="55563" cy="50800"/>
              </a:xfrm>
              <a:custGeom>
                <a:avLst/>
                <a:gdLst>
                  <a:gd name="T0" fmla="*/ 12 w 26"/>
                  <a:gd name="T1" fmla="*/ 24 h 24"/>
                  <a:gd name="T2" fmla="*/ 6 w 26"/>
                  <a:gd name="T3" fmla="*/ 23 h 24"/>
                  <a:gd name="T4" fmla="*/ 0 w 26"/>
                  <a:gd name="T5" fmla="*/ 16 h 24"/>
                  <a:gd name="T6" fmla="*/ 2 w 26"/>
                  <a:gd name="T7" fmla="*/ 6 h 24"/>
                  <a:gd name="T8" fmla="*/ 12 w 26"/>
                  <a:gd name="T9" fmla="*/ 0 h 24"/>
                  <a:gd name="T10" fmla="*/ 18 w 26"/>
                  <a:gd name="T11" fmla="*/ 2 h 24"/>
                  <a:gd name="T12" fmla="*/ 23 w 26"/>
                  <a:gd name="T13" fmla="*/ 18 h 24"/>
                  <a:gd name="T14" fmla="*/ 12 w 26"/>
                  <a:gd name="T15" fmla="*/ 24 h 24"/>
                  <a:gd name="T16" fmla="*/ 12 w 26"/>
                  <a:gd name="T17" fmla="*/ 8 h 24"/>
                  <a:gd name="T18" fmla="*/ 9 w 26"/>
                  <a:gd name="T19" fmla="*/ 10 h 24"/>
                  <a:gd name="T20" fmla="*/ 8 w 26"/>
                  <a:gd name="T21" fmla="*/ 13 h 24"/>
                  <a:gd name="T22" fmla="*/ 10 w 26"/>
                  <a:gd name="T23" fmla="*/ 16 h 24"/>
                  <a:gd name="T24" fmla="*/ 12 w 26"/>
                  <a:gd name="T25" fmla="*/ 16 h 24"/>
                  <a:gd name="T26" fmla="*/ 16 w 26"/>
                  <a:gd name="T27" fmla="*/ 14 h 24"/>
                  <a:gd name="T28" fmla="*/ 14 w 26"/>
                  <a:gd name="T29" fmla="*/ 9 h 24"/>
                  <a:gd name="T30" fmla="*/ 12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0" y="24"/>
                      <a:pt x="8" y="24"/>
                      <a:pt x="6" y="23"/>
                    </a:cubicBezTo>
                    <a:cubicBezTo>
                      <a:pt x="3" y="21"/>
                      <a:pt x="1" y="19"/>
                      <a:pt x="0" y="16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4" y="2"/>
                      <a:pt x="8" y="0"/>
                      <a:pt x="12" y="0"/>
                    </a:cubicBezTo>
                    <a:cubicBezTo>
                      <a:pt x="14" y="0"/>
                      <a:pt x="16" y="1"/>
                      <a:pt x="18" y="2"/>
                    </a:cubicBezTo>
                    <a:cubicBezTo>
                      <a:pt x="24" y="5"/>
                      <a:pt x="26" y="13"/>
                      <a:pt x="23" y="18"/>
                    </a:cubicBezTo>
                    <a:cubicBezTo>
                      <a:pt x="21" y="22"/>
                      <a:pt x="17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7" y="12"/>
                      <a:pt x="16" y="10"/>
                      <a:pt x="14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15" name="Freeform 515"/>
              <p:cNvSpPr>
                <a:spLocks noEditPoints="1"/>
              </p:cNvSpPr>
              <p:nvPr/>
            </p:nvSpPr>
            <p:spPr bwMode="auto">
              <a:xfrm>
                <a:off x="-5003800" y="2709863"/>
                <a:ext cx="55563" cy="52388"/>
              </a:xfrm>
              <a:custGeom>
                <a:avLst/>
                <a:gdLst>
                  <a:gd name="T0" fmla="*/ 13 w 26"/>
                  <a:gd name="T1" fmla="*/ 25 h 25"/>
                  <a:gd name="T2" fmla="*/ 6 w 26"/>
                  <a:gd name="T3" fmla="*/ 23 h 25"/>
                  <a:gd name="T4" fmla="*/ 1 w 26"/>
                  <a:gd name="T5" fmla="*/ 15 h 25"/>
                  <a:gd name="T6" fmla="*/ 2 w 26"/>
                  <a:gd name="T7" fmla="*/ 6 h 25"/>
                  <a:gd name="T8" fmla="*/ 12 w 26"/>
                  <a:gd name="T9" fmla="*/ 0 h 25"/>
                  <a:gd name="T10" fmla="*/ 19 w 26"/>
                  <a:gd name="T11" fmla="*/ 2 h 25"/>
                  <a:gd name="T12" fmla="*/ 23 w 26"/>
                  <a:gd name="T13" fmla="*/ 19 h 25"/>
                  <a:gd name="T14" fmla="*/ 13 w 26"/>
                  <a:gd name="T15" fmla="*/ 25 h 25"/>
                  <a:gd name="T16" fmla="*/ 12 w 26"/>
                  <a:gd name="T17" fmla="*/ 8 h 25"/>
                  <a:gd name="T18" fmla="*/ 9 w 26"/>
                  <a:gd name="T19" fmla="*/ 10 h 25"/>
                  <a:gd name="T20" fmla="*/ 9 w 26"/>
                  <a:gd name="T21" fmla="*/ 13 h 25"/>
                  <a:gd name="T22" fmla="*/ 10 w 26"/>
                  <a:gd name="T23" fmla="*/ 16 h 25"/>
                  <a:gd name="T24" fmla="*/ 13 w 26"/>
                  <a:gd name="T25" fmla="*/ 16 h 25"/>
                  <a:gd name="T26" fmla="*/ 16 w 26"/>
                  <a:gd name="T27" fmla="*/ 15 h 25"/>
                  <a:gd name="T28" fmla="*/ 15 w 26"/>
                  <a:gd name="T29" fmla="*/ 9 h 25"/>
                  <a:gd name="T30" fmla="*/ 12 w 26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0" y="25"/>
                      <a:pt x="8" y="24"/>
                      <a:pt x="6" y="23"/>
                    </a:cubicBezTo>
                    <a:cubicBezTo>
                      <a:pt x="3" y="21"/>
                      <a:pt x="1" y="18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5" y="6"/>
                      <a:pt x="26" y="14"/>
                      <a:pt x="23" y="19"/>
                    </a:cubicBezTo>
                    <a:cubicBezTo>
                      <a:pt x="21" y="22"/>
                      <a:pt x="17" y="25"/>
                      <a:pt x="13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3"/>
                      <a:pt x="17" y="10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16" name="Freeform 516"/>
              <p:cNvSpPr>
                <a:spLocks noEditPoints="1"/>
              </p:cNvSpPr>
              <p:nvPr/>
            </p:nvSpPr>
            <p:spPr bwMode="auto">
              <a:xfrm>
                <a:off x="-4984750" y="2681288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6 w 26"/>
                  <a:gd name="T3" fmla="*/ 22 h 24"/>
                  <a:gd name="T4" fmla="*/ 0 w 26"/>
                  <a:gd name="T5" fmla="*/ 14 h 24"/>
                  <a:gd name="T6" fmla="*/ 3 w 26"/>
                  <a:gd name="T7" fmla="*/ 5 h 24"/>
                  <a:gd name="T8" fmla="*/ 12 w 26"/>
                  <a:gd name="T9" fmla="*/ 0 h 24"/>
                  <a:gd name="T10" fmla="*/ 20 w 26"/>
                  <a:gd name="T11" fmla="*/ 2 h 24"/>
                  <a:gd name="T12" fmla="*/ 22 w 26"/>
                  <a:gd name="T13" fmla="*/ 19 h 24"/>
                  <a:gd name="T14" fmla="*/ 13 w 26"/>
                  <a:gd name="T15" fmla="*/ 24 h 24"/>
                  <a:gd name="T16" fmla="*/ 12 w 26"/>
                  <a:gd name="T17" fmla="*/ 8 h 24"/>
                  <a:gd name="T18" fmla="*/ 9 w 26"/>
                  <a:gd name="T19" fmla="*/ 10 h 24"/>
                  <a:gd name="T20" fmla="*/ 8 w 26"/>
                  <a:gd name="T21" fmla="*/ 13 h 24"/>
                  <a:gd name="T22" fmla="*/ 10 w 26"/>
                  <a:gd name="T23" fmla="*/ 15 h 24"/>
                  <a:gd name="T24" fmla="*/ 13 w 26"/>
                  <a:gd name="T25" fmla="*/ 16 h 24"/>
                  <a:gd name="T26" fmla="*/ 16 w 26"/>
                  <a:gd name="T27" fmla="*/ 14 h 24"/>
                  <a:gd name="T28" fmla="*/ 15 w 26"/>
                  <a:gd name="T29" fmla="*/ 9 h 24"/>
                  <a:gd name="T30" fmla="*/ 12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8" y="23"/>
                      <a:pt x="6" y="22"/>
                    </a:cubicBezTo>
                    <a:cubicBezTo>
                      <a:pt x="3" y="20"/>
                      <a:pt x="1" y="18"/>
                      <a:pt x="0" y="14"/>
                    </a:cubicBezTo>
                    <a:cubicBezTo>
                      <a:pt x="0" y="11"/>
                      <a:pt x="1" y="8"/>
                      <a:pt x="3" y="5"/>
                    </a:cubicBezTo>
                    <a:cubicBezTo>
                      <a:pt x="5" y="2"/>
                      <a:pt x="9" y="0"/>
                      <a:pt x="12" y="0"/>
                    </a:cubicBezTo>
                    <a:cubicBezTo>
                      <a:pt x="15" y="0"/>
                      <a:pt x="17" y="1"/>
                      <a:pt x="20" y="2"/>
                    </a:cubicBezTo>
                    <a:cubicBezTo>
                      <a:pt x="25" y="6"/>
                      <a:pt x="26" y="14"/>
                      <a:pt x="22" y="19"/>
                    </a:cubicBezTo>
                    <a:cubicBezTo>
                      <a:pt x="20" y="22"/>
                      <a:pt x="16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7" y="13"/>
                      <a:pt x="17" y="10"/>
                      <a:pt x="15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17" name="Freeform 517"/>
              <p:cNvSpPr>
                <a:spLocks noEditPoints="1"/>
              </p:cNvSpPr>
              <p:nvPr/>
            </p:nvSpPr>
            <p:spPr bwMode="auto">
              <a:xfrm>
                <a:off x="-4964113" y="2652713"/>
                <a:ext cx="57150" cy="52388"/>
              </a:xfrm>
              <a:custGeom>
                <a:avLst/>
                <a:gdLst>
                  <a:gd name="T0" fmla="*/ 12 w 26"/>
                  <a:gd name="T1" fmla="*/ 24 h 24"/>
                  <a:gd name="T2" fmla="*/ 5 w 26"/>
                  <a:gd name="T3" fmla="*/ 22 h 24"/>
                  <a:gd name="T4" fmla="*/ 0 w 26"/>
                  <a:gd name="T5" fmla="*/ 14 h 24"/>
                  <a:gd name="T6" fmla="*/ 2 w 26"/>
                  <a:gd name="T7" fmla="*/ 5 h 24"/>
                  <a:gd name="T8" fmla="*/ 12 w 26"/>
                  <a:gd name="T9" fmla="*/ 0 h 24"/>
                  <a:gd name="T10" fmla="*/ 20 w 26"/>
                  <a:gd name="T11" fmla="*/ 3 h 24"/>
                  <a:gd name="T12" fmla="*/ 22 w 26"/>
                  <a:gd name="T13" fmla="*/ 20 h 24"/>
                  <a:gd name="T14" fmla="*/ 14 w 26"/>
                  <a:gd name="T15" fmla="*/ 24 h 24"/>
                  <a:gd name="T16" fmla="*/ 12 w 26"/>
                  <a:gd name="T17" fmla="*/ 24 h 24"/>
                  <a:gd name="T18" fmla="*/ 12 w 26"/>
                  <a:gd name="T19" fmla="*/ 8 h 24"/>
                  <a:gd name="T20" fmla="*/ 9 w 26"/>
                  <a:gd name="T21" fmla="*/ 10 h 24"/>
                  <a:gd name="T22" fmla="*/ 8 w 26"/>
                  <a:gd name="T23" fmla="*/ 13 h 24"/>
                  <a:gd name="T24" fmla="*/ 10 w 26"/>
                  <a:gd name="T25" fmla="*/ 15 h 24"/>
                  <a:gd name="T26" fmla="*/ 13 w 26"/>
                  <a:gd name="T27" fmla="*/ 16 h 24"/>
                  <a:gd name="T28" fmla="*/ 15 w 26"/>
                  <a:gd name="T29" fmla="*/ 15 h 24"/>
                  <a:gd name="T30" fmla="*/ 14 w 26"/>
                  <a:gd name="T31" fmla="*/ 9 h 24"/>
                  <a:gd name="T32" fmla="*/ 12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9" y="24"/>
                      <a:pt x="7" y="23"/>
                      <a:pt x="5" y="22"/>
                    </a:cubicBezTo>
                    <a:cubicBezTo>
                      <a:pt x="2" y="20"/>
                      <a:pt x="0" y="17"/>
                      <a:pt x="0" y="14"/>
                    </a:cubicBezTo>
                    <a:cubicBezTo>
                      <a:pt x="0" y="11"/>
                      <a:pt x="0" y="7"/>
                      <a:pt x="2" y="5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5" y="0"/>
                      <a:pt x="17" y="1"/>
                      <a:pt x="20" y="3"/>
                    </a:cubicBezTo>
                    <a:cubicBezTo>
                      <a:pt x="25" y="7"/>
                      <a:pt x="26" y="15"/>
                      <a:pt x="22" y="20"/>
                    </a:cubicBezTo>
                    <a:cubicBezTo>
                      <a:pt x="20" y="22"/>
                      <a:pt x="17" y="24"/>
                      <a:pt x="14" y="24"/>
                    </a:cubicBezTo>
                    <a:cubicBezTo>
                      <a:pt x="13" y="24"/>
                      <a:pt x="13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4"/>
                      <a:pt x="9" y="15"/>
                      <a:pt x="10" y="15"/>
                    </a:cubicBezTo>
                    <a:cubicBezTo>
                      <a:pt x="10" y="16"/>
                      <a:pt x="11" y="16"/>
                      <a:pt x="13" y="16"/>
                    </a:cubicBezTo>
                    <a:cubicBezTo>
                      <a:pt x="14" y="16"/>
                      <a:pt x="15" y="15"/>
                      <a:pt x="15" y="15"/>
                    </a:cubicBezTo>
                    <a:cubicBezTo>
                      <a:pt x="17" y="13"/>
                      <a:pt x="16" y="10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18" name="Freeform 518"/>
              <p:cNvSpPr>
                <a:spLocks noEditPoints="1"/>
              </p:cNvSpPr>
              <p:nvPr/>
            </p:nvSpPr>
            <p:spPr bwMode="auto">
              <a:xfrm>
                <a:off x="-5043488" y="2706688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6 w 26"/>
                  <a:gd name="T3" fmla="*/ 23 h 24"/>
                  <a:gd name="T4" fmla="*/ 1 w 26"/>
                  <a:gd name="T5" fmla="*/ 15 h 24"/>
                  <a:gd name="T6" fmla="*/ 2 w 26"/>
                  <a:gd name="T7" fmla="*/ 6 h 24"/>
                  <a:gd name="T8" fmla="*/ 2 w 26"/>
                  <a:gd name="T9" fmla="*/ 6 h 24"/>
                  <a:gd name="T10" fmla="*/ 13 w 26"/>
                  <a:gd name="T11" fmla="*/ 0 h 24"/>
                  <a:gd name="T12" fmla="*/ 19 w 26"/>
                  <a:gd name="T13" fmla="*/ 1 h 24"/>
                  <a:gd name="T14" fmla="*/ 23 w 26"/>
                  <a:gd name="T15" fmla="*/ 18 h 24"/>
                  <a:gd name="T16" fmla="*/ 12 w 26"/>
                  <a:gd name="T17" fmla="*/ 24 h 24"/>
                  <a:gd name="T18" fmla="*/ 9 w 26"/>
                  <a:gd name="T19" fmla="*/ 10 h 24"/>
                  <a:gd name="T20" fmla="*/ 8 w 26"/>
                  <a:gd name="T21" fmla="*/ 13 h 24"/>
                  <a:gd name="T22" fmla="*/ 10 w 26"/>
                  <a:gd name="T23" fmla="*/ 16 h 24"/>
                  <a:gd name="T24" fmla="*/ 16 w 26"/>
                  <a:gd name="T25" fmla="*/ 14 h 24"/>
                  <a:gd name="T26" fmla="*/ 16 w 26"/>
                  <a:gd name="T27" fmla="*/ 14 h 24"/>
                  <a:gd name="T28" fmla="*/ 15 w 26"/>
                  <a:gd name="T29" fmla="*/ 8 h 24"/>
                  <a:gd name="T30" fmla="*/ 9 w 26"/>
                  <a:gd name="T31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0" y="24"/>
                      <a:pt x="8" y="24"/>
                      <a:pt x="6" y="23"/>
                    </a:cubicBezTo>
                    <a:cubicBezTo>
                      <a:pt x="3" y="21"/>
                      <a:pt x="1" y="19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4" y="2"/>
                      <a:pt x="8" y="0"/>
                      <a:pt x="13" y="0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5" y="5"/>
                      <a:pt x="26" y="12"/>
                      <a:pt x="23" y="18"/>
                    </a:cubicBezTo>
                    <a:cubicBezTo>
                      <a:pt x="21" y="22"/>
                      <a:pt x="16" y="24"/>
                      <a:pt x="12" y="24"/>
                    </a:cubicBezTo>
                    <a:close/>
                    <a:moveTo>
                      <a:pt x="9" y="10"/>
                    </a:move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2" y="17"/>
                      <a:pt x="15" y="16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7" y="12"/>
                      <a:pt x="17" y="9"/>
                      <a:pt x="15" y="8"/>
                    </a:cubicBezTo>
                    <a:cubicBezTo>
                      <a:pt x="13" y="7"/>
                      <a:pt x="10" y="8"/>
                      <a:pt x="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19" name="Freeform 519"/>
              <p:cNvSpPr>
                <a:spLocks noEditPoints="1"/>
              </p:cNvSpPr>
              <p:nvPr/>
            </p:nvSpPr>
            <p:spPr bwMode="auto">
              <a:xfrm>
                <a:off x="-5080000" y="2632075"/>
                <a:ext cx="84138" cy="84138"/>
              </a:xfrm>
              <a:custGeom>
                <a:avLst/>
                <a:gdLst>
                  <a:gd name="T0" fmla="*/ 18 w 39"/>
                  <a:gd name="T1" fmla="*/ 39 h 39"/>
                  <a:gd name="T2" fmla="*/ 9 w 39"/>
                  <a:gd name="T3" fmla="*/ 37 h 39"/>
                  <a:gd name="T4" fmla="*/ 1 w 39"/>
                  <a:gd name="T5" fmla="*/ 26 h 39"/>
                  <a:gd name="T6" fmla="*/ 4 w 39"/>
                  <a:gd name="T7" fmla="*/ 10 h 39"/>
                  <a:gd name="T8" fmla="*/ 17 w 39"/>
                  <a:gd name="T9" fmla="*/ 1 h 39"/>
                  <a:gd name="T10" fmla="*/ 31 w 39"/>
                  <a:gd name="T11" fmla="*/ 4 h 39"/>
                  <a:gd name="T12" fmla="*/ 38 w 39"/>
                  <a:gd name="T13" fmla="*/ 16 h 39"/>
                  <a:gd name="T14" fmla="*/ 35 w 39"/>
                  <a:gd name="T15" fmla="*/ 30 h 39"/>
                  <a:gd name="T16" fmla="*/ 18 w 39"/>
                  <a:gd name="T17" fmla="*/ 39 h 39"/>
                  <a:gd name="T18" fmla="*/ 21 w 39"/>
                  <a:gd name="T19" fmla="*/ 9 h 39"/>
                  <a:gd name="T20" fmla="*/ 18 w 39"/>
                  <a:gd name="T21" fmla="*/ 9 h 39"/>
                  <a:gd name="T22" fmla="*/ 11 w 39"/>
                  <a:gd name="T23" fmla="*/ 14 h 39"/>
                  <a:gd name="T24" fmla="*/ 9 w 39"/>
                  <a:gd name="T25" fmla="*/ 24 h 39"/>
                  <a:gd name="T26" fmla="*/ 13 w 39"/>
                  <a:gd name="T27" fmla="*/ 30 h 39"/>
                  <a:gd name="T28" fmla="*/ 18 w 39"/>
                  <a:gd name="T29" fmla="*/ 31 h 39"/>
                  <a:gd name="T30" fmla="*/ 28 w 39"/>
                  <a:gd name="T31" fmla="*/ 26 h 39"/>
                  <a:gd name="T32" fmla="*/ 30 w 39"/>
                  <a:gd name="T33" fmla="*/ 17 h 39"/>
                  <a:gd name="T34" fmla="*/ 26 w 39"/>
                  <a:gd name="T35" fmla="*/ 10 h 39"/>
                  <a:gd name="T36" fmla="*/ 21 w 39"/>
                  <a:gd name="T37" fmla="*/ 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9" h="39">
                    <a:moveTo>
                      <a:pt x="18" y="39"/>
                    </a:moveTo>
                    <a:cubicBezTo>
                      <a:pt x="15" y="39"/>
                      <a:pt x="12" y="38"/>
                      <a:pt x="9" y="37"/>
                    </a:cubicBezTo>
                    <a:cubicBezTo>
                      <a:pt x="5" y="34"/>
                      <a:pt x="2" y="30"/>
                      <a:pt x="1" y="26"/>
                    </a:cubicBezTo>
                    <a:cubicBezTo>
                      <a:pt x="0" y="21"/>
                      <a:pt x="1" y="15"/>
                      <a:pt x="4" y="10"/>
                    </a:cubicBezTo>
                    <a:cubicBezTo>
                      <a:pt x="7" y="5"/>
                      <a:pt x="12" y="2"/>
                      <a:pt x="17" y="1"/>
                    </a:cubicBezTo>
                    <a:cubicBezTo>
                      <a:pt x="22" y="0"/>
                      <a:pt x="27" y="1"/>
                      <a:pt x="31" y="4"/>
                    </a:cubicBezTo>
                    <a:cubicBezTo>
                      <a:pt x="35" y="7"/>
                      <a:pt x="37" y="11"/>
                      <a:pt x="38" y="16"/>
                    </a:cubicBezTo>
                    <a:cubicBezTo>
                      <a:pt x="39" y="21"/>
                      <a:pt x="37" y="26"/>
                      <a:pt x="35" y="30"/>
                    </a:cubicBezTo>
                    <a:cubicBezTo>
                      <a:pt x="31" y="36"/>
                      <a:pt x="25" y="39"/>
                      <a:pt x="18" y="39"/>
                    </a:cubicBezTo>
                    <a:close/>
                    <a:moveTo>
                      <a:pt x="21" y="9"/>
                    </a:moveTo>
                    <a:cubicBezTo>
                      <a:pt x="20" y="9"/>
                      <a:pt x="19" y="9"/>
                      <a:pt x="18" y="9"/>
                    </a:cubicBezTo>
                    <a:cubicBezTo>
                      <a:pt x="15" y="10"/>
                      <a:pt x="13" y="12"/>
                      <a:pt x="11" y="14"/>
                    </a:cubicBezTo>
                    <a:cubicBezTo>
                      <a:pt x="9" y="17"/>
                      <a:pt x="8" y="21"/>
                      <a:pt x="9" y="24"/>
                    </a:cubicBezTo>
                    <a:cubicBezTo>
                      <a:pt x="9" y="26"/>
                      <a:pt x="10" y="28"/>
                      <a:pt x="13" y="30"/>
                    </a:cubicBezTo>
                    <a:cubicBezTo>
                      <a:pt x="14" y="31"/>
                      <a:pt x="16" y="31"/>
                      <a:pt x="18" y="31"/>
                    </a:cubicBezTo>
                    <a:cubicBezTo>
                      <a:pt x="22" y="31"/>
                      <a:pt x="26" y="29"/>
                      <a:pt x="28" y="26"/>
                    </a:cubicBezTo>
                    <a:cubicBezTo>
                      <a:pt x="30" y="23"/>
                      <a:pt x="30" y="20"/>
                      <a:pt x="30" y="17"/>
                    </a:cubicBezTo>
                    <a:cubicBezTo>
                      <a:pt x="30" y="14"/>
                      <a:pt x="28" y="12"/>
                      <a:pt x="26" y="10"/>
                    </a:cubicBezTo>
                    <a:cubicBezTo>
                      <a:pt x="25" y="9"/>
                      <a:pt x="23" y="9"/>
                      <a:pt x="2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20" name="Freeform 520"/>
              <p:cNvSpPr>
                <a:spLocks noEditPoints="1"/>
              </p:cNvSpPr>
              <p:nvPr/>
            </p:nvSpPr>
            <p:spPr bwMode="auto">
              <a:xfrm>
                <a:off x="-5024438" y="2674938"/>
                <a:ext cx="57150" cy="53975"/>
              </a:xfrm>
              <a:custGeom>
                <a:avLst/>
                <a:gdLst>
                  <a:gd name="T0" fmla="*/ 12 w 26"/>
                  <a:gd name="T1" fmla="*/ 25 h 25"/>
                  <a:gd name="T2" fmla="*/ 6 w 26"/>
                  <a:gd name="T3" fmla="*/ 23 h 25"/>
                  <a:gd name="T4" fmla="*/ 0 w 26"/>
                  <a:gd name="T5" fmla="*/ 16 h 25"/>
                  <a:gd name="T6" fmla="*/ 2 w 26"/>
                  <a:gd name="T7" fmla="*/ 6 h 25"/>
                  <a:gd name="T8" fmla="*/ 13 w 26"/>
                  <a:gd name="T9" fmla="*/ 0 h 25"/>
                  <a:gd name="T10" fmla="*/ 20 w 26"/>
                  <a:gd name="T11" fmla="*/ 3 h 25"/>
                  <a:gd name="T12" fmla="*/ 22 w 26"/>
                  <a:gd name="T13" fmla="*/ 19 h 25"/>
                  <a:gd name="T14" fmla="*/ 12 w 26"/>
                  <a:gd name="T15" fmla="*/ 25 h 25"/>
                  <a:gd name="T16" fmla="*/ 13 w 26"/>
                  <a:gd name="T17" fmla="*/ 8 h 25"/>
                  <a:gd name="T18" fmla="*/ 9 w 26"/>
                  <a:gd name="T19" fmla="*/ 10 h 25"/>
                  <a:gd name="T20" fmla="*/ 8 w 26"/>
                  <a:gd name="T21" fmla="*/ 14 h 25"/>
                  <a:gd name="T22" fmla="*/ 10 w 26"/>
                  <a:gd name="T23" fmla="*/ 16 h 25"/>
                  <a:gd name="T24" fmla="*/ 12 w 26"/>
                  <a:gd name="T25" fmla="*/ 17 h 25"/>
                  <a:gd name="T26" fmla="*/ 16 w 26"/>
                  <a:gd name="T27" fmla="*/ 15 h 25"/>
                  <a:gd name="T28" fmla="*/ 15 w 26"/>
                  <a:gd name="T29" fmla="*/ 9 h 25"/>
                  <a:gd name="T30" fmla="*/ 13 w 26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2" y="25"/>
                    </a:moveTo>
                    <a:cubicBezTo>
                      <a:pt x="10" y="25"/>
                      <a:pt x="8" y="24"/>
                      <a:pt x="6" y="23"/>
                    </a:cubicBezTo>
                    <a:cubicBezTo>
                      <a:pt x="3" y="22"/>
                      <a:pt x="1" y="19"/>
                      <a:pt x="0" y="16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5" y="2"/>
                      <a:pt x="9" y="0"/>
                      <a:pt x="13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5" y="6"/>
                      <a:pt x="26" y="14"/>
                      <a:pt x="22" y="19"/>
                    </a:cubicBezTo>
                    <a:cubicBezTo>
                      <a:pt x="20" y="23"/>
                      <a:pt x="16" y="25"/>
                      <a:pt x="12" y="25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3"/>
                      <a:pt x="8" y="14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1" y="17"/>
                      <a:pt x="11" y="17"/>
                      <a:pt x="12" y="17"/>
                    </a:cubicBezTo>
                    <a:cubicBezTo>
                      <a:pt x="14" y="17"/>
                      <a:pt x="15" y="16"/>
                      <a:pt x="16" y="15"/>
                    </a:cubicBezTo>
                    <a:cubicBezTo>
                      <a:pt x="17" y="13"/>
                      <a:pt x="17" y="10"/>
                      <a:pt x="15" y="9"/>
                    </a:cubicBezTo>
                    <a:cubicBezTo>
                      <a:pt x="14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21" name="Freeform 521"/>
              <p:cNvSpPr>
                <a:spLocks noEditPoints="1"/>
              </p:cNvSpPr>
              <p:nvPr/>
            </p:nvSpPr>
            <p:spPr bwMode="auto">
              <a:xfrm>
                <a:off x="-5003800" y="2644775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6 w 26"/>
                  <a:gd name="T3" fmla="*/ 23 h 25"/>
                  <a:gd name="T4" fmla="*/ 1 w 26"/>
                  <a:gd name="T5" fmla="*/ 15 h 25"/>
                  <a:gd name="T6" fmla="*/ 3 w 26"/>
                  <a:gd name="T7" fmla="*/ 6 h 25"/>
                  <a:gd name="T8" fmla="*/ 12 w 26"/>
                  <a:gd name="T9" fmla="*/ 1 h 25"/>
                  <a:gd name="T10" fmla="*/ 21 w 26"/>
                  <a:gd name="T11" fmla="*/ 3 h 25"/>
                  <a:gd name="T12" fmla="*/ 25 w 26"/>
                  <a:gd name="T13" fmla="*/ 11 h 25"/>
                  <a:gd name="T14" fmla="*/ 23 w 26"/>
                  <a:gd name="T15" fmla="*/ 20 h 25"/>
                  <a:gd name="T16" fmla="*/ 13 w 26"/>
                  <a:gd name="T17" fmla="*/ 25 h 25"/>
                  <a:gd name="T18" fmla="*/ 13 w 26"/>
                  <a:gd name="T19" fmla="*/ 9 h 25"/>
                  <a:gd name="T20" fmla="*/ 13 w 26"/>
                  <a:gd name="T21" fmla="*/ 9 h 25"/>
                  <a:gd name="T22" fmla="*/ 10 w 26"/>
                  <a:gd name="T23" fmla="*/ 10 h 25"/>
                  <a:gd name="T24" fmla="*/ 9 w 26"/>
                  <a:gd name="T25" fmla="*/ 14 h 25"/>
                  <a:gd name="T26" fmla="*/ 11 w 26"/>
                  <a:gd name="T27" fmla="*/ 17 h 25"/>
                  <a:gd name="T28" fmla="*/ 13 w 26"/>
                  <a:gd name="T29" fmla="*/ 17 h 25"/>
                  <a:gd name="T30" fmla="*/ 16 w 26"/>
                  <a:gd name="T31" fmla="*/ 15 h 25"/>
                  <a:gd name="T32" fmla="*/ 17 w 26"/>
                  <a:gd name="T33" fmla="*/ 12 h 25"/>
                  <a:gd name="T34" fmla="*/ 16 w 26"/>
                  <a:gd name="T35" fmla="*/ 9 h 25"/>
                  <a:gd name="T36" fmla="*/ 13 w 26"/>
                  <a:gd name="T37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0" y="25"/>
                      <a:pt x="8" y="25"/>
                      <a:pt x="6" y="23"/>
                    </a:cubicBezTo>
                    <a:cubicBezTo>
                      <a:pt x="3" y="21"/>
                      <a:pt x="2" y="19"/>
                      <a:pt x="1" y="15"/>
                    </a:cubicBezTo>
                    <a:cubicBezTo>
                      <a:pt x="0" y="12"/>
                      <a:pt x="1" y="9"/>
                      <a:pt x="3" y="6"/>
                    </a:cubicBezTo>
                    <a:cubicBezTo>
                      <a:pt x="5" y="3"/>
                      <a:pt x="8" y="1"/>
                      <a:pt x="12" y="1"/>
                    </a:cubicBezTo>
                    <a:cubicBezTo>
                      <a:pt x="15" y="0"/>
                      <a:pt x="18" y="1"/>
                      <a:pt x="21" y="3"/>
                    </a:cubicBezTo>
                    <a:cubicBezTo>
                      <a:pt x="23" y="5"/>
                      <a:pt x="25" y="8"/>
                      <a:pt x="25" y="11"/>
                    </a:cubicBezTo>
                    <a:cubicBezTo>
                      <a:pt x="26" y="14"/>
                      <a:pt x="25" y="17"/>
                      <a:pt x="23" y="20"/>
                    </a:cubicBezTo>
                    <a:cubicBezTo>
                      <a:pt x="21" y="23"/>
                      <a:pt x="17" y="25"/>
                      <a:pt x="13" y="25"/>
                    </a:cubicBezTo>
                    <a:close/>
                    <a:moveTo>
                      <a:pt x="13" y="9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1" y="9"/>
                      <a:pt x="10" y="10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9" y="15"/>
                      <a:pt x="10" y="16"/>
                      <a:pt x="11" y="17"/>
                    </a:cubicBezTo>
                    <a:cubicBezTo>
                      <a:pt x="11" y="17"/>
                      <a:pt x="12" y="17"/>
                      <a:pt x="13" y="17"/>
                    </a:cubicBezTo>
                    <a:cubicBezTo>
                      <a:pt x="14" y="17"/>
                      <a:pt x="16" y="17"/>
                      <a:pt x="16" y="15"/>
                    </a:cubicBezTo>
                    <a:cubicBezTo>
                      <a:pt x="17" y="15"/>
                      <a:pt x="17" y="14"/>
                      <a:pt x="17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22" name="Freeform 522"/>
              <p:cNvSpPr>
                <a:spLocks noEditPoints="1"/>
              </p:cNvSpPr>
              <p:nvPr/>
            </p:nvSpPr>
            <p:spPr bwMode="auto">
              <a:xfrm>
                <a:off x="-4851400" y="2633663"/>
                <a:ext cx="50800" cy="49213"/>
              </a:xfrm>
              <a:custGeom>
                <a:avLst/>
                <a:gdLst>
                  <a:gd name="T0" fmla="*/ 12 w 24"/>
                  <a:gd name="T1" fmla="*/ 23 h 23"/>
                  <a:gd name="T2" fmla="*/ 4 w 24"/>
                  <a:gd name="T3" fmla="*/ 20 h 23"/>
                  <a:gd name="T4" fmla="*/ 0 w 24"/>
                  <a:gd name="T5" fmla="*/ 11 h 23"/>
                  <a:gd name="T6" fmla="*/ 3 w 24"/>
                  <a:gd name="T7" fmla="*/ 3 h 23"/>
                  <a:gd name="T8" fmla="*/ 11 w 24"/>
                  <a:gd name="T9" fmla="*/ 0 h 23"/>
                  <a:gd name="T10" fmla="*/ 20 w 24"/>
                  <a:gd name="T11" fmla="*/ 4 h 23"/>
                  <a:gd name="T12" fmla="*/ 20 w 24"/>
                  <a:gd name="T13" fmla="*/ 20 h 23"/>
                  <a:gd name="T14" fmla="*/ 12 w 24"/>
                  <a:gd name="T15" fmla="*/ 23 h 23"/>
                  <a:gd name="T16" fmla="*/ 11 w 24"/>
                  <a:gd name="T17" fmla="*/ 8 h 23"/>
                  <a:gd name="T18" fmla="*/ 9 w 24"/>
                  <a:gd name="T19" fmla="*/ 9 h 23"/>
                  <a:gd name="T20" fmla="*/ 8 w 24"/>
                  <a:gd name="T21" fmla="*/ 11 h 23"/>
                  <a:gd name="T22" fmla="*/ 9 w 24"/>
                  <a:gd name="T23" fmla="*/ 14 h 23"/>
                  <a:gd name="T24" fmla="*/ 12 w 24"/>
                  <a:gd name="T25" fmla="*/ 15 h 23"/>
                  <a:gd name="T26" fmla="*/ 14 w 24"/>
                  <a:gd name="T27" fmla="*/ 15 h 23"/>
                  <a:gd name="T28" fmla="*/ 14 w 24"/>
                  <a:gd name="T29" fmla="*/ 9 h 23"/>
                  <a:gd name="T30" fmla="*/ 11 w 24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9" y="23"/>
                      <a:pt x="6" y="22"/>
                      <a:pt x="4" y="20"/>
                    </a:cubicBezTo>
                    <a:cubicBezTo>
                      <a:pt x="1" y="18"/>
                      <a:pt x="0" y="14"/>
                      <a:pt x="0" y="11"/>
                    </a:cubicBezTo>
                    <a:cubicBezTo>
                      <a:pt x="0" y="8"/>
                      <a:pt x="1" y="5"/>
                      <a:pt x="3" y="3"/>
                    </a:cubicBezTo>
                    <a:cubicBezTo>
                      <a:pt x="5" y="1"/>
                      <a:pt x="8" y="0"/>
                      <a:pt x="11" y="0"/>
                    </a:cubicBezTo>
                    <a:cubicBezTo>
                      <a:pt x="14" y="0"/>
                      <a:pt x="17" y="1"/>
                      <a:pt x="20" y="4"/>
                    </a:cubicBezTo>
                    <a:cubicBezTo>
                      <a:pt x="24" y="9"/>
                      <a:pt x="24" y="16"/>
                      <a:pt x="20" y="20"/>
                    </a:cubicBezTo>
                    <a:cubicBezTo>
                      <a:pt x="18" y="22"/>
                      <a:pt x="15" y="23"/>
                      <a:pt x="12" y="23"/>
                    </a:cubicBezTo>
                    <a:close/>
                    <a:moveTo>
                      <a:pt x="11" y="8"/>
                    </a:moveTo>
                    <a:cubicBezTo>
                      <a:pt x="10" y="8"/>
                      <a:pt x="9" y="8"/>
                      <a:pt x="9" y="9"/>
                    </a:cubicBezTo>
                    <a:cubicBezTo>
                      <a:pt x="8" y="9"/>
                      <a:pt x="8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10" y="15"/>
                      <a:pt x="11" y="15"/>
                      <a:pt x="12" y="15"/>
                    </a:cubicBezTo>
                    <a:cubicBezTo>
                      <a:pt x="13" y="15"/>
                      <a:pt x="14" y="15"/>
                      <a:pt x="14" y="15"/>
                    </a:cubicBezTo>
                    <a:cubicBezTo>
                      <a:pt x="16" y="13"/>
                      <a:pt x="15" y="11"/>
                      <a:pt x="14" y="9"/>
                    </a:cubicBezTo>
                    <a:cubicBezTo>
                      <a:pt x="13" y="8"/>
                      <a:pt x="12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23" name="Freeform 523"/>
              <p:cNvSpPr>
                <a:spLocks noEditPoints="1"/>
              </p:cNvSpPr>
              <p:nvPr/>
            </p:nvSpPr>
            <p:spPr bwMode="auto">
              <a:xfrm>
                <a:off x="-4830763" y="2609850"/>
                <a:ext cx="52388" cy="52388"/>
              </a:xfrm>
              <a:custGeom>
                <a:avLst/>
                <a:gdLst>
                  <a:gd name="T0" fmla="*/ 13 w 24"/>
                  <a:gd name="T1" fmla="*/ 24 h 24"/>
                  <a:gd name="T2" fmla="*/ 4 w 24"/>
                  <a:gd name="T3" fmla="*/ 20 h 24"/>
                  <a:gd name="T4" fmla="*/ 0 w 24"/>
                  <a:gd name="T5" fmla="*/ 12 h 24"/>
                  <a:gd name="T6" fmla="*/ 4 w 24"/>
                  <a:gd name="T7" fmla="*/ 4 h 24"/>
                  <a:gd name="T8" fmla="*/ 12 w 24"/>
                  <a:gd name="T9" fmla="*/ 1 h 24"/>
                  <a:gd name="T10" fmla="*/ 21 w 24"/>
                  <a:gd name="T11" fmla="*/ 5 h 24"/>
                  <a:gd name="T12" fmla="*/ 24 w 24"/>
                  <a:gd name="T13" fmla="*/ 13 h 24"/>
                  <a:gd name="T14" fmla="*/ 20 w 24"/>
                  <a:gd name="T15" fmla="*/ 21 h 24"/>
                  <a:gd name="T16" fmla="*/ 13 w 24"/>
                  <a:gd name="T17" fmla="*/ 24 h 24"/>
                  <a:gd name="T18" fmla="*/ 11 w 24"/>
                  <a:gd name="T19" fmla="*/ 9 h 24"/>
                  <a:gd name="T20" fmla="*/ 9 w 24"/>
                  <a:gd name="T21" fmla="*/ 9 h 24"/>
                  <a:gd name="T22" fmla="*/ 8 w 24"/>
                  <a:gd name="T23" fmla="*/ 12 h 24"/>
                  <a:gd name="T24" fmla="*/ 10 w 24"/>
                  <a:gd name="T25" fmla="*/ 15 h 24"/>
                  <a:gd name="T26" fmla="*/ 13 w 24"/>
                  <a:gd name="T27" fmla="*/ 16 h 24"/>
                  <a:gd name="T28" fmla="*/ 15 w 24"/>
                  <a:gd name="T29" fmla="*/ 16 h 24"/>
                  <a:gd name="T30" fmla="*/ 16 w 24"/>
                  <a:gd name="T31" fmla="*/ 13 h 24"/>
                  <a:gd name="T32" fmla="*/ 14 w 24"/>
                  <a:gd name="T33" fmla="*/ 10 h 24"/>
                  <a:gd name="T34" fmla="*/ 12 w 24"/>
                  <a:gd name="T35" fmla="*/ 9 h 24"/>
                  <a:gd name="T36" fmla="*/ 11 w 24"/>
                  <a:gd name="T3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10" y="24"/>
                      <a:pt x="6" y="23"/>
                      <a:pt x="4" y="20"/>
                    </a:cubicBezTo>
                    <a:cubicBezTo>
                      <a:pt x="2" y="18"/>
                      <a:pt x="0" y="15"/>
                      <a:pt x="0" y="12"/>
                    </a:cubicBezTo>
                    <a:cubicBezTo>
                      <a:pt x="0" y="8"/>
                      <a:pt x="2" y="6"/>
                      <a:pt x="4" y="4"/>
                    </a:cubicBezTo>
                    <a:cubicBezTo>
                      <a:pt x="6" y="1"/>
                      <a:pt x="9" y="0"/>
                      <a:pt x="12" y="1"/>
                    </a:cubicBezTo>
                    <a:cubicBezTo>
                      <a:pt x="16" y="1"/>
                      <a:pt x="18" y="3"/>
                      <a:pt x="21" y="5"/>
                    </a:cubicBezTo>
                    <a:cubicBezTo>
                      <a:pt x="23" y="7"/>
                      <a:pt x="24" y="10"/>
                      <a:pt x="24" y="13"/>
                    </a:cubicBezTo>
                    <a:cubicBezTo>
                      <a:pt x="24" y="16"/>
                      <a:pt x="23" y="19"/>
                      <a:pt x="20" y="21"/>
                    </a:cubicBezTo>
                    <a:cubicBezTo>
                      <a:pt x="18" y="23"/>
                      <a:pt x="16" y="24"/>
                      <a:pt x="13" y="24"/>
                    </a:cubicBezTo>
                    <a:close/>
                    <a:moveTo>
                      <a:pt x="11" y="9"/>
                    </a:moveTo>
                    <a:cubicBezTo>
                      <a:pt x="11" y="9"/>
                      <a:pt x="10" y="9"/>
                      <a:pt x="9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6" y="12"/>
                      <a:pt x="15" y="11"/>
                      <a:pt x="14" y="10"/>
                    </a:cubicBezTo>
                    <a:cubicBezTo>
                      <a:pt x="14" y="9"/>
                      <a:pt x="13" y="9"/>
                      <a:pt x="12" y="9"/>
                    </a:cubicBezTo>
                    <a:lnTo>
                      <a:pt x="1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24" name="Freeform 524"/>
              <p:cNvSpPr>
                <a:spLocks noEditPoints="1"/>
              </p:cNvSpPr>
              <p:nvPr/>
            </p:nvSpPr>
            <p:spPr bwMode="auto">
              <a:xfrm>
                <a:off x="-4806950" y="2590800"/>
                <a:ext cx="52388" cy="52388"/>
              </a:xfrm>
              <a:custGeom>
                <a:avLst/>
                <a:gdLst>
                  <a:gd name="T0" fmla="*/ 13 w 24"/>
                  <a:gd name="T1" fmla="*/ 24 h 24"/>
                  <a:gd name="T2" fmla="*/ 3 w 24"/>
                  <a:gd name="T3" fmla="*/ 19 h 24"/>
                  <a:gd name="T4" fmla="*/ 0 w 24"/>
                  <a:gd name="T5" fmla="*/ 10 h 24"/>
                  <a:gd name="T6" fmla="*/ 4 w 24"/>
                  <a:gd name="T7" fmla="*/ 3 h 24"/>
                  <a:gd name="T8" fmla="*/ 13 w 24"/>
                  <a:gd name="T9" fmla="*/ 0 h 24"/>
                  <a:gd name="T10" fmla="*/ 21 w 24"/>
                  <a:gd name="T11" fmla="*/ 5 h 24"/>
                  <a:gd name="T12" fmla="*/ 24 w 24"/>
                  <a:gd name="T13" fmla="*/ 13 h 24"/>
                  <a:gd name="T14" fmla="*/ 20 w 24"/>
                  <a:gd name="T15" fmla="*/ 21 h 24"/>
                  <a:gd name="T16" fmla="*/ 13 w 24"/>
                  <a:gd name="T17" fmla="*/ 24 h 24"/>
                  <a:gd name="T18" fmla="*/ 11 w 24"/>
                  <a:gd name="T19" fmla="*/ 8 h 24"/>
                  <a:gd name="T20" fmla="*/ 10 w 24"/>
                  <a:gd name="T21" fmla="*/ 9 h 24"/>
                  <a:gd name="T22" fmla="*/ 8 w 24"/>
                  <a:gd name="T23" fmla="*/ 11 h 24"/>
                  <a:gd name="T24" fmla="*/ 10 w 24"/>
                  <a:gd name="T25" fmla="*/ 14 h 24"/>
                  <a:gd name="T26" fmla="*/ 13 w 24"/>
                  <a:gd name="T27" fmla="*/ 16 h 24"/>
                  <a:gd name="T28" fmla="*/ 15 w 24"/>
                  <a:gd name="T29" fmla="*/ 15 h 24"/>
                  <a:gd name="T30" fmla="*/ 16 w 24"/>
                  <a:gd name="T31" fmla="*/ 13 h 24"/>
                  <a:gd name="T32" fmla="*/ 15 w 24"/>
                  <a:gd name="T33" fmla="*/ 10 h 24"/>
                  <a:gd name="T34" fmla="*/ 12 w 24"/>
                  <a:gd name="T35" fmla="*/ 8 h 24"/>
                  <a:gd name="T36" fmla="*/ 11 w 24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9" y="24"/>
                      <a:pt x="6" y="22"/>
                      <a:pt x="3" y="19"/>
                    </a:cubicBezTo>
                    <a:cubicBezTo>
                      <a:pt x="1" y="17"/>
                      <a:pt x="0" y="14"/>
                      <a:pt x="0" y="10"/>
                    </a:cubicBezTo>
                    <a:cubicBezTo>
                      <a:pt x="1" y="7"/>
                      <a:pt x="2" y="5"/>
                      <a:pt x="4" y="3"/>
                    </a:cubicBezTo>
                    <a:cubicBezTo>
                      <a:pt x="6" y="1"/>
                      <a:pt x="10" y="0"/>
                      <a:pt x="13" y="0"/>
                    </a:cubicBezTo>
                    <a:cubicBezTo>
                      <a:pt x="16" y="1"/>
                      <a:pt x="19" y="2"/>
                      <a:pt x="21" y="5"/>
                    </a:cubicBezTo>
                    <a:cubicBezTo>
                      <a:pt x="23" y="7"/>
                      <a:pt x="24" y="10"/>
                      <a:pt x="24" y="13"/>
                    </a:cubicBezTo>
                    <a:cubicBezTo>
                      <a:pt x="23" y="16"/>
                      <a:pt x="22" y="19"/>
                      <a:pt x="20" y="21"/>
                    </a:cubicBezTo>
                    <a:cubicBezTo>
                      <a:pt x="18" y="23"/>
                      <a:pt x="15" y="24"/>
                      <a:pt x="13" y="24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9"/>
                      <a:pt x="8" y="10"/>
                      <a:pt x="8" y="11"/>
                    </a:cubicBezTo>
                    <a:cubicBezTo>
                      <a:pt x="8" y="12"/>
                      <a:pt x="9" y="13"/>
                      <a:pt x="10" y="14"/>
                    </a:cubicBezTo>
                    <a:cubicBezTo>
                      <a:pt x="10" y="15"/>
                      <a:pt x="12" y="16"/>
                      <a:pt x="13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5" y="14"/>
                      <a:pt x="16" y="14"/>
                      <a:pt x="16" y="13"/>
                    </a:cubicBezTo>
                    <a:cubicBezTo>
                      <a:pt x="16" y="12"/>
                      <a:pt x="15" y="11"/>
                      <a:pt x="15" y="10"/>
                    </a:cubicBezTo>
                    <a:cubicBezTo>
                      <a:pt x="14" y="9"/>
                      <a:pt x="13" y="8"/>
                      <a:pt x="12" y="8"/>
                    </a:cubicBezTo>
                    <a:lnTo>
                      <a:pt x="11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25" name="Freeform 525"/>
              <p:cNvSpPr>
                <a:spLocks noEditPoints="1"/>
              </p:cNvSpPr>
              <p:nvPr/>
            </p:nvSpPr>
            <p:spPr bwMode="auto">
              <a:xfrm>
                <a:off x="-4783138" y="2571750"/>
                <a:ext cx="52388" cy="50800"/>
              </a:xfrm>
              <a:custGeom>
                <a:avLst/>
                <a:gdLst>
                  <a:gd name="T0" fmla="*/ 13 w 24"/>
                  <a:gd name="T1" fmla="*/ 24 h 24"/>
                  <a:gd name="T2" fmla="*/ 4 w 24"/>
                  <a:gd name="T3" fmla="*/ 19 h 24"/>
                  <a:gd name="T4" fmla="*/ 1 w 24"/>
                  <a:gd name="T5" fmla="*/ 10 h 24"/>
                  <a:gd name="T6" fmla="*/ 5 w 24"/>
                  <a:gd name="T7" fmla="*/ 2 h 24"/>
                  <a:gd name="T8" fmla="*/ 9 w 24"/>
                  <a:gd name="T9" fmla="*/ 0 h 24"/>
                  <a:gd name="T10" fmla="*/ 9 w 24"/>
                  <a:gd name="T11" fmla="*/ 0 h 24"/>
                  <a:gd name="T12" fmla="*/ 14 w 24"/>
                  <a:gd name="T13" fmla="*/ 0 h 24"/>
                  <a:gd name="T14" fmla="*/ 22 w 24"/>
                  <a:gd name="T15" fmla="*/ 5 h 24"/>
                  <a:gd name="T16" fmla="*/ 24 w 24"/>
                  <a:gd name="T17" fmla="*/ 14 h 24"/>
                  <a:gd name="T18" fmla="*/ 23 w 24"/>
                  <a:gd name="T19" fmla="*/ 18 h 24"/>
                  <a:gd name="T20" fmla="*/ 20 w 24"/>
                  <a:gd name="T21" fmla="*/ 21 h 24"/>
                  <a:gd name="T22" fmla="*/ 13 w 24"/>
                  <a:gd name="T23" fmla="*/ 24 h 24"/>
                  <a:gd name="T24" fmla="*/ 11 w 24"/>
                  <a:gd name="T25" fmla="*/ 8 h 24"/>
                  <a:gd name="T26" fmla="*/ 10 w 24"/>
                  <a:gd name="T27" fmla="*/ 9 h 24"/>
                  <a:gd name="T28" fmla="*/ 9 w 24"/>
                  <a:gd name="T29" fmla="*/ 11 h 24"/>
                  <a:gd name="T30" fmla="*/ 10 w 24"/>
                  <a:gd name="T31" fmla="*/ 14 h 24"/>
                  <a:gd name="T32" fmla="*/ 13 w 24"/>
                  <a:gd name="T33" fmla="*/ 16 h 24"/>
                  <a:gd name="T34" fmla="*/ 15 w 24"/>
                  <a:gd name="T35" fmla="*/ 15 h 24"/>
                  <a:gd name="T36" fmla="*/ 15 w 24"/>
                  <a:gd name="T37" fmla="*/ 14 h 24"/>
                  <a:gd name="T38" fmla="*/ 16 w 24"/>
                  <a:gd name="T39" fmla="*/ 14 h 24"/>
                  <a:gd name="T40" fmla="*/ 16 w 24"/>
                  <a:gd name="T41" fmla="*/ 13 h 24"/>
                  <a:gd name="T42" fmla="*/ 15 w 24"/>
                  <a:gd name="T43" fmla="*/ 10 h 24"/>
                  <a:gd name="T44" fmla="*/ 12 w 24"/>
                  <a:gd name="T45" fmla="*/ 8 h 24"/>
                  <a:gd name="T46" fmla="*/ 11 w 24"/>
                  <a:gd name="T4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10" y="24"/>
                      <a:pt x="6" y="22"/>
                      <a:pt x="4" y="19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1" y="7"/>
                      <a:pt x="3" y="4"/>
                      <a:pt x="5" y="2"/>
                    </a:cubicBezTo>
                    <a:cubicBezTo>
                      <a:pt x="6" y="1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1" y="0"/>
                      <a:pt x="12" y="0"/>
                      <a:pt x="14" y="0"/>
                    </a:cubicBezTo>
                    <a:cubicBezTo>
                      <a:pt x="17" y="1"/>
                      <a:pt x="20" y="2"/>
                      <a:pt x="22" y="5"/>
                    </a:cubicBezTo>
                    <a:cubicBezTo>
                      <a:pt x="23" y="8"/>
                      <a:pt x="24" y="11"/>
                      <a:pt x="24" y="14"/>
                    </a:cubicBezTo>
                    <a:cubicBezTo>
                      <a:pt x="24" y="15"/>
                      <a:pt x="23" y="17"/>
                      <a:pt x="23" y="18"/>
                    </a:cubicBezTo>
                    <a:cubicBezTo>
                      <a:pt x="22" y="19"/>
                      <a:pt x="21" y="20"/>
                      <a:pt x="20" y="21"/>
                    </a:cubicBezTo>
                    <a:cubicBezTo>
                      <a:pt x="18" y="23"/>
                      <a:pt x="16" y="24"/>
                      <a:pt x="13" y="24"/>
                    </a:cubicBezTo>
                    <a:close/>
                    <a:moveTo>
                      <a:pt x="11" y="8"/>
                    </a:moveTo>
                    <a:cubicBezTo>
                      <a:pt x="10" y="9"/>
                      <a:pt x="10" y="9"/>
                      <a:pt x="10" y="9"/>
                    </a:cubicBezTo>
                    <a:cubicBezTo>
                      <a:pt x="9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10" y="14"/>
                    </a:cubicBezTo>
                    <a:cubicBezTo>
                      <a:pt x="11" y="15"/>
                      <a:pt x="12" y="16"/>
                      <a:pt x="13" y="16"/>
                    </a:cubicBezTo>
                    <a:cubicBezTo>
                      <a:pt x="14" y="16"/>
                      <a:pt x="14" y="15"/>
                      <a:pt x="15" y="15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6" y="14"/>
                      <a:pt x="16" y="13"/>
                      <a:pt x="16" y="13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4" y="9"/>
                      <a:pt x="13" y="8"/>
                      <a:pt x="12" y="8"/>
                    </a:cubicBezTo>
                    <a:cubicBezTo>
                      <a:pt x="12" y="8"/>
                      <a:pt x="11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26" name="Freeform 526"/>
              <p:cNvSpPr>
                <a:spLocks noEditPoints="1"/>
              </p:cNvSpPr>
              <p:nvPr/>
            </p:nvSpPr>
            <p:spPr bwMode="auto">
              <a:xfrm>
                <a:off x="-4756150" y="2552700"/>
                <a:ext cx="52388" cy="50800"/>
              </a:xfrm>
              <a:custGeom>
                <a:avLst/>
                <a:gdLst>
                  <a:gd name="T0" fmla="*/ 13 w 25"/>
                  <a:gd name="T1" fmla="*/ 24 h 24"/>
                  <a:gd name="T2" fmla="*/ 3 w 25"/>
                  <a:gd name="T3" fmla="*/ 19 h 24"/>
                  <a:gd name="T4" fmla="*/ 1 w 25"/>
                  <a:gd name="T5" fmla="*/ 10 h 24"/>
                  <a:gd name="T6" fmla="*/ 5 w 25"/>
                  <a:gd name="T7" fmla="*/ 2 h 24"/>
                  <a:gd name="T8" fmla="*/ 11 w 25"/>
                  <a:gd name="T9" fmla="*/ 0 h 24"/>
                  <a:gd name="T10" fmla="*/ 22 w 25"/>
                  <a:gd name="T11" fmla="*/ 6 h 24"/>
                  <a:gd name="T12" fmla="*/ 19 w 25"/>
                  <a:gd name="T13" fmla="*/ 22 h 24"/>
                  <a:gd name="T14" fmla="*/ 13 w 25"/>
                  <a:gd name="T15" fmla="*/ 24 h 24"/>
                  <a:gd name="T16" fmla="*/ 11 w 25"/>
                  <a:gd name="T17" fmla="*/ 8 h 24"/>
                  <a:gd name="T18" fmla="*/ 10 w 25"/>
                  <a:gd name="T19" fmla="*/ 9 h 24"/>
                  <a:gd name="T20" fmla="*/ 9 w 25"/>
                  <a:gd name="T21" fmla="*/ 11 h 24"/>
                  <a:gd name="T22" fmla="*/ 10 w 25"/>
                  <a:gd name="T23" fmla="*/ 14 h 24"/>
                  <a:gd name="T24" fmla="*/ 13 w 25"/>
                  <a:gd name="T25" fmla="*/ 16 h 24"/>
                  <a:gd name="T26" fmla="*/ 14 w 25"/>
                  <a:gd name="T27" fmla="*/ 16 h 24"/>
                  <a:gd name="T28" fmla="*/ 15 w 25"/>
                  <a:gd name="T29" fmla="*/ 10 h 24"/>
                  <a:gd name="T30" fmla="*/ 11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9" y="24"/>
                      <a:pt x="5" y="22"/>
                      <a:pt x="3" y="19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1" y="7"/>
                      <a:pt x="3" y="4"/>
                      <a:pt x="5" y="2"/>
                    </a:cubicBezTo>
                    <a:cubicBezTo>
                      <a:pt x="7" y="1"/>
                      <a:pt x="9" y="0"/>
                      <a:pt x="11" y="0"/>
                    </a:cubicBezTo>
                    <a:cubicBezTo>
                      <a:pt x="15" y="0"/>
                      <a:pt x="19" y="2"/>
                      <a:pt x="22" y="6"/>
                    </a:cubicBezTo>
                    <a:cubicBezTo>
                      <a:pt x="25" y="11"/>
                      <a:pt x="24" y="18"/>
                      <a:pt x="19" y="22"/>
                    </a:cubicBezTo>
                    <a:cubicBezTo>
                      <a:pt x="17" y="23"/>
                      <a:pt x="15" y="24"/>
                      <a:pt x="13" y="24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10" y="14"/>
                    </a:cubicBezTo>
                    <a:cubicBezTo>
                      <a:pt x="10" y="15"/>
                      <a:pt x="12" y="16"/>
                      <a:pt x="13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6" y="15"/>
                      <a:pt x="16" y="12"/>
                      <a:pt x="15" y="10"/>
                    </a:cubicBezTo>
                    <a:cubicBezTo>
                      <a:pt x="14" y="9"/>
                      <a:pt x="13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27" name="Freeform 527"/>
              <p:cNvSpPr>
                <a:spLocks noEditPoints="1"/>
              </p:cNvSpPr>
              <p:nvPr/>
            </p:nvSpPr>
            <p:spPr bwMode="auto">
              <a:xfrm>
                <a:off x="-4730750" y="2535238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3 w 25"/>
                  <a:gd name="T3" fmla="*/ 18 h 24"/>
                  <a:gd name="T4" fmla="*/ 1 w 25"/>
                  <a:gd name="T5" fmla="*/ 9 h 24"/>
                  <a:gd name="T6" fmla="*/ 6 w 25"/>
                  <a:gd name="T7" fmla="*/ 2 h 24"/>
                  <a:gd name="T8" fmla="*/ 12 w 25"/>
                  <a:gd name="T9" fmla="*/ 0 h 24"/>
                  <a:gd name="T10" fmla="*/ 22 w 25"/>
                  <a:gd name="T11" fmla="*/ 6 h 24"/>
                  <a:gd name="T12" fmla="*/ 19 w 25"/>
                  <a:gd name="T13" fmla="*/ 22 h 24"/>
                  <a:gd name="T14" fmla="*/ 13 w 25"/>
                  <a:gd name="T15" fmla="*/ 24 h 24"/>
                  <a:gd name="T16" fmla="*/ 12 w 25"/>
                  <a:gd name="T17" fmla="*/ 8 h 24"/>
                  <a:gd name="T18" fmla="*/ 10 w 25"/>
                  <a:gd name="T19" fmla="*/ 9 h 24"/>
                  <a:gd name="T20" fmla="*/ 9 w 25"/>
                  <a:gd name="T21" fmla="*/ 11 h 24"/>
                  <a:gd name="T22" fmla="*/ 10 w 25"/>
                  <a:gd name="T23" fmla="*/ 14 h 24"/>
                  <a:gd name="T24" fmla="*/ 15 w 25"/>
                  <a:gd name="T25" fmla="*/ 16 h 24"/>
                  <a:gd name="T26" fmla="*/ 15 w 25"/>
                  <a:gd name="T27" fmla="*/ 10 h 24"/>
                  <a:gd name="T28" fmla="*/ 12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9" y="24"/>
                      <a:pt x="5" y="22"/>
                      <a:pt x="3" y="18"/>
                    </a:cubicBezTo>
                    <a:cubicBezTo>
                      <a:pt x="1" y="16"/>
                      <a:pt x="0" y="12"/>
                      <a:pt x="1" y="9"/>
                    </a:cubicBezTo>
                    <a:cubicBezTo>
                      <a:pt x="2" y="6"/>
                      <a:pt x="3" y="4"/>
                      <a:pt x="6" y="2"/>
                    </a:cubicBezTo>
                    <a:cubicBezTo>
                      <a:pt x="8" y="1"/>
                      <a:pt x="10" y="0"/>
                      <a:pt x="12" y="0"/>
                    </a:cubicBezTo>
                    <a:cubicBezTo>
                      <a:pt x="16" y="0"/>
                      <a:pt x="20" y="3"/>
                      <a:pt x="22" y="6"/>
                    </a:cubicBezTo>
                    <a:cubicBezTo>
                      <a:pt x="25" y="12"/>
                      <a:pt x="24" y="19"/>
                      <a:pt x="19" y="22"/>
                    </a:cubicBezTo>
                    <a:cubicBezTo>
                      <a:pt x="17" y="24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9"/>
                    </a:cubicBezTo>
                    <a:cubicBezTo>
                      <a:pt x="9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10" y="14"/>
                    </a:cubicBezTo>
                    <a:cubicBezTo>
                      <a:pt x="11" y="16"/>
                      <a:pt x="13" y="17"/>
                      <a:pt x="15" y="16"/>
                    </a:cubicBezTo>
                    <a:cubicBezTo>
                      <a:pt x="16" y="15"/>
                      <a:pt x="16" y="12"/>
                      <a:pt x="15" y="10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28" name="Freeform 528"/>
              <p:cNvSpPr>
                <a:spLocks noEditPoints="1"/>
              </p:cNvSpPr>
              <p:nvPr/>
            </p:nvSpPr>
            <p:spPr bwMode="auto">
              <a:xfrm>
                <a:off x="-4870450" y="2601913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4 w 25"/>
                  <a:gd name="T3" fmla="*/ 20 h 24"/>
                  <a:gd name="T4" fmla="*/ 0 w 25"/>
                  <a:gd name="T5" fmla="*/ 11 h 24"/>
                  <a:gd name="T6" fmla="*/ 4 w 25"/>
                  <a:gd name="T7" fmla="*/ 3 h 24"/>
                  <a:gd name="T8" fmla="*/ 12 w 25"/>
                  <a:gd name="T9" fmla="*/ 0 h 24"/>
                  <a:gd name="T10" fmla="*/ 21 w 25"/>
                  <a:gd name="T11" fmla="*/ 4 h 24"/>
                  <a:gd name="T12" fmla="*/ 21 w 25"/>
                  <a:gd name="T13" fmla="*/ 21 h 24"/>
                  <a:gd name="T14" fmla="*/ 13 w 25"/>
                  <a:gd name="T15" fmla="*/ 24 h 24"/>
                  <a:gd name="T16" fmla="*/ 12 w 25"/>
                  <a:gd name="T17" fmla="*/ 8 h 24"/>
                  <a:gd name="T18" fmla="*/ 10 w 25"/>
                  <a:gd name="T19" fmla="*/ 9 h 24"/>
                  <a:gd name="T20" fmla="*/ 9 w 25"/>
                  <a:gd name="T21" fmla="*/ 11 h 24"/>
                  <a:gd name="T22" fmla="*/ 10 w 25"/>
                  <a:gd name="T23" fmla="*/ 14 h 24"/>
                  <a:gd name="T24" fmla="*/ 15 w 25"/>
                  <a:gd name="T25" fmla="*/ 15 h 24"/>
                  <a:gd name="T26" fmla="*/ 15 w 25"/>
                  <a:gd name="T27" fmla="*/ 9 h 24"/>
                  <a:gd name="T28" fmla="*/ 12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0" y="24"/>
                      <a:pt x="7" y="22"/>
                      <a:pt x="4" y="20"/>
                    </a:cubicBezTo>
                    <a:cubicBezTo>
                      <a:pt x="2" y="18"/>
                      <a:pt x="0" y="15"/>
                      <a:pt x="0" y="11"/>
                    </a:cubicBezTo>
                    <a:cubicBezTo>
                      <a:pt x="0" y="8"/>
                      <a:pt x="2" y="5"/>
                      <a:pt x="4" y="3"/>
                    </a:cubicBezTo>
                    <a:cubicBezTo>
                      <a:pt x="6" y="1"/>
                      <a:pt x="9" y="0"/>
                      <a:pt x="12" y="0"/>
                    </a:cubicBezTo>
                    <a:cubicBezTo>
                      <a:pt x="15" y="0"/>
                      <a:pt x="19" y="1"/>
                      <a:pt x="21" y="4"/>
                    </a:cubicBezTo>
                    <a:cubicBezTo>
                      <a:pt x="25" y="9"/>
                      <a:pt x="25" y="16"/>
                      <a:pt x="21" y="21"/>
                    </a:cubicBezTo>
                    <a:cubicBezTo>
                      <a:pt x="19" y="23"/>
                      <a:pt x="16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8" y="12"/>
                      <a:pt x="9" y="14"/>
                      <a:pt x="10" y="14"/>
                    </a:cubicBezTo>
                    <a:cubicBezTo>
                      <a:pt x="11" y="16"/>
                      <a:pt x="14" y="16"/>
                      <a:pt x="15" y="15"/>
                    </a:cubicBezTo>
                    <a:cubicBezTo>
                      <a:pt x="17" y="13"/>
                      <a:pt x="17" y="11"/>
                      <a:pt x="15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29" name="Freeform 529"/>
              <p:cNvSpPr>
                <a:spLocks noEditPoints="1"/>
              </p:cNvSpPr>
              <p:nvPr/>
            </p:nvSpPr>
            <p:spPr bwMode="auto">
              <a:xfrm>
                <a:off x="-4845050" y="2578100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11 w 25"/>
                  <a:gd name="T3" fmla="*/ 24 h 24"/>
                  <a:gd name="T4" fmla="*/ 3 w 25"/>
                  <a:gd name="T5" fmla="*/ 20 h 24"/>
                  <a:gd name="T6" fmla="*/ 0 w 25"/>
                  <a:gd name="T7" fmla="*/ 12 h 24"/>
                  <a:gd name="T8" fmla="*/ 1 w 25"/>
                  <a:gd name="T9" fmla="*/ 7 h 24"/>
                  <a:gd name="T10" fmla="*/ 4 w 25"/>
                  <a:gd name="T11" fmla="*/ 3 h 24"/>
                  <a:gd name="T12" fmla="*/ 11 w 25"/>
                  <a:gd name="T13" fmla="*/ 0 h 24"/>
                  <a:gd name="T14" fmla="*/ 20 w 25"/>
                  <a:gd name="T15" fmla="*/ 5 h 24"/>
                  <a:gd name="T16" fmla="*/ 20 w 25"/>
                  <a:gd name="T17" fmla="*/ 21 h 24"/>
                  <a:gd name="T18" fmla="*/ 16 w 25"/>
                  <a:gd name="T19" fmla="*/ 24 h 24"/>
                  <a:gd name="T20" fmla="*/ 12 w 25"/>
                  <a:gd name="T21" fmla="*/ 24 h 24"/>
                  <a:gd name="T22" fmla="*/ 11 w 25"/>
                  <a:gd name="T23" fmla="*/ 8 h 24"/>
                  <a:gd name="T24" fmla="*/ 9 w 25"/>
                  <a:gd name="T25" fmla="*/ 9 h 24"/>
                  <a:gd name="T26" fmla="*/ 8 w 25"/>
                  <a:gd name="T27" fmla="*/ 11 h 24"/>
                  <a:gd name="T28" fmla="*/ 8 w 25"/>
                  <a:gd name="T29" fmla="*/ 12 h 24"/>
                  <a:gd name="T30" fmla="*/ 9 w 25"/>
                  <a:gd name="T31" fmla="*/ 15 h 24"/>
                  <a:gd name="T32" fmla="*/ 12 w 25"/>
                  <a:gd name="T33" fmla="*/ 16 h 24"/>
                  <a:gd name="T34" fmla="*/ 13 w 25"/>
                  <a:gd name="T35" fmla="*/ 16 h 24"/>
                  <a:gd name="T36" fmla="*/ 14 w 25"/>
                  <a:gd name="T37" fmla="*/ 15 h 24"/>
                  <a:gd name="T38" fmla="*/ 14 w 25"/>
                  <a:gd name="T39" fmla="*/ 10 h 24"/>
                  <a:gd name="T40" fmla="*/ 11 w 25"/>
                  <a:gd name="T4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11" y="24"/>
                      <a:pt x="11" y="24"/>
                    </a:cubicBezTo>
                    <a:cubicBezTo>
                      <a:pt x="8" y="24"/>
                      <a:pt x="5" y="23"/>
                      <a:pt x="3" y="20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0" y="10"/>
                      <a:pt x="0" y="9"/>
                      <a:pt x="1" y="7"/>
                    </a:cubicBezTo>
                    <a:cubicBezTo>
                      <a:pt x="1" y="6"/>
                      <a:pt x="2" y="4"/>
                      <a:pt x="4" y="3"/>
                    </a:cubicBezTo>
                    <a:cubicBezTo>
                      <a:pt x="6" y="1"/>
                      <a:pt x="8" y="0"/>
                      <a:pt x="11" y="0"/>
                    </a:cubicBezTo>
                    <a:cubicBezTo>
                      <a:pt x="15" y="0"/>
                      <a:pt x="18" y="2"/>
                      <a:pt x="20" y="5"/>
                    </a:cubicBezTo>
                    <a:cubicBezTo>
                      <a:pt x="25" y="10"/>
                      <a:pt x="24" y="17"/>
                      <a:pt x="20" y="21"/>
                    </a:cubicBezTo>
                    <a:cubicBezTo>
                      <a:pt x="18" y="23"/>
                      <a:pt x="17" y="23"/>
                      <a:pt x="16" y="24"/>
                    </a:cubicBezTo>
                    <a:cubicBezTo>
                      <a:pt x="14" y="24"/>
                      <a:pt x="13" y="24"/>
                      <a:pt x="12" y="24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0" y="9"/>
                      <a:pt x="9" y="9"/>
                    </a:cubicBezTo>
                    <a:cubicBezTo>
                      <a:pt x="8" y="10"/>
                      <a:pt x="8" y="10"/>
                      <a:pt x="8" y="11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2" y="16"/>
                      <a:pt x="13" y="16"/>
                      <a:pt x="13" y="16"/>
                    </a:cubicBezTo>
                    <a:cubicBezTo>
                      <a:pt x="14" y="16"/>
                      <a:pt x="14" y="16"/>
                      <a:pt x="14" y="15"/>
                    </a:cubicBezTo>
                    <a:cubicBezTo>
                      <a:pt x="16" y="14"/>
                      <a:pt x="16" y="12"/>
                      <a:pt x="14" y="10"/>
                    </a:cubicBezTo>
                    <a:cubicBezTo>
                      <a:pt x="14" y="9"/>
                      <a:pt x="12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30" name="Freeform 530"/>
              <p:cNvSpPr>
                <a:spLocks noEditPoints="1"/>
              </p:cNvSpPr>
              <p:nvPr/>
            </p:nvSpPr>
            <p:spPr bwMode="auto">
              <a:xfrm>
                <a:off x="-4821238" y="2557463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11 w 26"/>
                  <a:gd name="T3" fmla="*/ 24 h 24"/>
                  <a:gd name="T4" fmla="*/ 3 w 26"/>
                  <a:gd name="T5" fmla="*/ 20 h 24"/>
                  <a:gd name="T6" fmla="*/ 0 w 26"/>
                  <a:gd name="T7" fmla="*/ 11 h 24"/>
                  <a:gd name="T8" fmla="*/ 5 w 26"/>
                  <a:gd name="T9" fmla="*/ 3 h 24"/>
                  <a:gd name="T10" fmla="*/ 12 w 26"/>
                  <a:gd name="T11" fmla="*/ 0 h 24"/>
                  <a:gd name="T12" fmla="*/ 22 w 26"/>
                  <a:gd name="T13" fmla="*/ 5 h 24"/>
                  <a:gd name="T14" fmla="*/ 20 w 26"/>
                  <a:gd name="T15" fmla="*/ 22 h 24"/>
                  <a:gd name="T16" fmla="*/ 13 w 26"/>
                  <a:gd name="T17" fmla="*/ 24 h 24"/>
                  <a:gd name="T18" fmla="*/ 12 w 26"/>
                  <a:gd name="T19" fmla="*/ 9 h 24"/>
                  <a:gd name="T20" fmla="*/ 10 w 26"/>
                  <a:gd name="T21" fmla="*/ 9 h 24"/>
                  <a:gd name="T22" fmla="*/ 8 w 26"/>
                  <a:gd name="T23" fmla="*/ 12 h 24"/>
                  <a:gd name="T24" fmla="*/ 9 w 26"/>
                  <a:gd name="T25" fmla="*/ 15 h 24"/>
                  <a:gd name="T26" fmla="*/ 12 w 26"/>
                  <a:gd name="T27" fmla="*/ 16 h 24"/>
                  <a:gd name="T28" fmla="*/ 15 w 26"/>
                  <a:gd name="T29" fmla="*/ 15 h 24"/>
                  <a:gd name="T30" fmla="*/ 15 w 26"/>
                  <a:gd name="T31" fmla="*/ 10 h 24"/>
                  <a:gd name="T32" fmla="*/ 12 w 26"/>
                  <a:gd name="T3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2" y="24"/>
                      <a:pt x="11" y="24"/>
                    </a:cubicBezTo>
                    <a:cubicBezTo>
                      <a:pt x="8" y="24"/>
                      <a:pt x="5" y="22"/>
                      <a:pt x="3" y="20"/>
                    </a:cubicBezTo>
                    <a:cubicBezTo>
                      <a:pt x="1" y="18"/>
                      <a:pt x="0" y="14"/>
                      <a:pt x="0" y="11"/>
                    </a:cubicBezTo>
                    <a:cubicBezTo>
                      <a:pt x="1" y="8"/>
                      <a:pt x="2" y="5"/>
                      <a:pt x="5" y="3"/>
                    </a:cubicBezTo>
                    <a:cubicBezTo>
                      <a:pt x="7" y="1"/>
                      <a:pt x="9" y="0"/>
                      <a:pt x="12" y="0"/>
                    </a:cubicBezTo>
                    <a:cubicBezTo>
                      <a:pt x="16" y="0"/>
                      <a:pt x="19" y="2"/>
                      <a:pt x="22" y="5"/>
                    </a:cubicBezTo>
                    <a:cubicBezTo>
                      <a:pt x="26" y="11"/>
                      <a:pt x="25" y="18"/>
                      <a:pt x="20" y="22"/>
                    </a:cubicBezTo>
                    <a:cubicBezTo>
                      <a:pt x="18" y="24"/>
                      <a:pt x="15" y="24"/>
                      <a:pt x="13" y="24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0" y="9"/>
                      <a:pt x="10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4"/>
                      <a:pt x="16" y="12"/>
                      <a:pt x="15" y="10"/>
                    </a:cubicBezTo>
                    <a:cubicBezTo>
                      <a:pt x="14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31" name="Freeform 531"/>
              <p:cNvSpPr>
                <a:spLocks noEditPoints="1"/>
              </p:cNvSpPr>
              <p:nvPr/>
            </p:nvSpPr>
            <p:spPr bwMode="auto">
              <a:xfrm>
                <a:off x="-4795838" y="2536825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11 w 26"/>
                  <a:gd name="T3" fmla="*/ 24 h 24"/>
                  <a:gd name="T4" fmla="*/ 3 w 26"/>
                  <a:gd name="T5" fmla="*/ 19 h 24"/>
                  <a:gd name="T6" fmla="*/ 1 w 26"/>
                  <a:gd name="T7" fmla="*/ 10 h 24"/>
                  <a:gd name="T8" fmla="*/ 5 w 26"/>
                  <a:gd name="T9" fmla="*/ 2 h 24"/>
                  <a:gd name="T10" fmla="*/ 12 w 26"/>
                  <a:gd name="T11" fmla="*/ 0 h 24"/>
                  <a:gd name="T12" fmla="*/ 22 w 26"/>
                  <a:gd name="T13" fmla="*/ 5 h 24"/>
                  <a:gd name="T14" fmla="*/ 20 w 26"/>
                  <a:gd name="T15" fmla="*/ 22 h 24"/>
                  <a:gd name="T16" fmla="*/ 13 w 26"/>
                  <a:gd name="T17" fmla="*/ 24 h 24"/>
                  <a:gd name="T18" fmla="*/ 12 w 26"/>
                  <a:gd name="T19" fmla="*/ 8 h 24"/>
                  <a:gd name="T20" fmla="*/ 10 w 26"/>
                  <a:gd name="T21" fmla="*/ 9 h 24"/>
                  <a:gd name="T22" fmla="*/ 9 w 26"/>
                  <a:gd name="T23" fmla="*/ 11 h 24"/>
                  <a:gd name="T24" fmla="*/ 9 w 26"/>
                  <a:gd name="T25" fmla="*/ 14 h 24"/>
                  <a:gd name="T26" fmla="*/ 12 w 26"/>
                  <a:gd name="T27" fmla="*/ 16 h 24"/>
                  <a:gd name="T28" fmla="*/ 13 w 26"/>
                  <a:gd name="T29" fmla="*/ 16 h 24"/>
                  <a:gd name="T30" fmla="*/ 15 w 26"/>
                  <a:gd name="T31" fmla="*/ 15 h 24"/>
                  <a:gd name="T32" fmla="*/ 15 w 26"/>
                  <a:gd name="T33" fmla="*/ 10 h 24"/>
                  <a:gd name="T34" fmla="*/ 12 w 26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1" y="24"/>
                      <a:pt x="11" y="24"/>
                    </a:cubicBezTo>
                    <a:cubicBezTo>
                      <a:pt x="8" y="23"/>
                      <a:pt x="5" y="22"/>
                      <a:pt x="3" y="19"/>
                    </a:cubicBezTo>
                    <a:cubicBezTo>
                      <a:pt x="1" y="17"/>
                      <a:pt x="0" y="13"/>
                      <a:pt x="1" y="10"/>
                    </a:cubicBezTo>
                    <a:cubicBezTo>
                      <a:pt x="1" y="7"/>
                      <a:pt x="3" y="4"/>
                      <a:pt x="5" y="2"/>
                    </a:cubicBezTo>
                    <a:cubicBezTo>
                      <a:pt x="7" y="1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5"/>
                    </a:cubicBezTo>
                    <a:cubicBezTo>
                      <a:pt x="26" y="11"/>
                      <a:pt x="25" y="18"/>
                      <a:pt x="20" y="22"/>
                    </a:cubicBezTo>
                    <a:cubicBezTo>
                      <a:pt x="17" y="23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9"/>
                    </a:cubicBezTo>
                    <a:cubicBezTo>
                      <a:pt x="9" y="9"/>
                      <a:pt x="9" y="11"/>
                      <a:pt x="9" y="11"/>
                    </a:cubicBezTo>
                    <a:cubicBezTo>
                      <a:pt x="8" y="12"/>
                      <a:pt x="9" y="13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4"/>
                      <a:pt x="17" y="12"/>
                      <a:pt x="15" y="10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32" name="Freeform 532"/>
              <p:cNvSpPr>
                <a:spLocks noEditPoints="1"/>
              </p:cNvSpPr>
              <p:nvPr/>
            </p:nvSpPr>
            <p:spPr bwMode="auto">
              <a:xfrm>
                <a:off x="-4767263" y="2517775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2 w 25"/>
                  <a:gd name="T3" fmla="*/ 19 h 24"/>
                  <a:gd name="T4" fmla="*/ 0 w 25"/>
                  <a:gd name="T5" fmla="*/ 10 h 24"/>
                  <a:gd name="T6" fmla="*/ 5 w 25"/>
                  <a:gd name="T7" fmla="*/ 2 h 24"/>
                  <a:gd name="T8" fmla="*/ 12 w 25"/>
                  <a:gd name="T9" fmla="*/ 0 h 24"/>
                  <a:gd name="T10" fmla="*/ 22 w 25"/>
                  <a:gd name="T11" fmla="*/ 6 h 24"/>
                  <a:gd name="T12" fmla="*/ 19 w 25"/>
                  <a:gd name="T13" fmla="*/ 22 h 24"/>
                  <a:gd name="T14" fmla="*/ 12 w 25"/>
                  <a:gd name="T15" fmla="*/ 24 h 24"/>
                  <a:gd name="T16" fmla="*/ 12 w 25"/>
                  <a:gd name="T17" fmla="*/ 8 h 24"/>
                  <a:gd name="T18" fmla="*/ 10 w 25"/>
                  <a:gd name="T19" fmla="*/ 9 h 24"/>
                  <a:gd name="T20" fmla="*/ 8 w 25"/>
                  <a:gd name="T21" fmla="*/ 11 h 24"/>
                  <a:gd name="T22" fmla="*/ 9 w 25"/>
                  <a:gd name="T23" fmla="*/ 14 h 24"/>
                  <a:gd name="T24" fmla="*/ 12 w 25"/>
                  <a:gd name="T25" fmla="*/ 16 h 24"/>
                  <a:gd name="T26" fmla="*/ 14 w 25"/>
                  <a:gd name="T27" fmla="*/ 16 h 24"/>
                  <a:gd name="T28" fmla="*/ 15 w 25"/>
                  <a:gd name="T29" fmla="*/ 10 h 24"/>
                  <a:gd name="T30" fmla="*/ 12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8" y="24"/>
                      <a:pt x="5" y="22"/>
                      <a:pt x="2" y="19"/>
                    </a:cubicBezTo>
                    <a:cubicBezTo>
                      <a:pt x="0" y="16"/>
                      <a:pt x="0" y="13"/>
                      <a:pt x="0" y="10"/>
                    </a:cubicBezTo>
                    <a:cubicBezTo>
                      <a:pt x="1" y="6"/>
                      <a:pt x="3" y="4"/>
                      <a:pt x="5" y="2"/>
                    </a:cubicBezTo>
                    <a:cubicBezTo>
                      <a:pt x="7" y="1"/>
                      <a:pt x="9" y="0"/>
                      <a:pt x="12" y="0"/>
                    </a:cubicBezTo>
                    <a:cubicBezTo>
                      <a:pt x="16" y="0"/>
                      <a:pt x="20" y="2"/>
                      <a:pt x="22" y="6"/>
                    </a:cubicBezTo>
                    <a:cubicBezTo>
                      <a:pt x="25" y="12"/>
                      <a:pt x="24" y="19"/>
                      <a:pt x="19" y="22"/>
                    </a:cubicBezTo>
                    <a:cubicBezTo>
                      <a:pt x="17" y="24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9"/>
                      <a:pt x="8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4" y="16"/>
                    </a:cubicBezTo>
                    <a:cubicBezTo>
                      <a:pt x="16" y="14"/>
                      <a:pt x="16" y="12"/>
                      <a:pt x="15" y="10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33" name="Freeform 533"/>
              <p:cNvSpPr>
                <a:spLocks noEditPoints="1"/>
              </p:cNvSpPr>
              <p:nvPr/>
            </p:nvSpPr>
            <p:spPr bwMode="auto">
              <a:xfrm>
                <a:off x="-4881563" y="2563813"/>
                <a:ext cx="50800" cy="52388"/>
              </a:xfrm>
              <a:custGeom>
                <a:avLst/>
                <a:gdLst>
                  <a:gd name="T0" fmla="*/ 12 w 24"/>
                  <a:gd name="T1" fmla="*/ 25 h 25"/>
                  <a:gd name="T2" fmla="*/ 3 w 24"/>
                  <a:gd name="T3" fmla="*/ 21 h 25"/>
                  <a:gd name="T4" fmla="*/ 0 w 24"/>
                  <a:gd name="T5" fmla="*/ 13 h 25"/>
                  <a:gd name="T6" fmla="*/ 4 w 24"/>
                  <a:gd name="T7" fmla="*/ 4 h 25"/>
                  <a:gd name="T8" fmla="*/ 12 w 24"/>
                  <a:gd name="T9" fmla="*/ 1 h 25"/>
                  <a:gd name="T10" fmla="*/ 21 w 24"/>
                  <a:gd name="T11" fmla="*/ 5 h 25"/>
                  <a:gd name="T12" fmla="*/ 24 w 24"/>
                  <a:gd name="T13" fmla="*/ 13 h 25"/>
                  <a:gd name="T14" fmla="*/ 20 w 24"/>
                  <a:gd name="T15" fmla="*/ 22 h 25"/>
                  <a:gd name="T16" fmla="*/ 12 w 24"/>
                  <a:gd name="T17" fmla="*/ 25 h 25"/>
                  <a:gd name="T18" fmla="*/ 12 w 24"/>
                  <a:gd name="T19" fmla="*/ 9 h 25"/>
                  <a:gd name="T20" fmla="*/ 9 w 24"/>
                  <a:gd name="T21" fmla="*/ 10 h 25"/>
                  <a:gd name="T22" fmla="*/ 8 w 24"/>
                  <a:gd name="T23" fmla="*/ 13 h 25"/>
                  <a:gd name="T24" fmla="*/ 9 w 24"/>
                  <a:gd name="T25" fmla="*/ 15 h 25"/>
                  <a:gd name="T26" fmla="*/ 15 w 24"/>
                  <a:gd name="T27" fmla="*/ 16 h 25"/>
                  <a:gd name="T28" fmla="*/ 16 w 24"/>
                  <a:gd name="T29" fmla="*/ 13 h 25"/>
                  <a:gd name="T30" fmla="*/ 15 w 24"/>
                  <a:gd name="T31" fmla="*/ 10 h 25"/>
                  <a:gd name="T32" fmla="*/ 12 w 24"/>
                  <a:gd name="T33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9" y="25"/>
                      <a:pt x="6" y="23"/>
                      <a:pt x="3" y="21"/>
                    </a:cubicBezTo>
                    <a:cubicBezTo>
                      <a:pt x="1" y="19"/>
                      <a:pt x="0" y="16"/>
                      <a:pt x="0" y="13"/>
                    </a:cubicBezTo>
                    <a:cubicBezTo>
                      <a:pt x="0" y="9"/>
                      <a:pt x="1" y="6"/>
                      <a:pt x="4" y="4"/>
                    </a:cubicBezTo>
                    <a:cubicBezTo>
                      <a:pt x="6" y="2"/>
                      <a:pt x="9" y="0"/>
                      <a:pt x="12" y="1"/>
                    </a:cubicBezTo>
                    <a:cubicBezTo>
                      <a:pt x="16" y="1"/>
                      <a:pt x="19" y="2"/>
                      <a:pt x="21" y="5"/>
                    </a:cubicBezTo>
                    <a:cubicBezTo>
                      <a:pt x="23" y="7"/>
                      <a:pt x="24" y="10"/>
                      <a:pt x="24" y="13"/>
                    </a:cubicBezTo>
                    <a:cubicBezTo>
                      <a:pt x="24" y="17"/>
                      <a:pt x="22" y="19"/>
                      <a:pt x="20" y="22"/>
                    </a:cubicBezTo>
                    <a:cubicBezTo>
                      <a:pt x="18" y="24"/>
                      <a:pt x="15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0" y="9"/>
                      <a:pt x="9" y="10"/>
                    </a:cubicBezTo>
                    <a:cubicBezTo>
                      <a:pt x="8" y="10"/>
                      <a:pt x="8" y="12"/>
                      <a:pt x="8" y="13"/>
                    </a:cubicBezTo>
                    <a:cubicBezTo>
                      <a:pt x="8" y="14"/>
                      <a:pt x="8" y="15"/>
                      <a:pt x="9" y="15"/>
                    </a:cubicBezTo>
                    <a:cubicBezTo>
                      <a:pt x="10" y="17"/>
                      <a:pt x="13" y="17"/>
                      <a:pt x="15" y="16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4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34" name="Freeform 534"/>
              <p:cNvSpPr>
                <a:spLocks noEditPoints="1"/>
              </p:cNvSpPr>
              <p:nvPr/>
            </p:nvSpPr>
            <p:spPr bwMode="auto">
              <a:xfrm>
                <a:off x="-4856163" y="2541588"/>
                <a:ext cx="52388" cy="52388"/>
              </a:xfrm>
              <a:custGeom>
                <a:avLst/>
                <a:gdLst>
                  <a:gd name="T0" fmla="*/ 12 w 24"/>
                  <a:gd name="T1" fmla="*/ 24 h 24"/>
                  <a:gd name="T2" fmla="*/ 3 w 24"/>
                  <a:gd name="T3" fmla="*/ 20 h 24"/>
                  <a:gd name="T4" fmla="*/ 0 w 24"/>
                  <a:gd name="T5" fmla="*/ 11 h 24"/>
                  <a:gd name="T6" fmla="*/ 4 w 24"/>
                  <a:gd name="T7" fmla="*/ 3 h 24"/>
                  <a:gd name="T8" fmla="*/ 13 w 24"/>
                  <a:gd name="T9" fmla="*/ 0 h 24"/>
                  <a:gd name="T10" fmla="*/ 21 w 24"/>
                  <a:gd name="T11" fmla="*/ 4 h 24"/>
                  <a:gd name="T12" fmla="*/ 24 w 24"/>
                  <a:gd name="T13" fmla="*/ 13 h 24"/>
                  <a:gd name="T14" fmla="*/ 20 w 24"/>
                  <a:gd name="T15" fmla="*/ 21 h 24"/>
                  <a:gd name="T16" fmla="*/ 12 w 24"/>
                  <a:gd name="T17" fmla="*/ 24 h 24"/>
                  <a:gd name="T18" fmla="*/ 12 w 24"/>
                  <a:gd name="T19" fmla="*/ 8 h 24"/>
                  <a:gd name="T20" fmla="*/ 9 w 24"/>
                  <a:gd name="T21" fmla="*/ 9 h 24"/>
                  <a:gd name="T22" fmla="*/ 8 w 24"/>
                  <a:gd name="T23" fmla="*/ 12 h 24"/>
                  <a:gd name="T24" fmla="*/ 9 w 24"/>
                  <a:gd name="T25" fmla="*/ 15 h 24"/>
                  <a:gd name="T26" fmla="*/ 12 w 24"/>
                  <a:gd name="T27" fmla="*/ 16 h 24"/>
                  <a:gd name="T28" fmla="*/ 14 w 24"/>
                  <a:gd name="T29" fmla="*/ 15 h 24"/>
                  <a:gd name="T30" fmla="*/ 16 w 24"/>
                  <a:gd name="T31" fmla="*/ 12 h 24"/>
                  <a:gd name="T32" fmla="*/ 15 w 24"/>
                  <a:gd name="T33" fmla="*/ 9 h 24"/>
                  <a:gd name="T34" fmla="*/ 12 w 24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9" y="24"/>
                      <a:pt x="5" y="23"/>
                      <a:pt x="3" y="20"/>
                    </a:cubicBezTo>
                    <a:cubicBezTo>
                      <a:pt x="1" y="18"/>
                      <a:pt x="0" y="14"/>
                      <a:pt x="0" y="11"/>
                    </a:cubicBezTo>
                    <a:cubicBezTo>
                      <a:pt x="0" y="8"/>
                      <a:pt x="1" y="5"/>
                      <a:pt x="4" y="3"/>
                    </a:cubicBezTo>
                    <a:cubicBezTo>
                      <a:pt x="6" y="1"/>
                      <a:pt x="10" y="0"/>
                      <a:pt x="13" y="0"/>
                    </a:cubicBezTo>
                    <a:cubicBezTo>
                      <a:pt x="16" y="0"/>
                      <a:pt x="19" y="2"/>
                      <a:pt x="21" y="4"/>
                    </a:cubicBezTo>
                    <a:cubicBezTo>
                      <a:pt x="23" y="7"/>
                      <a:pt x="24" y="10"/>
                      <a:pt x="24" y="13"/>
                    </a:cubicBezTo>
                    <a:cubicBezTo>
                      <a:pt x="24" y="16"/>
                      <a:pt x="22" y="19"/>
                      <a:pt x="20" y="21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4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6" y="10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35" name="Freeform 535"/>
              <p:cNvSpPr>
                <a:spLocks noEditPoints="1"/>
              </p:cNvSpPr>
              <p:nvPr/>
            </p:nvSpPr>
            <p:spPr bwMode="auto">
              <a:xfrm>
                <a:off x="-4830763" y="2517775"/>
                <a:ext cx="53975" cy="53975"/>
              </a:xfrm>
              <a:custGeom>
                <a:avLst/>
                <a:gdLst>
                  <a:gd name="T0" fmla="*/ 13 w 25"/>
                  <a:gd name="T1" fmla="*/ 25 h 25"/>
                  <a:gd name="T2" fmla="*/ 3 w 25"/>
                  <a:gd name="T3" fmla="*/ 20 h 25"/>
                  <a:gd name="T4" fmla="*/ 0 w 25"/>
                  <a:gd name="T5" fmla="*/ 12 h 25"/>
                  <a:gd name="T6" fmla="*/ 5 w 25"/>
                  <a:gd name="T7" fmla="*/ 3 h 25"/>
                  <a:gd name="T8" fmla="*/ 14 w 25"/>
                  <a:gd name="T9" fmla="*/ 1 h 25"/>
                  <a:gd name="T10" fmla="*/ 22 w 25"/>
                  <a:gd name="T11" fmla="*/ 6 h 25"/>
                  <a:gd name="T12" fmla="*/ 24 w 25"/>
                  <a:gd name="T13" fmla="*/ 14 h 25"/>
                  <a:gd name="T14" fmla="*/ 20 w 25"/>
                  <a:gd name="T15" fmla="*/ 22 h 25"/>
                  <a:gd name="T16" fmla="*/ 13 w 25"/>
                  <a:gd name="T17" fmla="*/ 25 h 25"/>
                  <a:gd name="T18" fmla="*/ 12 w 25"/>
                  <a:gd name="T19" fmla="*/ 9 h 25"/>
                  <a:gd name="T20" fmla="*/ 10 w 25"/>
                  <a:gd name="T21" fmla="*/ 10 h 25"/>
                  <a:gd name="T22" fmla="*/ 8 w 25"/>
                  <a:gd name="T23" fmla="*/ 12 h 25"/>
                  <a:gd name="T24" fmla="*/ 9 w 25"/>
                  <a:gd name="T25" fmla="*/ 15 h 25"/>
                  <a:gd name="T26" fmla="*/ 13 w 25"/>
                  <a:gd name="T27" fmla="*/ 17 h 25"/>
                  <a:gd name="T28" fmla="*/ 15 w 25"/>
                  <a:gd name="T29" fmla="*/ 16 h 25"/>
                  <a:gd name="T30" fmla="*/ 16 w 25"/>
                  <a:gd name="T31" fmla="*/ 13 h 25"/>
                  <a:gd name="T32" fmla="*/ 15 w 25"/>
                  <a:gd name="T33" fmla="*/ 10 h 25"/>
                  <a:gd name="T34" fmla="*/ 13 w 25"/>
                  <a:gd name="T35" fmla="*/ 9 h 25"/>
                  <a:gd name="T36" fmla="*/ 12 w 25"/>
                  <a:gd name="T37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9" y="25"/>
                      <a:pt x="5" y="23"/>
                      <a:pt x="3" y="20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1" y="8"/>
                      <a:pt x="2" y="5"/>
                      <a:pt x="5" y="3"/>
                    </a:cubicBezTo>
                    <a:cubicBezTo>
                      <a:pt x="7" y="1"/>
                      <a:pt x="11" y="0"/>
                      <a:pt x="14" y="1"/>
                    </a:cubicBezTo>
                    <a:cubicBezTo>
                      <a:pt x="17" y="1"/>
                      <a:pt x="20" y="3"/>
                      <a:pt x="22" y="6"/>
                    </a:cubicBezTo>
                    <a:cubicBezTo>
                      <a:pt x="24" y="8"/>
                      <a:pt x="25" y="11"/>
                      <a:pt x="24" y="14"/>
                    </a:cubicBezTo>
                    <a:cubicBezTo>
                      <a:pt x="24" y="18"/>
                      <a:pt x="22" y="20"/>
                      <a:pt x="20" y="22"/>
                    </a:cubicBezTo>
                    <a:cubicBezTo>
                      <a:pt x="18" y="24"/>
                      <a:pt x="15" y="25"/>
                      <a:pt x="13" y="25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1" y="9"/>
                      <a:pt x="10" y="10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7"/>
                      <a:pt x="13" y="17"/>
                    </a:cubicBezTo>
                    <a:cubicBezTo>
                      <a:pt x="13" y="17"/>
                      <a:pt x="14" y="17"/>
                      <a:pt x="15" y="16"/>
                    </a:cubicBezTo>
                    <a:cubicBezTo>
                      <a:pt x="16" y="15"/>
                      <a:pt x="16" y="15"/>
                      <a:pt x="16" y="13"/>
                    </a:cubicBezTo>
                    <a:cubicBezTo>
                      <a:pt x="16" y="13"/>
                      <a:pt x="16" y="11"/>
                      <a:pt x="15" y="10"/>
                    </a:cubicBezTo>
                    <a:cubicBezTo>
                      <a:pt x="15" y="10"/>
                      <a:pt x="14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36" name="Freeform 536"/>
              <p:cNvSpPr>
                <a:spLocks noEditPoints="1"/>
              </p:cNvSpPr>
              <p:nvPr/>
            </p:nvSpPr>
            <p:spPr bwMode="auto">
              <a:xfrm>
                <a:off x="-4802188" y="2498725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3 w 26"/>
                  <a:gd name="T3" fmla="*/ 19 h 24"/>
                  <a:gd name="T4" fmla="*/ 0 w 26"/>
                  <a:gd name="T5" fmla="*/ 10 h 24"/>
                  <a:gd name="T6" fmla="*/ 5 w 26"/>
                  <a:gd name="T7" fmla="*/ 2 h 24"/>
                  <a:gd name="T8" fmla="*/ 12 w 26"/>
                  <a:gd name="T9" fmla="*/ 0 h 24"/>
                  <a:gd name="T10" fmla="*/ 22 w 26"/>
                  <a:gd name="T11" fmla="*/ 5 h 24"/>
                  <a:gd name="T12" fmla="*/ 19 w 26"/>
                  <a:gd name="T13" fmla="*/ 22 h 24"/>
                  <a:gd name="T14" fmla="*/ 12 w 26"/>
                  <a:gd name="T15" fmla="*/ 24 h 24"/>
                  <a:gd name="T16" fmla="*/ 12 w 26"/>
                  <a:gd name="T17" fmla="*/ 8 h 24"/>
                  <a:gd name="T18" fmla="*/ 10 w 26"/>
                  <a:gd name="T19" fmla="*/ 9 h 24"/>
                  <a:gd name="T20" fmla="*/ 8 w 26"/>
                  <a:gd name="T21" fmla="*/ 12 h 24"/>
                  <a:gd name="T22" fmla="*/ 9 w 26"/>
                  <a:gd name="T23" fmla="*/ 15 h 24"/>
                  <a:gd name="T24" fmla="*/ 12 w 26"/>
                  <a:gd name="T25" fmla="*/ 16 h 24"/>
                  <a:gd name="T26" fmla="*/ 15 w 26"/>
                  <a:gd name="T27" fmla="*/ 16 h 24"/>
                  <a:gd name="T28" fmla="*/ 16 w 26"/>
                  <a:gd name="T29" fmla="*/ 10 h 24"/>
                  <a:gd name="T30" fmla="*/ 12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9" y="24"/>
                      <a:pt x="5" y="23"/>
                      <a:pt x="3" y="19"/>
                    </a:cubicBezTo>
                    <a:cubicBezTo>
                      <a:pt x="1" y="17"/>
                      <a:pt x="0" y="14"/>
                      <a:pt x="0" y="10"/>
                    </a:cubicBezTo>
                    <a:cubicBezTo>
                      <a:pt x="1" y="7"/>
                      <a:pt x="3" y="4"/>
                      <a:pt x="5" y="2"/>
                    </a:cubicBezTo>
                    <a:cubicBezTo>
                      <a:pt x="7" y="1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5"/>
                    </a:cubicBezTo>
                    <a:cubicBezTo>
                      <a:pt x="26" y="11"/>
                      <a:pt x="25" y="18"/>
                      <a:pt x="19" y="22"/>
                    </a:cubicBezTo>
                    <a:cubicBezTo>
                      <a:pt x="17" y="24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37" name="Freeform 537"/>
              <p:cNvSpPr>
                <a:spLocks noEditPoints="1"/>
              </p:cNvSpPr>
              <p:nvPr/>
            </p:nvSpPr>
            <p:spPr bwMode="auto">
              <a:xfrm>
                <a:off x="-4894263" y="2527300"/>
                <a:ext cx="57150" cy="50800"/>
              </a:xfrm>
              <a:custGeom>
                <a:avLst/>
                <a:gdLst>
                  <a:gd name="T0" fmla="*/ 13 w 27"/>
                  <a:gd name="T1" fmla="*/ 24 h 24"/>
                  <a:gd name="T2" fmla="*/ 12 w 27"/>
                  <a:gd name="T3" fmla="*/ 24 h 24"/>
                  <a:gd name="T4" fmla="*/ 4 w 27"/>
                  <a:gd name="T5" fmla="*/ 21 h 24"/>
                  <a:gd name="T6" fmla="*/ 1 w 27"/>
                  <a:gd name="T7" fmla="*/ 12 h 24"/>
                  <a:gd name="T8" fmla="*/ 2 w 27"/>
                  <a:gd name="T9" fmla="*/ 7 h 24"/>
                  <a:gd name="T10" fmla="*/ 5 w 27"/>
                  <a:gd name="T11" fmla="*/ 3 h 24"/>
                  <a:gd name="T12" fmla="*/ 13 w 27"/>
                  <a:gd name="T13" fmla="*/ 0 h 24"/>
                  <a:gd name="T14" fmla="*/ 22 w 27"/>
                  <a:gd name="T15" fmla="*/ 4 h 24"/>
                  <a:gd name="T16" fmla="*/ 21 w 27"/>
                  <a:gd name="T17" fmla="*/ 21 h 24"/>
                  <a:gd name="T18" fmla="*/ 17 w 27"/>
                  <a:gd name="T19" fmla="*/ 24 h 24"/>
                  <a:gd name="T20" fmla="*/ 13 w 27"/>
                  <a:gd name="T21" fmla="*/ 24 h 24"/>
                  <a:gd name="T22" fmla="*/ 13 w 27"/>
                  <a:gd name="T23" fmla="*/ 8 h 24"/>
                  <a:gd name="T24" fmla="*/ 10 w 27"/>
                  <a:gd name="T25" fmla="*/ 9 h 24"/>
                  <a:gd name="T26" fmla="*/ 9 w 27"/>
                  <a:gd name="T27" fmla="*/ 11 h 24"/>
                  <a:gd name="T28" fmla="*/ 9 w 27"/>
                  <a:gd name="T29" fmla="*/ 12 h 24"/>
                  <a:gd name="T30" fmla="*/ 10 w 27"/>
                  <a:gd name="T31" fmla="*/ 15 h 24"/>
                  <a:gd name="T32" fmla="*/ 13 w 27"/>
                  <a:gd name="T33" fmla="*/ 16 h 24"/>
                  <a:gd name="T34" fmla="*/ 13 w 27"/>
                  <a:gd name="T35" fmla="*/ 16 h 24"/>
                  <a:gd name="T36" fmla="*/ 14 w 27"/>
                  <a:gd name="T37" fmla="*/ 16 h 24"/>
                  <a:gd name="T38" fmla="*/ 16 w 27"/>
                  <a:gd name="T39" fmla="*/ 15 h 24"/>
                  <a:gd name="T40" fmla="*/ 16 w 27"/>
                  <a:gd name="T41" fmla="*/ 9 h 24"/>
                  <a:gd name="T42" fmla="*/ 13 w 27"/>
                  <a:gd name="T4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9" y="24"/>
                      <a:pt x="6" y="23"/>
                      <a:pt x="4" y="21"/>
                    </a:cubicBezTo>
                    <a:cubicBezTo>
                      <a:pt x="2" y="18"/>
                      <a:pt x="0" y="15"/>
                      <a:pt x="1" y="12"/>
                    </a:cubicBezTo>
                    <a:cubicBezTo>
                      <a:pt x="1" y="10"/>
                      <a:pt x="1" y="8"/>
                      <a:pt x="2" y="7"/>
                    </a:cubicBezTo>
                    <a:cubicBezTo>
                      <a:pt x="3" y="5"/>
                      <a:pt x="4" y="4"/>
                      <a:pt x="5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7" y="0"/>
                      <a:pt x="20" y="1"/>
                      <a:pt x="22" y="4"/>
                    </a:cubicBezTo>
                    <a:cubicBezTo>
                      <a:pt x="27" y="9"/>
                      <a:pt x="26" y="17"/>
                      <a:pt x="21" y="21"/>
                    </a:cubicBezTo>
                    <a:cubicBezTo>
                      <a:pt x="20" y="22"/>
                      <a:pt x="18" y="23"/>
                      <a:pt x="17" y="24"/>
                    </a:cubicBezTo>
                    <a:cubicBezTo>
                      <a:pt x="16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10" y="10"/>
                      <a:pt x="9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4" y="16"/>
                      <a:pt x="14" y="16"/>
                    </a:cubicBezTo>
                    <a:cubicBezTo>
                      <a:pt x="15" y="16"/>
                      <a:pt x="15" y="16"/>
                      <a:pt x="16" y="15"/>
                    </a:cubicBezTo>
                    <a:cubicBezTo>
                      <a:pt x="18" y="14"/>
                      <a:pt x="18" y="11"/>
                      <a:pt x="16" y="9"/>
                    </a:cubicBezTo>
                    <a:cubicBezTo>
                      <a:pt x="16" y="8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38" name="Freeform 538"/>
              <p:cNvSpPr>
                <a:spLocks noEditPoints="1"/>
              </p:cNvSpPr>
              <p:nvPr/>
            </p:nvSpPr>
            <p:spPr bwMode="auto">
              <a:xfrm>
                <a:off x="-4911725" y="2449513"/>
                <a:ext cx="87313" cy="80963"/>
              </a:xfrm>
              <a:custGeom>
                <a:avLst/>
                <a:gdLst>
                  <a:gd name="T0" fmla="*/ 18 w 41"/>
                  <a:gd name="T1" fmla="*/ 38 h 38"/>
                  <a:gd name="T2" fmla="*/ 17 w 41"/>
                  <a:gd name="T3" fmla="*/ 38 h 38"/>
                  <a:gd name="T4" fmla="*/ 4 w 41"/>
                  <a:gd name="T5" fmla="*/ 32 h 38"/>
                  <a:gd name="T6" fmla="*/ 0 w 41"/>
                  <a:gd name="T7" fmla="*/ 18 h 38"/>
                  <a:gd name="T8" fmla="*/ 3 w 41"/>
                  <a:gd name="T9" fmla="*/ 11 h 38"/>
                  <a:gd name="T10" fmla="*/ 5 w 41"/>
                  <a:gd name="T11" fmla="*/ 8 h 38"/>
                  <a:gd name="T12" fmla="*/ 8 w 41"/>
                  <a:gd name="T13" fmla="*/ 5 h 38"/>
                  <a:gd name="T14" fmla="*/ 21 w 41"/>
                  <a:gd name="T15" fmla="*/ 0 h 38"/>
                  <a:gd name="T16" fmla="*/ 35 w 41"/>
                  <a:gd name="T17" fmla="*/ 7 h 38"/>
                  <a:gd name="T18" fmla="*/ 31 w 41"/>
                  <a:gd name="T19" fmla="*/ 34 h 38"/>
                  <a:gd name="T20" fmla="*/ 28 w 41"/>
                  <a:gd name="T21" fmla="*/ 36 h 38"/>
                  <a:gd name="T22" fmla="*/ 24 w 41"/>
                  <a:gd name="T23" fmla="*/ 37 h 38"/>
                  <a:gd name="T24" fmla="*/ 18 w 41"/>
                  <a:gd name="T25" fmla="*/ 38 h 38"/>
                  <a:gd name="T26" fmla="*/ 21 w 41"/>
                  <a:gd name="T27" fmla="*/ 9 h 38"/>
                  <a:gd name="T28" fmla="*/ 13 w 41"/>
                  <a:gd name="T29" fmla="*/ 12 h 38"/>
                  <a:gd name="T30" fmla="*/ 11 w 41"/>
                  <a:gd name="T31" fmla="*/ 13 h 38"/>
                  <a:gd name="T32" fmla="*/ 10 w 41"/>
                  <a:gd name="T33" fmla="*/ 15 h 38"/>
                  <a:gd name="T34" fmla="*/ 8 w 41"/>
                  <a:gd name="T35" fmla="*/ 20 h 38"/>
                  <a:gd name="T36" fmla="*/ 10 w 41"/>
                  <a:gd name="T37" fmla="*/ 27 h 38"/>
                  <a:gd name="T38" fmla="*/ 18 w 41"/>
                  <a:gd name="T39" fmla="*/ 30 h 38"/>
                  <a:gd name="T40" fmla="*/ 22 w 41"/>
                  <a:gd name="T41" fmla="*/ 30 h 38"/>
                  <a:gd name="T42" fmla="*/ 24 w 41"/>
                  <a:gd name="T43" fmla="*/ 29 h 38"/>
                  <a:gd name="T44" fmla="*/ 26 w 41"/>
                  <a:gd name="T45" fmla="*/ 27 h 38"/>
                  <a:gd name="T46" fmla="*/ 28 w 41"/>
                  <a:gd name="T47" fmla="*/ 12 h 38"/>
                  <a:gd name="T48" fmla="*/ 21 w 41"/>
                  <a:gd name="T49" fmla="*/ 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1" h="38">
                    <a:moveTo>
                      <a:pt x="18" y="38"/>
                    </a:moveTo>
                    <a:cubicBezTo>
                      <a:pt x="17" y="38"/>
                      <a:pt x="17" y="38"/>
                      <a:pt x="17" y="38"/>
                    </a:cubicBezTo>
                    <a:cubicBezTo>
                      <a:pt x="12" y="38"/>
                      <a:pt x="8" y="36"/>
                      <a:pt x="4" y="32"/>
                    </a:cubicBezTo>
                    <a:cubicBezTo>
                      <a:pt x="1" y="29"/>
                      <a:pt x="0" y="24"/>
                      <a:pt x="0" y="18"/>
                    </a:cubicBezTo>
                    <a:cubicBezTo>
                      <a:pt x="1" y="16"/>
                      <a:pt x="1" y="14"/>
                      <a:pt x="3" y="11"/>
                    </a:cubicBezTo>
                    <a:cubicBezTo>
                      <a:pt x="3" y="10"/>
                      <a:pt x="4" y="9"/>
                      <a:pt x="5" y="8"/>
                    </a:cubicBezTo>
                    <a:cubicBezTo>
                      <a:pt x="6" y="7"/>
                      <a:pt x="7" y="6"/>
                      <a:pt x="8" y="5"/>
                    </a:cubicBezTo>
                    <a:cubicBezTo>
                      <a:pt x="12" y="2"/>
                      <a:pt x="16" y="0"/>
                      <a:pt x="21" y="0"/>
                    </a:cubicBezTo>
                    <a:cubicBezTo>
                      <a:pt x="27" y="0"/>
                      <a:pt x="32" y="3"/>
                      <a:pt x="35" y="7"/>
                    </a:cubicBezTo>
                    <a:cubicBezTo>
                      <a:pt x="41" y="15"/>
                      <a:pt x="39" y="27"/>
                      <a:pt x="31" y="34"/>
                    </a:cubicBezTo>
                    <a:cubicBezTo>
                      <a:pt x="30" y="34"/>
                      <a:pt x="29" y="35"/>
                      <a:pt x="28" y="36"/>
                    </a:cubicBezTo>
                    <a:cubicBezTo>
                      <a:pt x="27" y="36"/>
                      <a:pt x="26" y="37"/>
                      <a:pt x="24" y="37"/>
                    </a:cubicBezTo>
                    <a:cubicBezTo>
                      <a:pt x="22" y="38"/>
                      <a:pt x="20" y="38"/>
                      <a:pt x="18" y="38"/>
                    </a:cubicBezTo>
                    <a:close/>
                    <a:moveTo>
                      <a:pt x="21" y="9"/>
                    </a:moveTo>
                    <a:cubicBezTo>
                      <a:pt x="18" y="9"/>
                      <a:pt x="15" y="10"/>
                      <a:pt x="13" y="12"/>
                    </a:cubicBezTo>
                    <a:cubicBezTo>
                      <a:pt x="12" y="12"/>
                      <a:pt x="12" y="13"/>
                      <a:pt x="11" y="13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7"/>
                      <a:pt x="8" y="18"/>
                      <a:pt x="8" y="20"/>
                    </a:cubicBezTo>
                    <a:cubicBezTo>
                      <a:pt x="8" y="22"/>
                      <a:pt x="9" y="25"/>
                      <a:pt x="10" y="27"/>
                    </a:cubicBezTo>
                    <a:cubicBezTo>
                      <a:pt x="12" y="29"/>
                      <a:pt x="15" y="30"/>
                      <a:pt x="18" y="30"/>
                    </a:cubicBezTo>
                    <a:cubicBezTo>
                      <a:pt x="19" y="30"/>
                      <a:pt x="20" y="30"/>
                      <a:pt x="22" y="30"/>
                    </a:cubicBezTo>
                    <a:cubicBezTo>
                      <a:pt x="22" y="29"/>
                      <a:pt x="23" y="29"/>
                      <a:pt x="24" y="29"/>
                    </a:cubicBezTo>
                    <a:cubicBezTo>
                      <a:pt x="25" y="28"/>
                      <a:pt x="25" y="28"/>
                      <a:pt x="26" y="27"/>
                    </a:cubicBezTo>
                    <a:cubicBezTo>
                      <a:pt x="31" y="24"/>
                      <a:pt x="32" y="17"/>
                      <a:pt x="28" y="12"/>
                    </a:cubicBezTo>
                    <a:cubicBezTo>
                      <a:pt x="27" y="10"/>
                      <a:pt x="24" y="9"/>
                      <a:pt x="2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39" name="Freeform 539"/>
              <p:cNvSpPr>
                <a:spLocks noEditPoints="1"/>
              </p:cNvSpPr>
              <p:nvPr/>
            </p:nvSpPr>
            <p:spPr bwMode="auto">
              <a:xfrm>
                <a:off x="-4867275" y="2503488"/>
                <a:ext cx="58738" cy="53975"/>
              </a:xfrm>
              <a:custGeom>
                <a:avLst/>
                <a:gdLst>
                  <a:gd name="T0" fmla="*/ 12 w 27"/>
                  <a:gd name="T1" fmla="*/ 25 h 25"/>
                  <a:gd name="T2" fmla="*/ 12 w 27"/>
                  <a:gd name="T3" fmla="*/ 24 h 25"/>
                  <a:gd name="T4" fmla="*/ 3 w 27"/>
                  <a:gd name="T5" fmla="*/ 20 h 25"/>
                  <a:gd name="T6" fmla="*/ 1 w 27"/>
                  <a:gd name="T7" fmla="*/ 11 h 25"/>
                  <a:gd name="T8" fmla="*/ 5 w 27"/>
                  <a:gd name="T9" fmla="*/ 3 h 25"/>
                  <a:gd name="T10" fmla="*/ 13 w 27"/>
                  <a:gd name="T11" fmla="*/ 0 h 25"/>
                  <a:gd name="T12" fmla="*/ 23 w 27"/>
                  <a:gd name="T13" fmla="*/ 5 h 25"/>
                  <a:gd name="T14" fmla="*/ 20 w 27"/>
                  <a:gd name="T15" fmla="*/ 22 h 25"/>
                  <a:gd name="T16" fmla="*/ 12 w 27"/>
                  <a:gd name="T17" fmla="*/ 25 h 25"/>
                  <a:gd name="T18" fmla="*/ 13 w 27"/>
                  <a:gd name="T19" fmla="*/ 8 h 25"/>
                  <a:gd name="T20" fmla="*/ 10 w 27"/>
                  <a:gd name="T21" fmla="*/ 9 h 25"/>
                  <a:gd name="T22" fmla="*/ 9 w 27"/>
                  <a:gd name="T23" fmla="*/ 12 h 25"/>
                  <a:gd name="T24" fmla="*/ 9 w 27"/>
                  <a:gd name="T25" fmla="*/ 15 h 25"/>
                  <a:gd name="T26" fmla="*/ 12 w 27"/>
                  <a:gd name="T27" fmla="*/ 16 h 25"/>
                  <a:gd name="T28" fmla="*/ 12 w 27"/>
                  <a:gd name="T29" fmla="*/ 16 h 25"/>
                  <a:gd name="T30" fmla="*/ 15 w 27"/>
                  <a:gd name="T31" fmla="*/ 15 h 25"/>
                  <a:gd name="T32" fmla="*/ 16 w 27"/>
                  <a:gd name="T33" fmla="*/ 10 h 25"/>
                  <a:gd name="T34" fmla="*/ 13 w 27"/>
                  <a:gd name="T35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" h="25">
                    <a:moveTo>
                      <a:pt x="12" y="25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8" y="24"/>
                      <a:pt x="5" y="23"/>
                      <a:pt x="3" y="20"/>
                    </a:cubicBezTo>
                    <a:cubicBezTo>
                      <a:pt x="1" y="18"/>
                      <a:pt x="0" y="15"/>
                      <a:pt x="1" y="11"/>
                    </a:cubicBezTo>
                    <a:cubicBezTo>
                      <a:pt x="1" y="8"/>
                      <a:pt x="3" y="5"/>
                      <a:pt x="5" y="3"/>
                    </a:cubicBezTo>
                    <a:cubicBezTo>
                      <a:pt x="8" y="1"/>
                      <a:pt x="10" y="0"/>
                      <a:pt x="13" y="0"/>
                    </a:cubicBezTo>
                    <a:cubicBezTo>
                      <a:pt x="17" y="0"/>
                      <a:pt x="20" y="2"/>
                      <a:pt x="23" y="5"/>
                    </a:cubicBezTo>
                    <a:cubicBezTo>
                      <a:pt x="27" y="10"/>
                      <a:pt x="26" y="18"/>
                      <a:pt x="20" y="22"/>
                    </a:cubicBezTo>
                    <a:cubicBezTo>
                      <a:pt x="18" y="24"/>
                      <a:pt x="15" y="25"/>
                      <a:pt x="12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5" y="16"/>
                      <a:pt x="15" y="15"/>
                    </a:cubicBezTo>
                    <a:cubicBezTo>
                      <a:pt x="17" y="14"/>
                      <a:pt x="18" y="11"/>
                      <a:pt x="16" y="10"/>
                    </a:cubicBezTo>
                    <a:cubicBezTo>
                      <a:pt x="16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40" name="Freeform 540"/>
              <p:cNvSpPr>
                <a:spLocks noEditPoints="1"/>
              </p:cNvSpPr>
              <p:nvPr/>
            </p:nvSpPr>
            <p:spPr bwMode="auto">
              <a:xfrm>
                <a:off x="-4838700" y="2481263"/>
                <a:ext cx="58738" cy="52388"/>
              </a:xfrm>
              <a:custGeom>
                <a:avLst/>
                <a:gdLst>
                  <a:gd name="T0" fmla="*/ 13 w 27"/>
                  <a:gd name="T1" fmla="*/ 24 h 24"/>
                  <a:gd name="T2" fmla="*/ 11 w 27"/>
                  <a:gd name="T3" fmla="*/ 24 h 24"/>
                  <a:gd name="T4" fmla="*/ 3 w 27"/>
                  <a:gd name="T5" fmla="*/ 20 h 24"/>
                  <a:gd name="T6" fmla="*/ 1 w 27"/>
                  <a:gd name="T7" fmla="*/ 10 h 24"/>
                  <a:gd name="T8" fmla="*/ 6 w 27"/>
                  <a:gd name="T9" fmla="*/ 2 h 24"/>
                  <a:gd name="T10" fmla="*/ 13 w 27"/>
                  <a:gd name="T11" fmla="*/ 0 h 24"/>
                  <a:gd name="T12" fmla="*/ 23 w 27"/>
                  <a:gd name="T13" fmla="*/ 5 h 24"/>
                  <a:gd name="T14" fmla="*/ 20 w 27"/>
                  <a:gd name="T15" fmla="*/ 22 h 24"/>
                  <a:gd name="T16" fmla="*/ 13 w 27"/>
                  <a:gd name="T17" fmla="*/ 24 h 24"/>
                  <a:gd name="T18" fmla="*/ 13 w 27"/>
                  <a:gd name="T19" fmla="*/ 8 h 24"/>
                  <a:gd name="T20" fmla="*/ 11 w 27"/>
                  <a:gd name="T21" fmla="*/ 9 h 24"/>
                  <a:gd name="T22" fmla="*/ 9 w 27"/>
                  <a:gd name="T23" fmla="*/ 12 h 24"/>
                  <a:gd name="T24" fmla="*/ 10 w 27"/>
                  <a:gd name="T25" fmla="*/ 15 h 24"/>
                  <a:gd name="T26" fmla="*/ 12 w 27"/>
                  <a:gd name="T27" fmla="*/ 16 h 24"/>
                  <a:gd name="T28" fmla="*/ 13 w 27"/>
                  <a:gd name="T29" fmla="*/ 16 h 24"/>
                  <a:gd name="T30" fmla="*/ 16 w 27"/>
                  <a:gd name="T31" fmla="*/ 15 h 24"/>
                  <a:gd name="T32" fmla="*/ 17 w 27"/>
                  <a:gd name="T33" fmla="*/ 9 h 24"/>
                  <a:gd name="T34" fmla="*/ 13 w 27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12" y="24"/>
                      <a:pt x="12" y="24"/>
                      <a:pt x="11" y="24"/>
                    </a:cubicBezTo>
                    <a:cubicBezTo>
                      <a:pt x="8" y="24"/>
                      <a:pt x="5" y="22"/>
                      <a:pt x="3" y="20"/>
                    </a:cubicBezTo>
                    <a:cubicBezTo>
                      <a:pt x="1" y="17"/>
                      <a:pt x="0" y="14"/>
                      <a:pt x="1" y="10"/>
                    </a:cubicBezTo>
                    <a:cubicBezTo>
                      <a:pt x="1" y="7"/>
                      <a:pt x="3" y="4"/>
                      <a:pt x="6" y="2"/>
                    </a:cubicBezTo>
                    <a:cubicBezTo>
                      <a:pt x="8" y="1"/>
                      <a:pt x="11" y="0"/>
                      <a:pt x="13" y="0"/>
                    </a:cubicBezTo>
                    <a:cubicBezTo>
                      <a:pt x="17" y="0"/>
                      <a:pt x="21" y="2"/>
                      <a:pt x="23" y="5"/>
                    </a:cubicBezTo>
                    <a:cubicBezTo>
                      <a:pt x="27" y="10"/>
                      <a:pt x="26" y="18"/>
                      <a:pt x="20" y="22"/>
                    </a:cubicBezTo>
                    <a:cubicBezTo>
                      <a:pt x="18" y="23"/>
                      <a:pt x="15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4"/>
                      <a:pt x="18" y="11"/>
                      <a:pt x="17" y="9"/>
                    </a:cubicBezTo>
                    <a:cubicBezTo>
                      <a:pt x="16" y="8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41" name="Freeform 541"/>
              <p:cNvSpPr>
                <a:spLocks noEditPoints="1"/>
              </p:cNvSpPr>
              <p:nvPr/>
            </p:nvSpPr>
            <p:spPr bwMode="auto">
              <a:xfrm>
                <a:off x="-4689475" y="2511425"/>
                <a:ext cx="52388" cy="52388"/>
              </a:xfrm>
              <a:custGeom>
                <a:avLst/>
                <a:gdLst>
                  <a:gd name="T0" fmla="*/ 13 w 25"/>
                  <a:gd name="T1" fmla="*/ 24 h 24"/>
                  <a:gd name="T2" fmla="*/ 9 w 25"/>
                  <a:gd name="T3" fmla="*/ 24 h 24"/>
                  <a:gd name="T4" fmla="*/ 2 w 25"/>
                  <a:gd name="T5" fmla="*/ 18 h 24"/>
                  <a:gd name="T6" fmla="*/ 1 w 25"/>
                  <a:gd name="T7" fmla="*/ 9 h 24"/>
                  <a:gd name="T8" fmla="*/ 7 w 25"/>
                  <a:gd name="T9" fmla="*/ 1 h 24"/>
                  <a:gd name="T10" fmla="*/ 12 w 25"/>
                  <a:gd name="T11" fmla="*/ 0 h 24"/>
                  <a:gd name="T12" fmla="*/ 22 w 25"/>
                  <a:gd name="T13" fmla="*/ 7 h 24"/>
                  <a:gd name="T14" fmla="*/ 18 w 25"/>
                  <a:gd name="T15" fmla="*/ 23 h 24"/>
                  <a:gd name="T16" fmla="*/ 13 w 25"/>
                  <a:gd name="T17" fmla="*/ 24 h 24"/>
                  <a:gd name="T18" fmla="*/ 12 w 25"/>
                  <a:gd name="T19" fmla="*/ 8 h 24"/>
                  <a:gd name="T20" fmla="*/ 10 w 25"/>
                  <a:gd name="T21" fmla="*/ 9 h 24"/>
                  <a:gd name="T22" fmla="*/ 9 w 25"/>
                  <a:gd name="T23" fmla="*/ 11 h 24"/>
                  <a:gd name="T24" fmla="*/ 9 w 25"/>
                  <a:gd name="T25" fmla="*/ 14 h 24"/>
                  <a:gd name="T26" fmla="*/ 12 w 25"/>
                  <a:gd name="T27" fmla="*/ 16 h 24"/>
                  <a:gd name="T28" fmla="*/ 14 w 25"/>
                  <a:gd name="T29" fmla="*/ 16 h 24"/>
                  <a:gd name="T30" fmla="*/ 15 w 25"/>
                  <a:gd name="T31" fmla="*/ 11 h 24"/>
                  <a:gd name="T32" fmla="*/ 12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0" y="24"/>
                      <a:pt x="9" y="24"/>
                    </a:cubicBezTo>
                    <a:cubicBezTo>
                      <a:pt x="6" y="23"/>
                      <a:pt x="4" y="20"/>
                      <a:pt x="2" y="18"/>
                    </a:cubicBezTo>
                    <a:cubicBezTo>
                      <a:pt x="1" y="15"/>
                      <a:pt x="0" y="12"/>
                      <a:pt x="1" y="9"/>
                    </a:cubicBezTo>
                    <a:cubicBezTo>
                      <a:pt x="2" y="6"/>
                      <a:pt x="4" y="3"/>
                      <a:pt x="7" y="1"/>
                    </a:cubicBezTo>
                    <a:cubicBezTo>
                      <a:pt x="8" y="1"/>
                      <a:pt x="10" y="0"/>
                      <a:pt x="12" y="0"/>
                    </a:cubicBezTo>
                    <a:cubicBezTo>
                      <a:pt x="16" y="0"/>
                      <a:pt x="20" y="3"/>
                      <a:pt x="22" y="7"/>
                    </a:cubicBezTo>
                    <a:cubicBezTo>
                      <a:pt x="25" y="13"/>
                      <a:pt x="23" y="20"/>
                      <a:pt x="18" y="23"/>
                    </a:cubicBezTo>
                    <a:cubicBezTo>
                      <a:pt x="16" y="24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9"/>
                    </a:cubicBezTo>
                    <a:cubicBezTo>
                      <a:pt x="9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4" y="16"/>
                    </a:cubicBezTo>
                    <a:cubicBezTo>
                      <a:pt x="16" y="15"/>
                      <a:pt x="16" y="13"/>
                      <a:pt x="15" y="11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42" name="Freeform 542"/>
              <p:cNvSpPr>
                <a:spLocks noEditPoints="1"/>
              </p:cNvSpPr>
              <p:nvPr/>
            </p:nvSpPr>
            <p:spPr bwMode="auto">
              <a:xfrm>
                <a:off x="-4662488" y="2498725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9 w 25"/>
                  <a:gd name="T3" fmla="*/ 23 h 24"/>
                  <a:gd name="T4" fmla="*/ 2 w 25"/>
                  <a:gd name="T5" fmla="*/ 17 h 24"/>
                  <a:gd name="T6" fmla="*/ 1 w 25"/>
                  <a:gd name="T7" fmla="*/ 8 h 24"/>
                  <a:gd name="T8" fmla="*/ 7 w 25"/>
                  <a:gd name="T9" fmla="*/ 1 h 24"/>
                  <a:gd name="T10" fmla="*/ 12 w 25"/>
                  <a:gd name="T11" fmla="*/ 0 h 24"/>
                  <a:gd name="T12" fmla="*/ 23 w 25"/>
                  <a:gd name="T13" fmla="*/ 7 h 24"/>
                  <a:gd name="T14" fmla="*/ 17 w 25"/>
                  <a:gd name="T15" fmla="*/ 23 h 24"/>
                  <a:gd name="T16" fmla="*/ 13 w 25"/>
                  <a:gd name="T17" fmla="*/ 24 h 24"/>
                  <a:gd name="T18" fmla="*/ 12 w 25"/>
                  <a:gd name="T19" fmla="*/ 8 h 24"/>
                  <a:gd name="T20" fmla="*/ 11 w 25"/>
                  <a:gd name="T21" fmla="*/ 8 h 24"/>
                  <a:gd name="T22" fmla="*/ 9 w 25"/>
                  <a:gd name="T23" fmla="*/ 10 h 24"/>
                  <a:gd name="T24" fmla="*/ 9 w 25"/>
                  <a:gd name="T25" fmla="*/ 13 h 24"/>
                  <a:gd name="T26" fmla="*/ 12 w 25"/>
                  <a:gd name="T27" fmla="*/ 15 h 24"/>
                  <a:gd name="T28" fmla="*/ 14 w 25"/>
                  <a:gd name="T29" fmla="*/ 15 h 24"/>
                  <a:gd name="T30" fmla="*/ 15 w 25"/>
                  <a:gd name="T31" fmla="*/ 10 h 24"/>
                  <a:gd name="T32" fmla="*/ 12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10" y="23"/>
                      <a:pt x="9" y="23"/>
                    </a:cubicBezTo>
                    <a:cubicBezTo>
                      <a:pt x="6" y="22"/>
                      <a:pt x="4" y="20"/>
                      <a:pt x="2" y="17"/>
                    </a:cubicBezTo>
                    <a:cubicBezTo>
                      <a:pt x="1" y="14"/>
                      <a:pt x="0" y="11"/>
                      <a:pt x="1" y="8"/>
                    </a:cubicBezTo>
                    <a:cubicBezTo>
                      <a:pt x="2" y="4"/>
                      <a:pt x="4" y="2"/>
                      <a:pt x="7" y="1"/>
                    </a:cubicBezTo>
                    <a:cubicBezTo>
                      <a:pt x="9" y="0"/>
                      <a:pt x="10" y="0"/>
                      <a:pt x="12" y="0"/>
                    </a:cubicBezTo>
                    <a:cubicBezTo>
                      <a:pt x="16" y="0"/>
                      <a:pt x="21" y="3"/>
                      <a:pt x="23" y="7"/>
                    </a:cubicBezTo>
                    <a:cubicBezTo>
                      <a:pt x="25" y="13"/>
                      <a:pt x="23" y="20"/>
                      <a:pt x="17" y="23"/>
                    </a:cubicBezTo>
                    <a:cubicBezTo>
                      <a:pt x="16" y="23"/>
                      <a:pt x="14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9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3" y="16"/>
                      <a:pt x="13" y="16"/>
                      <a:pt x="14" y="15"/>
                    </a:cubicBezTo>
                    <a:cubicBezTo>
                      <a:pt x="16" y="15"/>
                      <a:pt x="16" y="12"/>
                      <a:pt x="15" y="10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43" name="Freeform 543"/>
              <p:cNvSpPr>
                <a:spLocks noEditPoints="1"/>
              </p:cNvSpPr>
              <p:nvPr/>
            </p:nvSpPr>
            <p:spPr bwMode="auto">
              <a:xfrm>
                <a:off x="-4632325" y="2486025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1 w 25"/>
                  <a:gd name="T3" fmla="*/ 16 h 24"/>
                  <a:gd name="T4" fmla="*/ 1 w 25"/>
                  <a:gd name="T5" fmla="*/ 7 h 24"/>
                  <a:gd name="T6" fmla="*/ 7 w 25"/>
                  <a:gd name="T7" fmla="*/ 0 h 24"/>
                  <a:gd name="T8" fmla="*/ 11 w 25"/>
                  <a:gd name="T9" fmla="*/ 0 h 24"/>
                  <a:gd name="T10" fmla="*/ 22 w 25"/>
                  <a:gd name="T11" fmla="*/ 8 h 24"/>
                  <a:gd name="T12" fmla="*/ 16 w 25"/>
                  <a:gd name="T13" fmla="*/ 23 h 24"/>
                  <a:gd name="T14" fmla="*/ 12 w 25"/>
                  <a:gd name="T15" fmla="*/ 24 h 24"/>
                  <a:gd name="T16" fmla="*/ 11 w 25"/>
                  <a:gd name="T17" fmla="*/ 8 h 24"/>
                  <a:gd name="T18" fmla="*/ 10 w 25"/>
                  <a:gd name="T19" fmla="*/ 8 h 24"/>
                  <a:gd name="T20" fmla="*/ 9 w 25"/>
                  <a:gd name="T21" fmla="*/ 10 h 24"/>
                  <a:gd name="T22" fmla="*/ 9 w 25"/>
                  <a:gd name="T23" fmla="*/ 13 h 24"/>
                  <a:gd name="T24" fmla="*/ 12 w 25"/>
                  <a:gd name="T25" fmla="*/ 16 h 24"/>
                  <a:gd name="T26" fmla="*/ 13 w 25"/>
                  <a:gd name="T27" fmla="*/ 15 h 24"/>
                  <a:gd name="T28" fmla="*/ 15 w 25"/>
                  <a:gd name="T29" fmla="*/ 10 h 24"/>
                  <a:gd name="T30" fmla="*/ 11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8" y="24"/>
                      <a:pt x="3" y="21"/>
                      <a:pt x="1" y="16"/>
                    </a:cubicBezTo>
                    <a:cubicBezTo>
                      <a:pt x="0" y="13"/>
                      <a:pt x="0" y="10"/>
                      <a:pt x="1" y="7"/>
                    </a:cubicBezTo>
                    <a:cubicBezTo>
                      <a:pt x="2" y="4"/>
                      <a:pt x="4" y="2"/>
                      <a:pt x="7" y="0"/>
                    </a:cubicBezTo>
                    <a:cubicBezTo>
                      <a:pt x="8" y="0"/>
                      <a:pt x="10" y="0"/>
                      <a:pt x="11" y="0"/>
                    </a:cubicBezTo>
                    <a:cubicBezTo>
                      <a:pt x="16" y="0"/>
                      <a:pt x="20" y="3"/>
                      <a:pt x="22" y="8"/>
                    </a:cubicBezTo>
                    <a:cubicBezTo>
                      <a:pt x="25" y="14"/>
                      <a:pt x="22" y="21"/>
                      <a:pt x="16" y="23"/>
                    </a:cubicBezTo>
                    <a:cubicBezTo>
                      <a:pt x="15" y="23"/>
                      <a:pt x="14" y="24"/>
                      <a:pt x="12" y="24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0" y="8"/>
                      <a:pt x="10" y="8"/>
                    </a:cubicBezTo>
                    <a:cubicBezTo>
                      <a:pt x="9" y="8"/>
                      <a:pt x="9" y="9"/>
                      <a:pt x="9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9" y="15"/>
                      <a:pt x="11" y="16"/>
                      <a:pt x="12" y="16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5" y="15"/>
                      <a:pt x="15" y="13"/>
                      <a:pt x="15" y="10"/>
                    </a:cubicBezTo>
                    <a:cubicBezTo>
                      <a:pt x="14" y="9"/>
                      <a:pt x="13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44" name="Freeform 544"/>
              <p:cNvSpPr>
                <a:spLocks noEditPoints="1"/>
              </p:cNvSpPr>
              <p:nvPr/>
            </p:nvSpPr>
            <p:spPr bwMode="auto">
              <a:xfrm>
                <a:off x="-4603750" y="2473325"/>
                <a:ext cx="50800" cy="50800"/>
              </a:xfrm>
              <a:custGeom>
                <a:avLst/>
                <a:gdLst>
                  <a:gd name="T0" fmla="*/ 13 w 24"/>
                  <a:gd name="T1" fmla="*/ 24 h 24"/>
                  <a:gd name="T2" fmla="*/ 2 w 24"/>
                  <a:gd name="T3" fmla="*/ 17 h 24"/>
                  <a:gd name="T4" fmla="*/ 2 w 24"/>
                  <a:gd name="T5" fmla="*/ 7 h 24"/>
                  <a:gd name="T6" fmla="*/ 8 w 24"/>
                  <a:gd name="T7" fmla="*/ 1 h 24"/>
                  <a:gd name="T8" fmla="*/ 8 w 24"/>
                  <a:gd name="T9" fmla="*/ 1 h 24"/>
                  <a:gd name="T10" fmla="*/ 12 w 24"/>
                  <a:gd name="T11" fmla="*/ 0 h 24"/>
                  <a:gd name="T12" fmla="*/ 23 w 24"/>
                  <a:gd name="T13" fmla="*/ 9 h 24"/>
                  <a:gd name="T14" fmla="*/ 23 w 24"/>
                  <a:gd name="T15" fmla="*/ 18 h 24"/>
                  <a:gd name="T16" fmla="*/ 16 w 24"/>
                  <a:gd name="T17" fmla="*/ 24 h 24"/>
                  <a:gd name="T18" fmla="*/ 13 w 24"/>
                  <a:gd name="T19" fmla="*/ 24 h 24"/>
                  <a:gd name="T20" fmla="*/ 11 w 24"/>
                  <a:gd name="T21" fmla="*/ 9 h 24"/>
                  <a:gd name="T22" fmla="*/ 9 w 24"/>
                  <a:gd name="T23" fmla="*/ 10 h 24"/>
                  <a:gd name="T24" fmla="*/ 9 w 24"/>
                  <a:gd name="T25" fmla="*/ 14 h 24"/>
                  <a:gd name="T26" fmla="*/ 13 w 24"/>
                  <a:gd name="T27" fmla="*/ 16 h 24"/>
                  <a:gd name="T28" fmla="*/ 13 w 24"/>
                  <a:gd name="T29" fmla="*/ 16 h 24"/>
                  <a:gd name="T30" fmla="*/ 14 w 24"/>
                  <a:gd name="T31" fmla="*/ 16 h 24"/>
                  <a:gd name="T32" fmla="*/ 15 w 24"/>
                  <a:gd name="T33" fmla="*/ 15 h 24"/>
                  <a:gd name="T34" fmla="*/ 15 w 24"/>
                  <a:gd name="T35" fmla="*/ 11 h 24"/>
                  <a:gd name="T36" fmla="*/ 11 w 24"/>
                  <a:gd name="T3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8" y="24"/>
                      <a:pt x="4" y="21"/>
                      <a:pt x="2" y="17"/>
                    </a:cubicBezTo>
                    <a:cubicBezTo>
                      <a:pt x="0" y="13"/>
                      <a:pt x="0" y="10"/>
                      <a:pt x="2" y="7"/>
                    </a:cubicBezTo>
                    <a:cubicBezTo>
                      <a:pt x="3" y="4"/>
                      <a:pt x="5" y="2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9" y="1"/>
                      <a:pt x="10" y="0"/>
                      <a:pt x="12" y="0"/>
                    </a:cubicBezTo>
                    <a:cubicBezTo>
                      <a:pt x="17" y="0"/>
                      <a:pt x="21" y="4"/>
                      <a:pt x="23" y="9"/>
                    </a:cubicBezTo>
                    <a:cubicBezTo>
                      <a:pt x="24" y="12"/>
                      <a:pt x="24" y="15"/>
                      <a:pt x="23" y="18"/>
                    </a:cubicBezTo>
                    <a:cubicBezTo>
                      <a:pt x="21" y="21"/>
                      <a:pt x="19" y="23"/>
                      <a:pt x="16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1" y="9"/>
                    </a:moveTo>
                    <a:cubicBezTo>
                      <a:pt x="10" y="9"/>
                      <a:pt x="9" y="10"/>
                      <a:pt x="9" y="10"/>
                    </a:cubicBezTo>
                    <a:cubicBezTo>
                      <a:pt x="9" y="11"/>
                      <a:pt x="9" y="12"/>
                      <a:pt x="9" y="14"/>
                    </a:cubicBezTo>
                    <a:cubicBezTo>
                      <a:pt x="10" y="15"/>
                      <a:pt x="12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5"/>
                      <a:pt x="15" y="15"/>
                    </a:cubicBezTo>
                    <a:cubicBezTo>
                      <a:pt x="16" y="14"/>
                      <a:pt x="16" y="12"/>
                      <a:pt x="15" y="11"/>
                    </a:cubicBezTo>
                    <a:cubicBezTo>
                      <a:pt x="15" y="9"/>
                      <a:pt x="13" y="8"/>
                      <a:pt x="1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45" name="Freeform 545"/>
              <p:cNvSpPr>
                <a:spLocks noEditPoints="1"/>
              </p:cNvSpPr>
              <p:nvPr/>
            </p:nvSpPr>
            <p:spPr bwMode="auto">
              <a:xfrm>
                <a:off x="-4573588" y="2463800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1 w 25"/>
                  <a:gd name="T3" fmla="*/ 15 h 24"/>
                  <a:gd name="T4" fmla="*/ 2 w 25"/>
                  <a:gd name="T5" fmla="*/ 6 h 24"/>
                  <a:gd name="T6" fmla="*/ 8 w 25"/>
                  <a:gd name="T7" fmla="*/ 0 h 24"/>
                  <a:gd name="T8" fmla="*/ 12 w 25"/>
                  <a:gd name="T9" fmla="*/ 0 h 24"/>
                  <a:gd name="T10" fmla="*/ 23 w 25"/>
                  <a:gd name="T11" fmla="*/ 9 h 24"/>
                  <a:gd name="T12" fmla="*/ 16 w 25"/>
                  <a:gd name="T13" fmla="*/ 23 h 24"/>
                  <a:gd name="T14" fmla="*/ 12 w 25"/>
                  <a:gd name="T15" fmla="*/ 24 h 24"/>
                  <a:gd name="T16" fmla="*/ 12 w 25"/>
                  <a:gd name="T17" fmla="*/ 8 h 24"/>
                  <a:gd name="T18" fmla="*/ 11 w 25"/>
                  <a:gd name="T19" fmla="*/ 8 h 24"/>
                  <a:gd name="T20" fmla="*/ 9 w 25"/>
                  <a:gd name="T21" fmla="*/ 9 h 24"/>
                  <a:gd name="T22" fmla="*/ 9 w 25"/>
                  <a:gd name="T23" fmla="*/ 13 h 24"/>
                  <a:gd name="T24" fmla="*/ 12 w 25"/>
                  <a:gd name="T25" fmla="*/ 16 h 24"/>
                  <a:gd name="T26" fmla="*/ 13 w 25"/>
                  <a:gd name="T27" fmla="*/ 16 h 24"/>
                  <a:gd name="T28" fmla="*/ 15 w 25"/>
                  <a:gd name="T29" fmla="*/ 11 h 24"/>
                  <a:gd name="T30" fmla="*/ 12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7" y="24"/>
                      <a:pt x="3" y="20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3" y="3"/>
                      <a:pt x="5" y="1"/>
                      <a:pt x="8" y="0"/>
                    </a:cubicBezTo>
                    <a:cubicBezTo>
                      <a:pt x="9" y="0"/>
                      <a:pt x="10" y="0"/>
                      <a:pt x="12" y="0"/>
                    </a:cubicBezTo>
                    <a:cubicBezTo>
                      <a:pt x="17" y="0"/>
                      <a:pt x="21" y="3"/>
                      <a:pt x="23" y="9"/>
                    </a:cubicBezTo>
                    <a:cubicBezTo>
                      <a:pt x="25" y="15"/>
                      <a:pt x="22" y="21"/>
                      <a:pt x="16" y="23"/>
                    </a:cubicBezTo>
                    <a:cubicBezTo>
                      <a:pt x="15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9" y="9"/>
                      <a:pt x="9" y="9"/>
                    </a:cubicBezTo>
                    <a:cubicBezTo>
                      <a:pt x="9" y="10"/>
                      <a:pt x="9" y="12"/>
                      <a:pt x="9" y="13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5" y="15"/>
                      <a:pt x="16" y="13"/>
                      <a:pt x="15" y="11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46" name="Freeform 546"/>
              <p:cNvSpPr>
                <a:spLocks noEditPoints="1"/>
              </p:cNvSpPr>
              <p:nvPr/>
            </p:nvSpPr>
            <p:spPr bwMode="auto">
              <a:xfrm>
                <a:off x="-4543425" y="2455863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1 w 24"/>
                  <a:gd name="T3" fmla="*/ 15 h 24"/>
                  <a:gd name="T4" fmla="*/ 2 w 24"/>
                  <a:gd name="T5" fmla="*/ 5 h 24"/>
                  <a:gd name="T6" fmla="*/ 9 w 24"/>
                  <a:gd name="T7" fmla="*/ 0 h 24"/>
                  <a:gd name="T8" fmla="*/ 12 w 24"/>
                  <a:gd name="T9" fmla="*/ 0 h 24"/>
                  <a:gd name="T10" fmla="*/ 18 w 24"/>
                  <a:gd name="T11" fmla="*/ 1 h 24"/>
                  <a:gd name="T12" fmla="*/ 23 w 24"/>
                  <a:gd name="T13" fmla="*/ 9 h 24"/>
                  <a:gd name="T14" fmla="*/ 22 w 24"/>
                  <a:gd name="T15" fmla="*/ 18 h 24"/>
                  <a:gd name="T16" fmla="*/ 15 w 24"/>
                  <a:gd name="T17" fmla="*/ 23 h 24"/>
                  <a:gd name="T18" fmla="*/ 12 w 24"/>
                  <a:gd name="T19" fmla="*/ 24 h 24"/>
                  <a:gd name="T20" fmla="*/ 12 w 24"/>
                  <a:gd name="T21" fmla="*/ 8 h 24"/>
                  <a:gd name="T22" fmla="*/ 11 w 24"/>
                  <a:gd name="T23" fmla="*/ 8 h 24"/>
                  <a:gd name="T24" fmla="*/ 9 w 24"/>
                  <a:gd name="T25" fmla="*/ 9 h 24"/>
                  <a:gd name="T26" fmla="*/ 9 w 24"/>
                  <a:gd name="T27" fmla="*/ 13 h 24"/>
                  <a:gd name="T28" fmla="*/ 12 w 24"/>
                  <a:gd name="T29" fmla="*/ 16 h 24"/>
                  <a:gd name="T30" fmla="*/ 13 w 24"/>
                  <a:gd name="T31" fmla="*/ 16 h 24"/>
                  <a:gd name="T32" fmla="*/ 15 w 24"/>
                  <a:gd name="T33" fmla="*/ 14 h 24"/>
                  <a:gd name="T34" fmla="*/ 15 w 24"/>
                  <a:gd name="T35" fmla="*/ 11 h 24"/>
                  <a:gd name="T36" fmla="*/ 13 w 24"/>
                  <a:gd name="T37" fmla="*/ 8 h 24"/>
                  <a:gd name="T38" fmla="*/ 12 w 24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7" y="24"/>
                      <a:pt x="3" y="20"/>
                      <a:pt x="1" y="15"/>
                    </a:cubicBezTo>
                    <a:cubicBezTo>
                      <a:pt x="0" y="12"/>
                      <a:pt x="1" y="8"/>
                      <a:pt x="2" y="5"/>
                    </a:cubicBezTo>
                    <a:cubicBezTo>
                      <a:pt x="4" y="3"/>
                      <a:pt x="6" y="1"/>
                      <a:pt x="9" y="0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4" y="0"/>
                      <a:pt x="16" y="0"/>
                      <a:pt x="18" y="1"/>
                    </a:cubicBezTo>
                    <a:cubicBezTo>
                      <a:pt x="20" y="3"/>
                      <a:pt x="22" y="6"/>
                      <a:pt x="23" y="9"/>
                    </a:cubicBezTo>
                    <a:cubicBezTo>
                      <a:pt x="24" y="12"/>
                      <a:pt x="23" y="15"/>
                      <a:pt x="22" y="18"/>
                    </a:cubicBezTo>
                    <a:cubicBezTo>
                      <a:pt x="21" y="20"/>
                      <a:pt x="18" y="22"/>
                      <a:pt x="15" y="23"/>
                    </a:cubicBezTo>
                    <a:cubicBezTo>
                      <a:pt x="14" y="24"/>
                      <a:pt x="13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9" y="9"/>
                      <a:pt x="9" y="9"/>
                    </a:cubicBezTo>
                    <a:cubicBezTo>
                      <a:pt x="9" y="10"/>
                      <a:pt x="9" y="11"/>
                      <a:pt x="9" y="13"/>
                    </a:cubicBezTo>
                    <a:cubicBezTo>
                      <a:pt x="9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5"/>
                      <a:pt x="14" y="15"/>
                      <a:pt x="15" y="14"/>
                    </a:cubicBezTo>
                    <a:cubicBezTo>
                      <a:pt x="15" y="13"/>
                      <a:pt x="15" y="12"/>
                      <a:pt x="15" y="11"/>
                    </a:cubicBezTo>
                    <a:cubicBezTo>
                      <a:pt x="15" y="10"/>
                      <a:pt x="14" y="9"/>
                      <a:pt x="13" y="8"/>
                    </a:cubicBezTo>
                    <a:cubicBezTo>
                      <a:pt x="13" y="8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47" name="Freeform 547"/>
              <p:cNvSpPr>
                <a:spLocks noEditPoints="1"/>
              </p:cNvSpPr>
              <p:nvPr/>
            </p:nvSpPr>
            <p:spPr bwMode="auto">
              <a:xfrm>
                <a:off x="-4697413" y="2478088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2 w 25"/>
                  <a:gd name="T3" fmla="*/ 17 h 24"/>
                  <a:gd name="T4" fmla="*/ 1 w 25"/>
                  <a:gd name="T5" fmla="*/ 8 h 24"/>
                  <a:gd name="T6" fmla="*/ 6 w 25"/>
                  <a:gd name="T7" fmla="*/ 1 h 24"/>
                  <a:gd name="T8" fmla="*/ 12 w 25"/>
                  <a:gd name="T9" fmla="*/ 0 h 24"/>
                  <a:gd name="T10" fmla="*/ 22 w 25"/>
                  <a:gd name="T11" fmla="*/ 7 h 24"/>
                  <a:gd name="T12" fmla="*/ 17 w 25"/>
                  <a:gd name="T13" fmla="*/ 23 h 24"/>
                  <a:gd name="T14" fmla="*/ 12 w 25"/>
                  <a:gd name="T15" fmla="*/ 24 h 24"/>
                  <a:gd name="T16" fmla="*/ 12 w 25"/>
                  <a:gd name="T17" fmla="*/ 8 h 24"/>
                  <a:gd name="T18" fmla="*/ 10 w 25"/>
                  <a:gd name="T19" fmla="*/ 8 h 24"/>
                  <a:gd name="T20" fmla="*/ 8 w 25"/>
                  <a:gd name="T21" fmla="*/ 10 h 24"/>
                  <a:gd name="T22" fmla="*/ 9 w 25"/>
                  <a:gd name="T23" fmla="*/ 13 h 24"/>
                  <a:gd name="T24" fmla="*/ 14 w 25"/>
                  <a:gd name="T25" fmla="*/ 15 h 24"/>
                  <a:gd name="T26" fmla="*/ 15 w 25"/>
                  <a:gd name="T27" fmla="*/ 10 h 24"/>
                  <a:gd name="T28" fmla="*/ 12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8" y="24"/>
                      <a:pt x="4" y="21"/>
                      <a:pt x="2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1" y="5"/>
                      <a:pt x="4" y="2"/>
                      <a:pt x="6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7"/>
                    </a:cubicBezTo>
                    <a:cubicBezTo>
                      <a:pt x="25" y="13"/>
                      <a:pt x="23" y="20"/>
                      <a:pt x="17" y="23"/>
                    </a:cubicBezTo>
                    <a:cubicBezTo>
                      <a:pt x="16" y="23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8"/>
                    </a:cubicBezTo>
                    <a:cubicBezTo>
                      <a:pt x="9" y="9"/>
                      <a:pt x="9" y="9"/>
                      <a:pt x="8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10" y="15"/>
                      <a:pt x="12" y="16"/>
                      <a:pt x="14" y="15"/>
                    </a:cubicBezTo>
                    <a:cubicBezTo>
                      <a:pt x="15" y="15"/>
                      <a:pt x="16" y="12"/>
                      <a:pt x="15" y="10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48" name="Freeform 548"/>
              <p:cNvSpPr>
                <a:spLocks noEditPoints="1"/>
              </p:cNvSpPr>
              <p:nvPr/>
            </p:nvSpPr>
            <p:spPr bwMode="auto">
              <a:xfrm>
                <a:off x="-4668838" y="2462213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2 w 26"/>
                  <a:gd name="T3" fmla="*/ 17 h 24"/>
                  <a:gd name="T4" fmla="*/ 2 w 26"/>
                  <a:gd name="T5" fmla="*/ 8 h 24"/>
                  <a:gd name="T6" fmla="*/ 8 w 26"/>
                  <a:gd name="T7" fmla="*/ 1 h 24"/>
                  <a:gd name="T8" fmla="*/ 12 w 26"/>
                  <a:gd name="T9" fmla="*/ 0 h 24"/>
                  <a:gd name="T10" fmla="*/ 23 w 26"/>
                  <a:gd name="T11" fmla="*/ 7 h 24"/>
                  <a:gd name="T12" fmla="*/ 18 w 26"/>
                  <a:gd name="T13" fmla="*/ 23 h 24"/>
                  <a:gd name="T14" fmla="*/ 13 w 26"/>
                  <a:gd name="T15" fmla="*/ 24 h 24"/>
                  <a:gd name="T16" fmla="*/ 12 w 26"/>
                  <a:gd name="T17" fmla="*/ 8 h 24"/>
                  <a:gd name="T18" fmla="*/ 11 w 26"/>
                  <a:gd name="T19" fmla="*/ 8 h 24"/>
                  <a:gd name="T20" fmla="*/ 9 w 26"/>
                  <a:gd name="T21" fmla="*/ 10 h 24"/>
                  <a:gd name="T22" fmla="*/ 9 w 26"/>
                  <a:gd name="T23" fmla="*/ 13 h 24"/>
                  <a:gd name="T24" fmla="*/ 14 w 26"/>
                  <a:gd name="T25" fmla="*/ 16 h 24"/>
                  <a:gd name="T26" fmla="*/ 16 w 26"/>
                  <a:gd name="T27" fmla="*/ 10 h 24"/>
                  <a:gd name="T28" fmla="*/ 12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9" y="24"/>
                      <a:pt x="4" y="21"/>
                      <a:pt x="2" y="17"/>
                    </a:cubicBezTo>
                    <a:cubicBezTo>
                      <a:pt x="1" y="14"/>
                      <a:pt x="0" y="11"/>
                      <a:pt x="2" y="8"/>
                    </a:cubicBezTo>
                    <a:cubicBezTo>
                      <a:pt x="3" y="5"/>
                      <a:pt x="5" y="2"/>
                      <a:pt x="8" y="1"/>
                    </a:cubicBezTo>
                    <a:cubicBezTo>
                      <a:pt x="9" y="0"/>
                      <a:pt x="11" y="0"/>
                      <a:pt x="12" y="0"/>
                    </a:cubicBezTo>
                    <a:cubicBezTo>
                      <a:pt x="17" y="0"/>
                      <a:pt x="22" y="3"/>
                      <a:pt x="23" y="7"/>
                    </a:cubicBezTo>
                    <a:cubicBezTo>
                      <a:pt x="26" y="13"/>
                      <a:pt x="23" y="21"/>
                      <a:pt x="18" y="23"/>
                    </a:cubicBezTo>
                    <a:cubicBezTo>
                      <a:pt x="16" y="24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10" y="15"/>
                      <a:pt x="13" y="17"/>
                      <a:pt x="14" y="16"/>
                    </a:cubicBezTo>
                    <a:cubicBezTo>
                      <a:pt x="16" y="15"/>
                      <a:pt x="17" y="13"/>
                      <a:pt x="16" y="10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49" name="Freeform 549"/>
              <p:cNvSpPr>
                <a:spLocks noEditPoints="1"/>
              </p:cNvSpPr>
              <p:nvPr/>
            </p:nvSpPr>
            <p:spPr bwMode="auto">
              <a:xfrm>
                <a:off x="-4637088" y="2449513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7 w 25"/>
                  <a:gd name="T3" fmla="*/ 23 h 24"/>
                  <a:gd name="T4" fmla="*/ 1 w 25"/>
                  <a:gd name="T5" fmla="*/ 17 h 24"/>
                  <a:gd name="T6" fmla="*/ 1 w 25"/>
                  <a:gd name="T7" fmla="*/ 7 h 24"/>
                  <a:gd name="T8" fmla="*/ 7 w 25"/>
                  <a:gd name="T9" fmla="*/ 1 h 24"/>
                  <a:gd name="T10" fmla="*/ 12 w 25"/>
                  <a:gd name="T11" fmla="*/ 0 h 24"/>
                  <a:gd name="T12" fmla="*/ 23 w 25"/>
                  <a:gd name="T13" fmla="*/ 8 h 24"/>
                  <a:gd name="T14" fmla="*/ 16 w 25"/>
                  <a:gd name="T15" fmla="*/ 23 h 24"/>
                  <a:gd name="T16" fmla="*/ 12 w 25"/>
                  <a:gd name="T17" fmla="*/ 24 h 24"/>
                  <a:gd name="T18" fmla="*/ 12 w 25"/>
                  <a:gd name="T19" fmla="*/ 8 h 24"/>
                  <a:gd name="T20" fmla="*/ 10 w 25"/>
                  <a:gd name="T21" fmla="*/ 8 h 24"/>
                  <a:gd name="T22" fmla="*/ 8 w 25"/>
                  <a:gd name="T23" fmla="*/ 10 h 24"/>
                  <a:gd name="T24" fmla="*/ 8 w 25"/>
                  <a:gd name="T25" fmla="*/ 13 h 24"/>
                  <a:gd name="T26" fmla="*/ 11 w 25"/>
                  <a:gd name="T27" fmla="*/ 16 h 24"/>
                  <a:gd name="T28" fmla="*/ 13 w 25"/>
                  <a:gd name="T29" fmla="*/ 16 h 24"/>
                  <a:gd name="T30" fmla="*/ 15 w 25"/>
                  <a:gd name="T31" fmla="*/ 11 h 24"/>
                  <a:gd name="T32" fmla="*/ 12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9" y="24"/>
                      <a:pt x="7" y="23"/>
                    </a:cubicBezTo>
                    <a:cubicBezTo>
                      <a:pt x="4" y="22"/>
                      <a:pt x="2" y="19"/>
                      <a:pt x="1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2" y="4"/>
                      <a:pt x="4" y="2"/>
                      <a:pt x="7" y="1"/>
                    </a:cubicBezTo>
                    <a:cubicBezTo>
                      <a:pt x="9" y="0"/>
                      <a:pt x="10" y="0"/>
                      <a:pt x="12" y="0"/>
                    </a:cubicBezTo>
                    <a:cubicBezTo>
                      <a:pt x="16" y="0"/>
                      <a:pt x="21" y="3"/>
                      <a:pt x="23" y="8"/>
                    </a:cubicBezTo>
                    <a:cubicBezTo>
                      <a:pt x="25" y="14"/>
                      <a:pt x="22" y="21"/>
                      <a:pt x="16" y="23"/>
                    </a:cubicBezTo>
                    <a:cubicBezTo>
                      <a:pt x="15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8"/>
                    </a:cubicBezTo>
                    <a:cubicBezTo>
                      <a:pt x="9" y="9"/>
                      <a:pt x="9" y="9"/>
                      <a:pt x="8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10" y="15"/>
                      <a:pt x="11" y="16"/>
                    </a:cubicBezTo>
                    <a:cubicBezTo>
                      <a:pt x="12" y="16"/>
                      <a:pt x="13" y="16"/>
                      <a:pt x="13" y="16"/>
                    </a:cubicBezTo>
                    <a:cubicBezTo>
                      <a:pt x="15" y="15"/>
                      <a:pt x="16" y="13"/>
                      <a:pt x="15" y="11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50" name="Freeform 550"/>
              <p:cNvSpPr>
                <a:spLocks noEditPoints="1"/>
              </p:cNvSpPr>
              <p:nvPr/>
            </p:nvSpPr>
            <p:spPr bwMode="auto">
              <a:xfrm>
                <a:off x="-4606925" y="2438400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7 w 25"/>
                  <a:gd name="T3" fmla="*/ 22 h 24"/>
                  <a:gd name="T4" fmla="*/ 1 w 25"/>
                  <a:gd name="T5" fmla="*/ 16 h 24"/>
                  <a:gd name="T6" fmla="*/ 1 w 25"/>
                  <a:gd name="T7" fmla="*/ 6 h 24"/>
                  <a:gd name="T8" fmla="*/ 8 w 25"/>
                  <a:gd name="T9" fmla="*/ 0 h 24"/>
                  <a:gd name="T10" fmla="*/ 12 w 25"/>
                  <a:gd name="T11" fmla="*/ 0 h 24"/>
                  <a:gd name="T12" fmla="*/ 23 w 25"/>
                  <a:gd name="T13" fmla="*/ 8 h 24"/>
                  <a:gd name="T14" fmla="*/ 16 w 25"/>
                  <a:gd name="T15" fmla="*/ 23 h 24"/>
                  <a:gd name="T16" fmla="*/ 13 w 25"/>
                  <a:gd name="T17" fmla="*/ 24 h 24"/>
                  <a:gd name="T18" fmla="*/ 12 w 25"/>
                  <a:gd name="T19" fmla="*/ 8 h 24"/>
                  <a:gd name="T20" fmla="*/ 11 w 25"/>
                  <a:gd name="T21" fmla="*/ 8 h 24"/>
                  <a:gd name="T22" fmla="*/ 9 w 25"/>
                  <a:gd name="T23" fmla="*/ 10 h 24"/>
                  <a:gd name="T24" fmla="*/ 9 w 25"/>
                  <a:gd name="T25" fmla="*/ 13 h 24"/>
                  <a:gd name="T26" fmla="*/ 11 w 25"/>
                  <a:gd name="T27" fmla="*/ 15 h 24"/>
                  <a:gd name="T28" fmla="*/ 13 w 25"/>
                  <a:gd name="T29" fmla="*/ 15 h 24"/>
                  <a:gd name="T30" fmla="*/ 16 w 25"/>
                  <a:gd name="T31" fmla="*/ 10 h 24"/>
                  <a:gd name="T32" fmla="*/ 12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9" y="23"/>
                      <a:pt x="7" y="22"/>
                    </a:cubicBezTo>
                    <a:cubicBezTo>
                      <a:pt x="4" y="21"/>
                      <a:pt x="2" y="19"/>
                      <a:pt x="1" y="16"/>
                    </a:cubicBezTo>
                    <a:cubicBezTo>
                      <a:pt x="0" y="13"/>
                      <a:pt x="0" y="9"/>
                      <a:pt x="1" y="6"/>
                    </a:cubicBezTo>
                    <a:cubicBezTo>
                      <a:pt x="3" y="3"/>
                      <a:pt x="5" y="1"/>
                      <a:pt x="8" y="0"/>
                    </a:cubicBezTo>
                    <a:cubicBezTo>
                      <a:pt x="9" y="0"/>
                      <a:pt x="11" y="0"/>
                      <a:pt x="12" y="0"/>
                    </a:cubicBezTo>
                    <a:cubicBezTo>
                      <a:pt x="17" y="0"/>
                      <a:pt x="22" y="3"/>
                      <a:pt x="23" y="8"/>
                    </a:cubicBezTo>
                    <a:cubicBezTo>
                      <a:pt x="25" y="14"/>
                      <a:pt x="22" y="21"/>
                      <a:pt x="16" y="23"/>
                    </a:cubicBezTo>
                    <a:cubicBezTo>
                      <a:pt x="15" y="23"/>
                      <a:pt x="14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9" y="9"/>
                      <a:pt x="9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2" y="16"/>
                      <a:pt x="13" y="16"/>
                      <a:pt x="13" y="15"/>
                    </a:cubicBezTo>
                    <a:cubicBezTo>
                      <a:pt x="15" y="15"/>
                      <a:pt x="16" y="13"/>
                      <a:pt x="16" y="10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51" name="Freeform 551"/>
              <p:cNvSpPr>
                <a:spLocks noEditPoints="1"/>
              </p:cNvSpPr>
              <p:nvPr/>
            </p:nvSpPr>
            <p:spPr bwMode="auto">
              <a:xfrm>
                <a:off x="-4576763" y="2427288"/>
                <a:ext cx="57150" cy="52388"/>
              </a:xfrm>
              <a:custGeom>
                <a:avLst/>
                <a:gdLst>
                  <a:gd name="T0" fmla="*/ 13 w 26"/>
                  <a:gd name="T1" fmla="*/ 24 h 24"/>
                  <a:gd name="T2" fmla="*/ 2 w 26"/>
                  <a:gd name="T3" fmla="*/ 15 h 24"/>
                  <a:gd name="T4" fmla="*/ 2 w 26"/>
                  <a:gd name="T5" fmla="*/ 6 h 24"/>
                  <a:gd name="T6" fmla="*/ 9 w 26"/>
                  <a:gd name="T7" fmla="*/ 0 h 24"/>
                  <a:gd name="T8" fmla="*/ 12 w 26"/>
                  <a:gd name="T9" fmla="*/ 0 h 24"/>
                  <a:gd name="T10" fmla="*/ 24 w 26"/>
                  <a:gd name="T11" fmla="*/ 9 h 24"/>
                  <a:gd name="T12" fmla="*/ 16 w 26"/>
                  <a:gd name="T13" fmla="*/ 24 h 24"/>
                  <a:gd name="T14" fmla="*/ 13 w 26"/>
                  <a:gd name="T15" fmla="*/ 24 h 24"/>
                  <a:gd name="T16" fmla="*/ 12 w 26"/>
                  <a:gd name="T17" fmla="*/ 8 h 24"/>
                  <a:gd name="T18" fmla="*/ 11 w 26"/>
                  <a:gd name="T19" fmla="*/ 8 h 24"/>
                  <a:gd name="T20" fmla="*/ 9 w 26"/>
                  <a:gd name="T21" fmla="*/ 10 h 24"/>
                  <a:gd name="T22" fmla="*/ 9 w 26"/>
                  <a:gd name="T23" fmla="*/ 13 h 24"/>
                  <a:gd name="T24" fmla="*/ 14 w 26"/>
                  <a:gd name="T25" fmla="*/ 16 h 24"/>
                  <a:gd name="T26" fmla="*/ 16 w 26"/>
                  <a:gd name="T27" fmla="*/ 11 h 24"/>
                  <a:gd name="T28" fmla="*/ 12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8" y="24"/>
                      <a:pt x="3" y="21"/>
                      <a:pt x="2" y="15"/>
                    </a:cubicBezTo>
                    <a:cubicBezTo>
                      <a:pt x="0" y="12"/>
                      <a:pt x="1" y="9"/>
                      <a:pt x="2" y="6"/>
                    </a:cubicBezTo>
                    <a:cubicBezTo>
                      <a:pt x="4" y="3"/>
                      <a:pt x="6" y="1"/>
                      <a:pt x="9" y="0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8" y="0"/>
                      <a:pt x="23" y="3"/>
                      <a:pt x="24" y="9"/>
                    </a:cubicBezTo>
                    <a:cubicBezTo>
                      <a:pt x="26" y="15"/>
                      <a:pt x="22" y="22"/>
                      <a:pt x="16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10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10" y="15"/>
                      <a:pt x="12" y="16"/>
                      <a:pt x="14" y="16"/>
                    </a:cubicBezTo>
                    <a:cubicBezTo>
                      <a:pt x="16" y="15"/>
                      <a:pt x="17" y="13"/>
                      <a:pt x="16" y="11"/>
                    </a:cubicBezTo>
                    <a:cubicBezTo>
                      <a:pt x="16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52" name="Freeform 552"/>
              <p:cNvSpPr>
                <a:spLocks noEditPoints="1"/>
              </p:cNvSpPr>
              <p:nvPr/>
            </p:nvSpPr>
            <p:spPr bwMode="auto">
              <a:xfrm>
                <a:off x="-4699000" y="2438400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2 w 26"/>
                  <a:gd name="T3" fmla="*/ 17 h 24"/>
                  <a:gd name="T4" fmla="*/ 1 w 26"/>
                  <a:gd name="T5" fmla="*/ 8 h 24"/>
                  <a:gd name="T6" fmla="*/ 7 w 26"/>
                  <a:gd name="T7" fmla="*/ 1 h 24"/>
                  <a:gd name="T8" fmla="*/ 13 w 26"/>
                  <a:gd name="T9" fmla="*/ 0 h 24"/>
                  <a:gd name="T10" fmla="*/ 24 w 26"/>
                  <a:gd name="T11" fmla="*/ 7 h 24"/>
                  <a:gd name="T12" fmla="*/ 18 w 26"/>
                  <a:gd name="T13" fmla="*/ 23 h 24"/>
                  <a:gd name="T14" fmla="*/ 13 w 26"/>
                  <a:gd name="T15" fmla="*/ 24 h 24"/>
                  <a:gd name="T16" fmla="*/ 13 w 26"/>
                  <a:gd name="T17" fmla="*/ 8 h 24"/>
                  <a:gd name="T18" fmla="*/ 11 w 26"/>
                  <a:gd name="T19" fmla="*/ 8 h 24"/>
                  <a:gd name="T20" fmla="*/ 9 w 26"/>
                  <a:gd name="T21" fmla="*/ 10 h 24"/>
                  <a:gd name="T22" fmla="*/ 9 w 26"/>
                  <a:gd name="T23" fmla="*/ 13 h 24"/>
                  <a:gd name="T24" fmla="*/ 14 w 26"/>
                  <a:gd name="T25" fmla="*/ 15 h 24"/>
                  <a:gd name="T26" fmla="*/ 16 w 26"/>
                  <a:gd name="T27" fmla="*/ 10 h 24"/>
                  <a:gd name="T28" fmla="*/ 13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8" y="24"/>
                      <a:pt x="4" y="21"/>
                      <a:pt x="2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2" y="5"/>
                      <a:pt x="4" y="2"/>
                      <a:pt x="7" y="1"/>
                    </a:cubicBezTo>
                    <a:cubicBezTo>
                      <a:pt x="9" y="0"/>
                      <a:pt x="11" y="0"/>
                      <a:pt x="13" y="0"/>
                    </a:cubicBezTo>
                    <a:cubicBezTo>
                      <a:pt x="17" y="0"/>
                      <a:pt x="22" y="2"/>
                      <a:pt x="24" y="7"/>
                    </a:cubicBezTo>
                    <a:cubicBezTo>
                      <a:pt x="26" y="13"/>
                      <a:pt x="24" y="20"/>
                      <a:pt x="18" y="23"/>
                    </a:cubicBezTo>
                    <a:cubicBezTo>
                      <a:pt x="16" y="23"/>
                      <a:pt x="15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9" y="11"/>
                      <a:pt x="9" y="13"/>
                      <a:pt x="9" y="13"/>
                    </a:cubicBezTo>
                    <a:cubicBezTo>
                      <a:pt x="10" y="15"/>
                      <a:pt x="13" y="16"/>
                      <a:pt x="14" y="15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6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53" name="Freeform 553"/>
              <p:cNvSpPr>
                <a:spLocks noEditPoints="1"/>
              </p:cNvSpPr>
              <p:nvPr/>
            </p:nvSpPr>
            <p:spPr bwMode="auto">
              <a:xfrm>
                <a:off x="-4667250" y="2424113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1 w 25"/>
                  <a:gd name="T3" fmla="*/ 17 h 24"/>
                  <a:gd name="T4" fmla="*/ 1 w 25"/>
                  <a:gd name="T5" fmla="*/ 8 h 24"/>
                  <a:gd name="T6" fmla="*/ 7 w 25"/>
                  <a:gd name="T7" fmla="*/ 1 h 24"/>
                  <a:gd name="T8" fmla="*/ 17 w 25"/>
                  <a:gd name="T9" fmla="*/ 1 h 24"/>
                  <a:gd name="T10" fmla="*/ 23 w 25"/>
                  <a:gd name="T11" fmla="*/ 7 h 24"/>
                  <a:gd name="T12" fmla="*/ 23 w 25"/>
                  <a:gd name="T13" fmla="*/ 17 h 24"/>
                  <a:gd name="T14" fmla="*/ 17 w 25"/>
                  <a:gd name="T15" fmla="*/ 23 h 24"/>
                  <a:gd name="T16" fmla="*/ 12 w 25"/>
                  <a:gd name="T17" fmla="*/ 24 h 24"/>
                  <a:gd name="T18" fmla="*/ 12 w 25"/>
                  <a:gd name="T19" fmla="*/ 8 h 24"/>
                  <a:gd name="T20" fmla="*/ 11 w 25"/>
                  <a:gd name="T21" fmla="*/ 8 h 24"/>
                  <a:gd name="T22" fmla="*/ 9 w 25"/>
                  <a:gd name="T23" fmla="*/ 11 h 24"/>
                  <a:gd name="T24" fmla="*/ 9 w 25"/>
                  <a:gd name="T25" fmla="*/ 14 h 24"/>
                  <a:gd name="T26" fmla="*/ 14 w 25"/>
                  <a:gd name="T27" fmla="*/ 16 h 24"/>
                  <a:gd name="T28" fmla="*/ 16 w 25"/>
                  <a:gd name="T29" fmla="*/ 14 h 24"/>
                  <a:gd name="T30" fmla="*/ 16 w 25"/>
                  <a:gd name="T31" fmla="*/ 10 h 24"/>
                  <a:gd name="T32" fmla="*/ 14 w 25"/>
                  <a:gd name="T33" fmla="*/ 8 h 24"/>
                  <a:gd name="T34" fmla="*/ 12 w 25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8" y="24"/>
                      <a:pt x="3" y="21"/>
                      <a:pt x="1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2" y="5"/>
                      <a:pt x="4" y="2"/>
                      <a:pt x="7" y="1"/>
                    </a:cubicBezTo>
                    <a:cubicBezTo>
                      <a:pt x="10" y="0"/>
                      <a:pt x="14" y="0"/>
                      <a:pt x="17" y="1"/>
                    </a:cubicBezTo>
                    <a:cubicBezTo>
                      <a:pt x="20" y="2"/>
                      <a:pt x="22" y="4"/>
                      <a:pt x="23" y="7"/>
                    </a:cubicBezTo>
                    <a:cubicBezTo>
                      <a:pt x="25" y="10"/>
                      <a:pt x="25" y="14"/>
                      <a:pt x="23" y="17"/>
                    </a:cubicBezTo>
                    <a:cubicBezTo>
                      <a:pt x="22" y="19"/>
                      <a:pt x="20" y="22"/>
                      <a:pt x="17" y="23"/>
                    </a:cubicBezTo>
                    <a:cubicBezTo>
                      <a:pt x="16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10" y="16"/>
                      <a:pt x="12" y="17"/>
                      <a:pt x="14" y="16"/>
                    </a:cubicBezTo>
                    <a:cubicBezTo>
                      <a:pt x="14" y="15"/>
                      <a:pt x="15" y="15"/>
                      <a:pt x="16" y="14"/>
                    </a:cubicBezTo>
                    <a:cubicBezTo>
                      <a:pt x="16" y="13"/>
                      <a:pt x="16" y="12"/>
                      <a:pt x="16" y="10"/>
                    </a:cubicBezTo>
                    <a:cubicBezTo>
                      <a:pt x="16" y="9"/>
                      <a:pt x="15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54" name="Freeform 554"/>
              <p:cNvSpPr>
                <a:spLocks noEditPoints="1"/>
              </p:cNvSpPr>
              <p:nvPr/>
            </p:nvSpPr>
            <p:spPr bwMode="auto">
              <a:xfrm>
                <a:off x="-4633913" y="2411413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1 w 25"/>
                  <a:gd name="T3" fmla="*/ 17 h 24"/>
                  <a:gd name="T4" fmla="*/ 1 w 25"/>
                  <a:gd name="T5" fmla="*/ 7 h 24"/>
                  <a:gd name="T6" fmla="*/ 8 w 25"/>
                  <a:gd name="T7" fmla="*/ 1 h 24"/>
                  <a:gd name="T8" fmla="*/ 12 w 25"/>
                  <a:gd name="T9" fmla="*/ 0 h 24"/>
                  <a:gd name="T10" fmla="*/ 13 w 25"/>
                  <a:gd name="T11" fmla="*/ 0 h 24"/>
                  <a:gd name="T12" fmla="*/ 17 w 25"/>
                  <a:gd name="T13" fmla="*/ 1 h 24"/>
                  <a:gd name="T14" fmla="*/ 24 w 25"/>
                  <a:gd name="T15" fmla="*/ 8 h 24"/>
                  <a:gd name="T16" fmla="*/ 23 w 25"/>
                  <a:gd name="T17" fmla="*/ 17 h 24"/>
                  <a:gd name="T18" fmla="*/ 20 w 25"/>
                  <a:gd name="T19" fmla="*/ 21 h 24"/>
                  <a:gd name="T20" fmla="*/ 17 w 25"/>
                  <a:gd name="T21" fmla="*/ 23 h 24"/>
                  <a:gd name="T22" fmla="*/ 12 w 25"/>
                  <a:gd name="T23" fmla="*/ 24 h 24"/>
                  <a:gd name="T24" fmla="*/ 12 w 25"/>
                  <a:gd name="T25" fmla="*/ 8 h 24"/>
                  <a:gd name="T26" fmla="*/ 11 w 25"/>
                  <a:gd name="T27" fmla="*/ 8 h 24"/>
                  <a:gd name="T28" fmla="*/ 8 w 25"/>
                  <a:gd name="T29" fmla="*/ 10 h 24"/>
                  <a:gd name="T30" fmla="*/ 8 w 25"/>
                  <a:gd name="T31" fmla="*/ 13 h 24"/>
                  <a:gd name="T32" fmla="*/ 14 w 25"/>
                  <a:gd name="T33" fmla="*/ 16 h 24"/>
                  <a:gd name="T34" fmla="*/ 15 w 25"/>
                  <a:gd name="T35" fmla="*/ 15 h 24"/>
                  <a:gd name="T36" fmla="*/ 15 w 25"/>
                  <a:gd name="T37" fmla="*/ 15 h 24"/>
                  <a:gd name="T38" fmla="*/ 16 w 25"/>
                  <a:gd name="T39" fmla="*/ 14 h 24"/>
                  <a:gd name="T40" fmla="*/ 16 w 25"/>
                  <a:gd name="T41" fmla="*/ 11 h 24"/>
                  <a:gd name="T42" fmla="*/ 14 w 25"/>
                  <a:gd name="T43" fmla="*/ 8 h 24"/>
                  <a:gd name="T44" fmla="*/ 12 w 25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7" y="24"/>
                      <a:pt x="3" y="21"/>
                      <a:pt x="1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2" y="4"/>
                      <a:pt x="5" y="2"/>
                      <a:pt x="8" y="1"/>
                    </a:cubicBezTo>
                    <a:cubicBezTo>
                      <a:pt x="9" y="0"/>
                      <a:pt x="11" y="0"/>
                      <a:pt x="1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6" y="0"/>
                      <a:pt x="17" y="1"/>
                    </a:cubicBezTo>
                    <a:cubicBezTo>
                      <a:pt x="20" y="2"/>
                      <a:pt x="22" y="5"/>
                      <a:pt x="24" y="8"/>
                    </a:cubicBezTo>
                    <a:cubicBezTo>
                      <a:pt x="25" y="11"/>
                      <a:pt x="24" y="14"/>
                      <a:pt x="23" y="17"/>
                    </a:cubicBezTo>
                    <a:cubicBezTo>
                      <a:pt x="22" y="19"/>
                      <a:pt x="22" y="20"/>
                      <a:pt x="20" y="21"/>
                    </a:cubicBezTo>
                    <a:cubicBezTo>
                      <a:pt x="19" y="22"/>
                      <a:pt x="18" y="23"/>
                      <a:pt x="17" y="23"/>
                    </a:cubicBezTo>
                    <a:cubicBezTo>
                      <a:pt x="15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8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5"/>
                      <a:pt x="12" y="17"/>
                      <a:pt x="14" y="16"/>
                    </a:cubicBezTo>
                    <a:cubicBezTo>
                      <a:pt x="14" y="16"/>
                      <a:pt x="14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6" y="14"/>
                      <a:pt x="16" y="14"/>
                    </a:cubicBezTo>
                    <a:cubicBezTo>
                      <a:pt x="16" y="13"/>
                      <a:pt x="16" y="12"/>
                      <a:pt x="16" y="11"/>
                    </a:cubicBezTo>
                    <a:cubicBezTo>
                      <a:pt x="16" y="10"/>
                      <a:pt x="15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55" name="Freeform 555"/>
              <p:cNvSpPr>
                <a:spLocks noEditPoints="1"/>
              </p:cNvSpPr>
              <p:nvPr/>
            </p:nvSpPr>
            <p:spPr bwMode="auto">
              <a:xfrm>
                <a:off x="-4602163" y="2400300"/>
                <a:ext cx="55563" cy="50800"/>
              </a:xfrm>
              <a:custGeom>
                <a:avLst/>
                <a:gdLst>
                  <a:gd name="T0" fmla="*/ 12 w 26"/>
                  <a:gd name="T1" fmla="*/ 24 h 24"/>
                  <a:gd name="T2" fmla="*/ 1 w 26"/>
                  <a:gd name="T3" fmla="*/ 16 h 24"/>
                  <a:gd name="T4" fmla="*/ 1 w 26"/>
                  <a:gd name="T5" fmla="*/ 6 h 24"/>
                  <a:gd name="T6" fmla="*/ 9 w 26"/>
                  <a:gd name="T7" fmla="*/ 0 h 24"/>
                  <a:gd name="T8" fmla="*/ 12 w 26"/>
                  <a:gd name="T9" fmla="*/ 0 h 24"/>
                  <a:gd name="T10" fmla="*/ 24 w 26"/>
                  <a:gd name="T11" fmla="*/ 8 h 24"/>
                  <a:gd name="T12" fmla="*/ 16 w 26"/>
                  <a:gd name="T13" fmla="*/ 23 h 24"/>
                  <a:gd name="T14" fmla="*/ 12 w 26"/>
                  <a:gd name="T15" fmla="*/ 24 h 24"/>
                  <a:gd name="T16" fmla="*/ 12 w 26"/>
                  <a:gd name="T17" fmla="*/ 8 h 24"/>
                  <a:gd name="T18" fmla="*/ 11 w 26"/>
                  <a:gd name="T19" fmla="*/ 8 h 24"/>
                  <a:gd name="T20" fmla="*/ 9 w 26"/>
                  <a:gd name="T21" fmla="*/ 10 h 24"/>
                  <a:gd name="T22" fmla="*/ 9 w 26"/>
                  <a:gd name="T23" fmla="*/ 13 h 24"/>
                  <a:gd name="T24" fmla="*/ 14 w 26"/>
                  <a:gd name="T25" fmla="*/ 16 h 24"/>
                  <a:gd name="T26" fmla="*/ 16 w 26"/>
                  <a:gd name="T27" fmla="*/ 10 h 24"/>
                  <a:gd name="T28" fmla="*/ 12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7" y="24"/>
                      <a:pt x="3" y="21"/>
                      <a:pt x="1" y="16"/>
                    </a:cubicBezTo>
                    <a:cubicBezTo>
                      <a:pt x="0" y="13"/>
                      <a:pt x="0" y="9"/>
                      <a:pt x="1" y="6"/>
                    </a:cubicBezTo>
                    <a:cubicBezTo>
                      <a:pt x="3" y="3"/>
                      <a:pt x="5" y="1"/>
                      <a:pt x="9" y="0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8" y="0"/>
                      <a:pt x="22" y="3"/>
                      <a:pt x="24" y="8"/>
                    </a:cubicBezTo>
                    <a:cubicBezTo>
                      <a:pt x="26" y="14"/>
                      <a:pt x="22" y="21"/>
                      <a:pt x="16" y="23"/>
                    </a:cubicBezTo>
                    <a:cubicBezTo>
                      <a:pt x="15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1" y="8"/>
                    </a:cubicBezTo>
                    <a:cubicBezTo>
                      <a:pt x="10" y="8"/>
                      <a:pt x="9" y="9"/>
                      <a:pt x="9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9" y="15"/>
                      <a:pt x="12" y="16"/>
                      <a:pt x="14" y="16"/>
                    </a:cubicBezTo>
                    <a:cubicBezTo>
                      <a:pt x="16" y="15"/>
                      <a:pt x="17" y="13"/>
                      <a:pt x="16" y="10"/>
                    </a:cubicBezTo>
                    <a:cubicBezTo>
                      <a:pt x="16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56" name="Freeform 556"/>
              <p:cNvSpPr>
                <a:spLocks noEditPoints="1"/>
              </p:cNvSpPr>
              <p:nvPr/>
            </p:nvSpPr>
            <p:spPr bwMode="auto">
              <a:xfrm>
                <a:off x="-4699000" y="2398713"/>
                <a:ext cx="58738" cy="52388"/>
              </a:xfrm>
              <a:custGeom>
                <a:avLst/>
                <a:gdLst>
                  <a:gd name="T0" fmla="*/ 13 w 27"/>
                  <a:gd name="T1" fmla="*/ 25 h 25"/>
                  <a:gd name="T2" fmla="*/ 2 w 27"/>
                  <a:gd name="T3" fmla="*/ 18 h 25"/>
                  <a:gd name="T4" fmla="*/ 1 w 27"/>
                  <a:gd name="T5" fmla="*/ 9 h 25"/>
                  <a:gd name="T6" fmla="*/ 8 w 27"/>
                  <a:gd name="T7" fmla="*/ 2 h 25"/>
                  <a:gd name="T8" fmla="*/ 14 w 27"/>
                  <a:gd name="T9" fmla="*/ 0 h 25"/>
                  <a:gd name="T10" fmla="*/ 25 w 27"/>
                  <a:gd name="T11" fmla="*/ 8 h 25"/>
                  <a:gd name="T12" fmla="*/ 18 w 27"/>
                  <a:gd name="T13" fmla="*/ 24 h 25"/>
                  <a:gd name="T14" fmla="*/ 13 w 27"/>
                  <a:gd name="T15" fmla="*/ 25 h 25"/>
                  <a:gd name="T16" fmla="*/ 14 w 27"/>
                  <a:gd name="T17" fmla="*/ 8 h 25"/>
                  <a:gd name="T18" fmla="*/ 11 w 27"/>
                  <a:gd name="T19" fmla="*/ 9 h 25"/>
                  <a:gd name="T20" fmla="*/ 9 w 27"/>
                  <a:gd name="T21" fmla="*/ 11 h 25"/>
                  <a:gd name="T22" fmla="*/ 9 w 27"/>
                  <a:gd name="T23" fmla="*/ 14 h 25"/>
                  <a:gd name="T24" fmla="*/ 13 w 27"/>
                  <a:gd name="T25" fmla="*/ 17 h 25"/>
                  <a:gd name="T26" fmla="*/ 15 w 27"/>
                  <a:gd name="T27" fmla="*/ 16 h 25"/>
                  <a:gd name="T28" fmla="*/ 17 w 27"/>
                  <a:gd name="T29" fmla="*/ 11 h 25"/>
                  <a:gd name="T30" fmla="*/ 14 w 27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5">
                    <a:moveTo>
                      <a:pt x="13" y="25"/>
                    </a:moveTo>
                    <a:cubicBezTo>
                      <a:pt x="8" y="25"/>
                      <a:pt x="4" y="22"/>
                      <a:pt x="2" y="18"/>
                    </a:cubicBezTo>
                    <a:cubicBezTo>
                      <a:pt x="1" y="15"/>
                      <a:pt x="0" y="12"/>
                      <a:pt x="1" y="9"/>
                    </a:cubicBezTo>
                    <a:cubicBezTo>
                      <a:pt x="3" y="6"/>
                      <a:pt x="5" y="3"/>
                      <a:pt x="8" y="2"/>
                    </a:cubicBezTo>
                    <a:cubicBezTo>
                      <a:pt x="10" y="1"/>
                      <a:pt x="12" y="0"/>
                      <a:pt x="14" y="0"/>
                    </a:cubicBezTo>
                    <a:cubicBezTo>
                      <a:pt x="18" y="0"/>
                      <a:pt x="23" y="3"/>
                      <a:pt x="25" y="8"/>
                    </a:cubicBezTo>
                    <a:cubicBezTo>
                      <a:pt x="27" y="14"/>
                      <a:pt x="24" y="21"/>
                      <a:pt x="18" y="24"/>
                    </a:cubicBezTo>
                    <a:cubicBezTo>
                      <a:pt x="17" y="24"/>
                      <a:pt x="15" y="25"/>
                      <a:pt x="13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9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6"/>
                      <a:pt x="11" y="17"/>
                      <a:pt x="13" y="17"/>
                    </a:cubicBezTo>
                    <a:cubicBezTo>
                      <a:pt x="14" y="17"/>
                      <a:pt x="14" y="17"/>
                      <a:pt x="15" y="16"/>
                    </a:cubicBezTo>
                    <a:cubicBezTo>
                      <a:pt x="17" y="15"/>
                      <a:pt x="18" y="13"/>
                      <a:pt x="17" y="11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57" name="Freeform 557"/>
              <p:cNvSpPr>
                <a:spLocks noEditPoints="1"/>
              </p:cNvSpPr>
              <p:nvPr/>
            </p:nvSpPr>
            <p:spPr bwMode="auto">
              <a:xfrm>
                <a:off x="-4699000" y="2325688"/>
                <a:ext cx="85725" cy="79375"/>
              </a:xfrm>
              <a:custGeom>
                <a:avLst/>
                <a:gdLst>
                  <a:gd name="T0" fmla="*/ 19 w 40"/>
                  <a:gd name="T1" fmla="*/ 37 h 37"/>
                  <a:gd name="T2" fmla="*/ 13 w 40"/>
                  <a:gd name="T3" fmla="*/ 36 h 37"/>
                  <a:gd name="T4" fmla="*/ 2 w 40"/>
                  <a:gd name="T5" fmla="*/ 27 h 37"/>
                  <a:gd name="T6" fmla="*/ 2 w 40"/>
                  <a:gd name="T7" fmla="*/ 12 h 37"/>
                  <a:gd name="T8" fmla="*/ 6 w 40"/>
                  <a:gd name="T9" fmla="*/ 6 h 37"/>
                  <a:gd name="T10" fmla="*/ 13 w 40"/>
                  <a:gd name="T11" fmla="*/ 2 h 37"/>
                  <a:gd name="T12" fmla="*/ 28 w 40"/>
                  <a:gd name="T13" fmla="*/ 1 h 37"/>
                  <a:gd name="T14" fmla="*/ 39 w 40"/>
                  <a:gd name="T15" fmla="*/ 12 h 37"/>
                  <a:gd name="T16" fmla="*/ 38 w 40"/>
                  <a:gd name="T17" fmla="*/ 26 h 37"/>
                  <a:gd name="T18" fmla="*/ 27 w 40"/>
                  <a:gd name="T19" fmla="*/ 36 h 37"/>
                  <a:gd name="T20" fmla="*/ 19 w 40"/>
                  <a:gd name="T21" fmla="*/ 37 h 37"/>
                  <a:gd name="T22" fmla="*/ 21 w 40"/>
                  <a:gd name="T23" fmla="*/ 8 h 37"/>
                  <a:gd name="T24" fmla="*/ 16 w 40"/>
                  <a:gd name="T25" fmla="*/ 9 h 37"/>
                  <a:gd name="T26" fmla="*/ 12 w 40"/>
                  <a:gd name="T27" fmla="*/ 12 h 37"/>
                  <a:gd name="T28" fmla="*/ 9 w 40"/>
                  <a:gd name="T29" fmla="*/ 15 h 37"/>
                  <a:gd name="T30" fmla="*/ 9 w 40"/>
                  <a:gd name="T31" fmla="*/ 23 h 37"/>
                  <a:gd name="T32" fmla="*/ 15 w 40"/>
                  <a:gd name="T33" fmla="*/ 28 h 37"/>
                  <a:gd name="T34" fmla="*/ 19 w 40"/>
                  <a:gd name="T35" fmla="*/ 29 h 37"/>
                  <a:gd name="T36" fmla="*/ 19 w 40"/>
                  <a:gd name="T37" fmla="*/ 29 h 37"/>
                  <a:gd name="T38" fmla="*/ 24 w 40"/>
                  <a:gd name="T39" fmla="*/ 28 h 37"/>
                  <a:gd name="T40" fmla="*/ 30 w 40"/>
                  <a:gd name="T41" fmla="*/ 22 h 37"/>
                  <a:gd name="T42" fmla="*/ 31 w 40"/>
                  <a:gd name="T43" fmla="*/ 14 h 37"/>
                  <a:gd name="T44" fmla="*/ 26 w 40"/>
                  <a:gd name="T45" fmla="*/ 9 h 37"/>
                  <a:gd name="T46" fmla="*/ 21 w 40"/>
                  <a:gd name="T4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0" h="37">
                    <a:moveTo>
                      <a:pt x="19" y="37"/>
                    </a:moveTo>
                    <a:cubicBezTo>
                      <a:pt x="17" y="37"/>
                      <a:pt x="15" y="37"/>
                      <a:pt x="13" y="36"/>
                    </a:cubicBezTo>
                    <a:cubicBezTo>
                      <a:pt x="8" y="34"/>
                      <a:pt x="4" y="31"/>
                      <a:pt x="2" y="27"/>
                    </a:cubicBezTo>
                    <a:cubicBezTo>
                      <a:pt x="0" y="22"/>
                      <a:pt x="0" y="17"/>
                      <a:pt x="2" y="12"/>
                    </a:cubicBezTo>
                    <a:cubicBezTo>
                      <a:pt x="3" y="10"/>
                      <a:pt x="5" y="8"/>
                      <a:pt x="6" y="6"/>
                    </a:cubicBezTo>
                    <a:cubicBezTo>
                      <a:pt x="8" y="4"/>
                      <a:pt x="11" y="3"/>
                      <a:pt x="13" y="2"/>
                    </a:cubicBezTo>
                    <a:cubicBezTo>
                      <a:pt x="18" y="0"/>
                      <a:pt x="24" y="0"/>
                      <a:pt x="28" y="1"/>
                    </a:cubicBezTo>
                    <a:cubicBezTo>
                      <a:pt x="33" y="3"/>
                      <a:pt x="37" y="7"/>
                      <a:pt x="39" y="12"/>
                    </a:cubicBezTo>
                    <a:cubicBezTo>
                      <a:pt x="40" y="16"/>
                      <a:pt x="40" y="21"/>
                      <a:pt x="38" y="26"/>
                    </a:cubicBezTo>
                    <a:cubicBezTo>
                      <a:pt x="35" y="30"/>
                      <a:pt x="32" y="34"/>
                      <a:pt x="27" y="36"/>
                    </a:cubicBezTo>
                    <a:cubicBezTo>
                      <a:pt x="25" y="37"/>
                      <a:pt x="22" y="37"/>
                      <a:pt x="19" y="37"/>
                    </a:cubicBezTo>
                    <a:close/>
                    <a:moveTo>
                      <a:pt x="21" y="8"/>
                    </a:moveTo>
                    <a:cubicBezTo>
                      <a:pt x="20" y="8"/>
                      <a:pt x="18" y="9"/>
                      <a:pt x="16" y="9"/>
                    </a:cubicBezTo>
                    <a:cubicBezTo>
                      <a:pt x="15" y="10"/>
                      <a:pt x="13" y="11"/>
                      <a:pt x="12" y="12"/>
                    </a:cubicBezTo>
                    <a:cubicBezTo>
                      <a:pt x="11" y="13"/>
                      <a:pt x="10" y="14"/>
                      <a:pt x="9" y="15"/>
                    </a:cubicBezTo>
                    <a:cubicBezTo>
                      <a:pt x="8" y="18"/>
                      <a:pt x="8" y="21"/>
                      <a:pt x="9" y="23"/>
                    </a:cubicBezTo>
                    <a:cubicBezTo>
                      <a:pt x="10" y="26"/>
                      <a:pt x="12" y="27"/>
                      <a:pt x="15" y="28"/>
                    </a:cubicBezTo>
                    <a:cubicBezTo>
                      <a:pt x="16" y="29"/>
                      <a:pt x="18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21" y="29"/>
                      <a:pt x="23" y="29"/>
                      <a:pt x="24" y="28"/>
                    </a:cubicBezTo>
                    <a:cubicBezTo>
                      <a:pt x="27" y="27"/>
                      <a:pt x="29" y="25"/>
                      <a:pt x="30" y="22"/>
                    </a:cubicBezTo>
                    <a:cubicBezTo>
                      <a:pt x="31" y="20"/>
                      <a:pt x="32" y="18"/>
                      <a:pt x="31" y="14"/>
                    </a:cubicBezTo>
                    <a:cubicBezTo>
                      <a:pt x="30" y="12"/>
                      <a:pt x="28" y="10"/>
                      <a:pt x="26" y="9"/>
                    </a:cubicBezTo>
                    <a:cubicBezTo>
                      <a:pt x="24" y="8"/>
                      <a:pt x="23" y="8"/>
                      <a:pt x="2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58" name="Freeform 558"/>
              <p:cNvSpPr>
                <a:spLocks noEditPoints="1"/>
              </p:cNvSpPr>
              <p:nvPr/>
            </p:nvSpPr>
            <p:spPr bwMode="auto">
              <a:xfrm>
                <a:off x="-4664075" y="2384425"/>
                <a:ext cx="57150" cy="52388"/>
              </a:xfrm>
              <a:custGeom>
                <a:avLst/>
                <a:gdLst>
                  <a:gd name="T0" fmla="*/ 13 w 27"/>
                  <a:gd name="T1" fmla="*/ 24 h 24"/>
                  <a:gd name="T2" fmla="*/ 8 w 27"/>
                  <a:gd name="T3" fmla="*/ 23 h 24"/>
                  <a:gd name="T4" fmla="*/ 1 w 27"/>
                  <a:gd name="T5" fmla="*/ 17 h 24"/>
                  <a:gd name="T6" fmla="*/ 1 w 27"/>
                  <a:gd name="T7" fmla="*/ 7 h 24"/>
                  <a:gd name="T8" fmla="*/ 8 w 27"/>
                  <a:gd name="T9" fmla="*/ 1 h 24"/>
                  <a:gd name="T10" fmla="*/ 13 w 27"/>
                  <a:gd name="T11" fmla="*/ 0 h 24"/>
                  <a:gd name="T12" fmla="*/ 24 w 27"/>
                  <a:gd name="T13" fmla="*/ 7 h 24"/>
                  <a:gd name="T14" fmla="*/ 17 w 27"/>
                  <a:gd name="T15" fmla="*/ 23 h 24"/>
                  <a:gd name="T16" fmla="*/ 13 w 27"/>
                  <a:gd name="T17" fmla="*/ 24 h 24"/>
                  <a:gd name="T18" fmla="*/ 13 w 27"/>
                  <a:gd name="T19" fmla="*/ 8 h 24"/>
                  <a:gd name="T20" fmla="*/ 11 w 27"/>
                  <a:gd name="T21" fmla="*/ 8 h 24"/>
                  <a:gd name="T22" fmla="*/ 9 w 27"/>
                  <a:gd name="T23" fmla="*/ 11 h 24"/>
                  <a:gd name="T24" fmla="*/ 9 w 27"/>
                  <a:gd name="T25" fmla="*/ 14 h 24"/>
                  <a:gd name="T26" fmla="*/ 11 w 27"/>
                  <a:gd name="T27" fmla="*/ 16 h 24"/>
                  <a:gd name="T28" fmla="*/ 14 w 27"/>
                  <a:gd name="T29" fmla="*/ 16 h 24"/>
                  <a:gd name="T30" fmla="*/ 17 w 27"/>
                  <a:gd name="T31" fmla="*/ 10 h 24"/>
                  <a:gd name="T32" fmla="*/ 13 w 27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11" y="24"/>
                      <a:pt x="9" y="24"/>
                      <a:pt x="8" y="23"/>
                    </a:cubicBezTo>
                    <a:cubicBezTo>
                      <a:pt x="5" y="22"/>
                      <a:pt x="2" y="20"/>
                      <a:pt x="1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3" y="4"/>
                      <a:pt x="5" y="2"/>
                      <a:pt x="8" y="1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8" y="0"/>
                      <a:pt x="23" y="3"/>
                      <a:pt x="24" y="7"/>
                    </a:cubicBezTo>
                    <a:cubicBezTo>
                      <a:pt x="27" y="14"/>
                      <a:pt x="23" y="21"/>
                      <a:pt x="17" y="23"/>
                    </a:cubicBezTo>
                    <a:cubicBezTo>
                      <a:pt x="16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1" y="8"/>
                    </a:cubicBezTo>
                    <a:cubicBezTo>
                      <a:pt x="10" y="9"/>
                      <a:pt x="9" y="9"/>
                      <a:pt x="9" y="11"/>
                    </a:cubicBezTo>
                    <a:cubicBezTo>
                      <a:pt x="8" y="11"/>
                      <a:pt x="8" y="13"/>
                      <a:pt x="9" y="14"/>
                    </a:cubicBezTo>
                    <a:cubicBezTo>
                      <a:pt x="9" y="15"/>
                      <a:pt x="10" y="15"/>
                      <a:pt x="11" y="16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6" y="15"/>
                      <a:pt x="17" y="12"/>
                      <a:pt x="17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59" name="Freeform 559"/>
              <p:cNvSpPr>
                <a:spLocks noEditPoints="1"/>
              </p:cNvSpPr>
              <p:nvPr/>
            </p:nvSpPr>
            <p:spPr bwMode="auto">
              <a:xfrm>
                <a:off x="-4629150" y="2371725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7 w 26"/>
                  <a:gd name="T3" fmla="*/ 23 h 24"/>
                  <a:gd name="T4" fmla="*/ 1 w 26"/>
                  <a:gd name="T5" fmla="*/ 16 h 24"/>
                  <a:gd name="T6" fmla="*/ 1 w 26"/>
                  <a:gd name="T7" fmla="*/ 7 h 24"/>
                  <a:gd name="T8" fmla="*/ 8 w 26"/>
                  <a:gd name="T9" fmla="*/ 1 h 24"/>
                  <a:gd name="T10" fmla="*/ 13 w 26"/>
                  <a:gd name="T11" fmla="*/ 0 h 24"/>
                  <a:gd name="T12" fmla="*/ 24 w 26"/>
                  <a:gd name="T13" fmla="*/ 8 h 24"/>
                  <a:gd name="T14" fmla="*/ 16 w 26"/>
                  <a:gd name="T15" fmla="*/ 23 h 24"/>
                  <a:gd name="T16" fmla="*/ 12 w 26"/>
                  <a:gd name="T17" fmla="*/ 24 h 24"/>
                  <a:gd name="T18" fmla="*/ 13 w 26"/>
                  <a:gd name="T19" fmla="*/ 8 h 24"/>
                  <a:gd name="T20" fmla="*/ 11 w 26"/>
                  <a:gd name="T21" fmla="*/ 8 h 24"/>
                  <a:gd name="T22" fmla="*/ 8 w 26"/>
                  <a:gd name="T23" fmla="*/ 10 h 24"/>
                  <a:gd name="T24" fmla="*/ 8 w 26"/>
                  <a:gd name="T25" fmla="*/ 13 h 24"/>
                  <a:gd name="T26" fmla="*/ 10 w 26"/>
                  <a:gd name="T27" fmla="*/ 16 h 24"/>
                  <a:gd name="T28" fmla="*/ 14 w 26"/>
                  <a:gd name="T29" fmla="*/ 16 h 24"/>
                  <a:gd name="T30" fmla="*/ 17 w 26"/>
                  <a:gd name="T31" fmla="*/ 11 h 24"/>
                  <a:gd name="T32" fmla="*/ 13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1" y="24"/>
                      <a:pt x="9" y="24"/>
                      <a:pt x="7" y="23"/>
                    </a:cubicBezTo>
                    <a:cubicBezTo>
                      <a:pt x="4" y="22"/>
                      <a:pt x="2" y="19"/>
                      <a:pt x="1" y="16"/>
                    </a:cubicBezTo>
                    <a:cubicBezTo>
                      <a:pt x="0" y="13"/>
                      <a:pt x="0" y="10"/>
                      <a:pt x="1" y="7"/>
                    </a:cubicBezTo>
                    <a:cubicBezTo>
                      <a:pt x="3" y="4"/>
                      <a:pt x="5" y="2"/>
                      <a:pt x="8" y="1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8" y="0"/>
                      <a:pt x="23" y="3"/>
                      <a:pt x="24" y="8"/>
                    </a:cubicBezTo>
                    <a:cubicBezTo>
                      <a:pt x="26" y="14"/>
                      <a:pt x="23" y="21"/>
                      <a:pt x="16" y="23"/>
                    </a:cubicBezTo>
                    <a:cubicBezTo>
                      <a:pt x="15" y="24"/>
                      <a:pt x="14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1" y="8"/>
                    </a:cubicBezTo>
                    <a:cubicBezTo>
                      <a:pt x="10" y="9"/>
                      <a:pt x="9" y="9"/>
                      <a:pt x="8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1" y="16"/>
                      <a:pt x="13" y="16"/>
                      <a:pt x="14" y="16"/>
                    </a:cubicBezTo>
                    <a:cubicBezTo>
                      <a:pt x="16" y="15"/>
                      <a:pt x="17" y="13"/>
                      <a:pt x="17" y="11"/>
                    </a:cubicBezTo>
                    <a:cubicBezTo>
                      <a:pt x="16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60" name="Freeform 560"/>
              <p:cNvSpPr>
                <a:spLocks noEditPoints="1"/>
              </p:cNvSpPr>
              <p:nvPr/>
            </p:nvSpPr>
            <p:spPr bwMode="auto">
              <a:xfrm>
                <a:off x="-4498975" y="2444750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1 w 25"/>
                  <a:gd name="T3" fmla="*/ 14 h 24"/>
                  <a:gd name="T4" fmla="*/ 3 w 25"/>
                  <a:gd name="T5" fmla="*/ 4 h 24"/>
                  <a:gd name="T6" fmla="*/ 10 w 25"/>
                  <a:gd name="T7" fmla="*/ 0 h 24"/>
                  <a:gd name="T8" fmla="*/ 12 w 25"/>
                  <a:gd name="T9" fmla="*/ 0 h 24"/>
                  <a:gd name="T10" fmla="*/ 23 w 25"/>
                  <a:gd name="T11" fmla="*/ 10 h 24"/>
                  <a:gd name="T12" fmla="*/ 15 w 25"/>
                  <a:gd name="T13" fmla="*/ 24 h 24"/>
                  <a:gd name="T14" fmla="*/ 13 w 25"/>
                  <a:gd name="T15" fmla="*/ 24 h 24"/>
                  <a:gd name="T16" fmla="*/ 12 w 25"/>
                  <a:gd name="T17" fmla="*/ 8 h 24"/>
                  <a:gd name="T18" fmla="*/ 11 w 25"/>
                  <a:gd name="T19" fmla="*/ 8 h 24"/>
                  <a:gd name="T20" fmla="*/ 10 w 25"/>
                  <a:gd name="T21" fmla="*/ 9 h 24"/>
                  <a:gd name="T22" fmla="*/ 9 w 25"/>
                  <a:gd name="T23" fmla="*/ 12 h 24"/>
                  <a:gd name="T24" fmla="*/ 13 w 25"/>
                  <a:gd name="T25" fmla="*/ 16 h 24"/>
                  <a:gd name="T26" fmla="*/ 15 w 25"/>
                  <a:gd name="T27" fmla="*/ 11 h 24"/>
                  <a:gd name="T28" fmla="*/ 12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7" y="24"/>
                      <a:pt x="2" y="20"/>
                      <a:pt x="1" y="14"/>
                    </a:cubicBezTo>
                    <a:cubicBezTo>
                      <a:pt x="0" y="11"/>
                      <a:pt x="1" y="7"/>
                      <a:pt x="3" y="4"/>
                    </a:cubicBezTo>
                    <a:cubicBezTo>
                      <a:pt x="5" y="2"/>
                      <a:pt x="7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8" y="0"/>
                      <a:pt x="23" y="4"/>
                      <a:pt x="23" y="10"/>
                    </a:cubicBezTo>
                    <a:cubicBezTo>
                      <a:pt x="25" y="16"/>
                      <a:pt x="21" y="23"/>
                      <a:pt x="15" y="24"/>
                    </a:cubicBezTo>
                    <a:cubicBezTo>
                      <a:pt x="14" y="24"/>
                      <a:pt x="13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0" y="9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10" y="15"/>
                      <a:pt x="11" y="16"/>
                      <a:pt x="13" y="16"/>
                    </a:cubicBezTo>
                    <a:cubicBezTo>
                      <a:pt x="15" y="16"/>
                      <a:pt x="16" y="13"/>
                      <a:pt x="15" y="11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61" name="Freeform 561"/>
              <p:cNvSpPr>
                <a:spLocks noEditPoints="1"/>
              </p:cNvSpPr>
              <p:nvPr/>
            </p:nvSpPr>
            <p:spPr bwMode="auto">
              <a:xfrm>
                <a:off x="-4465638" y="2438400"/>
                <a:ext cx="50800" cy="53975"/>
              </a:xfrm>
              <a:custGeom>
                <a:avLst/>
                <a:gdLst>
                  <a:gd name="T0" fmla="*/ 12 w 24"/>
                  <a:gd name="T1" fmla="*/ 25 h 25"/>
                  <a:gd name="T2" fmla="*/ 9 w 24"/>
                  <a:gd name="T3" fmla="*/ 24 h 25"/>
                  <a:gd name="T4" fmla="*/ 5 w 24"/>
                  <a:gd name="T5" fmla="*/ 22 h 25"/>
                  <a:gd name="T6" fmla="*/ 0 w 24"/>
                  <a:gd name="T7" fmla="*/ 14 h 25"/>
                  <a:gd name="T8" fmla="*/ 2 w 24"/>
                  <a:gd name="T9" fmla="*/ 5 h 25"/>
                  <a:gd name="T10" fmla="*/ 5 w 24"/>
                  <a:gd name="T11" fmla="*/ 2 h 25"/>
                  <a:gd name="T12" fmla="*/ 6 w 24"/>
                  <a:gd name="T13" fmla="*/ 2 h 25"/>
                  <a:gd name="T14" fmla="*/ 10 w 24"/>
                  <a:gd name="T15" fmla="*/ 0 h 25"/>
                  <a:gd name="T16" fmla="*/ 23 w 24"/>
                  <a:gd name="T17" fmla="*/ 11 h 25"/>
                  <a:gd name="T18" fmla="*/ 13 w 24"/>
                  <a:gd name="T19" fmla="*/ 24 h 25"/>
                  <a:gd name="T20" fmla="*/ 12 w 24"/>
                  <a:gd name="T21" fmla="*/ 25 h 25"/>
                  <a:gd name="T22" fmla="*/ 10 w 24"/>
                  <a:gd name="T23" fmla="*/ 9 h 25"/>
                  <a:gd name="T24" fmla="*/ 9 w 24"/>
                  <a:gd name="T25" fmla="*/ 10 h 25"/>
                  <a:gd name="T26" fmla="*/ 8 w 24"/>
                  <a:gd name="T27" fmla="*/ 13 h 25"/>
                  <a:gd name="T28" fmla="*/ 10 w 24"/>
                  <a:gd name="T29" fmla="*/ 16 h 25"/>
                  <a:gd name="T30" fmla="*/ 11 w 24"/>
                  <a:gd name="T31" fmla="*/ 16 h 25"/>
                  <a:gd name="T32" fmla="*/ 11 w 24"/>
                  <a:gd name="T33" fmla="*/ 16 h 25"/>
                  <a:gd name="T34" fmla="*/ 12 w 24"/>
                  <a:gd name="T35" fmla="*/ 16 h 25"/>
                  <a:gd name="T36" fmla="*/ 15 w 24"/>
                  <a:gd name="T37" fmla="*/ 12 h 25"/>
                  <a:gd name="T38" fmla="*/ 11 w 24"/>
                  <a:gd name="T39" fmla="*/ 8 h 25"/>
                  <a:gd name="T40" fmla="*/ 10 w 24"/>
                  <a:gd name="T4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1" y="25"/>
                      <a:pt x="10" y="24"/>
                      <a:pt x="9" y="24"/>
                    </a:cubicBezTo>
                    <a:cubicBezTo>
                      <a:pt x="7" y="24"/>
                      <a:pt x="6" y="23"/>
                      <a:pt x="5" y="22"/>
                    </a:cubicBezTo>
                    <a:cubicBezTo>
                      <a:pt x="3" y="20"/>
                      <a:pt x="1" y="17"/>
                      <a:pt x="0" y="14"/>
                    </a:cubicBezTo>
                    <a:cubicBezTo>
                      <a:pt x="0" y="11"/>
                      <a:pt x="1" y="8"/>
                      <a:pt x="2" y="5"/>
                    </a:cubicBezTo>
                    <a:cubicBezTo>
                      <a:pt x="3" y="4"/>
                      <a:pt x="4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1"/>
                      <a:pt x="8" y="1"/>
                      <a:pt x="10" y="0"/>
                    </a:cubicBezTo>
                    <a:cubicBezTo>
                      <a:pt x="16" y="0"/>
                      <a:pt x="22" y="4"/>
                      <a:pt x="23" y="11"/>
                    </a:cubicBezTo>
                    <a:cubicBezTo>
                      <a:pt x="24" y="18"/>
                      <a:pt x="19" y="24"/>
                      <a:pt x="13" y="24"/>
                    </a:cubicBezTo>
                    <a:cubicBezTo>
                      <a:pt x="13" y="25"/>
                      <a:pt x="12" y="25"/>
                      <a:pt x="12" y="25"/>
                    </a:cubicBezTo>
                    <a:close/>
                    <a:moveTo>
                      <a:pt x="10" y="9"/>
                    </a:moveTo>
                    <a:cubicBezTo>
                      <a:pt x="10" y="9"/>
                      <a:pt x="9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5" y="14"/>
                      <a:pt x="15" y="12"/>
                    </a:cubicBezTo>
                    <a:cubicBezTo>
                      <a:pt x="15" y="10"/>
                      <a:pt x="13" y="8"/>
                      <a:pt x="11" y="8"/>
                    </a:cubicBezTo>
                    <a:cubicBezTo>
                      <a:pt x="11" y="8"/>
                      <a:pt x="10" y="9"/>
                      <a:pt x="1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62" name="Freeform 562"/>
              <p:cNvSpPr>
                <a:spLocks noEditPoints="1"/>
              </p:cNvSpPr>
              <p:nvPr/>
            </p:nvSpPr>
            <p:spPr bwMode="auto">
              <a:xfrm>
                <a:off x="-4433888" y="2436813"/>
                <a:ext cx="49213" cy="50800"/>
              </a:xfrm>
              <a:custGeom>
                <a:avLst/>
                <a:gdLst>
                  <a:gd name="T0" fmla="*/ 11 w 23"/>
                  <a:gd name="T1" fmla="*/ 24 h 24"/>
                  <a:gd name="T2" fmla="*/ 8 w 23"/>
                  <a:gd name="T3" fmla="*/ 23 h 24"/>
                  <a:gd name="T4" fmla="*/ 4 w 23"/>
                  <a:gd name="T5" fmla="*/ 21 h 24"/>
                  <a:gd name="T6" fmla="*/ 0 w 23"/>
                  <a:gd name="T7" fmla="*/ 13 h 24"/>
                  <a:gd name="T8" fmla="*/ 2 w 23"/>
                  <a:gd name="T9" fmla="*/ 4 h 24"/>
                  <a:gd name="T10" fmla="*/ 5 w 23"/>
                  <a:gd name="T11" fmla="*/ 1 h 24"/>
                  <a:gd name="T12" fmla="*/ 10 w 23"/>
                  <a:gd name="T13" fmla="*/ 0 h 24"/>
                  <a:gd name="T14" fmla="*/ 11 w 23"/>
                  <a:gd name="T15" fmla="*/ 0 h 24"/>
                  <a:gd name="T16" fmla="*/ 22 w 23"/>
                  <a:gd name="T17" fmla="*/ 11 h 24"/>
                  <a:gd name="T18" fmla="*/ 12 w 23"/>
                  <a:gd name="T19" fmla="*/ 24 h 24"/>
                  <a:gd name="T20" fmla="*/ 11 w 23"/>
                  <a:gd name="T21" fmla="*/ 24 h 24"/>
                  <a:gd name="T22" fmla="*/ 11 w 23"/>
                  <a:gd name="T23" fmla="*/ 8 h 24"/>
                  <a:gd name="T24" fmla="*/ 11 w 23"/>
                  <a:gd name="T25" fmla="*/ 8 h 24"/>
                  <a:gd name="T26" fmla="*/ 10 w 23"/>
                  <a:gd name="T27" fmla="*/ 8 h 24"/>
                  <a:gd name="T28" fmla="*/ 9 w 23"/>
                  <a:gd name="T29" fmla="*/ 9 h 24"/>
                  <a:gd name="T30" fmla="*/ 8 w 23"/>
                  <a:gd name="T31" fmla="*/ 12 h 24"/>
                  <a:gd name="T32" fmla="*/ 9 w 23"/>
                  <a:gd name="T33" fmla="*/ 15 h 24"/>
                  <a:gd name="T34" fmla="*/ 10 w 23"/>
                  <a:gd name="T35" fmla="*/ 16 h 24"/>
                  <a:gd name="T36" fmla="*/ 11 w 23"/>
                  <a:gd name="T37" fmla="*/ 16 h 24"/>
                  <a:gd name="T38" fmla="*/ 12 w 23"/>
                  <a:gd name="T39" fmla="*/ 16 h 24"/>
                  <a:gd name="T40" fmla="*/ 14 w 23"/>
                  <a:gd name="T41" fmla="*/ 11 h 24"/>
                  <a:gd name="T42" fmla="*/ 11 w 23"/>
                  <a:gd name="T4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24">
                    <a:moveTo>
                      <a:pt x="11" y="24"/>
                    </a:moveTo>
                    <a:cubicBezTo>
                      <a:pt x="10" y="24"/>
                      <a:pt x="9" y="24"/>
                      <a:pt x="8" y="23"/>
                    </a:cubicBezTo>
                    <a:cubicBezTo>
                      <a:pt x="6" y="23"/>
                      <a:pt x="5" y="22"/>
                      <a:pt x="4" y="21"/>
                    </a:cubicBezTo>
                    <a:cubicBezTo>
                      <a:pt x="2" y="19"/>
                      <a:pt x="0" y="16"/>
                      <a:pt x="0" y="13"/>
                    </a:cubicBezTo>
                    <a:cubicBezTo>
                      <a:pt x="0" y="10"/>
                      <a:pt x="0" y="7"/>
                      <a:pt x="2" y="4"/>
                    </a:cubicBezTo>
                    <a:cubicBezTo>
                      <a:pt x="3" y="3"/>
                      <a:pt x="4" y="2"/>
                      <a:pt x="5" y="1"/>
                    </a:cubicBezTo>
                    <a:cubicBezTo>
                      <a:pt x="7" y="0"/>
                      <a:pt x="8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7" y="0"/>
                      <a:pt x="22" y="4"/>
                      <a:pt x="22" y="11"/>
                    </a:cubicBezTo>
                    <a:cubicBezTo>
                      <a:pt x="23" y="18"/>
                      <a:pt x="18" y="23"/>
                      <a:pt x="12" y="24"/>
                    </a:cubicBezTo>
                    <a:lnTo>
                      <a:pt x="11" y="24"/>
                    </a:lnTo>
                    <a:close/>
                    <a:moveTo>
                      <a:pt x="11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5"/>
                      <a:pt x="10" y="15"/>
                      <a:pt x="1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5" y="14"/>
                      <a:pt x="14" y="11"/>
                    </a:cubicBezTo>
                    <a:cubicBezTo>
                      <a:pt x="14" y="9"/>
                      <a:pt x="13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63" name="Freeform 563"/>
              <p:cNvSpPr>
                <a:spLocks noEditPoints="1"/>
              </p:cNvSpPr>
              <p:nvPr/>
            </p:nvSpPr>
            <p:spPr bwMode="auto">
              <a:xfrm>
                <a:off x="-4403725" y="2432050"/>
                <a:ext cx="49213" cy="53975"/>
              </a:xfrm>
              <a:custGeom>
                <a:avLst/>
                <a:gdLst>
                  <a:gd name="T0" fmla="*/ 12 w 23"/>
                  <a:gd name="T1" fmla="*/ 25 h 25"/>
                  <a:gd name="T2" fmla="*/ 0 w 23"/>
                  <a:gd name="T3" fmla="*/ 13 h 25"/>
                  <a:gd name="T4" fmla="*/ 11 w 23"/>
                  <a:gd name="T5" fmla="*/ 0 h 25"/>
                  <a:gd name="T6" fmla="*/ 11 w 23"/>
                  <a:gd name="T7" fmla="*/ 0 h 25"/>
                  <a:gd name="T8" fmla="*/ 23 w 23"/>
                  <a:gd name="T9" fmla="*/ 12 h 25"/>
                  <a:gd name="T10" fmla="*/ 20 w 23"/>
                  <a:gd name="T11" fmla="*/ 21 h 25"/>
                  <a:gd name="T12" fmla="*/ 12 w 23"/>
                  <a:gd name="T13" fmla="*/ 25 h 25"/>
                  <a:gd name="T14" fmla="*/ 11 w 23"/>
                  <a:gd name="T15" fmla="*/ 8 h 25"/>
                  <a:gd name="T16" fmla="*/ 8 w 23"/>
                  <a:gd name="T17" fmla="*/ 13 h 25"/>
                  <a:gd name="T18" fmla="*/ 12 w 23"/>
                  <a:gd name="T19" fmla="*/ 17 h 25"/>
                  <a:gd name="T20" fmla="*/ 12 w 23"/>
                  <a:gd name="T21" fmla="*/ 17 h 25"/>
                  <a:gd name="T22" fmla="*/ 14 w 23"/>
                  <a:gd name="T23" fmla="*/ 16 h 25"/>
                  <a:gd name="T24" fmla="*/ 15 w 23"/>
                  <a:gd name="T25" fmla="*/ 12 h 25"/>
                  <a:gd name="T26" fmla="*/ 11 w 23"/>
                  <a:gd name="T2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25">
                    <a:moveTo>
                      <a:pt x="12" y="25"/>
                    </a:moveTo>
                    <a:cubicBezTo>
                      <a:pt x="6" y="25"/>
                      <a:pt x="1" y="20"/>
                      <a:pt x="0" y="13"/>
                    </a:cubicBezTo>
                    <a:cubicBezTo>
                      <a:pt x="0" y="7"/>
                      <a:pt x="5" y="1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8" y="0"/>
                      <a:pt x="23" y="6"/>
                      <a:pt x="23" y="12"/>
                    </a:cubicBezTo>
                    <a:cubicBezTo>
                      <a:pt x="23" y="15"/>
                      <a:pt x="22" y="18"/>
                      <a:pt x="20" y="21"/>
                    </a:cubicBezTo>
                    <a:cubicBezTo>
                      <a:pt x="18" y="23"/>
                      <a:pt x="15" y="25"/>
                      <a:pt x="12" y="25"/>
                    </a:cubicBezTo>
                    <a:close/>
                    <a:moveTo>
                      <a:pt x="11" y="8"/>
                    </a:moveTo>
                    <a:cubicBezTo>
                      <a:pt x="10" y="9"/>
                      <a:pt x="8" y="11"/>
                      <a:pt x="8" y="13"/>
                    </a:cubicBezTo>
                    <a:cubicBezTo>
                      <a:pt x="9" y="15"/>
                      <a:pt x="10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6"/>
                    </a:cubicBezTo>
                    <a:cubicBezTo>
                      <a:pt x="15" y="15"/>
                      <a:pt x="15" y="14"/>
                      <a:pt x="15" y="12"/>
                    </a:cubicBezTo>
                    <a:cubicBezTo>
                      <a:pt x="15" y="10"/>
                      <a:pt x="13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64" name="Freeform 564"/>
              <p:cNvSpPr>
                <a:spLocks noEditPoints="1"/>
              </p:cNvSpPr>
              <p:nvPr/>
            </p:nvSpPr>
            <p:spPr bwMode="auto">
              <a:xfrm>
                <a:off x="-4371975" y="2432050"/>
                <a:ext cx="49213" cy="52388"/>
              </a:xfrm>
              <a:custGeom>
                <a:avLst/>
                <a:gdLst>
                  <a:gd name="T0" fmla="*/ 11 w 23"/>
                  <a:gd name="T1" fmla="*/ 24 h 24"/>
                  <a:gd name="T2" fmla="*/ 0 w 23"/>
                  <a:gd name="T3" fmla="*/ 12 h 24"/>
                  <a:gd name="T4" fmla="*/ 3 w 23"/>
                  <a:gd name="T5" fmla="*/ 4 h 24"/>
                  <a:gd name="T6" fmla="*/ 11 w 23"/>
                  <a:gd name="T7" fmla="*/ 0 h 24"/>
                  <a:gd name="T8" fmla="*/ 12 w 23"/>
                  <a:gd name="T9" fmla="*/ 0 h 24"/>
                  <a:gd name="T10" fmla="*/ 20 w 23"/>
                  <a:gd name="T11" fmla="*/ 4 h 24"/>
                  <a:gd name="T12" fmla="*/ 23 w 23"/>
                  <a:gd name="T13" fmla="*/ 12 h 24"/>
                  <a:gd name="T14" fmla="*/ 19 w 23"/>
                  <a:gd name="T15" fmla="*/ 21 h 24"/>
                  <a:gd name="T16" fmla="*/ 12 w 23"/>
                  <a:gd name="T17" fmla="*/ 24 h 24"/>
                  <a:gd name="T18" fmla="*/ 11 w 23"/>
                  <a:gd name="T19" fmla="*/ 24 h 24"/>
                  <a:gd name="T20" fmla="*/ 12 w 23"/>
                  <a:gd name="T21" fmla="*/ 8 h 24"/>
                  <a:gd name="T22" fmla="*/ 11 w 23"/>
                  <a:gd name="T23" fmla="*/ 8 h 24"/>
                  <a:gd name="T24" fmla="*/ 9 w 23"/>
                  <a:gd name="T25" fmla="*/ 9 h 24"/>
                  <a:gd name="T26" fmla="*/ 8 w 23"/>
                  <a:gd name="T27" fmla="*/ 12 h 24"/>
                  <a:gd name="T28" fmla="*/ 11 w 23"/>
                  <a:gd name="T29" fmla="*/ 16 h 24"/>
                  <a:gd name="T30" fmla="*/ 11 w 23"/>
                  <a:gd name="T31" fmla="*/ 16 h 24"/>
                  <a:gd name="T32" fmla="*/ 13 w 23"/>
                  <a:gd name="T33" fmla="*/ 15 h 24"/>
                  <a:gd name="T34" fmla="*/ 15 w 23"/>
                  <a:gd name="T35" fmla="*/ 12 h 24"/>
                  <a:gd name="T36" fmla="*/ 14 w 23"/>
                  <a:gd name="T37" fmla="*/ 9 h 24"/>
                  <a:gd name="T38" fmla="*/ 12 w 23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3" h="24">
                    <a:moveTo>
                      <a:pt x="11" y="24"/>
                    </a:moveTo>
                    <a:cubicBezTo>
                      <a:pt x="5" y="24"/>
                      <a:pt x="0" y="19"/>
                      <a:pt x="0" y="12"/>
                    </a:cubicBezTo>
                    <a:cubicBezTo>
                      <a:pt x="0" y="9"/>
                      <a:pt x="1" y="6"/>
                      <a:pt x="3" y="4"/>
                    </a:cubicBezTo>
                    <a:cubicBezTo>
                      <a:pt x="5" y="1"/>
                      <a:pt x="8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4" y="0"/>
                      <a:pt x="17" y="1"/>
                      <a:pt x="20" y="4"/>
                    </a:cubicBezTo>
                    <a:cubicBezTo>
                      <a:pt x="22" y="6"/>
                      <a:pt x="23" y="9"/>
                      <a:pt x="23" y="12"/>
                    </a:cubicBezTo>
                    <a:cubicBezTo>
                      <a:pt x="23" y="15"/>
                      <a:pt x="21" y="18"/>
                      <a:pt x="19" y="21"/>
                    </a:cubicBezTo>
                    <a:cubicBezTo>
                      <a:pt x="17" y="23"/>
                      <a:pt x="15" y="24"/>
                      <a:pt x="12" y="24"/>
                    </a:cubicBezTo>
                    <a:lnTo>
                      <a:pt x="11" y="24"/>
                    </a:ln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10" y="9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4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3" y="16"/>
                      <a:pt x="13" y="15"/>
                    </a:cubicBezTo>
                    <a:cubicBezTo>
                      <a:pt x="14" y="14"/>
                      <a:pt x="15" y="13"/>
                      <a:pt x="15" y="12"/>
                    </a:cubicBezTo>
                    <a:cubicBezTo>
                      <a:pt x="15" y="11"/>
                      <a:pt x="14" y="10"/>
                      <a:pt x="14" y="9"/>
                    </a:cubicBezTo>
                    <a:cubicBezTo>
                      <a:pt x="13" y="9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65" name="Freeform 565"/>
              <p:cNvSpPr>
                <a:spLocks noEditPoints="1"/>
              </p:cNvSpPr>
              <p:nvPr/>
            </p:nvSpPr>
            <p:spPr bwMode="auto">
              <a:xfrm>
                <a:off x="-4341813" y="2432050"/>
                <a:ext cx="49213" cy="53975"/>
              </a:xfrm>
              <a:custGeom>
                <a:avLst/>
                <a:gdLst>
                  <a:gd name="T0" fmla="*/ 12 w 23"/>
                  <a:gd name="T1" fmla="*/ 25 h 25"/>
                  <a:gd name="T2" fmla="*/ 12 w 23"/>
                  <a:gd name="T3" fmla="*/ 25 h 25"/>
                  <a:gd name="T4" fmla="*/ 1 w 23"/>
                  <a:gd name="T5" fmla="*/ 12 h 25"/>
                  <a:gd name="T6" fmla="*/ 12 w 23"/>
                  <a:gd name="T7" fmla="*/ 0 h 25"/>
                  <a:gd name="T8" fmla="*/ 12 w 23"/>
                  <a:gd name="T9" fmla="*/ 0 h 25"/>
                  <a:gd name="T10" fmla="*/ 20 w 23"/>
                  <a:gd name="T11" fmla="*/ 4 h 25"/>
                  <a:gd name="T12" fmla="*/ 23 w 23"/>
                  <a:gd name="T13" fmla="*/ 13 h 25"/>
                  <a:gd name="T14" fmla="*/ 12 w 23"/>
                  <a:gd name="T15" fmla="*/ 25 h 25"/>
                  <a:gd name="T16" fmla="*/ 12 w 23"/>
                  <a:gd name="T17" fmla="*/ 4 h 25"/>
                  <a:gd name="T18" fmla="*/ 12 w 23"/>
                  <a:gd name="T19" fmla="*/ 8 h 25"/>
                  <a:gd name="T20" fmla="*/ 9 w 23"/>
                  <a:gd name="T21" fmla="*/ 12 h 25"/>
                  <a:gd name="T22" fmla="*/ 12 w 23"/>
                  <a:gd name="T23" fmla="*/ 16 h 25"/>
                  <a:gd name="T24" fmla="*/ 15 w 23"/>
                  <a:gd name="T25" fmla="*/ 13 h 25"/>
                  <a:gd name="T26" fmla="*/ 14 w 23"/>
                  <a:gd name="T27" fmla="*/ 9 h 25"/>
                  <a:gd name="T28" fmla="*/ 12 w 23"/>
                  <a:gd name="T29" fmla="*/ 8 h 25"/>
                  <a:gd name="T30" fmla="*/ 12 w 23"/>
                  <a:gd name="T31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3" h="25">
                    <a:moveTo>
                      <a:pt x="12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5" y="24"/>
                      <a:pt x="0" y="19"/>
                      <a:pt x="1" y="12"/>
                    </a:cubicBezTo>
                    <a:cubicBezTo>
                      <a:pt x="1" y="6"/>
                      <a:pt x="6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8" y="2"/>
                      <a:pt x="20" y="4"/>
                    </a:cubicBezTo>
                    <a:cubicBezTo>
                      <a:pt x="22" y="6"/>
                      <a:pt x="23" y="10"/>
                      <a:pt x="23" y="13"/>
                    </a:cubicBezTo>
                    <a:cubicBezTo>
                      <a:pt x="23" y="20"/>
                      <a:pt x="18" y="25"/>
                      <a:pt x="12" y="25"/>
                    </a:cubicBezTo>
                    <a:close/>
                    <a:moveTo>
                      <a:pt x="12" y="4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9" y="10"/>
                      <a:pt x="9" y="12"/>
                    </a:cubicBezTo>
                    <a:cubicBezTo>
                      <a:pt x="9" y="15"/>
                      <a:pt x="10" y="16"/>
                      <a:pt x="12" y="16"/>
                    </a:cubicBezTo>
                    <a:cubicBezTo>
                      <a:pt x="14" y="16"/>
                      <a:pt x="15" y="15"/>
                      <a:pt x="15" y="13"/>
                    </a:cubicBezTo>
                    <a:cubicBezTo>
                      <a:pt x="15" y="11"/>
                      <a:pt x="15" y="10"/>
                      <a:pt x="14" y="9"/>
                    </a:cubicBezTo>
                    <a:cubicBezTo>
                      <a:pt x="14" y="9"/>
                      <a:pt x="13" y="8"/>
                      <a:pt x="12" y="8"/>
                    </a:cubicBezTo>
                    <a:lnTo>
                      <a:pt x="1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66" name="Freeform 566"/>
              <p:cNvSpPr>
                <a:spLocks noEditPoints="1"/>
              </p:cNvSpPr>
              <p:nvPr/>
            </p:nvSpPr>
            <p:spPr bwMode="auto">
              <a:xfrm>
                <a:off x="-4494213" y="2408238"/>
                <a:ext cx="50800" cy="52388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4 h 24"/>
                  <a:gd name="T4" fmla="*/ 2 w 24"/>
                  <a:gd name="T5" fmla="*/ 5 h 24"/>
                  <a:gd name="T6" fmla="*/ 10 w 24"/>
                  <a:gd name="T7" fmla="*/ 0 h 24"/>
                  <a:gd name="T8" fmla="*/ 12 w 24"/>
                  <a:gd name="T9" fmla="*/ 0 h 24"/>
                  <a:gd name="T10" fmla="*/ 23 w 24"/>
                  <a:gd name="T11" fmla="*/ 10 h 24"/>
                  <a:gd name="T12" fmla="*/ 14 w 24"/>
                  <a:gd name="T13" fmla="*/ 24 h 24"/>
                  <a:gd name="T14" fmla="*/ 12 w 24"/>
                  <a:gd name="T15" fmla="*/ 24 h 24"/>
                  <a:gd name="T16" fmla="*/ 12 w 24"/>
                  <a:gd name="T17" fmla="*/ 8 h 24"/>
                  <a:gd name="T18" fmla="*/ 11 w 24"/>
                  <a:gd name="T19" fmla="*/ 8 h 24"/>
                  <a:gd name="T20" fmla="*/ 9 w 24"/>
                  <a:gd name="T21" fmla="*/ 10 h 24"/>
                  <a:gd name="T22" fmla="*/ 8 w 24"/>
                  <a:gd name="T23" fmla="*/ 13 h 24"/>
                  <a:gd name="T24" fmla="*/ 13 w 24"/>
                  <a:gd name="T25" fmla="*/ 16 h 24"/>
                  <a:gd name="T26" fmla="*/ 15 w 24"/>
                  <a:gd name="T27" fmla="*/ 11 h 24"/>
                  <a:gd name="T28" fmla="*/ 12 w 24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7" y="24"/>
                      <a:pt x="2" y="20"/>
                      <a:pt x="0" y="14"/>
                    </a:cubicBezTo>
                    <a:cubicBezTo>
                      <a:pt x="0" y="11"/>
                      <a:pt x="0" y="8"/>
                      <a:pt x="2" y="5"/>
                    </a:cubicBezTo>
                    <a:cubicBezTo>
                      <a:pt x="4" y="2"/>
                      <a:pt x="7" y="1"/>
                      <a:pt x="10" y="0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8" y="0"/>
                      <a:pt x="23" y="4"/>
                      <a:pt x="23" y="10"/>
                    </a:cubicBezTo>
                    <a:cubicBezTo>
                      <a:pt x="24" y="17"/>
                      <a:pt x="20" y="23"/>
                      <a:pt x="14" y="24"/>
                    </a:cubicBezTo>
                    <a:cubicBezTo>
                      <a:pt x="13" y="24"/>
                      <a:pt x="13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9" y="9"/>
                      <a:pt x="9" y="10"/>
                    </a:cubicBezTo>
                    <a:cubicBezTo>
                      <a:pt x="8" y="10"/>
                      <a:pt x="8" y="12"/>
                      <a:pt x="8" y="13"/>
                    </a:cubicBezTo>
                    <a:cubicBezTo>
                      <a:pt x="9" y="15"/>
                      <a:pt x="11" y="16"/>
                      <a:pt x="13" y="16"/>
                    </a:cubicBezTo>
                    <a:cubicBezTo>
                      <a:pt x="14" y="16"/>
                      <a:pt x="16" y="14"/>
                      <a:pt x="15" y="11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67" name="Freeform 567"/>
              <p:cNvSpPr>
                <a:spLocks noEditPoints="1"/>
              </p:cNvSpPr>
              <p:nvPr/>
            </p:nvSpPr>
            <p:spPr bwMode="auto">
              <a:xfrm>
                <a:off x="-4462463" y="2405063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3 h 24"/>
                  <a:gd name="T4" fmla="*/ 3 w 24"/>
                  <a:gd name="T5" fmla="*/ 4 h 24"/>
                  <a:gd name="T6" fmla="*/ 11 w 24"/>
                  <a:gd name="T7" fmla="*/ 0 h 24"/>
                  <a:gd name="T8" fmla="*/ 12 w 24"/>
                  <a:gd name="T9" fmla="*/ 0 h 24"/>
                  <a:gd name="T10" fmla="*/ 24 w 24"/>
                  <a:gd name="T11" fmla="*/ 10 h 24"/>
                  <a:gd name="T12" fmla="*/ 14 w 24"/>
                  <a:gd name="T13" fmla="*/ 24 h 24"/>
                  <a:gd name="T14" fmla="*/ 12 w 24"/>
                  <a:gd name="T15" fmla="*/ 24 h 24"/>
                  <a:gd name="T16" fmla="*/ 12 w 24"/>
                  <a:gd name="T17" fmla="*/ 8 h 24"/>
                  <a:gd name="T18" fmla="*/ 12 w 24"/>
                  <a:gd name="T19" fmla="*/ 8 h 24"/>
                  <a:gd name="T20" fmla="*/ 9 w 24"/>
                  <a:gd name="T21" fmla="*/ 9 h 24"/>
                  <a:gd name="T22" fmla="*/ 8 w 24"/>
                  <a:gd name="T23" fmla="*/ 12 h 24"/>
                  <a:gd name="T24" fmla="*/ 13 w 24"/>
                  <a:gd name="T25" fmla="*/ 16 h 24"/>
                  <a:gd name="T26" fmla="*/ 16 w 24"/>
                  <a:gd name="T27" fmla="*/ 11 h 24"/>
                  <a:gd name="T28" fmla="*/ 12 w 24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6" y="24"/>
                      <a:pt x="1" y="19"/>
                      <a:pt x="0" y="13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5" y="2"/>
                      <a:pt x="7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8" y="0"/>
                      <a:pt x="23" y="4"/>
                      <a:pt x="24" y="10"/>
                    </a:cubicBezTo>
                    <a:cubicBezTo>
                      <a:pt x="24" y="17"/>
                      <a:pt x="20" y="23"/>
                      <a:pt x="14" y="24"/>
                    </a:cubicBezTo>
                    <a:cubicBezTo>
                      <a:pt x="13" y="24"/>
                      <a:pt x="13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8"/>
                      <a:pt x="9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9" y="14"/>
                      <a:pt x="11" y="16"/>
                      <a:pt x="13" y="16"/>
                    </a:cubicBezTo>
                    <a:cubicBezTo>
                      <a:pt x="14" y="16"/>
                      <a:pt x="16" y="13"/>
                      <a:pt x="16" y="11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68" name="Freeform 568"/>
              <p:cNvSpPr>
                <a:spLocks noEditPoints="1"/>
              </p:cNvSpPr>
              <p:nvPr/>
            </p:nvSpPr>
            <p:spPr bwMode="auto">
              <a:xfrm>
                <a:off x="-4429125" y="2400300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5 w 24"/>
                  <a:gd name="T3" fmla="*/ 21 h 24"/>
                  <a:gd name="T4" fmla="*/ 1 w 24"/>
                  <a:gd name="T5" fmla="*/ 13 h 24"/>
                  <a:gd name="T6" fmla="*/ 3 w 24"/>
                  <a:gd name="T7" fmla="*/ 4 h 24"/>
                  <a:gd name="T8" fmla="*/ 11 w 24"/>
                  <a:gd name="T9" fmla="*/ 0 h 24"/>
                  <a:gd name="T10" fmla="*/ 24 w 24"/>
                  <a:gd name="T11" fmla="*/ 11 h 24"/>
                  <a:gd name="T12" fmla="*/ 13 w 24"/>
                  <a:gd name="T13" fmla="*/ 24 h 24"/>
                  <a:gd name="T14" fmla="*/ 12 w 24"/>
                  <a:gd name="T15" fmla="*/ 24 h 24"/>
                  <a:gd name="T16" fmla="*/ 12 w 24"/>
                  <a:gd name="T17" fmla="*/ 8 h 24"/>
                  <a:gd name="T18" fmla="*/ 12 w 24"/>
                  <a:gd name="T19" fmla="*/ 8 h 24"/>
                  <a:gd name="T20" fmla="*/ 9 w 24"/>
                  <a:gd name="T21" fmla="*/ 9 h 24"/>
                  <a:gd name="T22" fmla="*/ 9 w 24"/>
                  <a:gd name="T23" fmla="*/ 12 h 24"/>
                  <a:gd name="T24" fmla="*/ 10 w 24"/>
                  <a:gd name="T25" fmla="*/ 15 h 24"/>
                  <a:gd name="T26" fmla="*/ 13 w 24"/>
                  <a:gd name="T27" fmla="*/ 16 h 24"/>
                  <a:gd name="T28" fmla="*/ 16 w 24"/>
                  <a:gd name="T29" fmla="*/ 12 h 24"/>
                  <a:gd name="T30" fmla="*/ 12 w 24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2" y="19"/>
                      <a:pt x="1" y="16"/>
                      <a:pt x="1" y="13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5" y="2"/>
                      <a:pt x="8" y="0"/>
                      <a:pt x="11" y="0"/>
                    </a:cubicBezTo>
                    <a:cubicBezTo>
                      <a:pt x="18" y="0"/>
                      <a:pt x="24" y="5"/>
                      <a:pt x="24" y="11"/>
                    </a:cubicBezTo>
                    <a:cubicBezTo>
                      <a:pt x="24" y="18"/>
                      <a:pt x="20" y="24"/>
                      <a:pt x="13" y="24"/>
                    </a:cubicBezTo>
                    <a:lnTo>
                      <a:pt x="12" y="24"/>
                    </a:ln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4"/>
                      <a:pt x="9" y="14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5" y="16"/>
                      <a:pt x="16" y="14"/>
                      <a:pt x="16" y="12"/>
                    </a:cubicBezTo>
                    <a:cubicBezTo>
                      <a:pt x="16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69" name="Freeform 569"/>
              <p:cNvSpPr>
                <a:spLocks noEditPoints="1"/>
              </p:cNvSpPr>
              <p:nvPr/>
            </p:nvSpPr>
            <p:spPr bwMode="auto">
              <a:xfrm>
                <a:off x="-4395788" y="2398713"/>
                <a:ext cx="49213" cy="50800"/>
              </a:xfrm>
              <a:custGeom>
                <a:avLst/>
                <a:gdLst>
                  <a:gd name="T0" fmla="*/ 12 w 23"/>
                  <a:gd name="T1" fmla="*/ 24 h 24"/>
                  <a:gd name="T2" fmla="*/ 4 w 23"/>
                  <a:gd name="T3" fmla="*/ 21 h 24"/>
                  <a:gd name="T4" fmla="*/ 0 w 23"/>
                  <a:gd name="T5" fmla="*/ 13 h 24"/>
                  <a:gd name="T6" fmla="*/ 3 w 23"/>
                  <a:gd name="T7" fmla="*/ 4 h 24"/>
                  <a:gd name="T8" fmla="*/ 11 w 23"/>
                  <a:gd name="T9" fmla="*/ 0 h 24"/>
                  <a:gd name="T10" fmla="*/ 12 w 23"/>
                  <a:gd name="T11" fmla="*/ 0 h 24"/>
                  <a:gd name="T12" fmla="*/ 23 w 23"/>
                  <a:gd name="T13" fmla="*/ 12 h 24"/>
                  <a:gd name="T14" fmla="*/ 12 w 23"/>
                  <a:gd name="T15" fmla="*/ 24 h 24"/>
                  <a:gd name="T16" fmla="*/ 12 w 23"/>
                  <a:gd name="T17" fmla="*/ 8 h 24"/>
                  <a:gd name="T18" fmla="*/ 9 w 23"/>
                  <a:gd name="T19" fmla="*/ 9 h 24"/>
                  <a:gd name="T20" fmla="*/ 8 w 23"/>
                  <a:gd name="T21" fmla="*/ 12 h 24"/>
                  <a:gd name="T22" fmla="*/ 9 w 23"/>
                  <a:gd name="T23" fmla="*/ 15 h 24"/>
                  <a:gd name="T24" fmla="*/ 12 w 23"/>
                  <a:gd name="T25" fmla="*/ 16 h 24"/>
                  <a:gd name="T26" fmla="*/ 12 w 23"/>
                  <a:gd name="T27" fmla="*/ 16 h 24"/>
                  <a:gd name="T28" fmla="*/ 15 w 23"/>
                  <a:gd name="T29" fmla="*/ 12 h 24"/>
                  <a:gd name="T30" fmla="*/ 12 w 23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cubicBezTo>
                      <a:pt x="9" y="24"/>
                      <a:pt x="6" y="23"/>
                      <a:pt x="4" y="21"/>
                    </a:cubicBezTo>
                    <a:cubicBezTo>
                      <a:pt x="1" y="19"/>
                      <a:pt x="0" y="16"/>
                      <a:pt x="0" y="13"/>
                    </a:cubicBezTo>
                    <a:cubicBezTo>
                      <a:pt x="0" y="10"/>
                      <a:pt x="1" y="6"/>
                      <a:pt x="3" y="4"/>
                    </a:cubicBezTo>
                    <a:cubicBezTo>
                      <a:pt x="5" y="2"/>
                      <a:pt x="8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8" y="0"/>
                      <a:pt x="23" y="5"/>
                      <a:pt x="23" y="12"/>
                    </a:cubicBezTo>
                    <a:cubicBezTo>
                      <a:pt x="23" y="19"/>
                      <a:pt x="18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5" y="14"/>
                      <a:pt x="15" y="12"/>
                    </a:cubicBezTo>
                    <a:cubicBezTo>
                      <a:pt x="15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70" name="Freeform 570"/>
              <p:cNvSpPr>
                <a:spLocks noEditPoints="1"/>
              </p:cNvSpPr>
              <p:nvPr/>
            </p:nvSpPr>
            <p:spPr bwMode="auto">
              <a:xfrm>
                <a:off x="-4362450" y="2398713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12 w 24"/>
                  <a:gd name="T3" fmla="*/ 24 h 24"/>
                  <a:gd name="T4" fmla="*/ 7 w 24"/>
                  <a:gd name="T5" fmla="*/ 23 h 24"/>
                  <a:gd name="T6" fmla="*/ 4 w 24"/>
                  <a:gd name="T7" fmla="*/ 21 h 24"/>
                  <a:gd name="T8" fmla="*/ 0 w 24"/>
                  <a:gd name="T9" fmla="*/ 12 h 24"/>
                  <a:gd name="T10" fmla="*/ 4 w 24"/>
                  <a:gd name="T11" fmla="*/ 3 h 24"/>
                  <a:gd name="T12" fmla="*/ 7 w 24"/>
                  <a:gd name="T13" fmla="*/ 1 h 24"/>
                  <a:gd name="T14" fmla="*/ 12 w 24"/>
                  <a:gd name="T15" fmla="*/ 0 h 24"/>
                  <a:gd name="T16" fmla="*/ 12 w 24"/>
                  <a:gd name="T17" fmla="*/ 0 h 24"/>
                  <a:gd name="T18" fmla="*/ 20 w 24"/>
                  <a:gd name="T19" fmla="*/ 4 h 24"/>
                  <a:gd name="T20" fmla="*/ 24 w 24"/>
                  <a:gd name="T21" fmla="*/ 12 h 24"/>
                  <a:gd name="T22" fmla="*/ 12 w 24"/>
                  <a:gd name="T23" fmla="*/ 24 h 24"/>
                  <a:gd name="T24" fmla="*/ 12 w 24"/>
                  <a:gd name="T25" fmla="*/ 8 h 24"/>
                  <a:gd name="T26" fmla="*/ 11 w 24"/>
                  <a:gd name="T27" fmla="*/ 8 h 24"/>
                  <a:gd name="T28" fmla="*/ 9 w 24"/>
                  <a:gd name="T29" fmla="*/ 9 h 24"/>
                  <a:gd name="T30" fmla="*/ 8 w 24"/>
                  <a:gd name="T31" fmla="*/ 12 h 24"/>
                  <a:gd name="T32" fmla="*/ 10 w 24"/>
                  <a:gd name="T33" fmla="*/ 15 h 24"/>
                  <a:gd name="T34" fmla="*/ 11 w 24"/>
                  <a:gd name="T35" fmla="*/ 16 h 24"/>
                  <a:gd name="T36" fmla="*/ 12 w 24"/>
                  <a:gd name="T37" fmla="*/ 16 h 24"/>
                  <a:gd name="T38" fmla="*/ 12 w 24"/>
                  <a:gd name="T39" fmla="*/ 16 h 24"/>
                  <a:gd name="T40" fmla="*/ 16 w 24"/>
                  <a:gd name="T41" fmla="*/ 12 h 24"/>
                  <a:gd name="T42" fmla="*/ 15 w 24"/>
                  <a:gd name="T43" fmla="*/ 9 h 24"/>
                  <a:gd name="T44" fmla="*/ 12 w 24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10" y="24"/>
                      <a:pt x="9" y="24"/>
                      <a:pt x="7" y="23"/>
                    </a:cubicBezTo>
                    <a:cubicBezTo>
                      <a:pt x="6" y="22"/>
                      <a:pt x="5" y="22"/>
                      <a:pt x="4" y="21"/>
                    </a:cubicBezTo>
                    <a:cubicBezTo>
                      <a:pt x="2" y="18"/>
                      <a:pt x="0" y="15"/>
                      <a:pt x="0" y="12"/>
                    </a:cubicBezTo>
                    <a:cubicBezTo>
                      <a:pt x="0" y="9"/>
                      <a:pt x="1" y="6"/>
                      <a:pt x="4" y="3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9" y="0"/>
                      <a:pt x="10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8" y="1"/>
                      <a:pt x="20" y="4"/>
                    </a:cubicBezTo>
                    <a:cubicBezTo>
                      <a:pt x="23" y="6"/>
                      <a:pt x="24" y="9"/>
                      <a:pt x="24" y="12"/>
                    </a:cubicBezTo>
                    <a:cubicBezTo>
                      <a:pt x="23" y="19"/>
                      <a:pt x="18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10" y="9"/>
                      <a:pt x="9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10" y="15"/>
                    </a:cubicBezTo>
                    <a:cubicBezTo>
                      <a:pt x="10" y="15"/>
                      <a:pt x="10" y="15"/>
                      <a:pt x="11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6" y="14"/>
                      <a:pt x="16" y="12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71" name="Freeform 571"/>
              <p:cNvSpPr>
                <a:spLocks noEditPoints="1"/>
              </p:cNvSpPr>
              <p:nvPr/>
            </p:nvSpPr>
            <p:spPr bwMode="auto">
              <a:xfrm>
                <a:off x="-4483100" y="2371725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0 w 25"/>
                  <a:gd name="T3" fmla="*/ 14 h 24"/>
                  <a:gd name="T4" fmla="*/ 2 w 25"/>
                  <a:gd name="T5" fmla="*/ 5 h 24"/>
                  <a:gd name="T6" fmla="*/ 10 w 25"/>
                  <a:gd name="T7" fmla="*/ 0 h 24"/>
                  <a:gd name="T8" fmla="*/ 10 w 25"/>
                  <a:gd name="T9" fmla="*/ 0 h 24"/>
                  <a:gd name="T10" fmla="*/ 12 w 25"/>
                  <a:gd name="T11" fmla="*/ 0 h 24"/>
                  <a:gd name="T12" fmla="*/ 24 w 25"/>
                  <a:gd name="T13" fmla="*/ 10 h 24"/>
                  <a:gd name="T14" fmla="*/ 14 w 25"/>
                  <a:gd name="T15" fmla="*/ 24 h 24"/>
                  <a:gd name="T16" fmla="*/ 12 w 25"/>
                  <a:gd name="T17" fmla="*/ 24 h 24"/>
                  <a:gd name="T18" fmla="*/ 11 w 25"/>
                  <a:gd name="T19" fmla="*/ 8 h 24"/>
                  <a:gd name="T20" fmla="*/ 9 w 25"/>
                  <a:gd name="T21" fmla="*/ 9 h 24"/>
                  <a:gd name="T22" fmla="*/ 8 w 25"/>
                  <a:gd name="T23" fmla="*/ 12 h 24"/>
                  <a:gd name="T24" fmla="*/ 13 w 25"/>
                  <a:gd name="T25" fmla="*/ 16 h 24"/>
                  <a:gd name="T26" fmla="*/ 13 w 25"/>
                  <a:gd name="T27" fmla="*/ 16 h 24"/>
                  <a:gd name="T28" fmla="*/ 16 w 25"/>
                  <a:gd name="T29" fmla="*/ 11 h 24"/>
                  <a:gd name="T30" fmla="*/ 11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6" y="24"/>
                      <a:pt x="1" y="20"/>
                      <a:pt x="0" y="14"/>
                    </a:cubicBezTo>
                    <a:cubicBezTo>
                      <a:pt x="0" y="11"/>
                      <a:pt x="0" y="7"/>
                      <a:pt x="2" y="5"/>
                    </a:cubicBezTo>
                    <a:cubicBezTo>
                      <a:pt x="4" y="2"/>
                      <a:pt x="7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8" y="0"/>
                      <a:pt x="23" y="4"/>
                      <a:pt x="24" y="10"/>
                    </a:cubicBezTo>
                    <a:cubicBezTo>
                      <a:pt x="25" y="17"/>
                      <a:pt x="20" y="23"/>
                      <a:pt x="14" y="24"/>
                    </a:cubicBezTo>
                    <a:cubicBezTo>
                      <a:pt x="13" y="24"/>
                      <a:pt x="13" y="24"/>
                      <a:pt x="12" y="24"/>
                    </a:cubicBezTo>
                    <a:close/>
                    <a:moveTo>
                      <a:pt x="11" y="8"/>
                    </a:moveTo>
                    <a:cubicBezTo>
                      <a:pt x="10" y="8"/>
                      <a:pt x="9" y="9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5"/>
                      <a:pt x="10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5" y="15"/>
                      <a:pt x="16" y="13"/>
                      <a:pt x="16" y="11"/>
                    </a:cubicBezTo>
                    <a:cubicBezTo>
                      <a:pt x="16" y="9"/>
                      <a:pt x="14" y="7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72" name="Freeform 572"/>
              <p:cNvSpPr>
                <a:spLocks noEditPoints="1"/>
              </p:cNvSpPr>
              <p:nvPr/>
            </p:nvSpPr>
            <p:spPr bwMode="auto">
              <a:xfrm>
                <a:off x="-4449763" y="2368550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0 w 25"/>
                  <a:gd name="T3" fmla="*/ 13 h 24"/>
                  <a:gd name="T4" fmla="*/ 2 w 25"/>
                  <a:gd name="T5" fmla="*/ 4 h 24"/>
                  <a:gd name="T6" fmla="*/ 11 w 25"/>
                  <a:gd name="T7" fmla="*/ 0 h 24"/>
                  <a:gd name="T8" fmla="*/ 12 w 25"/>
                  <a:gd name="T9" fmla="*/ 0 h 24"/>
                  <a:gd name="T10" fmla="*/ 24 w 25"/>
                  <a:gd name="T11" fmla="*/ 11 h 24"/>
                  <a:gd name="T12" fmla="*/ 13 w 25"/>
                  <a:gd name="T13" fmla="*/ 24 h 24"/>
                  <a:gd name="T14" fmla="*/ 12 w 25"/>
                  <a:gd name="T15" fmla="*/ 24 h 24"/>
                  <a:gd name="T16" fmla="*/ 12 w 25"/>
                  <a:gd name="T17" fmla="*/ 8 h 24"/>
                  <a:gd name="T18" fmla="*/ 12 w 25"/>
                  <a:gd name="T19" fmla="*/ 8 h 24"/>
                  <a:gd name="T20" fmla="*/ 9 w 25"/>
                  <a:gd name="T21" fmla="*/ 9 h 24"/>
                  <a:gd name="T22" fmla="*/ 8 w 25"/>
                  <a:gd name="T23" fmla="*/ 12 h 24"/>
                  <a:gd name="T24" fmla="*/ 12 w 25"/>
                  <a:gd name="T25" fmla="*/ 16 h 24"/>
                  <a:gd name="T26" fmla="*/ 16 w 25"/>
                  <a:gd name="T27" fmla="*/ 11 h 24"/>
                  <a:gd name="T28" fmla="*/ 12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6" y="24"/>
                      <a:pt x="1" y="19"/>
                      <a:pt x="0" y="13"/>
                    </a:cubicBezTo>
                    <a:cubicBezTo>
                      <a:pt x="0" y="10"/>
                      <a:pt x="0" y="7"/>
                      <a:pt x="2" y="4"/>
                    </a:cubicBezTo>
                    <a:cubicBezTo>
                      <a:pt x="4" y="2"/>
                      <a:pt x="7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8" y="0"/>
                      <a:pt x="24" y="4"/>
                      <a:pt x="24" y="11"/>
                    </a:cubicBezTo>
                    <a:cubicBezTo>
                      <a:pt x="25" y="17"/>
                      <a:pt x="20" y="23"/>
                      <a:pt x="13" y="24"/>
                    </a:cubicBezTo>
                    <a:cubicBezTo>
                      <a:pt x="13" y="24"/>
                      <a:pt x="12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9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4"/>
                      <a:pt x="10" y="16"/>
                      <a:pt x="12" y="16"/>
                    </a:cubicBezTo>
                    <a:cubicBezTo>
                      <a:pt x="15" y="15"/>
                      <a:pt x="16" y="14"/>
                      <a:pt x="16" y="11"/>
                    </a:cubicBezTo>
                    <a:cubicBezTo>
                      <a:pt x="16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73" name="Freeform 573"/>
              <p:cNvSpPr>
                <a:spLocks noEditPoints="1"/>
              </p:cNvSpPr>
              <p:nvPr/>
            </p:nvSpPr>
            <p:spPr bwMode="auto">
              <a:xfrm>
                <a:off x="-4414838" y="2363788"/>
                <a:ext cx="52388" cy="53975"/>
              </a:xfrm>
              <a:custGeom>
                <a:avLst/>
                <a:gdLst>
                  <a:gd name="T0" fmla="*/ 12 w 24"/>
                  <a:gd name="T1" fmla="*/ 25 h 25"/>
                  <a:gd name="T2" fmla="*/ 0 w 24"/>
                  <a:gd name="T3" fmla="*/ 13 h 25"/>
                  <a:gd name="T4" fmla="*/ 3 w 24"/>
                  <a:gd name="T5" fmla="*/ 5 h 25"/>
                  <a:gd name="T6" fmla="*/ 11 w 24"/>
                  <a:gd name="T7" fmla="*/ 0 h 25"/>
                  <a:gd name="T8" fmla="*/ 16 w 24"/>
                  <a:gd name="T9" fmla="*/ 1 h 25"/>
                  <a:gd name="T10" fmla="*/ 16 w 24"/>
                  <a:gd name="T11" fmla="*/ 1 h 25"/>
                  <a:gd name="T12" fmla="*/ 20 w 24"/>
                  <a:gd name="T13" fmla="*/ 3 h 25"/>
                  <a:gd name="T14" fmla="*/ 24 w 24"/>
                  <a:gd name="T15" fmla="*/ 12 h 25"/>
                  <a:gd name="T16" fmla="*/ 21 w 24"/>
                  <a:gd name="T17" fmla="*/ 21 h 25"/>
                  <a:gd name="T18" fmla="*/ 17 w 24"/>
                  <a:gd name="T19" fmla="*/ 23 h 25"/>
                  <a:gd name="T20" fmla="*/ 13 w 24"/>
                  <a:gd name="T21" fmla="*/ 25 h 25"/>
                  <a:gd name="T22" fmla="*/ 12 w 24"/>
                  <a:gd name="T23" fmla="*/ 25 h 25"/>
                  <a:gd name="T24" fmla="*/ 12 w 24"/>
                  <a:gd name="T25" fmla="*/ 8 h 25"/>
                  <a:gd name="T26" fmla="*/ 12 w 24"/>
                  <a:gd name="T27" fmla="*/ 8 h 25"/>
                  <a:gd name="T28" fmla="*/ 9 w 24"/>
                  <a:gd name="T29" fmla="*/ 10 h 25"/>
                  <a:gd name="T30" fmla="*/ 8 w 24"/>
                  <a:gd name="T31" fmla="*/ 13 h 25"/>
                  <a:gd name="T32" fmla="*/ 12 w 24"/>
                  <a:gd name="T33" fmla="*/ 16 h 25"/>
                  <a:gd name="T34" fmla="*/ 14 w 24"/>
                  <a:gd name="T35" fmla="*/ 16 h 25"/>
                  <a:gd name="T36" fmla="*/ 14 w 24"/>
                  <a:gd name="T37" fmla="*/ 16 h 25"/>
                  <a:gd name="T38" fmla="*/ 15 w 24"/>
                  <a:gd name="T39" fmla="*/ 15 h 25"/>
                  <a:gd name="T40" fmla="*/ 16 w 24"/>
                  <a:gd name="T41" fmla="*/ 12 h 25"/>
                  <a:gd name="T42" fmla="*/ 15 w 24"/>
                  <a:gd name="T43" fmla="*/ 9 h 25"/>
                  <a:gd name="T44" fmla="*/ 13 w 24"/>
                  <a:gd name="T45" fmla="*/ 9 h 25"/>
                  <a:gd name="T46" fmla="*/ 12 w 24"/>
                  <a:gd name="T4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6" y="25"/>
                      <a:pt x="0" y="20"/>
                      <a:pt x="0" y="13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5" y="2"/>
                      <a:pt x="8" y="1"/>
                      <a:pt x="11" y="0"/>
                    </a:cubicBezTo>
                    <a:cubicBezTo>
                      <a:pt x="13" y="0"/>
                      <a:pt x="14" y="0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8" y="1"/>
                      <a:pt x="19" y="2"/>
                      <a:pt x="20" y="3"/>
                    </a:cubicBezTo>
                    <a:cubicBezTo>
                      <a:pt x="23" y="6"/>
                      <a:pt x="24" y="9"/>
                      <a:pt x="24" y="12"/>
                    </a:cubicBezTo>
                    <a:cubicBezTo>
                      <a:pt x="24" y="15"/>
                      <a:pt x="23" y="18"/>
                      <a:pt x="21" y="21"/>
                    </a:cubicBezTo>
                    <a:cubicBezTo>
                      <a:pt x="20" y="22"/>
                      <a:pt x="19" y="23"/>
                      <a:pt x="17" y="23"/>
                    </a:cubicBezTo>
                    <a:cubicBezTo>
                      <a:pt x="16" y="24"/>
                      <a:pt x="14" y="24"/>
                      <a:pt x="13" y="25"/>
                    </a:cubicBezTo>
                    <a:lnTo>
                      <a:pt x="12" y="25"/>
                    </a:ln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5"/>
                      <a:pt x="10" y="17"/>
                      <a:pt x="12" y="16"/>
                    </a:cubicBezTo>
                    <a:cubicBezTo>
                      <a:pt x="13" y="16"/>
                      <a:pt x="13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5" y="15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74" name="Freeform 574"/>
              <p:cNvSpPr>
                <a:spLocks noEditPoints="1"/>
              </p:cNvSpPr>
              <p:nvPr/>
            </p:nvSpPr>
            <p:spPr bwMode="auto">
              <a:xfrm>
                <a:off x="-4379913" y="2363788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3 w 24"/>
                  <a:gd name="T5" fmla="*/ 4 h 24"/>
                  <a:gd name="T6" fmla="*/ 12 w 24"/>
                  <a:gd name="T7" fmla="*/ 0 h 24"/>
                  <a:gd name="T8" fmla="*/ 12 w 24"/>
                  <a:gd name="T9" fmla="*/ 0 h 24"/>
                  <a:gd name="T10" fmla="*/ 21 w 24"/>
                  <a:gd name="T11" fmla="*/ 3 h 24"/>
                  <a:gd name="T12" fmla="*/ 24 w 24"/>
                  <a:gd name="T13" fmla="*/ 12 h 24"/>
                  <a:gd name="T14" fmla="*/ 21 w 24"/>
                  <a:gd name="T15" fmla="*/ 20 h 24"/>
                  <a:gd name="T16" fmla="*/ 12 w 24"/>
                  <a:gd name="T17" fmla="*/ 24 h 24"/>
                  <a:gd name="T18" fmla="*/ 12 w 24"/>
                  <a:gd name="T19" fmla="*/ 8 h 24"/>
                  <a:gd name="T20" fmla="*/ 9 w 24"/>
                  <a:gd name="T21" fmla="*/ 9 h 24"/>
                  <a:gd name="T22" fmla="*/ 8 w 24"/>
                  <a:gd name="T23" fmla="*/ 12 h 24"/>
                  <a:gd name="T24" fmla="*/ 12 w 24"/>
                  <a:gd name="T25" fmla="*/ 16 h 24"/>
                  <a:gd name="T26" fmla="*/ 12 w 24"/>
                  <a:gd name="T27" fmla="*/ 16 h 24"/>
                  <a:gd name="T28" fmla="*/ 15 w 24"/>
                  <a:gd name="T29" fmla="*/ 15 h 24"/>
                  <a:gd name="T30" fmla="*/ 16 w 24"/>
                  <a:gd name="T31" fmla="*/ 12 h 24"/>
                  <a:gd name="T32" fmla="*/ 15 w 24"/>
                  <a:gd name="T33" fmla="*/ 9 h 24"/>
                  <a:gd name="T34" fmla="*/ 12 w 24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6" y="24"/>
                      <a:pt x="0" y="19"/>
                      <a:pt x="0" y="12"/>
                    </a:cubicBezTo>
                    <a:cubicBezTo>
                      <a:pt x="0" y="9"/>
                      <a:pt x="1" y="6"/>
                      <a:pt x="3" y="4"/>
                    </a:cubicBezTo>
                    <a:cubicBezTo>
                      <a:pt x="5" y="1"/>
                      <a:pt x="9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8" y="1"/>
                      <a:pt x="21" y="3"/>
                    </a:cubicBezTo>
                    <a:cubicBezTo>
                      <a:pt x="23" y="5"/>
                      <a:pt x="24" y="9"/>
                      <a:pt x="24" y="12"/>
                    </a:cubicBezTo>
                    <a:cubicBezTo>
                      <a:pt x="24" y="15"/>
                      <a:pt x="23" y="18"/>
                      <a:pt x="21" y="20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4"/>
                      <a:pt x="10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5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6" y="10"/>
                      <a:pt x="15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75" name="Freeform 575"/>
              <p:cNvSpPr>
                <a:spLocks noEditPoints="1"/>
              </p:cNvSpPr>
              <p:nvPr/>
            </p:nvSpPr>
            <p:spPr bwMode="auto">
              <a:xfrm>
                <a:off x="-4473575" y="2333625"/>
                <a:ext cx="57150" cy="53975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4 h 25"/>
                  <a:gd name="T4" fmla="*/ 3 w 26"/>
                  <a:gd name="T5" fmla="*/ 5 h 25"/>
                  <a:gd name="T6" fmla="*/ 11 w 26"/>
                  <a:gd name="T7" fmla="*/ 1 h 25"/>
                  <a:gd name="T8" fmla="*/ 13 w 26"/>
                  <a:gd name="T9" fmla="*/ 0 h 25"/>
                  <a:gd name="T10" fmla="*/ 25 w 26"/>
                  <a:gd name="T11" fmla="*/ 11 h 25"/>
                  <a:gd name="T12" fmla="*/ 14 w 26"/>
                  <a:gd name="T13" fmla="*/ 25 h 25"/>
                  <a:gd name="T14" fmla="*/ 13 w 26"/>
                  <a:gd name="T15" fmla="*/ 25 h 25"/>
                  <a:gd name="T16" fmla="*/ 13 w 26"/>
                  <a:gd name="T17" fmla="*/ 9 h 25"/>
                  <a:gd name="T18" fmla="*/ 12 w 26"/>
                  <a:gd name="T19" fmla="*/ 9 h 25"/>
                  <a:gd name="T20" fmla="*/ 9 w 26"/>
                  <a:gd name="T21" fmla="*/ 10 h 25"/>
                  <a:gd name="T22" fmla="*/ 9 w 26"/>
                  <a:gd name="T23" fmla="*/ 13 h 25"/>
                  <a:gd name="T24" fmla="*/ 13 w 26"/>
                  <a:gd name="T25" fmla="*/ 17 h 25"/>
                  <a:gd name="T26" fmla="*/ 17 w 26"/>
                  <a:gd name="T27" fmla="*/ 12 h 25"/>
                  <a:gd name="T28" fmla="*/ 13 w 26"/>
                  <a:gd name="T29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7" y="25"/>
                      <a:pt x="2" y="20"/>
                      <a:pt x="1" y="14"/>
                    </a:cubicBezTo>
                    <a:cubicBezTo>
                      <a:pt x="0" y="11"/>
                      <a:pt x="1" y="8"/>
                      <a:pt x="3" y="5"/>
                    </a:cubicBezTo>
                    <a:cubicBezTo>
                      <a:pt x="5" y="3"/>
                      <a:pt x="8" y="1"/>
                      <a:pt x="11" y="1"/>
                    </a:cubicBezTo>
                    <a:cubicBezTo>
                      <a:pt x="12" y="1"/>
                      <a:pt x="12" y="0"/>
                      <a:pt x="13" y="0"/>
                    </a:cubicBezTo>
                    <a:cubicBezTo>
                      <a:pt x="19" y="0"/>
                      <a:pt x="25" y="5"/>
                      <a:pt x="25" y="11"/>
                    </a:cubicBezTo>
                    <a:cubicBezTo>
                      <a:pt x="26" y="18"/>
                      <a:pt x="21" y="24"/>
                      <a:pt x="14" y="25"/>
                    </a:cubicBezTo>
                    <a:cubicBezTo>
                      <a:pt x="14" y="25"/>
                      <a:pt x="13" y="25"/>
                      <a:pt x="13" y="25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9" y="11"/>
                      <a:pt x="8" y="12"/>
                      <a:pt x="9" y="13"/>
                    </a:cubicBezTo>
                    <a:cubicBezTo>
                      <a:pt x="9" y="15"/>
                      <a:pt x="11" y="17"/>
                      <a:pt x="13" y="17"/>
                    </a:cubicBezTo>
                    <a:cubicBezTo>
                      <a:pt x="16" y="16"/>
                      <a:pt x="17" y="14"/>
                      <a:pt x="17" y="12"/>
                    </a:cubicBezTo>
                    <a:cubicBezTo>
                      <a:pt x="17" y="10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76" name="Freeform 576"/>
              <p:cNvSpPr>
                <a:spLocks noEditPoints="1"/>
              </p:cNvSpPr>
              <p:nvPr/>
            </p:nvSpPr>
            <p:spPr bwMode="auto">
              <a:xfrm>
                <a:off x="-4457700" y="2266950"/>
                <a:ext cx="88900" cy="79375"/>
              </a:xfrm>
              <a:custGeom>
                <a:avLst/>
                <a:gdLst>
                  <a:gd name="T0" fmla="*/ 21 w 41"/>
                  <a:gd name="T1" fmla="*/ 37 h 37"/>
                  <a:gd name="T2" fmla="*/ 15 w 41"/>
                  <a:gd name="T3" fmla="*/ 36 h 37"/>
                  <a:gd name="T4" fmla="*/ 8 w 41"/>
                  <a:gd name="T5" fmla="*/ 33 h 37"/>
                  <a:gd name="T6" fmla="*/ 1 w 41"/>
                  <a:gd name="T7" fmla="*/ 21 h 37"/>
                  <a:gd name="T8" fmla="*/ 6 w 41"/>
                  <a:gd name="T9" fmla="*/ 7 h 37"/>
                  <a:gd name="T10" fmla="*/ 12 w 41"/>
                  <a:gd name="T11" fmla="*/ 3 h 37"/>
                  <a:gd name="T12" fmla="*/ 19 w 41"/>
                  <a:gd name="T13" fmla="*/ 1 h 37"/>
                  <a:gd name="T14" fmla="*/ 34 w 41"/>
                  <a:gd name="T15" fmla="*/ 5 h 37"/>
                  <a:gd name="T16" fmla="*/ 41 w 41"/>
                  <a:gd name="T17" fmla="*/ 18 h 37"/>
                  <a:gd name="T18" fmla="*/ 35 w 41"/>
                  <a:gd name="T19" fmla="*/ 31 h 37"/>
                  <a:gd name="T20" fmla="*/ 22 w 41"/>
                  <a:gd name="T21" fmla="*/ 37 h 37"/>
                  <a:gd name="T22" fmla="*/ 21 w 41"/>
                  <a:gd name="T23" fmla="*/ 37 h 37"/>
                  <a:gd name="T24" fmla="*/ 21 w 41"/>
                  <a:gd name="T25" fmla="*/ 9 h 37"/>
                  <a:gd name="T26" fmla="*/ 20 w 41"/>
                  <a:gd name="T27" fmla="*/ 9 h 37"/>
                  <a:gd name="T28" fmla="*/ 15 w 41"/>
                  <a:gd name="T29" fmla="*/ 10 h 37"/>
                  <a:gd name="T30" fmla="*/ 12 w 41"/>
                  <a:gd name="T31" fmla="*/ 13 h 37"/>
                  <a:gd name="T32" fmla="*/ 9 w 41"/>
                  <a:gd name="T33" fmla="*/ 20 h 37"/>
                  <a:gd name="T34" fmla="*/ 13 w 41"/>
                  <a:gd name="T35" fmla="*/ 27 h 37"/>
                  <a:gd name="T36" fmla="*/ 17 w 41"/>
                  <a:gd name="T37" fmla="*/ 29 h 37"/>
                  <a:gd name="T38" fmla="*/ 22 w 41"/>
                  <a:gd name="T39" fmla="*/ 29 h 37"/>
                  <a:gd name="T40" fmla="*/ 29 w 41"/>
                  <a:gd name="T41" fmla="*/ 25 h 37"/>
                  <a:gd name="T42" fmla="*/ 32 w 41"/>
                  <a:gd name="T43" fmla="*/ 18 h 37"/>
                  <a:gd name="T44" fmla="*/ 29 w 41"/>
                  <a:gd name="T45" fmla="*/ 11 h 37"/>
                  <a:gd name="T46" fmla="*/ 21 w 41"/>
                  <a:gd name="T47" fmla="*/ 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1" h="37">
                    <a:moveTo>
                      <a:pt x="21" y="37"/>
                    </a:moveTo>
                    <a:cubicBezTo>
                      <a:pt x="19" y="37"/>
                      <a:pt x="17" y="37"/>
                      <a:pt x="15" y="36"/>
                    </a:cubicBezTo>
                    <a:cubicBezTo>
                      <a:pt x="12" y="36"/>
                      <a:pt x="10" y="35"/>
                      <a:pt x="8" y="33"/>
                    </a:cubicBezTo>
                    <a:cubicBezTo>
                      <a:pt x="4" y="30"/>
                      <a:pt x="2" y="26"/>
                      <a:pt x="1" y="21"/>
                    </a:cubicBezTo>
                    <a:cubicBezTo>
                      <a:pt x="0" y="16"/>
                      <a:pt x="2" y="11"/>
                      <a:pt x="6" y="7"/>
                    </a:cubicBezTo>
                    <a:cubicBezTo>
                      <a:pt x="7" y="5"/>
                      <a:pt x="9" y="4"/>
                      <a:pt x="12" y="3"/>
                    </a:cubicBezTo>
                    <a:cubicBezTo>
                      <a:pt x="14" y="2"/>
                      <a:pt x="17" y="1"/>
                      <a:pt x="19" y="1"/>
                    </a:cubicBezTo>
                    <a:cubicBezTo>
                      <a:pt x="25" y="0"/>
                      <a:pt x="30" y="2"/>
                      <a:pt x="34" y="5"/>
                    </a:cubicBezTo>
                    <a:cubicBezTo>
                      <a:pt x="38" y="8"/>
                      <a:pt x="40" y="13"/>
                      <a:pt x="41" y="18"/>
                    </a:cubicBezTo>
                    <a:cubicBezTo>
                      <a:pt x="41" y="23"/>
                      <a:pt x="39" y="27"/>
                      <a:pt x="35" y="31"/>
                    </a:cubicBezTo>
                    <a:cubicBezTo>
                      <a:pt x="32" y="35"/>
                      <a:pt x="27" y="37"/>
                      <a:pt x="22" y="37"/>
                    </a:cubicBezTo>
                    <a:cubicBezTo>
                      <a:pt x="22" y="37"/>
                      <a:pt x="21" y="37"/>
                      <a:pt x="21" y="37"/>
                    </a:cubicBezTo>
                    <a:close/>
                    <a:moveTo>
                      <a:pt x="21" y="9"/>
                    </a:moveTo>
                    <a:cubicBezTo>
                      <a:pt x="21" y="9"/>
                      <a:pt x="20" y="9"/>
                      <a:pt x="20" y="9"/>
                    </a:cubicBezTo>
                    <a:cubicBezTo>
                      <a:pt x="18" y="9"/>
                      <a:pt x="17" y="9"/>
                      <a:pt x="15" y="10"/>
                    </a:cubicBezTo>
                    <a:cubicBezTo>
                      <a:pt x="14" y="11"/>
                      <a:pt x="13" y="12"/>
                      <a:pt x="12" y="13"/>
                    </a:cubicBezTo>
                    <a:cubicBezTo>
                      <a:pt x="10" y="15"/>
                      <a:pt x="9" y="17"/>
                      <a:pt x="9" y="20"/>
                    </a:cubicBezTo>
                    <a:cubicBezTo>
                      <a:pt x="9" y="23"/>
                      <a:pt x="11" y="25"/>
                      <a:pt x="13" y="27"/>
                    </a:cubicBezTo>
                    <a:cubicBezTo>
                      <a:pt x="14" y="28"/>
                      <a:pt x="15" y="28"/>
                      <a:pt x="17" y="29"/>
                    </a:cubicBezTo>
                    <a:cubicBezTo>
                      <a:pt x="19" y="29"/>
                      <a:pt x="20" y="29"/>
                      <a:pt x="22" y="29"/>
                    </a:cubicBezTo>
                    <a:cubicBezTo>
                      <a:pt x="25" y="29"/>
                      <a:pt x="27" y="28"/>
                      <a:pt x="29" y="25"/>
                    </a:cubicBezTo>
                    <a:cubicBezTo>
                      <a:pt x="31" y="24"/>
                      <a:pt x="33" y="21"/>
                      <a:pt x="32" y="18"/>
                    </a:cubicBezTo>
                    <a:cubicBezTo>
                      <a:pt x="32" y="15"/>
                      <a:pt x="31" y="13"/>
                      <a:pt x="29" y="11"/>
                    </a:cubicBezTo>
                    <a:cubicBezTo>
                      <a:pt x="27" y="10"/>
                      <a:pt x="24" y="9"/>
                      <a:pt x="2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77" name="Freeform 577"/>
              <p:cNvSpPr>
                <a:spLocks noEditPoints="1"/>
              </p:cNvSpPr>
              <p:nvPr/>
            </p:nvSpPr>
            <p:spPr bwMode="auto">
              <a:xfrm>
                <a:off x="-4435475" y="2328863"/>
                <a:ext cx="52388" cy="53975"/>
              </a:xfrm>
              <a:custGeom>
                <a:avLst/>
                <a:gdLst>
                  <a:gd name="T0" fmla="*/ 13 w 25"/>
                  <a:gd name="T1" fmla="*/ 25 h 25"/>
                  <a:gd name="T2" fmla="*/ 5 w 25"/>
                  <a:gd name="T3" fmla="*/ 22 h 25"/>
                  <a:gd name="T4" fmla="*/ 0 w 25"/>
                  <a:gd name="T5" fmla="*/ 14 h 25"/>
                  <a:gd name="T6" fmla="*/ 3 w 25"/>
                  <a:gd name="T7" fmla="*/ 5 h 25"/>
                  <a:gd name="T8" fmla="*/ 12 w 25"/>
                  <a:gd name="T9" fmla="*/ 1 h 25"/>
                  <a:gd name="T10" fmla="*/ 25 w 25"/>
                  <a:gd name="T11" fmla="*/ 12 h 25"/>
                  <a:gd name="T12" fmla="*/ 14 w 25"/>
                  <a:gd name="T13" fmla="*/ 25 h 25"/>
                  <a:gd name="T14" fmla="*/ 13 w 25"/>
                  <a:gd name="T15" fmla="*/ 25 h 25"/>
                  <a:gd name="T16" fmla="*/ 13 w 25"/>
                  <a:gd name="T17" fmla="*/ 9 h 25"/>
                  <a:gd name="T18" fmla="*/ 12 w 25"/>
                  <a:gd name="T19" fmla="*/ 9 h 25"/>
                  <a:gd name="T20" fmla="*/ 9 w 25"/>
                  <a:gd name="T21" fmla="*/ 10 h 25"/>
                  <a:gd name="T22" fmla="*/ 8 w 25"/>
                  <a:gd name="T23" fmla="*/ 13 h 25"/>
                  <a:gd name="T24" fmla="*/ 10 w 25"/>
                  <a:gd name="T25" fmla="*/ 16 h 25"/>
                  <a:gd name="T26" fmla="*/ 13 w 25"/>
                  <a:gd name="T27" fmla="*/ 17 h 25"/>
                  <a:gd name="T28" fmla="*/ 17 w 25"/>
                  <a:gd name="T29" fmla="*/ 12 h 25"/>
                  <a:gd name="T30" fmla="*/ 13 w 25"/>
                  <a:gd name="T3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10" y="25"/>
                      <a:pt x="7" y="24"/>
                      <a:pt x="5" y="22"/>
                    </a:cubicBezTo>
                    <a:cubicBezTo>
                      <a:pt x="2" y="20"/>
                      <a:pt x="1" y="17"/>
                      <a:pt x="0" y="14"/>
                    </a:cubicBezTo>
                    <a:cubicBezTo>
                      <a:pt x="0" y="11"/>
                      <a:pt x="1" y="7"/>
                      <a:pt x="3" y="5"/>
                    </a:cubicBezTo>
                    <a:cubicBezTo>
                      <a:pt x="5" y="2"/>
                      <a:pt x="8" y="1"/>
                      <a:pt x="12" y="1"/>
                    </a:cubicBezTo>
                    <a:cubicBezTo>
                      <a:pt x="19" y="0"/>
                      <a:pt x="25" y="5"/>
                      <a:pt x="25" y="12"/>
                    </a:cubicBezTo>
                    <a:cubicBezTo>
                      <a:pt x="25" y="19"/>
                      <a:pt x="20" y="24"/>
                      <a:pt x="14" y="25"/>
                    </a:cubicBezTo>
                    <a:lnTo>
                      <a:pt x="13" y="25"/>
                    </a:ln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9" y="11"/>
                      <a:pt x="8" y="12"/>
                      <a:pt x="8" y="13"/>
                    </a:cubicBezTo>
                    <a:cubicBezTo>
                      <a:pt x="8" y="14"/>
                      <a:pt x="9" y="15"/>
                      <a:pt x="10" y="16"/>
                    </a:cubicBezTo>
                    <a:cubicBezTo>
                      <a:pt x="11" y="17"/>
                      <a:pt x="12" y="17"/>
                      <a:pt x="13" y="17"/>
                    </a:cubicBezTo>
                    <a:cubicBezTo>
                      <a:pt x="15" y="17"/>
                      <a:pt x="17" y="15"/>
                      <a:pt x="17" y="12"/>
                    </a:cubicBezTo>
                    <a:cubicBezTo>
                      <a:pt x="17" y="10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78" name="Freeform 578"/>
              <p:cNvSpPr>
                <a:spLocks noEditPoints="1"/>
              </p:cNvSpPr>
              <p:nvPr/>
            </p:nvSpPr>
            <p:spPr bwMode="auto">
              <a:xfrm>
                <a:off x="-4398963" y="2328863"/>
                <a:ext cx="52388" cy="52388"/>
              </a:xfrm>
              <a:custGeom>
                <a:avLst/>
                <a:gdLst>
                  <a:gd name="T0" fmla="*/ 12 w 25"/>
                  <a:gd name="T1" fmla="*/ 24 h 24"/>
                  <a:gd name="T2" fmla="*/ 4 w 25"/>
                  <a:gd name="T3" fmla="*/ 21 h 24"/>
                  <a:gd name="T4" fmla="*/ 0 w 25"/>
                  <a:gd name="T5" fmla="*/ 12 h 24"/>
                  <a:gd name="T6" fmla="*/ 3 w 25"/>
                  <a:gd name="T7" fmla="*/ 4 h 24"/>
                  <a:gd name="T8" fmla="*/ 12 w 25"/>
                  <a:gd name="T9" fmla="*/ 0 h 24"/>
                  <a:gd name="T10" fmla="*/ 12 w 25"/>
                  <a:gd name="T11" fmla="*/ 0 h 24"/>
                  <a:gd name="T12" fmla="*/ 25 w 25"/>
                  <a:gd name="T13" fmla="*/ 12 h 24"/>
                  <a:gd name="T14" fmla="*/ 13 w 25"/>
                  <a:gd name="T15" fmla="*/ 24 h 24"/>
                  <a:gd name="T16" fmla="*/ 12 w 25"/>
                  <a:gd name="T17" fmla="*/ 24 h 24"/>
                  <a:gd name="T18" fmla="*/ 12 w 25"/>
                  <a:gd name="T19" fmla="*/ 8 h 24"/>
                  <a:gd name="T20" fmla="*/ 12 w 25"/>
                  <a:gd name="T21" fmla="*/ 8 h 24"/>
                  <a:gd name="T22" fmla="*/ 9 w 25"/>
                  <a:gd name="T23" fmla="*/ 9 h 24"/>
                  <a:gd name="T24" fmla="*/ 8 w 25"/>
                  <a:gd name="T25" fmla="*/ 12 h 24"/>
                  <a:gd name="T26" fmla="*/ 9 w 25"/>
                  <a:gd name="T27" fmla="*/ 15 h 24"/>
                  <a:gd name="T28" fmla="*/ 12 w 25"/>
                  <a:gd name="T29" fmla="*/ 16 h 24"/>
                  <a:gd name="T30" fmla="*/ 13 w 25"/>
                  <a:gd name="T31" fmla="*/ 16 h 24"/>
                  <a:gd name="T32" fmla="*/ 17 w 25"/>
                  <a:gd name="T33" fmla="*/ 12 h 24"/>
                  <a:gd name="T34" fmla="*/ 12 w 25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0" y="24"/>
                      <a:pt x="7" y="23"/>
                      <a:pt x="4" y="21"/>
                    </a:cubicBezTo>
                    <a:cubicBezTo>
                      <a:pt x="2" y="19"/>
                      <a:pt x="0" y="16"/>
                      <a:pt x="0" y="12"/>
                    </a:cubicBezTo>
                    <a:cubicBezTo>
                      <a:pt x="0" y="9"/>
                      <a:pt x="1" y="6"/>
                      <a:pt x="3" y="4"/>
                    </a:cubicBezTo>
                    <a:cubicBezTo>
                      <a:pt x="5" y="1"/>
                      <a:pt x="9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9" y="0"/>
                      <a:pt x="25" y="5"/>
                      <a:pt x="25" y="12"/>
                    </a:cubicBezTo>
                    <a:cubicBezTo>
                      <a:pt x="25" y="18"/>
                      <a:pt x="20" y="24"/>
                      <a:pt x="13" y="24"/>
                    </a:cubicBezTo>
                    <a:lnTo>
                      <a:pt x="12" y="24"/>
                    </a:ln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5" y="16"/>
                      <a:pt x="17" y="14"/>
                      <a:pt x="17" y="12"/>
                    </a:cubicBezTo>
                    <a:cubicBezTo>
                      <a:pt x="17" y="9"/>
                      <a:pt x="15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79" name="Freeform 579"/>
              <p:cNvSpPr>
                <a:spLocks noEditPoints="1"/>
              </p:cNvSpPr>
              <p:nvPr/>
            </p:nvSpPr>
            <p:spPr bwMode="auto">
              <a:xfrm>
                <a:off x="-4294188" y="2436813"/>
                <a:ext cx="49213" cy="50800"/>
              </a:xfrm>
              <a:custGeom>
                <a:avLst/>
                <a:gdLst>
                  <a:gd name="T0" fmla="*/ 12 w 23"/>
                  <a:gd name="T1" fmla="*/ 24 h 24"/>
                  <a:gd name="T2" fmla="*/ 10 w 23"/>
                  <a:gd name="T3" fmla="*/ 24 h 24"/>
                  <a:gd name="T4" fmla="*/ 3 w 23"/>
                  <a:gd name="T5" fmla="*/ 20 h 24"/>
                  <a:gd name="T6" fmla="*/ 0 w 23"/>
                  <a:gd name="T7" fmla="*/ 11 h 24"/>
                  <a:gd name="T8" fmla="*/ 4 w 23"/>
                  <a:gd name="T9" fmla="*/ 3 h 24"/>
                  <a:gd name="T10" fmla="*/ 13 w 23"/>
                  <a:gd name="T11" fmla="*/ 0 h 24"/>
                  <a:gd name="T12" fmla="*/ 21 w 23"/>
                  <a:gd name="T13" fmla="*/ 4 h 24"/>
                  <a:gd name="T14" fmla="*/ 23 w 23"/>
                  <a:gd name="T15" fmla="*/ 14 h 24"/>
                  <a:gd name="T16" fmla="*/ 12 w 23"/>
                  <a:gd name="T17" fmla="*/ 24 h 24"/>
                  <a:gd name="T18" fmla="*/ 11 w 23"/>
                  <a:gd name="T19" fmla="*/ 16 h 24"/>
                  <a:gd name="T20" fmla="*/ 12 w 23"/>
                  <a:gd name="T21" fmla="*/ 16 h 24"/>
                  <a:gd name="T22" fmla="*/ 15 w 23"/>
                  <a:gd name="T23" fmla="*/ 12 h 24"/>
                  <a:gd name="T24" fmla="*/ 14 w 23"/>
                  <a:gd name="T25" fmla="*/ 9 h 24"/>
                  <a:gd name="T26" fmla="*/ 12 w 23"/>
                  <a:gd name="T27" fmla="*/ 8 h 24"/>
                  <a:gd name="T28" fmla="*/ 12 w 23"/>
                  <a:gd name="T29" fmla="*/ 8 h 24"/>
                  <a:gd name="T30" fmla="*/ 10 w 23"/>
                  <a:gd name="T31" fmla="*/ 9 h 24"/>
                  <a:gd name="T32" fmla="*/ 9 w 23"/>
                  <a:gd name="T33" fmla="*/ 12 h 24"/>
                  <a:gd name="T34" fmla="*/ 9 w 23"/>
                  <a:gd name="T35" fmla="*/ 15 h 24"/>
                  <a:gd name="T36" fmla="*/ 11 w 23"/>
                  <a:gd name="T37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cubicBezTo>
                      <a:pt x="11" y="24"/>
                      <a:pt x="11" y="24"/>
                      <a:pt x="10" y="24"/>
                    </a:cubicBezTo>
                    <a:cubicBezTo>
                      <a:pt x="7" y="24"/>
                      <a:pt x="5" y="22"/>
                      <a:pt x="3" y="20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1" y="8"/>
                      <a:pt x="2" y="5"/>
                      <a:pt x="4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6" y="0"/>
                      <a:pt x="19" y="2"/>
                      <a:pt x="21" y="4"/>
                    </a:cubicBezTo>
                    <a:cubicBezTo>
                      <a:pt x="23" y="7"/>
                      <a:pt x="23" y="10"/>
                      <a:pt x="23" y="14"/>
                    </a:cubicBezTo>
                    <a:cubicBezTo>
                      <a:pt x="22" y="20"/>
                      <a:pt x="17" y="24"/>
                      <a:pt x="12" y="24"/>
                    </a:cubicBezTo>
                    <a:close/>
                    <a:moveTo>
                      <a:pt x="11" y="16"/>
                    </a:move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5" y="14"/>
                      <a:pt x="15" y="12"/>
                    </a:cubicBezTo>
                    <a:cubicBezTo>
                      <a:pt x="15" y="11"/>
                      <a:pt x="15" y="10"/>
                      <a:pt x="14" y="9"/>
                    </a:cubicBezTo>
                    <a:cubicBezTo>
                      <a:pt x="14" y="9"/>
                      <a:pt x="13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8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80" name="Freeform 580"/>
              <p:cNvSpPr>
                <a:spLocks noEditPoints="1"/>
              </p:cNvSpPr>
              <p:nvPr/>
            </p:nvSpPr>
            <p:spPr bwMode="auto">
              <a:xfrm>
                <a:off x="-4264025" y="2441575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10 w 24"/>
                  <a:gd name="T3" fmla="*/ 24 h 24"/>
                  <a:gd name="T4" fmla="*/ 1 w 24"/>
                  <a:gd name="T5" fmla="*/ 10 h 24"/>
                  <a:gd name="T6" fmla="*/ 12 w 24"/>
                  <a:gd name="T7" fmla="*/ 0 h 24"/>
                  <a:gd name="T8" fmla="*/ 14 w 24"/>
                  <a:gd name="T9" fmla="*/ 0 h 24"/>
                  <a:gd name="T10" fmla="*/ 14 w 24"/>
                  <a:gd name="T11" fmla="*/ 0 h 24"/>
                  <a:gd name="T12" fmla="*/ 21 w 24"/>
                  <a:gd name="T13" fmla="*/ 5 h 24"/>
                  <a:gd name="T14" fmla="*/ 23 w 24"/>
                  <a:gd name="T15" fmla="*/ 14 h 24"/>
                  <a:gd name="T16" fmla="*/ 12 w 24"/>
                  <a:gd name="T17" fmla="*/ 24 h 24"/>
                  <a:gd name="T18" fmla="*/ 12 w 24"/>
                  <a:gd name="T19" fmla="*/ 8 h 24"/>
                  <a:gd name="T20" fmla="*/ 9 w 24"/>
                  <a:gd name="T21" fmla="*/ 11 h 24"/>
                  <a:gd name="T22" fmla="*/ 12 w 24"/>
                  <a:gd name="T23" fmla="*/ 16 h 24"/>
                  <a:gd name="T24" fmla="*/ 12 w 24"/>
                  <a:gd name="T25" fmla="*/ 16 h 24"/>
                  <a:gd name="T26" fmla="*/ 15 w 24"/>
                  <a:gd name="T27" fmla="*/ 12 h 24"/>
                  <a:gd name="T28" fmla="*/ 15 w 24"/>
                  <a:gd name="T29" fmla="*/ 9 h 24"/>
                  <a:gd name="T30" fmla="*/ 13 w 24"/>
                  <a:gd name="T31" fmla="*/ 8 h 24"/>
                  <a:gd name="T32" fmla="*/ 12 w 24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11" y="24"/>
                      <a:pt x="10" y="24"/>
                    </a:cubicBezTo>
                    <a:cubicBezTo>
                      <a:pt x="4" y="23"/>
                      <a:pt x="0" y="17"/>
                      <a:pt x="1" y="10"/>
                    </a:cubicBezTo>
                    <a:cubicBezTo>
                      <a:pt x="2" y="4"/>
                      <a:pt x="7" y="0"/>
                      <a:pt x="12" y="0"/>
                    </a:cubicBezTo>
                    <a:cubicBezTo>
                      <a:pt x="13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7" y="0"/>
                      <a:pt x="20" y="2"/>
                      <a:pt x="21" y="5"/>
                    </a:cubicBezTo>
                    <a:cubicBezTo>
                      <a:pt x="23" y="7"/>
                      <a:pt x="24" y="11"/>
                      <a:pt x="23" y="14"/>
                    </a:cubicBezTo>
                    <a:cubicBezTo>
                      <a:pt x="22" y="20"/>
                      <a:pt x="18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9" y="14"/>
                      <a:pt x="10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5" y="15"/>
                      <a:pt x="15" y="12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9"/>
                      <a:pt x="14" y="8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81" name="Freeform 581"/>
              <p:cNvSpPr>
                <a:spLocks noEditPoints="1"/>
              </p:cNvSpPr>
              <p:nvPr/>
            </p:nvSpPr>
            <p:spPr bwMode="auto">
              <a:xfrm>
                <a:off x="-4232275" y="2444750"/>
                <a:ext cx="50800" cy="53975"/>
              </a:xfrm>
              <a:custGeom>
                <a:avLst/>
                <a:gdLst>
                  <a:gd name="T0" fmla="*/ 11 w 23"/>
                  <a:gd name="T1" fmla="*/ 25 h 25"/>
                  <a:gd name="T2" fmla="*/ 9 w 23"/>
                  <a:gd name="T3" fmla="*/ 24 h 25"/>
                  <a:gd name="T4" fmla="*/ 2 w 23"/>
                  <a:gd name="T5" fmla="*/ 19 h 25"/>
                  <a:gd name="T6" fmla="*/ 0 w 23"/>
                  <a:gd name="T7" fmla="*/ 11 h 25"/>
                  <a:gd name="T8" fmla="*/ 12 w 23"/>
                  <a:gd name="T9" fmla="*/ 0 h 25"/>
                  <a:gd name="T10" fmla="*/ 14 w 23"/>
                  <a:gd name="T11" fmla="*/ 1 h 25"/>
                  <a:gd name="T12" fmla="*/ 14 w 23"/>
                  <a:gd name="T13" fmla="*/ 1 h 25"/>
                  <a:gd name="T14" fmla="*/ 21 w 23"/>
                  <a:gd name="T15" fmla="*/ 6 h 25"/>
                  <a:gd name="T16" fmla="*/ 23 w 23"/>
                  <a:gd name="T17" fmla="*/ 15 h 25"/>
                  <a:gd name="T18" fmla="*/ 11 w 23"/>
                  <a:gd name="T19" fmla="*/ 25 h 25"/>
                  <a:gd name="T20" fmla="*/ 12 w 23"/>
                  <a:gd name="T21" fmla="*/ 8 h 25"/>
                  <a:gd name="T22" fmla="*/ 8 w 23"/>
                  <a:gd name="T23" fmla="*/ 12 h 25"/>
                  <a:gd name="T24" fmla="*/ 9 w 23"/>
                  <a:gd name="T25" fmla="*/ 15 h 25"/>
                  <a:gd name="T26" fmla="*/ 11 w 23"/>
                  <a:gd name="T27" fmla="*/ 16 h 25"/>
                  <a:gd name="T28" fmla="*/ 11 w 23"/>
                  <a:gd name="T29" fmla="*/ 16 h 25"/>
                  <a:gd name="T30" fmla="*/ 15 w 23"/>
                  <a:gd name="T31" fmla="*/ 13 h 25"/>
                  <a:gd name="T32" fmla="*/ 14 w 23"/>
                  <a:gd name="T33" fmla="*/ 10 h 25"/>
                  <a:gd name="T34" fmla="*/ 12 w 23"/>
                  <a:gd name="T35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" h="25">
                    <a:moveTo>
                      <a:pt x="11" y="25"/>
                    </a:moveTo>
                    <a:cubicBezTo>
                      <a:pt x="11" y="25"/>
                      <a:pt x="10" y="25"/>
                      <a:pt x="9" y="24"/>
                    </a:cubicBezTo>
                    <a:cubicBezTo>
                      <a:pt x="6" y="24"/>
                      <a:pt x="4" y="22"/>
                      <a:pt x="2" y="19"/>
                    </a:cubicBezTo>
                    <a:cubicBezTo>
                      <a:pt x="0" y="17"/>
                      <a:pt x="0" y="14"/>
                      <a:pt x="0" y="11"/>
                    </a:cubicBezTo>
                    <a:cubicBezTo>
                      <a:pt x="1" y="5"/>
                      <a:pt x="6" y="0"/>
                      <a:pt x="12" y="0"/>
                    </a:cubicBezTo>
                    <a:cubicBezTo>
                      <a:pt x="13" y="0"/>
                      <a:pt x="13" y="0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7" y="1"/>
                      <a:pt x="19" y="3"/>
                      <a:pt x="21" y="6"/>
                    </a:cubicBezTo>
                    <a:cubicBezTo>
                      <a:pt x="23" y="8"/>
                      <a:pt x="23" y="12"/>
                      <a:pt x="23" y="15"/>
                    </a:cubicBezTo>
                    <a:cubicBezTo>
                      <a:pt x="21" y="21"/>
                      <a:pt x="17" y="25"/>
                      <a:pt x="11" y="25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10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9" y="16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7"/>
                      <a:pt x="14" y="15"/>
                      <a:pt x="15" y="13"/>
                    </a:cubicBezTo>
                    <a:cubicBezTo>
                      <a:pt x="15" y="12"/>
                      <a:pt x="15" y="11"/>
                      <a:pt x="14" y="10"/>
                    </a:cubicBezTo>
                    <a:cubicBezTo>
                      <a:pt x="14" y="9"/>
                      <a:pt x="13" y="9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82" name="Freeform 582"/>
              <p:cNvSpPr>
                <a:spLocks noEditPoints="1"/>
              </p:cNvSpPr>
              <p:nvPr/>
            </p:nvSpPr>
            <p:spPr bwMode="auto">
              <a:xfrm>
                <a:off x="-4203700" y="2454275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10 w 25"/>
                  <a:gd name="T3" fmla="*/ 24 h 24"/>
                  <a:gd name="T4" fmla="*/ 2 w 25"/>
                  <a:gd name="T5" fmla="*/ 9 h 24"/>
                  <a:gd name="T6" fmla="*/ 13 w 25"/>
                  <a:gd name="T7" fmla="*/ 0 h 24"/>
                  <a:gd name="T8" fmla="*/ 16 w 25"/>
                  <a:gd name="T9" fmla="*/ 0 h 24"/>
                  <a:gd name="T10" fmla="*/ 23 w 25"/>
                  <a:gd name="T11" fmla="*/ 6 h 24"/>
                  <a:gd name="T12" fmla="*/ 24 w 25"/>
                  <a:gd name="T13" fmla="*/ 15 h 24"/>
                  <a:gd name="T14" fmla="*/ 18 w 25"/>
                  <a:gd name="T15" fmla="*/ 22 h 24"/>
                  <a:gd name="T16" fmla="*/ 12 w 25"/>
                  <a:gd name="T17" fmla="*/ 24 h 24"/>
                  <a:gd name="T18" fmla="*/ 13 w 25"/>
                  <a:gd name="T19" fmla="*/ 8 h 24"/>
                  <a:gd name="T20" fmla="*/ 10 w 25"/>
                  <a:gd name="T21" fmla="*/ 11 h 24"/>
                  <a:gd name="T22" fmla="*/ 12 w 25"/>
                  <a:gd name="T23" fmla="*/ 16 h 24"/>
                  <a:gd name="T24" fmla="*/ 12 w 25"/>
                  <a:gd name="T25" fmla="*/ 16 h 24"/>
                  <a:gd name="T26" fmla="*/ 14 w 25"/>
                  <a:gd name="T27" fmla="*/ 15 h 24"/>
                  <a:gd name="T28" fmla="*/ 16 w 25"/>
                  <a:gd name="T29" fmla="*/ 13 h 24"/>
                  <a:gd name="T30" fmla="*/ 16 w 25"/>
                  <a:gd name="T31" fmla="*/ 9 h 24"/>
                  <a:gd name="T32" fmla="*/ 14 w 25"/>
                  <a:gd name="T33" fmla="*/ 8 h 24"/>
                  <a:gd name="T34" fmla="*/ 13 w 25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2" y="24"/>
                      <a:pt x="11" y="24"/>
                      <a:pt x="10" y="24"/>
                    </a:cubicBezTo>
                    <a:cubicBezTo>
                      <a:pt x="4" y="22"/>
                      <a:pt x="0" y="16"/>
                      <a:pt x="2" y="9"/>
                    </a:cubicBezTo>
                    <a:cubicBezTo>
                      <a:pt x="3" y="4"/>
                      <a:pt x="8" y="0"/>
                      <a:pt x="13" y="0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9" y="1"/>
                      <a:pt x="21" y="3"/>
                      <a:pt x="23" y="6"/>
                    </a:cubicBezTo>
                    <a:cubicBezTo>
                      <a:pt x="24" y="8"/>
                      <a:pt x="25" y="12"/>
                      <a:pt x="24" y="15"/>
                    </a:cubicBezTo>
                    <a:cubicBezTo>
                      <a:pt x="23" y="18"/>
                      <a:pt x="21" y="20"/>
                      <a:pt x="18" y="22"/>
                    </a:cubicBezTo>
                    <a:cubicBezTo>
                      <a:pt x="17" y="23"/>
                      <a:pt x="15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0" y="9"/>
                      <a:pt x="10" y="11"/>
                    </a:cubicBezTo>
                    <a:cubicBezTo>
                      <a:pt x="9" y="13"/>
                      <a:pt x="10" y="15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4" y="15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6" y="11"/>
                      <a:pt x="16" y="10"/>
                      <a:pt x="16" y="9"/>
                    </a:cubicBezTo>
                    <a:cubicBezTo>
                      <a:pt x="15" y="9"/>
                      <a:pt x="15" y="8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83" name="Freeform 583"/>
              <p:cNvSpPr>
                <a:spLocks noEditPoints="1"/>
              </p:cNvSpPr>
              <p:nvPr/>
            </p:nvSpPr>
            <p:spPr bwMode="auto">
              <a:xfrm>
                <a:off x="-4173538" y="2462213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9 w 25"/>
                  <a:gd name="T3" fmla="*/ 23 h 24"/>
                  <a:gd name="T4" fmla="*/ 2 w 25"/>
                  <a:gd name="T5" fmla="*/ 9 h 24"/>
                  <a:gd name="T6" fmla="*/ 13 w 25"/>
                  <a:gd name="T7" fmla="*/ 0 h 24"/>
                  <a:gd name="T8" fmla="*/ 16 w 25"/>
                  <a:gd name="T9" fmla="*/ 0 h 24"/>
                  <a:gd name="T10" fmla="*/ 20 w 25"/>
                  <a:gd name="T11" fmla="*/ 2 h 24"/>
                  <a:gd name="T12" fmla="*/ 23 w 25"/>
                  <a:gd name="T13" fmla="*/ 6 h 24"/>
                  <a:gd name="T14" fmla="*/ 24 w 25"/>
                  <a:gd name="T15" fmla="*/ 15 h 24"/>
                  <a:gd name="T16" fmla="*/ 18 w 25"/>
                  <a:gd name="T17" fmla="*/ 22 h 24"/>
                  <a:gd name="T18" fmla="*/ 14 w 25"/>
                  <a:gd name="T19" fmla="*/ 24 h 24"/>
                  <a:gd name="T20" fmla="*/ 12 w 25"/>
                  <a:gd name="T21" fmla="*/ 24 h 24"/>
                  <a:gd name="T22" fmla="*/ 13 w 25"/>
                  <a:gd name="T23" fmla="*/ 8 h 24"/>
                  <a:gd name="T24" fmla="*/ 10 w 25"/>
                  <a:gd name="T25" fmla="*/ 11 h 24"/>
                  <a:gd name="T26" fmla="*/ 12 w 25"/>
                  <a:gd name="T27" fmla="*/ 15 h 24"/>
                  <a:gd name="T28" fmla="*/ 13 w 25"/>
                  <a:gd name="T29" fmla="*/ 16 h 24"/>
                  <a:gd name="T30" fmla="*/ 14 w 25"/>
                  <a:gd name="T31" fmla="*/ 15 h 24"/>
                  <a:gd name="T32" fmla="*/ 16 w 25"/>
                  <a:gd name="T33" fmla="*/ 13 h 24"/>
                  <a:gd name="T34" fmla="*/ 16 w 25"/>
                  <a:gd name="T35" fmla="*/ 9 h 24"/>
                  <a:gd name="T36" fmla="*/ 15 w 25"/>
                  <a:gd name="T37" fmla="*/ 8 h 24"/>
                  <a:gd name="T38" fmla="*/ 14 w 25"/>
                  <a:gd name="T39" fmla="*/ 8 h 24"/>
                  <a:gd name="T40" fmla="*/ 13 w 25"/>
                  <a:gd name="T4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10" y="24"/>
                      <a:pt x="9" y="23"/>
                    </a:cubicBezTo>
                    <a:cubicBezTo>
                      <a:pt x="3" y="22"/>
                      <a:pt x="0" y="15"/>
                      <a:pt x="2" y="9"/>
                    </a:cubicBezTo>
                    <a:cubicBezTo>
                      <a:pt x="3" y="3"/>
                      <a:pt x="8" y="0"/>
                      <a:pt x="13" y="0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8" y="0"/>
                      <a:pt x="19" y="1"/>
                      <a:pt x="20" y="2"/>
                    </a:cubicBezTo>
                    <a:cubicBezTo>
                      <a:pt x="22" y="3"/>
                      <a:pt x="23" y="5"/>
                      <a:pt x="23" y="6"/>
                    </a:cubicBezTo>
                    <a:cubicBezTo>
                      <a:pt x="24" y="9"/>
                      <a:pt x="25" y="12"/>
                      <a:pt x="24" y="15"/>
                    </a:cubicBezTo>
                    <a:cubicBezTo>
                      <a:pt x="23" y="18"/>
                      <a:pt x="21" y="21"/>
                      <a:pt x="18" y="22"/>
                    </a:cubicBezTo>
                    <a:cubicBezTo>
                      <a:pt x="17" y="23"/>
                      <a:pt x="15" y="23"/>
                      <a:pt x="14" y="24"/>
                    </a:cubicBezTo>
                    <a:cubicBezTo>
                      <a:pt x="13" y="24"/>
                      <a:pt x="13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0" y="9"/>
                      <a:pt x="10" y="11"/>
                    </a:cubicBezTo>
                    <a:cubicBezTo>
                      <a:pt x="9" y="13"/>
                      <a:pt x="10" y="15"/>
                      <a:pt x="12" y="15"/>
                    </a:cubicBezTo>
                    <a:cubicBezTo>
                      <a:pt x="12" y="16"/>
                      <a:pt x="12" y="16"/>
                      <a:pt x="13" y="16"/>
                    </a:cubicBezTo>
                    <a:cubicBezTo>
                      <a:pt x="13" y="15"/>
                      <a:pt x="14" y="15"/>
                      <a:pt x="14" y="15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6" y="11"/>
                      <a:pt x="16" y="10"/>
                      <a:pt x="16" y="9"/>
                    </a:cubicBezTo>
                    <a:cubicBezTo>
                      <a:pt x="16" y="9"/>
                      <a:pt x="15" y="9"/>
                      <a:pt x="15" y="8"/>
                    </a:cubicBezTo>
                    <a:cubicBezTo>
                      <a:pt x="15" y="8"/>
                      <a:pt x="14" y="8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84" name="Freeform 584"/>
              <p:cNvSpPr>
                <a:spLocks noEditPoints="1"/>
              </p:cNvSpPr>
              <p:nvPr/>
            </p:nvSpPr>
            <p:spPr bwMode="auto">
              <a:xfrm>
                <a:off x="-4143375" y="2470150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9 w 25"/>
                  <a:gd name="T3" fmla="*/ 24 h 24"/>
                  <a:gd name="T4" fmla="*/ 2 w 25"/>
                  <a:gd name="T5" fmla="*/ 9 h 24"/>
                  <a:gd name="T6" fmla="*/ 13 w 25"/>
                  <a:gd name="T7" fmla="*/ 0 h 24"/>
                  <a:gd name="T8" fmla="*/ 17 w 25"/>
                  <a:gd name="T9" fmla="*/ 1 h 24"/>
                  <a:gd name="T10" fmla="*/ 23 w 25"/>
                  <a:gd name="T11" fmla="*/ 6 h 24"/>
                  <a:gd name="T12" fmla="*/ 23 w 25"/>
                  <a:gd name="T13" fmla="*/ 16 h 24"/>
                  <a:gd name="T14" fmla="*/ 12 w 25"/>
                  <a:gd name="T15" fmla="*/ 24 h 24"/>
                  <a:gd name="T16" fmla="*/ 13 w 25"/>
                  <a:gd name="T17" fmla="*/ 8 h 24"/>
                  <a:gd name="T18" fmla="*/ 10 w 25"/>
                  <a:gd name="T19" fmla="*/ 11 h 24"/>
                  <a:gd name="T20" fmla="*/ 11 w 25"/>
                  <a:gd name="T21" fmla="*/ 16 h 24"/>
                  <a:gd name="T22" fmla="*/ 12 w 25"/>
                  <a:gd name="T23" fmla="*/ 16 h 24"/>
                  <a:gd name="T24" fmla="*/ 16 w 25"/>
                  <a:gd name="T25" fmla="*/ 13 h 24"/>
                  <a:gd name="T26" fmla="*/ 16 w 25"/>
                  <a:gd name="T27" fmla="*/ 10 h 24"/>
                  <a:gd name="T28" fmla="*/ 14 w 25"/>
                  <a:gd name="T29" fmla="*/ 8 h 24"/>
                  <a:gd name="T30" fmla="*/ 13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10" y="24"/>
                      <a:pt x="9" y="24"/>
                    </a:cubicBezTo>
                    <a:cubicBezTo>
                      <a:pt x="3" y="22"/>
                      <a:pt x="0" y="15"/>
                      <a:pt x="2" y="9"/>
                    </a:cubicBezTo>
                    <a:cubicBezTo>
                      <a:pt x="4" y="4"/>
                      <a:pt x="8" y="0"/>
                      <a:pt x="13" y="0"/>
                    </a:cubicBezTo>
                    <a:cubicBezTo>
                      <a:pt x="14" y="0"/>
                      <a:pt x="15" y="0"/>
                      <a:pt x="17" y="1"/>
                    </a:cubicBezTo>
                    <a:cubicBezTo>
                      <a:pt x="19" y="2"/>
                      <a:pt x="22" y="4"/>
                      <a:pt x="23" y="6"/>
                    </a:cubicBezTo>
                    <a:cubicBezTo>
                      <a:pt x="24" y="9"/>
                      <a:pt x="25" y="13"/>
                      <a:pt x="23" y="16"/>
                    </a:cubicBezTo>
                    <a:cubicBezTo>
                      <a:pt x="21" y="21"/>
                      <a:pt x="17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0" y="9"/>
                      <a:pt x="10" y="11"/>
                    </a:cubicBezTo>
                    <a:cubicBezTo>
                      <a:pt x="9" y="13"/>
                      <a:pt x="10" y="15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5" y="15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9"/>
                      <a:pt x="15" y="9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85" name="Freeform 585"/>
              <p:cNvSpPr>
                <a:spLocks noEditPoints="1"/>
              </p:cNvSpPr>
              <p:nvPr/>
            </p:nvSpPr>
            <p:spPr bwMode="auto">
              <a:xfrm>
                <a:off x="-4281488" y="2401888"/>
                <a:ext cx="52388" cy="53975"/>
              </a:xfrm>
              <a:custGeom>
                <a:avLst/>
                <a:gdLst>
                  <a:gd name="T0" fmla="*/ 12 w 24"/>
                  <a:gd name="T1" fmla="*/ 25 h 25"/>
                  <a:gd name="T2" fmla="*/ 11 w 24"/>
                  <a:gd name="T3" fmla="*/ 25 h 25"/>
                  <a:gd name="T4" fmla="*/ 1 w 24"/>
                  <a:gd name="T5" fmla="*/ 11 h 25"/>
                  <a:gd name="T6" fmla="*/ 12 w 24"/>
                  <a:gd name="T7" fmla="*/ 0 h 25"/>
                  <a:gd name="T8" fmla="*/ 14 w 24"/>
                  <a:gd name="T9" fmla="*/ 0 h 25"/>
                  <a:gd name="T10" fmla="*/ 22 w 24"/>
                  <a:gd name="T11" fmla="*/ 5 h 25"/>
                  <a:gd name="T12" fmla="*/ 24 w 24"/>
                  <a:gd name="T13" fmla="*/ 14 h 25"/>
                  <a:gd name="T14" fmla="*/ 12 w 24"/>
                  <a:gd name="T15" fmla="*/ 25 h 25"/>
                  <a:gd name="T16" fmla="*/ 12 w 24"/>
                  <a:gd name="T17" fmla="*/ 8 h 25"/>
                  <a:gd name="T18" fmla="*/ 9 w 24"/>
                  <a:gd name="T19" fmla="*/ 12 h 25"/>
                  <a:gd name="T20" fmla="*/ 12 w 24"/>
                  <a:gd name="T21" fmla="*/ 17 h 25"/>
                  <a:gd name="T22" fmla="*/ 12 w 24"/>
                  <a:gd name="T23" fmla="*/ 17 h 25"/>
                  <a:gd name="T24" fmla="*/ 16 w 24"/>
                  <a:gd name="T25" fmla="*/ 13 h 25"/>
                  <a:gd name="T26" fmla="*/ 15 w 24"/>
                  <a:gd name="T27" fmla="*/ 10 h 25"/>
                  <a:gd name="T28" fmla="*/ 13 w 24"/>
                  <a:gd name="T29" fmla="*/ 8 h 25"/>
                  <a:gd name="T30" fmla="*/ 12 w 24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2" y="25"/>
                      <a:pt x="11" y="25"/>
                      <a:pt x="11" y="25"/>
                    </a:cubicBezTo>
                    <a:cubicBezTo>
                      <a:pt x="4" y="24"/>
                      <a:pt x="0" y="18"/>
                      <a:pt x="1" y="11"/>
                    </a:cubicBezTo>
                    <a:cubicBezTo>
                      <a:pt x="1" y="5"/>
                      <a:pt x="6" y="0"/>
                      <a:pt x="12" y="0"/>
                    </a:cubicBezTo>
                    <a:cubicBezTo>
                      <a:pt x="13" y="0"/>
                      <a:pt x="13" y="0"/>
                      <a:pt x="14" y="0"/>
                    </a:cubicBezTo>
                    <a:cubicBezTo>
                      <a:pt x="17" y="1"/>
                      <a:pt x="20" y="2"/>
                      <a:pt x="22" y="5"/>
                    </a:cubicBezTo>
                    <a:cubicBezTo>
                      <a:pt x="23" y="8"/>
                      <a:pt x="24" y="11"/>
                      <a:pt x="24" y="14"/>
                    </a:cubicBezTo>
                    <a:cubicBezTo>
                      <a:pt x="23" y="20"/>
                      <a:pt x="18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10"/>
                      <a:pt x="9" y="12"/>
                    </a:cubicBezTo>
                    <a:cubicBezTo>
                      <a:pt x="8" y="14"/>
                      <a:pt x="10" y="16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4" y="17"/>
                      <a:pt x="15" y="15"/>
                      <a:pt x="16" y="13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4" y="9"/>
                      <a:pt x="14" y="9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86" name="Freeform 586"/>
              <p:cNvSpPr>
                <a:spLocks noEditPoints="1"/>
              </p:cNvSpPr>
              <p:nvPr/>
            </p:nvSpPr>
            <p:spPr bwMode="auto">
              <a:xfrm>
                <a:off x="-4248150" y="2406650"/>
                <a:ext cx="52388" cy="53975"/>
              </a:xfrm>
              <a:custGeom>
                <a:avLst/>
                <a:gdLst>
                  <a:gd name="T0" fmla="*/ 12 w 25"/>
                  <a:gd name="T1" fmla="*/ 25 h 25"/>
                  <a:gd name="T2" fmla="*/ 10 w 25"/>
                  <a:gd name="T3" fmla="*/ 25 h 25"/>
                  <a:gd name="T4" fmla="*/ 3 w 25"/>
                  <a:gd name="T5" fmla="*/ 20 h 25"/>
                  <a:gd name="T6" fmla="*/ 1 w 25"/>
                  <a:gd name="T7" fmla="*/ 11 h 25"/>
                  <a:gd name="T8" fmla="*/ 5 w 25"/>
                  <a:gd name="T9" fmla="*/ 3 h 25"/>
                  <a:gd name="T10" fmla="*/ 14 w 25"/>
                  <a:gd name="T11" fmla="*/ 1 h 25"/>
                  <a:gd name="T12" fmla="*/ 22 w 25"/>
                  <a:gd name="T13" fmla="*/ 6 h 25"/>
                  <a:gd name="T14" fmla="*/ 24 w 25"/>
                  <a:gd name="T15" fmla="*/ 15 h 25"/>
                  <a:gd name="T16" fmla="*/ 12 w 25"/>
                  <a:gd name="T17" fmla="*/ 25 h 25"/>
                  <a:gd name="T18" fmla="*/ 12 w 25"/>
                  <a:gd name="T19" fmla="*/ 9 h 25"/>
                  <a:gd name="T20" fmla="*/ 10 w 25"/>
                  <a:gd name="T21" fmla="*/ 9 h 25"/>
                  <a:gd name="T22" fmla="*/ 9 w 25"/>
                  <a:gd name="T23" fmla="*/ 12 h 25"/>
                  <a:gd name="T24" fmla="*/ 9 w 25"/>
                  <a:gd name="T25" fmla="*/ 15 h 25"/>
                  <a:gd name="T26" fmla="*/ 12 w 25"/>
                  <a:gd name="T27" fmla="*/ 17 h 25"/>
                  <a:gd name="T28" fmla="*/ 16 w 25"/>
                  <a:gd name="T29" fmla="*/ 13 h 25"/>
                  <a:gd name="T30" fmla="*/ 15 w 25"/>
                  <a:gd name="T31" fmla="*/ 10 h 25"/>
                  <a:gd name="T32" fmla="*/ 13 w 25"/>
                  <a:gd name="T33" fmla="*/ 9 h 25"/>
                  <a:gd name="T34" fmla="*/ 12 w 25"/>
                  <a:gd name="T35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2" y="25"/>
                      <a:pt x="11" y="25"/>
                      <a:pt x="10" y="25"/>
                    </a:cubicBezTo>
                    <a:cubicBezTo>
                      <a:pt x="7" y="24"/>
                      <a:pt x="5" y="22"/>
                      <a:pt x="3" y="20"/>
                    </a:cubicBezTo>
                    <a:cubicBezTo>
                      <a:pt x="1" y="17"/>
                      <a:pt x="0" y="14"/>
                      <a:pt x="1" y="11"/>
                    </a:cubicBezTo>
                    <a:cubicBezTo>
                      <a:pt x="1" y="8"/>
                      <a:pt x="3" y="5"/>
                      <a:pt x="5" y="3"/>
                    </a:cubicBezTo>
                    <a:cubicBezTo>
                      <a:pt x="8" y="1"/>
                      <a:pt x="11" y="0"/>
                      <a:pt x="14" y="1"/>
                    </a:cubicBezTo>
                    <a:cubicBezTo>
                      <a:pt x="18" y="1"/>
                      <a:pt x="20" y="3"/>
                      <a:pt x="22" y="6"/>
                    </a:cubicBezTo>
                    <a:cubicBezTo>
                      <a:pt x="24" y="8"/>
                      <a:pt x="25" y="12"/>
                      <a:pt x="24" y="15"/>
                    </a:cubicBezTo>
                    <a:cubicBezTo>
                      <a:pt x="23" y="21"/>
                      <a:pt x="18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1" y="9"/>
                      <a:pt x="10" y="9"/>
                    </a:cubicBezTo>
                    <a:cubicBezTo>
                      <a:pt x="10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9" y="15"/>
                    </a:cubicBezTo>
                    <a:cubicBezTo>
                      <a:pt x="10" y="16"/>
                      <a:pt x="11" y="17"/>
                      <a:pt x="12" y="17"/>
                    </a:cubicBezTo>
                    <a:cubicBezTo>
                      <a:pt x="14" y="17"/>
                      <a:pt x="16" y="15"/>
                      <a:pt x="16" y="13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5" y="9"/>
                      <a:pt x="14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87" name="Freeform 587"/>
              <p:cNvSpPr>
                <a:spLocks noEditPoints="1"/>
              </p:cNvSpPr>
              <p:nvPr/>
            </p:nvSpPr>
            <p:spPr bwMode="auto">
              <a:xfrm>
                <a:off x="-4216400" y="2413000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10 w 25"/>
                  <a:gd name="T3" fmla="*/ 24 h 25"/>
                  <a:gd name="T4" fmla="*/ 1 w 25"/>
                  <a:gd name="T5" fmla="*/ 10 h 25"/>
                  <a:gd name="T6" fmla="*/ 12 w 25"/>
                  <a:gd name="T7" fmla="*/ 0 h 25"/>
                  <a:gd name="T8" fmla="*/ 15 w 25"/>
                  <a:gd name="T9" fmla="*/ 1 h 25"/>
                  <a:gd name="T10" fmla="*/ 22 w 25"/>
                  <a:gd name="T11" fmla="*/ 6 h 25"/>
                  <a:gd name="T12" fmla="*/ 24 w 25"/>
                  <a:gd name="T13" fmla="*/ 15 h 25"/>
                  <a:gd name="T14" fmla="*/ 12 w 25"/>
                  <a:gd name="T15" fmla="*/ 25 h 25"/>
                  <a:gd name="T16" fmla="*/ 12 w 25"/>
                  <a:gd name="T17" fmla="*/ 9 h 25"/>
                  <a:gd name="T18" fmla="*/ 9 w 25"/>
                  <a:gd name="T19" fmla="*/ 12 h 25"/>
                  <a:gd name="T20" fmla="*/ 12 w 25"/>
                  <a:gd name="T21" fmla="*/ 17 h 25"/>
                  <a:gd name="T22" fmla="*/ 12 w 25"/>
                  <a:gd name="T23" fmla="*/ 17 h 25"/>
                  <a:gd name="T24" fmla="*/ 16 w 25"/>
                  <a:gd name="T25" fmla="*/ 13 h 25"/>
                  <a:gd name="T26" fmla="*/ 16 w 25"/>
                  <a:gd name="T27" fmla="*/ 10 h 25"/>
                  <a:gd name="T28" fmla="*/ 13 w 25"/>
                  <a:gd name="T29" fmla="*/ 9 h 25"/>
                  <a:gd name="T30" fmla="*/ 12 w 25"/>
                  <a:gd name="T3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1" y="25"/>
                      <a:pt x="11" y="25"/>
                      <a:pt x="10" y="24"/>
                    </a:cubicBezTo>
                    <a:cubicBezTo>
                      <a:pt x="4" y="23"/>
                      <a:pt x="0" y="17"/>
                      <a:pt x="1" y="10"/>
                    </a:cubicBezTo>
                    <a:cubicBezTo>
                      <a:pt x="2" y="5"/>
                      <a:pt x="7" y="0"/>
                      <a:pt x="12" y="0"/>
                    </a:cubicBezTo>
                    <a:cubicBezTo>
                      <a:pt x="13" y="0"/>
                      <a:pt x="14" y="1"/>
                      <a:pt x="15" y="1"/>
                    </a:cubicBezTo>
                    <a:cubicBezTo>
                      <a:pt x="18" y="1"/>
                      <a:pt x="21" y="3"/>
                      <a:pt x="22" y="6"/>
                    </a:cubicBezTo>
                    <a:cubicBezTo>
                      <a:pt x="24" y="9"/>
                      <a:pt x="25" y="12"/>
                      <a:pt x="24" y="15"/>
                    </a:cubicBezTo>
                    <a:cubicBezTo>
                      <a:pt x="22" y="21"/>
                      <a:pt x="18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9" y="10"/>
                      <a:pt x="9" y="12"/>
                    </a:cubicBezTo>
                    <a:cubicBezTo>
                      <a:pt x="8" y="14"/>
                      <a:pt x="10" y="16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4" y="17"/>
                      <a:pt x="15" y="15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88" name="Freeform 588"/>
              <p:cNvSpPr>
                <a:spLocks noEditPoints="1"/>
              </p:cNvSpPr>
              <p:nvPr/>
            </p:nvSpPr>
            <p:spPr bwMode="auto">
              <a:xfrm>
                <a:off x="-4184650" y="2420938"/>
                <a:ext cx="52388" cy="52388"/>
              </a:xfrm>
              <a:custGeom>
                <a:avLst/>
                <a:gdLst>
                  <a:gd name="T0" fmla="*/ 12 w 24"/>
                  <a:gd name="T1" fmla="*/ 24 h 24"/>
                  <a:gd name="T2" fmla="*/ 9 w 24"/>
                  <a:gd name="T3" fmla="*/ 24 h 24"/>
                  <a:gd name="T4" fmla="*/ 5 w 24"/>
                  <a:gd name="T5" fmla="*/ 22 h 24"/>
                  <a:gd name="T6" fmla="*/ 2 w 24"/>
                  <a:gd name="T7" fmla="*/ 18 h 24"/>
                  <a:gd name="T8" fmla="*/ 1 w 24"/>
                  <a:gd name="T9" fmla="*/ 9 h 24"/>
                  <a:gd name="T10" fmla="*/ 6 w 24"/>
                  <a:gd name="T11" fmla="*/ 2 h 24"/>
                  <a:gd name="T12" fmla="*/ 11 w 24"/>
                  <a:gd name="T13" fmla="*/ 0 h 24"/>
                  <a:gd name="T14" fmla="*/ 11 w 24"/>
                  <a:gd name="T15" fmla="*/ 0 h 24"/>
                  <a:gd name="T16" fmla="*/ 16 w 24"/>
                  <a:gd name="T17" fmla="*/ 1 h 24"/>
                  <a:gd name="T18" fmla="*/ 23 w 24"/>
                  <a:gd name="T19" fmla="*/ 6 h 24"/>
                  <a:gd name="T20" fmla="*/ 24 w 24"/>
                  <a:gd name="T21" fmla="*/ 15 h 24"/>
                  <a:gd name="T22" fmla="*/ 12 w 24"/>
                  <a:gd name="T23" fmla="*/ 24 h 24"/>
                  <a:gd name="T24" fmla="*/ 12 w 24"/>
                  <a:gd name="T25" fmla="*/ 8 h 24"/>
                  <a:gd name="T26" fmla="*/ 11 w 24"/>
                  <a:gd name="T27" fmla="*/ 9 h 24"/>
                  <a:gd name="T28" fmla="*/ 9 w 24"/>
                  <a:gd name="T29" fmla="*/ 11 h 24"/>
                  <a:gd name="T30" fmla="*/ 9 w 24"/>
                  <a:gd name="T31" fmla="*/ 14 h 24"/>
                  <a:gd name="T32" fmla="*/ 10 w 24"/>
                  <a:gd name="T33" fmla="*/ 15 h 24"/>
                  <a:gd name="T34" fmla="*/ 10 w 24"/>
                  <a:gd name="T35" fmla="*/ 16 h 24"/>
                  <a:gd name="T36" fmla="*/ 11 w 24"/>
                  <a:gd name="T37" fmla="*/ 16 h 24"/>
                  <a:gd name="T38" fmla="*/ 16 w 24"/>
                  <a:gd name="T39" fmla="*/ 13 h 24"/>
                  <a:gd name="T40" fmla="*/ 15 w 24"/>
                  <a:gd name="T41" fmla="*/ 10 h 24"/>
                  <a:gd name="T42" fmla="*/ 13 w 24"/>
                  <a:gd name="T43" fmla="*/ 8 h 24"/>
                  <a:gd name="T44" fmla="*/ 12 w 24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10" y="24"/>
                      <a:pt x="9" y="24"/>
                    </a:cubicBezTo>
                    <a:cubicBezTo>
                      <a:pt x="8" y="24"/>
                      <a:pt x="6" y="23"/>
                      <a:pt x="5" y="22"/>
                    </a:cubicBezTo>
                    <a:cubicBezTo>
                      <a:pt x="4" y="21"/>
                      <a:pt x="3" y="20"/>
                      <a:pt x="2" y="18"/>
                    </a:cubicBezTo>
                    <a:cubicBezTo>
                      <a:pt x="1" y="16"/>
                      <a:pt x="0" y="12"/>
                      <a:pt x="1" y="9"/>
                    </a:cubicBezTo>
                    <a:cubicBezTo>
                      <a:pt x="2" y="6"/>
                      <a:pt x="4" y="4"/>
                      <a:pt x="6" y="2"/>
                    </a:cubicBezTo>
                    <a:cubicBezTo>
                      <a:pt x="8" y="1"/>
                      <a:pt x="9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9" y="1"/>
                      <a:pt x="21" y="3"/>
                      <a:pt x="23" y="6"/>
                    </a:cubicBezTo>
                    <a:cubicBezTo>
                      <a:pt x="24" y="9"/>
                      <a:pt x="24" y="12"/>
                      <a:pt x="24" y="15"/>
                    </a:cubicBezTo>
                    <a:cubicBezTo>
                      <a:pt x="22" y="21"/>
                      <a:pt x="17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9" y="14"/>
                      <a:pt x="9" y="14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7"/>
                      <a:pt x="15" y="15"/>
                      <a:pt x="16" y="13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5" y="9"/>
                      <a:pt x="14" y="9"/>
                      <a:pt x="13" y="8"/>
                    </a:cubicBezTo>
                    <a:cubicBezTo>
                      <a:pt x="13" y="8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89" name="Freeform 589"/>
              <p:cNvSpPr>
                <a:spLocks noEditPoints="1"/>
              </p:cNvSpPr>
              <p:nvPr/>
            </p:nvSpPr>
            <p:spPr bwMode="auto">
              <a:xfrm>
                <a:off x="-4151313" y="2430463"/>
                <a:ext cx="50800" cy="53975"/>
              </a:xfrm>
              <a:custGeom>
                <a:avLst/>
                <a:gdLst>
                  <a:gd name="T0" fmla="*/ 12 w 24"/>
                  <a:gd name="T1" fmla="*/ 25 h 25"/>
                  <a:gd name="T2" fmla="*/ 8 w 24"/>
                  <a:gd name="T3" fmla="*/ 24 h 25"/>
                  <a:gd name="T4" fmla="*/ 2 w 24"/>
                  <a:gd name="T5" fmla="*/ 18 h 25"/>
                  <a:gd name="T6" fmla="*/ 1 w 24"/>
                  <a:gd name="T7" fmla="*/ 9 h 25"/>
                  <a:gd name="T8" fmla="*/ 6 w 24"/>
                  <a:gd name="T9" fmla="*/ 2 h 25"/>
                  <a:gd name="T10" fmla="*/ 16 w 24"/>
                  <a:gd name="T11" fmla="*/ 1 h 25"/>
                  <a:gd name="T12" fmla="*/ 23 w 24"/>
                  <a:gd name="T13" fmla="*/ 7 h 25"/>
                  <a:gd name="T14" fmla="*/ 23 w 24"/>
                  <a:gd name="T15" fmla="*/ 16 h 25"/>
                  <a:gd name="T16" fmla="*/ 12 w 24"/>
                  <a:gd name="T17" fmla="*/ 25 h 25"/>
                  <a:gd name="T18" fmla="*/ 12 w 24"/>
                  <a:gd name="T19" fmla="*/ 8 h 25"/>
                  <a:gd name="T20" fmla="*/ 10 w 24"/>
                  <a:gd name="T21" fmla="*/ 9 h 25"/>
                  <a:gd name="T22" fmla="*/ 9 w 24"/>
                  <a:gd name="T23" fmla="*/ 11 h 25"/>
                  <a:gd name="T24" fmla="*/ 9 w 24"/>
                  <a:gd name="T25" fmla="*/ 15 h 25"/>
                  <a:gd name="T26" fmla="*/ 11 w 24"/>
                  <a:gd name="T27" fmla="*/ 16 h 25"/>
                  <a:gd name="T28" fmla="*/ 12 w 24"/>
                  <a:gd name="T29" fmla="*/ 17 h 25"/>
                  <a:gd name="T30" fmla="*/ 15 w 24"/>
                  <a:gd name="T31" fmla="*/ 14 h 25"/>
                  <a:gd name="T32" fmla="*/ 15 w 24"/>
                  <a:gd name="T33" fmla="*/ 10 h 25"/>
                  <a:gd name="T34" fmla="*/ 13 w 24"/>
                  <a:gd name="T35" fmla="*/ 9 h 25"/>
                  <a:gd name="T36" fmla="*/ 12 w 24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1" y="25"/>
                      <a:pt x="9" y="24"/>
                      <a:pt x="8" y="24"/>
                    </a:cubicBezTo>
                    <a:cubicBezTo>
                      <a:pt x="5" y="23"/>
                      <a:pt x="3" y="21"/>
                      <a:pt x="2" y="18"/>
                    </a:cubicBezTo>
                    <a:cubicBezTo>
                      <a:pt x="0" y="15"/>
                      <a:pt x="0" y="12"/>
                      <a:pt x="1" y="9"/>
                    </a:cubicBezTo>
                    <a:cubicBezTo>
                      <a:pt x="2" y="6"/>
                      <a:pt x="4" y="4"/>
                      <a:pt x="6" y="2"/>
                    </a:cubicBezTo>
                    <a:cubicBezTo>
                      <a:pt x="9" y="0"/>
                      <a:pt x="13" y="0"/>
                      <a:pt x="16" y="1"/>
                    </a:cubicBezTo>
                    <a:cubicBezTo>
                      <a:pt x="19" y="2"/>
                      <a:pt x="21" y="4"/>
                      <a:pt x="23" y="7"/>
                    </a:cubicBezTo>
                    <a:cubicBezTo>
                      <a:pt x="24" y="10"/>
                      <a:pt x="24" y="13"/>
                      <a:pt x="23" y="16"/>
                    </a:cubicBezTo>
                    <a:cubicBezTo>
                      <a:pt x="21" y="21"/>
                      <a:pt x="17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5" y="15"/>
                      <a:pt x="15" y="14"/>
                    </a:cubicBezTo>
                    <a:cubicBezTo>
                      <a:pt x="16" y="13"/>
                      <a:pt x="16" y="11"/>
                      <a:pt x="15" y="10"/>
                    </a:cubicBezTo>
                    <a:cubicBezTo>
                      <a:pt x="15" y="10"/>
                      <a:pt x="14" y="9"/>
                      <a:pt x="13" y="9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90" name="Freeform 590"/>
              <p:cNvSpPr>
                <a:spLocks noEditPoints="1"/>
              </p:cNvSpPr>
              <p:nvPr/>
            </p:nvSpPr>
            <p:spPr bwMode="auto">
              <a:xfrm>
                <a:off x="-4262438" y="2370138"/>
                <a:ext cx="57150" cy="53975"/>
              </a:xfrm>
              <a:custGeom>
                <a:avLst/>
                <a:gdLst>
                  <a:gd name="T0" fmla="*/ 13 w 26"/>
                  <a:gd name="T1" fmla="*/ 25 h 25"/>
                  <a:gd name="T2" fmla="*/ 12 w 26"/>
                  <a:gd name="T3" fmla="*/ 24 h 25"/>
                  <a:gd name="T4" fmla="*/ 1 w 26"/>
                  <a:gd name="T5" fmla="*/ 11 h 25"/>
                  <a:gd name="T6" fmla="*/ 13 w 26"/>
                  <a:gd name="T7" fmla="*/ 0 h 25"/>
                  <a:gd name="T8" fmla="*/ 15 w 26"/>
                  <a:gd name="T9" fmla="*/ 0 h 25"/>
                  <a:gd name="T10" fmla="*/ 23 w 26"/>
                  <a:gd name="T11" fmla="*/ 5 h 25"/>
                  <a:gd name="T12" fmla="*/ 25 w 26"/>
                  <a:gd name="T13" fmla="*/ 14 h 25"/>
                  <a:gd name="T14" fmla="*/ 20 w 26"/>
                  <a:gd name="T15" fmla="*/ 22 h 25"/>
                  <a:gd name="T16" fmla="*/ 13 w 26"/>
                  <a:gd name="T17" fmla="*/ 25 h 25"/>
                  <a:gd name="T18" fmla="*/ 13 w 26"/>
                  <a:gd name="T19" fmla="*/ 8 h 25"/>
                  <a:gd name="T20" fmla="*/ 9 w 26"/>
                  <a:gd name="T21" fmla="*/ 12 h 25"/>
                  <a:gd name="T22" fmla="*/ 12 w 26"/>
                  <a:gd name="T23" fmla="*/ 16 h 25"/>
                  <a:gd name="T24" fmla="*/ 13 w 26"/>
                  <a:gd name="T25" fmla="*/ 16 h 25"/>
                  <a:gd name="T26" fmla="*/ 15 w 26"/>
                  <a:gd name="T27" fmla="*/ 16 h 25"/>
                  <a:gd name="T28" fmla="*/ 17 w 26"/>
                  <a:gd name="T29" fmla="*/ 13 h 25"/>
                  <a:gd name="T30" fmla="*/ 16 w 26"/>
                  <a:gd name="T31" fmla="*/ 10 h 25"/>
                  <a:gd name="T32" fmla="*/ 14 w 26"/>
                  <a:gd name="T33" fmla="*/ 8 h 25"/>
                  <a:gd name="T34" fmla="*/ 13 w 26"/>
                  <a:gd name="T35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3" y="25"/>
                      <a:pt x="12" y="25"/>
                      <a:pt x="12" y="24"/>
                    </a:cubicBezTo>
                    <a:cubicBezTo>
                      <a:pt x="5" y="24"/>
                      <a:pt x="0" y="18"/>
                      <a:pt x="1" y="11"/>
                    </a:cubicBezTo>
                    <a:cubicBezTo>
                      <a:pt x="2" y="5"/>
                      <a:pt x="7" y="0"/>
                      <a:pt x="13" y="0"/>
                    </a:cubicBezTo>
                    <a:cubicBezTo>
                      <a:pt x="14" y="0"/>
                      <a:pt x="14" y="0"/>
                      <a:pt x="15" y="0"/>
                    </a:cubicBezTo>
                    <a:cubicBezTo>
                      <a:pt x="18" y="1"/>
                      <a:pt x="21" y="3"/>
                      <a:pt x="23" y="5"/>
                    </a:cubicBezTo>
                    <a:cubicBezTo>
                      <a:pt x="25" y="8"/>
                      <a:pt x="26" y="11"/>
                      <a:pt x="25" y="14"/>
                    </a:cubicBezTo>
                    <a:cubicBezTo>
                      <a:pt x="25" y="18"/>
                      <a:pt x="23" y="20"/>
                      <a:pt x="20" y="22"/>
                    </a:cubicBezTo>
                    <a:cubicBezTo>
                      <a:pt x="18" y="24"/>
                      <a:pt x="16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10"/>
                      <a:pt x="9" y="12"/>
                    </a:cubicBezTo>
                    <a:cubicBezTo>
                      <a:pt x="9" y="14"/>
                      <a:pt x="10" y="16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5" y="16"/>
                      <a:pt x="15" y="16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2"/>
                      <a:pt x="17" y="11"/>
                      <a:pt x="16" y="10"/>
                    </a:cubicBezTo>
                    <a:cubicBezTo>
                      <a:pt x="16" y="10"/>
                      <a:pt x="15" y="9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91" name="Freeform 591"/>
              <p:cNvSpPr>
                <a:spLocks noEditPoints="1"/>
              </p:cNvSpPr>
              <p:nvPr/>
            </p:nvSpPr>
            <p:spPr bwMode="auto">
              <a:xfrm>
                <a:off x="-4227513" y="2376488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11 w 26"/>
                  <a:gd name="T3" fmla="*/ 24 h 24"/>
                  <a:gd name="T4" fmla="*/ 1 w 26"/>
                  <a:gd name="T5" fmla="*/ 10 h 24"/>
                  <a:gd name="T6" fmla="*/ 13 w 26"/>
                  <a:gd name="T7" fmla="*/ 0 h 24"/>
                  <a:gd name="T8" fmla="*/ 15 w 26"/>
                  <a:gd name="T9" fmla="*/ 0 h 24"/>
                  <a:gd name="T10" fmla="*/ 23 w 26"/>
                  <a:gd name="T11" fmla="*/ 6 h 24"/>
                  <a:gd name="T12" fmla="*/ 25 w 26"/>
                  <a:gd name="T13" fmla="*/ 15 h 24"/>
                  <a:gd name="T14" fmla="*/ 20 w 26"/>
                  <a:gd name="T15" fmla="*/ 22 h 24"/>
                  <a:gd name="T16" fmla="*/ 13 w 26"/>
                  <a:gd name="T17" fmla="*/ 24 h 24"/>
                  <a:gd name="T18" fmla="*/ 13 w 26"/>
                  <a:gd name="T19" fmla="*/ 8 h 24"/>
                  <a:gd name="T20" fmla="*/ 9 w 26"/>
                  <a:gd name="T21" fmla="*/ 11 h 24"/>
                  <a:gd name="T22" fmla="*/ 12 w 26"/>
                  <a:gd name="T23" fmla="*/ 16 h 24"/>
                  <a:gd name="T24" fmla="*/ 15 w 26"/>
                  <a:gd name="T25" fmla="*/ 15 h 24"/>
                  <a:gd name="T26" fmla="*/ 17 w 26"/>
                  <a:gd name="T27" fmla="*/ 13 h 24"/>
                  <a:gd name="T28" fmla="*/ 16 w 26"/>
                  <a:gd name="T29" fmla="*/ 10 h 24"/>
                  <a:gd name="T30" fmla="*/ 14 w 26"/>
                  <a:gd name="T31" fmla="*/ 8 h 24"/>
                  <a:gd name="T32" fmla="*/ 13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1" y="24"/>
                      <a:pt x="11" y="24"/>
                    </a:cubicBezTo>
                    <a:cubicBezTo>
                      <a:pt x="4" y="23"/>
                      <a:pt x="0" y="17"/>
                      <a:pt x="1" y="10"/>
                    </a:cubicBezTo>
                    <a:cubicBezTo>
                      <a:pt x="2" y="4"/>
                      <a:pt x="7" y="0"/>
                      <a:pt x="13" y="0"/>
                    </a:cubicBezTo>
                    <a:cubicBezTo>
                      <a:pt x="14" y="0"/>
                      <a:pt x="15" y="0"/>
                      <a:pt x="15" y="0"/>
                    </a:cubicBezTo>
                    <a:cubicBezTo>
                      <a:pt x="19" y="1"/>
                      <a:pt x="21" y="3"/>
                      <a:pt x="23" y="6"/>
                    </a:cubicBezTo>
                    <a:cubicBezTo>
                      <a:pt x="25" y="8"/>
                      <a:pt x="26" y="11"/>
                      <a:pt x="25" y="15"/>
                    </a:cubicBezTo>
                    <a:cubicBezTo>
                      <a:pt x="24" y="18"/>
                      <a:pt x="22" y="21"/>
                      <a:pt x="20" y="22"/>
                    </a:cubicBezTo>
                    <a:cubicBezTo>
                      <a:pt x="18" y="24"/>
                      <a:pt x="15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10"/>
                      <a:pt x="9" y="11"/>
                    </a:cubicBezTo>
                    <a:cubicBezTo>
                      <a:pt x="9" y="14"/>
                      <a:pt x="10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2"/>
                      <a:pt x="17" y="11"/>
                      <a:pt x="16" y="10"/>
                    </a:cubicBezTo>
                    <a:cubicBezTo>
                      <a:pt x="16" y="9"/>
                      <a:pt x="15" y="8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92" name="Freeform 592"/>
              <p:cNvSpPr>
                <a:spLocks noEditPoints="1"/>
              </p:cNvSpPr>
              <p:nvPr/>
            </p:nvSpPr>
            <p:spPr bwMode="auto">
              <a:xfrm>
                <a:off x="-4192588" y="2382838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10 w 25"/>
                  <a:gd name="T3" fmla="*/ 24 h 25"/>
                  <a:gd name="T4" fmla="*/ 1 w 25"/>
                  <a:gd name="T5" fmla="*/ 10 h 25"/>
                  <a:gd name="T6" fmla="*/ 13 w 25"/>
                  <a:gd name="T7" fmla="*/ 0 h 25"/>
                  <a:gd name="T8" fmla="*/ 16 w 25"/>
                  <a:gd name="T9" fmla="*/ 1 h 25"/>
                  <a:gd name="T10" fmla="*/ 23 w 25"/>
                  <a:gd name="T11" fmla="*/ 6 h 25"/>
                  <a:gd name="T12" fmla="*/ 24 w 25"/>
                  <a:gd name="T13" fmla="*/ 16 h 25"/>
                  <a:gd name="T14" fmla="*/ 19 w 25"/>
                  <a:gd name="T15" fmla="*/ 23 h 25"/>
                  <a:gd name="T16" fmla="*/ 12 w 25"/>
                  <a:gd name="T17" fmla="*/ 25 h 25"/>
                  <a:gd name="T18" fmla="*/ 13 w 25"/>
                  <a:gd name="T19" fmla="*/ 9 h 25"/>
                  <a:gd name="T20" fmla="*/ 9 w 25"/>
                  <a:gd name="T21" fmla="*/ 12 h 25"/>
                  <a:gd name="T22" fmla="*/ 12 w 25"/>
                  <a:gd name="T23" fmla="*/ 17 h 25"/>
                  <a:gd name="T24" fmla="*/ 15 w 25"/>
                  <a:gd name="T25" fmla="*/ 16 h 25"/>
                  <a:gd name="T26" fmla="*/ 17 w 25"/>
                  <a:gd name="T27" fmla="*/ 14 h 25"/>
                  <a:gd name="T28" fmla="*/ 16 w 25"/>
                  <a:gd name="T29" fmla="*/ 10 h 25"/>
                  <a:gd name="T30" fmla="*/ 14 w 25"/>
                  <a:gd name="T31" fmla="*/ 9 h 25"/>
                  <a:gd name="T32" fmla="*/ 13 w 25"/>
                  <a:gd name="T33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2" y="25"/>
                      <a:pt x="11" y="25"/>
                      <a:pt x="10" y="24"/>
                    </a:cubicBezTo>
                    <a:cubicBezTo>
                      <a:pt x="4" y="23"/>
                      <a:pt x="0" y="16"/>
                      <a:pt x="1" y="10"/>
                    </a:cubicBezTo>
                    <a:cubicBezTo>
                      <a:pt x="2" y="4"/>
                      <a:pt x="7" y="0"/>
                      <a:pt x="13" y="0"/>
                    </a:cubicBezTo>
                    <a:cubicBezTo>
                      <a:pt x="14" y="0"/>
                      <a:pt x="15" y="1"/>
                      <a:pt x="16" y="1"/>
                    </a:cubicBezTo>
                    <a:cubicBezTo>
                      <a:pt x="19" y="2"/>
                      <a:pt x="22" y="4"/>
                      <a:pt x="23" y="6"/>
                    </a:cubicBezTo>
                    <a:cubicBezTo>
                      <a:pt x="25" y="9"/>
                      <a:pt x="25" y="12"/>
                      <a:pt x="24" y="16"/>
                    </a:cubicBezTo>
                    <a:cubicBezTo>
                      <a:pt x="24" y="19"/>
                      <a:pt x="22" y="21"/>
                      <a:pt x="19" y="23"/>
                    </a:cubicBezTo>
                    <a:cubicBezTo>
                      <a:pt x="17" y="24"/>
                      <a:pt x="15" y="25"/>
                      <a:pt x="12" y="25"/>
                    </a:cubicBezTo>
                    <a:close/>
                    <a:moveTo>
                      <a:pt x="13" y="9"/>
                    </a:moveTo>
                    <a:cubicBezTo>
                      <a:pt x="11" y="9"/>
                      <a:pt x="9" y="10"/>
                      <a:pt x="9" y="12"/>
                    </a:cubicBezTo>
                    <a:cubicBezTo>
                      <a:pt x="8" y="14"/>
                      <a:pt x="10" y="16"/>
                      <a:pt x="12" y="17"/>
                    </a:cubicBezTo>
                    <a:cubicBezTo>
                      <a:pt x="13" y="17"/>
                      <a:pt x="14" y="17"/>
                      <a:pt x="15" y="16"/>
                    </a:cubicBezTo>
                    <a:cubicBezTo>
                      <a:pt x="16" y="15"/>
                      <a:pt x="16" y="15"/>
                      <a:pt x="17" y="14"/>
                    </a:cubicBezTo>
                    <a:cubicBezTo>
                      <a:pt x="17" y="12"/>
                      <a:pt x="17" y="11"/>
                      <a:pt x="16" y="10"/>
                    </a:cubicBezTo>
                    <a:cubicBezTo>
                      <a:pt x="16" y="9"/>
                      <a:pt x="14" y="9"/>
                      <a:pt x="14" y="9"/>
                    </a:cubicBezTo>
                    <a:lnTo>
                      <a:pt x="13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93" name="Freeform 593"/>
              <p:cNvSpPr>
                <a:spLocks noEditPoints="1"/>
              </p:cNvSpPr>
              <p:nvPr/>
            </p:nvSpPr>
            <p:spPr bwMode="auto">
              <a:xfrm>
                <a:off x="-4160838" y="2393950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10 w 26"/>
                  <a:gd name="T3" fmla="*/ 23 h 24"/>
                  <a:gd name="T4" fmla="*/ 2 w 26"/>
                  <a:gd name="T5" fmla="*/ 9 h 24"/>
                  <a:gd name="T6" fmla="*/ 13 w 26"/>
                  <a:gd name="T7" fmla="*/ 0 h 24"/>
                  <a:gd name="T8" fmla="*/ 17 w 26"/>
                  <a:gd name="T9" fmla="*/ 0 h 24"/>
                  <a:gd name="T10" fmla="*/ 24 w 26"/>
                  <a:gd name="T11" fmla="*/ 6 h 24"/>
                  <a:gd name="T12" fmla="*/ 25 w 26"/>
                  <a:gd name="T13" fmla="*/ 15 h 24"/>
                  <a:gd name="T14" fmla="*/ 19 w 26"/>
                  <a:gd name="T15" fmla="*/ 22 h 24"/>
                  <a:gd name="T16" fmla="*/ 13 w 26"/>
                  <a:gd name="T17" fmla="*/ 24 h 24"/>
                  <a:gd name="T18" fmla="*/ 13 w 26"/>
                  <a:gd name="T19" fmla="*/ 8 h 24"/>
                  <a:gd name="T20" fmla="*/ 9 w 26"/>
                  <a:gd name="T21" fmla="*/ 11 h 24"/>
                  <a:gd name="T22" fmla="*/ 12 w 26"/>
                  <a:gd name="T23" fmla="*/ 16 h 24"/>
                  <a:gd name="T24" fmla="*/ 15 w 26"/>
                  <a:gd name="T25" fmla="*/ 15 h 24"/>
                  <a:gd name="T26" fmla="*/ 17 w 26"/>
                  <a:gd name="T27" fmla="*/ 13 h 24"/>
                  <a:gd name="T28" fmla="*/ 17 w 26"/>
                  <a:gd name="T29" fmla="*/ 10 h 24"/>
                  <a:gd name="T30" fmla="*/ 14 w 26"/>
                  <a:gd name="T31" fmla="*/ 8 h 24"/>
                  <a:gd name="T32" fmla="*/ 13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1" y="24"/>
                      <a:pt x="10" y="23"/>
                    </a:cubicBezTo>
                    <a:cubicBezTo>
                      <a:pt x="4" y="22"/>
                      <a:pt x="0" y="15"/>
                      <a:pt x="2" y="9"/>
                    </a:cubicBezTo>
                    <a:cubicBezTo>
                      <a:pt x="3" y="3"/>
                      <a:pt x="8" y="0"/>
                      <a:pt x="13" y="0"/>
                    </a:cubicBezTo>
                    <a:cubicBezTo>
                      <a:pt x="14" y="0"/>
                      <a:pt x="15" y="0"/>
                      <a:pt x="17" y="0"/>
                    </a:cubicBezTo>
                    <a:cubicBezTo>
                      <a:pt x="20" y="1"/>
                      <a:pt x="22" y="3"/>
                      <a:pt x="24" y="6"/>
                    </a:cubicBezTo>
                    <a:cubicBezTo>
                      <a:pt x="25" y="9"/>
                      <a:pt x="26" y="12"/>
                      <a:pt x="25" y="15"/>
                    </a:cubicBezTo>
                    <a:cubicBezTo>
                      <a:pt x="24" y="18"/>
                      <a:pt x="22" y="21"/>
                      <a:pt x="19" y="22"/>
                    </a:cubicBezTo>
                    <a:cubicBezTo>
                      <a:pt x="17" y="23"/>
                      <a:pt x="15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3"/>
                      <a:pt x="10" y="15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cubicBezTo>
                      <a:pt x="14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94" name="Freeform 594"/>
              <p:cNvSpPr>
                <a:spLocks noEditPoints="1"/>
              </p:cNvSpPr>
              <p:nvPr/>
            </p:nvSpPr>
            <p:spPr bwMode="auto">
              <a:xfrm>
                <a:off x="-4238625" y="2338388"/>
                <a:ext cx="57150" cy="52388"/>
              </a:xfrm>
              <a:custGeom>
                <a:avLst/>
                <a:gdLst>
                  <a:gd name="T0" fmla="*/ 13 w 26"/>
                  <a:gd name="T1" fmla="*/ 25 h 25"/>
                  <a:gd name="T2" fmla="*/ 11 w 26"/>
                  <a:gd name="T3" fmla="*/ 25 h 25"/>
                  <a:gd name="T4" fmla="*/ 3 w 26"/>
                  <a:gd name="T5" fmla="*/ 20 h 25"/>
                  <a:gd name="T6" fmla="*/ 1 w 26"/>
                  <a:gd name="T7" fmla="*/ 11 h 25"/>
                  <a:gd name="T8" fmla="*/ 5 w 26"/>
                  <a:gd name="T9" fmla="*/ 3 h 25"/>
                  <a:gd name="T10" fmla="*/ 15 w 26"/>
                  <a:gd name="T11" fmla="*/ 1 h 25"/>
                  <a:gd name="T12" fmla="*/ 23 w 26"/>
                  <a:gd name="T13" fmla="*/ 6 h 25"/>
                  <a:gd name="T14" fmla="*/ 25 w 26"/>
                  <a:gd name="T15" fmla="*/ 15 h 25"/>
                  <a:gd name="T16" fmla="*/ 13 w 26"/>
                  <a:gd name="T17" fmla="*/ 25 h 25"/>
                  <a:gd name="T18" fmla="*/ 13 w 26"/>
                  <a:gd name="T19" fmla="*/ 9 h 25"/>
                  <a:gd name="T20" fmla="*/ 10 w 26"/>
                  <a:gd name="T21" fmla="*/ 9 h 25"/>
                  <a:gd name="T22" fmla="*/ 9 w 26"/>
                  <a:gd name="T23" fmla="*/ 12 h 25"/>
                  <a:gd name="T24" fmla="*/ 9 w 26"/>
                  <a:gd name="T25" fmla="*/ 15 h 25"/>
                  <a:gd name="T26" fmla="*/ 12 w 26"/>
                  <a:gd name="T27" fmla="*/ 17 h 25"/>
                  <a:gd name="T28" fmla="*/ 17 w 26"/>
                  <a:gd name="T29" fmla="*/ 13 h 25"/>
                  <a:gd name="T30" fmla="*/ 17 w 26"/>
                  <a:gd name="T31" fmla="*/ 11 h 25"/>
                  <a:gd name="T32" fmla="*/ 13 w 26"/>
                  <a:gd name="T33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2" y="25"/>
                      <a:pt x="11" y="25"/>
                      <a:pt x="11" y="25"/>
                    </a:cubicBezTo>
                    <a:cubicBezTo>
                      <a:pt x="8" y="24"/>
                      <a:pt x="5" y="22"/>
                      <a:pt x="3" y="20"/>
                    </a:cubicBezTo>
                    <a:cubicBezTo>
                      <a:pt x="1" y="17"/>
                      <a:pt x="0" y="14"/>
                      <a:pt x="1" y="11"/>
                    </a:cubicBezTo>
                    <a:cubicBezTo>
                      <a:pt x="1" y="8"/>
                      <a:pt x="3" y="5"/>
                      <a:pt x="5" y="3"/>
                    </a:cubicBezTo>
                    <a:cubicBezTo>
                      <a:pt x="8" y="1"/>
                      <a:pt x="12" y="0"/>
                      <a:pt x="15" y="1"/>
                    </a:cubicBezTo>
                    <a:cubicBezTo>
                      <a:pt x="18" y="1"/>
                      <a:pt x="21" y="3"/>
                      <a:pt x="23" y="6"/>
                    </a:cubicBezTo>
                    <a:cubicBezTo>
                      <a:pt x="25" y="9"/>
                      <a:pt x="26" y="12"/>
                      <a:pt x="25" y="15"/>
                    </a:cubicBezTo>
                    <a:cubicBezTo>
                      <a:pt x="24" y="21"/>
                      <a:pt x="19" y="25"/>
                      <a:pt x="13" y="25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1" y="9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7"/>
                      <a:pt x="12" y="17"/>
                    </a:cubicBezTo>
                    <a:cubicBezTo>
                      <a:pt x="14" y="17"/>
                      <a:pt x="17" y="16"/>
                      <a:pt x="17" y="13"/>
                    </a:cubicBezTo>
                    <a:cubicBezTo>
                      <a:pt x="17" y="12"/>
                      <a:pt x="17" y="11"/>
                      <a:pt x="17" y="11"/>
                    </a:cubicBezTo>
                    <a:cubicBezTo>
                      <a:pt x="16" y="10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95" name="Freeform 595"/>
              <p:cNvSpPr>
                <a:spLocks noEditPoints="1"/>
              </p:cNvSpPr>
              <p:nvPr/>
            </p:nvSpPr>
            <p:spPr bwMode="auto">
              <a:xfrm>
                <a:off x="-4208463" y="2284413"/>
                <a:ext cx="87313" cy="79375"/>
              </a:xfrm>
              <a:custGeom>
                <a:avLst/>
                <a:gdLst>
                  <a:gd name="T0" fmla="*/ 21 w 40"/>
                  <a:gd name="T1" fmla="*/ 37 h 37"/>
                  <a:gd name="T2" fmla="*/ 16 w 40"/>
                  <a:gd name="T3" fmla="*/ 36 h 37"/>
                  <a:gd name="T4" fmla="*/ 10 w 40"/>
                  <a:gd name="T5" fmla="*/ 34 h 37"/>
                  <a:gd name="T6" fmla="*/ 4 w 40"/>
                  <a:gd name="T7" fmla="*/ 29 h 37"/>
                  <a:gd name="T8" fmla="*/ 1 w 40"/>
                  <a:gd name="T9" fmla="*/ 15 h 37"/>
                  <a:gd name="T10" fmla="*/ 9 w 40"/>
                  <a:gd name="T11" fmla="*/ 3 h 37"/>
                  <a:gd name="T12" fmla="*/ 16 w 40"/>
                  <a:gd name="T13" fmla="*/ 0 h 37"/>
                  <a:gd name="T14" fmla="*/ 24 w 40"/>
                  <a:gd name="T15" fmla="*/ 1 h 37"/>
                  <a:gd name="T16" fmla="*/ 37 w 40"/>
                  <a:gd name="T17" fmla="*/ 9 h 37"/>
                  <a:gd name="T18" fmla="*/ 40 w 40"/>
                  <a:gd name="T19" fmla="*/ 16 h 37"/>
                  <a:gd name="T20" fmla="*/ 39 w 40"/>
                  <a:gd name="T21" fmla="*/ 23 h 37"/>
                  <a:gd name="T22" fmla="*/ 21 w 40"/>
                  <a:gd name="T23" fmla="*/ 37 h 37"/>
                  <a:gd name="T24" fmla="*/ 19 w 40"/>
                  <a:gd name="T25" fmla="*/ 8 h 37"/>
                  <a:gd name="T26" fmla="*/ 18 w 40"/>
                  <a:gd name="T27" fmla="*/ 8 h 37"/>
                  <a:gd name="T28" fmla="*/ 13 w 40"/>
                  <a:gd name="T29" fmla="*/ 10 h 37"/>
                  <a:gd name="T30" fmla="*/ 9 w 40"/>
                  <a:gd name="T31" fmla="*/ 16 h 37"/>
                  <a:gd name="T32" fmla="*/ 11 w 40"/>
                  <a:gd name="T33" fmla="*/ 24 h 37"/>
                  <a:gd name="T34" fmla="*/ 14 w 40"/>
                  <a:gd name="T35" fmla="*/ 27 h 37"/>
                  <a:gd name="T36" fmla="*/ 18 w 40"/>
                  <a:gd name="T37" fmla="*/ 29 h 37"/>
                  <a:gd name="T38" fmla="*/ 21 w 40"/>
                  <a:gd name="T39" fmla="*/ 29 h 37"/>
                  <a:gd name="T40" fmla="*/ 32 w 40"/>
                  <a:gd name="T41" fmla="*/ 21 h 37"/>
                  <a:gd name="T42" fmla="*/ 32 w 40"/>
                  <a:gd name="T43" fmla="*/ 17 h 37"/>
                  <a:gd name="T44" fmla="*/ 30 w 40"/>
                  <a:gd name="T45" fmla="*/ 14 h 37"/>
                  <a:gd name="T46" fmla="*/ 22 w 40"/>
                  <a:gd name="T47" fmla="*/ 9 h 37"/>
                  <a:gd name="T48" fmla="*/ 19 w 40"/>
                  <a:gd name="T49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0" h="37">
                    <a:moveTo>
                      <a:pt x="21" y="37"/>
                    </a:moveTo>
                    <a:cubicBezTo>
                      <a:pt x="19" y="37"/>
                      <a:pt x="18" y="37"/>
                      <a:pt x="16" y="36"/>
                    </a:cubicBezTo>
                    <a:cubicBezTo>
                      <a:pt x="14" y="36"/>
                      <a:pt x="12" y="35"/>
                      <a:pt x="10" y="34"/>
                    </a:cubicBezTo>
                    <a:cubicBezTo>
                      <a:pt x="7" y="32"/>
                      <a:pt x="6" y="31"/>
                      <a:pt x="4" y="29"/>
                    </a:cubicBezTo>
                    <a:cubicBezTo>
                      <a:pt x="1" y="25"/>
                      <a:pt x="0" y="20"/>
                      <a:pt x="1" y="15"/>
                    </a:cubicBezTo>
                    <a:cubicBezTo>
                      <a:pt x="2" y="10"/>
                      <a:pt x="5" y="6"/>
                      <a:pt x="9" y="3"/>
                    </a:cubicBezTo>
                    <a:cubicBezTo>
                      <a:pt x="11" y="2"/>
                      <a:pt x="14" y="1"/>
                      <a:pt x="16" y="0"/>
                    </a:cubicBezTo>
                    <a:cubicBezTo>
                      <a:pt x="18" y="0"/>
                      <a:pt x="21" y="0"/>
                      <a:pt x="24" y="1"/>
                    </a:cubicBezTo>
                    <a:cubicBezTo>
                      <a:pt x="29" y="2"/>
                      <a:pt x="34" y="5"/>
                      <a:pt x="37" y="9"/>
                    </a:cubicBezTo>
                    <a:cubicBezTo>
                      <a:pt x="38" y="11"/>
                      <a:pt x="39" y="13"/>
                      <a:pt x="40" y="16"/>
                    </a:cubicBezTo>
                    <a:cubicBezTo>
                      <a:pt x="40" y="18"/>
                      <a:pt x="40" y="21"/>
                      <a:pt x="39" y="23"/>
                    </a:cubicBezTo>
                    <a:cubicBezTo>
                      <a:pt x="37" y="31"/>
                      <a:pt x="30" y="37"/>
                      <a:pt x="21" y="37"/>
                    </a:cubicBezTo>
                    <a:close/>
                    <a:moveTo>
                      <a:pt x="19" y="8"/>
                    </a:moveTo>
                    <a:cubicBezTo>
                      <a:pt x="19" y="8"/>
                      <a:pt x="18" y="8"/>
                      <a:pt x="18" y="8"/>
                    </a:cubicBezTo>
                    <a:cubicBezTo>
                      <a:pt x="16" y="9"/>
                      <a:pt x="15" y="9"/>
                      <a:pt x="13" y="10"/>
                    </a:cubicBezTo>
                    <a:cubicBezTo>
                      <a:pt x="11" y="11"/>
                      <a:pt x="9" y="14"/>
                      <a:pt x="9" y="16"/>
                    </a:cubicBezTo>
                    <a:cubicBezTo>
                      <a:pt x="8" y="19"/>
                      <a:pt x="9" y="22"/>
                      <a:pt x="11" y="24"/>
                    </a:cubicBezTo>
                    <a:cubicBezTo>
                      <a:pt x="12" y="25"/>
                      <a:pt x="13" y="26"/>
                      <a:pt x="14" y="27"/>
                    </a:cubicBezTo>
                    <a:cubicBezTo>
                      <a:pt x="15" y="28"/>
                      <a:pt x="17" y="28"/>
                      <a:pt x="18" y="29"/>
                    </a:cubicBezTo>
                    <a:cubicBezTo>
                      <a:pt x="19" y="29"/>
                      <a:pt x="20" y="29"/>
                      <a:pt x="21" y="29"/>
                    </a:cubicBezTo>
                    <a:cubicBezTo>
                      <a:pt x="26" y="29"/>
                      <a:pt x="30" y="26"/>
                      <a:pt x="32" y="21"/>
                    </a:cubicBezTo>
                    <a:cubicBezTo>
                      <a:pt x="32" y="20"/>
                      <a:pt x="32" y="19"/>
                      <a:pt x="32" y="17"/>
                    </a:cubicBezTo>
                    <a:cubicBezTo>
                      <a:pt x="32" y="16"/>
                      <a:pt x="31" y="15"/>
                      <a:pt x="30" y="14"/>
                    </a:cubicBezTo>
                    <a:cubicBezTo>
                      <a:pt x="28" y="11"/>
                      <a:pt x="26" y="9"/>
                      <a:pt x="22" y="9"/>
                    </a:cubicBezTo>
                    <a:cubicBezTo>
                      <a:pt x="21" y="8"/>
                      <a:pt x="20" y="8"/>
                      <a:pt x="1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96" name="Freeform 596"/>
              <p:cNvSpPr>
                <a:spLocks noEditPoints="1"/>
              </p:cNvSpPr>
              <p:nvPr/>
            </p:nvSpPr>
            <p:spPr bwMode="auto">
              <a:xfrm>
                <a:off x="-4203700" y="2346325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11 w 26"/>
                  <a:gd name="T3" fmla="*/ 24 h 24"/>
                  <a:gd name="T4" fmla="*/ 1 w 26"/>
                  <a:gd name="T5" fmla="*/ 10 h 24"/>
                  <a:gd name="T6" fmla="*/ 13 w 26"/>
                  <a:gd name="T7" fmla="*/ 0 h 24"/>
                  <a:gd name="T8" fmla="*/ 16 w 26"/>
                  <a:gd name="T9" fmla="*/ 0 h 24"/>
                  <a:gd name="T10" fmla="*/ 24 w 26"/>
                  <a:gd name="T11" fmla="*/ 6 h 24"/>
                  <a:gd name="T12" fmla="*/ 25 w 26"/>
                  <a:gd name="T13" fmla="*/ 15 h 24"/>
                  <a:gd name="T14" fmla="*/ 13 w 26"/>
                  <a:gd name="T15" fmla="*/ 24 h 24"/>
                  <a:gd name="T16" fmla="*/ 13 w 26"/>
                  <a:gd name="T17" fmla="*/ 8 h 24"/>
                  <a:gd name="T18" fmla="*/ 9 w 26"/>
                  <a:gd name="T19" fmla="*/ 11 h 24"/>
                  <a:gd name="T20" fmla="*/ 13 w 26"/>
                  <a:gd name="T21" fmla="*/ 16 h 24"/>
                  <a:gd name="T22" fmla="*/ 13 w 26"/>
                  <a:gd name="T23" fmla="*/ 16 h 24"/>
                  <a:gd name="T24" fmla="*/ 18 w 26"/>
                  <a:gd name="T25" fmla="*/ 13 h 24"/>
                  <a:gd name="T26" fmla="*/ 17 w 26"/>
                  <a:gd name="T27" fmla="*/ 10 h 24"/>
                  <a:gd name="T28" fmla="*/ 14 w 26"/>
                  <a:gd name="T29" fmla="*/ 8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3" y="24"/>
                      <a:pt x="12" y="24"/>
                      <a:pt x="11" y="24"/>
                    </a:cubicBezTo>
                    <a:cubicBezTo>
                      <a:pt x="4" y="22"/>
                      <a:pt x="0" y="16"/>
                      <a:pt x="1" y="10"/>
                    </a:cubicBezTo>
                    <a:cubicBezTo>
                      <a:pt x="2" y="4"/>
                      <a:pt x="7" y="0"/>
                      <a:pt x="13" y="0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9" y="1"/>
                      <a:pt x="22" y="3"/>
                      <a:pt x="24" y="6"/>
                    </a:cubicBezTo>
                    <a:cubicBezTo>
                      <a:pt x="26" y="9"/>
                      <a:pt x="26" y="12"/>
                      <a:pt x="25" y="15"/>
                    </a:cubicBezTo>
                    <a:cubicBezTo>
                      <a:pt x="24" y="20"/>
                      <a:pt x="19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9" y="13"/>
                      <a:pt x="10" y="15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5" y="16"/>
                      <a:pt x="17" y="15"/>
                      <a:pt x="18" y="13"/>
                    </a:cubicBezTo>
                    <a:cubicBezTo>
                      <a:pt x="18" y="12"/>
                      <a:pt x="18" y="11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97" name="Freeform 597"/>
              <p:cNvSpPr>
                <a:spLocks noEditPoints="1"/>
              </p:cNvSpPr>
              <p:nvPr/>
            </p:nvSpPr>
            <p:spPr bwMode="auto">
              <a:xfrm>
                <a:off x="-4167188" y="2354263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9 w 26"/>
                  <a:gd name="T3" fmla="*/ 24 h 24"/>
                  <a:gd name="T4" fmla="*/ 5 w 26"/>
                  <a:gd name="T5" fmla="*/ 21 h 24"/>
                  <a:gd name="T6" fmla="*/ 2 w 26"/>
                  <a:gd name="T7" fmla="*/ 18 h 24"/>
                  <a:gd name="T8" fmla="*/ 1 w 26"/>
                  <a:gd name="T9" fmla="*/ 9 h 24"/>
                  <a:gd name="T10" fmla="*/ 6 w 26"/>
                  <a:gd name="T11" fmla="*/ 1 h 24"/>
                  <a:gd name="T12" fmla="*/ 11 w 26"/>
                  <a:gd name="T13" fmla="*/ 0 h 24"/>
                  <a:gd name="T14" fmla="*/ 11 w 26"/>
                  <a:gd name="T15" fmla="*/ 0 h 24"/>
                  <a:gd name="T16" fmla="*/ 16 w 26"/>
                  <a:gd name="T17" fmla="*/ 0 h 24"/>
                  <a:gd name="T18" fmla="*/ 24 w 26"/>
                  <a:gd name="T19" fmla="*/ 6 h 24"/>
                  <a:gd name="T20" fmla="*/ 25 w 26"/>
                  <a:gd name="T21" fmla="*/ 15 h 24"/>
                  <a:gd name="T22" fmla="*/ 13 w 26"/>
                  <a:gd name="T23" fmla="*/ 24 h 24"/>
                  <a:gd name="T24" fmla="*/ 12 w 26"/>
                  <a:gd name="T25" fmla="*/ 8 h 24"/>
                  <a:gd name="T26" fmla="*/ 10 w 26"/>
                  <a:gd name="T27" fmla="*/ 8 h 24"/>
                  <a:gd name="T28" fmla="*/ 8 w 26"/>
                  <a:gd name="T29" fmla="*/ 11 h 24"/>
                  <a:gd name="T30" fmla="*/ 9 w 26"/>
                  <a:gd name="T31" fmla="*/ 14 h 24"/>
                  <a:gd name="T32" fmla="*/ 10 w 26"/>
                  <a:gd name="T33" fmla="*/ 15 h 24"/>
                  <a:gd name="T34" fmla="*/ 10 w 26"/>
                  <a:gd name="T35" fmla="*/ 15 h 24"/>
                  <a:gd name="T36" fmla="*/ 12 w 26"/>
                  <a:gd name="T37" fmla="*/ 16 h 24"/>
                  <a:gd name="T38" fmla="*/ 17 w 26"/>
                  <a:gd name="T39" fmla="*/ 13 h 24"/>
                  <a:gd name="T40" fmla="*/ 17 w 26"/>
                  <a:gd name="T41" fmla="*/ 10 h 24"/>
                  <a:gd name="T42" fmla="*/ 14 w 26"/>
                  <a:gd name="T43" fmla="*/ 8 h 24"/>
                  <a:gd name="T44" fmla="*/ 12 w 26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1" y="24"/>
                      <a:pt x="9" y="24"/>
                    </a:cubicBezTo>
                    <a:cubicBezTo>
                      <a:pt x="8" y="23"/>
                      <a:pt x="6" y="22"/>
                      <a:pt x="5" y="21"/>
                    </a:cubicBezTo>
                    <a:cubicBezTo>
                      <a:pt x="4" y="21"/>
                      <a:pt x="3" y="19"/>
                      <a:pt x="2" y="18"/>
                    </a:cubicBezTo>
                    <a:cubicBezTo>
                      <a:pt x="0" y="15"/>
                      <a:pt x="0" y="12"/>
                      <a:pt x="1" y="9"/>
                    </a:cubicBezTo>
                    <a:cubicBezTo>
                      <a:pt x="1" y="6"/>
                      <a:pt x="3" y="3"/>
                      <a:pt x="6" y="1"/>
                    </a:cubicBezTo>
                    <a:cubicBezTo>
                      <a:pt x="8" y="1"/>
                      <a:pt x="9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4" y="0"/>
                      <a:pt x="16" y="0"/>
                    </a:cubicBezTo>
                    <a:cubicBezTo>
                      <a:pt x="19" y="1"/>
                      <a:pt x="22" y="3"/>
                      <a:pt x="24" y="6"/>
                    </a:cubicBezTo>
                    <a:cubicBezTo>
                      <a:pt x="25" y="9"/>
                      <a:pt x="26" y="12"/>
                      <a:pt x="25" y="15"/>
                    </a:cubicBezTo>
                    <a:cubicBezTo>
                      <a:pt x="23" y="21"/>
                      <a:pt x="18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8"/>
                    </a:cubicBezTo>
                    <a:cubicBezTo>
                      <a:pt x="9" y="9"/>
                      <a:pt x="9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4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1" y="15"/>
                      <a:pt x="11" y="16"/>
                      <a:pt x="12" y="16"/>
                    </a:cubicBezTo>
                    <a:cubicBezTo>
                      <a:pt x="14" y="16"/>
                      <a:pt x="16" y="15"/>
                      <a:pt x="17" y="13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cubicBezTo>
                      <a:pt x="13" y="8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98" name="Freeform 598"/>
              <p:cNvSpPr>
                <a:spLocks noEditPoints="1"/>
              </p:cNvSpPr>
              <p:nvPr/>
            </p:nvSpPr>
            <p:spPr bwMode="auto">
              <a:xfrm>
                <a:off x="-4098925" y="2487613"/>
                <a:ext cx="52388" cy="52388"/>
              </a:xfrm>
              <a:custGeom>
                <a:avLst/>
                <a:gdLst>
                  <a:gd name="T0" fmla="*/ 11 w 24"/>
                  <a:gd name="T1" fmla="*/ 24 h 24"/>
                  <a:gd name="T2" fmla="*/ 7 w 24"/>
                  <a:gd name="T3" fmla="*/ 23 h 24"/>
                  <a:gd name="T4" fmla="*/ 3 w 24"/>
                  <a:gd name="T5" fmla="*/ 21 h 24"/>
                  <a:gd name="T6" fmla="*/ 1 w 24"/>
                  <a:gd name="T7" fmla="*/ 17 h 24"/>
                  <a:gd name="T8" fmla="*/ 2 w 24"/>
                  <a:gd name="T9" fmla="*/ 8 h 24"/>
                  <a:gd name="T10" fmla="*/ 8 w 24"/>
                  <a:gd name="T11" fmla="*/ 1 h 24"/>
                  <a:gd name="T12" fmla="*/ 12 w 24"/>
                  <a:gd name="T13" fmla="*/ 0 h 24"/>
                  <a:gd name="T14" fmla="*/ 12 w 24"/>
                  <a:gd name="T15" fmla="*/ 0 h 24"/>
                  <a:gd name="T16" fmla="*/ 17 w 24"/>
                  <a:gd name="T17" fmla="*/ 1 h 24"/>
                  <a:gd name="T18" fmla="*/ 23 w 24"/>
                  <a:gd name="T19" fmla="*/ 7 h 24"/>
                  <a:gd name="T20" fmla="*/ 22 w 24"/>
                  <a:gd name="T21" fmla="*/ 17 h 24"/>
                  <a:gd name="T22" fmla="*/ 11 w 24"/>
                  <a:gd name="T23" fmla="*/ 24 h 24"/>
                  <a:gd name="T24" fmla="*/ 12 w 24"/>
                  <a:gd name="T25" fmla="*/ 8 h 24"/>
                  <a:gd name="T26" fmla="*/ 11 w 24"/>
                  <a:gd name="T27" fmla="*/ 8 h 24"/>
                  <a:gd name="T28" fmla="*/ 9 w 24"/>
                  <a:gd name="T29" fmla="*/ 11 h 24"/>
                  <a:gd name="T30" fmla="*/ 9 w 24"/>
                  <a:gd name="T31" fmla="*/ 14 h 24"/>
                  <a:gd name="T32" fmla="*/ 9 w 24"/>
                  <a:gd name="T33" fmla="*/ 15 h 24"/>
                  <a:gd name="T34" fmla="*/ 10 w 24"/>
                  <a:gd name="T35" fmla="*/ 15 h 24"/>
                  <a:gd name="T36" fmla="*/ 10 w 24"/>
                  <a:gd name="T37" fmla="*/ 16 h 24"/>
                  <a:gd name="T38" fmla="*/ 15 w 24"/>
                  <a:gd name="T39" fmla="*/ 13 h 24"/>
                  <a:gd name="T40" fmla="*/ 15 w 24"/>
                  <a:gd name="T41" fmla="*/ 10 h 24"/>
                  <a:gd name="T42" fmla="*/ 14 w 24"/>
                  <a:gd name="T43" fmla="*/ 8 h 24"/>
                  <a:gd name="T44" fmla="*/ 12 w 24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4">
                    <a:moveTo>
                      <a:pt x="11" y="24"/>
                    </a:moveTo>
                    <a:cubicBezTo>
                      <a:pt x="10" y="24"/>
                      <a:pt x="8" y="24"/>
                      <a:pt x="7" y="23"/>
                    </a:cubicBezTo>
                    <a:cubicBezTo>
                      <a:pt x="6" y="23"/>
                      <a:pt x="4" y="22"/>
                      <a:pt x="3" y="21"/>
                    </a:cubicBezTo>
                    <a:cubicBezTo>
                      <a:pt x="2" y="19"/>
                      <a:pt x="2" y="18"/>
                      <a:pt x="1" y="17"/>
                    </a:cubicBezTo>
                    <a:cubicBezTo>
                      <a:pt x="0" y="14"/>
                      <a:pt x="0" y="11"/>
                      <a:pt x="2" y="8"/>
                    </a:cubicBezTo>
                    <a:cubicBezTo>
                      <a:pt x="3" y="5"/>
                      <a:pt x="5" y="3"/>
                      <a:pt x="8" y="1"/>
                    </a:cubicBezTo>
                    <a:cubicBezTo>
                      <a:pt x="9" y="1"/>
                      <a:pt x="11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4" y="0"/>
                      <a:pt x="15" y="0"/>
                      <a:pt x="17" y="1"/>
                    </a:cubicBezTo>
                    <a:cubicBezTo>
                      <a:pt x="20" y="2"/>
                      <a:pt x="22" y="5"/>
                      <a:pt x="23" y="7"/>
                    </a:cubicBezTo>
                    <a:cubicBezTo>
                      <a:pt x="24" y="10"/>
                      <a:pt x="24" y="14"/>
                      <a:pt x="22" y="17"/>
                    </a:cubicBezTo>
                    <a:cubicBezTo>
                      <a:pt x="20" y="21"/>
                      <a:pt x="16" y="24"/>
                      <a:pt x="11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1" y="8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2" y="17"/>
                      <a:pt x="14" y="15"/>
                      <a:pt x="15" y="13"/>
                    </a:cubicBezTo>
                    <a:cubicBezTo>
                      <a:pt x="15" y="12"/>
                      <a:pt x="16" y="11"/>
                      <a:pt x="15" y="10"/>
                    </a:cubicBezTo>
                    <a:cubicBezTo>
                      <a:pt x="15" y="10"/>
                      <a:pt x="14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399" name="Freeform 599"/>
              <p:cNvSpPr>
                <a:spLocks noEditPoints="1"/>
              </p:cNvSpPr>
              <p:nvPr/>
            </p:nvSpPr>
            <p:spPr bwMode="auto">
              <a:xfrm>
                <a:off x="-4070350" y="2500313"/>
                <a:ext cx="52388" cy="52388"/>
              </a:xfrm>
              <a:custGeom>
                <a:avLst/>
                <a:gdLst>
                  <a:gd name="T0" fmla="*/ 12 w 24"/>
                  <a:gd name="T1" fmla="*/ 24 h 24"/>
                  <a:gd name="T2" fmla="*/ 7 w 24"/>
                  <a:gd name="T3" fmla="*/ 23 h 24"/>
                  <a:gd name="T4" fmla="*/ 1 w 24"/>
                  <a:gd name="T5" fmla="*/ 16 h 24"/>
                  <a:gd name="T6" fmla="*/ 2 w 24"/>
                  <a:gd name="T7" fmla="*/ 7 h 24"/>
                  <a:gd name="T8" fmla="*/ 8 w 24"/>
                  <a:gd name="T9" fmla="*/ 1 h 24"/>
                  <a:gd name="T10" fmla="*/ 18 w 24"/>
                  <a:gd name="T11" fmla="*/ 1 h 24"/>
                  <a:gd name="T12" fmla="*/ 23 w 24"/>
                  <a:gd name="T13" fmla="*/ 8 h 24"/>
                  <a:gd name="T14" fmla="*/ 22 w 24"/>
                  <a:gd name="T15" fmla="*/ 17 h 24"/>
                  <a:gd name="T16" fmla="*/ 12 w 24"/>
                  <a:gd name="T17" fmla="*/ 24 h 24"/>
                  <a:gd name="T18" fmla="*/ 13 w 24"/>
                  <a:gd name="T19" fmla="*/ 8 h 24"/>
                  <a:gd name="T20" fmla="*/ 12 w 24"/>
                  <a:gd name="T21" fmla="*/ 9 h 24"/>
                  <a:gd name="T22" fmla="*/ 9 w 24"/>
                  <a:gd name="T23" fmla="*/ 11 h 24"/>
                  <a:gd name="T24" fmla="*/ 9 w 24"/>
                  <a:gd name="T25" fmla="*/ 14 h 24"/>
                  <a:gd name="T26" fmla="*/ 11 w 24"/>
                  <a:gd name="T27" fmla="*/ 16 h 24"/>
                  <a:gd name="T28" fmla="*/ 12 w 24"/>
                  <a:gd name="T29" fmla="*/ 16 h 24"/>
                  <a:gd name="T30" fmla="*/ 15 w 24"/>
                  <a:gd name="T31" fmla="*/ 14 h 24"/>
                  <a:gd name="T32" fmla="*/ 15 w 24"/>
                  <a:gd name="T33" fmla="*/ 10 h 24"/>
                  <a:gd name="T34" fmla="*/ 14 w 24"/>
                  <a:gd name="T35" fmla="*/ 9 h 24"/>
                  <a:gd name="T36" fmla="*/ 13 w 24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0" y="24"/>
                      <a:pt x="8" y="24"/>
                      <a:pt x="7" y="23"/>
                    </a:cubicBezTo>
                    <a:cubicBezTo>
                      <a:pt x="4" y="22"/>
                      <a:pt x="2" y="19"/>
                      <a:pt x="1" y="16"/>
                    </a:cubicBezTo>
                    <a:cubicBezTo>
                      <a:pt x="0" y="13"/>
                      <a:pt x="1" y="10"/>
                      <a:pt x="2" y="7"/>
                    </a:cubicBezTo>
                    <a:cubicBezTo>
                      <a:pt x="3" y="5"/>
                      <a:pt x="6" y="2"/>
                      <a:pt x="8" y="1"/>
                    </a:cubicBezTo>
                    <a:cubicBezTo>
                      <a:pt x="12" y="0"/>
                      <a:pt x="15" y="0"/>
                      <a:pt x="18" y="1"/>
                    </a:cubicBezTo>
                    <a:cubicBezTo>
                      <a:pt x="20" y="3"/>
                      <a:pt x="22" y="5"/>
                      <a:pt x="23" y="8"/>
                    </a:cubicBezTo>
                    <a:cubicBezTo>
                      <a:pt x="24" y="11"/>
                      <a:pt x="24" y="15"/>
                      <a:pt x="22" y="17"/>
                    </a:cubicBezTo>
                    <a:cubicBezTo>
                      <a:pt x="20" y="22"/>
                      <a:pt x="16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5" y="14"/>
                    </a:cubicBezTo>
                    <a:cubicBezTo>
                      <a:pt x="16" y="13"/>
                      <a:pt x="16" y="11"/>
                      <a:pt x="15" y="10"/>
                    </a:cubicBezTo>
                    <a:cubicBezTo>
                      <a:pt x="15" y="10"/>
                      <a:pt x="15" y="9"/>
                      <a:pt x="14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00" name="Freeform 600"/>
              <p:cNvSpPr>
                <a:spLocks noEditPoints="1"/>
              </p:cNvSpPr>
              <p:nvPr/>
            </p:nvSpPr>
            <p:spPr bwMode="auto">
              <a:xfrm>
                <a:off x="-4044950" y="2516188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7 w 25"/>
                  <a:gd name="T3" fmla="*/ 23 h 24"/>
                  <a:gd name="T4" fmla="*/ 3 w 25"/>
                  <a:gd name="T5" fmla="*/ 7 h 24"/>
                  <a:gd name="T6" fmla="*/ 14 w 25"/>
                  <a:gd name="T7" fmla="*/ 0 h 24"/>
                  <a:gd name="T8" fmla="*/ 19 w 25"/>
                  <a:gd name="T9" fmla="*/ 1 h 24"/>
                  <a:gd name="T10" fmla="*/ 24 w 25"/>
                  <a:gd name="T11" fmla="*/ 8 h 24"/>
                  <a:gd name="T12" fmla="*/ 23 w 25"/>
                  <a:gd name="T13" fmla="*/ 18 h 24"/>
                  <a:gd name="T14" fmla="*/ 12 w 25"/>
                  <a:gd name="T15" fmla="*/ 24 h 24"/>
                  <a:gd name="T16" fmla="*/ 14 w 25"/>
                  <a:gd name="T17" fmla="*/ 8 h 24"/>
                  <a:gd name="T18" fmla="*/ 10 w 25"/>
                  <a:gd name="T19" fmla="*/ 10 h 24"/>
                  <a:gd name="T20" fmla="*/ 11 w 25"/>
                  <a:gd name="T21" fmla="*/ 15 h 24"/>
                  <a:gd name="T22" fmla="*/ 12 w 25"/>
                  <a:gd name="T23" fmla="*/ 16 h 24"/>
                  <a:gd name="T24" fmla="*/ 16 w 25"/>
                  <a:gd name="T25" fmla="*/ 14 h 24"/>
                  <a:gd name="T26" fmla="*/ 16 w 25"/>
                  <a:gd name="T27" fmla="*/ 10 h 24"/>
                  <a:gd name="T28" fmla="*/ 15 w 25"/>
                  <a:gd name="T29" fmla="*/ 8 h 24"/>
                  <a:gd name="T30" fmla="*/ 14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9" y="23"/>
                      <a:pt x="7" y="23"/>
                    </a:cubicBezTo>
                    <a:cubicBezTo>
                      <a:pt x="2" y="20"/>
                      <a:pt x="0" y="13"/>
                      <a:pt x="3" y="7"/>
                    </a:cubicBezTo>
                    <a:cubicBezTo>
                      <a:pt x="5" y="3"/>
                      <a:pt x="9" y="0"/>
                      <a:pt x="14" y="0"/>
                    </a:cubicBezTo>
                    <a:cubicBezTo>
                      <a:pt x="16" y="0"/>
                      <a:pt x="17" y="0"/>
                      <a:pt x="19" y="1"/>
                    </a:cubicBezTo>
                    <a:cubicBezTo>
                      <a:pt x="22" y="3"/>
                      <a:pt x="24" y="5"/>
                      <a:pt x="24" y="8"/>
                    </a:cubicBezTo>
                    <a:cubicBezTo>
                      <a:pt x="25" y="11"/>
                      <a:pt x="25" y="15"/>
                      <a:pt x="23" y="18"/>
                    </a:cubicBezTo>
                    <a:cubicBezTo>
                      <a:pt x="21" y="22"/>
                      <a:pt x="17" y="24"/>
                      <a:pt x="12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2"/>
                      <a:pt x="10" y="15"/>
                      <a:pt x="11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7" y="13"/>
                      <a:pt x="17" y="11"/>
                      <a:pt x="16" y="10"/>
                    </a:cubicBezTo>
                    <a:cubicBezTo>
                      <a:pt x="16" y="10"/>
                      <a:pt x="16" y="9"/>
                      <a:pt x="15" y="8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01" name="Freeform 601"/>
              <p:cNvSpPr>
                <a:spLocks noEditPoints="1"/>
              </p:cNvSpPr>
              <p:nvPr/>
            </p:nvSpPr>
            <p:spPr bwMode="auto">
              <a:xfrm>
                <a:off x="-4016375" y="2530475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6 w 25"/>
                  <a:gd name="T3" fmla="*/ 23 h 24"/>
                  <a:gd name="T4" fmla="*/ 3 w 25"/>
                  <a:gd name="T5" fmla="*/ 7 h 24"/>
                  <a:gd name="T6" fmla="*/ 13 w 25"/>
                  <a:gd name="T7" fmla="*/ 0 h 24"/>
                  <a:gd name="T8" fmla="*/ 19 w 25"/>
                  <a:gd name="T9" fmla="*/ 2 h 24"/>
                  <a:gd name="T10" fmla="*/ 19 w 25"/>
                  <a:gd name="T11" fmla="*/ 2 h 24"/>
                  <a:gd name="T12" fmla="*/ 24 w 25"/>
                  <a:gd name="T13" fmla="*/ 9 h 24"/>
                  <a:gd name="T14" fmla="*/ 22 w 25"/>
                  <a:gd name="T15" fmla="*/ 18 h 24"/>
                  <a:gd name="T16" fmla="*/ 12 w 25"/>
                  <a:gd name="T17" fmla="*/ 24 h 24"/>
                  <a:gd name="T18" fmla="*/ 13 w 25"/>
                  <a:gd name="T19" fmla="*/ 8 h 24"/>
                  <a:gd name="T20" fmla="*/ 10 w 25"/>
                  <a:gd name="T21" fmla="*/ 11 h 24"/>
                  <a:gd name="T22" fmla="*/ 11 w 25"/>
                  <a:gd name="T23" fmla="*/ 16 h 24"/>
                  <a:gd name="T24" fmla="*/ 11 w 25"/>
                  <a:gd name="T25" fmla="*/ 16 h 24"/>
                  <a:gd name="T26" fmla="*/ 16 w 25"/>
                  <a:gd name="T27" fmla="*/ 14 h 24"/>
                  <a:gd name="T28" fmla="*/ 16 w 25"/>
                  <a:gd name="T29" fmla="*/ 11 h 24"/>
                  <a:gd name="T30" fmla="*/ 15 w 25"/>
                  <a:gd name="T31" fmla="*/ 9 h 24"/>
                  <a:gd name="T32" fmla="*/ 13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0" y="24"/>
                      <a:pt x="8" y="24"/>
                      <a:pt x="6" y="23"/>
                    </a:cubicBezTo>
                    <a:cubicBezTo>
                      <a:pt x="1" y="19"/>
                      <a:pt x="0" y="12"/>
                      <a:pt x="3" y="7"/>
                    </a:cubicBezTo>
                    <a:cubicBezTo>
                      <a:pt x="5" y="3"/>
                      <a:pt x="9" y="0"/>
                      <a:pt x="13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2" y="4"/>
                      <a:pt x="23" y="6"/>
                      <a:pt x="24" y="9"/>
                    </a:cubicBezTo>
                    <a:cubicBezTo>
                      <a:pt x="25" y="12"/>
                      <a:pt x="24" y="16"/>
                      <a:pt x="22" y="18"/>
                    </a:cubicBezTo>
                    <a:cubicBezTo>
                      <a:pt x="20" y="22"/>
                      <a:pt x="16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11"/>
                    </a:cubicBezTo>
                    <a:cubicBezTo>
                      <a:pt x="9" y="13"/>
                      <a:pt x="9" y="15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7"/>
                      <a:pt x="14" y="16"/>
                      <a:pt x="16" y="14"/>
                    </a:cubicBezTo>
                    <a:cubicBezTo>
                      <a:pt x="16" y="13"/>
                      <a:pt x="16" y="12"/>
                      <a:pt x="16" y="11"/>
                    </a:cubicBezTo>
                    <a:cubicBezTo>
                      <a:pt x="16" y="10"/>
                      <a:pt x="16" y="9"/>
                      <a:pt x="15" y="9"/>
                    </a:cubicBezTo>
                    <a:cubicBezTo>
                      <a:pt x="14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02" name="Freeform 602"/>
              <p:cNvSpPr>
                <a:spLocks noEditPoints="1"/>
              </p:cNvSpPr>
              <p:nvPr/>
            </p:nvSpPr>
            <p:spPr bwMode="auto">
              <a:xfrm>
                <a:off x="-3990975" y="2547938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6 w 25"/>
                  <a:gd name="T3" fmla="*/ 22 h 24"/>
                  <a:gd name="T4" fmla="*/ 4 w 25"/>
                  <a:gd name="T5" fmla="*/ 6 h 24"/>
                  <a:gd name="T6" fmla="*/ 14 w 25"/>
                  <a:gd name="T7" fmla="*/ 0 h 24"/>
                  <a:gd name="T8" fmla="*/ 20 w 25"/>
                  <a:gd name="T9" fmla="*/ 2 h 24"/>
                  <a:gd name="T10" fmla="*/ 20 w 25"/>
                  <a:gd name="T11" fmla="*/ 2 h 24"/>
                  <a:gd name="T12" fmla="*/ 25 w 25"/>
                  <a:gd name="T13" fmla="*/ 9 h 24"/>
                  <a:gd name="T14" fmla="*/ 22 w 25"/>
                  <a:gd name="T15" fmla="*/ 19 h 24"/>
                  <a:gd name="T16" fmla="*/ 12 w 25"/>
                  <a:gd name="T17" fmla="*/ 24 h 24"/>
                  <a:gd name="T18" fmla="*/ 14 w 25"/>
                  <a:gd name="T19" fmla="*/ 8 h 24"/>
                  <a:gd name="T20" fmla="*/ 10 w 25"/>
                  <a:gd name="T21" fmla="*/ 10 h 24"/>
                  <a:gd name="T22" fmla="*/ 11 w 25"/>
                  <a:gd name="T23" fmla="*/ 15 h 24"/>
                  <a:gd name="T24" fmla="*/ 11 w 25"/>
                  <a:gd name="T25" fmla="*/ 16 h 24"/>
                  <a:gd name="T26" fmla="*/ 16 w 25"/>
                  <a:gd name="T27" fmla="*/ 14 h 24"/>
                  <a:gd name="T28" fmla="*/ 17 w 25"/>
                  <a:gd name="T29" fmla="*/ 11 h 24"/>
                  <a:gd name="T30" fmla="*/ 15 w 25"/>
                  <a:gd name="T31" fmla="*/ 9 h 24"/>
                  <a:gd name="T32" fmla="*/ 14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0" y="24"/>
                      <a:pt x="8" y="23"/>
                      <a:pt x="6" y="22"/>
                    </a:cubicBezTo>
                    <a:cubicBezTo>
                      <a:pt x="1" y="19"/>
                      <a:pt x="0" y="12"/>
                      <a:pt x="4" y="6"/>
                    </a:cubicBezTo>
                    <a:cubicBezTo>
                      <a:pt x="6" y="2"/>
                      <a:pt x="10" y="0"/>
                      <a:pt x="14" y="0"/>
                    </a:cubicBezTo>
                    <a:cubicBezTo>
                      <a:pt x="16" y="0"/>
                      <a:pt x="18" y="1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2" y="4"/>
                      <a:pt x="24" y="6"/>
                      <a:pt x="25" y="9"/>
                    </a:cubicBezTo>
                    <a:cubicBezTo>
                      <a:pt x="25" y="13"/>
                      <a:pt x="24" y="16"/>
                      <a:pt x="22" y="19"/>
                    </a:cubicBezTo>
                    <a:cubicBezTo>
                      <a:pt x="20" y="22"/>
                      <a:pt x="16" y="24"/>
                      <a:pt x="12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2"/>
                      <a:pt x="9" y="15"/>
                      <a:pt x="11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4" y="16"/>
                      <a:pt x="16" y="14"/>
                    </a:cubicBezTo>
                    <a:cubicBezTo>
                      <a:pt x="16" y="13"/>
                      <a:pt x="17" y="12"/>
                      <a:pt x="17" y="11"/>
                    </a:cubicBezTo>
                    <a:cubicBezTo>
                      <a:pt x="16" y="10"/>
                      <a:pt x="16" y="9"/>
                      <a:pt x="15" y="9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03" name="Freeform 603"/>
              <p:cNvSpPr>
                <a:spLocks noEditPoints="1"/>
              </p:cNvSpPr>
              <p:nvPr/>
            </p:nvSpPr>
            <p:spPr bwMode="auto">
              <a:xfrm>
                <a:off x="-3963988" y="2566988"/>
                <a:ext cx="52388" cy="49213"/>
              </a:xfrm>
              <a:custGeom>
                <a:avLst/>
                <a:gdLst>
                  <a:gd name="T0" fmla="*/ 12 w 25"/>
                  <a:gd name="T1" fmla="*/ 23 h 23"/>
                  <a:gd name="T2" fmla="*/ 6 w 25"/>
                  <a:gd name="T3" fmla="*/ 21 h 23"/>
                  <a:gd name="T4" fmla="*/ 4 w 25"/>
                  <a:gd name="T5" fmla="*/ 5 h 23"/>
                  <a:gd name="T6" fmla="*/ 14 w 25"/>
                  <a:gd name="T7" fmla="*/ 0 h 23"/>
                  <a:gd name="T8" fmla="*/ 20 w 25"/>
                  <a:gd name="T9" fmla="*/ 2 h 23"/>
                  <a:gd name="T10" fmla="*/ 25 w 25"/>
                  <a:gd name="T11" fmla="*/ 9 h 23"/>
                  <a:gd name="T12" fmla="*/ 22 w 25"/>
                  <a:gd name="T13" fmla="*/ 19 h 23"/>
                  <a:gd name="T14" fmla="*/ 12 w 25"/>
                  <a:gd name="T15" fmla="*/ 23 h 23"/>
                  <a:gd name="T16" fmla="*/ 14 w 25"/>
                  <a:gd name="T17" fmla="*/ 8 h 23"/>
                  <a:gd name="T18" fmla="*/ 10 w 25"/>
                  <a:gd name="T19" fmla="*/ 10 h 23"/>
                  <a:gd name="T20" fmla="*/ 10 w 25"/>
                  <a:gd name="T21" fmla="*/ 15 h 23"/>
                  <a:gd name="T22" fmla="*/ 16 w 25"/>
                  <a:gd name="T23" fmla="*/ 14 h 23"/>
                  <a:gd name="T24" fmla="*/ 16 w 25"/>
                  <a:gd name="T25" fmla="*/ 10 h 23"/>
                  <a:gd name="T26" fmla="*/ 15 w 25"/>
                  <a:gd name="T27" fmla="*/ 8 h 23"/>
                  <a:gd name="T28" fmla="*/ 14 w 25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10" y="23"/>
                      <a:pt x="8" y="23"/>
                      <a:pt x="6" y="21"/>
                    </a:cubicBezTo>
                    <a:cubicBezTo>
                      <a:pt x="1" y="18"/>
                      <a:pt x="0" y="10"/>
                      <a:pt x="4" y="5"/>
                    </a:cubicBezTo>
                    <a:cubicBezTo>
                      <a:pt x="6" y="2"/>
                      <a:pt x="10" y="0"/>
                      <a:pt x="14" y="0"/>
                    </a:cubicBezTo>
                    <a:cubicBezTo>
                      <a:pt x="16" y="0"/>
                      <a:pt x="18" y="0"/>
                      <a:pt x="20" y="2"/>
                    </a:cubicBezTo>
                    <a:cubicBezTo>
                      <a:pt x="23" y="4"/>
                      <a:pt x="24" y="6"/>
                      <a:pt x="25" y="9"/>
                    </a:cubicBezTo>
                    <a:cubicBezTo>
                      <a:pt x="25" y="13"/>
                      <a:pt x="24" y="16"/>
                      <a:pt x="22" y="19"/>
                    </a:cubicBezTo>
                    <a:cubicBezTo>
                      <a:pt x="20" y="22"/>
                      <a:pt x="16" y="23"/>
                      <a:pt x="12" y="23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8"/>
                      <a:pt x="10" y="10"/>
                    </a:cubicBezTo>
                    <a:cubicBezTo>
                      <a:pt x="9" y="11"/>
                      <a:pt x="9" y="14"/>
                      <a:pt x="10" y="15"/>
                    </a:cubicBezTo>
                    <a:cubicBezTo>
                      <a:pt x="12" y="16"/>
                      <a:pt x="14" y="15"/>
                      <a:pt x="16" y="14"/>
                    </a:cubicBezTo>
                    <a:cubicBezTo>
                      <a:pt x="16" y="13"/>
                      <a:pt x="17" y="11"/>
                      <a:pt x="16" y="10"/>
                    </a:cubicBezTo>
                    <a:cubicBezTo>
                      <a:pt x="16" y="10"/>
                      <a:pt x="16" y="9"/>
                      <a:pt x="15" y="8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04" name="Freeform 604"/>
              <p:cNvSpPr>
                <a:spLocks noEditPoints="1"/>
              </p:cNvSpPr>
              <p:nvPr/>
            </p:nvSpPr>
            <p:spPr bwMode="auto">
              <a:xfrm>
                <a:off x="-4078288" y="2460625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9 w 26"/>
                  <a:gd name="T3" fmla="*/ 23 h 24"/>
                  <a:gd name="T4" fmla="*/ 3 w 26"/>
                  <a:gd name="T5" fmla="*/ 8 h 24"/>
                  <a:gd name="T6" fmla="*/ 14 w 26"/>
                  <a:gd name="T7" fmla="*/ 0 h 24"/>
                  <a:gd name="T8" fmla="*/ 19 w 26"/>
                  <a:gd name="T9" fmla="*/ 1 h 24"/>
                  <a:gd name="T10" fmla="*/ 25 w 26"/>
                  <a:gd name="T11" fmla="*/ 8 h 24"/>
                  <a:gd name="T12" fmla="*/ 24 w 26"/>
                  <a:gd name="T13" fmla="*/ 17 h 24"/>
                  <a:gd name="T14" fmla="*/ 13 w 26"/>
                  <a:gd name="T15" fmla="*/ 24 h 24"/>
                  <a:gd name="T16" fmla="*/ 14 w 26"/>
                  <a:gd name="T17" fmla="*/ 8 h 24"/>
                  <a:gd name="T18" fmla="*/ 10 w 26"/>
                  <a:gd name="T19" fmla="*/ 11 h 24"/>
                  <a:gd name="T20" fmla="*/ 12 w 26"/>
                  <a:gd name="T21" fmla="*/ 16 h 24"/>
                  <a:gd name="T22" fmla="*/ 17 w 26"/>
                  <a:gd name="T23" fmla="*/ 14 h 24"/>
                  <a:gd name="T24" fmla="*/ 17 w 26"/>
                  <a:gd name="T25" fmla="*/ 11 h 24"/>
                  <a:gd name="T26" fmla="*/ 15 w 26"/>
                  <a:gd name="T27" fmla="*/ 9 h 24"/>
                  <a:gd name="T28" fmla="*/ 14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0" y="24"/>
                      <a:pt x="9" y="23"/>
                    </a:cubicBezTo>
                    <a:cubicBezTo>
                      <a:pt x="3" y="21"/>
                      <a:pt x="0" y="14"/>
                      <a:pt x="3" y="8"/>
                    </a:cubicBezTo>
                    <a:cubicBezTo>
                      <a:pt x="5" y="3"/>
                      <a:pt x="9" y="0"/>
                      <a:pt x="14" y="0"/>
                    </a:cubicBezTo>
                    <a:cubicBezTo>
                      <a:pt x="16" y="0"/>
                      <a:pt x="17" y="0"/>
                      <a:pt x="19" y="1"/>
                    </a:cubicBezTo>
                    <a:cubicBezTo>
                      <a:pt x="22" y="2"/>
                      <a:pt x="24" y="5"/>
                      <a:pt x="25" y="8"/>
                    </a:cubicBezTo>
                    <a:cubicBezTo>
                      <a:pt x="26" y="11"/>
                      <a:pt x="26" y="14"/>
                      <a:pt x="24" y="17"/>
                    </a:cubicBezTo>
                    <a:cubicBezTo>
                      <a:pt x="22" y="21"/>
                      <a:pt x="18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1"/>
                    </a:cubicBezTo>
                    <a:cubicBezTo>
                      <a:pt x="10" y="13"/>
                      <a:pt x="10" y="15"/>
                      <a:pt x="12" y="16"/>
                    </a:cubicBezTo>
                    <a:cubicBezTo>
                      <a:pt x="14" y="17"/>
                      <a:pt x="16" y="16"/>
                      <a:pt x="17" y="14"/>
                    </a:cubicBezTo>
                    <a:cubicBezTo>
                      <a:pt x="18" y="13"/>
                      <a:pt x="18" y="12"/>
                      <a:pt x="17" y="11"/>
                    </a:cubicBezTo>
                    <a:cubicBezTo>
                      <a:pt x="17" y="10"/>
                      <a:pt x="16" y="9"/>
                      <a:pt x="15" y="9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05" name="Freeform 605"/>
              <p:cNvSpPr>
                <a:spLocks noEditPoints="1"/>
              </p:cNvSpPr>
              <p:nvPr/>
            </p:nvSpPr>
            <p:spPr bwMode="auto">
              <a:xfrm>
                <a:off x="-4048125" y="2474913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8 w 26"/>
                  <a:gd name="T3" fmla="*/ 23 h 24"/>
                  <a:gd name="T4" fmla="*/ 3 w 26"/>
                  <a:gd name="T5" fmla="*/ 7 h 24"/>
                  <a:gd name="T6" fmla="*/ 14 w 26"/>
                  <a:gd name="T7" fmla="*/ 0 h 24"/>
                  <a:gd name="T8" fmla="*/ 19 w 26"/>
                  <a:gd name="T9" fmla="*/ 1 h 24"/>
                  <a:gd name="T10" fmla="*/ 25 w 26"/>
                  <a:gd name="T11" fmla="*/ 8 h 24"/>
                  <a:gd name="T12" fmla="*/ 24 w 26"/>
                  <a:gd name="T13" fmla="*/ 17 h 24"/>
                  <a:gd name="T14" fmla="*/ 13 w 26"/>
                  <a:gd name="T15" fmla="*/ 24 h 24"/>
                  <a:gd name="T16" fmla="*/ 14 w 26"/>
                  <a:gd name="T17" fmla="*/ 8 h 24"/>
                  <a:gd name="T18" fmla="*/ 10 w 26"/>
                  <a:gd name="T19" fmla="*/ 10 h 24"/>
                  <a:gd name="T20" fmla="*/ 12 w 26"/>
                  <a:gd name="T21" fmla="*/ 15 h 24"/>
                  <a:gd name="T22" fmla="*/ 17 w 26"/>
                  <a:gd name="T23" fmla="*/ 13 h 24"/>
                  <a:gd name="T24" fmla="*/ 17 w 26"/>
                  <a:gd name="T25" fmla="*/ 10 h 24"/>
                  <a:gd name="T26" fmla="*/ 15 w 26"/>
                  <a:gd name="T27" fmla="*/ 8 h 24"/>
                  <a:gd name="T28" fmla="*/ 14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1" y="24"/>
                      <a:pt x="10" y="23"/>
                      <a:pt x="8" y="23"/>
                    </a:cubicBezTo>
                    <a:cubicBezTo>
                      <a:pt x="2" y="20"/>
                      <a:pt x="0" y="13"/>
                      <a:pt x="3" y="7"/>
                    </a:cubicBezTo>
                    <a:cubicBezTo>
                      <a:pt x="5" y="2"/>
                      <a:pt x="9" y="0"/>
                      <a:pt x="14" y="0"/>
                    </a:cubicBezTo>
                    <a:cubicBezTo>
                      <a:pt x="16" y="0"/>
                      <a:pt x="17" y="0"/>
                      <a:pt x="19" y="1"/>
                    </a:cubicBezTo>
                    <a:cubicBezTo>
                      <a:pt x="22" y="2"/>
                      <a:pt x="24" y="5"/>
                      <a:pt x="25" y="8"/>
                    </a:cubicBezTo>
                    <a:cubicBezTo>
                      <a:pt x="26" y="11"/>
                      <a:pt x="26" y="14"/>
                      <a:pt x="24" y="17"/>
                    </a:cubicBezTo>
                    <a:cubicBezTo>
                      <a:pt x="22" y="21"/>
                      <a:pt x="18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2"/>
                      <a:pt x="10" y="15"/>
                      <a:pt x="12" y="15"/>
                    </a:cubicBezTo>
                    <a:cubicBezTo>
                      <a:pt x="13" y="16"/>
                      <a:pt x="16" y="15"/>
                      <a:pt x="17" y="13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7" y="9"/>
                      <a:pt x="16" y="9"/>
                      <a:pt x="15" y="8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06" name="Freeform 606"/>
              <p:cNvSpPr>
                <a:spLocks noEditPoints="1"/>
              </p:cNvSpPr>
              <p:nvPr/>
            </p:nvSpPr>
            <p:spPr bwMode="auto">
              <a:xfrm>
                <a:off x="-4016375" y="2490788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6 w 24"/>
                  <a:gd name="T3" fmla="*/ 23 h 24"/>
                  <a:gd name="T4" fmla="*/ 1 w 24"/>
                  <a:gd name="T5" fmla="*/ 15 h 24"/>
                  <a:gd name="T6" fmla="*/ 2 w 24"/>
                  <a:gd name="T7" fmla="*/ 6 h 24"/>
                  <a:gd name="T8" fmla="*/ 9 w 24"/>
                  <a:gd name="T9" fmla="*/ 0 h 24"/>
                  <a:gd name="T10" fmla="*/ 18 w 24"/>
                  <a:gd name="T11" fmla="*/ 2 h 24"/>
                  <a:gd name="T12" fmla="*/ 24 w 24"/>
                  <a:gd name="T13" fmla="*/ 9 h 24"/>
                  <a:gd name="T14" fmla="*/ 22 w 24"/>
                  <a:gd name="T15" fmla="*/ 18 h 24"/>
                  <a:gd name="T16" fmla="*/ 12 w 24"/>
                  <a:gd name="T17" fmla="*/ 24 h 24"/>
                  <a:gd name="T18" fmla="*/ 12 w 24"/>
                  <a:gd name="T19" fmla="*/ 8 h 24"/>
                  <a:gd name="T20" fmla="*/ 11 w 24"/>
                  <a:gd name="T21" fmla="*/ 8 h 24"/>
                  <a:gd name="T22" fmla="*/ 9 w 24"/>
                  <a:gd name="T23" fmla="*/ 10 h 24"/>
                  <a:gd name="T24" fmla="*/ 9 w 24"/>
                  <a:gd name="T25" fmla="*/ 13 h 24"/>
                  <a:gd name="T26" fmla="*/ 10 w 24"/>
                  <a:gd name="T27" fmla="*/ 16 h 24"/>
                  <a:gd name="T28" fmla="*/ 15 w 24"/>
                  <a:gd name="T29" fmla="*/ 14 h 24"/>
                  <a:gd name="T30" fmla="*/ 16 w 24"/>
                  <a:gd name="T31" fmla="*/ 11 h 24"/>
                  <a:gd name="T32" fmla="*/ 14 w 24"/>
                  <a:gd name="T33" fmla="*/ 9 h 24"/>
                  <a:gd name="T34" fmla="*/ 12 w 24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0" y="24"/>
                      <a:pt x="8" y="24"/>
                      <a:pt x="6" y="23"/>
                    </a:cubicBezTo>
                    <a:cubicBezTo>
                      <a:pt x="3" y="21"/>
                      <a:pt x="1" y="19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3" y="4"/>
                      <a:pt x="6" y="1"/>
                      <a:pt x="9" y="0"/>
                    </a:cubicBezTo>
                    <a:cubicBezTo>
                      <a:pt x="12" y="0"/>
                      <a:pt x="15" y="0"/>
                      <a:pt x="18" y="2"/>
                    </a:cubicBezTo>
                    <a:cubicBezTo>
                      <a:pt x="21" y="3"/>
                      <a:pt x="23" y="6"/>
                      <a:pt x="24" y="9"/>
                    </a:cubicBezTo>
                    <a:cubicBezTo>
                      <a:pt x="24" y="12"/>
                      <a:pt x="24" y="15"/>
                      <a:pt x="22" y="18"/>
                    </a:cubicBezTo>
                    <a:cubicBezTo>
                      <a:pt x="20" y="22"/>
                      <a:pt x="16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8" y="12"/>
                      <a:pt x="8" y="13"/>
                      <a:pt x="9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2" y="17"/>
                      <a:pt x="14" y="16"/>
                      <a:pt x="15" y="14"/>
                    </a:cubicBezTo>
                    <a:cubicBezTo>
                      <a:pt x="16" y="13"/>
                      <a:pt x="16" y="12"/>
                      <a:pt x="16" y="11"/>
                    </a:cubicBezTo>
                    <a:cubicBezTo>
                      <a:pt x="15" y="10"/>
                      <a:pt x="15" y="9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07" name="Freeform 608"/>
              <p:cNvSpPr>
                <a:spLocks noEditPoints="1"/>
              </p:cNvSpPr>
              <p:nvPr/>
            </p:nvSpPr>
            <p:spPr bwMode="auto">
              <a:xfrm>
                <a:off x="-3987800" y="2505076"/>
                <a:ext cx="52388" cy="53975"/>
              </a:xfrm>
              <a:custGeom>
                <a:avLst/>
                <a:gdLst>
                  <a:gd name="T0" fmla="*/ 12 w 25"/>
                  <a:gd name="T1" fmla="*/ 25 h 25"/>
                  <a:gd name="T2" fmla="*/ 6 w 25"/>
                  <a:gd name="T3" fmla="*/ 23 h 25"/>
                  <a:gd name="T4" fmla="*/ 1 w 25"/>
                  <a:gd name="T5" fmla="*/ 16 h 25"/>
                  <a:gd name="T6" fmla="*/ 2 w 25"/>
                  <a:gd name="T7" fmla="*/ 7 h 25"/>
                  <a:gd name="T8" fmla="*/ 10 w 25"/>
                  <a:gd name="T9" fmla="*/ 1 h 25"/>
                  <a:gd name="T10" fmla="*/ 19 w 25"/>
                  <a:gd name="T11" fmla="*/ 3 h 25"/>
                  <a:gd name="T12" fmla="*/ 24 w 25"/>
                  <a:gd name="T13" fmla="*/ 10 h 25"/>
                  <a:gd name="T14" fmla="*/ 22 w 25"/>
                  <a:gd name="T15" fmla="*/ 19 h 25"/>
                  <a:gd name="T16" fmla="*/ 12 w 25"/>
                  <a:gd name="T17" fmla="*/ 25 h 25"/>
                  <a:gd name="T18" fmla="*/ 12 w 25"/>
                  <a:gd name="T19" fmla="*/ 9 h 25"/>
                  <a:gd name="T20" fmla="*/ 12 w 25"/>
                  <a:gd name="T21" fmla="*/ 9 h 25"/>
                  <a:gd name="T22" fmla="*/ 9 w 25"/>
                  <a:gd name="T23" fmla="*/ 11 h 25"/>
                  <a:gd name="T24" fmla="*/ 9 w 25"/>
                  <a:gd name="T25" fmla="*/ 14 h 25"/>
                  <a:gd name="T26" fmla="*/ 10 w 25"/>
                  <a:gd name="T27" fmla="*/ 16 h 25"/>
                  <a:gd name="T28" fmla="*/ 15 w 25"/>
                  <a:gd name="T29" fmla="*/ 15 h 25"/>
                  <a:gd name="T30" fmla="*/ 16 w 25"/>
                  <a:gd name="T31" fmla="*/ 12 h 25"/>
                  <a:gd name="T32" fmla="*/ 14 w 25"/>
                  <a:gd name="T33" fmla="*/ 10 h 25"/>
                  <a:gd name="T34" fmla="*/ 12 w 25"/>
                  <a:gd name="T35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0" y="25"/>
                      <a:pt x="8" y="24"/>
                      <a:pt x="6" y="23"/>
                    </a:cubicBezTo>
                    <a:cubicBezTo>
                      <a:pt x="3" y="22"/>
                      <a:pt x="1" y="19"/>
                      <a:pt x="1" y="16"/>
                    </a:cubicBezTo>
                    <a:cubicBezTo>
                      <a:pt x="0" y="13"/>
                      <a:pt x="1" y="10"/>
                      <a:pt x="2" y="7"/>
                    </a:cubicBezTo>
                    <a:cubicBezTo>
                      <a:pt x="4" y="4"/>
                      <a:pt x="6" y="2"/>
                      <a:pt x="10" y="1"/>
                    </a:cubicBezTo>
                    <a:cubicBezTo>
                      <a:pt x="13" y="0"/>
                      <a:pt x="16" y="1"/>
                      <a:pt x="19" y="3"/>
                    </a:cubicBezTo>
                    <a:cubicBezTo>
                      <a:pt x="21" y="4"/>
                      <a:pt x="23" y="7"/>
                      <a:pt x="24" y="10"/>
                    </a:cubicBezTo>
                    <a:cubicBezTo>
                      <a:pt x="25" y="13"/>
                      <a:pt x="24" y="17"/>
                      <a:pt x="22" y="19"/>
                    </a:cubicBezTo>
                    <a:cubicBezTo>
                      <a:pt x="20" y="23"/>
                      <a:pt x="16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2"/>
                      <a:pt x="8" y="13"/>
                      <a:pt x="9" y="14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2" y="17"/>
                      <a:pt x="14" y="17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5" y="10"/>
                      <a:pt x="14" y="10"/>
                    </a:cubicBezTo>
                    <a:cubicBezTo>
                      <a:pt x="14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08" name="Freeform 609"/>
              <p:cNvSpPr>
                <a:spLocks noEditPoints="1"/>
              </p:cNvSpPr>
              <p:nvPr/>
            </p:nvSpPr>
            <p:spPr bwMode="auto">
              <a:xfrm>
                <a:off x="-3960812" y="2524126"/>
                <a:ext cx="52388" cy="52388"/>
              </a:xfrm>
              <a:custGeom>
                <a:avLst/>
                <a:gdLst>
                  <a:gd name="T0" fmla="*/ 12 w 24"/>
                  <a:gd name="T1" fmla="*/ 24 h 24"/>
                  <a:gd name="T2" fmla="*/ 5 w 24"/>
                  <a:gd name="T3" fmla="*/ 22 h 24"/>
                  <a:gd name="T4" fmla="*/ 0 w 24"/>
                  <a:gd name="T5" fmla="*/ 15 h 24"/>
                  <a:gd name="T6" fmla="*/ 2 w 24"/>
                  <a:gd name="T7" fmla="*/ 6 h 24"/>
                  <a:gd name="T8" fmla="*/ 10 w 24"/>
                  <a:gd name="T9" fmla="*/ 1 h 24"/>
                  <a:gd name="T10" fmla="*/ 19 w 24"/>
                  <a:gd name="T11" fmla="*/ 2 h 24"/>
                  <a:gd name="T12" fmla="*/ 24 w 24"/>
                  <a:gd name="T13" fmla="*/ 10 h 24"/>
                  <a:gd name="T14" fmla="*/ 22 w 24"/>
                  <a:gd name="T15" fmla="*/ 19 h 24"/>
                  <a:gd name="T16" fmla="*/ 12 w 24"/>
                  <a:gd name="T17" fmla="*/ 24 h 24"/>
                  <a:gd name="T18" fmla="*/ 12 w 24"/>
                  <a:gd name="T19" fmla="*/ 8 h 24"/>
                  <a:gd name="T20" fmla="*/ 12 w 24"/>
                  <a:gd name="T21" fmla="*/ 8 h 24"/>
                  <a:gd name="T22" fmla="*/ 9 w 24"/>
                  <a:gd name="T23" fmla="*/ 10 h 24"/>
                  <a:gd name="T24" fmla="*/ 8 w 24"/>
                  <a:gd name="T25" fmla="*/ 13 h 24"/>
                  <a:gd name="T26" fmla="*/ 10 w 24"/>
                  <a:gd name="T27" fmla="*/ 16 h 24"/>
                  <a:gd name="T28" fmla="*/ 15 w 24"/>
                  <a:gd name="T29" fmla="*/ 14 h 24"/>
                  <a:gd name="T30" fmla="*/ 16 w 24"/>
                  <a:gd name="T31" fmla="*/ 11 h 24"/>
                  <a:gd name="T32" fmla="*/ 14 w 24"/>
                  <a:gd name="T33" fmla="*/ 9 h 24"/>
                  <a:gd name="T34" fmla="*/ 12 w 24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9" y="24"/>
                      <a:pt x="7" y="24"/>
                      <a:pt x="5" y="22"/>
                    </a:cubicBezTo>
                    <a:cubicBezTo>
                      <a:pt x="3" y="21"/>
                      <a:pt x="1" y="18"/>
                      <a:pt x="0" y="15"/>
                    </a:cubicBezTo>
                    <a:cubicBezTo>
                      <a:pt x="0" y="12"/>
                      <a:pt x="1" y="9"/>
                      <a:pt x="2" y="6"/>
                    </a:cubicBezTo>
                    <a:cubicBezTo>
                      <a:pt x="4" y="3"/>
                      <a:pt x="7" y="1"/>
                      <a:pt x="10" y="1"/>
                    </a:cubicBezTo>
                    <a:cubicBezTo>
                      <a:pt x="13" y="0"/>
                      <a:pt x="16" y="1"/>
                      <a:pt x="19" y="2"/>
                    </a:cubicBezTo>
                    <a:cubicBezTo>
                      <a:pt x="22" y="4"/>
                      <a:pt x="23" y="7"/>
                      <a:pt x="24" y="10"/>
                    </a:cubicBezTo>
                    <a:cubicBezTo>
                      <a:pt x="24" y="13"/>
                      <a:pt x="23" y="17"/>
                      <a:pt x="22" y="19"/>
                    </a:cubicBezTo>
                    <a:cubicBezTo>
                      <a:pt x="19" y="22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1" y="17"/>
                      <a:pt x="14" y="16"/>
                      <a:pt x="15" y="14"/>
                    </a:cubicBezTo>
                    <a:cubicBezTo>
                      <a:pt x="16" y="14"/>
                      <a:pt x="16" y="12"/>
                      <a:pt x="16" y="11"/>
                    </a:cubicBezTo>
                    <a:cubicBezTo>
                      <a:pt x="16" y="10"/>
                      <a:pt x="15" y="10"/>
                      <a:pt x="14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09" name="Freeform 610"/>
              <p:cNvSpPr>
                <a:spLocks noEditPoints="1"/>
              </p:cNvSpPr>
              <p:nvPr/>
            </p:nvSpPr>
            <p:spPr bwMode="auto">
              <a:xfrm>
                <a:off x="-4048125" y="2436813"/>
                <a:ext cx="55563" cy="50800"/>
              </a:xfrm>
              <a:custGeom>
                <a:avLst/>
                <a:gdLst>
                  <a:gd name="T0" fmla="*/ 14 w 26"/>
                  <a:gd name="T1" fmla="*/ 24 h 24"/>
                  <a:gd name="T2" fmla="*/ 8 w 26"/>
                  <a:gd name="T3" fmla="*/ 23 h 24"/>
                  <a:gd name="T4" fmla="*/ 3 w 26"/>
                  <a:gd name="T5" fmla="*/ 7 h 24"/>
                  <a:gd name="T6" fmla="*/ 14 w 26"/>
                  <a:gd name="T7" fmla="*/ 0 h 24"/>
                  <a:gd name="T8" fmla="*/ 19 w 26"/>
                  <a:gd name="T9" fmla="*/ 1 h 24"/>
                  <a:gd name="T10" fmla="*/ 25 w 26"/>
                  <a:gd name="T11" fmla="*/ 8 h 24"/>
                  <a:gd name="T12" fmla="*/ 24 w 26"/>
                  <a:gd name="T13" fmla="*/ 17 h 24"/>
                  <a:gd name="T14" fmla="*/ 14 w 26"/>
                  <a:gd name="T15" fmla="*/ 24 h 24"/>
                  <a:gd name="T16" fmla="*/ 14 w 26"/>
                  <a:gd name="T17" fmla="*/ 8 h 24"/>
                  <a:gd name="T18" fmla="*/ 10 w 26"/>
                  <a:gd name="T19" fmla="*/ 10 h 24"/>
                  <a:gd name="T20" fmla="*/ 12 w 26"/>
                  <a:gd name="T21" fmla="*/ 15 h 24"/>
                  <a:gd name="T22" fmla="*/ 14 w 26"/>
                  <a:gd name="T23" fmla="*/ 16 h 24"/>
                  <a:gd name="T24" fmla="*/ 17 w 26"/>
                  <a:gd name="T25" fmla="*/ 14 h 24"/>
                  <a:gd name="T26" fmla="*/ 18 w 26"/>
                  <a:gd name="T27" fmla="*/ 10 h 24"/>
                  <a:gd name="T28" fmla="*/ 15 w 26"/>
                  <a:gd name="T29" fmla="*/ 8 h 24"/>
                  <a:gd name="T30" fmla="*/ 14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2" y="24"/>
                      <a:pt x="10" y="24"/>
                      <a:pt x="8" y="23"/>
                    </a:cubicBezTo>
                    <a:cubicBezTo>
                      <a:pt x="3" y="20"/>
                      <a:pt x="0" y="13"/>
                      <a:pt x="3" y="7"/>
                    </a:cubicBezTo>
                    <a:cubicBezTo>
                      <a:pt x="5" y="2"/>
                      <a:pt x="9" y="0"/>
                      <a:pt x="14" y="0"/>
                    </a:cubicBezTo>
                    <a:cubicBezTo>
                      <a:pt x="16" y="0"/>
                      <a:pt x="17" y="0"/>
                      <a:pt x="19" y="1"/>
                    </a:cubicBezTo>
                    <a:cubicBezTo>
                      <a:pt x="22" y="2"/>
                      <a:pt x="24" y="5"/>
                      <a:pt x="25" y="8"/>
                    </a:cubicBezTo>
                    <a:cubicBezTo>
                      <a:pt x="26" y="11"/>
                      <a:pt x="26" y="14"/>
                      <a:pt x="24" y="17"/>
                    </a:cubicBezTo>
                    <a:cubicBezTo>
                      <a:pt x="22" y="21"/>
                      <a:pt x="18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2"/>
                      <a:pt x="10" y="15"/>
                      <a:pt x="12" y="15"/>
                    </a:cubicBezTo>
                    <a:cubicBezTo>
                      <a:pt x="13" y="16"/>
                      <a:pt x="13" y="16"/>
                      <a:pt x="14" y="16"/>
                    </a:cubicBezTo>
                    <a:cubicBezTo>
                      <a:pt x="15" y="16"/>
                      <a:pt x="17" y="15"/>
                      <a:pt x="17" y="14"/>
                    </a:cubicBezTo>
                    <a:cubicBezTo>
                      <a:pt x="18" y="13"/>
                      <a:pt x="18" y="12"/>
                      <a:pt x="18" y="10"/>
                    </a:cubicBezTo>
                    <a:cubicBezTo>
                      <a:pt x="17" y="9"/>
                      <a:pt x="16" y="9"/>
                      <a:pt x="15" y="8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10" name="Freeform 611"/>
              <p:cNvSpPr>
                <a:spLocks noEditPoints="1"/>
              </p:cNvSpPr>
              <p:nvPr/>
            </p:nvSpPr>
            <p:spPr bwMode="auto">
              <a:xfrm>
                <a:off x="-4017962" y="2451101"/>
                <a:ext cx="57150" cy="52388"/>
              </a:xfrm>
              <a:custGeom>
                <a:avLst/>
                <a:gdLst>
                  <a:gd name="T0" fmla="*/ 14 w 27"/>
                  <a:gd name="T1" fmla="*/ 24 h 24"/>
                  <a:gd name="T2" fmla="*/ 8 w 27"/>
                  <a:gd name="T3" fmla="*/ 23 h 24"/>
                  <a:gd name="T4" fmla="*/ 3 w 27"/>
                  <a:gd name="T5" fmla="*/ 7 h 24"/>
                  <a:gd name="T6" fmla="*/ 14 w 27"/>
                  <a:gd name="T7" fmla="*/ 0 h 24"/>
                  <a:gd name="T8" fmla="*/ 20 w 27"/>
                  <a:gd name="T9" fmla="*/ 1 h 24"/>
                  <a:gd name="T10" fmla="*/ 26 w 27"/>
                  <a:gd name="T11" fmla="*/ 9 h 24"/>
                  <a:gd name="T12" fmla="*/ 25 w 27"/>
                  <a:gd name="T13" fmla="*/ 18 h 24"/>
                  <a:gd name="T14" fmla="*/ 17 w 27"/>
                  <a:gd name="T15" fmla="*/ 24 h 24"/>
                  <a:gd name="T16" fmla="*/ 14 w 27"/>
                  <a:gd name="T17" fmla="*/ 24 h 24"/>
                  <a:gd name="T18" fmla="*/ 14 w 27"/>
                  <a:gd name="T19" fmla="*/ 8 h 24"/>
                  <a:gd name="T20" fmla="*/ 11 w 27"/>
                  <a:gd name="T21" fmla="*/ 10 h 24"/>
                  <a:gd name="T22" fmla="*/ 12 w 27"/>
                  <a:gd name="T23" fmla="*/ 16 h 24"/>
                  <a:gd name="T24" fmla="*/ 15 w 27"/>
                  <a:gd name="T25" fmla="*/ 16 h 24"/>
                  <a:gd name="T26" fmla="*/ 18 w 27"/>
                  <a:gd name="T27" fmla="*/ 14 h 24"/>
                  <a:gd name="T28" fmla="*/ 18 w 27"/>
                  <a:gd name="T29" fmla="*/ 11 h 24"/>
                  <a:gd name="T30" fmla="*/ 16 w 27"/>
                  <a:gd name="T31" fmla="*/ 9 h 24"/>
                  <a:gd name="T32" fmla="*/ 14 w 27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4">
                    <a:moveTo>
                      <a:pt x="14" y="24"/>
                    </a:moveTo>
                    <a:cubicBezTo>
                      <a:pt x="12" y="24"/>
                      <a:pt x="10" y="24"/>
                      <a:pt x="8" y="23"/>
                    </a:cubicBezTo>
                    <a:cubicBezTo>
                      <a:pt x="3" y="20"/>
                      <a:pt x="0" y="13"/>
                      <a:pt x="3" y="7"/>
                    </a:cubicBezTo>
                    <a:cubicBezTo>
                      <a:pt x="5" y="2"/>
                      <a:pt x="9" y="0"/>
                      <a:pt x="14" y="0"/>
                    </a:cubicBezTo>
                    <a:cubicBezTo>
                      <a:pt x="16" y="0"/>
                      <a:pt x="18" y="0"/>
                      <a:pt x="20" y="1"/>
                    </a:cubicBezTo>
                    <a:cubicBezTo>
                      <a:pt x="23" y="3"/>
                      <a:pt x="25" y="5"/>
                      <a:pt x="26" y="9"/>
                    </a:cubicBezTo>
                    <a:cubicBezTo>
                      <a:pt x="27" y="12"/>
                      <a:pt x="26" y="15"/>
                      <a:pt x="25" y="18"/>
                    </a:cubicBezTo>
                    <a:cubicBezTo>
                      <a:pt x="23" y="21"/>
                      <a:pt x="20" y="23"/>
                      <a:pt x="17" y="24"/>
                    </a:cubicBezTo>
                    <a:cubicBezTo>
                      <a:pt x="16" y="24"/>
                      <a:pt x="15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1" y="9"/>
                      <a:pt x="11" y="10"/>
                    </a:cubicBezTo>
                    <a:cubicBezTo>
                      <a:pt x="10" y="12"/>
                      <a:pt x="10" y="15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6" y="16"/>
                      <a:pt x="17" y="15"/>
                      <a:pt x="18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7" y="9"/>
                      <a:pt x="16" y="9"/>
                    </a:cubicBezTo>
                    <a:cubicBezTo>
                      <a:pt x="15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11" name="Freeform 612"/>
              <p:cNvSpPr>
                <a:spLocks noEditPoints="1"/>
              </p:cNvSpPr>
              <p:nvPr/>
            </p:nvSpPr>
            <p:spPr bwMode="auto">
              <a:xfrm>
                <a:off x="-3987800" y="2468563"/>
                <a:ext cx="57150" cy="52388"/>
              </a:xfrm>
              <a:custGeom>
                <a:avLst/>
                <a:gdLst>
                  <a:gd name="T0" fmla="*/ 14 w 27"/>
                  <a:gd name="T1" fmla="*/ 24 h 24"/>
                  <a:gd name="T2" fmla="*/ 8 w 27"/>
                  <a:gd name="T3" fmla="*/ 23 h 24"/>
                  <a:gd name="T4" fmla="*/ 4 w 27"/>
                  <a:gd name="T5" fmla="*/ 6 h 24"/>
                  <a:gd name="T6" fmla="*/ 14 w 27"/>
                  <a:gd name="T7" fmla="*/ 0 h 24"/>
                  <a:gd name="T8" fmla="*/ 20 w 27"/>
                  <a:gd name="T9" fmla="*/ 2 h 24"/>
                  <a:gd name="T10" fmla="*/ 26 w 27"/>
                  <a:gd name="T11" fmla="*/ 9 h 24"/>
                  <a:gd name="T12" fmla="*/ 24 w 27"/>
                  <a:gd name="T13" fmla="*/ 18 h 24"/>
                  <a:gd name="T14" fmla="*/ 17 w 27"/>
                  <a:gd name="T15" fmla="*/ 24 h 24"/>
                  <a:gd name="T16" fmla="*/ 14 w 27"/>
                  <a:gd name="T17" fmla="*/ 24 h 24"/>
                  <a:gd name="T18" fmla="*/ 14 w 27"/>
                  <a:gd name="T19" fmla="*/ 8 h 24"/>
                  <a:gd name="T20" fmla="*/ 11 w 27"/>
                  <a:gd name="T21" fmla="*/ 10 h 24"/>
                  <a:gd name="T22" fmla="*/ 12 w 27"/>
                  <a:gd name="T23" fmla="*/ 15 h 24"/>
                  <a:gd name="T24" fmla="*/ 15 w 27"/>
                  <a:gd name="T25" fmla="*/ 16 h 24"/>
                  <a:gd name="T26" fmla="*/ 17 w 27"/>
                  <a:gd name="T27" fmla="*/ 14 h 24"/>
                  <a:gd name="T28" fmla="*/ 18 w 27"/>
                  <a:gd name="T29" fmla="*/ 11 h 24"/>
                  <a:gd name="T30" fmla="*/ 16 w 27"/>
                  <a:gd name="T31" fmla="*/ 9 h 24"/>
                  <a:gd name="T32" fmla="*/ 14 w 27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4">
                    <a:moveTo>
                      <a:pt x="14" y="24"/>
                    </a:moveTo>
                    <a:cubicBezTo>
                      <a:pt x="12" y="24"/>
                      <a:pt x="10" y="24"/>
                      <a:pt x="8" y="23"/>
                    </a:cubicBezTo>
                    <a:cubicBezTo>
                      <a:pt x="2" y="19"/>
                      <a:pt x="0" y="12"/>
                      <a:pt x="4" y="6"/>
                    </a:cubicBezTo>
                    <a:cubicBezTo>
                      <a:pt x="6" y="2"/>
                      <a:pt x="10" y="0"/>
                      <a:pt x="14" y="0"/>
                    </a:cubicBezTo>
                    <a:cubicBezTo>
                      <a:pt x="16" y="0"/>
                      <a:pt x="18" y="0"/>
                      <a:pt x="20" y="2"/>
                    </a:cubicBezTo>
                    <a:cubicBezTo>
                      <a:pt x="23" y="3"/>
                      <a:pt x="25" y="6"/>
                      <a:pt x="26" y="9"/>
                    </a:cubicBezTo>
                    <a:cubicBezTo>
                      <a:pt x="27" y="12"/>
                      <a:pt x="26" y="16"/>
                      <a:pt x="24" y="18"/>
                    </a:cubicBezTo>
                    <a:cubicBezTo>
                      <a:pt x="23" y="21"/>
                      <a:pt x="20" y="23"/>
                      <a:pt x="17" y="24"/>
                    </a:cubicBezTo>
                    <a:cubicBezTo>
                      <a:pt x="16" y="24"/>
                      <a:pt x="15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1" y="9"/>
                      <a:pt x="11" y="10"/>
                    </a:cubicBezTo>
                    <a:cubicBezTo>
                      <a:pt x="9" y="12"/>
                      <a:pt x="10" y="14"/>
                      <a:pt x="12" y="15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6" y="16"/>
                      <a:pt x="17" y="15"/>
                      <a:pt x="17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7" y="9"/>
                      <a:pt x="16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12" name="Freeform 613"/>
              <p:cNvSpPr>
                <a:spLocks noEditPoints="1"/>
              </p:cNvSpPr>
              <p:nvPr/>
            </p:nvSpPr>
            <p:spPr bwMode="auto">
              <a:xfrm>
                <a:off x="-3957637" y="2486026"/>
                <a:ext cx="55563" cy="53975"/>
              </a:xfrm>
              <a:custGeom>
                <a:avLst/>
                <a:gdLst>
                  <a:gd name="T0" fmla="*/ 14 w 26"/>
                  <a:gd name="T1" fmla="*/ 25 h 25"/>
                  <a:gd name="T2" fmla="*/ 11 w 26"/>
                  <a:gd name="T3" fmla="*/ 24 h 25"/>
                  <a:gd name="T4" fmla="*/ 7 w 26"/>
                  <a:gd name="T5" fmla="*/ 23 h 25"/>
                  <a:gd name="T6" fmla="*/ 3 w 26"/>
                  <a:gd name="T7" fmla="*/ 6 h 25"/>
                  <a:gd name="T8" fmla="*/ 14 w 26"/>
                  <a:gd name="T9" fmla="*/ 0 h 25"/>
                  <a:gd name="T10" fmla="*/ 20 w 26"/>
                  <a:gd name="T11" fmla="*/ 2 h 25"/>
                  <a:gd name="T12" fmla="*/ 24 w 26"/>
                  <a:gd name="T13" fmla="*/ 6 h 25"/>
                  <a:gd name="T14" fmla="*/ 26 w 26"/>
                  <a:gd name="T15" fmla="*/ 10 h 25"/>
                  <a:gd name="T16" fmla="*/ 24 w 26"/>
                  <a:gd name="T17" fmla="*/ 19 h 25"/>
                  <a:gd name="T18" fmla="*/ 16 w 26"/>
                  <a:gd name="T19" fmla="*/ 24 h 25"/>
                  <a:gd name="T20" fmla="*/ 14 w 26"/>
                  <a:gd name="T21" fmla="*/ 25 h 25"/>
                  <a:gd name="T22" fmla="*/ 14 w 26"/>
                  <a:gd name="T23" fmla="*/ 9 h 25"/>
                  <a:gd name="T24" fmla="*/ 10 w 26"/>
                  <a:gd name="T25" fmla="*/ 10 h 25"/>
                  <a:gd name="T26" fmla="*/ 11 w 26"/>
                  <a:gd name="T27" fmla="*/ 16 h 25"/>
                  <a:gd name="T28" fmla="*/ 13 w 26"/>
                  <a:gd name="T29" fmla="*/ 16 h 25"/>
                  <a:gd name="T30" fmla="*/ 14 w 26"/>
                  <a:gd name="T31" fmla="*/ 16 h 25"/>
                  <a:gd name="T32" fmla="*/ 17 w 26"/>
                  <a:gd name="T33" fmla="*/ 15 h 25"/>
                  <a:gd name="T34" fmla="*/ 18 w 26"/>
                  <a:gd name="T35" fmla="*/ 12 h 25"/>
                  <a:gd name="T36" fmla="*/ 17 w 26"/>
                  <a:gd name="T37" fmla="*/ 10 h 25"/>
                  <a:gd name="T38" fmla="*/ 16 w 26"/>
                  <a:gd name="T39" fmla="*/ 9 h 25"/>
                  <a:gd name="T40" fmla="*/ 14 w 26"/>
                  <a:gd name="T4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5">
                    <a:moveTo>
                      <a:pt x="14" y="25"/>
                    </a:moveTo>
                    <a:cubicBezTo>
                      <a:pt x="13" y="25"/>
                      <a:pt x="12" y="25"/>
                      <a:pt x="11" y="24"/>
                    </a:cubicBezTo>
                    <a:cubicBezTo>
                      <a:pt x="10" y="24"/>
                      <a:pt x="8" y="24"/>
                      <a:pt x="7" y="23"/>
                    </a:cubicBezTo>
                    <a:cubicBezTo>
                      <a:pt x="1" y="19"/>
                      <a:pt x="0" y="12"/>
                      <a:pt x="3" y="6"/>
                    </a:cubicBezTo>
                    <a:cubicBezTo>
                      <a:pt x="6" y="3"/>
                      <a:pt x="9" y="0"/>
                      <a:pt x="14" y="0"/>
                    </a:cubicBezTo>
                    <a:cubicBezTo>
                      <a:pt x="16" y="0"/>
                      <a:pt x="18" y="1"/>
                      <a:pt x="20" y="2"/>
                    </a:cubicBezTo>
                    <a:cubicBezTo>
                      <a:pt x="22" y="3"/>
                      <a:pt x="23" y="4"/>
                      <a:pt x="24" y="6"/>
                    </a:cubicBezTo>
                    <a:cubicBezTo>
                      <a:pt x="25" y="7"/>
                      <a:pt x="25" y="9"/>
                      <a:pt x="26" y="10"/>
                    </a:cubicBezTo>
                    <a:cubicBezTo>
                      <a:pt x="26" y="13"/>
                      <a:pt x="25" y="17"/>
                      <a:pt x="24" y="19"/>
                    </a:cubicBezTo>
                    <a:cubicBezTo>
                      <a:pt x="22" y="22"/>
                      <a:pt x="19" y="24"/>
                      <a:pt x="16" y="24"/>
                    </a:cubicBezTo>
                    <a:cubicBezTo>
                      <a:pt x="15" y="25"/>
                      <a:pt x="14" y="25"/>
                      <a:pt x="14" y="25"/>
                    </a:cubicBezTo>
                    <a:close/>
                    <a:moveTo>
                      <a:pt x="14" y="9"/>
                    </a:moveTo>
                    <a:cubicBezTo>
                      <a:pt x="12" y="9"/>
                      <a:pt x="11" y="9"/>
                      <a:pt x="10" y="10"/>
                    </a:cubicBezTo>
                    <a:cubicBezTo>
                      <a:pt x="9" y="12"/>
                      <a:pt x="10" y="15"/>
                      <a:pt x="11" y="16"/>
                    </a:cubicBezTo>
                    <a:cubicBezTo>
                      <a:pt x="12" y="16"/>
                      <a:pt x="12" y="16"/>
                      <a:pt x="13" y="16"/>
                    </a:cubicBezTo>
                    <a:cubicBezTo>
                      <a:pt x="13" y="17"/>
                      <a:pt x="14" y="17"/>
                      <a:pt x="14" y="16"/>
                    </a:cubicBezTo>
                    <a:cubicBezTo>
                      <a:pt x="15" y="16"/>
                      <a:pt x="16" y="16"/>
                      <a:pt x="17" y="15"/>
                    </a:cubicBezTo>
                    <a:cubicBezTo>
                      <a:pt x="18" y="14"/>
                      <a:pt x="18" y="13"/>
                      <a:pt x="18" y="12"/>
                    </a:cubicBezTo>
                    <a:cubicBezTo>
                      <a:pt x="18" y="11"/>
                      <a:pt x="17" y="11"/>
                      <a:pt x="17" y="10"/>
                    </a:cubicBezTo>
                    <a:cubicBezTo>
                      <a:pt x="17" y="10"/>
                      <a:pt x="16" y="10"/>
                      <a:pt x="16" y="9"/>
                    </a:cubicBezTo>
                    <a:cubicBezTo>
                      <a:pt x="15" y="9"/>
                      <a:pt x="14" y="9"/>
                      <a:pt x="1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13" name="Freeform 614"/>
              <p:cNvSpPr>
                <a:spLocks noEditPoints="1"/>
              </p:cNvSpPr>
              <p:nvPr/>
            </p:nvSpPr>
            <p:spPr bwMode="auto">
              <a:xfrm>
                <a:off x="-4017962" y="2413001"/>
                <a:ext cx="57150" cy="50800"/>
              </a:xfrm>
              <a:custGeom>
                <a:avLst/>
                <a:gdLst>
                  <a:gd name="T0" fmla="*/ 14 w 27"/>
                  <a:gd name="T1" fmla="*/ 24 h 24"/>
                  <a:gd name="T2" fmla="*/ 9 w 27"/>
                  <a:gd name="T3" fmla="*/ 23 h 24"/>
                  <a:gd name="T4" fmla="*/ 3 w 27"/>
                  <a:gd name="T5" fmla="*/ 6 h 24"/>
                  <a:gd name="T6" fmla="*/ 14 w 27"/>
                  <a:gd name="T7" fmla="*/ 0 h 24"/>
                  <a:gd name="T8" fmla="*/ 20 w 27"/>
                  <a:gd name="T9" fmla="*/ 1 h 24"/>
                  <a:gd name="T10" fmla="*/ 26 w 27"/>
                  <a:gd name="T11" fmla="*/ 9 h 24"/>
                  <a:gd name="T12" fmla="*/ 25 w 27"/>
                  <a:gd name="T13" fmla="*/ 18 h 24"/>
                  <a:gd name="T14" fmla="*/ 14 w 27"/>
                  <a:gd name="T15" fmla="*/ 24 h 24"/>
                  <a:gd name="T16" fmla="*/ 14 w 27"/>
                  <a:gd name="T17" fmla="*/ 8 h 24"/>
                  <a:gd name="T18" fmla="*/ 10 w 27"/>
                  <a:gd name="T19" fmla="*/ 10 h 24"/>
                  <a:gd name="T20" fmla="*/ 12 w 27"/>
                  <a:gd name="T21" fmla="*/ 16 h 24"/>
                  <a:gd name="T22" fmla="*/ 14 w 27"/>
                  <a:gd name="T23" fmla="*/ 16 h 24"/>
                  <a:gd name="T24" fmla="*/ 18 w 27"/>
                  <a:gd name="T25" fmla="*/ 14 h 24"/>
                  <a:gd name="T26" fmla="*/ 18 w 27"/>
                  <a:gd name="T27" fmla="*/ 11 h 24"/>
                  <a:gd name="T28" fmla="*/ 16 w 27"/>
                  <a:gd name="T29" fmla="*/ 8 h 24"/>
                  <a:gd name="T30" fmla="*/ 14 w 27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4">
                    <a:moveTo>
                      <a:pt x="14" y="24"/>
                    </a:moveTo>
                    <a:cubicBezTo>
                      <a:pt x="12" y="24"/>
                      <a:pt x="10" y="24"/>
                      <a:pt x="9" y="23"/>
                    </a:cubicBezTo>
                    <a:cubicBezTo>
                      <a:pt x="3" y="20"/>
                      <a:pt x="0" y="12"/>
                      <a:pt x="3" y="6"/>
                    </a:cubicBezTo>
                    <a:cubicBezTo>
                      <a:pt x="5" y="2"/>
                      <a:pt x="9" y="0"/>
                      <a:pt x="14" y="0"/>
                    </a:cubicBezTo>
                    <a:cubicBezTo>
                      <a:pt x="16" y="0"/>
                      <a:pt x="18" y="0"/>
                      <a:pt x="20" y="1"/>
                    </a:cubicBezTo>
                    <a:cubicBezTo>
                      <a:pt x="23" y="3"/>
                      <a:pt x="25" y="5"/>
                      <a:pt x="26" y="9"/>
                    </a:cubicBezTo>
                    <a:cubicBezTo>
                      <a:pt x="27" y="12"/>
                      <a:pt x="27" y="15"/>
                      <a:pt x="25" y="18"/>
                    </a:cubicBezTo>
                    <a:cubicBezTo>
                      <a:pt x="23" y="22"/>
                      <a:pt x="19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2"/>
                      <a:pt x="10" y="15"/>
                      <a:pt x="12" y="16"/>
                    </a:cubicBezTo>
                    <a:cubicBezTo>
                      <a:pt x="13" y="16"/>
                      <a:pt x="14" y="16"/>
                      <a:pt x="14" y="16"/>
                    </a:cubicBezTo>
                    <a:cubicBezTo>
                      <a:pt x="16" y="16"/>
                      <a:pt x="17" y="15"/>
                      <a:pt x="18" y="14"/>
                    </a:cubicBezTo>
                    <a:cubicBezTo>
                      <a:pt x="19" y="13"/>
                      <a:pt x="19" y="12"/>
                      <a:pt x="18" y="11"/>
                    </a:cubicBezTo>
                    <a:cubicBezTo>
                      <a:pt x="18" y="10"/>
                      <a:pt x="17" y="9"/>
                      <a:pt x="16" y="8"/>
                    </a:cubicBezTo>
                    <a:cubicBezTo>
                      <a:pt x="15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14" name="Freeform 615"/>
              <p:cNvSpPr>
                <a:spLocks noEditPoints="1"/>
              </p:cNvSpPr>
              <p:nvPr/>
            </p:nvSpPr>
            <p:spPr bwMode="auto">
              <a:xfrm>
                <a:off x="-3975100" y="2371726"/>
                <a:ext cx="87313" cy="82550"/>
              </a:xfrm>
              <a:custGeom>
                <a:avLst/>
                <a:gdLst>
                  <a:gd name="T0" fmla="*/ 21 w 41"/>
                  <a:gd name="T1" fmla="*/ 38 h 38"/>
                  <a:gd name="T2" fmla="*/ 11 w 41"/>
                  <a:gd name="T3" fmla="*/ 35 h 38"/>
                  <a:gd name="T4" fmla="*/ 6 w 41"/>
                  <a:gd name="T5" fmla="*/ 30 h 38"/>
                  <a:gd name="T6" fmla="*/ 2 w 41"/>
                  <a:gd name="T7" fmla="*/ 24 h 38"/>
                  <a:gd name="T8" fmla="*/ 3 w 41"/>
                  <a:gd name="T9" fmla="*/ 10 h 38"/>
                  <a:gd name="T10" fmla="*/ 14 w 41"/>
                  <a:gd name="T11" fmla="*/ 1 h 38"/>
                  <a:gd name="T12" fmla="*/ 22 w 41"/>
                  <a:gd name="T13" fmla="*/ 0 h 38"/>
                  <a:gd name="T14" fmla="*/ 29 w 41"/>
                  <a:gd name="T15" fmla="*/ 3 h 38"/>
                  <a:gd name="T16" fmla="*/ 39 w 41"/>
                  <a:gd name="T17" fmla="*/ 15 h 38"/>
                  <a:gd name="T18" fmla="*/ 37 w 41"/>
                  <a:gd name="T19" fmla="*/ 29 h 38"/>
                  <a:gd name="T20" fmla="*/ 26 w 41"/>
                  <a:gd name="T21" fmla="*/ 37 h 38"/>
                  <a:gd name="T22" fmla="*/ 21 w 41"/>
                  <a:gd name="T23" fmla="*/ 38 h 38"/>
                  <a:gd name="T24" fmla="*/ 19 w 41"/>
                  <a:gd name="T25" fmla="*/ 8 h 38"/>
                  <a:gd name="T26" fmla="*/ 16 w 41"/>
                  <a:gd name="T27" fmla="*/ 9 h 38"/>
                  <a:gd name="T28" fmla="*/ 10 w 41"/>
                  <a:gd name="T29" fmla="*/ 13 h 38"/>
                  <a:gd name="T30" fmla="*/ 10 w 41"/>
                  <a:gd name="T31" fmla="*/ 21 h 38"/>
                  <a:gd name="T32" fmla="*/ 12 w 41"/>
                  <a:gd name="T33" fmla="*/ 25 h 38"/>
                  <a:gd name="T34" fmla="*/ 15 w 41"/>
                  <a:gd name="T35" fmla="*/ 28 h 38"/>
                  <a:gd name="T36" fmla="*/ 24 w 41"/>
                  <a:gd name="T37" fmla="*/ 29 h 38"/>
                  <a:gd name="T38" fmla="*/ 30 w 41"/>
                  <a:gd name="T39" fmla="*/ 25 h 38"/>
                  <a:gd name="T40" fmla="*/ 31 w 41"/>
                  <a:gd name="T41" fmla="*/ 17 h 38"/>
                  <a:gd name="T42" fmla="*/ 25 w 41"/>
                  <a:gd name="T43" fmla="*/ 10 h 38"/>
                  <a:gd name="T44" fmla="*/ 21 w 41"/>
                  <a:gd name="T45" fmla="*/ 8 h 38"/>
                  <a:gd name="T46" fmla="*/ 19 w 41"/>
                  <a:gd name="T47" fmla="*/ 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1" h="38">
                    <a:moveTo>
                      <a:pt x="21" y="38"/>
                    </a:moveTo>
                    <a:cubicBezTo>
                      <a:pt x="18" y="38"/>
                      <a:pt x="14" y="37"/>
                      <a:pt x="11" y="35"/>
                    </a:cubicBezTo>
                    <a:cubicBezTo>
                      <a:pt x="9" y="34"/>
                      <a:pt x="7" y="32"/>
                      <a:pt x="6" y="30"/>
                    </a:cubicBezTo>
                    <a:cubicBezTo>
                      <a:pt x="4" y="28"/>
                      <a:pt x="3" y="26"/>
                      <a:pt x="2" y="24"/>
                    </a:cubicBezTo>
                    <a:cubicBezTo>
                      <a:pt x="0" y="19"/>
                      <a:pt x="1" y="14"/>
                      <a:pt x="3" y="10"/>
                    </a:cubicBezTo>
                    <a:cubicBezTo>
                      <a:pt x="5" y="5"/>
                      <a:pt x="9" y="2"/>
                      <a:pt x="14" y="1"/>
                    </a:cubicBezTo>
                    <a:cubicBezTo>
                      <a:pt x="17" y="0"/>
                      <a:pt x="20" y="0"/>
                      <a:pt x="22" y="0"/>
                    </a:cubicBezTo>
                    <a:cubicBezTo>
                      <a:pt x="25" y="1"/>
                      <a:pt x="27" y="2"/>
                      <a:pt x="29" y="3"/>
                    </a:cubicBezTo>
                    <a:cubicBezTo>
                      <a:pt x="34" y="6"/>
                      <a:pt x="38" y="10"/>
                      <a:pt x="39" y="15"/>
                    </a:cubicBezTo>
                    <a:cubicBezTo>
                      <a:pt x="41" y="20"/>
                      <a:pt x="40" y="25"/>
                      <a:pt x="37" y="29"/>
                    </a:cubicBezTo>
                    <a:cubicBezTo>
                      <a:pt x="35" y="33"/>
                      <a:pt x="31" y="36"/>
                      <a:pt x="26" y="37"/>
                    </a:cubicBezTo>
                    <a:cubicBezTo>
                      <a:pt x="24" y="37"/>
                      <a:pt x="23" y="38"/>
                      <a:pt x="21" y="38"/>
                    </a:cubicBezTo>
                    <a:close/>
                    <a:moveTo>
                      <a:pt x="19" y="8"/>
                    </a:moveTo>
                    <a:cubicBezTo>
                      <a:pt x="18" y="8"/>
                      <a:pt x="17" y="8"/>
                      <a:pt x="16" y="9"/>
                    </a:cubicBezTo>
                    <a:cubicBezTo>
                      <a:pt x="14" y="9"/>
                      <a:pt x="11" y="11"/>
                      <a:pt x="10" y="13"/>
                    </a:cubicBezTo>
                    <a:cubicBezTo>
                      <a:pt x="9" y="16"/>
                      <a:pt x="9" y="18"/>
                      <a:pt x="10" y="21"/>
                    </a:cubicBezTo>
                    <a:cubicBezTo>
                      <a:pt x="10" y="22"/>
                      <a:pt x="11" y="24"/>
                      <a:pt x="12" y="25"/>
                    </a:cubicBezTo>
                    <a:cubicBezTo>
                      <a:pt x="13" y="26"/>
                      <a:pt x="14" y="27"/>
                      <a:pt x="15" y="28"/>
                    </a:cubicBezTo>
                    <a:cubicBezTo>
                      <a:pt x="18" y="29"/>
                      <a:pt x="21" y="30"/>
                      <a:pt x="24" y="29"/>
                    </a:cubicBezTo>
                    <a:cubicBezTo>
                      <a:pt x="27" y="29"/>
                      <a:pt x="29" y="27"/>
                      <a:pt x="30" y="25"/>
                    </a:cubicBezTo>
                    <a:cubicBezTo>
                      <a:pt x="32" y="23"/>
                      <a:pt x="32" y="20"/>
                      <a:pt x="31" y="17"/>
                    </a:cubicBezTo>
                    <a:cubicBezTo>
                      <a:pt x="30" y="14"/>
                      <a:pt x="28" y="12"/>
                      <a:pt x="25" y="10"/>
                    </a:cubicBezTo>
                    <a:cubicBezTo>
                      <a:pt x="24" y="9"/>
                      <a:pt x="22" y="9"/>
                      <a:pt x="21" y="8"/>
                    </a:cubicBezTo>
                    <a:cubicBezTo>
                      <a:pt x="20" y="8"/>
                      <a:pt x="20" y="8"/>
                      <a:pt x="1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15" name="Freeform 616"/>
              <p:cNvSpPr>
                <a:spLocks noEditPoints="1"/>
              </p:cNvSpPr>
              <p:nvPr/>
            </p:nvSpPr>
            <p:spPr bwMode="auto">
              <a:xfrm>
                <a:off x="-3984625" y="2427288"/>
                <a:ext cx="57150" cy="53975"/>
              </a:xfrm>
              <a:custGeom>
                <a:avLst/>
                <a:gdLst>
                  <a:gd name="T0" fmla="*/ 13 w 26"/>
                  <a:gd name="T1" fmla="*/ 25 h 25"/>
                  <a:gd name="T2" fmla="*/ 7 w 26"/>
                  <a:gd name="T3" fmla="*/ 23 h 25"/>
                  <a:gd name="T4" fmla="*/ 1 w 26"/>
                  <a:gd name="T5" fmla="*/ 16 h 25"/>
                  <a:gd name="T6" fmla="*/ 2 w 26"/>
                  <a:gd name="T7" fmla="*/ 7 h 25"/>
                  <a:gd name="T8" fmla="*/ 10 w 26"/>
                  <a:gd name="T9" fmla="*/ 1 h 25"/>
                  <a:gd name="T10" fmla="*/ 19 w 26"/>
                  <a:gd name="T11" fmla="*/ 2 h 25"/>
                  <a:gd name="T12" fmla="*/ 25 w 26"/>
                  <a:gd name="T13" fmla="*/ 10 h 25"/>
                  <a:gd name="T14" fmla="*/ 24 w 26"/>
                  <a:gd name="T15" fmla="*/ 19 h 25"/>
                  <a:gd name="T16" fmla="*/ 13 w 26"/>
                  <a:gd name="T17" fmla="*/ 25 h 25"/>
                  <a:gd name="T18" fmla="*/ 13 w 26"/>
                  <a:gd name="T19" fmla="*/ 9 h 25"/>
                  <a:gd name="T20" fmla="*/ 12 w 26"/>
                  <a:gd name="T21" fmla="*/ 9 h 25"/>
                  <a:gd name="T22" fmla="*/ 9 w 26"/>
                  <a:gd name="T23" fmla="*/ 11 h 25"/>
                  <a:gd name="T24" fmla="*/ 9 w 26"/>
                  <a:gd name="T25" fmla="*/ 14 h 25"/>
                  <a:gd name="T26" fmla="*/ 11 w 26"/>
                  <a:gd name="T27" fmla="*/ 16 h 25"/>
                  <a:gd name="T28" fmla="*/ 13 w 26"/>
                  <a:gd name="T29" fmla="*/ 17 h 25"/>
                  <a:gd name="T30" fmla="*/ 17 w 26"/>
                  <a:gd name="T31" fmla="*/ 15 h 25"/>
                  <a:gd name="T32" fmla="*/ 17 w 26"/>
                  <a:gd name="T33" fmla="*/ 12 h 25"/>
                  <a:gd name="T34" fmla="*/ 15 w 26"/>
                  <a:gd name="T35" fmla="*/ 9 h 25"/>
                  <a:gd name="T36" fmla="*/ 13 w 26"/>
                  <a:gd name="T37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1" y="25"/>
                      <a:pt x="9" y="25"/>
                      <a:pt x="7" y="23"/>
                    </a:cubicBezTo>
                    <a:cubicBezTo>
                      <a:pt x="4" y="22"/>
                      <a:pt x="2" y="19"/>
                      <a:pt x="1" y="16"/>
                    </a:cubicBezTo>
                    <a:cubicBezTo>
                      <a:pt x="0" y="13"/>
                      <a:pt x="1" y="10"/>
                      <a:pt x="2" y="7"/>
                    </a:cubicBezTo>
                    <a:cubicBezTo>
                      <a:pt x="4" y="4"/>
                      <a:pt x="6" y="2"/>
                      <a:pt x="10" y="1"/>
                    </a:cubicBezTo>
                    <a:cubicBezTo>
                      <a:pt x="13" y="0"/>
                      <a:pt x="16" y="1"/>
                      <a:pt x="19" y="2"/>
                    </a:cubicBezTo>
                    <a:cubicBezTo>
                      <a:pt x="22" y="4"/>
                      <a:pt x="24" y="7"/>
                      <a:pt x="25" y="10"/>
                    </a:cubicBezTo>
                    <a:cubicBezTo>
                      <a:pt x="26" y="13"/>
                      <a:pt x="25" y="16"/>
                      <a:pt x="24" y="19"/>
                    </a:cubicBezTo>
                    <a:cubicBezTo>
                      <a:pt x="22" y="23"/>
                      <a:pt x="18" y="25"/>
                      <a:pt x="13" y="25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7"/>
                      <a:pt x="12" y="17"/>
                      <a:pt x="13" y="17"/>
                    </a:cubicBezTo>
                    <a:cubicBezTo>
                      <a:pt x="15" y="17"/>
                      <a:pt x="16" y="16"/>
                      <a:pt x="17" y="15"/>
                    </a:cubicBezTo>
                    <a:cubicBezTo>
                      <a:pt x="18" y="14"/>
                      <a:pt x="17" y="13"/>
                      <a:pt x="17" y="12"/>
                    </a:cubicBezTo>
                    <a:cubicBezTo>
                      <a:pt x="17" y="11"/>
                      <a:pt x="16" y="10"/>
                      <a:pt x="15" y="9"/>
                    </a:cubicBezTo>
                    <a:cubicBezTo>
                      <a:pt x="14" y="9"/>
                      <a:pt x="13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16" name="Freeform 617"/>
              <p:cNvSpPr>
                <a:spLocks noEditPoints="1"/>
              </p:cNvSpPr>
              <p:nvPr/>
            </p:nvSpPr>
            <p:spPr bwMode="auto">
              <a:xfrm>
                <a:off x="-3951287" y="2447926"/>
                <a:ext cx="53975" cy="52388"/>
              </a:xfrm>
              <a:custGeom>
                <a:avLst/>
                <a:gdLst>
                  <a:gd name="T0" fmla="*/ 13 w 25"/>
                  <a:gd name="T1" fmla="*/ 25 h 25"/>
                  <a:gd name="T2" fmla="*/ 6 w 25"/>
                  <a:gd name="T3" fmla="*/ 23 h 25"/>
                  <a:gd name="T4" fmla="*/ 1 w 25"/>
                  <a:gd name="T5" fmla="*/ 15 h 25"/>
                  <a:gd name="T6" fmla="*/ 2 w 25"/>
                  <a:gd name="T7" fmla="*/ 6 h 25"/>
                  <a:gd name="T8" fmla="*/ 10 w 25"/>
                  <a:gd name="T9" fmla="*/ 0 h 25"/>
                  <a:gd name="T10" fmla="*/ 12 w 25"/>
                  <a:gd name="T11" fmla="*/ 0 h 25"/>
                  <a:gd name="T12" fmla="*/ 19 w 25"/>
                  <a:gd name="T13" fmla="*/ 2 h 25"/>
                  <a:gd name="T14" fmla="*/ 25 w 25"/>
                  <a:gd name="T15" fmla="*/ 10 h 25"/>
                  <a:gd name="T16" fmla="*/ 23 w 25"/>
                  <a:gd name="T17" fmla="*/ 19 h 25"/>
                  <a:gd name="T18" fmla="*/ 13 w 25"/>
                  <a:gd name="T19" fmla="*/ 25 h 25"/>
                  <a:gd name="T20" fmla="*/ 12 w 25"/>
                  <a:gd name="T21" fmla="*/ 8 h 25"/>
                  <a:gd name="T22" fmla="*/ 11 w 25"/>
                  <a:gd name="T23" fmla="*/ 8 h 25"/>
                  <a:gd name="T24" fmla="*/ 9 w 25"/>
                  <a:gd name="T25" fmla="*/ 10 h 25"/>
                  <a:gd name="T26" fmla="*/ 8 w 25"/>
                  <a:gd name="T27" fmla="*/ 13 h 25"/>
                  <a:gd name="T28" fmla="*/ 10 w 25"/>
                  <a:gd name="T29" fmla="*/ 16 h 25"/>
                  <a:gd name="T30" fmla="*/ 13 w 25"/>
                  <a:gd name="T31" fmla="*/ 17 h 25"/>
                  <a:gd name="T32" fmla="*/ 16 w 25"/>
                  <a:gd name="T33" fmla="*/ 15 h 25"/>
                  <a:gd name="T34" fmla="*/ 17 w 25"/>
                  <a:gd name="T35" fmla="*/ 12 h 25"/>
                  <a:gd name="T36" fmla="*/ 15 w 25"/>
                  <a:gd name="T37" fmla="*/ 9 h 25"/>
                  <a:gd name="T38" fmla="*/ 12 w 25"/>
                  <a:gd name="T3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10" y="25"/>
                      <a:pt x="8" y="24"/>
                      <a:pt x="6" y="23"/>
                    </a:cubicBezTo>
                    <a:cubicBezTo>
                      <a:pt x="3" y="21"/>
                      <a:pt x="1" y="18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4" y="3"/>
                      <a:pt x="6" y="1"/>
                      <a:pt x="10" y="0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2" y="4"/>
                      <a:pt x="24" y="7"/>
                      <a:pt x="25" y="10"/>
                    </a:cubicBezTo>
                    <a:cubicBezTo>
                      <a:pt x="25" y="14"/>
                      <a:pt x="25" y="17"/>
                      <a:pt x="23" y="19"/>
                    </a:cubicBezTo>
                    <a:cubicBezTo>
                      <a:pt x="21" y="23"/>
                      <a:pt x="17" y="25"/>
                      <a:pt x="13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1" y="16"/>
                      <a:pt x="12" y="17"/>
                      <a:pt x="13" y="17"/>
                    </a:cubicBezTo>
                    <a:cubicBezTo>
                      <a:pt x="14" y="17"/>
                      <a:pt x="15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6" y="11"/>
                      <a:pt x="16" y="10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17" name="Freeform 618"/>
              <p:cNvSpPr>
                <a:spLocks noEditPoints="1"/>
              </p:cNvSpPr>
              <p:nvPr/>
            </p:nvSpPr>
            <p:spPr bwMode="auto">
              <a:xfrm>
                <a:off x="-3925887" y="2595563"/>
                <a:ext cx="50800" cy="50800"/>
              </a:xfrm>
              <a:custGeom>
                <a:avLst/>
                <a:gdLst>
                  <a:gd name="T0" fmla="*/ 11 w 24"/>
                  <a:gd name="T1" fmla="*/ 24 h 24"/>
                  <a:gd name="T2" fmla="*/ 4 w 24"/>
                  <a:gd name="T3" fmla="*/ 21 h 24"/>
                  <a:gd name="T4" fmla="*/ 0 w 24"/>
                  <a:gd name="T5" fmla="*/ 13 h 24"/>
                  <a:gd name="T6" fmla="*/ 3 w 24"/>
                  <a:gd name="T7" fmla="*/ 5 h 24"/>
                  <a:gd name="T8" fmla="*/ 11 w 24"/>
                  <a:gd name="T9" fmla="*/ 0 h 24"/>
                  <a:gd name="T10" fmla="*/ 20 w 24"/>
                  <a:gd name="T11" fmla="*/ 3 h 24"/>
                  <a:gd name="T12" fmla="*/ 24 w 24"/>
                  <a:gd name="T13" fmla="*/ 11 h 24"/>
                  <a:gd name="T14" fmla="*/ 21 w 24"/>
                  <a:gd name="T15" fmla="*/ 20 h 24"/>
                  <a:gd name="T16" fmla="*/ 11 w 24"/>
                  <a:gd name="T17" fmla="*/ 24 h 24"/>
                  <a:gd name="T18" fmla="*/ 13 w 24"/>
                  <a:gd name="T19" fmla="*/ 8 h 24"/>
                  <a:gd name="T20" fmla="*/ 12 w 24"/>
                  <a:gd name="T21" fmla="*/ 8 h 24"/>
                  <a:gd name="T22" fmla="*/ 10 w 24"/>
                  <a:gd name="T23" fmla="*/ 10 h 24"/>
                  <a:gd name="T24" fmla="*/ 9 w 24"/>
                  <a:gd name="T25" fmla="*/ 13 h 24"/>
                  <a:gd name="T26" fmla="*/ 9 w 24"/>
                  <a:gd name="T27" fmla="*/ 15 h 24"/>
                  <a:gd name="T28" fmla="*/ 11 w 24"/>
                  <a:gd name="T29" fmla="*/ 16 h 24"/>
                  <a:gd name="T30" fmla="*/ 15 w 24"/>
                  <a:gd name="T31" fmla="*/ 14 h 24"/>
                  <a:gd name="T32" fmla="*/ 16 w 24"/>
                  <a:gd name="T33" fmla="*/ 11 h 24"/>
                  <a:gd name="T34" fmla="*/ 15 w 24"/>
                  <a:gd name="T35" fmla="*/ 9 h 24"/>
                  <a:gd name="T36" fmla="*/ 13 w 24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1" y="24"/>
                    </a:moveTo>
                    <a:cubicBezTo>
                      <a:pt x="9" y="24"/>
                      <a:pt x="6" y="23"/>
                      <a:pt x="4" y="21"/>
                    </a:cubicBezTo>
                    <a:cubicBezTo>
                      <a:pt x="2" y="19"/>
                      <a:pt x="0" y="17"/>
                      <a:pt x="0" y="13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5" y="2"/>
                      <a:pt x="8" y="1"/>
                      <a:pt x="11" y="0"/>
                    </a:cubicBezTo>
                    <a:cubicBezTo>
                      <a:pt x="14" y="0"/>
                      <a:pt x="18" y="1"/>
                      <a:pt x="20" y="3"/>
                    </a:cubicBezTo>
                    <a:cubicBezTo>
                      <a:pt x="22" y="5"/>
                      <a:pt x="24" y="8"/>
                      <a:pt x="24" y="11"/>
                    </a:cubicBezTo>
                    <a:cubicBezTo>
                      <a:pt x="24" y="14"/>
                      <a:pt x="23" y="17"/>
                      <a:pt x="21" y="20"/>
                    </a:cubicBezTo>
                    <a:cubicBezTo>
                      <a:pt x="18" y="22"/>
                      <a:pt x="15" y="24"/>
                      <a:pt x="11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9"/>
                      <a:pt x="10" y="9"/>
                      <a:pt x="10" y="10"/>
                    </a:cubicBezTo>
                    <a:cubicBezTo>
                      <a:pt x="9" y="11"/>
                      <a:pt x="8" y="12"/>
                      <a:pt x="9" y="13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2" y="16"/>
                      <a:pt x="14" y="15"/>
                      <a:pt x="15" y="14"/>
                    </a:cubicBezTo>
                    <a:cubicBezTo>
                      <a:pt x="15" y="13"/>
                      <a:pt x="16" y="12"/>
                      <a:pt x="16" y="11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9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18" name="Freeform 619"/>
              <p:cNvSpPr>
                <a:spLocks noEditPoints="1"/>
              </p:cNvSpPr>
              <p:nvPr/>
            </p:nvSpPr>
            <p:spPr bwMode="auto">
              <a:xfrm>
                <a:off x="-3902075" y="2616201"/>
                <a:ext cx="50800" cy="52388"/>
              </a:xfrm>
              <a:custGeom>
                <a:avLst/>
                <a:gdLst>
                  <a:gd name="T0" fmla="*/ 11 w 24"/>
                  <a:gd name="T1" fmla="*/ 24 h 24"/>
                  <a:gd name="T2" fmla="*/ 4 w 24"/>
                  <a:gd name="T3" fmla="*/ 21 h 24"/>
                  <a:gd name="T4" fmla="*/ 0 w 24"/>
                  <a:gd name="T5" fmla="*/ 13 h 24"/>
                  <a:gd name="T6" fmla="*/ 4 w 24"/>
                  <a:gd name="T7" fmla="*/ 4 h 24"/>
                  <a:gd name="T8" fmla="*/ 12 w 24"/>
                  <a:gd name="T9" fmla="*/ 0 h 24"/>
                  <a:gd name="T10" fmla="*/ 13 w 24"/>
                  <a:gd name="T11" fmla="*/ 0 h 24"/>
                  <a:gd name="T12" fmla="*/ 20 w 24"/>
                  <a:gd name="T13" fmla="*/ 3 h 24"/>
                  <a:gd name="T14" fmla="*/ 24 w 24"/>
                  <a:gd name="T15" fmla="*/ 11 h 24"/>
                  <a:gd name="T16" fmla="*/ 20 w 24"/>
                  <a:gd name="T17" fmla="*/ 20 h 24"/>
                  <a:gd name="T18" fmla="*/ 11 w 24"/>
                  <a:gd name="T19" fmla="*/ 24 h 24"/>
                  <a:gd name="T20" fmla="*/ 13 w 24"/>
                  <a:gd name="T21" fmla="*/ 8 h 24"/>
                  <a:gd name="T22" fmla="*/ 12 w 24"/>
                  <a:gd name="T23" fmla="*/ 8 h 24"/>
                  <a:gd name="T24" fmla="*/ 10 w 24"/>
                  <a:gd name="T25" fmla="*/ 10 h 24"/>
                  <a:gd name="T26" fmla="*/ 8 w 24"/>
                  <a:gd name="T27" fmla="*/ 13 h 24"/>
                  <a:gd name="T28" fmla="*/ 9 w 24"/>
                  <a:gd name="T29" fmla="*/ 15 h 24"/>
                  <a:gd name="T30" fmla="*/ 11 w 24"/>
                  <a:gd name="T31" fmla="*/ 16 h 24"/>
                  <a:gd name="T32" fmla="*/ 14 w 24"/>
                  <a:gd name="T33" fmla="*/ 14 h 24"/>
                  <a:gd name="T34" fmla="*/ 16 w 24"/>
                  <a:gd name="T35" fmla="*/ 11 h 24"/>
                  <a:gd name="T36" fmla="*/ 15 w 24"/>
                  <a:gd name="T37" fmla="*/ 9 h 24"/>
                  <a:gd name="T38" fmla="*/ 13 w 24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1" y="24"/>
                    </a:moveTo>
                    <a:cubicBezTo>
                      <a:pt x="8" y="24"/>
                      <a:pt x="6" y="23"/>
                      <a:pt x="4" y="21"/>
                    </a:cubicBezTo>
                    <a:cubicBezTo>
                      <a:pt x="1" y="19"/>
                      <a:pt x="0" y="16"/>
                      <a:pt x="0" y="13"/>
                    </a:cubicBezTo>
                    <a:cubicBezTo>
                      <a:pt x="0" y="10"/>
                      <a:pt x="1" y="7"/>
                      <a:pt x="4" y="4"/>
                    </a:cubicBezTo>
                    <a:cubicBezTo>
                      <a:pt x="6" y="2"/>
                      <a:pt x="9" y="0"/>
                      <a:pt x="12" y="0"/>
                    </a:cubicBezTo>
                    <a:cubicBezTo>
                      <a:pt x="12" y="0"/>
                      <a:pt x="12" y="0"/>
                      <a:pt x="13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2" y="5"/>
                      <a:pt x="24" y="8"/>
                      <a:pt x="24" y="11"/>
                    </a:cubicBezTo>
                    <a:cubicBezTo>
                      <a:pt x="24" y="14"/>
                      <a:pt x="22" y="18"/>
                      <a:pt x="20" y="20"/>
                    </a:cubicBezTo>
                    <a:cubicBezTo>
                      <a:pt x="18" y="22"/>
                      <a:pt x="14" y="24"/>
                      <a:pt x="11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10" y="10"/>
                    </a:cubicBezTo>
                    <a:cubicBezTo>
                      <a:pt x="9" y="11"/>
                      <a:pt x="8" y="12"/>
                      <a:pt x="8" y="13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6"/>
                      <a:pt x="10" y="16"/>
                      <a:pt x="11" y="16"/>
                    </a:cubicBezTo>
                    <a:cubicBezTo>
                      <a:pt x="12" y="16"/>
                      <a:pt x="13" y="15"/>
                      <a:pt x="14" y="14"/>
                    </a:cubicBezTo>
                    <a:cubicBezTo>
                      <a:pt x="15" y="13"/>
                      <a:pt x="16" y="12"/>
                      <a:pt x="16" y="11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19" name="Freeform 620"/>
              <p:cNvSpPr>
                <a:spLocks noEditPoints="1"/>
              </p:cNvSpPr>
              <p:nvPr/>
            </p:nvSpPr>
            <p:spPr bwMode="auto">
              <a:xfrm>
                <a:off x="-3881437" y="2638426"/>
                <a:ext cx="52388" cy="50800"/>
              </a:xfrm>
              <a:custGeom>
                <a:avLst/>
                <a:gdLst>
                  <a:gd name="T0" fmla="*/ 11 w 24"/>
                  <a:gd name="T1" fmla="*/ 24 h 24"/>
                  <a:gd name="T2" fmla="*/ 4 w 24"/>
                  <a:gd name="T3" fmla="*/ 21 h 24"/>
                  <a:gd name="T4" fmla="*/ 1 w 24"/>
                  <a:gd name="T5" fmla="*/ 12 h 24"/>
                  <a:gd name="T6" fmla="*/ 4 w 24"/>
                  <a:gd name="T7" fmla="*/ 4 h 24"/>
                  <a:gd name="T8" fmla="*/ 13 w 24"/>
                  <a:gd name="T9" fmla="*/ 0 h 24"/>
                  <a:gd name="T10" fmla="*/ 13 w 24"/>
                  <a:gd name="T11" fmla="*/ 0 h 24"/>
                  <a:gd name="T12" fmla="*/ 21 w 24"/>
                  <a:gd name="T13" fmla="*/ 4 h 24"/>
                  <a:gd name="T14" fmla="*/ 24 w 24"/>
                  <a:gd name="T15" fmla="*/ 12 h 24"/>
                  <a:gd name="T16" fmla="*/ 20 w 24"/>
                  <a:gd name="T17" fmla="*/ 20 h 24"/>
                  <a:gd name="T18" fmla="*/ 11 w 24"/>
                  <a:gd name="T19" fmla="*/ 24 h 24"/>
                  <a:gd name="T20" fmla="*/ 13 w 24"/>
                  <a:gd name="T21" fmla="*/ 8 h 24"/>
                  <a:gd name="T22" fmla="*/ 13 w 24"/>
                  <a:gd name="T23" fmla="*/ 8 h 24"/>
                  <a:gd name="T24" fmla="*/ 10 w 24"/>
                  <a:gd name="T25" fmla="*/ 10 h 24"/>
                  <a:gd name="T26" fmla="*/ 9 w 24"/>
                  <a:gd name="T27" fmla="*/ 13 h 24"/>
                  <a:gd name="T28" fmla="*/ 9 w 24"/>
                  <a:gd name="T29" fmla="*/ 15 h 24"/>
                  <a:gd name="T30" fmla="*/ 11 w 24"/>
                  <a:gd name="T31" fmla="*/ 16 h 24"/>
                  <a:gd name="T32" fmla="*/ 15 w 24"/>
                  <a:gd name="T33" fmla="*/ 15 h 24"/>
                  <a:gd name="T34" fmla="*/ 16 w 24"/>
                  <a:gd name="T35" fmla="*/ 12 h 24"/>
                  <a:gd name="T36" fmla="*/ 15 w 24"/>
                  <a:gd name="T37" fmla="*/ 9 h 24"/>
                  <a:gd name="T38" fmla="*/ 13 w 24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1" y="24"/>
                    </a:moveTo>
                    <a:cubicBezTo>
                      <a:pt x="8" y="24"/>
                      <a:pt x="6" y="23"/>
                      <a:pt x="4" y="21"/>
                    </a:cubicBezTo>
                    <a:cubicBezTo>
                      <a:pt x="2" y="19"/>
                      <a:pt x="0" y="16"/>
                      <a:pt x="1" y="12"/>
                    </a:cubicBezTo>
                    <a:cubicBezTo>
                      <a:pt x="1" y="9"/>
                      <a:pt x="2" y="6"/>
                      <a:pt x="4" y="4"/>
                    </a:cubicBezTo>
                    <a:cubicBezTo>
                      <a:pt x="7" y="2"/>
                      <a:pt x="9" y="1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6" y="0"/>
                      <a:pt x="19" y="2"/>
                      <a:pt x="21" y="4"/>
                    </a:cubicBezTo>
                    <a:cubicBezTo>
                      <a:pt x="23" y="6"/>
                      <a:pt x="24" y="9"/>
                      <a:pt x="24" y="12"/>
                    </a:cubicBezTo>
                    <a:cubicBezTo>
                      <a:pt x="24" y="15"/>
                      <a:pt x="23" y="18"/>
                      <a:pt x="20" y="20"/>
                    </a:cubicBezTo>
                    <a:cubicBezTo>
                      <a:pt x="18" y="23"/>
                      <a:pt x="15" y="24"/>
                      <a:pt x="11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2" y="9"/>
                      <a:pt x="11" y="9"/>
                      <a:pt x="10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3" y="16"/>
                      <a:pt x="14" y="15"/>
                      <a:pt x="15" y="15"/>
                    </a:cubicBezTo>
                    <a:cubicBezTo>
                      <a:pt x="15" y="14"/>
                      <a:pt x="16" y="13"/>
                      <a:pt x="16" y="12"/>
                    </a:cubicBezTo>
                    <a:cubicBezTo>
                      <a:pt x="16" y="11"/>
                      <a:pt x="16" y="10"/>
                      <a:pt x="15" y="9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20" name="Freeform 621"/>
              <p:cNvSpPr>
                <a:spLocks noEditPoints="1"/>
              </p:cNvSpPr>
              <p:nvPr/>
            </p:nvSpPr>
            <p:spPr bwMode="auto">
              <a:xfrm>
                <a:off x="-3860800" y="2662238"/>
                <a:ext cx="52388" cy="50800"/>
              </a:xfrm>
              <a:custGeom>
                <a:avLst/>
                <a:gdLst>
                  <a:gd name="T0" fmla="*/ 12 w 25"/>
                  <a:gd name="T1" fmla="*/ 24 h 24"/>
                  <a:gd name="T2" fmla="*/ 4 w 25"/>
                  <a:gd name="T3" fmla="*/ 20 h 24"/>
                  <a:gd name="T4" fmla="*/ 6 w 25"/>
                  <a:gd name="T5" fmla="*/ 4 h 24"/>
                  <a:gd name="T6" fmla="*/ 14 w 25"/>
                  <a:gd name="T7" fmla="*/ 0 h 24"/>
                  <a:gd name="T8" fmla="*/ 22 w 25"/>
                  <a:gd name="T9" fmla="*/ 4 h 24"/>
                  <a:gd name="T10" fmla="*/ 25 w 25"/>
                  <a:gd name="T11" fmla="*/ 12 h 24"/>
                  <a:gd name="T12" fmla="*/ 21 w 25"/>
                  <a:gd name="T13" fmla="*/ 21 h 24"/>
                  <a:gd name="T14" fmla="*/ 12 w 25"/>
                  <a:gd name="T15" fmla="*/ 24 h 24"/>
                  <a:gd name="T16" fmla="*/ 14 w 25"/>
                  <a:gd name="T17" fmla="*/ 8 h 24"/>
                  <a:gd name="T18" fmla="*/ 11 w 25"/>
                  <a:gd name="T19" fmla="*/ 9 h 24"/>
                  <a:gd name="T20" fmla="*/ 10 w 25"/>
                  <a:gd name="T21" fmla="*/ 15 h 24"/>
                  <a:gd name="T22" fmla="*/ 12 w 25"/>
                  <a:gd name="T23" fmla="*/ 15 h 24"/>
                  <a:gd name="T24" fmla="*/ 15 w 25"/>
                  <a:gd name="T25" fmla="*/ 14 h 24"/>
                  <a:gd name="T26" fmla="*/ 17 w 25"/>
                  <a:gd name="T27" fmla="*/ 11 h 24"/>
                  <a:gd name="T28" fmla="*/ 16 w 25"/>
                  <a:gd name="T29" fmla="*/ 9 h 24"/>
                  <a:gd name="T30" fmla="*/ 14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9" y="24"/>
                      <a:pt x="6" y="22"/>
                      <a:pt x="4" y="20"/>
                    </a:cubicBezTo>
                    <a:cubicBezTo>
                      <a:pt x="0" y="15"/>
                      <a:pt x="1" y="8"/>
                      <a:pt x="6" y="4"/>
                    </a:cubicBezTo>
                    <a:cubicBezTo>
                      <a:pt x="8" y="1"/>
                      <a:pt x="11" y="0"/>
                      <a:pt x="14" y="0"/>
                    </a:cubicBezTo>
                    <a:cubicBezTo>
                      <a:pt x="17" y="0"/>
                      <a:pt x="20" y="2"/>
                      <a:pt x="22" y="4"/>
                    </a:cubicBezTo>
                    <a:cubicBezTo>
                      <a:pt x="24" y="6"/>
                      <a:pt x="25" y="9"/>
                      <a:pt x="25" y="12"/>
                    </a:cubicBezTo>
                    <a:cubicBezTo>
                      <a:pt x="25" y="15"/>
                      <a:pt x="23" y="18"/>
                      <a:pt x="21" y="21"/>
                    </a:cubicBezTo>
                    <a:cubicBezTo>
                      <a:pt x="18" y="22"/>
                      <a:pt x="15" y="24"/>
                      <a:pt x="12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9"/>
                      <a:pt x="11" y="9"/>
                    </a:cubicBezTo>
                    <a:cubicBezTo>
                      <a:pt x="9" y="11"/>
                      <a:pt x="9" y="13"/>
                      <a:pt x="10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3" y="15"/>
                      <a:pt x="15" y="15"/>
                      <a:pt x="15" y="14"/>
                    </a:cubicBezTo>
                    <a:cubicBezTo>
                      <a:pt x="16" y="14"/>
                      <a:pt x="17" y="13"/>
                      <a:pt x="17" y="11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21" name="Freeform 622"/>
              <p:cNvSpPr>
                <a:spLocks noEditPoints="1"/>
              </p:cNvSpPr>
              <p:nvPr/>
            </p:nvSpPr>
            <p:spPr bwMode="auto">
              <a:xfrm>
                <a:off x="-3841750" y="2686051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4 w 26"/>
                  <a:gd name="T3" fmla="*/ 20 h 24"/>
                  <a:gd name="T4" fmla="*/ 6 w 26"/>
                  <a:gd name="T5" fmla="*/ 3 h 24"/>
                  <a:gd name="T6" fmla="*/ 15 w 26"/>
                  <a:gd name="T7" fmla="*/ 0 h 24"/>
                  <a:gd name="T8" fmla="*/ 23 w 26"/>
                  <a:gd name="T9" fmla="*/ 5 h 24"/>
                  <a:gd name="T10" fmla="*/ 25 w 26"/>
                  <a:gd name="T11" fmla="*/ 13 h 24"/>
                  <a:gd name="T12" fmla="*/ 21 w 26"/>
                  <a:gd name="T13" fmla="*/ 21 h 24"/>
                  <a:gd name="T14" fmla="*/ 13 w 26"/>
                  <a:gd name="T15" fmla="*/ 24 h 24"/>
                  <a:gd name="T16" fmla="*/ 15 w 26"/>
                  <a:gd name="T17" fmla="*/ 8 h 24"/>
                  <a:gd name="T18" fmla="*/ 12 w 26"/>
                  <a:gd name="T19" fmla="*/ 9 h 24"/>
                  <a:gd name="T20" fmla="*/ 11 w 26"/>
                  <a:gd name="T21" fmla="*/ 15 h 24"/>
                  <a:gd name="T22" fmla="*/ 13 w 26"/>
                  <a:gd name="T23" fmla="*/ 16 h 24"/>
                  <a:gd name="T24" fmla="*/ 16 w 26"/>
                  <a:gd name="T25" fmla="*/ 15 h 24"/>
                  <a:gd name="T26" fmla="*/ 17 w 26"/>
                  <a:gd name="T27" fmla="*/ 12 h 24"/>
                  <a:gd name="T28" fmla="*/ 17 w 26"/>
                  <a:gd name="T29" fmla="*/ 9 h 24"/>
                  <a:gd name="T30" fmla="*/ 15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9" y="24"/>
                      <a:pt x="6" y="22"/>
                      <a:pt x="4" y="20"/>
                    </a:cubicBezTo>
                    <a:cubicBezTo>
                      <a:pt x="0" y="15"/>
                      <a:pt x="1" y="8"/>
                      <a:pt x="6" y="3"/>
                    </a:cubicBezTo>
                    <a:cubicBezTo>
                      <a:pt x="9" y="1"/>
                      <a:pt x="12" y="0"/>
                      <a:pt x="15" y="0"/>
                    </a:cubicBezTo>
                    <a:cubicBezTo>
                      <a:pt x="18" y="0"/>
                      <a:pt x="21" y="2"/>
                      <a:pt x="23" y="5"/>
                    </a:cubicBezTo>
                    <a:cubicBezTo>
                      <a:pt x="25" y="7"/>
                      <a:pt x="26" y="10"/>
                      <a:pt x="25" y="13"/>
                    </a:cubicBezTo>
                    <a:cubicBezTo>
                      <a:pt x="25" y="16"/>
                      <a:pt x="23" y="19"/>
                      <a:pt x="21" y="21"/>
                    </a:cubicBezTo>
                    <a:cubicBezTo>
                      <a:pt x="18" y="23"/>
                      <a:pt x="16" y="24"/>
                      <a:pt x="13" y="24"/>
                    </a:cubicBezTo>
                    <a:close/>
                    <a:moveTo>
                      <a:pt x="15" y="8"/>
                    </a:moveTo>
                    <a:cubicBezTo>
                      <a:pt x="14" y="8"/>
                      <a:pt x="12" y="9"/>
                      <a:pt x="12" y="9"/>
                    </a:cubicBezTo>
                    <a:cubicBezTo>
                      <a:pt x="10" y="11"/>
                      <a:pt x="9" y="13"/>
                      <a:pt x="11" y="15"/>
                    </a:cubicBezTo>
                    <a:cubicBezTo>
                      <a:pt x="11" y="15"/>
                      <a:pt x="12" y="16"/>
                      <a:pt x="13" y="16"/>
                    </a:cubicBezTo>
                    <a:cubicBezTo>
                      <a:pt x="14" y="16"/>
                      <a:pt x="15" y="15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7" y="9"/>
                    </a:cubicBezTo>
                    <a:cubicBezTo>
                      <a:pt x="16" y="9"/>
                      <a:pt x="15" y="8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22" name="Freeform 623"/>
              <p:cNvSpPr>
                <a:spLocks noEditPoints="1"/>
              </p:cNvSpPr>
              <p:nvPr/>
            </p:nvSpPr>
            <p:spPr bwMode="auto">
              <a:xfrm>
                <a:off x="-3817937" y="2711451"/>
                <a:ext cx="50800" cy="49213"/>
              </a:xfrm>
              <a:custGeom>
                <a:avLst/>
                <a:gdLst>
                  <a:gd name="T0" fmla="*/ 11 w 24"/>
                  <a:gd name="T1" fmla="*/ 23 h 23"/>
                  <a:gd name="T2" fmla="*/ 2 w 24"/>
                  <a:gd name="T3" fmla="*/ 19 h 23"/>
                  <a:gd name="T4" fmla="*/ 0 w 24"/>
                  <a:gd name="T5" fmla="*/ 15 h 23"/>
                  <a:gd name="T6" fmla="*/ 0 w 24"/>
                  <a:gd name="T7" fmla="*/ 10 h 23"/>
                  <a:gd name="T8" fmla="*/ 5 w 24"/>
                  <a:gd name="T9" fmla="*/ 3 h 23"/>
                  <a:gd name="T10" fmla="*/ 13 w 24"/>
                  <a:gd name="T11" fmla="*/ 0 h 23"/>
                  <a:gd name="T12" fmla="*/ 18 w 24"/>
                  <a:gd name="T13" fmla="*/ 1 h 23"/>
                  <a:gd name="T14" fmla="*/ 21 w 24"/>
                  <a:gd name="T15" fmla="*/ 4 h 23"/>
                  <a:gd name="T16" fmla="*/ 23 w 24"/>
                  <a:gd name="T17" fmla="*/ 13 h 23"/>
                  <a:gd name="T18" fmla="*/ 18 w 24"/>
                  <a:gd name="T19" fmla="*/ 21 h 23"/>
                  <a:gd name="T20" fmla="*/ 11 w 24"/>
                  <a:gd name="T21" fmla="*/ 23 h 23"/>
                  <a:gd name="T22" fmla="*/ 12 w 24"/>
                  <a:gd name="T23" fmla="*/ 8 h 23"/>
                  <a:gd name="T24" fmla="*/ 10 w 24"/>
                  <a:gd name="T25" fmla="*/ 9 h 23"/>
                  <a:gd name="T26" fmla="*/ 8 w 24"/>
                  <a:gd name="T27" fmla="*/ 12 h 23"/>
                  <a:gd name="T28" fmla="*/ 8 w 24"/>
                  <a:gd name="T29" fmla="*/ 13 h 23"/>
                  <a:gd name="T30" fmla="*/ 8 w 24"/>
                  <a:gd name="T31" fmla="*/ 14 h 23"/>
                  <a:gd name="T32" fmla="*/ 13 w 24"/>
                  <a:gd name="T33" fmla="*/ 14 h 23"/>
                  <a:gd name="T34" fmla="*/ 15 w 24"/>
                  <a:gd name="T35" fmla="*/ 11 h 23"/>
                  <a:gd name="T36" fmla="*/ 15 w 24"/>
                  <a:gd name="T37" fmla="*/ 9 h 23"/>
                  <a:gd name="T38" fmla="*/ 14 w 24"/>
                  <a:gd name="T39" fmla="*/ 8 h 23"/>
                  <a:gd name="T40" fmla="*/ 13 w 24"/>
                  <a:gd name="T41" fmla="*/ 8 h 23"/>
                  <a:gd name="T42" fmla="*/ 12 w 24"/>
                  <a:gd name="T4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11" y="23"/>
                    </a:moveTo>
                    <a:cubicBezTo>
                      <a:pt x="7" y="23"/>
                      <a:pt x="4" y="22"/>
                      <a:pt x="2" y="19"/>
                    </a:cubicBezTo>
                    <a:cubicBezTo>
                      <a:pt x="1" y="18"/>
                      <a:pt x="0" y="16"/>
                      <a:pt x="0" y="15"/>
                    </a:cubicBezTo>
                    <a:cubicBezTo>
                      <a:pt x="0" y="13"/>
                      <a:pt x="0" y="12"/>
                      <a:pt x="0" y="10"/>
                    </a:cubicBezTo>
                    <a:cubicBezTo>
                      <a:pt x="1" y="7"/>
                      <a:pt x="2" y="4"/>
                      <a:pt x="5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5" y="0"/>
                      <a:pt x="16" y="1"/>
                      <a:pt x="18" y="1"/>
                    </a:cubicBezTo>
                    <a:cubicBezTo>
                      <a:pt x="19" y="2"/>
                      <a:pt x="20" y="3"/>
                      <a:pt x="21" y="4"/>
                    </a:cubicBezTo>
                    <a:cubicBezTo>
                      <a:pt x="23" y="7"/>
                      <a:pt x="24" y="10"/>
                      <a:pt x="23" y="13"/>
                    </a:cubicBezTo>
                    <a:cubicBezTo>
                      <a:pt x="23" y="16"/>
                      <a:pt x="21" y="19"/>
                      <a:pt x="18" y="21"/>
                    </a:cubicBezTo>
                    <a:cubicBezTo>
                      <a:pt x="16" y="22"/>
                      <a:pt x="13" y="23"/>
                      <a:pt x="11" y="23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8" y="13"/>
                      <a:pt x="8" y="14"/>
                      <a:pt x="8" y="14"/>
                    </a:cubicBezTo>
                    <a:cubicBezTo>
                      <a:pt x="9" y="15"/>
                      <a:pt x="12" y="15"/>
                      <a:pt x="13" y="14"/>
                    </a:cubicBezTo>
                    <a:cubicBezTo>
                      <a:pt x="14" y="14"/>
                      <a:pt x="15" y="13"/>
                      <a:pt x="15" y="11"/>
                    </a:cubicBezTo>
                    <a:cubicBezTo>
                      <a:pt x="15" y="11"/>
                      <a:pt x="15" y="10"/>
                      <a:pt x="15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23" name="Freeform 624"/>
              <p:cNvSpPr>
                <a:spLocks noEditPoints="1"/>
              </p:cNvSpPr>
              <p:nvPr/>
            </p:nvSpPr>
            <p:spPr bwMode="auto">
              <a:xfrm>
                <a:off x="-3897312" y="2576513"/>
                <a:ext cx="52388" cy="50800"/>
              </a:xfrm>
              <a:custGeom>
                <a:avLst/>
                <a:gdLst>
                  <a:gd name="T0" fmla="*/ 13 w 25"/>
                  <a:gd name="T1" fmla="*/ 24 h 24"/>
                  <a:gd name="T2" fmla="*/ 5 w 25"/>
                  <a:gd name="T3" fmla="*/ 21 h 24"/>
                  <a:gd name="T4" fmla="*/ 4 w 25"/>
                  <a:gd name="T5" fmla="*/ 4 h 24"/>
                  <a:gd name="T6" fmla="*/ 14 w 25"/>
                  <a:gd name="T7" fmla="*/ 0 h 24"/>
                  <a:gd name="T8" fmla="*/ 21 w 25"/>
                  <a:gd name="T9" fmla="*/ 3 h 24"/>
                  <a:gd name="T10" fmla="*/ 25 w 25"/>
                  <a:gd name="T11" fmla="*/ 11 h 24"/>
                  <a:gd name="T12" fmla="*/ 22 w 25"/>
                  <a:gd name="T13" fmla="*/ 20 h 24"/>
                  <a:gd name="T14" fmla="*/ 14 w 25"/>
                  <a:gd name="T15" fmla="*/ 24 h 24"/>
                  <a:gd name="T16" fmla="*/ 13 w 25"/>
                  <a:gd name="T17" fmla="*/ 24 h 24"/>
                  <a:gd name="T18" fmla="*/ 14 w 25"/>
                  <a:gd name="T19" fmla="*/ 8 h 24"/>
                  <a:gd name="T20" fmla="*/ 10 w 25"/>
                  <a:gd name="T21" fmla="*/ 10 h 24"/>
                  <a:gd name="T22" fmla="*/ 10 w 25"/>
                  <a:gd name="T23" fmla="*/ 15 h 24"/>
                  <a:gd name="T24" fmla="*/ 13 w 25"/>
                  <a:gd name="T25" fmla="*/ 16 h 24"/>
                  <a:gd name="T26" fmla="*/ 13 w 25"/>
                  <a:gd name="T27" fmla="*/ 16 h 24"/>
                  <a:gd name="T28" fmla="*/ 16 w 25"/>
                  <a:gd name="T29" fmla="*/ 14 h 24"/>
                  <a:gd name="T30" fmla="*/ 17 w 25"/>
                  <a:gd name="T31" fmla="*/ 11 h 24"/>
                  <a:gd name="T32" fmla="*/ 16 w 25"/>
                  <a:gd name="T33" fmla="*/ 9 h 24"/>
                  <a:gd name="T34" fmla="*/ 14 w 25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0" y="17"/>
                      <a:pt x="0" y="10"/>
                      <a:pt x="4" y="4"/>
                    </a:cubicBezTo>
                    <a:cubicBezTo>
                      <a:pt x="7" y="2"/>
                      <a:pt x="10" y="0"/>
                      <a:pt x="14" y="0"/>
                    </a:cubicBezTo>
                    <a:cubicBezTo>
                      <a:pt x="16" y="0"/>
                      <a:pt x="19" y="1"/>
                      <a:pt x="21" y="3"/>
                    </a:cubicBezTo>
                    <a:cubicBezTo>
                      <a:pt x="24" y="5"/>
                      <a:pt x="25" y="8"/>
                      <a:pt x="25" y="11"/>
                    </a:cubicBezTo>
                    <a:cubicBezTo>
                      <a:pt x="25" y="14"/>
                      <a:pt x="24" y="18"/>
                      <a:pt x="22" y="20"/>
                    </a:cubicBezTo>
                    <a:cubicBezTo>
                      <a:pt x="20" y="22"/>
                      <a:pt x="17" y="24"/>
                      <a:pt x="14" y="24"/>
                    </a:cubicBezTo>
                    <a:lnTo>
                      <a:pt x="13" y="24"/>
                    </a:ln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1"/>
                      <a:pt x="9" y="14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7" y="14"/>
                      <a:pt x="17" y="13"/>
                      <a:pt x="17" y="11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24" name="Freeform 625"/>
              <p:cNvSpPr>
                <a:spLocks noEditPoints="1"/>
              </p:cNvSpPr>
              <p:nvPr/>
            </p:nvSpPr>
            <p:spPr bwMode="auto">
              <a:xfrm>
                <a:off x="-3875087" y="2597151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5 w 25"/>
                  <a:gd name="T3" fmla="*/ 21 h 24"/>
                  <a:gd name="T4" fmla="*/ 5 w 25"/>
                  <a:gd name="T5" fmla="*/ 4 h 24"/>
                  <a:gd name="T6" fmla="*/ 14 w 25"/>
                  <a:gd name="T7" fmla="*/ 0 h 24"/>
                  <a:gd name="T8" fmla="*/ 22 w 25"/>
                  <a:gd name="T9" fmla="*/ 4 h 24"/>
                  <a:gd name="T10" fmla="*/ 25 w 25"/>
                  <a:gd name="T11" fmla="*/ 12 h 24"/>
                  <a:gd name="T12" fmla="*/ 22 w 25"/>
                  <a:gd name="T13" fmla="*/ 21 h 24"/>
                  <a:gd name="T14" fmla="*/ 13 w 25"/>
                  <a:gd name="T15" fmla="*/ 24 h 24"/>
                  <a:gd name="T16" fmla="*/ 14 w 25"/>
                  <a:gd name="T17" fmla="*/ 9 h 24"/>
                  <a:gd name="T18" fmla="*/ 11 w 25"/>
                  <a:gd name="T19" fmla="*/ 10 h 24"/>
                  <a:gd name="T20" fmla="*/ 11 w 25"/>
                  <a:gd name="T21" fmla="*/ 15 h 24"/>
                  <a:gd name="T22" fmla="*/ 13 w 25"/>
                  <a:gd name="T23" fmla="*/ 16 h 24"/>
                  <a:gd name="T24" fmla="*/ 13 w 25"/>
                  <a:gd name="T25" fmla="*/ 16 h 24"/>
                  <a:gd name="T26" fmla="*/ 16 w 25"/>
                  <a:gd name="T27" fmla="*/ 15 h 24"/>
                  <a:gd name="T28" fmla="*/ 17 w 25"/>
                  <a:gd name="T29" fmla="*/ 12 h 24"/>
                  <a:gd name="T30" fmla="*/ 16 w 25"/>
                  <a:gd name="T31" fmla="*/ 10 h 24"/>
                  <a:gd name="T32" fmla="*/ 14 w 25"/>
                  <a:gd name="T3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0" y="17"/>
                      <a:pt x="0" y="9"/>
                      <a:pt x="5" y="4"/>
                    </a:cubicBezTo>
                    <a:cubicBezTo>
                      <a:pt x="7" y="2"/>
                      <a:pt x="10" y="0"/>
                      <a:pt x="14" y="0"/>
                    </a:cubicBezTo>
                    <a:cubicBezTo>
                      <a:pt x="17" y="0"/>
                      <a:pt x="20" y="2"/>
                      <a:pt x="22" y="4"/>
                    </a:cubicBezTo>
                    <a:cubicBezTo>
                      <a:pt x="24" y="6"/>
                      <a:pt x="25" y="9"/>
                      <a:pt x="25" y="12"/>
                    </a:cubicBezTo>
                    <a:cubicBezTo>
                      <a:pt x="25" y="15"/>
                      <a:pt x="24" y="18"/>
                      <a:pt x="22" y="21"/>
                    </a:cubicBezTo>
                    <a:cubicBezTo>
                      <a:pt x="20" y="23"/>
                      <a:pt x="17" y="24"/>
                      <a:pt x="13" y="24"/>
                    </a:cubicBezTo>
                    <a:close/>
                    <a:moveTo>
                      <a:pt x="14" y="9"/>
                    </a:moveTo>
                    <a:cubicBezTo>
                      <a:pt x="13" y="9"/>
                      <a:pt x="12" y="9"/>
                      <a:pt x="11" y="10"/>
                    </a:cubicBezTo>
                    <a:cubicBezTo>
                      <a:pt x="9" y="12"/>
                      <a:pt x="9" y="14"/>
                      <a:pt x="11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6" y="10"/>
                    </a:cubicBezTo>
                    <a:cubicBezTo>
                      <a:pt x="15" y="9"/>
                      <a:pt x="14" y="9"/>
                      <a:pt x="1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25" name="Freeform 626"/>
              <p:cNvSpPr>
                <a:spLocks noEditPoints="1"/>
              </p:cNvSpPr>
              <p:nvPr/>
            </p:nvSpPr>
            <p:spPr bwMode="auto">
              <a:xfrm>
                <a:off x="-3851275" y="2620963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4 w 25"/>
                  <a:gd name="T3" fmla="*/ 21 h 24"/>
                  <a:gd name="T4" fmla="*/ 5 w 25"/>
                  <a:gd name="T5" fmla="*/ 4 h 24"/>
                  <a:gd name="T6" fmla="*/ 14 w 25"/>
                  <a:gd name="T7" fmla="*/ 0 h 24"/>
                  <a:gd name="T8" fmla="*/ 22 w 25"/>
                  <a:gd name="T9" fmla="*/ 4 h 24"/>
                  <a:gd name="T10" fmla="*/ 25 w 25"/>
                  <a:gd name="T11" fmla="*/ 12 h 24"/>
                  <a:gd name="T12" fmla="*/ 21 w 25"/>
                  <a:gd name="T13" fmla="*/ 21 h 24"/>
                  <a:gd name="T14" fmla="*/ 13 w 25"/>
                  <a:gd name="T15" fmla="*/ 24 h 24"/>
                  <a:gd name="T16" fmla="*/ 14 w 25"/>
                  <a:gd name="T17" fmla="*/ 8 h 24"/>
                  <a:gd name="T18" fmla="*/ 11 w 25"/>
                  <a:gd name="T19" fmla="*/ 10 h 24"/>
                  <a:gd name="T20" fmla="*/ 10 w 25"/>
                  <a:gd name="T21" fmla="*/ 15 h 24"/>
                  <a:gd name="T22" fmla="*/ 16 w 25"/>
                  <a:gd name="T23" fmla="*/ 15 h 24"/>
                  <a:gd name="T24" fmla="*/ 17 w 25"/>
                  <a:gd name="T25" fmla="*/ 12 h 24"/>
                  <a:gd name="T26" fmla="*/ 16 w 25"/>
                  <a:gd name="T27" fmla="*/ 10 h 24"/>
                  <a:gd name="T28" fmla="*/ 14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9" y="24"/>
                      <a:pt x="7" y="23"/>
                      <a:pt x="4" y="21"/>
                    </a:cubicBezTo>
                    <a:cubicBezTo>
                      <a:pt x="0" y="16"/>
                      <a:pt x="0" y="9"/>
                      <a:pt x="5" y="4"/>
                    </a:cubicBezTo>
                    <a:cubicBezTo>
                      <a:pt x="7" y="2"/>
                      <a:pt x="10" y="0"/>
                      <a:pt x="14" y="0"/>
                    </a:cubicBezTo>
                    <a:cubicBezTo>
                      <a:pt x="17" y="0"/>
                      <a:pt x="20" y="2"/>
                      <a:pt x="22" y="4"/>
                    </a:cubicBezTo>
                    <a:cubicBezTo>
                      <a:pt x="24" y="6"/>
                      <a:pt x="25" y="9"/>
                      <a:pt x="25" y="12"/>
                    </a:cubicBezTo>
                    <a:cubicBezTo>
                      <a:pt x="25" y="16"/>
                      <a:pt x="24" y="19"/>
                      <a:pt x="21" y="21"/>
                    </a:cubicBezTo>
                    <a:cubicBezTo>
                      <a:pt x="19" y="23"/>
                      <a:pt x="16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9"/>
                      <a:pt x="11" y="10"/>
                    </a:cubicBezTo>
                    <a:cubicBezTo>
                      <a:pt x="9" y="11"/>
                      <a:pt x="9" y="14"/>
                      <a:pt x="10" y="15"/>
                    </a:cubicBezTo>
                    <a:cubicBezTo>
                      <a:pt x="11" y="16"/>
                      <a:pt x="14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6" y="10"/>
                    </a:cubicBezTo>
                    <a:cubicBezTo>
                      <a:pt x="15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26" name="Freeform 627"/>
              <p:cNvSpPr>
                <a:spLocks noEditPoints="1"/>
              </p:cNvSpPr>
              <p:nvPr/>
            </p:nvSpPr>
            <p:spPr bwMode="auto">
              <a:xfrm>
                <a:off x="-3829050" y="2646363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4 w 26"/>
                  <a:gd name="T3" fmla="*/ 20 h 24"/>
                  <a:gd name="T4" fmla="*/ 6 w 26"/>
                  <a:gd name="T5" fmla="*/ 3 h 24"/>
                  <a:gd name="T6" fmla="*/ 14 w 26"/>
                  <a:gd name="T7" fmla="*/ 0 h 24"/>
                  <a:gd name="T8" fmla="*/ 23 w 26"/>
                  <a:gd name="T9" fmla="*/ 4 h 24"/>
                  <a:gd name="T10" fmla="*/ 25 w 26"/>
                  <a:gd name="T11" fmla="*/ 12 h 24"/>
                  <a:gd name="T12" fmla="*/ 21 w 26"/>
                  <a:gd name="T13" fmla="*/ 21 h 24"/>
                  <a:gd name="T14" fmla="*/ 13 w 26"/>
                  <a:gd name="T15" fmla="*/ 24 h 24"/>
                  <a:gd name="T16" fmla="*/ 14 w 26"/>
                  <a:gd name="T17" fmla="*/ 8 h 24"/>
                  <a:gd name="T18" fmla="*/ 11 w 26"/>
                  <a:gd name="T19" fmla="*/ 9 h 24"/>
                  <a:gd name="T20" fmla="*/ 10 w 26"/>
                  <a:gd name="T21" fmla="*/ 14 h 24"/>
                  <a:gd name="T22" fmla="*/ 13 w 26"/>
                  <a:gd name="T23" fmla="*/ 15 h 24"/>
                  <a:gd name="T24" fmla="*/ 16 w 26"/>
                  <a:gd name="T25" fmla="*/ 14 h 24"/>
                  <a:gd name="T26" fmla="*/ 17 w 26"/>
                  <a:gd name="T27" fmla="*/ 12 h 24"/>
                  <a:gd name="T28" fmla="*/ 17 w 26"/>
                  <a:gd name="T29" fmla="*/ 9 h 24"/>
                  <a:gd name="T30" fmla="*/ 14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6" y="22"/>
                      <a:pt x="4" y="20"/>
                    </a:cubicBezTo>
                    <a:cubicBezTo>
                      <a:pt x="0" y="15"/>
                      <a:pt x="1" y="7"/>
                      <a:pt x="6" y="3"/>
                    </a:cubicBezTo>
                    <a:cubicBezTo>
                      <a:pt x="8" y="1"/>
                      <a:pt x="11" y="0"/>
                      <a:pt x="14" y="0"/>
                    </a:cubicBezTo>
                    <a:cubicBezTo>
                      <a:pt x="17" y="0"/>
                      <a:pt x="20" y="1"/>
                      <a:pt x="23" y="4"/>
                    </a:cubicBezTo>
                    <a:cubicBezTo>
                      <a:pt x="25" y="6"/>
                      <a:pt x="26" y="9"/>
                      <a:pt x="25" y="12"/>
                    </a:cubicBezTo>
                    <a:cubicBezTo>
                      <a:pt x="25" y="16"/>
                      <a:pt x="24" y="19"/>
                      <a:pt x="21" y="21"/>
                    </a:cubicBezTo>
                    <a:cubicBezTo>
                      <a:pt x="19" y="23"/>
                      <a:pt x="16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8"/>
                      <a:pt x="11" y="9"/>
                    </a:cubicBezTo>
                    <a:cubicBezTo>
                      <a:pt x="10" y="10"/>
                      <a:pt x="9" y="13"/>
                      <a:pt x="10" y="14"/>
                    </a:cubicBezTo>
                    <a:cubicBezTo>
                      <a:pt x="11" y="15"/>
                      <a:pt x="12" y="15"/>
                      <a:pt x="13" y="15"/>
                    </a:cubicBezTo>
                    <a:cubicBezTo>
                      <a:pt x="14" y="15"/>
                      <a:pt x="15" y="15"/>
                      <a:pt x="16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7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27" name="Freeform 628"/>
              <p:cNvSpPr>
                <a:spLocks noEditPoints="1"/>
              </p:cNvSpPr>
              <p:nvPr/>
            </p:nvSpPr>
            <p:spPr bwMode="auto">
              <a:xfrm>
                <a:off x="-3808412" y="2673351"/>
                <a:ext cx="57150" cy="49213"/>
              </a:xfrm>
              <a:custGeom>
                <a:avLst/>
                <a:gdLst>
                  <a:gd name="T0" fmla="*/ 13 w 26"/>
                  <a:gd name="T1" fmla="*/ 23 h 23"/>
                  <a:gd name="T2" fmla="*/ 4 w 26"/>
                  <a:gd name="T3" fmla="*/ 19 h 23"/>
                  <a:gd name="T4" fmla="*/ 6 w 26"/>
                  <a:gd name="T5" fmla="*/ 2 h 23"/>
                  <a:gd name="T6" fmla="*/ 14 w 26"/>
                  <a:gd name="T7" fmla="*/ 0 h 23"/>
                  <a:gd name="T8" fmla="*/ 23 w 26"/>
                  <a:gd name="T9" fmla="*/ 4 h 23"/>
                  <a:gd name="T10" fmla="*/ 25 w 26"/>
                  <a:gd name="T11" fmla="*/ 13 h 23"/>
                  <a:gd name="T12" fmla="*/ 20 w 26"/>
                  <a:gd name="T13" fmla="*/ 21 h 23"/>
                  <a:gd name="T14" fmla="*/ 13 w 26"/>
                  <a:gd name="T15" fmla="*/ 23 h 23"/>
                  <a:gd name="T16" fmla="*/ 14 w 26"/>
                  <a:gd name="T17" fmla="*/ 8 h 23"/>
                  <a:gd name="T18" fmla="*/ 11 w 26"/>
                  <a:gd name="T19" fmla="*/ 9 h 23"/>
                  <a:gd name="T20" fmla="*/ 10 w 26"/>
                  <a:gd name="T21" fmla="*/ 14 h 23"/>
                  <a:gd name="T22" fmla="*/ 16 w 26"/>
                  <a:gd name="T23" fmla="*/ 14 h 23"/>
                  <a:gd name="T24" fmla="*/ 17 w 26"/>
                  <a:gd name="T25" fmla="*/ 12 h 23"/>
                  <a:gd name="T26" fmla="*/ 16 w 26"/>
                  <a:gd name="T27" fmla="*/ 9 h 23"/>
                  <a:gd name="T28" fmla="*/ 14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9" y="23"/>
                      <a:pt x="6" y="22"/>
                      <a:pt x="4" y="19"/>
                    </a:cubicBezTo>
                    <a:cubicBezTo>
                      <a:pt x="0" y="14"/>
                      <a:pt x="1" y="7"/>
                      <a:pt x="6" y="2"/>
                    </a:cubicBezTo>
                    <a:cubicBezTo>
                      <a:pt x="8" y="1"/>
                      <a:pt x="11" y="0"/>
                      <a:pt x="14" y="0"/>
                    </a:cubicBezTo>
                    <a:cubicBezTo>
                      <a:pt x="17" y="0"/>
                      <a:pt x="21" y="1"/>
                      <a:pt x="23" y="4"/>
                    </a:cubicBezTo>
                    <a:cubicBezTo>
                      <a:pt x="25" y="7"/>
                      <a:pt x="26" y="10"/>
                      <a:pt x="25" y="13"/>
                    </a:cubicBezTo>
                    <a:cubicBezTo>
                      <a:pt x="25" y="16"/>
                      <a:pt x="23" y="19"/>
                      <a:pt x="20" y="21"/>
                    </a:cubicBezTo>
                    <a:cubicBezTo>
                      <a:pt x="18" y="22"/>
                      <a:pt x="15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8"/>
                      <a:pt x="11" y="9"/>
                    </a:cubicBezTo>
                    <a:cubicBezTo>
                      <a:pt x="9" y="10"/>
                      <a:pt x="9" y="13"/>
                      <a:pt x="10" y="14"/>
                    </a:cubicBezTo>
                    <a:cubicBezTo>
                      <a:pt x="11" y="16"/>
                      <a:pt x="14" y="16"/>
                      <a:pt x="16" y="14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28" name="Freeform 629"/>
              <p:cNvSpPr>
                <a:spLocks noEditPoints="1"/>
              </p:cNvSpPr>
              <p:nvPr/>
            </p:nvSpPr>
            <p:spPr bwMode="auto">
              <a:xfrm>
                <a:off x="-3859212" y="2560638"/>
                <a:ext cx="50800" cy="52388"/>
              </a:xfrm>
              <a:custGeom>
                <a:avLst/>
                <a:gdLst>
                  <a:gd name="T0" fmla="*/ 12 w 24"/>
                  <a:gd name="T1" fmla="*/ 24 h 24"/>
                  <a:gd name="T2" fmla="*/ 4 w 24"/>
                  <a:gd name="T3" fmla="*/ 21 h 24"/>
                  <a:gd name="T4" fmla="*/ 0 w 24"/>
                  <a:gd name="T5" fmla="*/ 13 h 24"/>
                  <a:gd name="T6" fmla="*/ 3 w 24"/>
                  <a:gd name="T7" fmla="*/ 4 h 24"/>
                  <a:gd name="T8" fmla="*/ 11 w 24"/>
                  <a:gd name="T9" fmla="*/ 0 h 24"/>
                  <a:gd name="T10" fmla="*/ 12 w 24"/>
                  <a:gd name="T11" fmla="*/ 0 h 24"/>
                  <a:gd name="T12" fmla="*/ 20 w 24"/>
                  <a:gd name="T13" fmla="*/ 3 h 24"/>
                  <a:gd name="T14" fmla="*/ 24 w 24"/>
                  <a:gd name="T15" fmla="*/ 12 h 24"/>
                  <a:gd name="T16" fmla="*/ 21 w 24"/>
                  <a:gd name="T17" fmla="*/ 21 h 24"/>
                  <a:gd name="T18" fmla="*/ 12 w 24"/>
                  <a:gd name="T19" fmla="*/ 24 h 24"/>
                  <a:gd name="T20" fmla="*/ 12 w 24"/>
                  <a:gd name="T21" fmla="*/ 8 h 24"/>
                  <a:gd name="T22" fmla="*/ 12 w 24"/>
                  <a:gd name="T23" fmla="*/ 8 h 24"/>
                  <a:gd name="T24" fmla="*/ 9 w 24"/>
                  <a:gd name="T25" fmla="*/ 10 h 24"/>
                  <a:gd name="T26" fmla="*/ 8 w 24"/>
                  <a:gd name="T27" fmla="*/ 12 h 24"/>
                  <a:gd name="T28" fmla="*/ 9 w 24"/>
                  <a:gd name="T29" fmla="*/ 15 h 24"/>
                  <a:gd name="T30" fmla="*/ 12 w 24"/>
                  <a:gd name="T31" fmla="*/ 16 h 24"/>
                  <a:gd name="T32" fmla="*/ 15 w 24"/>
                  <a:gd name="T33" fmla="*/ 15 h 24"/>
                  <a:gd name="T34" fmla="*/ 16 w 24"/>
                  <a:gd name="T35" fmla="*/ 12 h 24"/>
                  <a:gd name="T36" fmla="*/ 15 w 24"/>
                  <a:gd name="T37" fmla="*/ 9 h 24"/>
                  <a:gd name="T38" fmla="*/ 12 w 24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9" y="24"/>
                      <a:pt x="6" y="23"/>
                      <a:pt x="4" y="21"/>
                    </a:cubicBezTo>
                    <a:cubicBezTo>
                      <a:pt x="1" y="19"/>
                      <a:pt x="0" y="16"/>
                      <a:pt x="0" y="13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5" y="2"/>
                      <a:pt x="8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3" y="6"/>
                      <a:pt x="24" y="9"/>
                      <a:pt x="24" y="12"/>
                    </a:cubicBezTo>
                    <a:cubicBezTo>
                      <a:pt x="24" y="15"/>
                      <a:pt x="23" y="18"/>
                      <a:pt x="21" y="21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10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4"/>
                      <a:pt x="8" y="15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29" name="Freeform 630"/>
              <p:cNvSpPr>
                <a:spLocks noEditPoints="1"/>
              </p:cNvSpPr>
              <p:nvPr/>
            </p:nvSpPr>
            <p:spPr bwMode="auto">
              <a:xfrm>
                <a:off x="-3835400" y="2584451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4 w 25"/>
                  <a:gd name="T3" fmla="*/ 21 h 25"/>
                  <a:gd name="T4" fmla="*/ 0 w 25"/>
                  <a:gd name="T5" fmla="*/ 13 h 25"/>
                  <a:gd name="T6" fmla="*/ 4 w 25"/>
                  <a:gd name="T7" fmla="*/ 4 h 25"/>
                  <a:gd name="T8" fmla="*/ 12 w 25"/>
                  <a:gd name="T9" fmla="*/ 0 h 25"/>
                  <a:gd name="T10" fmla="*/ 12 w 25"/>
                  <a:gd name="T11" fmla="*/ 0 h 25"/>
                  <a:gd name="T12" fmla="*/ 21 w 25"/>
                  <a:gd name="T13" fmla="*/ 4 h 25"/>
                  <a:gd name="T14" fmla="*/ 25 w 25"/>
                  <a:gd name="T15" fmla="*/ 13 h 25"/>
                  <a:gd name="T16" fmla="*/ 21 w 25"/>
                  <a:gd name="T17" fmla="*/ 21 h 25"/>
                  <a:gd name="T18" fmla="*/ 12 w 25"/>
                  <a:gd name="T19" fmla="*/ 25 h 25"/>
                  <a:gd name="T20" fmla="*/ 12 w 25"/>
                  <a:gd name="T21" fmla="*/ 8 h 25"/>
                  <a:gd name="T22" fmla="*/ 10 w 25"/>
                  <a:gd name="T23" fmla="*/ 10 h 25"/>
                  <a:gd name="T24" fmla="*/ 8 w 25"/>
                  <a:gd name="T25" fmla="*/ 12 h 25"/>
                  <a:gd name="T26" fmla="*/ 10 w 25"/>
                  <a:gd name="T27" fmla="*/ 15 h 25"/>
                  <a:gd name="T28" fmla="*/ 12 w 25"/>
                  <a:gd name="T29" fmla="*/ 16 h 25"/>
                  <a:gd name="T30" fmla="*/ 15 w 25"/>
                  <a:gd name="T31" fmla="*/ 15 h 25"/>
                  <a:gd name="T32" fmla="*/ 16 w 25"/>
                  <a:gd name="T33" fmla="*/ 13 h 25"/>
                  <a:gd name="T34" fmla="*/ 15 w 25"/>
                  <a:gd name="T35" fmla="*/ 10 h 25"/>
                  <a:gd name="T36" fmla="*/ 12 w 25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9" y="25"/>
                      <a:pt x="6" y="23"/>
                      <a:pt x="4" y="21"/>
                    </a:cubicBezTo>
                    <a:cubicBezTo>
                      <a:pt x="2" y="18"/>
                      <a:pt x="0" y="16"/>
                      <a:pt x="0" y="13"/>
                    </a:cubicBezTo>
                    <a:cubicBezTo>
                      <a:pt x="0" y="9"/>
                      <a:pt x="2" y="6"/>
                      <a:pt x="4" y="4"/>
                    </a:cubicBezTo>
                    <a:cubicBezTo>
                      <a:pt x="6" y="2"/>
                      <a:pt x="9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6" y="0"/>
                      <a:pt x="19" y="2"/>
                      <a:pt x="21" y="4"/>
                    </a:cubicBezTo>
                    <a:cubicBezTo>
                      <a:pt x="23" y="6"/>
                      <a:pt x="25" y="9"/>
                      <a:pt x="25" y="13"/>
                    </a:cubicBezTo>
                    <a:cubicBezTo>
                      <a:pt x="24" y="16"/>
                      <a:pt x="23" y="19"/>
                      <a:pt x="21" y="21"/>
                    </a:cubicBezTo>
                    <a:cubicBezTo>
                      <a:pt x="18" y="23"/>
                      <a:pt x="15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10" y="10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4"/>
                      <a:pt x="9" y="15"/>
                      <a:pt x="10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5"/>
                      <a:pt x="16" y="14"/>
                      <a:pt x="16" y="13"/>
                    </a:cubicBezTo>
                    <a:cubicBezTo>
                      <a:pt x="16" y="11"/>
                      <a:pt x="16" y="10"/>
                      <a:pt x="15" y="10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30" name="Freeform 631"/>
              <p:cNvSpPr>
                <a:spLocks noEditPoints="1"/>
              </p:cNvSpPr>
              <p:nvPr/>
            </p:nvSpPr>
            <p:spPr bwMode="auto">
              <a:xfrm>
                <a:off x="-3814762" y="2609851"/>
                <a:ext cx="57150" cy="52388"/>
              </a:xfrm>
              <a:custGeom>
                <a:avLst/>
                <a:gdLst>
                  <a:gd name="T0" fmla="*/ 13 w 26"/>
                  <a:gd name="T1" fmla="*/ 24 h 24"/>
                  <a:gd name="T2" fmla="*/ 4 w 26"/>
                  <a:gd name="T3" fmla="*/ 20 h 24"/>
                  <a:gd name="T4" fmla="*/ 5 w 26"/>
                  <a:gd name="T5" fmla="*/ 3 h 24"/>
                  <a:gd name="T6" fmla="*/ 14 w 26"/>
                  <a:gd name="T7" fmla="*/ 0 h 24"/>
                  <a:gd name="T8" fmla="*/ 22 w 26"/>
                  <a:gd name="T9" fmla="*/ 4 h 24"/>
                  <a:gd name="T10" fmla="*/ 26 w 26"/>
                  <a:gd name="T11" fmla="*/ 13 h 24"/>
                  <a:gd name="T12" fmla="*/ 21 w 26"/>
                  <a:gd name="T13" fmla="*/ 21 h 24"/>
                  <a:gd name="T14" fmla="*/ 13 w 26"/>
                  <a:gd name="T15" fmla="*/ 24 h 24"/>
                  <a:gd name="T16" fmla="*/ 14 w 26"/>
                  <a:gd name="T17" fmla="*/ 8 h 24"/>
                  <a:gd name="T18" fmla="*/ 11 w 26"/>
                  <a:gd name="T19" fmla="*/ 9 h 24"/>
                  <a:gd name="T20" fmla="*/ 10 w 26"/>
                  <a:gd name="T21" fmla="*/ 15 h 24"/>
                  <a:gd name="T22" fmla="*/ 13 w 26"/>
                  <a:gd name="T23" fmla="*/ 16 h 24"/>
                  <a:gd name="T24" fmla="*/ 16 w 26"/>
                  <a:gd name="T25" fmla="*/ 15 h 24"/>
                  <a:gd name="T26" fmla="*/ 17 w 26"/>
                  <a:gd name="T27" fmla="*/ 12 h 24"/>
                  <a:gd name="T28" fmla="*/ 16 w 26"/>
                  <a:gd name="T29" fmla="*/ 9 h 24"/>
                  <a:gd name="T30" fmla="*/ 14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7" y="23"/>
                      <a:pt x="4" y="20"/>
                    </a:cubicBezTo>
                    <a:cubicBezTo>
                      <a:pt x="0" y="15"/>
                      <a:pt x="0" y="8"/>
                      <a:pt x="5" y="3"/>
                    </a:cubicBezTo>
                    <a:cubicBezTo>
                      <a:pt x="7" y="1"/>
                      <a:pt x="10" y="0"/>
                      <a:pt x="14" y="0"/>
                    </a:cubicBezTo>
                    <a:cubicBezTo>
                      <a:pt x="17" y="0"/>
                      <a:pt x="20" y="1"/>
                      <a:pt x="22" y="4"/>
                    </a:cubicBezTo>
                    <a:cubicBezTo>
                      <a:pt x="25" y="7"/>
                      <a:pt x="26" y="10"/>
                      <a:pt x="26" y="13"/>
                    </a:cubicBezTo>
                    <a:cubicBezTo>
                      <a:pt x="25" y="16"/>
                      <a:pt x="24" y="19"/>
                      <a:pt x="21" y="21"/>
                    </a:cubicBezTo>
                    <a:cubicBezTo>
                      <a:pt x="19" y="23"/>
                      <a:pt x="16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2" y="8"/>
                      <a:pt x="11" y="9"/>
                    </a:cubicBezTo>
                    <a:cubicBezTo>
                      <a:pt x="9" y="11"/>
                      <a:pt x="9" y="13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8" y="11"/>
                      <a:pt x="17" y="10"/>
                      <a:pt x="16" y="9"/>
                    </a:cubicBezTo>
                    <a:cubicBezTo>
                      <a:pt x="16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31" name="Freeform 632"/>
              <p:cNvSpPr>
                <a:spLocks noEditPoints="1"/>
              </p:cNvSpPr>
              <p:nvPr/>
            </p:nvSpPr>
            <p:spPr bwMode="auto">
              <a:xfrm>
                <a:off x="-3792537" y="2636838"/>
                <a:ext cx="55563" cy="50800"/>
              </a:xfrm>
              <a:custGeom>
                <a:avLst/>
                <a:gdLst>
                  <a:gd name="T0" fmla="*/ 14 w 26"/>
                  <a:gd name="T1" fmla="*/ 24 h 24"/>
                  <a:gd name="T2" fmla="*/ 5 w 26"/>
                  <a:gd name="T3" fmla="*/ 20 h 24"/>
                  <a:gd name="T4" fmla="*/ 6 w 26"/>
                  <a:gd name="T5" fmla="*/ 3 h 24"/>
                  <a:gd name="T6" fmla="*/ 14 w 26"/>
                  <a:gd name="T7" fmla="*/ 0 h 24"/>
                  <a:gd name="T8" fmla="*/ 23 w 26"/>
                  <a:gd name="T9" fmla="*/ 5 h 24"/>
                  <a:gd name="T10" fmla="*/ 23 w 26"/>
                  <a:gd name="T11" fmla="*/ 5 h 24"/>
                  <a:gd name="T12" fmla="*/ 26 w 26"/>
                  <a:gd name="T13" fmla="*/ 14 h 24"/>
                  <a:gd name="T14" fmla="*/ 21 w 26"/>
                  <a:gd name="T15" fmla="*/ 22 h 24"/>
                  <a:gd name="T16" fmla="*/ 14 w 26"/>
                  <a:gd name="T17" fmla="*/ 24 h 24"/>
                  <a:gd name="T18" fmla="*/ 14 w 26"/>
                  <a:gd name="T19" fmla="*/ 8 h 24"/>
                  <a:gd name="T20" fmla="*/ 11 w 26"/>
                  <a:gd name="T21" fmla="*/ 9 h 24"/>
                  <a:gd name="T22" fmla="*/ 11 w 26"/>
                  <a:gd name="T23" fmla="*/ 15 h 24"/>
                  <a:gd name="T24" fmla="*/ 11 w 26"/>
                  <a:gd name="T25" fmla="*/ 15 h 24"/>
                  <a:gd name="T26" fmla="*/ 14 w 26"/>
                  <a:gd name="T27" fmla="*/ 16 h 24"/>
                  <a:gd name="T28" fmla="*/ 16 w 26"/>
                  <a:gd name="T29" fmla="*/ 15 h 24"/>
                  <a:gd name="T30" fmla="*/ 18 w 26"/>
                  <a:gd name="T31" fmla="*/ 13 h 24"/>
                  <a:gd name="T32" fmla="*/ 17 w 26"/>
                  <a:gd name="T33" fmla="*/ 10 h 24"/>
                  <a:gd name="T34" fmla="*/ 14 w 26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0" y="24"/>
                      <a:pt x="7" y="23"/>
                      <a:pt x="5" y="20"/>
                    </a:cubicBezTo>
                    <a:cubicBezTo>
                      <a:pt x="0" y="15"/>
                      <a:pt x="1" y="7"/>
                      <a:pt x="6" y="3"/>
                    </a:cubicBezTo>
                    <a:cubicBezTo>
                      <a:pt x="8" y="1"/>
                      <a:pt x="11" y="0"/>
                      <a:pt x="14" y="0"/>
                    </a:cubicBezTo>
                    <a:cubicBezTo>
                      <a:pt x="18" y="0"/>
                      <a:pt x="21" y="2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6" y="10"/>
                      <a:pt x="26" y="14"/>
                    </a:cubicBezTo>
                    <a:cubicBezTo>
                      <a:pt x="26" y="17"/>
                      <a:pt x="24" y="20"/>
                      <a:pt x="21" y="22"/>
                    </a:cubicBezTo>
                    <a:cubicBezTo>
                      <a:pt x="19" y="23"/>
                      <a:pt x="17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9"/>
                      <a:pt x="11" y="9"/>
                    </a:cubicBezTo>
                    <a:cubicBezTo>
                      <a:pt x="10" y="11"/>
                      <a:pt x="9" y="13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5" y="16"/>
                      <a:pt x="16" y="16"/>
                      <a:pt x="16" y="15"/>
                    </a:cubicBezTo>
                    <a:cubicBezTo>
                      <a:pt x="17" y="15"/>
                      <a:pt x="18" y="14"/>
                      <a:pt x="18" y="13"/>
                    </a:cubicBezTo>
                    <a:cubicBezTo>
                      <a:pt x="18" y="12"/>
                      <a:pt x="18" y="11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32" name="Freeform 633"/>
              <p:cNvSpPr>
                <a:spLocks noEditPoints="1"/>
              </p:cNvSpPr>
              <p:nvPr/>
            </p:nvSpPr>
            <p:spPr bwMode="auto">
              <a:xfrm>
                <a:off x="-3827462" y="2547938"/>
                <a:ext cx="57150" cy="52388"/>
              </a:xfrm>
              <a:custGeom>
                <a:avLst/>
                <a:gdLst>
                  <a:gd name="T0" fmla="*/ 14 w 26"/>
                  <a:gd name="T1" fmla="*/ 24 h 24"/>
                  <a:gd name="T2" fmla="*/ 14 w 26"/>
                  <a:gd name="T3" fmla="*/ 24 h 24"/>
                  <a:gd name="T4" fmla="*/ 14 w 26"/>
                  <a:gd name="T5" fmla="*/ 24 h 24"/>
                  <a:gd name="T6" fmla="*/ 6 w 26"/>
                  <a:gd name="T7" fmla="*/ 21 h 24"/>
                  <a:gd name="T8" fmla="*/ 5 w 26"/>
                  <a:gd name="T9" fmla="*/ 4 h 24"/>
                  <a:gd name="T10" fmla="*/ 14 w 26"/>
                  <a:gd name="T11" fmla="*/ 0 h 24"/>
                  <a:gd name="T12" fmla="*/ 22 w 26"/>
                  <a:gd name="T13" fmla="*/ 3 h 24"/>
                  <a:gd name="T14" fmla="*/ 26 w 26"/>
                  <a:gd name="T15" fmla="*/ 12 h 24"/>
                  <a:gd name="T16" fmla="*/ 23 w 26"/>
                  <a:gd name="T17" fmla="*/ 21 h 24"/>
                  <a:gd name="T18" fmla="*/ 14 w 26"/>
                  <a:gd name="T19" fmla="*/ 24 h 24"/>
                  <a:gd name="T20" fmla="*/ 14 w 26"/>
                  <a:gd name="T21" fmla="*/ 8 h 24"/>
                  <a:gd name="T22" fmla="*/ 11 w 26"/>
                  <a:gd name="T23" fmla="*/ 9 h 24"/>
                  <a:gd name="T24" fmla="*/ 11 w 26"/>
                  <a:gd name="T25" fmla="*/ 15 h 24"/>
                  <a:gd name="T26" fmla="*/ 14 w 26"/>
                  <a:gd name="T27" fmla="*/ 16 h 24"/>
                  <a:gd name="T28" fmla="*/ 14 w 26"/>
                  <a:gd name="T29" fmla="*/ 16 h 24"/>
                  <a:gd name="T30" fmla="*/ 17 w 26"/>
                  <a:gd name="T31" fmla="*/ 15 h 24"/>
                  <a:gd name="T32" fmla="*/ 18 w 26"/>
                  <a:gd name="T33" fmla="*/ 12 h 24"/>
                  <a:gd name="T34" fmla="*/ 17 w 26"/>
                  <a:gd name="T35" fmla="*/ 9 h 24"/>
                  <a:gd name="T36" fmla="*/ 14 w 26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1" y="24"/>
                      <a:pt x="8" y="23"/>
                      <a:pt x="6" y="21"/>
                    </a:cubicBezTo>
                    <a:cubicBezTo>
                      <a:pt x="1" y="16"/>
                      <a:pt x="0" y="9"/>
                      <a:pt x="5" y="4"/>
                    </a:cubicBezTo>
                    <a:cubicBezTo>
                      <a:pt x="7" y="1"/>
                      <a:pt x="10" y="0"/>
                      <a:pt x="14" y="0"/>
                    </a:cubicBezTo>
                    <a:cubicBezTo>
                      <a:pt x="17" y="0"/>
                      <a:pt x="20" y="1"/>
                      <a:pt x="22" y="3"/>
                    </a:cubicBezTo>
                    <a:cubicBezTo>
                      <a:pt x="25" y="6"/>
                      <a:pt x="26" y="9"/>
                      <a:pt x="26" y="12"/>
                    </a:cubicBezTo>
                    <a:cubicBezTo>
                      <a:pt x="26" y="15"/>
                      <a:pt x="25" y="19"/>
                      <a:pt x="23" y="21"/>
                    </a:cubicBezTo>
                    <a:cubicBezTo>
                      <a:pt x="21" y="23"/>
                      <a:pt x="18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2" y="8"/>
                      <a:pt x="11" y="9"/>
                    </a:cubicBezTo>
                    <a:cubicBezTo>
                      <a:pt x="9" y="11"/>
                      <a:pt x="9" y="13"/>
                      <a:pt x="11" y="15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6" y="16"/>
                      <a:pt x="17" y="15"/>
                    </a:cubicBezTo>
                    <a:cubicBezTo>
                      <a:pt x="18" y="14"/>
                      <a:pt x="18" y="13"/>
                      <a:pt x="18" y="12"/>
                    </a:cubicBezTo>
                    <a:cubicBezTo>
                      <a:pt x="18" y="11"/>
                      <a:pt x="18" y="10"/>
                      <a:pt x="17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33" name="Freeform 634"/>
              <p:cNvSpPr>
                <a:spLocks noEditPoints="1"/>
              </p:cNvSpPr>
              <p:nvPr/>
            </p:nvSpPr>
            <p:spPr bwMode="auto">
              <a:xfrm>
                <a:off x="-3778250" y="2524126"/>
                <a:ext cx="84138" cy="82550"/>
              </a:xfrm>
              <a:custGeom>
                <a:avLst/>
                <a:gdLst>
                  <a:gd name="T0" fmla="*/ 21 w 39"/>
                  <a:gd name="T1" fmla="*/ 38 h 38"/>
                  <a:gd name="T2" fmla="*/ 19 w 39"/>
                  <a:gd name="T3" fmla="*/ 38 h 38"/>
                  <a:gd name="T4" fmla="*/ 6 w 39"/>
                  <a:gd name="T5" fmla="*/ 32 h 38"/>
                  <a:gd name="T6" fmla="*/ 1 w 39"/>
                  <a:gd name="T7" fmla="*/ 19 h 38"/>
                  <a:gd name="T8" fmla="*/ 6 w 39"/>
                  <a:gd name="T9" fmla="*/ 5 h 38"/>
                  <a:gd name="T10" fmla="*/ 19 w 39"/>
                  <a:gd name="T11" fmla="*/ 0 h 38"/>
                  <a:gd name="T12" fmla="*/ 33 w 39"/>
                  <a:gd name="T13" fmla="*/ 7 h 38"/>
                  <a:gd name="T14" fmla="*/ 39 w 39"/>
                  <a:gd name="T15" fmla="*/ 21 h 38"/>
                  <a:gd name="T16" fmla="*/ 33 w 39"/>
                  <a:gd name="T17" fmla="*/ 34 h 38"/>
                  <a:gd name="T18" fmla="*/ 21 w 39"/>
                  <a:gd name="T19" fmla="*/ 38 h 38"/>
                  <a:gd name="T20" fmla="*/ 18 w 39"/>
                  <a:gd name="T21" fmla="*/ 8 h 38"/>
                  <a:gd name="T22" fmla="*/ 11 w 39"/>
                  <a:gd name="T23" fmla="*/ 11 h 38"/>
                  <a:gd name="T24" fmla="*/ 9 w 39"/>
                  <a:gd name="T25" fmla="*/ 18 h 38"/>
                  <a:gd name="T26" fmla="*/ 12 w 39"/>
                  <a:gd name="T27" fmla="*/ 26 h 38"/>
                  <a:gd name="T28" fmla="*/ 20 w 39"/>
                  <a:gd name="T29" fmla="*/ 30 h 38"/>
                  <a:gd name="T30" fmla="*/ 27 w 39"/>
                  <a:gd name="T31" fmla="*/ 28 h 38"/>
                  <a:gd name="T32" fmla="*/ 30 w 39"/>
                  <a:gd name="T33" fmla="*/ 21 h 38"/>
                  <a:gd name="T34" fmla="*/ 27 w 39"/>
                  <a:gd name="T35" fmla="*/ 12 h 38"/>
                  <a:gd name="T36" fmla="*/ 19 w 39"/>
                  <a:gd name="T37" fmla="*/ 8 h 38"/>
                  <a:gd name="T38" fmla="*/ 18 w 39"/>
                  <a:gd name="T39" fmla="*/ 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" h="38">
                    <a:moveTo>
                      <a:pt x="21" y="38"/>
                    </a:moveTo>
                    <a:cubicBezTo>
                      <a:pt x="20" y="38"/>
                      <a:pt x="20" y="38"/>
                      <a:pt x="19" y="38"/>
                    </a:cubicBezTo>
                    <a:cubicBezTo>
                      <a:pt x="14" y="38"/>
                      <a:pt x="9" y="35"/>
                      <a:pt x="6" y="32"/>
                    </a:cubicBezTo>
                    <a:cubicBezTo>
                      <a:pt x="3" y="28"/>
                      <a:pt x="1" y="24"/>
                      <a:pt x="1" y="19"/>
                    </a:cubicBezTo>
                    <a:cubicBezTo>
                      <a:pt x="0" y="14"/>
                      <a:pt x="2" y="9"/>
                      <a:pt x="6" y="5"/>
                    </a:cubicBezTo>
                    <a:cubicBezTo>
                      <a:pt x="9" y="2"/>
                      <a:pt x="14" y="0"/>
                      <a:pt x="19" y="0"/>
                    </a:cubicBezTo>
                    <a:cubicBezTo>
                      <a:pt x="24" y="0"/>
                      <a:pt x="29" y="3"/>
                      <a:pt x="33" y="7"/>
                    </a:cubicBezTo>
                    <a:cubicBezTo>
                      <a:pt x="37" y="11"/>
                      <a:pt x="39" y="16"/>
                      <a:pt x="39" y="21"/>
                    </a:cubicBezTo>
                    <a:cubicBezTo>
                      <a:pt x="39" y="26"/>
                      <a:pt x="36" y="31"/>
                      <a:pt x="33" y="34"/>
                    </a:cubicBezTo>
                    <a:cubicBezTo>
                      <a:pt x="29" y="37"/>
                      <a:pt x="25" y="38"/>
                      <a:pt x="21" y="38"/>
                    </a:cubicBezTo>
                    <a:close/>
                    <a:moveTo>
                      <a:pt x="18" y="8"/>
                    </a:moveTo>
                    <a:cubicBezTo>
                      <a:pt x="15" y="8"/>
                      <a:pt x="13" y="9"/>
                      <a:pt x="11" y="11"/>
                    </a:cubicBezTo>
                    <a:cubicBezTo>
                      <a:pt x="9" y="13"/>
                      <a:pt x="9" y="15"/>
                      <a:pt x="9" y="18"/>
                    </a:cubicBezTo>
                    <a:cubicBezTo>
                      <a:pt x="9" y="21"/>
                      <a:pt x="10" y="24"/>
                      <a:pt x="12" y="26"/>
                    </a:cubicBezTo>
                    <a:cubicBezTo>
                      <a:pt x="14" y="28"/>
                      <a:pt x="17" y="30"/>
                      <a:pt x="20" y="30"/>
                    </a:cubicBezTo>
                    <a:cubicBezTo>
                      <a:pt x="22" y="30"/>
                      <a:pt x="25" y="30"/>
                      <a:pt x="27" y="28"/>
                    </a:cubicBezTo>
                    <a:cubicBezTo>
                      <a:pt x="29" y="26"/>
                      <a:pt x="30" y="24"/>
                      <a:pt x="30" y="21"/>
                    </a:cubicBezTo>
                    <a:cubicBezTo>
                      <a:pt x="31" y="18"/>
                      <a:pt x="29" y="15"/>
                      <a:pt x="27" y="12"/>
                    </a:cubicBezTo>
                    <a:cubicBezTo>
                      <a:pt x="25" y="10"/>
                      <a:pt x="22" y="8"/>
                      <a:pt x="19" y="8"/>
                    </a:cubicBezTo>
                    <a:lnTo>
                      <a:pt x="18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34" name="Freeform 635"/>
              <p:cNvSpPr>
                <a:spLocks noEditPoints="1"/>
              </p:cNvSpPr>
              <p:nvPr/>
            </p:nvSpPr>
            <p:spPr bwMode="auto">
              <a:xfrm>
                <a:off x="-3800475" y="2573338"/>
                <a:ext cx="55563" cy="52388"/>
              </a:xfrm>
              <a:custGeom>
                <a:avLst/>
                <a:gdLst>
                  <a:gd name="T0" fmla="*/ 14 w 26"/>
                  <a:gd name="T1" fmla="*/ 24 h 24"/>
                  <a:gd name="T2" fmla="*/ 5 w 26"/>
                  <a:gd name="T3" fmla="*/ 20 h 24"/>
                  <a:gd name="T4" fmla="*/ 5 w 26"/>
                  <a:gd name="T5" fmla="*/ 3 h 24"/>
                  <a:gd name="T6" fmla="*/ 13 w 26"/>
                  <a:gd name="T7" fmla="*/ 0 h 24"/>
                  <a:gd name="T8" fmla="*/ 23 w 26"/>
                  <a:gd name="T9" fmla="*/ 4 h 24"/>
                  <a:gd name="T10" fmla="*/ 26 w 26"/>
                  <a:gd name="T11" fmla="*/ 13 h 24"/>
                  <a:gd name="T12" fmla="*/ 22 w 26"/>
                  <a:gd name="T13" fmla="*/ 21 h 24"/>
                  <a:gd name="T14" fmla="*/ 14 w 26"/>
                  <a:gd name="T15" fmla="*/ 24 h 24"/>
                  <a:gd name="T16" fmla="*/ 13 w 26"/>
                  <a:gd name="T17" fmla="*/ 8 h 24"/>
                  <a:gd name="T18" fmla="*/ 11 w 26"/>
                  <a:gd name="T19" fmla="*/ 9 h 24"/>
                  <a:gd name="T20" fmla="*/ 11 w 26"/>
                  <a:gd name="T21" fmla="*/ 15 h 24"/>
                  <a:gd name="T22" fmla="*/ 17 w 26"/>
                  <a:gd name="T23" fmla="*/ 15 h 24"/>
                  <a:gd name="T24" fmla="*/ 18 w 26"/>
                  <a:gd name="T25" fmla="*/ 13 h 24"/>
                  <a:gd name="T26" fmla="*/ 17 w 26"/>
                  <a:gd name="T27" fmla="*/ 9 h 24"/>
                  <a:gd name="T28" fmla="*/ 13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1" y="24"/>
                      <a:pt x="7" y="23"/>
                      <a:pt x="5" y="20"/>
                    </a:cubicBezTo>
                    <a:cubicBezTo>
                      <a:pt x="0" y="16"/>
                      <a:pt x="0" y="8"/>
                      <a:pt x="5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7" y="0"/>
                      <a:pt x="20" y="1"/>
                      <a:pt x="23" y="4"/>
                    </a:cubicBezTo>
                    <a:cubicBezTo>
                      <a:pt x="25" y="6"/>
                      <a:pt x="26" y="10"/>
                      <a:pt x="26" y="13"/>
                    </a:cubicBezTo>
                    <a:cubicBezTo>
                      <a:pt x="26" y="16"/>
                      <a:pt x="25" y="19"/>
                      <a:pt x="22" y="21"/>
                    </a:cubicBezTo>
                    <a:cubicBezTo>
                      <a:pt x="20" y="23"/>
                      <a:pt x="17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1" y="9"/>
                    </a:cubicBezTo>
                    <a:cubicBezTo>
                      <a:pt x="9" y="10"/>
                      <a:pt x="9" y="13"/>
                      <a:pt x="11" y="15"/>
                    </a:cubicBezTo>
                    <a:cubicBezTo>
                      <a:pt x="12" y="16"/>
                      <a:pt x="15" y="17"/>
                      <a:pt x="17" y="15"/>
                    </a:cubicBezTo>
                    <a:cubicBezTo>
                      <a:pt x="18" y="14"/>
                      <a:pt x="18" y="13"/>
                      <a:pt x="18" y="13"/>
                    </a:cubicBezTo>
                    <a:cubicBezTo>
                      <a:pt x="18" y="11"/>
                      <a:pt x="18" y="10"/>
                      <a:pt x="17" y="9"/>
                    </a:cubicBezTo>
                    <a:cubicBezTo>
                      <a:pt x="16" y="8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35" name="Freeform 636"/>
              <p:cNvSpPr>
                <a:spLocks noEditPoints="1"/>
              </p:cNvSpPr>
              <p:nvPr/>
            </p:nvSpPr>
            <p:spPr bwMode="auto">
              <a:xfrm>
                <a:off x="-3778250" y="2600326"/>
                <a:ext cx="58738" cy="52388"/>
              </a:xfrm>
              <a:custGeom>
                <a:avLst/>
                <a:gdLst>
                  <a:gd name="T0" fmla="*/ 14 w 27"/>
                  <a:gd name="T1" fmla="*/ 25 h 25"/>
                  <a:gd name="T2" fmla="*/ 5 w 27"/>
                  <a:gd name="T3" fmla="*/ 21 h 25"/>
                  <a:gd name="T4" fmla="*/ 6 w 27"/>
                  <a:gd name="T5" fmla="*/ 3 h 25"/>
                  <a:gd name="T6" fmla="*/ 14 w 27"/>
                  <a:gd name="T7" fmla="*/ 0 h 25"/>
                  <a:gd name="T8" fmla="*/ 23 w 27"/>
                  <a:gd name="T9" fmla="*/ 5 h 25"/>
                  <a:gd name="T10" fmla="*/ 26 w 27"/>
                  <a:gd name="T11" fmla="*/ 14 h 25"/>
                  <a:gd name="T12" fmla="*/ 22 w 27"/>
                  <a:gd name="T13" fmla="*/ 22 h 25"/>
                  <a:gd name="T14" fmla="*/ 14 w 27"/>
                  <a:gd name="T15" fmla="*/ 25 h 25"/>
                  <a:gd name="T16" fmla="*/ 14 w 27"/>
                  <a:gd name="T17" fmla="*/ 8 h 25"/>
                  <a:gd name="T18" fmla="*/ 11 w 27"/>
                  <a:gd name="T19" fmla="*/ 9 h 25"/>
                  <a:gd name="T20" fmla="*/ 11 w 27"/>
                  <a:gd name="T21" fmla="*/ 15 h 25"/>
                  <a:gd name="T22" fmla="*/ 14 w 27"/>
                  <a:gd name="T23" fmla="*/ 17 h 25"/>
                  <a:gd name="T24" fmla="*/ 17 w 27"/>
                  <a:gd name="T25" fmla="*/ 16 h 25"/>
                  <a:gd name="T26" fmla="*/ 18 w 27"/>
                  <a:gd name="T27" fmla="*/ 13 h 25"/>
                  <a:gd name="T28" fmla="*/ 17 w 27"/>
                  <a:gd name="T29" fmla="*/ 10 h 25"/>
                  <a:gd name="T30" fmla="*/ 14 w 27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5">
                    <a:moveTo>
                      <a:pt x="14" y="25"/>
                    </a:moveTo>
                    <a:cubicBezTo>
                      <a:pt x="11" y="25"/>
                      <a:pt x="7" y="23"/>
                      <a:pt x="5" y="21"/>
                    </a:cubicBezTo>
                    <a:cubicBezTo>
                      <a:pt x="0" y="15"/>
                      <a:pt x="1" y="8"/>
                      <a:pt x="6" y="3"/>
                    </a:cubicBezTo>
                    <a:cubicBezTo>
                      <a:pt x="8" y="1"/>
                      <a:pt x="11" y="0"/>
                      <a:pt x="14" y="0"/>
                    </a:cubicBezTo>
                    <a:cubicBezTo>
                      <a:pt x="17" y="0"/>
                      <a:pt x="21" y="2"/>
                      <a:pt x="23" y="5"/>
                    </a:cubicBezTo>
                    <a:cubicBezTo>
                      <a:pt x="25" y="7"/>
                      <a:pt x="27" y="11"/>
                      <a:pt x="26" y="14"/>
                    </a:cubicBezTo>
                    <a:cubicBezTo>
                      <a:pt x="26" y="17"/>
                      <a:pt x="25" y="20"/>
                      <a:pt x="22" y="22"/>
                    </a:cubicBezTo>
                    <a:cubicBezTo>
                      <a:pt x="20" y="24"/>
                      <a:pt x="17" y="25"/>
                      <a:pt x="14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8"/>
                      <a:pt x="11" y="9"/>
                    </a:cubicBezTo>
                    <a:cubicBezTo>
                      <a:pt x="10" y="11"/>
                      <a:pt x="9" y="13"/>
                      <a:pt x="11" y="15"/>
                    </a:cubicBezTo>
                    <a:cubicBezTo>
                      <a:pt x="12" y="16"/>
                      <a:pt x="13" y="17"/>
                      <a:pt x="14" y="17"/>
                    </a:cubicBezTo>
                    <a:cubicBezTo>
                      <a:pt x="15" y="17"/>
                      <a:pt x="16" y="16"/>
                      <a:pt x="17" y="16"/>
                    </a:cubicBezTo>
                    <a:cubicBezTo>
                      <a:pt x="18" y="15"/>
                      <a:pt x="18" y="14"/>
                      <a:pt x="18" y="13"/>
                    </a:cubicBezTo>
                    <a:cubicBezTo>
                      <a:pt x="18" y="12"/>
                      <a:pt x="18" y="11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36" name="Freeform 637"/>
              <p:cNvSpPr>
                <a:spLocks noEditPoints="1"/>
              </p:cNvSpPr>
              <p:nvPr/>
            </p:nvSpPr>
            <p:spPr bwMode="auto">
              <a:xfrm>
                <a:off x="-3797300" y="2749551"/>
                <a:ext cx="57150" cy="49213"/>
              </a:xfrm>
              <a:custGeom>
                <a:avLst/>
                <a:gdLst>
                  <a:gd name="T0" fmla="*/ 13 w 26"/>
                  <a:gd name="T1" fmla="*/ 23 h 23"/>
                  <a:gd name="T2" fmla="*/ 11 w 26"/>
                  <a:gd name="T3" fmla="*/ 23 h 23"/>
                  <a:gd name="T4" fmla="*/ 4 w 26"/>
                  <a:gd name="T5" fmla="*/ 18 h 23"/>
                  <a:gd name="T6" fmla="*/ 8 w 26"/>
                  <a:gd name="T7" fmla="*/ 2 h 23"/>
                  <a:gd name="T8" fmla="*/ 15 w 26"/>
                  <a:gd name="T9" fmla="*/ 0 h 23"/>
                  <a:gd name="T10" fmla="*/ 24 w 26"/>
                  <a:gd name="T11" fmla="*/ 5 h 23"/>
                  <a:gd name="T12" fmla="*/ 25 w 26"/>
                  <a:gd name="T13" fmla="*/ 14 h 23"/>
                  <a:gd name="T14" fmla="*/ 20 w 26"/>
                  <a:gd name="T15" fmla="*/ 21 h 23"/>
                  <a:gd name="T16" fmla="*/ 13 w 26"/>
                  <a:gd name="T17" fmla="*/ 23 h 23"/>
                  <a:gd name="T18" fmla="*/ 15 w 26"/>
                  <a:gd name="T19" fmla="*/ 8 h 23"/>
                  <a:gd name="T20" fmla="*/ 12 w 26"/>
                  <a:gd name="T21" fmla="*/ 9 h 23"/>
                  <a:gd name="T22" fmla="*/ 10 w 26"/>
                  <a:gd name="T23" fmla="*/ 14 h 23"/>
                  <a:gd name="T24" fmla="*/ 12 w 26"/>
                  <a:gd name="T25" fmla="*/ 15 h 23"/>
                  <a:gd name="T26" fmla="*/ 16 w 26"/>
                  <a:gd name="T27" fmla="*/ 14 h 23"/>
                  <a:gd name="T28" fmla="*/ 18 w 26"/>
                  <a:gd name="T29" fmla="*/ 12 h 23"/>
                  <a:gd name="T30" fmla="*/ 17 w 26"/>
                  <a:gd name="T31" fmla="*/ 10 h 23"/>
                  <a:gd name="T32" fmla="*/ 15 w 26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3" y="23"/>
                      <a:pt x="12" y="23"/>
                      <a:pt x="11" y="23"/>
                    </a:cubicBezTo>
                    <a:cubicBezTo>
                      <a:pt x="8" y="22"/>
                      <a:pt x="5" y="21"/>
                      <a:pt x="4" y="18"/>
                    </a:cubicBezTo>
                    <a:cubicBezTo>
                      <a:pt x="0" y="13"/>
                      <a:pt x="2" y="6"/>
                      <a:pt x="8" y="2"/>
                    </a:cubicBezTo>
                    <a:cubicBezTo>
                      <a:pt x="10" y="1"/>
                      <a:pt x="12" y="0"/>
                      <a:pt x="15" y="0"/>
                    </a:cubicBezTo>
                    <a:cubicBezTo>
                      <a:pt x="19" y="0"/>
                      <a:pt x="22" y="2"/>
                      <a:pt x="24" y="5"/>
                    </a:cubicBezTo>
                    <a:cubicBezTo>
                      <a:pt x="26" y="8"/>
                      <a:pt x="26" y="11"/>
                      <a:pt x="25" y="14"/>
                    </a:cubicBezTo>
                    <a:cubicBezTo>
                      <a:pt x="25" y="17"/>
                      <a:pt x="23" y="20"/>
                      <a:pt x="20" y="21"/>
                    </a:cubicBezTo>
                    <a:cubicBezTo>
                      <a:pt x="18" y="23"/>
                      <a:pt x="16" y="23"/>
                      <a:pt x="13" y="23"/>
                    </a:cubicBezTo>
                    <a:close/>
                    <a:moveTo>
                      <a:pt x="15" y="8"/>
                    </a:moveTo>
                    <a:cubicBezTo>
                      <a:pt x="14" y="8"/>
                      <a:pt x="13" y="8"/>
                      <a:pt x="12" y="9"/>
                    </a:cubicBezTo>
                    <a:cubicBezTo>
                      <a:pt x="10" y="10"/>
                      <a:pt x="10" y="12"/>
                      <a:pt x="10" y="14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3" y="15"/>
                      <a:pt x="15" y="15"/>
                      <a:pt x="16" y="14"/>
                    </a:cubicBezTo>
                    <a:cubicBezTo>
                      <a:pt x="17" y="14"/>
                      <a:pt x="17" y="13"/>
                      <a:pt x="18" y="12"/>
                    </a:cubicBezTo>
                    <a:cubicBezTo>
                      <a:pt x="18" y="11"/>
                      <a:pt x="18" y="10"/>
                      <a:pt x="17" y="10"/>
                    </a:cubicBezTo>
                    <a:cubicBezTo>
                      <a:pt x="17" y="9"/>
                      <a:pt x="16" y="8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37" name="Freeform 638"/>
              <p:cNvSpPr>
                <a:spLocks noEditPoints="1"/>
              </p:cNvSpPr>
              <p:nvPr/>
            </p:nvSpPr>
            <p:spPr bwMode="auto">
              <a:xfrm>
                <a:off x="-3779837" y="2778126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3 w 26"/>
                  <a:gd name="T3" fmla="*/ 17 h 23"/>
                  <a:gd name="T4" fmla="*/ 8 w 26"/>
                  <a:gd name="T5" fmla="*/ 1 h 23"/>
                  <a:gd name="T6" fmla="*/ 14 w 26"/>
                  <a:gd name="T7" fmla="*/ 0 h 23"/>
                  <a:gd name="T8" fmla="*/ 24 w 26"/>
                  <a:gd name="T9" fmla="*/ 5 h 23"/>
                  <a:gd name="T10" fmla="*/ 25 w 26"/>
                  <a:gd name="T11" fmla="*/ 14 h 23"/>
                  <a:gd name="T12" fmla="*/ 19 w 26"/>
                  <a:gd name="T13" fmla="*/ 21 h 23"/>
                  <a:gd name="T14" fmla="*/ 13 w 26"/>
                  <a:gd name="T15" fmla="*/ 23 h 23"/>
                  <a:gd name="T16" fmla="*/ 14 w 26"/>
                  <a:gd name="T17" fmla="*/ 8 h 23"/>
                  <a:gd name="T18" fmla="*/ 12 w 26"/>
                  <a:gd name="T19" fmla="*/ 8 h 23"/>
                  <a:gd name="T20" fmla="*/ 10 w 26"/>
                  <a:gd name="T21" fmla="*/ 13 h 23"/>
                  <a:gd name="T22" fmla="*/ 15 w 26"/>
                  <a:gd name="T23" fmla="*/ 14 h 23"/>
                  <a:gd name="T24" fmla="*/ 17 w 26"/>
                  <a:gd name="T25" fmla="*/ 11 h 23"/>
                  <a:gd name="T26" fmla="*/ 17 w 26"/>
                  <a:gd name="T27" fmla="*/ 9 h 23"/>
                  <a:gd name="T28" fmla="*/ 14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8" y="23"/>
                      <a:pt x="5" y="21"/>
                      <a:pt x="3" y="17"/>
                    </a:cubicBezTo>
                    <a:cubicBezTo>
                      <a:pt x="0" y="12"/>
                      <a:pt x="2" y="5"/>
                      <a:pt x="8" y="1"/>
                    </a:cubicBezTo>
                    <a:cubicBezTo>
                      <a:pt x="10" y="0"/>
                      <a:pt x="12" y="0"/>
                      <a:pt x="14" y="0"/>
                    </a:cubicBezTo>
                    <a:cubicBezTo>
                      <a:pt x="18" y="0"/>
                      <a:pt x="22" y="2"/>
                      <a:pt x="24" y="5"/>
                    </a:cubicBezTo>
                    <a:cubicBezTo>
                      <a:pt x="25" y="8"/>
                      <a:pt x="26" y="11"/>
                      <a:pt x="25" y="14"/>
                    </a:cubicBezTo>
                    <a:cubicBezTo>
                      <a:pt x="24" y="17"/>
                      <a:pt x="22" y="19"/>
                      <a:pt x="19" y="21"/>
                    </a:cubicBezTo>
                    <a:cubicBezTo>
                      <a:pt x="17" y="22"/>
                      <a:pt x="15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2" y="8"/>
                    </a:cubicBezTo>
                    <a:cubicBezTo>
                      <a:pt x="10" y="9"/>
                      <a:pt x="9" y="12"/>
                      <a:pt x="10" y="13"/>
                    </a:cubicBezTo>
                    <a:cubicBezTo>
                      <a:pt x="11" y="15"/>
                      <a:pt x="13" y="15"/>
                      <a:pt x="15" y="14"/>
                    </a:cubicBezTo>
                    <a:cubicBezTo>
                      <a:pt x="16" y="13"/>
                      <a:pt x="17" y="12"/>
                      <a:pt x="17" y="11"/>
                    </a:cubicBezTo>
                    <a:cubicBezTo>
                      <a:pt x="17" y="11"/>
                      <a:pt x="17" y="10"/>
                      <a:pt x="17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38" name="Freeform 639"/>
              <p:cNvSpPr>
                <a:spLocks noEditPoints="1"/>
              </p:cNvSpPr>
              <p:nvPr/>
            </p:nvSpPr>
            <p:spPr bwMode="auto">
              <a:xfrm>
                <a:off x="-3763962" y="2803526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3 w 26"/>
                  <a:gd name="T3" fmla="*/ 18 h 23"/>
                  <a:gd name="T4" fmla="*/ 8 w 26"/>
                  <a:gd name="T5" fmla="*/ 2 h 23"/>
                  <a:gd name="T6" fmla="*/ 14 w 26"/>
                  <a:gd name="T7" fmla="*/ 0 h 23"/>
                  <a:gd name="T8" fmla="*/ 24 w 26"/>
                  <a:gd name="T9" fmla="*/ 6 h 23"/>
                  <a:gd name="T10" fmla="*/ 25 w 26"/>
                  <a:gd name="T11" fmla="*/ 15 h 23"/>
                  <a:gd name="T12" fmla="*/ 18 w 26"/>
                  <a:gd name="T13" fmla="*/ 22 h 23"/>
                  <a:gd name="T14" fmla="*/ 13 w 26"/>
                  <a:gd name="T15" fmla="*/ 23 h 23"/>
                  <a:gd name="T16" fmla="*/ 14 w 26"/>
                  <a:gd name="T17" fmla="*/ 8 h 23"/>
                  <a:gd name="T18" fmla="*/ 12 w 26"/>
                  <a:gd name="T19" fmla="*/ 9 h 23"/>
                  <a:gd name="T20" fmla="*/ 10 w 26"/>
                  <a:gd name="T21" fmla="*/ 14 h 23"/>
                  <a:gd name="T22" fmla="*/ 13 w 26"/>
                  <a:gd name="T23" fmla="*/ 15 h 23"/>
                  <a:gd name="T24" fmla="*/ 15 w 26"/>
                  <a:gd name="T25" fmla="*/ 15 h 23"/>
                  <a:gd name="T26" fmla="*/ 17 w 26"/>
                  <a:gd name="T27" fmla="*/ 12 h 23"/>
                  <a:gd name="T28" fmla="*/ 17 w 26"/>
                  <a:gd name="T29" fmla="*/ 10 h 23"/>
                  <a:gd name="T30" fmla="*/ 14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8" y="23"/>
                      <a:pt x="4" y="21"/>
                      <a:pt x="3" y="18"/>
                    </a:cubicBezTo>
                    <a:cubicBezTo>
                      <a:pt x="0" y="12"/>
                      <a:pt x="2" y="5"/>
                      <a:pt x="8" y="2"/>
                    </a:cubicBezTo>
                    <a:cubicBezTo>
                      <a:pt x="10" y="1"/>
                      <a:pt x="12" y="0"/>
                      <a:pt x="14" y="0"/>
                    </a:cubicBezTo>
                    <a:cubicBezTo>
                      <a:pt x="18" y="0"/>
                      <a:pt x="22" y="3"/>
                      <a:pt x="24" y="6"/>
                    </a:cubicBezTo>
                    <a:cubicBezTo>
                      <a:pt x="26" y="9"/>
                      <a:pt x="26" y="12"/>
                      <a:pt x="25" y="15"/>
                    </a:cubicBezTo>
                    <a:cubicBezTo>
                      <a:pt x="24" y="18"/>
                      <a:pt x="21" y="21"/>
                      <a:pt x="18" y="22"/>
                    </a:cubicBezTo>
                    <a:cubicBezTo>
                      <a:pt x="17" y="23"/>
                      <a:pt x="15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9"/>
                      <a:pt x="12" y="9"/>
                    </a:cubicBezTo>
                    <a:cubicBezTo>
                      <a:pt x="10" y="10"/>
                      <a:pt x="9" y="12"/>
                      <a:pt x="10" y="14"/>
                    </a:cubicBezTo>
                    <a:cubicBezTo>
                      <a:pt x="10" y="15"/>
                      <a:pt x="11" y="15"/>
                      <a:pt x="13" y="15"/>
                    </a:cubicBezTo>
                    <a:cubicBezTo>
                      <a:pt x="13" y="15"/>
                      <a:pt x="14" y="15"/>
                      <a:pt x="15" y="15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39" name="Freeform 640"/>
              <p:cNvSpPr>
                <a:spLocks noEditPoints="1"/>
              </p:cNvSpPr>
              <p:nvPr/>
            </p:nvSpPr>
            <p:spPr bwMode="auto">
              <a:xfrm>
                <a:off x="-3751262" y="2833688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3 w 26"/>
                  <a:gd name="T3" fmla="*/ 16 h 23"/>
                  <a:gd name="T4" fmla="*/ 9 w 26"/>
                  <a:gd name="T5" fmla="*/ 1 h 23"/>
                  <a:gd name="T6" fmla="*/ 14 w 26"/>
                  <a:gd name="T7" fmla="*/ 0 h 23"/>
                  <a:gd name="T8" fmla="*/ 25 w 26"/>
                  <a:gd name="T9" fmla="*/ 6 h 23"/>
                  <a:gd name="T10" fmla="*/ 25 w 26"/>
                  <a:gd name="T11" fmla="*/ 15 h 23"/>
                  <a:gd name="T12" fmla="*/ 18 w 26"/>
                  <a:gd name="T13" fmla="*/ 21 h 23"/>
                  <a:gd name="T14" fmla="*/ 13 w 26"/>
                  <a:gd name="T15" fmla="*/ 23 h 23"/>
                  <a:gd name="T16" fmla="*/ 14 w 26"/>
                  <a:gd name="T17" fmla="*/ 8 h 23"/>
                  <a:gd name="T18" fmla="*/ 12 w 26"/>
                  <a:gd name="T19" fmla="*/ 8 h 23"/>
                  <a:gd name="T20" fmla="*/ 10 w 26"/>
                  <a:gd name="T21" fmla="*/ 13 h 23"/>
                  <a:gd name="T22" fmla="*/ 15 w 26"/>
                  <a:gd name="T23" fmla="*/ 14 h 23"/>
                  <a:gd name="T24" fmla="*/ 17 w 26"/>
                  <a:gd name="T25" fmla="*/ 12 h 23"/>
                  <a:gd name="T26" fmla="*/ 17 w 26"/>
                  <a:gd name="T27" fmla="*/ 9 h 23"/>
                  <a:gd name="T28" fmla="*/ 14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8" y="23"/>
                      <a:pt x="4" y="20"/>
                      <a:pt x="3" y="16"/>
                    </a:cubicBezTo>
                    <a:cubicBezTo>
                      <a:pt x="0" y="11"/>
                      <a:pt x="3" y="4"/>
                      <a:pt x="9" y="1"/>
                    </a:cubicBezTo>
                    <a:cubicBezTo>
                      <a:pt x="11" y="0"/>
                      <a:pt x="12" y="0"/>
                      <a:pt x="14" y="0"/>
                    </a:cubicBezTo>
                    <a:cubicBezTo>
                      <a:pt x="19" y="0"/>
                      <a:pt x="23" y="2"/>
                      <a:pt x="25" y="6"/>
                    </a:cubicBezTo>
                    <a:cubicBezTo>
                      <a:pt x="26" y="9"/>
                      <a:pt x="26" y="12"/>
                      <a:pt x="25" y="15"/>
                    </a:cubicBezTo>
                    <a:cubicBezTo>
                      <a:pt x="24" y="18"/>
                      <a:pt x="21" y="20"/>
                      <a:pt x="18" y="21"/>
                    </a:cubicBezTo>
                    <a:cubicBezTo>
                      <a:pt x="17" y="22"/>
                      <a:pt x="15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4" y="8"/>
                      <a:pt x="13" y="8"/>
                      <a:pt x="12" y="8"/>
                    </a:cubicBezTo>
                    <a:cubicBezTo>
                      <a:pt x="10" y="9"/>
                      <a:pt x="9" y="11"/>
                      <a:pt x="10" y="13"/>
                    </a:cubicBezTo>
                    <a:cubicBezTo>
                      <a:pt x="11" y="14"/>
                      <a:pt x="13" y="15"/>
                      <a:pt x="15" y="14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8" y="11"/>
                      <a:pt x="18" y="10"/>
                      <a:pt x="17" y="9"/>
                    </a:cubicBezTo>
                    <a:cubicBezTo>
                      <a:pt x="17" y="8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40" name="Freeform 641"/>
              <p:cNvSpPr>
                <a:spLocks noEditPoints="1"/>
              </p:cNvSpPr>
              <p:nvPr/>
            </p:nvSpPr>
            <p:spPr bwMode="auto">
              <a:xfrm>
                <a:off x="-3738562" y="2862263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2 w 26"/>
                  <a:gd name="T3" fmla="*/ 16 h 23"/>
                  <a:gd name="T4" fmla="*/ 9 w 26"/>
                  <a:gd name="T5" fmla="*/ 1 h 23"/>
                  <a:gd name="T6" fmla="*/ 14 w 26"/>
                  <a:gd name="T7" fmla="*/ 0 h 23"/>
                  <a:gd name="T8" fmla="*/ 25 w 26"/>
                  <a:gd name="T9" fmla="*/ 7 h 23"/>
                  <a:gd name="T10" fmla="*/ 24 w 26"/>
                  <a:gd name="T11" fmla="*/ 16 h 23"/>
                  <a:gd name="T12" fmla="*/ 17 w 26"/>
                  <a:gd name="T13" fmla="*/ 22 h 23"/>
                  <a:gd name="T14" fmla="*/ 13 w 26"/>
                  <a:gd name="T15" fmla="*/ 23 h 23"/>
                  <a:gd name="T16" fmla="*/ 14 w 26"/>
                  <a:gd name="T17" fmla="*/ 8 h 23"/>
                  <a:gd name="T18" fmla="*/ 12 w 26"/>
                  <a:gd name="T19" fmla="*/ 8 h 23"/>
                  <a:gd name="T20" fmla="*/ 10 w 26"/>
                  <a:gd name="T21" fmla="*/ 13 h 23"/>
                  <a:gd name="T22" fmla="*/ 15 w 26"/>
                  <a:gd name="T23" fmla="*/ 14 h 23"/>
                  <a:gd name="T24" fmla="*/ 17 w 26"/>
                  <a:gd name="T25" fmla="*/ 12 h 23"/>
                  <a:gd name="T26" fmla="*/ 17 w 26"/>
                  <a:gd name="T27" fmla="*/ 10 h 23"/>
                  <a:gd name="T28" fmla="*/ 14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8" y="23"/>
                      <a:pt x="4" y="20"/>
                      <a:pt x="2" y="16"/>
                    </a:cubicBezTo>
                    <a:cubicBezTo>
                      <a:pt x="0" y="10"/>
                      <a:pt x="3" y="4"/>
                      <a:pt x="9" y="1"/>
                    </a:cubicBezTo>
                    <a:cubicBezTo>
                      <a:pt x="11" y="0"/>
                      <a:pt x="12" y="0"/>
                      <a:pt x="14" y="0"/>
                    </a:cubicBezTo>
                    <a:cubicBezTo>
                      <a:pt x="19" y="0"/>
                      <a:pt x="23" y="3"/>
                      <a:pt x="25" y="7"/>
                    </a:cubicBezTo>
                    <a:cubicBezTo>
                      <a:pt x="26" y="10"/>
                      <a:pt x="26" y="13"/>
                      <a:pt x="24" y="16"/>
                    </a:cubicBezTo>
                    <a:cubicBezTo>
                      <a:pt x="23" y="19"/>
                      <a:pt x="21" y="21"/>
                      <a:pt x="17" y="22"/>
                    </a:cubicBezTo>
                    <a:cubicBezTo>
                      <a:pt x="16" y="23"/>
                      <a:pt x="14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2" y="8"/>
                    </a:cubicBezTo>
                    <a:cubicBezTo>
                      <a:pt x="10" y="9"/>
                      <a:pt x="9" y="11"/>
                      <a:pt x="10" y="13"/>
                    </a:cubicBezTo>
                    <a:cubicBezTo>
                      <a:pt x="10" y="15"/>
                      <a:pt x="13" y="15"/>
                      <a:pt x="15" y="14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2"/>
                      <a:pt x="18" y="11"/>
                      <a:pt x="17" y="10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41" name="Freeform 642"/>
              <p:cNvSpPr>
                <a:spLocks noEditPoints="1"/>
              </p:cNvSpPr>
              <p:nvPr/>
            </p:nvSpPr>
            <p:spPr bwMode="auto">
              <a:xfrm>
                <a:off x="-3725862" y="2889251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1 w 25"/>
                  <a:gd name="T3" fmla="*/ 16 h 24"/>
                  <a:gd name="T4" fmla="*/ 2 w 25"/>
                  <a:gd name="T5" fmla="*/ 7 h 24"/>
                  <a:gd name="T6" fmla="*/ 9 w 25"/>
                  <a:gd name="T7" fmla="*/ 1 h 24"/>
                  <a:gd name="T8" fmla="*/ 18 w 25"/>
                  <a:gd name="T9" fmla="*/ 2 h 24"/>
                  <a:gd name="T10" fmla="*/ 24 w 25"/>
                  <a:gd name="T11" fmla="*/ 8 h 24"/>
                  <a:gd name="T12" fmla="*/ 23 w 25"/>
                  <a:gd name="T13" fmla="*/ 17 h 24"/>
                  <a:gd name="T14" fmla="*/ 16 w 25"/>
                  <a:gd name="T15" fmla="*/ 23 h 24"/>
                  <a:gd name="T16" fmla="*/ 12 w 25"/>
                  <a:gd name="T17" fmla="*/ 24 h 24"/>
                  <a:gd name="T18" fmla="*/ 13 w 25"/>
                  <a:gd name="T19" fmla="*/ 9 h 24"/>
                  <a:gd name="T20" fmla="*/ 11 w 25"/>
                  <a:gd name="T21" fmla="*/ 9 h 24"/>
                  <a:gd name="T22" fmla="*/ 9 w 25"/>
                  <a:gd name="T23" fmla="*/ 11 h 24"/>
                  <a:gd name="T24" fmla="*/ 9 w 25"/>
                  <a:gd name="T25" fmla="*/ 14 h 24"/>
                  <a:gd name="T26" fmla="*/ 14 w 25"/>
                  <a:gd name="T27" fmla="*/ 15 h 24"/>
                  <a:gd name="T28" fmla="*/ 16 w 25"/>
                  <a:gd name="T29" fmla="*/ 13 h 24"/>
                  <a:gd name="T30" fmla="*/ 16 w 25"/>
                  <a:gd name="T31" fmla="*/ 11 h 24"/>
                  <a:gd name="T32" fmla="*/ 15 w 25"/>
                  <a:gd name="T33" fmla="*/ 9 h 24"/>
                  <a:gd name="T34" fmla="*/ 13 w 25"/>
                  <a:gd name="T35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7" y="24"/>
                      <a:pt x="2" y="21"/>
                      <a:pt x="1" y="16"/>
                    </a:cubicBezTo>
                    <a:cubicBezTo>
                      <a:pt x="0" y="13"/>
                      <a:pt x="0" y="10"/>
                      <a:pt x="2" y="7"/>
                    </a:cubicBezTo>
                    <a:cubicBezTo>
                      <a:pt x="3" y="5"/>
                      <a:pt x="6" y="3"/>
                      <a:pt x="9" y="1"/>
                    </a:cubicBezTo>
                    <a:cubicBezTo>
                      <a:pt x="12" y="0"/>
                      <a:pt x="15" y="0"/>
                      <a:pt x="18" y="2"/>
                    </a:cubicBezTo>
                    <a:cubicBezTo>
                      <a:pt x="21" y="3"/>
                      <a:pt x="23" y="5"/>
                      <a:pt x="24" y="8"/>
                    </a:cubicBezTo>
                    <a:cubicBezTo>
                      <a:pt x="25" y="11"/>
                      <a:pt x="25" y="14"/>
                      <a:pt x="23" y="17"/>
                    </a:cubicBezTo>
                    <a:cubicBezTo>
                      <a:pt x="22" y="20"/>
                      <a:pt x="19" y="22"/>
                      <a:pt x="16" y="23"/>
                    </a:cubicBezTo>
                    <a:cubicBezTo>
                      <a:pt x="15" y="23"/>
                      <a:pt x="13" y="24"/>
                      <a:pt x="12" y="24"/>
                    </a:cubicBezTo>
                    <a:close/>
                    <a:moveTo>
                      <a:pt x="13" y="9"/>
                    </a:moveTo>
                    <a:cubicBezTo>
                      <a:pt x="13" y="9"/>
                      <a:pt x="12" y="9"/>
                      <a:pt x="11" y="9"/>
                    </a:cubicBezTo>
                    <a:cubicBezTo>
                      <a:pt x="10" y="9"/>
                      <a:pt x="10" y="10"/>
                      <a:pt x="9" y="11"/>
                    </a:cubicBezTo>
                    <a:cubicBezTo>
                      <a:pt x="9" y="12"/>
                      <a:pt x="8" y="13"/>
                      <a:pt x="9" y="14"/>
                    </a:cubicBezTo>
                    <a:cubicBezTo>
                      <a:pt x="9" y="15"/>
                      <a:pt x="11" y="16"/>
                      <a:pt x="14" y="15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6" y="13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42" name="Freeform 643"/>
              <p:cNvSpPr>
                <a:spLocks noEditPoints="1"/>
              </p:cNvSpPr>
              <p:nvPr/>
            </p:nvSpPr>
            <p:spPr bwMode="auto">
              <a:xfrm>
                <a:off x="-3762375" y="2740026"/>
                <a:ext cx="58738" cy="50800"/>
              </a:xfrm>
              <a:custGeom>
                <a:avLst/>
                <a:gdLst>
                  <a:gd name="T0" fmla="*/ 14 w 27"/>
                  <a:gd name="T1" fmla="*/ 24 h 24"/>
                  <a:gd name="T2" fmla="*/ 4 w 27"/>
                  <a:gd name="T3" fmla="*/ 18 h 24"/>
                  <a:gd name="T4" fmla="*/ 8 w 27"/>
                  <a:gd name="T5" fmla="*/ 2 h 24"/>
                  <a:gd name="T6" fmla="*/ 14 w 27"/>
                  <a:gd name="T7" fmla="*/ 0 h 24"/>
                  <a:gd name="T8" fmla="*/ 24 w 27"/>
                  <a:gd name="T9" fmla="*/ 6 h 24"/>
                  <a:gd name="T10" fmla="*/ 26 w 27"/>
                  <a:gd name="T11" fmla="*/ 15 h 24"/>
                  <a:gd name="T12" fmla="*/ 20 w 27"/>
                  <a:gd name="T13" fmla="*/ 22 h 24"/>
                  <a:gd name="T14" fmla="*/ 14 w 27"/>
                  <a:gd name="T15" fmla="*/ 24 h 24"/>
                  <a:gd name="T16" fmla="*/ 14 w 27"/>
                  <a:gd name="T17" fmla="*/ 8 h 24"/>
                  <a:gd name="T18" fmla="*/ 12 w 27"/>
                  <a:gd name="T19" fmla="*/ 9 h 24"/>
                  <a:gd name="T20" fmla="*/ 11 w 27"/>
                  <a:gd name="T21" fmla="*/ 14 h 24"/>
                  <a:gd name="T22" fmla="*/ 16 w 27"/>
                  <a:gd name="T23" fmla="*/ 15 h 24"/>
                  <a:gd name="T24" fmla="*/ 18 w 27"/>
                  <a:gd name="T25" fmla="*/ 13 h 24"/>
                  <a:gd name="T26" fmla="*/ 18 w 27"/>
                  <a:gd name="T27" fmla="*/ 10 h 24"/>
                  <a:gd name="T28" fmla="*/ 14 w 27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24">
                    <a:moveTo>
                      <a:pt x="14" y="24"/>
                    </a:moveTo>
                    <a:cubicBezTo>
                      <a:pt x="10" y="24"/>
                      <a:pt x="6" y="22"/>
                      <a:pt x="4" y="18"/>
                    </a:cubicBezTo>
                    <a:cubicBezTo>
                      <a:pt x="0" y="13"/>
                      <a:pt x="2" y="6"/>
                      <a:pt x="8" y="2"/>
                    </a:cubicBezTo>
                    <a:cubicBezTo>
                      <a:pt x="10" y="1"/>
                      <a:pt x="12" y="0"/>
                      <a:pt x="14" y="0"/>
                    </a:cubicBezTo>
                    <a:cubicBezTo>
                      <a:pt x="19" y="0"/>
                      <a:pt x="22" y="2"/>
                      <a:pt x="24" y="6"/>
                    </a:cubicBezTo>
                    <a:cubicBezTo>
                      <a:pt x="26" y="8"/>
                      <a:pt x="27" y="11"/>
                      <a:pt x="26" y="15"/>
                    </a:cubicBezTo>
                    <a:cubicBezTo>
                      <a:pt x="25" y="18"/>
                      <a:pt x="23" y="20"/>
                      <a:pt x="20" y="22"/>
                    </a:cubicBezTo>
                    <a:cubicBezTo>
                      <a:pt x="18" y="23"/>
                      <a:pt x="16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4" y="8"/>
                      <a:pt x="13" y="8"/>
                      <a:pt x="12" y="9"/>
                    </a:cubicBezTo>
                    <a:cubicBezTo>
                      <a:pt x="10" y="10"/>
                      <a:pt x="10" y="12"/>
                      <a:pt x="11" y="14"/>
                    </a:cubicBezTo>
                    <a:cubicBezTo>
                      <a:pt x="12" y="16"/>
                      <a:pt x="14" y="16"/>
                      <a:pt x="16" y="15"/>
                    </a:cubicBezTo>
                    <a:cubicBezTo>
                      <a:pt x="17" y="15"/>
                      <a:pt x="18" y="14"/>
                      <a:pt x="18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43" name="Freeform 644"/>
              <p:cNvSpPr>
                <a:spLocks noEditPoints="1"/>
              </p:cNvSpPr>
              <p:nvPr/>
            </p:nvSpPr>
            <p:spPr bwMode="auto">
              <a:xfrm>
                <a:off x="-3744912" y="2767013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10 w 26"/>
                  <a:gd name="T3" fmla="*/ 24 h 24"/>
                  <a:gd name="T4" fmla="*/ 3 w 26"/>
                  <a:gd name="T5" fmla="*/ 18 h 24"/>
                  <a:gd name="T6" fmla="*/ 8 w 26"/>
                  <a:gd name="T7" fmla="*/ 2 h 24"/>
                  <a:gd name="T8" fmla="*/ 14 w 26"/>
                  <a:gd name="T9" fmla="*/ 0 h 24"/>
                  <a:gd name="T10" fmla="*/ 24 w 26"/>
                  <a:gd name="T11" fmla="*/ 6 h 24"/>
                  <a:gd name="T12" fmla="*/ 25 w 26"/>
                  <a:gd name="T13" fmla="*/ 16 h 24"/>
                  <a:gd name="T14" fmla="*/ 19 w 26"/>
                  <a:gd name="T15" fmla="*/ 23 h 24"/>
                  <a:gd name="T16" fmla="*/ 13 w 26"/>
                  <a:gd name="T17" fmla="*/ 24 h 24"/>
                  <a:gd name="T18" fmla="*/ 14 w 26"/>
                  <a:gd name="T19" fmla="*/ 8 h 24"/>
                  <a:gd name="T20" fmla="*/ 12 w 26"/>
                  <a:gd name="T21" fmla="*/ 9 h 24"/>
                  <a:gd name="T22" fmla="*/ 10 w 26"/>
                  <a:gd name="T23" fmla="*/ 14 h 24"/>
                  <a:gd name="T24" fmla="*/ 12 w 26"/>
                  <a:gd name="T25" fmla="*/ 16 h 24"/>
                  <a:gd name="T26" fmla="*/ 16 w 26"/>
                  <a:gd name="T27" fmla="*/ 15 h 24"/>
                  <a:gd name="T28" fmla="*/ 18 w 26"/>
                  <a:gd name="T29" fmla="*/ 13 h 24"/>
                  <a:gd name="T30" fmla="*/ 17 w 26"/>
                  <a:gd name="T31" fmla="*/ 10 h 24"/>
                  <a:gd name="T32" fmla="*/ 14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1" y="24"/>
                      <a:pt x="10" y="24"/>
                    </a:cubicBezTo>
                    <a:cubicBezTo>
                      <a:pt x="7" y="23"/>
                      <a:pt x="5" y="21"/>
                      <a:pt x="3" y="18"/>
                    </a:cubicBezTo>
                    <a:cubicBezTo>
                      <a:pt x="0" y="13"/>
                      <a:pt x="2" y="5"/>
                      <a:pt x="8" y="2"/>
                    </a:cubicBezTo>
                    <a:cubicBezTo>
                      <a:pt x="10" y="1"/>
                      <a:pt x="12" y="0"/>
                      <a:pt x="14" y="0"/>
                    </a:cubicBezTo>
                    <a:cubicBezTo>
                      <a:pt x="18" y="0"/>
                      <a:pt x="22" y="3"/>
                      <a:pt x="24" y="6"/>
                    </a:cubicBezTo>
                    <a:cubicBezTo>
                      <a:pt x="26" y="9"/>
                      <a:pt x="26" y="12"/>
                      <a:pt x="25" y="16"/>
                    </a:cubicBezTo>
                    <a:cubicBezTo>
                      <a:pt x="24" y="19"/>
                      <a:pt x="22" y="21"/>
                      <a:pt x="19" y="23"/>
                    </a:cubicBezTo>
                    <a:cubicBezTo>
                      <a:pt x="18" y="24"/>
                      <a:pt x="15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9"/>
                      <a:pt x="12" y="9"/>
                    </a:cubicBezTo>
                    <a:cubicBezTo>
                      <a:pt x="10" y="10"/>
                      <a:pt x="9" y="13"/>
                      <a:pt x="10" y="14"/>
                    </a:cubicBezTo>
                    <a:cubicBezTo>
                      <a:pt x="11" y="15"/>
                      <a:pt x="12" y="16"/>
                      <a:pt x="12" y="16"/>
                    </a:cubicBezTo>
                    <a:cubicBezTo>
                      <a:pt x="13" y="16"/>
                      <a:pt x="15" y="16"/>
                      <a:pt x="16" y="15"/>
                    </a:cubicBezTo>
                    <a:cubicBezTo>
                      <a:pt x="17" y="15"/>
                      <a:pt x="17" y="14"/>
                      <a:pt x="18" y="13"/>
                    </a:cubicBezTo>
                    <a:cubicBezTo>
                      <a:pt x="18" y="12"/>
                      <a:pt x="18" y="11"/>
                      <a:pt x="17" y="10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44" name="Freeform 645"/>
              <p:cNvSpPr>
                <a:spLocks noEditPoints="1"/>
              </p:cNvSpPr>
              <p:nvPr/>
            </p:nvSpPr>
            <p:spPr bwMode="auto">
              <a:xfrm>
                <a:off x="-3730625" y="2797176"/>
                <a:ext cx="57150" cy="50800"/>
              </a:xfrm>
              <a:custGeom>
                <a:avLst/>
                <a:gdLst>
                  <a:gd name="T0" fmla="*/ 14 w 26"/>
                  <a:gd name="T1" fmla="*/ 24 h 24"/>
                  <a:gd name="T2" fmla="*/ 10 w 26"/>
                  <a:gd name="T3" fmla="*/ 23 h 24"/>
                  <a:gd name="T4" fmla="*/ 6 w 26"/>
                  <a:gd name="T5" fmla="*/ 21 h 24"/>
                  <a:gd name="T6" fmla="*/ 3 w 26"/>
                  <a:gd name="T7" fmla="*/ 17 h 24"/>
                  <a:gd name="T8" fmla="*/ 9 w 26"/>
                  <a:gd name="T9" fmla="*/ 1 h 24"/>
                  <a:gd name="T10" fmla="*/ 14 w 26"/>
                  <a:gd name="T11" fmla="*/ 0 h 24"/>
                  <a:gd name="T12" fmla="*/ 25 w 26"/>
                  <a:gd name="T13" fmla="*/ 6 h 24"/>
                  <a:gd name="T14" fmla="*/ 26 w 26"/>
                  <a:gd name="T15" fmla="*/ 11 h 24"/>
                  <a:gd name="T16" fmla="*/ 26 w 26"/>
                  <a:gd name="T17" fmla="*/ 11 h 24"/>
                  <a:gd name="T18" fmla="*/ 25 w 26"/>
                  <a:gd name="T19" fmla="*/ 16 h 24"/>
                  <a:gd name="T20" fmla="*/ 19 w 26"/>
                  <a:gd name="T21" fmla="*/ 22 h 24"/>
                  <a:gd name="T22" fmla="*/ 14 w 26"/>
                  <a:gd name="T23" fmla="*/ 24 h 24"/>
                  <a:gd name="T24" fmla="*/ 14 w 26"/>
                  <a:gd name="T25" fmla="*/ 8 h 24"/>
                  <a:gd name="T26" fmla="*/ 12 w 26"/>
                  <a:gd name="T27" fmla="*/ 9 h 24"/>
                  <a:gd name="T28" fmla="*/ 10 w 26"/>
                  <a:gd name="T29" fmla="*/ 14 h 24"/>
                  <a:gd name="T30" fmla="*/ 11 w 26"/>
                  <a:gd name="T31" fmla="*/ 15 h 24"/>
                  <a:gd name="T32" fmla="*/ 11 w 26"/>
                  <a:gd name="T33" fmla="*/ 15 h 24"/>
                  <a:gd name="T34" fmla="*/ 12 w 26"/>
                  <a:gd name="T35" fmla="*/ 15 h 24"/>
                  <a:gd name="T36" fmla="*/ 16 w 26"/>
                  <a:gd name="T37" fmla="*/ 15 h 24"/>
                  <a:gd name="T38" fmla="*/ 18 w 26"/>
                  <a:gd name="T39" fmla="*/ 13 h 24"/>
                  <a:gd name="T40" fmla="*/ 18 w 26"/>
                  <a:gd name="T41" fmla="*/ 11 h 24"/>
                  <a:gd name="T42" fmla="*/ 18 w 26"/>
                  <a:gd name="T43" fmla="*/ 10 h 24"/>
                  <a:gd name="T44" fmla="*/ 14 w 26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2" y="24"/>
                      <a:pt x="11" y="23"/>
                      <a:pt x="10" y="23"/>
                    </a:cubicBezTo>
                    <a:cubicBezTo>
                      <a:pt x="8" y="23"/>
                      <a:pt x="7" y="22"/>
                      <a:pt x="6" y="21"/>
                    </a:cubicBezTo>
                    <a:cubicBezTo>
                      <a:pt x="5" y="20"/>
                      <a:pt x="4" y="19"/>
                      <a:pt x="3" y="17"/>
                    </a:cubicBezTo>
                    <a:cubicBezTo>
                      <a:pt x="0" y="12"/>
                      <a:pt x="3" y="5"/>
                      <a:pt x="9" y="1"/>
                    </a:cubicBezTo>
                    <a:cubicBezTo>
                      <a:pt x="10" y="0"/>
                      <a:pt x="12" y="0"/>
                      <a:pt x="14" y="0"/>
                    </a:cubicBezTo>
                    <a:cubicBezTo>
                      <a:pt x="19" y="0"/>
                      <a:pt x="23" y="2"/>
                      <a:pt x="25" y="6"/>
                    </a:cubicBezTo>
                    <a:cubicBezTo>
                      <a:pt x="26" y="8"/>
                      <a:pt x="26" y="9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3"/>
                      <a:pt x="26" y="14"/>
                      <a:pt x="25" y="16"/>
                    </a:cubicBezTo>
                    <a:cubicBezTo>
                      <a:pt x="24" y="19"/>
                      <a:pt x="22" y="21"/>
                      <a:pt x="19" y="22"/>
                    </a:cubicBezTo>
                    <a:cubicBezTo>
                      <a:pt x="17" y="23"/>
                      <a:pt x="15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4" y="8"/>
                      <a:pt x="13" y="8"/>
                      <a:pt x="12" y="9"/>
                    </a:cubicBezTo>
                    <a:cubicBezTo>
                      <a:pt x="10" y="10"/>
                      <a:pt x="9" y="12"/>
                      <a:pt x="10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6"/>
                      <a:pt x="14" y="16"/>
                      <a:pt x="16" y="15"/>
                    </a:cubicBezTo>
                    <a:cubicBezTo>
                      <a:pt x="17" y="15"/>
                      <a:pt x="17" y="14"/>
                      <a:pt x="18" y="13"/>
                    </a:cubicBezTo>
                    <a:cubicBezTo>
                      <a:pt x="18" y="12"/>
                      <a:pt x="18" y="12"/>
                      <a:pt x="18" y="11"/>
                    </a:cubicBezTo>
                    <a:cubicBezTo>
                      <a:pt x="18" y="11"/>
                      <a:pt x="18" y="11"/>
                      <a:pt x="18" y="10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45" name="Freeform 646"/>
              <p:cNvSpPr>
                <a:spLocks noEditPoints="1"/>
              </p:cNvSpPr>
              <p:nvPr/>
            </p:nvSpPr>
            <p:spPr bwMode="auto">
              <a:xfrm>
                <a:off x="-3714750" y="2827338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2 w 26"/>
                  <a:gd name="T3" fmla="*/ 17 h 23"/>
                  <a:gd name="T4" fmla="*/ 8 w 26"/>
                  <a:gd name="T5" fmla="*/ 1 h 23"/>
                  <a:gd name="T6" fmla="*/ 14 w 26"/>
                  <a:gd name="T7" fmla="*/ 0 h 23"/>
                  <a:gd name="T8" fmla="*/ 24 w 26"/>
                  <a:gd name="T9" fmla="*/ 7 h 23"/>
                  <a:gd name="T10" fmla="*/ 25 w 26"/>
                  <a:gd name="T11" fmla="*/ 16 h 23"/>
                  <a:gd name="T12" fmla="*/ 18 w 26"/>
                  <a:gd name="T13" fmla="*/ 23 h 23"/>
                  <a:gd name="T14" fmla="*/ 13 w 26"/>
                  <a:gd name="T15" fmla="*/ 23 h 23"/>
                  <a:gd name="T16" fmla="*/ 14 w 26"/>
                  <a:gd name="T17" fmla="*/ 8 h 23"/>
                  <a:gd name="T18" fmla="*/ 12 w 26"/>
                  <a:gd name="T19" fmla="*/ 8 h 23"/>
                  <a:gd name="T20" fmla="*/ 10 w 26"/>
                  <a:gd name="T21" fmla="*/ 13 h 23"/>
                  <a:gd name="T22" fmla="*/ 15 w 26"/>
                  <a:gd name="T23" fmla="*/ 15 h 23"/>
                  <a:gd name="T24" fmla="*/ 17 w 26"/>
                  <a:gd name="T25" fmla="*/ 13 h 23"/>
                  <a:gd name="T26" fmla="*/ 17 w 26"/>
                  <a:gd name="T27" fmla="*/ 10 h 23"/>
                  <a:gd name="T28" fmla="*/ 14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9" y="23"/>
                      <a:pt x="4" y="21"/>
                      <a:pt x="2" y="17"/>
                    </a:cubicBezTo>
                    <a:cubicBezTo>
                      <a:pt x="0" y="11"/>
                      <a:pt x="2" y="4"/>
                      <a:pt x="8" y="1"/>
                    </a:cubicBezTo>
                    <a:cubicBezTo>
                      <a:pt x="10" y="0"/>
                      <a:pt x="12" y="0"/>
                      <a:pt x="14" y="0"/>
                    </a:cubicBezTo>
                    <a:cubicBezTo>
                      <a:pt x="18" y="0"/>
                      <a:pt x="23" y="3"/>
                      <a:pt x="24" y="7"/>
                    </a:cubicBezTo>
                    <a:cubicBezTo>
                      <a:pt x="26" y="10"/>
                      <a:pt x="26" y="13"/>
                      <a:pt x="25" y="16"/>
                    </a:cubicBezTo>
                    <a:cubicBezTo>
                      <a:pt x="24" y="19"/>
                      <a:pt x="21" y="21"/>
                      <a:pt x="18" y="23"/>
                    </a:cubicBezTo>
                    <a:cubicBezTo>
                      <a:pt x="16" y="23"/>
                      <a:pt x="15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8"/>
                      <a:pt x="12" y="8"/>
                    </a:cubicBezTo>
                    <a:cubicBezTo>
                      <a:pt x="10" y="9"/>
                      <a:pt x="9" y="12"/>
                      <a:pt x="10" y="13"/>
                    </a:cubicBezTo>
                    <a:cubicBezTo>
                      <a:pt x="10" y="15"/>
                      <a:pt x="13" y="16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2"/>
                      <a:pt x="18" y="11"/>
                      <a:pt x="17" y="10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46" name="Freeform 647"/>
              <p:cNvSpPr>
                <a:spLocks noEditPoints="1"/>
              </p:cNvSpPr>
              <p:nvPr/>
            </p:nvSpPr>
            <p:spPr bwMode="auto">
              <a:xfrm>
                <a:off x="-3702050" y="2857501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8 w 26"/>
                  <a:gd name="T3" fmla="*/ 23 h 24"/>
                  <a:gd name="T4" fmla="*/ 2 w 26"/>
                  <a:gd name="T5" fmla="*/ 16 h 24"/>
                  <a:gd name="T6" fmla="*/ 9 w 26"/>
                  <a:gd name="T7" fmla="*/ 1 h 24"/>
                  <a:gd name="T8" fmla="*/ 14 w 26"/>
                  <a:gd name="T9" fmla="*/ 0 h 24"/>
                  <a:gd name="T10" fmla="*/ 24 w 26"/>
                  <a:gd name="T11" fmla="*/ 8 h 24"/>
                  <a:gd name="T12" fmla="*/ 24 w 26"/>
                  <a:gd name="T13" fmla="*/ 17 h 24"/>
                  <a:gd name="T14" fmla="*/ 17 w 26"/>
                  <a:gd name="T15" fmla="*/ 23 h 24"/>
                  <a:gd name="T16" fmla="*/ 13 w 26"/>
                  <a:gd name="T17" fmla="*/ 24 h 24"/>
                  <a:gd name="T18" fmla="*/ 14 w 26"/>
                  <a:gd name="T19" fmla="*/ 8 h 24"/>
                  <a:gd name="T20" fmla="*/ 12 w 26"/>
                  <a:gd name="T21" fmla="*/ 9 h 24"/>
                  <a:gd name="T22" fmla="*/ 9 w 26"/>
                  <a:gd name="T23" fmla="*/ 13 h 24"/>
                  <a:gd name="T24" fmla="*/ 11 w 26"/>
                  <a:gd name="T25" fmla="*/ 15 h 24"/>
                  <a:gd name="T26" fmla="*/ 14 w 26"/>
                  <a:gd name="T27" fmla="*/ 15 h 24"/>
                  <a:gd name="T28" fmla="*/ 17 w 26"/>
                  <a:gd name="T29" fmla="*/ 13 h 24"/>
                  <a:gd name="T30" fmla="*/ 17 w 26"/>
                  <a:gd name="T31" fmla="*/ 10 h 24"/>
                  <a:gd name="T32" fmla="*/ 14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1" y="24"/>
                      <a:pt x="10" y="23"/>
                      <a:pt x="8" y="23"/>
                    </a:cubicBezTo>
                    <a:cubicBezTo>
                      <a:pt x="5" y="21"/>
                      <a:pt x="3" y="19"/>
                      <a:pt x="2" y="16"/>
                    </a:cubicBezTo>
                    <a:cubicBezTo>
                      <a:pt x="0" y="10"/>
                      <a:pt x="3" y="4"/>
                      <a:pt x="9" y="1"/>
                    </a:cubicBezTo>
                    <a:cubicBezTo>
                      <a:pt x="10" y="0"/>
                      <a:pt x="12" y="0"/>
                      <a:pt x="14" y="0"/>
                    </a:cubicBezTo>
                    <a:cubicBezTo>
                      <a:pt x="18" y="0"/>
                      <a:pt x="23" y="3"/>
                      <a:pt x="24" y="8"/>
                    </a:cubicBezTo>
                    <a:cubicBezTo>
                      <a:pt x="26" y="11"/>
                      <a:pt x="26" y="14"/>
                      <a:pt x="24" y="17"/>
                    </a:cubicBezTo>
                    <a:cubicBezTo>
                      <a:pt x="23" y="20"/>
                      <a:pt x="20" y="22"/>
                      <a:pt x="17" y="23"/>
                    </a:cubicBezTo>
                    <a:cubicBezTo>
                      <a:pt x="16" y="23"/>
                      <a:pt x="14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8"/>
                      <a:pt x="12" y="9"/>
                    </a:cubicBezTo>
                    <a:cubicBezTo>
                      <a:pt x="10" y="9"/>
                      <a:pt x="9" y="12"/>
                      <a:pt x="9" y="13"/>
                    </a:cubicBezTo>
                    <a:cubicBezTo>
                      <a:pt x="10" y="14"/>
                      <a:pt x="11" y="15"/>
                      <a:pt x="11" y="15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6" y="15"/>
                      <a:pt x="16" y="14"/>
                      <a:pt x="17" y="13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47" name="Freeform 648"/>
              <p:cNvSpPr>
                <a:spLocks noEditPoints="1"/>
              </p:cNvSpPr>
              <p:nvPr/>
            </p:nvSpPr>
            <p:spPr bwMode="auto">
              <a:xfrm>
                <a:off x="-3719512" y="2735263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2 w 25"/>
                  <a:gd name="T3" fmla="*/ 19 h 24"/>
                  <a:gd name="T4" fmla="*/ 0 w 25"/>
                  <a:gd name="T5" fmla="*/ 9 h 24"/>
                  <a:gd name="T6" fmla="*/ 6 w 25"/>
                  <a:gd name="T7" fmla="*/ 2 h 24"/>
                  <a:gd name="T8" fmla="*/ 15 w 25"/>
                  <a:gd name="T9" fmla="*/ 1 h 24"/>
                  <a:gd name="T10" fmla="*/ 23 w 25"/>
                  <a:gd name="T11" fmla="*/ 6 h 24"/>
                  <a:gd name="T12" fmla="*/ 24 w 25"/>
                  <a:gd name="T13" fmla="*/ 16 h 24"/>
                  <a:gd name="T14" fmla="*/ 18 w 25"/>
                  <a:gd name="T15" fmla="*/ 23 h 24"/>
                  <a:gd name="T16" fmla="*/ 12 w 25"/>
                  <a:gd name="T17" fmla="*/ 24 h 24"/>
                  <a:gd name="T18" fmla="*/ 12 w 25"/>
                  <a:gd name="T19" fmla="*/ 8 h 24"/>
                  <a:gd name="T20" fmla="*/ 10 w 25"/>
                  <a:gd name="T21" fmla="*/ 9 h 24"/>
                  <a:gd name="T22" fmla="*/ 8 w 25"/>
                  <a:gd name="T23" fmla="*/ 12 h 24"/>
                  <a:gd name="T24" fmla="*/ 9 w 25"/>
                  <a:gd name="T25" fmla="*/ 14 h 24"/>
                  <a:gd name="T26" fmla="*/ 12 w 25"/>
                  <a:gd name="T27" fmla="*/ 16 h 24"/>
                  <a:gd name="T28" fmla="*/ 14 w 25"/>
                  <a:gd name="T29" fmla="*/ 16 h 24"/>
                  <a:gd name="T30" fmla="*/ 16 w 25"/>
                  <a:gd name="T31" fmla="*/ 14 h 24"/>
                  <a:gd name="T32" fmla="*/ 16 w 25"/>
                  <a:gd name="T33" fmla="*/ 10 h 24"/>
                  <a:gd name="T34" fmla="*/ 13 w 25"/>
                  <a:gd name="T35" fmla="*/ 8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8" y="24"/>
                      <a:pt x="4" y="22"/>
                      <a:pt x="2" y="19"/>
                    </a:cubicBezTo>
                    <a:cubicBezTo>
                      <a:pt x="0" y="16"/>
                      <a:pt x="0" y="13"/>
                      <a:pt x="0" y="9"/>
                    </a:cubicBezTo>
                    <a:cubicBezTo>
                      <a:pt x="1" y="6"/>
                      <a:pt x="3" y="4"/>
                      <a:pt x="6" y="2"/>
                    </a:cubicBezTo>
                    <a:cubicBezTo>
                      <a:pt x="9" y="0"/>
                      <a:pt x="12" y="0"/>
                      <a:pt x="15" y="1"/>
                    </a:cubicBezTo>
                    <a:cubicBezTo>
                      <a:pt x="18" y="1"/>
                      <a:pt x="21" y="3"/>
                      <a:pt x="23" y="6"/>
                    </a:cubicBezTo>
                    <a:cubicBezTo>
                      <a:pt x="24" y="9"/>
                      <a:pt x="25" y="13"/>
                      <a:pt x="24" y="16"/>
                    </a:cubicBezTo>
                    <a:cubicBezTo>
                      <a:pt x="23" y="19"/>
                      <a:pt x="21" y="21"/>
                      <a:pt x="18" y="23"/>
                    </a:cubicBezTo>
                    <a:cubicBezTo>
                      <a:pt x="16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9"/>
                      <a:pt x="10" y="9"/>
                    </a:cubicBezTo>
                    <a:cubicBezTo>
                      <a:pt x="9" y="10"/>
                      <a:pt x="8" y="10"/>
                      <a:pt x="8" y="12"/>
                    </a:cubicBezTo>
                    <a:cubicBezTo>
                      <a:pt x="8" y="13"/>
                      <a:pt x="8" y="14"/>
                      <a:pt x="9" y="14"/>
                    </a:cubicBezTo>
                    <a:cubicBezTo>
                      <a:pt x="9" y="16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4" y="16"/>
                    </a:cubicBezTo>
                    <a:cubicBezTo>
                      <a:pt x="15" y="15"/>
                      <a:pt x="16" y="15"/>
                      <a:pt x="16" y="14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9"/>
                      <a:pt x="14" y="9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48" name="Freeform 649"/>
              <p:cNvSpPr>
                <a:spLocks noEditPoints="1"/>
              </p:cNvSpPr>
              <p:nvPr/>
            </p:nvSpPr>
            <p:spPr bwMode="auto">
              <a:xfrm>
                <a:off x="-3703637" y="2765426"/>
                <a:ext cx="52388" cy="53975"/>
              </a:xfrm>
              <a:custGeom>
                <a:avLst/>
                <a:gdLst>
                  <a:gd name="T0" fmla="*/ 13 w 25"/>
                  <a:gd name="T1" fmla="*/ 25 h 25"/>
                  <a:gd name="T2" fmla="*/ 2 w 25"/>
                  <a:gd name="T3" fmla="*/ 18 h 25"/>
                  <a:gd name="T4" fmla="*/ 1 w 25"/>
                  <a:gd name="T5" fmla="*/ 9 h 25"/>
                  <a:gd name="T6" fmla="*/ 7 w 25"/>
                  <a:gd name="T7" fmla="*/ 2 h 25"/>
                  <a:gd name="T8" fmla="*/ 16 w 25"/>
                  <a:gd name="T9" fmla="*/ 1 h 25"/>
                  <a:gd name="T10" fmla="*/ 24 w 25"/>
                  <a:gd name="T11" fmla="*/ 7 h 25"/>
                  <a:gd name="T12" fmla="*/ 24 w 25"/>
                  <a:gd name="T13" fmla="*/ 16 h 25"/>
                  <a:gd name="T14" fmla="*/ 18 w 25"/>
                  <a:gd name="T15" fmla="*/ 23 h 25"/>
                  <a:gd name="T16" fmla="*/ 13 w 25"/>
                  <a:gd name="T17" fmla="*/ 25 h 25"/>
                  <a:gd name="T18" fmla="*/ 13 w 25"/>
                  <a:gd name="T19" fmla="*/ 8 h 25"/>
                  <a:gd name="T20" fmla="*/ 11 w 25"/>
                  <a:gd name="T21" fmla="*/ 9 h 25"/>
                  <a:gd name="T22" fmla="*/ 9 w 25"/>
                  <a:gd name="T23" fmla="*/ 11 h 25"/>
                  <a:gd name="T24" fmla="*/ 9 w 25"/>
                  <a:gd name="T25" fmla="*/ 14 h 25"/>
                  <a:gd name="T26" fmla="*/ 13 w 25"/>
                  <a:gd name="T27" fmla="*/ 16 h 25"/>
                  <a:gd name="T28" fmla="*/ 15 w 25"/>
                  <a:gd name="T29" fmla="*/ 16 h 25"/>
                  <a:gd name="T30" fmla="*/ 17 w 25"/>
                  <a:gd name="T31" fmla="*/ 14 h 25"/>
                  <a:gd name="T32" fmla="*/ 16 w 25"/>
                  <a:gd name="T33" fmla="*/ 11 h 25"/>
                  <a:gd name="T34" fmla="*/ 14 w 25"/>
                  <a:gd name="T35" fmla="*/ 9 h 25"/>
                  <a:gd name="T36" fmla="*/ 13 w 25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8" y="25"/>
                      <a:pt x="4" y="22"/>
                      <a:pt x="2" y="18"/>
                    </a:cubicBezTo>
                    <a:cubicBezTo>
                      <a:pt x="1" y="15"/>
                      <a:pt x="0" y="12"/>
                      <a:pt x="1" y="9"/>
                    </a:cubicBezTo>
                    <a:cubicBezTo>
                      <a:pt x="2" y="6"/>
                      <a:pt x="4" y="3"/>
                      <a:pt x="7" y="2"/>
                    </a:cubicBezTo>
                    <a:cubicBezTo>
                      <a:pt x="10" y="0"/>
                      <a:pt x="13" y="0"/>
                      <a:pt x="16" y="1"/>
                    </a:cubicBezTo>
                    <a:cubicBezTo>
                      <a:pt x="20" y="2"/>
                      <a:pt x="22" y="4"/>
                      <a:pt x="24" y="7"/>
                    </a:cubicBezTo>
                    <a:cubicBezTo>
                      <a:pt x="25" y="10"/>
                      <a:pt x="25" y="13"/>
                      <a:pt x="24" y="16"/>
                    </a:cubicBezTo>
                    <a:cubicBezTo>
                      <a:pt x="23" y="19"/>
                      <a:pt x="21" y="22"/>
                      <a:pt x="18" y="23"/>
                    </a:cubicBezTo>
                    <a:cubicBezTo>
                      <a:pt x="17" y="24"/>
                      <a:pt x="15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9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9" y="14"/>
                      <a:pt x="9" y="14"/>
                    </a:cubicBezTo>
                    <a:cubicBezTo>
                      <a:pt x="10" y="16"/>
                      <a:pt x="11" y="16"/>
                      <a:pt x="13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6" y="16"/>
                      <a:pt x="16" y="15"/>
                      <a:pt x="17" y="14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49" name="Freeform 650"/>
              <p:cNvSpPr>
                <a:spLocks noEditPoints="1"/>
              </p:cNvSpPr>
              <p:nvPr/>
            </p:nvSpPr>
            <p:spPr bwMode="auto">
              <a:xfrm>
                <a:off x="-3689350" y="2795588"/>
                <a:ext cx="53975" cy="52388"/>
              </a:xfrm>
              <a:custGeom>
                <a:avLst/>
                <a:gdLst>
                  <a:gd name="T0" fmla="*/ 13 w 25"/>
                  <a:gd name="T1" fmla="*/ 25 h 25"/>
                  <a:gd name="T2" fmla="*/ 2 w 25"/>
                  <a:gd name="T3" fmla="*/ 18 h 25"/>
                  <a:gd name="T4" fmla="*/ 2 w 25"/>
                  <a:gd name="T5" fmla="*/ 9 h 25"/>
                  <a:gd name="T6" fmla="*/ 8 w 25"/>
                  <a:gd name="T7" fmla="*/ 2 h 25"/>
                  <a:gd name="T8" fmla="*/ 17 w 25"/>
                  <a:gd name="T9" fmla="*/ 1 h 25"/>
                  <a:gd name="T10" fmla="*/ 24 w 25"/>
                  <a:gd name="T11" fmla="*/ 8 h 25"/>
                  <a:gd name="T12" fmla="*/ 24 w 25"/>
                  <a:gd name="T13" fmla="*/ 17 h 25"/>
                  <a:gd name="T14" fmla="*/ 18 w 25"/>
                  <a:gd name="T15" fmla="*/ 24 h 25"/>
                  <a:gd name="T16" fmla="*/ 13 w 25"/>
                  <a:gd name="T17" fmla="*/ 25 h 25"/>
                  <a:gd name="T18" fmla="*/ 13 w 25"/>
                  <a:gd name="T19" fmla="*/ 9 h 25"/>
                  <a:gd name="T20" fmla="*/ 11 w 25"/>
                  <a:gd name="T21" fmla="*/ 9 h 25"/>
                  <a:gd name="T22" fmla="*/ 9 w 25"/>
                  <a:gd name="T23" fmla="*/ 12 h 25"/>
                  <a:gd name="T24" fmla="*/ 9 w 25"/>
                  <a:gd name="T25" fmla="*/ 15 h 25"/>
                  <a:gd name="T26" fmla="*/ 15 w 25"/>
                  <a:gd name="T27" fmla="*/ 17 h 25"/>
                  <a:gd name="T28" fmla="*/ 17 w 25"/>
                  <a:gd name="T29" fmla="*/ 14 h 25"/>
                  <a:gd name="T30" fmla="*/ 17 w 25"/>
                  <a:gd name="T31" fmla="*/ 11 h 25"/>
                  <a:gd name="T32" fmla="*/ 14 w 25"/>
                  <a:gd name="T33" fmla="*/ 9 h 25"/>
                  <a:gd name="T34" fmla="*/ 13 w 25"/>
                  <a:gd name="T35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8" y="25"/>
                      <a:pt x="4" y="22"/>
                      <a:pt x="2" y="18"/>
                    </a:cubicBezTo>
                    <a:cubicBezTo>
                      <a:pt x="1" y="15"/>
                      <a:pt x="0" y="12"/>
                      <a:pt x="2" y="9"/>
                    </a:cubicBezTo>
                    <a:cubicBezTo>
                      <a:pt x="3" y="6"/>
                      <a:pt x="5" y="3"/>
                      <a:pt x="8" y="2"/>
                    </a:cubicBezTo>
                    <a:cubicBezTo>
                      <a:pt x="11" y="1"/>
                      <a:pt x="14" y="0"/>
                      <a:pt x="17" y="1"/>
                    </a:cubicBezTo>
                    <a:cubicBezTo>
                      <a:pt x="20" y="2"/>
                      <a:pt x="22" y="5"/>
                      <a:pt x="24" y="8"/>
                    </a:cubicBezTo>
                    <a:cubicBezTo>
                      <a:pt x="25" y="11"/>
                      <a:pt x="25" y="14"/>
                      <a:pt x="24" y="17"/>
                    </a:cubicBezTo>
                    <a:cubicBezTo>
                      <a:pt x="23" y="20"/>
                      <a:pt x="21" y="23"/>
                      <a:pt x="18" y="24"/>
                    </a:cubicBezTo>
                    <a:cubicBezTo>
                      <a:pt x="16" y="25"/>
                      <a:pt x="15" y="25"/>
                      <a:pt x="13" y="25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1" y="9"/>
                    </a:cubicBezTo>
                    <a:cubicBezTo>
                      <a:pt x="10" y="10"/>
                      <a:pt x="10" y="11"/>
                      <a:pt x="9" y="12"/>
                    </a:cubicBezTo>
                    <a:cubicBezTo>
                      <a:pt x="9" y="13"/>
                      <a:pt x="9" y="14"/>
                      <a:pt x="9" y="15"/>
                    </a:cubicBezTo>
                    <a:cubicBezTo>
                      <a:pt x="10" y="17"/>
                      <a:pt x="13" y="17"/>
                      <a:pt x="15" y="17"/>
                    </a:cubicBezTo>
                    <a:cubicBezTo>
                      <a:pt x="16" y="16"/>
                      <a:pt x="16" y="15"/>
                      <a:pt x="17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6" y="10"/>
                      <a:pt x="16" y="9"/>
                      <a:pt x="14" y="9"/>
                    </a:cubicBezTo>
                    <a:cubicBezTo>
                      <a:pt x="14" y="9"/>
                      <a:pt x="13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50" name="Freeform 651"/>
              <p:cNvSpPr>
                <a:spLocks noEditPoints="1"/>
              </p:cNvSpPr>
              <p:nvPr/>
            </p:nvSpPr>
            <p:spPr bwMode="auto">
              <a:xfrm>
                <a:off x="-3676650" y="2828926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2 w 26"/>
                  <a:gd name="T3" fmla="*/ 16 h 24"/>
                  <a:gd name="T4" fmla="*/ 9 w 26"/>
                  <a:gd name="T5" fmla="*/ 1 h 24"/>
                  <a:gd name="T6" fmla="*/ 13 w 26"/>
                  <a:gd name="T7" fmla="*/ 0 h 24"/>
                  <a:gd name="T8" fmla="*/ 25 w 26"/>
                  <a:gd name="T9" fmla="*/ 7 h 24"/>
                  <a:gd name="T10" fmla="*/ 24 w 26"/>
                  <a:gd name="T11" fmla="*/ 17 h 24"/>
                  <a:gd name="T12" fmla="*/ 18 w 26"/>
                  <a:gd name="T13" fmla="*/ 23 h 24"/>
                  <a:gd name="T14" fmla="*/ 13 w 26"/>
                  <a:gd name="T15" fmla="*/ 24 h 24"/>
                  <a:gd name="T16" fmla="*/ 13 w 26"/>
                  <a:gd name="T17" fmla="*/ 8 h 24"/>
                  <a:gd name="T18" fmla="*/ 12 w 26"/>
                  <a:gd name="T19" fmla="*/ 8 h 24"/>
                  <a:gd name="T20" fmla="*/ 10 w 26"/>
                  <a:gd name="T21" fmla="*/ 13 h 24"/>
                  <a:gd name="T22" fmla="*/ 15 w 26"/>
                  <a:gd name="T23" fmla="*/ 15 h 24"/>
                  <a:gd name="T24" fmla="*/ 17 w 26"/>
                  <a:gd name="T25" fmla="*/ 13 h 24"/>
                  <a:gd name="T26" fmla="*/ 17 w 26"/>
                  <a:gd name="T27" fmla="*/ 10 h 24"/>
                  <a:gd name="T28" fmla="*/ 13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8" y="24"/>
                      <a:pt x="4" y="21"/>
                      <a:pt x="2" y="16"/>
                    </a:cubicBezTo>
                    <a:cubicBezTo>
                      <a:pt x="0" y="10"/>
                      <a:pt x="3" y="3"/>
                      <a:pt x="9" y="1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8" y="0"/>
                      <a:pt x="23" y="3"/>
                      <a:pt x="25" y="7"/>
                    </a:cubicBezTo>
                    <a:cubicBezTo>
                      <a:pt x="26" y="10"/>
                      <a:pt x="26" y="14"/>
                      <a:pt x="24" y="17"/>
                    </a:cubicBezTo>
                    <a:cubicBezTo>
                      <a:pt x="23" y="19"/>
                      <a:pt x="21" y="22"/>
                      <a:pt x="18" y="23"/>
                    </a:cubicBezTo>
                    <a:cubicBezTo>
                      <a:pt x="16" y="23"/>
                      <a:pt x="15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2" y="8"/>
                    </a:cubicBezTo>
                    <a:cubicBezTo>
                      <a:pt x="10" y="9"/>
                      <a:pt x="9" y="11"/>
                      <a:pt x="10" y="13"/>
                    </a:cubicBezTo>
                    <a:cubicBezTo>
                      <a:pt x="10" y="15"/>
                      <a:pt x="13" y="16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2"/>
                      <a:pt x="18" y="11"/>
                      <a:pt x="17" y="10"/>
                    </a:cubicBezTo>
                    <a:cubicBezTo>
                      <a:pt x="16" y="8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51" name="Freeform 652"/>
              <p:cNvSpPr>
                <a:spLocks noEditPoints="1"/>
              </p:cNvSpPr>
              <p:nvPr/>
            </p:nvSpPr>
            <p:spPr bwMode="auto">
              <a:xfrm>
                <a:off x="-3684587" y="2732088"/>
                <a:ext cx="57150" cy="53975"/>
              </a:xfrm>
              <a:custGeom>
                <a:avLst/>
                <a:gdLst>
                  <a:gd name="T0" fmla="*/ 14 w 27"/>
                  <a:gd name="T1" fmla="*/ 25 h 25"/>
                  <a:gd name="T2" fmla="*/ 11 w 27"/>
                  <a:gd name="T3" fmla="*/ 24 h 25"/>
                  <a:gd name="T4" fmla="*/ 4 w 27"/>
                  <a:gd name="T5" fmla="*/ 19 h 25"/>
                  <a:gd name="T6" fmla="*/ 8 w 27"/>
                  <a:gd name="T7" fmla="*/ 2 h 25"/>
                  <a:gd name="T8" fmla="*/ 14 w 27"/>
                  <a:gd name="T9" fmla="*/ 0 h 25"/>
                  <a:gd name="T10" fmla="*/ 25 w 27"/>
                  <a:gd name="T11" fmla="*/ 7 h 25"/>
                  <a:gd name="T12" fmla="*/ 26 w 27"/>
                  <a:gd name="T13" fmla="*/ 16 h 25"/>
                  <a:gd name="T14" fmla="*/ 20 w 27"/>
                  <a:gd name="T15" fmla="*/ 24 h 25"/>
                  <a:gd name="T16" fmla="*/ 14 w 27"/>
                  <a:gd name="T17" fmla="*/ 25 h 25"/>
                  <a:gd name="T18" fmla="*/ 14 w 27"/>
                  <a:gd name="T19" fmla="*/ 8 h 25"/>
                  <a:gd name="T20" fmla="*/ 12 w 27"/>
                  <a:gd name="T21" fmla="*/ 9 h 25"/>
                  <a:gd name="T22" fmla="*/ 11 w 27"/>
                  <a:gd name="T23" fmla="*/ 14 h 25"/>
                  <a:gd name="T24" fmla="*/ 13 w 27"/>
                  <a:gd name="T25" fmla="*/ 17 h 25"/>
                  <a:gd name="T26" fmla="*/ 16 w 27"/>
                  <a:gd name="T27" fmla="*/ 16 h 25"/>
                  <a:gd name="T28" fmla="*/ 18 w 27"/>
                  <a:gd name="T29" fmla="*/ 14 h 25"/>
                  <a:gd name="T30" fmla="*/ 18 w 27"/>
                  <a:gd name="T31" fmla="*/ 11 h 25"/>
                  <a:gd name="T32" fmla="*/ 14 w 27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5">
                    <a:moveTo>
                      <a:pt x="14" y="25"/>
                    </a:moveTo>
                    <a:cubicBezTo>
                      <a:pt x="13" y="25"/>
                      <a:pt x="12" y="25"/>
                      <a:pt x="11" y="24"/>
                    </a:cubicBezTo>
                    <a:cubicBezTo>
                      <a:pt x="8" y="23"/>
                      <a:pt x="5" y="21"/>
                      <a:pt x="4" y="19"/>
                    </a:cubicBezTo>
                    <a:cubicBezTo>
                      <a:pt x="0" y="13"/>
                      <a:pt x="2" y="5"/>
                      <a:pt x="8" y="2"/>
                    </a:cubicBezTo>
                    <a:cubicBezTo>
                      <a:pt x="10" y="1"/>
                      <a:pt x="12" y="0"/>
                      <a:pt x="14" y="0"/>
                    </a:cubicBezTo>
                    <a:cubicBezTo>
                      <a:pt x="18" y="0"/>
                      <a:pt x="23" y="3"/>
                      <a:pt x="25" y="7"/>
                    </a:cubicBezTo>
                    <a:cubicBezTo>
                      <a:pt x="26" y="9"/>
                      <a:pt x="27" y="13"/>
                      <a:pt x="26" y="16"/>
                    </a:cubicBezTo>
                    <a:cubicBezTo>
                      <a:pt x="25" y="19"/>
                      <a:pt x="23" y="22"/>
                      <a:pt x="20" y="24"/>
                    </a:cubicBezTo>
                    <a:cubicBezTo>
                      <a:pt x="18" y="24"/>
                      <a:pt x="16" y="25"/>
                      <a:pt x="14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2" y="9"/>
                    </a:cubicBezTo>
                    <a:cubicBezTo>
                      <a:pt x="10" y="10"/>
                      <a:pt x="9" y="12"/>
                      <a:pt x="11" y="14"/>
                    </a:cubicBezTo>
                    <a:cubicBezTo>
                      <a:pt x="11" y="16"/>
                      <a:pt x="12" y="16"/>
                      <a:pt x="13" y="17"/>
                    </a:cubicBezTo>
                    <a:cubicBezTo>
                      <a:pt x="14" y="17"/>
                      <a:pt x="15" y="17"/>
                      <a:pt x="16" y="16"/>
                    </a:cubicBezTo>
                    <a:cubicBezTo>
                      <a:pt x="17" y="16"/>
                      <a:pt x="18" y="15"/>
                      <a:pt x="18" y="14"/>
                    </a:cubicBezTo>
                    <a:cubicBezTo>
                      <a:pt x="19" y="13"/>
                      <a:pt x="18" y="12"/>
                      <a:pt x="18" y="11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52" name="Freeform 653"/>
              <p:cNvSpPr>
                <a:spLocks noEditPoints="1"/>
              </p:cNvSpPr>
              <p:nvPr/>
            </p:nvSpPr>
            <p:spPr bwMode="auto">
              <a:xfrm>
                <a:off x="-3640137" y="2728913"/>
                <a:ext cx="85725" cy="82550"/>
              </a:xfrm>
              <a:custGeom>
                <a:avLst/>
                <a:gdLst>
                  <a:gd name="T0" fmla="*/ 23 w 40"/>
                  <a:gd name="T1" fmla="*/ 39 h 39"/>
                  <a:gd name="T2" fmla="*/ 16 w 40"/>
                  <a:gd name="T3" fmla="*/ 37 h 39"/>
                  <a:gd name="T4" fmla="*/ 10 w 40"/>
                  <a:gd name="T5" fmla="*/ 33 h 39"/>
                  <a:gd name="T6" fmla="*/ 5 w 40"/>
                  <a:gd name="T7" fmla="*/ 28 h 39"/>
                  <a:gd name="T8" fmla="*/ 12 w 40"/>
                  <a:gd name="T9" fmla="*/ 2 h 39"/>
                  <a:gd name="T10" fmla="*/ 20 w 40"/>
                  <a:gd name="T11" fmla="*/ 0 h 39"/>
                  <a:gd name="T12" fmla="*/ 38 w 40"/>
                  <a:gd name="T13" fmla="*/ 11 h 39"/>
                  <a:gd name="T14" fmla="*/ 40 w 40"/>
                  <a:gd name="T15" fmla="*/ 19 h 39"/>
                  <a:gd name="T16" fmla="*/ 39 w 40"/>
                  <a:gd name="T17" fmla="*/ 26 h 39"/>
                  <a:gd name="T18" fmla="*/ 30 w 40"/>
                  <a:gd name="T19" fmla="*/ 37 h 39"/>
                  <a:gd name="T20" fmla="*/ 23 w 40"/>
                  <a:gd name="T21" fmla="*/ 39 h 39"/>
                  <a:gd name="T22" fmla="*/ 20 w 40"/>
                  <a:gd name="T23" fmla="*/ 8 h 39"/>
                  <a:gd name="T24" fmla="*/ 16 w 40"/>
                  <a:gd name="T25" fmla="*/ 9 h 39"/>
                  <a:gd name="T26" fmla="*/ 12 w 40"/>
                  <a:gd name="T27" fmla="*/ 24 h 39"/>
                  <a:gd name="T28" fmla="*/ 15 w 40"/>
                  <a:gd name="T29" fmla="*/ 28 h 39"/>
                  <a:gd name="T30" fmla="*/ 19 w 40"/>
                  <a:gd name="T31" fmla="*/ 30 h 39"/>
                  <a:gd name="T32" fmla="*/ 27 w 40"/>
                  <a:gd name="T33" fmla="*/ 30 h 39"/>
                  <a:gd name="T34" fmla="*/ 32 w 40"/>
                  <a:gd name="T35" fmla="*/ 24 h 39"/>
                  <a:gd name="T36" fmla="*/ 32 w 40"/>
                  <a:gd name="T37" fmla="*/ 20 h 39"/>
                  <a:gd name="T38" fmla="*/ 31 w 40"/>
                  <a:gd name="T39" fmla="*/ 15 h 39"/>
                  <a:gd name="T40" fmla="*/ 20 w 40"/>
                  <a:gd name="T41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39">
                    <a:moveTo>
                      <a:pt x="23" y="39"/>
                    </a:moveTo>
                    <a:cubicBezTo>
                      <a:pt x="20" y="39"/>
                      <a:pt x="18" y="38"/>
                      <a:pt x="16" y="37"/>
                    </a:cubicBezTo>
                    <a:cubicBezTo>
                      <a:pt x="13" y="36"/>
                      <a:pt x="11" y="35"/>
                      <a:pt x="10" y="33"/>
                    </a:cubicBezTo>
                    <a:cubicBezTo>
                      <a:pt x="8" y="32"/>
                      <a:pt x="6" y="30"/>
                      <a:pt x="5" y="28"/>
                    </a:cubicBezTo>
                    <a:cubicBezTo>
                      <a:pt x="0" y="18"/>
                      <a:pt x="4" y="7"/>
                      <a:pt x="12" y="2"/>
                    </a:cubicBezTo>
                    <a:cubicBezTo>
                      <a:pt x="15" y="0"/>
                      <a:pt x="18" y="0"/>
                      <a:pt x="20" y="0"/>
                    </a:cubicBezTo>
                    <a:cubicBezTo>
                      <a:pt x="28" y="0"/>
                      <a:pt x="34" y="4"/>
                      <a:pt x="38" y="11"/>
                    </a:cubicBezTo>
                    <a:cubicBezTo>
                      <a:pt x="39" y="14"/>
                      <a:pt x="40" y="16"/>
                      <a:pt x="40" y="19"/>
                    </a:cubicBezTo>
                    <a:cubicBezTo>
                      <a:pt x="40" y="21"/>
                      <a:pt x="40" y="24"/>
                      <a:pt x="39" y="26"/>
                    </a:cubicBezTo>
                    <a:cubicBezTo>
                      <a:pt x="38" y="31"/>
                      <a:pt x="34" y="35"/>
                      <a:pt x="30" y="37"/>
                    </a:cubicBezTo>
                    <a:cubicBezTo>
                      <a:pt x="28" y="38"/>
                      <a:pt x="25" y="39"/>
                      <a:pt x="23" y="39"/>
                    </a:cubicBezTo>
                    <a:close/>
                    <a:moveTo>
                      <a:pt x="20" y="8"/>
                    </a:moveTo>
                    <a:cubicBezTo>
                      <a:pt x="19" y="8"/>
                      <a:pt x="18" y="8"/>
                      <a:pt x="16" y="9"/>
                    </a:cubicBezTo>
                    <a:cubicBezTo>
                      <a:pt x="11" y="12"/>
                      <a:pt x="10" y="18"/>
                      <a:pt x="12" y="24"/>
                    </a:cubicBezTo>
                    <a:cubicBezTo>
                      <a:pt x="13" y="25"/>
                      <a:pt x="14" y="26"/>
                      <a:pt x="15" y="28"/>
                    </a:cubicBezTo>
                    <a:cubicBezTo>
                      <a:pt x="16" y="29"/>
                      <a:pt x="17" y="29"/>
                      <a:pt x="19" y="30"/>
                    </a:cubicBezTo>
                    <a:cubicBezTo>
                      <a:pt x="21" y="31"/>
                      <a:pt x="24" y="31"/>
                      <a:pt x="27" y="30"/>
                    </a:cubicBezTo>
                    <a:cubicBezTo>
                      <a:pt x="29" y="29"/>
                      <a:pt x="31" y="27"/>
                      <a:pt x="32" y="24"/>
                    </a:cubicBezTo>
                    <a:cubicBezTo>
                      <a:pt x="32" y="23"/>
                      <a:pt x="32" y="21"/>
                      <a:pt x="32" y="20"/>
                    </a:cubicBezTo>
                    <a:cubicBezTo>
                      <a:pt x="32" y="18"/>
                      <a:pt x="32" y="16"/>
                      <a:pt x="31" y="15"/>
                    </a:cubicBezTo>
                    <a:cubicBezTo>
                      <a:pt x="29" y="11"/>
                      <a:pt x="25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53" name="Freeform 654"/>
              <p:cNvSpPr>
                <a:spLocks noEditPoints="1"/>
              </p:cNvSpPr>
              <p:nvPr/>
            </p:nvSpPr>
            <p:spPr bwMode="auto">
              <a:xfrm>
                <a:off x="-3667125" y="2765426"/>
                <a:ext cx="55563" cy="53975"/>
              </a:xfrm>
              <a:custGeom>
                <a:avLst/>
                <a:gdLst>
                  <a:gd name="T0" fmla="*/ 14 w 26"/>
                  <a:gd name="T1" fmla="*/ 25 h 25"/>
                  <a:gd name="T2" fmla="*/ 10 w 26"/>
                  <a:gd name="T3" fmla="*/ 24 h 25"/>
                  <a:gd name="T4" fmla="*/ 6 w 26"/>
                  <a:gd name="T5" fmla="*/ 22 h 25"/>
                  <a:gd name="T6" fmla="*/ 3 w 26"/>
                  <a:gd name="T7" fmla="*/ 18 h 25"/>
                  <a:gd name="T8" fmla="*/ 8 w 26"/>
                  <a:gd name="T9" fmla="*/ 1 h 25"/>
                  <a:gd name="T10" fmla="*/ 14 w 26"/>
                  <a:gd name="T11" fmla="*/ 0 h 25"/>
                  <a:gd name="T12" fmla="*/ 25 w 26"/>
                  <a:gd name="T13" fmla="*/ 7 h 25"/>
                  <a:gd name="T14" fmla="*/ 26 w 26"/>
                  <a:gd name="T15" fmla="*/ 12 h 25"/>
                  <a:gd name="T16" fmla="*/ 26 w 26"/>
                  <a:gd name="T17" fmla="*/ 17 h 25"/>
                  <a:gd name="T18" fmla="*/ 19 w 26"/>
                  <a:gd name="T19" fmla="*/ 24 h 25"/>
                  <a:gd name="T20" fmla="*/ 14 w 26"/>
                  <a:gd name="T21" fmla="*/ 25 h 25"/>
                  <a:gd name="T22" fmla="*/ 14 w 26"/>
                  <a:gd name="T23" fmla="*/ 8 h 25"/>
                  <a:gd name="T24" fmla="*/ 12 w 26"/>
                  <a:gd name="T25" fmla="*/ 9 h 25"/>
                  <a:gd name="T26" fmla="*/ 10 w 26"/>
                  <a:gd name="T27" fmla="*/ 14 h 25"/>
                  <a:gd name="T28" fmla="*/ 11 w 26"/>
                  <a:gd name="T29" fmla="*/ 16 h 25"/>
                  <a:gd name="T30" fmla="*/ 13 w 26"/>
                  <a:gd name="T31" fmla="*/ 17 h 25"/>
                  <a:gd name="T32" fmla="*/ 16 w 26"/>
                  <a:gd name="T33" fmla="*/ 16 h 25"/>
                  <a:gd name="T34" fmla="*/ 18 w 26"/>
                  <a:gd name="T35" fmla="*/ 14 h 25"/>
                  <a:gd name="T36" fmla="*/ 18 w 26"/>
                  <a:gd name="T37" fmla="*/ 12 h 25"/>
                  <a:gd name="T38" fmla="*/ 18 w 26"/>
                  <a:gd name="T39" fmla="*/ 11 h 25"/>
                  <a:gd name="T40" fmla="*/ 14 w 26"/>
                  <a:gd name="T4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5">
                    <a:moveTo>
                      <a:pt x="14" y="25"/>
                    </a:moveTo>
                    <a:cubicBezTo>
                      <a:pt x="13" y="25"/>
                      <a:pt x="11" y="25"/>
                      <a:pt x="10" y="24"/>
                    </a:cubicBezTo>
                    <a:cubicBezTo>
                      <a:pt x="9" y="24"/>
                      <a:pt x="7" y="23"/>
                      <a:pt x="6" y="22"/>
                    </a:cubicBezTo>
                    <a:cubicBezTo>
                      <a:pt x="5" y="21"/>
                      <a:pt x="4" y="19"/>
                      <a:pt x="3" y="18"/>
                    </a:cubicBezTo>
                    <a:cubicBezTo>
                      <a:pt x="0" y="12"/>
                      <a:pt x="2" y="5"/>
                      <a:pt x="8" y="1"/>
                    </a:cubicBezTo>
                    <a:cubicBezTo>
                      <a:pt x="10" y="1"/>
                      <a:pt x="12" y="0"/>
                      <a:pt x="14" y="0"/>
                    </a:cubicBezTo>
                    <a:cubicBezTo>
                      <a:pt x="18" y="0"/>
                      <a:pt x="23" y="3"/>
                      <a:pt x="25" y="7"/>
                    </a:cubicBezTo>
                    <a:cubicBezTo>
                      <a:pt x="26" y="9"/>
                      <a:pt x="26" y="10"/>
                      <a:pt x="26" y="12"/>
                    </a:cubicBezTo>
                    <a:cubicBezTo>
                      <a:pt x="26" y="14"/>
                      <a:pt x="26" y="15"/>
                      <a:pt x="26" y="17"/>
                    </a:cubicBezTo>
                    <a:cubicBezTo>
                      <a:pt x="25" y="20"/>
                      <a:pt x="22" y="22"/>
                      <a:pt x="19" y="24"/>
                    </a:cubicBezTo>
                    <a:cubicBezTo>
                      <a:pt x="18" y="24"/>
                      <a:pt x="16" y="25"/>
                      <a:pt x="14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2" y="9"/>
                    </a:cubicBezTo>
                    <a:cubicBezTo>
                      <a:pt x="10" y="10"/>
                      <a:pt x="9" y="12"/>
                      <a:pt x="10" y="14"/>
                    </a:cubicBezTo>
                    <a:cubicBezTo>
                      <a:pt x="11" y="15"/>
                      <a:pt x="11" y="15"/>
                      <a:pt x="11" y="16"/>
                    </a:cubicBezTo>
                    <a:cubicBezTo>
                      <a:pt x="12" y="16"/>
                      <a:pt x="12" y="16"/>
                      <a:pt x="13" y="17"/>
                    </a:cubicBezTo>
                    <a:cubicBezTo>
                      <a:pt x="14" y="17"/>
                      <a:pt x="15" y="17"/>
                      <a:pt x="16" y="16"/>
                    </a:cubicBezTo>
                    <a:cubicBezTo>
                      <a:pt x="17" y="16"/>
                      <a:pt x="18" y="15"/>
                      <a:pt x="18" y="14"/>
                    </a:cubicBezTo>
                    <a:cubicBezTo>
                      <a:pt x="18" y="14"/>
                      <a:pt x="18" y="13"/>
                      <a:pt x="18" y="12"/>
                    </a:cubicBezTo>
                    <a:cubicBezTo>
                      <a:pt x="18" y="12"/>
                      <a:pt x="18" y="11"/>
                      <a:pt x="18" y="11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54" name="Freeform 655"/>
              <p:cNvSpPr>
                <a:spLocks noEditPoints="1"/>
              </p:cNvSpPr>
              <p:nvPr/>
            </p:nvSpPr>
            <p:spPr bwMode="auto">
              <a:xfrm>
                <a:off x="-3652837" y="2797176"/>
                <a:ext cx="58738" cy="53975"/>
              </a:xfrm>
              <a:custGeom>
                <a:avLst/>
                <a:gdLst>
                  <a:gd name="T0" fmla="*/ 14 w 27"/>
                  <a:gd name="T1" fmla="*/ 25 h 25"/>
                  <a:gd name="T2" fmla="*/ 3 w 27"/>
                  <a:gd name="T3" fmla="*/ 18 h 25"/>
                  <a:gd name="T4" fmla="*/ 9 w 27"/>
                  <a:gd name="T5" fmla="*/ 1 h 25"/>
                  <a:gd name="T6" fmla="*/ 14 w 27"/>
                  <a:gd name="T7" fmla="*/ 0 h 25"/>
                  <a:gd name="T8" fmla="*/ 25 w 27"/>
                  <a:gd name="T9" fmla="*/ 8 h 25"/>
                  <a:gd name="T10" fmla="*/ 25 w 27"/>
                  <a:gd name="T11" fmla="*/ 17 h 25"/>
                  <a:gd name="T12" fmla="*/ 19 w 27"/>
                  <a:gd name="T13" fmla="*/ 24 h 25"/>
                  <a:gd name="T14" fmla="*/ 14 w 27"/>
                  <a:gd name="T15" fmla="*/ 25 h 25"/>
                  <a:gd name="T16" fmla="*/ 14 w 27"/>
                  <a:gd name="T17" fmla="*/ 8 h 25"/>
                  <a:gd name="T18" fmla="*/ 12 w 27"/>
                  <a:gd name="T19" fmla="*/ 9 h 25"/>
                  <a:gd name="T20" fmla="*/ 10 w 27"/>
                  <a:gd name="T21" fmla="*/ 14 h 25"/>
                  <a:gd name="T22" fmla="*/ 16 w 27"/>
                  <a:gd name="T23" fmla="*/ 17 h 25"/>
                  <a:gd name="T24" fmla="*/ 18 w 27"/>
                  <a:gd name="T25" fmla="*/ 15 h 25"/>
                  <a:gd name="T26" fmla="*/ 18 w 27"/>
                  <a:gd name="T27" fmla="*/ 11 h 25"/>
                  <a:gd name="T28" fmla="*/ 14 w 27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25">
                    <a:moveTo>
                      <a:pt x="14" y="25"/>
                    </a:moveTo>
                    <a:cubicBezTo>
                      <a:pt x="10" y="25"/>
                      <a:pt x="5" y="22"/>
                      <a:pt x="3" y="18"/>
                    </a:cubicBezTo>
                    <a:cubicBezTo>
                      <a:pt x="0" y="12"/>
                      <a:pt x="3" y="4"/>
                      <a:pt x="9" y="1"/>
                    </a:cubicBezTo>
                    <a:cubicBezTo>
                      <a:pt x="10" y="1"/>
                      <a:pt x="12" y="0"/>
                      <a:pt x="14" y="0"/>
                    </a:cubicBezTo>
                    <a:cubicBezTo>
                      <a:pt x="19" y="0"/>
                      <a:pt x="23" y="3"/>
                      <a:pt x="25" y="8"/>
                    </a:cubicBezTo>
                    <a:cubicBezTo>
                      <a:pt x="27" y="11"/>
                      <a:pt x="27" y="14"/>
                      <a:pt x="25" y="17"/>
                    </a:cubicBezTo>
                    <a:cubicBezTo>
                      <a:pt x="24" y="21"/>
                      <a:pt x="22" y="23"/>
                      <a:pt x="19" y="24"/>
                    </a:cubicBezTo>
                    <a:cubicBezTo>
                      <a:pt x="17" y="25"/>
                      <a:pt x="16" y="25"/>
                      <a:pt x="14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9"/>
                      <a:pt x="12" y="9"/>
                    </a:cubicBezTo>
                    <a:cubicBezTo>
                      <a:pt x="10" y="10"/>
                      <a:pt x="9" y="12"/>
                      <a:pt x="10" y="14"/>
                    </a:cubicBezTo>
                    <a:cubicBezTo>
                      <a:pt x="11" y="16"/>
                      <a:pt x="14" y="18"/>
                      <a:pt x="16" y="17"/>
                    </a:cubicBezTo>
                    <a:cubicBezTo>
                      <a:pt x="17" y="16"/>
                      <a:pt x="18" y="16"/>
                      <a:pt x="18" y="15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55" name="Freeform 656"/>
              <p:cNvSpPr>
                <a:spLocks noEditPoints="1"/>
              </p:cNvSpPr>
              <p:nvPr/>
            </p:nvSpPr>
            <p:spPr bwMode="auto">
              <a:xfrm>
                <a:off x="-3713162" y="2936876"/>
                <a:ext cx="53975" cy="47625"/>
              </a:xfrm>
              <a:custGeom>
                <a:avLst/>
                <a:gdLst>
                  <a:gd name="T0" fmla="*/ 13 w 25"/>
                  <a:gd name="T1" fmla="*/ 22 h 22"/>
                  <a:gd name="T2" fmla="*/ 1 w 25"/>
                  <a:gd name="T3" fmla="*/ 14 h 22"/>
                  <a:gd name="T4" fmla="*/ 10 w 25"/>
                  <a:gd name="T5" fmla="*/ 0 h 22"/>
                  <a:gd name="T6" fmla="*/ 13 w 25"/>
                  <a:gd name="T7" fmla="*/ 0 h 22"/>
                  <a:gd name="T8" fmla="*/ 25 w 25"/>
                  <a:gd name="T9" fmla="*/ 8 h 22"/>
                  <a:gd name="T10" fmla="*/ 24 w 25"/>
                  <a:gd name="T11" fmla="*/ 16 h 22"/>
                  <a:gd name="T12" fmla="*/ 16 w 25"/>
                  <a:gd name="T13" fmla="*/ 22 h 22"/>
                  <a:gd name="T14" fmla="*/ 13 w 25"/>
                  <a:gd name="T15" fmla="*/ 22 h 22"/>
                  <a:gd name="T16" fmla="*/ 13 w 25"/>
                  <a:gd name="T17" fmla="*/ 8 h 22"/>
                  <a:gd name="T18" fmla="*/ 12 w 25"/>
                  <a:gd name="T19" fmla="*/ 8 h 22"/>
                  <a:gd name="T20" fmla="*/ 9 w 25"/>
                  <a:gd name="T21" fmla="*/ 12 h 22"/>
                  <a:gd name="T22" fmla="*/ 14 w 25"/>
                  <a:gd name="T23" fmla="*/ 14 h 22"/>
                  <a:gd name="T24" fmla="*/ 17 w 25"/>
                  <a:gd name="T25" fmla="*/ 12 h 22"/>
                  <a:gd name="T26" fmla="*/ 17 w 25"/>
                  <a:gd name="T27" fmla="*/ 10 h 22"/>
                  <a:gd name="T28" fmla="*/ 13 w 25"/>
                  <a:gd name="T29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2">
                    <a:moveTo>
                      <a:pt x="13" y="22"/>
                    </a:moveTo>
                    <a:cubicBezTo>
                      <a:pt x="7" y="22"/>
                      <a:pt x="3" y="19"/>
                      <a:pt x="1" y="14"/>
                    </a:cubicBezTo>
                    <a:cubicBezTo>
                      <a:pt x="0" y="8"/>
                      <a:pt x="3" y="2"/>
                      <a:pt x="10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9" y="0"/>
                      <a:pt x="23" y="3"/>
                      <a:pt x="25" y="8"/>
                    </a:cubicBezTo>
                    <a:cubicBezTo>
                      <a:pt x="25" y="11"/>
                      <a:pt x="25" y="14"/>
                      <a:pt x="24" y="16"/>
                    </a:cubicBezTo>
                    <a:cubicBezTo>
                      <a:pt x="22" y="19"/>
                      <a:pt x="19" y="21"/>
                      <a:pt x="16" y="22"/>
                    </a:cubicBezTo>
                    <a:cubicBezTo>
                      <a:pt x="15" y="22"/>
                      <a:pt x="14" y="22"/>
                      <a:pt x="13" y="22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2" y="8"/>
                    </a:cubicBezTo>
                    <a:cubicBezTo>
                      <a:pt x="10" y="9"/>
                      <a:pt x="9" y="10"/>
                      <a:pt x="9" y="12"/>
                    </a:cubicBezTo>
                    <a:cubicBezTo>
                      <a:pt x="9" y="14"/>
                      <a:pt x="12" y="15"/>
                      <a:pt x="14" y="14"/>
                    </a:cubicBezTo>
                    <a:cubicBezTo>
                      <a:pt x="15" y="14"/>
                      <a:pt x="16" y="13"/>
                      <a:pt x="17" y="12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56" name="Freeform 657"/>
              <p:cNvSpPr>
                <a:spLocks noEditPoints="1"/>
              </p:cNvSpPr>
              <p:nvPr/>
            </p:nvSpPr>
            <p:spPr bwMode="auto">
              <a:xfrm>
                <a:off x="-3706812" y="2967038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7 w 26"/>
                  <a:gd name="T3" fmla="*/ 21 h 23"/>
                  <a:gd name="T4" fmla="*/ 2 w 26"/>
                  <a:gd name="T5" fmla="*/ 14 h 23"/>
                  <a:gd name="T6" fmla="*/ 11 w 26"/>
                  <a:gd name="T7" fmla="*/ 0 h 23"/>
                  <a:gd name="T8" fmla="*/ 14 w 26"/>
                  <a:gd name="T9" fmla="*/ 0 h 23"/>
                  <a:gd name="T10" fmla="*/ 25 w 26"/>
                  <a:gd name="T11" fmla="*/ 9 h 23"/>
                  <a:gd name="T12" fmla="*/ 23 w 26"/>
                  <a:gd name="T13" fmla="*/ 17 h 23"/>
                  <a:gd name="T14" fmla="*/ 16 w 26"/>
                  <a:gd name="T15" fmla="*/ 22 h 23"/>
                  <a:gd name="T16" fmla="*/ 13 w 26"/>
                  <a:gd name="T17" fmla="*/ 23 h 23"/>
                  <a:gd name="T18" fmla="*/ 14 w 26"/>
                  <a:gd name="T19" fmla="*/ 8 h 23"/>
                  <a:gd name="T20" fmla="*/ 13 w 26"/>
                  <a:gd name="T21" fmla="*/ 8 h 23"/>
                  <a:gd name="T22" fmla="*/ 9 w 26"/>
                  <a:gd name="T23" fmla="*/ 12 h 23"/>
                  <a:gd name="T24" fmla="*/ 11 w 26"/>
                  <a:gd name="T25" fmla="*/ 14 h 23"/>
                  <a:gd name="T26" fmla="*/ 14 w 26"/>
                  <a:gd name="T27" fmla="*/ 14 h 23"/>
                  <a:gd name="T28" fmla="*/ 17 w 26"/>
                  <a:gd name="T29" fmla="*/ 13 h 23"/>
                  <a:gd name="T30" fmla="*/ 17 w 26"/>
                  <a:gd name="T31" fmla="*/ 10 h 23"/>
                  <a:gd name="T32" fmla="*/ 14 w 26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1" y="23"/>
                      <a:pt x="9" y="22"/>
                      <a:pt x="7" y="21"/>
                    </a:cubicBezTo>
                    <a:cubicBezTo>
                      <a:pt x="4" y="19"/>
                      <a:pt x="2" y="17"/>
                      <a:pt x="2" y="14"/>
                    </a:cubicBezTo>
                    <a:cubicBezTo>
                      <a:pt x="0" y="8"/>
                      <a:pt x="4" y="2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9" y="0"/>
                      <a:pt x="24" y="3"/>
                      <a:pt x="25" y="9"/>
                    </a:cubicBezTo>
                    <a:cubicBezTo>
                      <a:pt x="26" y="12"/>
                      <a:pt x="25" y="15"/>
                      <a:pt x="23" y="17"/>
                    </a:cubicBezTo>
                    <a:cubicBezTo>
                      <a:pt x="22" y="20"/>
                      <a:pt x="19" y="22"/>
                      <a:pt x="16" y="22"/>
                    </a:cubicBezTo>
                    <a:cubicBezTo>
                      <a:pt x="15" y="22"/>
                      <a:pt x="14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1" y="9"/>
                      <a:pt x="9" y="10"/>
                      <a:pt x="9" y="12"/>
                    </a:cubicBezTo>
                    <a:cubicBezTo>
                      <a:pt x="10" y="13"/>
                      <a:pt x="10" y="14"/>
                      <a:pt x="11" y="14"/>
                    </a:cubicBezTo>
                    <a:cubicBezTo>
                      <a:pt x="12" y="14"/>
                      <a:pt x="13" y="15"/>
                      <a:pt x="14" y="14"/>
                    </a:cubicBezTo>
                    <a:cubicBezTo>
                      <a:pt x="15" y="14"/>
                      <a:pt x="16" y="13"/>
                      <a:pt x="17" y="13"/>
                    </a:cubicBezTo>
                    <a:cubicBezTo>
                      <a:pt x="17" y="12"/>
                      <a:pt x="18" y="11"/>
                      <a:pt x="17" y="10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57" name="Freeform 658"/>
              <p:cNvSpPr>
                <a:spLocks noEditPoints="1"/>
              </p:cNvSpPr>
              <p:nvPr/>
            </p:nvSpPr>
            <p:spPr bwMode="auto">
              <a:xfrm>
                <a:off x="-3700462" y="2997201"/>
                <a:ext cx="57150" cy="49213"/>
              </a:xfrm>
              <a:custGeom>
                <a:avLst/>
                <a:gdLst>
                  <a:gd name="T0" fmla="*/ 13 w 26"/>
                  <a:gd name="T1" fmla="*/ 23 h 23"/>
                  <a:gd name="T2" fmla="*/ 1 w 26"/>
                  <a:gd name="T3" fmla="*/ 14 h 23"/>
                  <a:gd name="T4" fmla="*/ 11 w 26"/>
                  <a:gd name="T5" fmla="*/ 0 h 23"/>
                  <a:gd name="T6" fmla="*/ 14 w 26"/>
                  <a:gd name="T7" fmla="*/ 0 h 23"/>
                  <a:gd name="T8" fmla="*/ 25 w 26"/>
                  <a:gd name="T9" fmla="*/ 9 h 23"/>
                  <a:gd name="T10" fmla="*/ 23 w 26"/>
                  <a:gd name="T11" fmla="*/ 18 h 23"/>
                  <a:gd name="T12" fmla="*/ 15 w 26"/>
                  <a:gd name="T13" fmla="*/ 23 h 23"/>
                  <a:gd name="T14" fmla="*/ 13 w 26"/>
                  <a:gd name="T15" fmla="*/ 23 h 23"/>
                  <a:gd name="T16" fmla="*/ 14 w 26"/>
                  <a:gd name="T17" fmla="*/ 8 h 23"/>
                  <a:gd name="T18" fmla="*/ 13 w 26"/>
                  <a:gd name="T19" fmla="*/ 8 h 23"/>
                  <a:gd name="T20" fmla="*/ 9 w 26"/>
                  <a:gd name="T21" fmla="*/ 12 h 23"/>
                  <a:gd name="T22" fmla="*/ 14 w 26"/>
                  <a:gd name="T23" fmla="*/ 15 h 23"/>
                  <a:gd name="T24" fmla="*/ 17 w 26"/>
                  <a:gd name="T25" fmla="*/ 13 h 23"/>
                  <a:gd name="T26" fmla="*/ 17 w 26"/>
                  <a:gd name="T27" fmla="*/ 11 h 23"/>
                  <a:gd name="T28" fmla="*/ 14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7" y="23"/>
                      <a:pt x="2" y="19"/>
                      <a:pt x="1" y="14"/>
                    </a:cubicBezTo>
                    <a:cubicBezTo>
                      <a:pt x="0" y="8"/>
                      <a:pt x="5" y="2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9" y="0"/>
                      <a:pt x="24" y="4"/>
                      <a:pt x="25" y="9"/>
                    </a:cubicBezTo>
                    <a:cubicBezTo>
                      <a:pt x="26" y="12"/>
                      <a:pt x="25" y="15"/>
                      <a:pt x="23" y="18"/>
                    </a:cubicBezTo>
                    <a:cubicBezTo>
                      <a:pt x="21" y="20"/>
                      <a:pt x="18" y="22"/>
                      <a:pt x="15" y="23"/>
                    </a:cubicBezTo>
                    <a:cubicBezTo>
                      <a:pt x="14" y="23"/>
                      <a:pt x="14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1" y="9"/>
                      <a:pt x="9" y="10"/>
                      <a:pt x="9" y="12"/>
                    </a:cubicBezTo>
                    <a:cubicBezTo>
                      <a:pt x="9" y="14"/>
                      <a:pt x="12" y="15"/>
                      <a:pt x="14" y="15"/>
                    </a:cubicBezTo>
                    <a:cubicBezTo>
                      <a:pt x="15" y="14"/>
                      <a:pt x="16" y="14"/>
                      <a:pt x="17" y="13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58" name="Freeform 659"/>
              <p:cNvSpPr>
                <a:spLocks noEditPoints="1"/>
              </p:cNvSpPr>
              <p:nvPr/>
            </p:nvSpPr>
            <p:spPr bwMode="auto">
              <a:xfrm>
                <a:off x="-3694112" y="3028951"/>
                <a:ext cx="53975" cy="47625"/>
              </a:xfrm>
              <a:custGeom>
                <a:avLst/>
                <a:gdLst>
                  <a:gd name="T0" fmla="*/ 12 w 25"/>
                  <a:gd name="T1" fmla="*/ 22 h 22"/>
                  <a:gd name="T2" fmla="*/ 0 w 25"/>
                  <a:gd name="T3" fmla="*/ 12 h 22"/>
                  <a:gd name="T4" fmla="*/ 11 w 25"/>
                  <a:gd name="T5" fmla="*/ 0 h 22"/>
                  <a:gd name="T6" fmla="*/ 13 w 25"/>
                  <a:gd name="T7" fmla="*/ 0 h 22"/>
                  <a:gd name="T8" fmla="*/ 24 w 25"/>
                  <a:gd name="T9" fmla="*/ 9 h 22"/>
                  <a:gd name="T10" fmla="*/ 22 w 25"/>
                  <a:gd name="T11" fmla="*/ 18 h 22"/>
                  <a:gd name="T12" fmla="*/ 14 w 25"/>
                  <a:gd name="T13" fmla="*/ 22 h 22"/>
                  <a:gd name="T14" fmla="*/ 12 w 25"/>
                  <a:gd name="T15" fmla="*/ 22 h 22"/>
                  <a:gd name="T16" fmla="*/ 13 w 25"/>
                  <a:gd name="T17" fmla="*/ 8 h 22"/>
                  <a:gd name="T18" fmla="*/ 12 w 25"/>
                  <a:gd name="T19" fmla="*/ 8 h 22"/>
                  <a:gd name="T20" fmla="*/ 8 w 25"/>
                  <a:gd name="T21" fmla="*/ 11 h 22"/>
                  <a:gd name="T22" fmla="*/ 13 w 25"/>
                  <a:gd name="T23" fmla="*/ 14 h 22"/>
                  <a:gd name="T24" fmla="*/ 16 w 25"/>
                  <a:gd name="T25" fmla="*/ 13 h 22"/>
                  <a:gd name="T26" fmla="*/ 16 w 25"/>
                  <a:gd name="T27" fmla="*/ 10 h 22"/>
                  <a:gd name="T28" fmla="*/ 13 w 25"/>
                  <a:gd name="T29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2">
                    <a:moveTo>
                      <a:pt x="12" y="22"/>
                    </a:moveTo>
                    <a:cubicBezTo>
                      <a:pt x="6" y="22"/>
                      <a:pt x="1" y="18"/>
                      <a:pt x="0" y="12"/>
                    </a:cubicBezTo>
                    <a:cubicBezTo>
                      <a:pt x="0" y="6"/>
                      <a:pt x="4" y="1"/>
                      <a:pt x="11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9" y="0"/>
                      <a:pt x="24" y="4"/>
                      <a:pt x="24" y="9"/>
                    </a:cubicBezTo>
                    <a:cubicBezTo>
                      <a:pt x="25" y="12"/>
                      <a:pt x="24" y="15"/>
                      <a:pt x="22" y="18"/>
                    </a:cubicBezTo>
                    <a:cubicBezTo>
                      <a:pt x="20" y="20"/>
                      <a:pt x="17" y="22"/>
                      <a:pt x="14" y="22"/>
                    </a:cubicBezTo>
                    <a:cubicBezTo>
                      <a:pt x="13" y="22"/>
                      <a:pt x="13" y="22"/>
                      <a:pt x="12" y="22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8" y="10"/>
                      <a:pt x="8" y="11"/>
                    </a:cubicBezTo>
                    <a:cubicBezTo>
                      <a:pt x="9" y="13"/>
                      <a:pt x="11" y="14"/>
                      <a:pt x="13" y="14"/>
                    </a:cubicBezTo>
                    <a:cubicBezTo>
                      <a:pt x="14" y="14"/>
                      <a:pt x="15" y="13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59" name="Freeform 660"/>
              <p:cNvSpPr>
                <a:spLocks noEditPoints="1"/>
              </p:cNvSpPr>
              <p:nvPr/>
            </p:nvSpPr>
            <p:spPr bwMode="auto">
              <a:xfrm>
                <a:off x="-3690937" y="3057526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1 w 25"/>
                  <a:gd name="T3" fmla="*/ 13 h 24"/>
                  <a:gd name="T4" fmla="*/ 12 w 25"/>
                  <a:gd name="T5" fmla="*/ 1 h 24"/>
                  <a:gd name="T6" fmla="*/ 25 w 25"/>
                  <a:gd name="T7" fmla="*/ 11 h 24"/>
                  <a:gd name="T8" fmla="*/ 22 w 25"/>
                  <a:gd name="T9" fmla="*/ 20 h 24"/>
                  <a:gd name="T10" fmla="*/ 14 w 25"/>
                  <a:gd name="T11" fmla="*/ 24 h 24"/>
                  <a:gd name="T12" fmla="*/ 13 w 25"/>
                  <a:gd name="T13" fmla="*/ 24 h 24"/>
                  <a:gd name="T14" fmla="*/ 13 w 25"/>
                  <a:gd name="T15" fmla="*/ 9 h 24"/>
                  <a:gd name="T16" fmla="*/ 13 w 25"/>
                  <a:gd name="T17" fmla="*/ 9 h 24"/>
                  <a:gd name="T18" fmla="*/ 9 w 25"/>
                  <a:gd name="T19" fmla="*/ 13 h 24"/>
                  <a:gd name="T20" fmla="*/ 13 w 25"/>
                  <a:gd name="T21" fmla="*/ 16 h 24"/>
                  <a:gd name="T22" fmla="*/ 16 w 25"/>
                  <a:gd name="T23" fmla="*/ 14 h 24"/>
                  <a:gd name="T24" fmla="*/ 17 w 25"/>
                  <a:gd name="T25" fmla="*/ 12 h 24"/>
                  <a:gd name="T26" fmla="*/ 13 w 25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7" y="24"/>
                      <a:pt x="1" y="19"/>
                      <a:pt x="1" y="13"/>
                    </a:cubicBezTo>
                    <a:cubicBezTo>
                      <a:pt x="0" y="7"/>
                      <a:pt x="5" y="2"/>
                      <a:pt x="12" y="1"/>
                    </a:cubicBezTo>
                    <a:cubicBezTo>
                      <a:pt x="19" y="0"/>
                      <a:pt x="24" y="5"/>
                      <a:pt x="25" y="11"/>
                    </a:cubicBezTo>
                    <a:cubicBezTo>
                      <a:pt x="25" y="14"/>
                      <a:pt x="24" y="17"/>
                      <a:pt x="22" y="20"/>
                    </a:cubicBezTo>
                    <a:cubicBezTo>
                      <a:pt x="20" y="22"/>
                      <a:pt x="17" y="24"/>
                      <a:pt x="14" y="24"/>
                    </a:cubicBezTo>
                    <a:lnTo>
                      <a:pt x="13" y="24"/>
                    </a:lnTo>
                    <a:close/>
                    <a:moveTo>
                      <a:pt x="13" y="9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0" y="9"/>
                      <a:pt x="9" y="11"/>
                      <a:pt x="9" y="13"/>
                    </a:cubicBezTo>
                    <a:cubicBezTo>
                      <a:pt x="9" y="14"/>
                      <a:pt x="11" y="16"/>
                      <a:pt x="13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0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60" name="Freeform 661"/>
              <p:cNvSpPr>
                <a:spLocks noEditPoints="1"/>
              </p:cNvSpPr>
              <p:nvPr/>
            </p:nvSpPr>
            <p:spPr bwMode="auto">
              <a:xfrm>
                <a:off x="-3689350" y="3089276"/>
                <a:ext cx="53975" cy="49213"/>
              </a:xfrm>
              <a:custGeom>
                <a:avLst/>
                <a:gdLst>
                  <a:gd name="T0" fmla="*/ 13 w 25"/>
                  <a:gd name="T1" fmla="*/ 23 h 23"/>
                  <a:gd name="T2" fmla="*/ 1 w 25"/>
                  <a:gd name="T3" fmla="*/ 12 h 23"/>
                  <a:gd name="T4" fmla="*/ 4 w 25"/>
                  <a:gd name="T5" fmla="*/ 4 h 23"/>
                  <a:gd name="T6" fmla="*/ 12 w 25"/>
                  <a:gd name="T7" fmla="*/ 1 h 23"/>
                  <a:gd name="T8" fmla="*/ 21 w 25"/>
                  <a:gd name="T9" fmla="*/ 3 h 23"/>
                  <a:gd name="T10" fmla="*/ 25 w 25"/>
                  <a:gd name="T11" fmla="*/ 12 h 23"/>
                  <a:gd name="T12" fmla="*/ 22 w 25"/>
                  <a:gd name="T13" fmla="*/ 20 h 23"/>
                  <a:gd name="T14" fmla="*/ 13 w 25"/>
                  <a:gd name="T15" fmla="*/ 23 h 23"/>
                  <a:gd name="T16" fmla="*/ 13 w 25"/>
                  <a:gd name="T17" fmla="*/ 9 h 23"/>
                  <a:gd name="T18" fmla="*/ 13 w 25"/>
                  <a:gd name="T19" fmla="*/ 9 h 23"/>
                  <a:gd name="T20" fmla="*/ 10 w 25"/>
                  <a:gd name="T21" fmla="*/ 10 h 23"/>
                  <a:gd name="T22" fmla="*/ 9 w 25"/>
                  <a:gd name="T23" fmla="*/ 12 h 23"/>
                  <a:gd name="T24" fmla="*/ 13 w 25"/>
                  <a:gd name="T25" fmla="*/ 15 h 23"/>
                  <a:gd name="T26" fmla="*/ 13 w 25"/>
                  <a:gd name="T27" fmla="*/ 19 h 23"/>
                  <a:gd name="T28" fmla="*/ 13 w 25"/>
                  <a:gd name="T29" fmla="*/ 15 h 23"/>
                  <a:gd name="T30" fmla="*/ 16 w 25"/>
                  <a:gd name="T31" fmla="*/ 14 h 23"/>
                  <a:gd name="T32" fmla="*/ 17 w 25"/>
                  <a:gd name="T33" fmla="*/ 12 h 23"/>
                  <a:gd name="T34" fmla="*/ 16 w 25"/>
                  <a:gd name="T35" fmla="*/ 10 h 23"/>
                  <a:gd name="T36" fmla="*/ 13 w 25"/>
                  <a:gd name="T37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6" y="23"/>
                      <a:pt x="1" y="18"/>
                      <a:pt x="1" y="12"/>
                    </a:cubicBezTo>
                    <a:cubicBezTo>
                      <a:pt x="0" y="9"/>
                      <a:pt x="2" y="6"/>
                      <a:pt x="4" y="4"/>
                    </a:cubicBezTo>
                    <a:cubicBezTo>
                      <a:pt x="6" y="2"/>
                      <a:pt x="9" y="1"/>
                      <a:pt x="12" y="1"/>
                    </a:cubicBezTo>
                    <a:cubicBezTo>
                      <a:pt x="15" y="0"/>
                      <a:pt x="18" y="1"/>
                      <a:pt x="21" y="3"/>
                    </a:cubicBezTo>
                    <a:cubicBezTo>
                      <a:pt x="23" y="5"/>
                      <a:pt x="25" y="8"/>
                      <a:pt x="25" y="12"/>
                    </a:cubicBezTo>
                    <a:cubicBezTo>
                      <a:pt x="25" y="15"/>
                      <a:pt x="24" y="17"/>
                      <a:pt x="22" y="20"/>
                    </a:cubicBezTo>
                    <a:cubicBezTo>
                      <a:pt x="19" y="22"/>
                      <a:pt x="16" y="23"/>
                      <a:pt x="13" y="23"/>
                    </a:cubicBezTo>
                    <a:close/>
                    <a:moveTo>
                      <a:pt x="13" y="9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0" y="9"/>
                      <a:pt x="10" y="10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4"/>
                      <a:pt x="11" y="15"/>
                      <a:pt x="13" y="15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5" y="15"/>
                      <a:pt x="16" y="14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1"/>
                      <a:pt x="16" y="10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61" name="Freeform 662"/>
              <p:cNvSpPr>
                <a:spLocks noEditPoints="1"/>
              </p:cNvSpPr>
              <p:nvPr/>
            </p:nvSpPr>
            <p:spPr bwMode="auto">
              <a:xfrm>
                <a:off x="-3678237" y="2936876"/>
                <a:ext cx="55563" cy="49213"/>
              </a:xfrm>
              <a:custGeom>
                <a:avLst/>
                <a:gdLst>
                  <a:gd name="T0" fmla="*/ 14 w 26"/>
                  <a:gd name="T1" fmla="*/ 23 h 23"/>
                  <a:gd name="T2" fmla="*/ 2 w 26"/>
                  <a:gd name="T3" fmla="*/ 14 h 23"/>
                  <a:gd name="T4" fmla="*/ 11 w 26"/>
                  <a:gd name="T5" fmla="*/ 0 h 23"/>
                  <a:gd name="T6" fmla="*/ 14 w 26"/>
                  <a:gd name="T7" fmla="*/ 0 h 23"/>
                  <a:gd name="T8" fmla="*/ 26 w 26"/>
                  <a:gd name="T9" fmla="*/ 8 h 23"/>
                  <a:gd name="T10" fmla="*/ 26 w 26"/>
                  <a:gd name="T11" fmla="*/ 8 h 23"/>
                  <a:gd name="T12" fmla="*/ 24 w 26"/>
                  <a:gd name="T13" fmla="*/ 17 h 23"/>
                  <a:gd name="T14" fmla="*/ 16 w 26"/>
                  <a:gd name="T15" fmla="*/ 23 h 23"/>
                  <a:gd name="T16" fmla="*/ 14 w 26"/>
                  <a:gd name="T17" fmla="*/ 23 h 23"/>
                  <a:gd name="T18" fmla="*/ 14 w 26"/>
                  <a:gd name="T19" fmla="*/ 8 h 23"/>
                  <a:gd name="T20" fmla="*/ 13 w 26"/>
                  <a:gd name="T21" fmla="*/ 8 h 23"/>
                  <a:gd name="T22" fmla="*/ 10 w 26"/>
                  <a:gd name="T23" fmla="*/ 12 h 23"/>
                  <a:gd name="T24" fmla="*/ 10 w 26"/>
                  <a:gd name="T25" fmla="*/ 12 h 23"/>
                  <a:gd name="T26" fmla="*/ 15 w 26"/>
                  <a:gd name="T27" fmla="*/ 15 h 23"/>
                  <a:gd name="T28" fmla="*/ 17 w 26"/>
                  <a:gd name="T29" fmla="*/ 13 h 23"/>
                  <a:gd name="T30" fmla="*/ 18 w 26"/>
                  <a:gd name="T31" fmla="*/ 10 h 23"/>
                  <a:gd name="T32" fmla="*/ 14 w 26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8" y="23"/>
                      <a:pt x="3" y="19"/>
                      <a:pt x="2" y="14"/>
                    </a:cubicBezTo>
                    <a:cubicBezTo>
                      <a:pt x="0" y="8"/>
                      <a:pt x="4" y="2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9" y="0"/>
                      <a:pt x="24" y="3"/>
                      <a:pt x="26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12"/>
                      <a:pt x="26" y="15"/>
                      <a:pt x="24" y="17"/>
                    </a:cubicBezTo>
                    <a:cubicBezTo>
                      <a:pt x="22" y="20"/>
                      <a:pt x="20" y="22"/>
                      <a:pt x="16" y="23"/>
                    </a:cubicBezTo>
                    <a:cubicBezTo>
                      <a:pt x="16" y="23"/>
                      <a:pt x="15" y="23"/>
                      <a:pt x="14" y="23"/>
                    </a:cubicBezTo>
                    <a:close/>
                    <a:moveTo>
                      <a:pt x="14" y="8"/>
                    </a:moveTo>
                    <a:cubicBezTo>
                      <a:pt x="14" y="8"/>
                      <a:pt x="13" y="8"/>
                      <a:pt x="13" y="8"/>
                    </a:cubicBezTo>
                    <a:cubicBezTo>
                      <a:pt x="11" y="8"/>
                      <a:pt x="9" y="10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4"/>
                      <a:pt x="12" y="15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62" name="Freeform 663"/>
              <p:cNvSpPr>
                <a:spLocks noEditPoints="1"/>
              </p:cNvSpPr>
              <p:nvPr/>
            </p:nvSpPr>
            <p:spPr bwMode="auto">
              <a:xfrm>
                <a:off x="-3670300" y="2968626"/>
                <a:ext cx="57150" cy="49213"/>
              </a:xfrm>
              <a:custGeom>
                <a:avLst/>
                <a:gdLst>
                  <a:gd name="T0" fmla="*/ 13 w 26"/>
                  <a:gd name="T1" fmla="*/ 23 h 23"/>
                  <a:gd name="T2" fmla="*/ 1 w 26"/>
                  <a:gd name="T3" fmla="*/ 14 h 23"/>
                  <a:gd name="T4" fmla="*/ 11 w 26"/>
                  <a:gd name="T5" fmla="*/ 0 h 23"/>
                  <a:gd name="T6" fmla="*/ 13 w 26"/>
                  <a:gd name="T7" fmla="*/ 0 h 23"/>
                  <a:gd name="T8" fmla="*/ 25 w 26"/>
                  <a:gd name="T9" fmla="*/ 9 h 23"/>
                  <a:gd name="T10" fmla="*/ 25 w 26"/>
                  <a:gd name="T11" fmla="*/ 9 h 23"/>
                  <a:gd name="T12" fmla="*/ 23 w 26"/>
                  <a:gd name="T13" fmla="*/ 18 h 23"/>
                  <a:gd name="T14" fmla="*/ 15 w 26"/>
                  <a:gd name="T15" fmla="*/ 23 h 23"/>
                  <a:gd name="T16" fmla="*/ 13 w 26"/>
                  <a:gd name="T17" fmla="*/ 23 h 23"/>
                  <a:gd name="T18" fmla="*/ 13 w 26"/>
                  <a:gd name="T19" fmla="*/ 8 h 23"/>
                  <a:gd name="T20" fmla="*/ 12 w 26"/>
                  <a:gd name="T21" fmla="*/ 8 h 23"/>
                  <a:gd name="T22" fmla="*/ 9 w 26"/>
                  <a:gd name="T23" fmla="*/ 12 h 23"/>
                  <a:gd name="T24" fmla="*/ 9 w 26"/>
                  <a:gd name="T25" fmla="*/ 12 h 23"/>
                  <a:gd name="T26" fmla="*/ 14 w 26"/>
                  <a:gd name="T27" fmla="*/ 15 h 23"/>
                  <a:gd name="T28" fmla="*/ 17 w 26"/>
                  <a:gd name="T29" fmla="*/ 13 h 23"/>
                  <a:gd name="T30" fmla="*/ 17 w 26"/>
                  <a:gd name="T31" fmla="*/ 10 h 23"/>
                  <a:gd name="T32" fmla="*/ 13 w 26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7" y="23"/>
                      <a:pt x="2" y="19"/>
                      <a:pt x="1" y="14"/>
                    </a:cubicBezTo>
                    <a:cubicBezTo>
                      <a:pt x="0" y="8"/>
                      <a:pt x="4" y="1"/>
                      <a:pt x="11" y="0"/>
                    </a:cubicBezTo>
                    <a:cubicBezTo>
                      <a:pt x="12" y="0"/>
                      <a:pt x="13" y="0"/>
                      <a:pt x="13" y="0"/>
                    </a:cubicBezTo>
                    <a:cubicBezTo>
                      <a:pt x="19" y="0"/>
                      <a:pt x="24" y="3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6" y="12"/>
                      <a:pt x="25" y="15"/>
                      <a:pt x="23" y="18"/>
                    </a:cubicBezTo>
                    <a:cubicBezTo>
                      <a:pt x="21" y="20"/>
                      <a:pt x="19" y="22"/>
                      <a:pt x="15" y="23"/>
                    </a:cubicBezTo>
                    <a:cubicBezTo>
                      <a:pt x="15" y="23"/>
                      <a:pt x="14" y="23"/>
                      <a:pt x="13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9" y="10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4"/>
                      <a:pt x="12" y="15"/>
                      <a:pt x="14" y="15"/>
                    </a:cubicBezTo>
                    <a:cubicBezTo>
                      <a:pt x="15" y="15"/>
                      <a:pt x="16" y="14"/>
                      <a:pt x="17" y="13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7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63" name="Freeform 664"/>
              <p:cNvSpPr>
                <a:spLocks noEditPoints="1"/>
              </p:cNvSpPr>
              <p:nvPr/>
            </p:nvSpPr>
            <p:spPr bwMode="auto">
              <a:xfrm>
                <a:off x="-3663950" y="3000376"/>
                <a:ext cx="57150" cy="50800"/>
              </a:xfrm>
              <a:custGeom>
                <a:avLst/>
                <a:gdLst>
                  <a:gd name="T0" fmla="*/ 13 w 26"/>
                  <a:gd name="T1" fmla="*/ 23 h 23"/>
                  <a:gd name="T2" fmla="*/ 6 w 26"/>
                  <a:gd name="T3" fmla="*/ 21 h 23"/>
                  <a:gd name="T4" fmla="*/ 1 w 26"/>
                  <a:gd name="T5" fmla="*/ 13 h 23"/>
                  <a:gd name="T6" fmla="*/ 11 w 26"/>
                  <a:gd name="T7" fmla="*/ 0 h 23"/>
                  <a:gd name="T8" fmla="*/ 13 w 26"/>
                  <a:gd name="T9" fmla="*/ 0 h 23"/>
                  <a:gd name="T10" fmla="*/ 25 w 26"/>
                  <a:gd name="T11" fmla="*/ 9 h 23"/>
                  <a:gd name="T12" fmla="*/ 23 w 26"/>
                  <a:gd name="T13" fmla="*/ 18 h 23"/>
                  <a:gd name="T14" fmla="*/ 15 w 26"/>
                  <a:gd name="T15" fmla="*/ 23 h 23"/>
                  <a:gd name="T16" fmla="*/ 13 w 26"/>
                  <a:gd name="T17" fmla="*/ 23 h 23"/>
                  <a:gd name="T18" fmla="*/ 13 w 26"/>
                  <a:gd name="T19" fmla="*/ 8 h 23"/>
                  <a:gd name="T20" fmla="*/ 12 w 26"/>
                  <a:gd name="T21" fmla="*/ 8 h 23"/>
                  <a:gd name="T22" fmla="*/ 9 w 26"/>
                  <a:gd name="T23" fmla="*/ 12 h 23"/>
                  <a:gd name="T24" fmla="*/ 10 w 26"/>
                  <a:gd name="T25" fmla="*/ 14 h 23"/>
                  <a:gd name="T26" fmla="*/ 14 w 26"/>
                  <a:gd name="T27" fmla="*/ 15 h 23"/>
                  <a:gd name="T28" fmla="*/ 16 w 26"/>
                  <a:gd name="T29" fmla="*/ 13 h 23"/>
                  <a:gd name="T30" fmla="*/ 17 w 26"/>
                  <a:gd name="T31" fmla="*/ 11 h 23"/>
                  <a:gd name="T32" fmla="*/ 13 w 26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0" y="23"/>
                      <a:pt x="8" y="22"/>
                      <a:pt x="6" y="21"/>
                    </a:cubicBezTo>
                    <a:cubicBezTo>
                      <a:pt x="3" y="19"/>
                      <a:pt x="2" y="17"/>
                      <a:pt x="1" y="13"/>
                    </a:cubicBezTo>
                    <a:cubicBezTo>
                      <a:pt x="0" y="7"/>
                      <a:pt x="4" y="1"/>
                      <a:pt x="11" y="0"/>
                    </a:cubicBezTo>
                    <a:cubicBezTo>
                      <a:pt x="12" y="0"/>
                      <a:pt x="12" y="0"/>
                      <a:pt x="13" y="0"/>
                    </a:cubicBezTo>
                    <a:cubicBezTo>
                      <a:pt x="19" y="0"/>
                      <a:pt x="24" y="4"/>
                      <a:pt x="25" y="9"/>
                    </a:cubicBezTo>
                    <a:cubicBezTo>
                      <a:pt x="26" y="12"/>
                      <a:pt x="25" y="16"/>
                      <a:pt x="23" y="18"/>
                    </a:cubicBezTo>
                    <a:cubicBezTo>
                      <a:pt x="21" y="21"/>
                      <a:pt x="18" y="23"/>
                      <a:pt x="15" y="23"/>
                    </a:cubicBezTo>
                    <a:cubicBezTo>
                      <a:pt x="14" y="23"/>
                      <a:pt x="13" y="23"/>
                      <a:pt x="13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9" y="10"/>
                      <a:pt x="9" y="12"/>
                    </a:cubicBezTo>
                    <a:cubicBezTo>
                      <a:pt x="9" y="13"/>
                      <a:pt x="10" y="14"/>
                      <a:pt x="10" y="14"/>
                    </a:cubicBezTo>
                    <a:cubicBezTo>
                      <a:pt x="11" y="15"/>
                      <a:pt x="12" y="15"/>
                      <a:pt x="14" y="15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7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64" name="Freeform 665"/>
              <p:cNvSpPr>
                <a:spLocks noEditPoints="1"/>
              </p:cNvSpPr>
              <p:nvPr/>
            </p:nvSpPr>
            <p:spPr bwMode="auto">
              <a:xfrm>
                <a:off x="-3659187" y="3033713"/>
                <a:ext cx="53975" cy="49213"/>
              </a:xfrm>
              <a:custGeom>
                <a:avLst/>
                <a:gdLst>
                  <a:gd name="T0" fmla="*/ 13 w 25"/>
                  <a:gd name="T1" fmla="*/ 23 h 23"/>
                  <a:gd name="T2" fmla="*/ 5 w 25"/>
                  <a:gd name="T3" fmla="*/ 21 h 23"/>
                  <a:gd name="T4" fmla="*/ 2 w 25"/>
                  <a:gd name="T5" fmla="*/ 17 h 23"/>
                  <a:gd name="T6" fmla="*/ 1 w 25"/>
                  <a:gd name="T7" fmla="*/ 13 h 23"/>
                  <a:gd name="T8" fmla="*/ 11 w 25"/>
                  <a:gd name="T9" fmla="*/ 0 h 23"/>
                  <a:gd name="T10" fmla="*/ 13 w 25"/>
                  <a:gd name="T11" fmla="*/ 0 h 23"/>
                  <a:gd name="T12" fmla="*/ 25 w 25"/>
                  <a:gd name="T13" fmla="*/ 10 h 23"/>
                  <a:gd name="T14" fmla="*/ 25 w 25"/>
                  <a:gd name="T15" fmla="*/ 15 h 23"/>
                  <a:gd name="T16" fmla="*/ 22 w 25"/>
                  <a:gd name="T17" fmla="*/ 19 h 23"/>
                  <a:gd name="T18" fmla="*/ 14 w 25"/>
                  <a:gd name="T19" fmla="*/ 23 h 23"/>
                  <a:gd name="T20" fmla="*/ 13 w 25"/>
                  <a:gd name="T21" fmla="*/ 23 h 23"/>
                  <a:gd name="T22" fmla="*/ 13 w 25"/>
                  <a:gd name="T23" fmla="*/ 8 h 23"/>
                  <a:gd name="T24" fmla="*/ 13 w 25"/>
                  <a:gd name="T25" fmla="*/ 8 h 23"/>
                  <a:gd name="T26" fmla="*/ 9 w 25"/>
                  <a:gd name="T27" fmla="*/ 12 h 23"/>
                  <a:gd name="T28" fmla="*/ 9 w 25"/>
                  <a:gd name="T29" fmla="*/ 13 h 23"/>
                  <a:gd name="T30" fmla="*/ 10 w 25"/>
                  <a:gd name="T31" fmla="*/ 14 h 23"/>
                  <a:gd name="T32" fmla="*/ 13 w 25"/>
                  <a:gd name="T33" fmla="*/ 15 h 23"/>
                  <a:gd name="T34" fmla="*/ 16 w 25"/>
                  <a:gd name="T35" fmla="*/ 14 h 23"/>
                  <a:gd name="T36" fmla="*/ 17 w 25"/>
                  <a:gd name="T37" fmla="*/ 13 h 23"/>
                  <a:gd name="T38" fmla="*/ 17 w 25"/>
                  <a:gd name="T39" fmla="*/ 11 h 23"/>
                  <a:gd name="T40" fmla="*/ 13 w 25"/>
                  <a:gd name="T4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0" y="23"/>
                      <a:pt x="8" y="22"/>
                      <a:pt x="5" y="21"/>
                    </a:cubicBezTo>
                    <a:cubicBezTo>
                      <a:pt x="4" y="20"/>
                      <a:pt x="3" y="19"/>
                      <a:pt x="2" y="17"/>
                    </a:cubicBezTo>
                    <a:cubicBezTo>
                      <a:pt x="2" y="16"/>
                      <a:pt x="1" y="15"/>
                      <a:pt x="1" y="13"/>
                    </a:cubicBezTo>
                    <a:cubicBezTo>
                      <a:pt x="0" y="7"/>
                      <a:pt x="5" y="1"/>
                      <a:pt x="11" y="0"/>
                    </a:cubicBezTo>
                    <a:cubicBezTo>
                      <a:pt x="12" y="0"/>
                      <a:pt x="13" y="0"/>
                      <a:pt x="13" y="0"/>
                    </a:cubicBezTo>
                    <a:cubicBezTo>
                      <a:pt x="19" y="0"/>
                      <a:pt x="24" y="4"/>
                      <a:pt x="25" y="10"/>
                    </a:cubicBezTo>
                    <a:cubicBezTo>
                      <a:pt x="25" y="12"/>
                      <a:pt x="25" y="13"/>
                      <a:pt x="25" y="15"/>
                    </a:cubicBezTo>
                    <a:cubicBezTo>
                      <a:pt x="24" y="16"/>
                      <a:pt x="23" y="18"/>
                      <a:pt x="22" y="19"/>
                    </a:cubicBezTo>
                    <a:cubicBezTo>
                      <a:pt x="20" y="21"/>
                      <a:pt x="17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0" y="8"/>
                      <a:pt x="9" y="10"/>
                      <a:pt x="9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1" y="15"/>
                      <a:pt x="12" y="15"/>
                      <a:pt x="13" y="15"/>
                    </a:cubicBezTo>
                    <a:cubicBezTo>
                      <a:pt x="15" y="15"/>
                      <a:pt x="16" y="15"/>
                      <a:pt x="16" y="14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2"/>
                      <a:pt x="17" y="12"/>
                      <a:pt x="17" y="11"/>
                    </a:cubicBezTo>
                    <a:cubicBezTo>
                      <a:pt x="17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65" name="Freeform 666"/>
              <p:cNvSpPr>
                <a:spLocks noEditPoints="1"/>
              </p:cNvSpPr>
              <p:nvPr/>
            </p:nvSpPr>
            <p:spPr bwMode="auto">
              <a:xfrm>
                <a:off x="-3654425" y="3065463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4 w 25"/>
                  <a:gd name="T3" fmla="*/ 21 h 24"/>
                  <a:gd name="T4" fmla="*/ 0 w 25"/>
                  <a:gd name="T5" fmla="*/ 13 h 24"/>
                  <a:gd name="T6" fmla="*/ 11 w 25"/>
                  <a:gd name="T7" fmla="*/ 0 h 24"/>
                  <a:gd name="T8" fmla="*/ 24 w 25"/>
                  <a:gd name="T9" fmla="*/ 11 h 24"/>
                  <a:gd name="T10" fmla="*/ 21 w 25"/>
                  <a:gd name="T11" fmla="*/ 20 h 24"/>
                  <a:gd name="T12" fmla="*/ 13 w 25"/>
                  <a:gd name="T13" fmla="*/ 24 h 24"/>
                  <a:gd name="T14" fmla="*/ 12 w 25"/>
                  <a:gd name="T15" fmla="*/ 24 h 24"/>
                  <a:gd name="T16" fmla="*/ 13 w 25"/>
                  <a:gd name="T17" fmla="*/ 8 h 24"/>
                  <a:gd name="T18" fmla="*/ 12 w 25"/>
                  <a:gd name="T19" fmla="*/ 8 h 24"/>
                  <a:gd name="T20" fmla="*/ 8 w 25"/>
                  <a:gd name="T21" fmla="*/ 12 h 24"/>
                  <a:gd name="T22" fmla="*/ 10 w 25"/>
                  <a:gd name="T23" fmla="*/ 14 h 24"/>
                  <a:gd name="T24" fmla="*/ 12 w 25"/>
                  <a:gd name="T25" fmla="*/ 15 h 24"/>
                  <a:gd name="T26" fmla="*/ 13 w 25"/>
                  <a:gd name="T27" fmla="*/ 15 h 24"/>
                  <a:gd name="T28" fmla="*/ 16 w 25"/>
                  <a:gd name="T29" fmla="*/ 14 h 24"/>
                  <a:gd name="T30" fmla="*/ 16 w 25"/>
                  <a:gd name="T31" fmla="*/ 12 h 24"/>
                  <a:gd name="T32" fmla="*/ 13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9" y="24"/>
                      <a:pt x="7" y="23"/>
                      <a:pt x="4" y="21"/>
                    </a:cubicBezTo>
                    <a:cubicBezTo>
                      <a:pt x="2" y="19"/>
                      <a:pt x="0" y="16"/>
                      <a:pt x="0" y="13"/>
                    </a:cubicBezTo>
                    <a:cubicBezTo>
                      <a:pt x="0" y="6"/>
                      <a:pt x="5" y="1"/>
                      <a:pt x="11" y="0"/>
                    </a:cubicBezTo>
                    <a:cubicBezTo>
                      <a:pt x="18" y="0"/>
                      <a:pt x="24" y="4"/>
                      <a:pt x="24" y="11"/>
                    </a:cubicBezTo>
                    <a:cubicBezTo>
                      <a:pt x="25" y="14"/>
                      <a:pt x="24" y="17"/>
                      <a:pt x="21" y="20"/>
                    </a:cubicBezTo>
                    <a:cubicBezTo>
                      <a:pt x="19" y="22"/>
                      <a:pt x="16" y="23"/>
                      <a:pt x="13" y="24"/>
                    </a:cubicBezTo>
                    <a:lnTo>
                      <a:pt x="12" y="24"/>
                    </a:ln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8" y="10"/>
                      <a:pt x="8" y="12"/>
                    </a:cubicBezTo>
                    <a:cubicBezTo>
                      <a:pt x="8" y="13"/>
                      <a:pt x="9" y="14"/>
                      <a:pt x="10" y="14"/>
                    </a:cubicBezTo>
                    <a:cubicBezTo>
                      <a:pt x="10" y="15"/>
                      <a:pt x="11" y="15"/>
                      <a:pt x="12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5" y="15"/>
                      <a:pt x="16" y="14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66" name="Freeform 667"/>
              <p:cNvSpPr>
                <a:spLocks noEditPoints="1"/>
              </p:cNvSpPr>
              <p:nvPr/>
            </p:nvSpPr>
            <p:spPr bwMode="auto">
              <a:xfrm>
                <a:off x="-3640137" y="2943226"/>
                <a:ext cx="57150" cy="50800"/>
              </a:xfrm>
              <a:custGeom>
                <a:avLst/>
                <a:gdLst>
                  <a:gd name="T0" fmla="*/ 13 w 26"/>
                  <a:gd name="T1" fmla="*/ 24 h 24"/>
                  <a:gd name="T2" fmla="*/ 2 w 26"/>
                  <a:gd name="T3" fmla="*/ 15 h 24"/>
                  <a:gd name="T4" fmla="*/ 11 w 26"/>
                  <a:gd name="T5" fmla="*/ 0 h 24"/>
                  <a:gd name="T6" fmla="*/ 14 w 26"/>
                  <a:gd name="T7" fmla="*/ 0 h 24"/>
                  <a:gd name="T8" fmla="*/ 25 w 26"/>
                  <a:gd name="T9" fmla="*/ 9 h 24"/>
                  <a:gd name="T10" fmla="*/ 24 w 26"/>
                  <a:gd name="T11" fmla="*/ 19 h 24"/>
                  <a:gd name="T12" fmla="*/ 16 w 26"/>
                  <a:gd name="T13" fmla="*/ 24 h 24"/>
                  <a:gd name="T14" fmla="*/ 13 w 26"/>
                  <a:gd name="T15" fmla="*/ 24 h 24"/>
                  <a:gd name="T16" fmla="*/ 14 w 26"/>
                  <a:gd name="T17" fmla="*/ 8 h 24"/>
                  <a:gd name="T18" fmla="*/ 13 w 26"/>
                  <a:gd name="T19" fmla="*/ 8 h 24"/>
                  <a:gd name="T20" fmla="*/ 9 w 26"/>
                  <a:gd name="T21" fmla="*/ 13 h 24"/>
                  <a:gd name="T22" fmla="*/ 14 w 26"/>
                  <a:gd name="T23" fmla="*/ 16 h 24"/>
                  <a:gd name="T24" fmla="*/ 17 w 26"/>
                  <a:gd name="T25" fmla="*/ 14 h 24"/>
                  <a:gd name="T26" fmla="*/ 17 w 26"/>
                  <a:gd name="T27" fmla="*/ 11 h 24"/>
                  <a:gd name="T28" fmla="*/ 14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8" y="24"/>
                      <a:pt x="3" y="20"/>
                      <a:pt x="2" y="15"/>
                    </a:cubicBezTo>
                    <a:cubicBezTo>
                      <a:pt x="0" y="9"/>
                      <a:pt x="4" y="2"/>
                      <a:pt x="11" y="0"/>
                    </a:cubicBezTo>
                    <a:cubicBezTo>
                      <a:pt x="11" y="0"/>
                      <a:pt x="13" y="0"/>
                      <a:pt x="14" y="0"/>
                    </a:cubicBezTo>
                    <a:cubicBezTo>
                      <a:pt x="19" y="0"/>
                      <a:pt x="24" y="4"/>
                      <a:pt x="25" y="9"/>
                    </a:cubicBezTo>
                    <a:cubicBezTo>
                      <a:pt x="26" y="13"/>
                      <a:pt x="25" y="16"/>
                      <a:pt x="24" y="19"/>
                    </a:cubicBezTo>
                    <a:cubicBezTo>
                      <a:pt x="22" y="21"/>
                      <a:pt x="19" y="23"/>
                      <a:pt x="16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0" y="9"/>
                      <a:pt x="9" y="11"/>
                      <a:pt x="9" y="13"/>
                    </a:cubicBezTo>
                    <a:cubicBezTo>
                      <a:pt x="10" y="15"/>
                      <a:pt x="12" y="16"/>
                      <a:pt x="14" y="16"/>
                    </a:cubicBezTo>
                    <a:cubicBezTo>
                      <a:pt x="15" y="16"/>
                      <a:pt x="16" y="15"/>
                      <a:pt x="17" y="14"/>
                    </a:cubicBezTo>
                    <a:cubicBezTo>
                      <a:pt x="17" y="13"/>
                      <a:pt x="18" y="12"/>
                      <a:pt x="17" y="11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67" name="Freeform 668"/>
              <p:cNvSpPr>
                <a:spLocks noEditPoints="1"/>
              </p:cNvSpPr>
              <p:nvPr/>
            </p:nvSpPr>
            <p:spPr bwMode="auto">
              <a:xfrm>
                <a:off x="-3633787" y="2978151"/>
                <a:ext cx="57150" cy="50800"/>
              </a:xfrm>
              <a:custGeom>
                <a:avLst/>
                <a:gdLst>
                  <a:gd name="T0" fmla="*/ 14 w 26"/>
                  <a:gd name="T1" fmla="*/ 24 h 24"/>
                  <a:gd name="T2" fmla="*/ 2 w 26"/>
                  <a:gd name="T3" fmla="*/ 14 h 24"/>
                  <a:gd name="T4" fmla="*/ 11 w 26"/>
                  <a:gd name="T5" fmla="*/ 0 h 24"/>
                  <a:gd name="T6" fmla="*/ 14 w 26"/>
                  <a:gd name="T7" fmla="*/ 0 h 24"/>
                  <a:gd name="T8" fmla="*/ 26 w 26"/>
                  <a:gd name="T9" fmla="*/ 10 h 24"/>
                  <a:gd name="T10" fmla="*/ 23 w 26"/>
                  <a:gd name="T11" fmla="*/ 19 h 24"/>
                  <a:gd name="T12" fmla="*/ 16 w 26"/>
                  <a:gd name="T13" fmla="*/ 24 h 24"/>
                  <a:gd name="T14" fmla="*/ 14 w 26"/>
                  <a:gd name="T15" fmla="*/ 24 h 24"/>
                  <a:gd name="T16" fmla="*/ 14 w 26"/>
                  <a:gd name="T17" fmla="*/ 8 h 24"/>
                  <a:gd name="T18" fmla="*/ 13 w 26"/>
                  <a:gd name="T19" fmla="*/ 8 h 24"/>
                  <a:gd name="T20" fmla="*/ 10 w 26"/>
                  <a:gd name="T21" fmla="*/ 13 h 24"/>
                  <a:gd name="T22" fmla="*/ 14 w 26"/>
                  <a:gd name="T23" fmla="*/ 16 h 24"/>
                  <a:gd name="T24" fmla="*/ 17 w 26"/>
                  <a:gd name="T25" fmla="*/ 14 h 24"/>
                  <a:gd name="T26" fmla="*/ 18 w 26"/>
                  <a:gd name="T27" fmla="*/ 11 h 24"/>
                  <a:gd name="T28" fmla="*/ 14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8" y="24"/>
                      <a:pt x="3" y="20"/>
                      <a:pt x="2" y="14"/>
                    </a:cubicBezTo>
                    <a:cubicBezTo>
                      <a:pt x="0" y="8"/>
                      <a:pt x="5" y="1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20" y="0"/>
                      <a:pt x="24" y="4"/>
                      <a:pt x="26" y="10"/>
                    </a:cubicBezTo>
                    <a:cubicBezTo>
                      <a:pt x="26" y="13"/>
                      <a:pt x="25" y="16"/>
                      <a:pt x="23" y="19"/>
                    </a:cubicBezTo>
                    <a:cubicBezTo>
                      <a:pt x="22" y="22"/>
                      <a:pt x="19" y="23"/>
                      <a:pt x="16" y="24"/>
                    </a:cubicBezTo>
                    <a:cubicBezTo>
                      <a:pt x="15" y="24"/>
                      <a:pt x="14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9" y="11"/>
                      <a:pt x="10" y="13"/>
                    </a:cubicBezTo>
                    <a:cubicBezTo>
                      <a:pt x="10" y="15"/>
                      <a:pt x="12" y="16"/>
                      <a:pt x="14" y="16"/>
                    </a:cubicBezTo>
                    <a:cubicBezTo>
                      <a:pt x="15" y="16"/>
                      <a:pt x="16" y="15"/>
                      <a:pt x="17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68" name="Freeform 669"/>
              <p:cNvSpPr>
                <a:spLocks noEditPoints="1"/>
              </p:cNvSpPr>
              <p:nvPr/>
            </p:nvSpPr>
            <p:spPr bwMode="auto">
              <a:xfrm>
                <a:off x="-3624262" y="3009901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0 w 25"/>
                  <a:gd name="T3" fmla="*/ 14 h 25"/>
                  <a:gd name="T4" fmla="*/ 3 w 25"/>
                  <a:gd name="T5" fmla="*/ 6 h 25"/>
                  <a:gd name="T6" fmla="*/ 10 w 25"/>
                  <a:gd name="T7" fmla="*/ 1 h 25"/>
                  <a:gd name="T8" fmla="*/ 19 w 25"/>
                  <a:gd name="T9" fmla="*/ 3 h 25"/>
                  <a:gd name="T10" fmla="*/ 24 w 25"/>
                  <a:gd name="T11" fmla="*/ 11 h 25"/>
                  <a:gd name="T12" fmla="*/ 22 w 25"/>
                  <a:gd name="T13" fmla="*/ 20 h 25"/>
                  <a:gd name="T14" fmla="*/ 14 w 25"/>
                  <a:gd name="T15" fmla="*/ 25 h 25"/>
                  <a:gd name="T16" fmla="*/ 12 w 25"/>
                  <a:gd name="T17" fmla="*/ 25 h 25"/>
                  <a:gd name="T18" fmla="*/ 12 w 25"/>
                  <a:gd name="T19" fmla="*/ 9 h 25"/>
                  <a:gd name="T20" fmla="*/ 12 w 25"/>
                  <a:gd name="T21" fmla="*/ 9 h 25"/>
                  <a:gd name="T22" fmla="*/ 9 w 25"/>
                  <a:gd name="T23" fmla="*/ 10 h 25"/>
                  <a:gd name="T24" fmla="*/ 8 w 25"/>
                  <a:gd name="T25" fmla="*/ 13 h 25"/>
                  <a:gd name="T26" fmla="*/ 13 w 25"/>
                  <a:gd name="T27" fmla="*/ 17 h 25"/>
                  <a:gd name="T28" fmla="*/ 15 w 25"/>
                  <a:gd name="T29" fmla="*/ 15 h 25"/>
                  <a:gd name="T30" fmla="*/ 16 w 25"/>
                  <a:gd name="T31" fmla="*/ 12 h 25"/>
                  <a:gd name="T32" fmla="*/ 15 w 25"/>
                  <a:gd name="T33" fmla="*/ 10 h 25"/>
                  <a:gd name="T34" fmla="*/ 12 w 25"/>
                  <a:gd name="T35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6" y="25"/>
                      <a:pt x="1" y="20"/>
                      <a:pt x="0" y="14"/>
                    </a:cubicBezTo>
                    <a:cubicBezTo>
                      <a:pt x="0" y="11"/>
                      <a:pt x="1" y="8"/>
                      <a:pt x="3" y="6"/>
                    </a:cubicBezTo>
                    <a:cubicBezTo>
                      <a:pt x="4" y="3"/>
                      <a:pt x="7" y="1"/>
                      <a:pt x="10" y="1"/>
                    </a:cubicBezTo>
                    <a:cubicBezTo>
                      <a:pt x="14" y="0"/>
                      <a:pt x="17" y="1"/>
                      <a:pt x="19" y="3"/>
                    </a:cubicBezTo>
                    <a:cubicBezTo>
                      <a:pt x="22" y="5"/>
                      <a:pt x="24" y="8"/>
                      <a:pt x="24" y="11"/>
                    </a:cubicBezTo>
                    <a:cubicBezTo>
                      <a:pt x="25" y="15"/>
                      <a:pt x="24" y="18"/>
                      <a:pt x="22" y="20"/>
                    </a:cubicBezTo>
                    <a:cubicBezTo>
                      <a:pt x="20" y="23"/>
                      <a:pt x="17" y="24"/>
                      <a:pt x="14" y="25"/>
                    </a:cubicBezTo>
                    <a:cubicBezTo>
                      <a:pt x="13" y="25"/>
                      <a:pt x="13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9" y="10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5"/>
                      <a:pt x="10" y="17"/>
                      <a:pt x="13" y="17"/>
                    </a:cubicBezTo>
                    <a:cubicBezTo>
                      <a:pt x="14" y="17"/>
                      <a:pt x="15" y="16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5" y="10"/>
                      <a:pt x="15" y="10"/>
                    </a:cubicBezTo>
                    <a:cubicBezTo>
                      <a:pt x="14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69" name="Freeform 670"/>
              <p:cNvSpPr>
                <a:spLocks noEditPoints="1"/>
              </p:cNvSpPr>
              <p:nvPr/>
            </p:nvSpPr>
            <p:spPr bwMode="auto">
              <a:xfrm>
                <a:off x="-3622675" y="3044826"/>
                <a:ext cx="53975" cy="52388"/>
              </a:xfrm>
              <a:custGeom>
                <a:avLst/>
                <a:gdLst>
                  <a:gd name="T0" fmla="*/ 13 w 25"/>
                  <a:gd name="T1" fmla="*/ 25 h 25"/>
                  <a:gd name="T2" fmla="*/ 1 w 25"/>
                  <a:gd name="T3" fmla="*/ 14 h 25"/>
                  <a:gd name="T4" fmla="*/ 12 w 25"/>
                  <a:gd name="T5" fmla="*/ 1 h 25"/>
                  <a:gd name="T6" fmla="*/ 25 w 25"/>
                  <a:gd name="T7" fmla="*/ 12 h 25"/>
                  <a:gd name="T8" fmla="*/ 22 w 25"/>
                  <a:gd name="T9" fmla="*/ 21 h 25"/>
                  <a:gd name="T10" fmla="*/ 14 w 25"/>
                  <a:gd name="T11" fmla="*/ 25 h 25"/>
                  <a:gd name="T12" fmla="*/ 13 w 25"/>
                  <a:gd name="T13" fmla="*/ 25 h 25"/>
                  <a:gd name="T14" fmla="*/ 13 w 25"/>
                  <a:gd name="T15" fmla="*/ 9 h 25"/>
                  <a:gd name="T16" fmla="*/ 13 w 25"/>
                  <a:gd name="T17" fmla="*/ 9 h 25"/>
                  <a:gd name="T18" fmla="*/ 9 w 25"/>
                  <a:gd name="T19" fmla="*/ 13 h 25"/>
                  <a:gd name="T20" fmla="*/ 13 w 25"/>
                  <a:gd name="T21" fmla="*/ 17 h 25"/>
                  <a:gd name="T22" fmla="*/ 16 w 25"/>
                  <a:gd name="T23" fmla="*/ 15 h 25"/>
                  <a:gd name="T24" fmla="*/ 17 w 25"/>
                  <a:gd name="T25" fmla="*/ 12 h 25"/>
                  <a:gd name="T26" fmla="*/ 13 w 25"/>
                  <a:gd name="T27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7" y="25"/>
                      <a:pt x="1" y="20"/>
                      <a:pt x="1" y="14"/>
                    </a:cubicBezTo>
                    <a:cubicBezTo>
                      <a:pt x="0" y="7"/>
                      <a:pt x="5" y="2"/>
                      <a:pt x="12" y="1"/>
                    </a:cubicBezTo>
                    <a:cubicBezTo>
                      <a:pt x="19" y="0"/>
                      <a:pt x="25" y="5"/>
                      <a:pt x="25" y="12"/>
                    </a:cubicBezTo>
                    <a:cubicBezTo>
                      <a:pt x="25" y="15"/>
                      <a:pt x="24" y="18"/>
                      <a:pt x="22" y="21"/>
                    </a:cubicBezTo>
                    <a:cubicBezTo>
                      <a:pt x="20" y="23"/>
                      <a:pt x="17" y="25"/>
                      <a:pt x="14" y="25"/>
                    </a:cubicBezTo>
                    <a:lnTo>
                      <a:pt x="13" y="25"/>
                    </a:lnTo>
                    <a:close/>
                    <a:moveTo>
                      <a:pt x="13" y="9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0" y="9"/>
                      <a:pt x="9" y="11"/>
                      <a:pt x="9" y="13"/>
                    </a:cubicBezTo>
                    <a:cubicBezTo>
                      <a:pt x="9" y="15"/>
                      <a:pt x="11" y="17"/>
                      <a:pt x="13" y="17"/>
                    </a:cubicBezTo>
                    <a:cubicBezTo>
                      <a:pt x="14" y="17"/>
                      <a:pt x="15" y="16"/>
                      <a:pt x="16" y="15"/>
                    </a:cubicBezTo>
                    <a:cubicBezTo>
                      <a:pt x="17" y="15"/>
                      <a:pt x="17" y="14"/>
                      <a:pt x="17" y="12"/>
                    </a:cubicBezTo>
                    <a:cubicBezTo>
                      <a:pt x="17" y="10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70" name="Freeform 671"/>
              <p:cNvSpPr>
                <a:spLocks noEditPoints="1"/>
              </p:cNvSpPr>
              <p:nvPr/>
            </p:nvSpPr>
            <p:spPr bwMode="auto">
              <a:xfrm>
                <a:off x="-3600450" y="2951163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5 h 25"/>
                  <a:gd name="T4" fmla="*/ 10 w 26"/>
                  <a:gd name="T5" fmla="*/ 1 h 25"/>
                  <a:gd name="T6" fmla="*/ 13 w 26"/>
                  <a:gd name="T7" fmla="*/ 0 h 25"/>
                  <a:gd name="T8" fmla="*/ 25 w 26"/>
                  <a:gd name="T9" fmla="*/ 10 h 25"/>
                  <a:gd name="T10" fmla="*/ 25 w 26"/>
                  <a:gd name="T11" fmla="*/ 10 h 25"/>
                  <a:gd name="T12" fmla="*/ 23 w 26"/>
                  <a:gd name="T13" fmla="*/ 20 h 25"/>
                  <a:gd name="T14" fmla="*/ 15 w 26"/>
                  <a:gd name="T15" fmla="*/ 25 h 25"/>
                  <a:gd name="T16" fmla="*/ 13 w 26"/>
                  <a:gd name="T17" fmla="*/ 25 h 25"/>
                  <a:gd name="T18" fmla="*/ 13 w 26"/>
                  <a:gd name="T19" fmla="*/ 8 h 25"/>
                  <a:gd name="T20" fmla="*/ 12 w 26"/>
                  <a:gd name="T21" fmla="*/ 8 h 25"/>
                  <a:gd name="T22" fmla="*/ 9 w 26"/>
                  <a:gd name="T23" fmla="*/ 13 h 25"/>
                  <a:gd name="T24" fmla="*/ 9 w 26"/>
                  <a:gd name="T25" fmla="*/ 14 h 25"/>
                  <a:gd name="T26" fmla="*/ 14 w 26"/>
                  <a:gd name="T27" fmla="*/ 17 h 25"/>
                  <a:gd name="T28" fmla="*/ 16 w 26"/>
                  <a:gd name="T29" fmla="*/ 15 h 25"/>
                  <a:gd name="T30" fmla="*/ 17 w 26"/>
                  <a:gd name="T31" fmla="*/ 12 h 25"/>
                  <a:gd name="T32" fmla="*/ 13 w 26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7" y="25"/>
                      <a:pt x="2" y="21"/>
                      <a:pt x="1" y="15"/>
                    </a:cubicBezTo>
                    <a:cubicBezTo>
                      <a:pt x="0" y="9"/>
                      <a:pt x="4" y="2"/>
                      <a:pt x="10" y="1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9" y="0"/>
                      <a:pt x="24" y="4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14"/>
                      <a:pt x="25" y="17"/>
                      <a:pt x="23" y="20"/>
                    </a:cubicBezTo>
                    <a:cubicBezTo>
                      <a:pt x="21" y="23"/>
                      <a:pt x="18" y="24"/>
                      <a:pt x="15" y="25"/>
                    </a:cubicBezTo>
                    <a:cubicBezTo>
                      <a:pt x="15" y="25"/>
                      <a:pt x="14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9"/>
                      <a:pt x="9" y="11"/>
                      <a:pt x="9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6"/>
                      <a:pt x="12" y="17"/>
                      <a:pt x="14" y="17"/>
                    </a:cubicBezTo>
                    <a:cubicBezTo>
                      <a:pt x="15" y="17"/>
                      <a:pt x="16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6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71" name="Freeform 672"/>
              <p:cNvSpPr>
                <a:spLocks noEditPoints="1"/>
              </p:cNvSpPr>
              <p:nvPr/>
            </p:nvSpPr>
            <p:spPr bwMode="auto">
              <a:xfrm>
                <a:off x="-3560762" y="2963863"/>
                <a:ext cx="82550" cy="84138"/>
              </a:xfrm>
              <a:custGeom>
                <a:avLst/>
                <a:gdLst>
                  <a:gd name="T0" fmla="*/ 20 w 38"/>
                  <a:gd name="T1" fmla="*/ 39 h 39"/>
                  <a:gd name="T2" fmla="*/ 9 w 38"/>
                  <a:gd name="T3" fmla="*/ 35 h 39"/>
                  <a:gd name="T4" fmla="*/ 4 w 38"/>
                  <a:gd name="T5" fmla="*/ 30 h 39"/>
                  <a:gd name="T6" fmla="*/ 2 w 38"/>
                  <a:gd name="T7" fmla="*/ 23 h 39"/>
                  <a:gd name="T8" fmla="*/ 16 w 38"/>
                  <a:gd name="T9" fmla="*/ 0 h 39"/>
                  <a:gd name="T10" fmla="*/ 19 w 38"/>
                  <a:gd name="T11" fmla="*/ 0 h 39"/>
                  <a:gd name="T12" fmla="*/ 38 w 38"/>
                  <a:gd name="T13" fmla="*/ 17 h 39"/>
                  <a:gd name="T14" fmla="*/ 38 w 38"/>
                  <a:gd name="T15" fmla="*/ 25 h 39"/>
                  <a:gd name="T16" fmla="*/ 35 w 38"/>
                  <a:gd name="T17" fmla="*/ 32 h 39"/>
                  <a:gd name="T18" fmla="*/ 22 w 38"/>
                  <a:gd name="T19" fmla="*/ 39 h 39"/>
                  <a:gd name="T20" fmla="*/ 20 w 38"/>
                  <a:gd name="T21" fmla="*/ 39 h 39"/>
                  <a:gd name="T22" fmla="*/ 19 w 38"/>
                  <a:gd name="T23" fmla="*/ 8 h 39"/>
                  <a:gd name="T24" fmla="*/ 18 w 38"/>
                  <a:gd name="T25" fmla="*/ 8 h 39"/>
                  <a:gd name="T26" fmla="*/ 10 w 38"/>
                  <a:gd name="T27" fmla="*/ 21 h 39"/>
                  <a:gd name="T28" fmla="*/ 11 w 38"/>
                  <a:gd name="T29" fmla="*/ 26 h 39"/>
                  <a:gd name="T30" fmla="*/ 14 w 38"/>
                  <a:gd name="T31" fmla="*/ 29 h 39"/>
                  <a:gd name="T32" fmla="*/ 21 w 38"/>
                  <a:gd name="T33" fmla="*/ 31 h 39"/>
                  <a:gd name="T34" fmla="*/ 28 w 38"/>
                  <a:gd name="T35" fmla="*/ 27 h 39"/>
                  <a:gd name="T36" fmla="*/ 30 w 38"/>
                  <a:gd name="T37" fmla="*/ 23 h 39"/>
                  <a:gd name="T38" fmla="*/ 30 w 38"/>
                  <a:gd name="T39" fmla="*/ 18 h 39"/>
                  <a:gd name="T40" fmla="*/ 19 w 38"/>
                  <a:gd name="T41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" h="39">
                    <a:moveTo>
                      <a:pt x="20" y="39"/>
                    </a:moveTo>
                    <a:cubicBezTo>
                      <a:pt x="16" y="39"/>
                      <a:pt x="12" y="38"/>
                      <a:pt x="9" y="35"/>
                    </a:cubicBezTo>
                    <a:cubicBezTo>
                      <a:pt x="7" y="34"/>
                      <a:pt x="5" y="32"/>
                      <a:pt x="4" y="30"/>
                    </a:cubicBezTo>
                    <a:cubicBezTo>
                      <a:pt x="3" y="28"/>
                      <a:pt x="2" y="25"/>
                      <a:pt x="2" y="23"/>
                    </a:cubicBezTo>
                    <a:cubicBezTo>
                      <a:pt x="0" y="12"/>
                      <a:pt x="6" y="2"/>
                      <a:pt x="16" y="0"/>
                    </a:cubicBezTo>
                    <a:cubicBezTo>
                      <a:pt x="17" y="0"/>
                      <a:pt x="18" y="0"/>
                      <a:pt x="19" y="0"/>
                    </a:cubicBezTo>
                    <a:cubicBezTo>
                      <a:pt x="28" y="0"/>
                      <a:pt x="36" y="7"/>
                      <a:pt x="38" y="17"/>
                    </a:cubicBezTo>
                    <a:cubicBezTo>
                      <a:pt x="38" y="19"/>
                      <a:pt x="38" y="22"/>
                      <a:pt x="38" y="25"/>
                    </a:cubicBezTo>
                    <a:cubicBezTo>
                      <a:pt x="37" y="27"/>
                      <a:pt x="36" y="30"/>
                      <a:pt x="35" y="32"/>
                    </a:cubicBezTo>
                    <a:cubicBezTo>
                      <a:pt x="32" y="36"/>
                      <a:pt x="27" y="39"/>
                      <a:pt x="22" y="39"/>
                    </a:cubicBezTo>
                    <a:cubicBezTo>
                      <a:pt x="22" y="39"/>
                      <a:pt x="21" y="39"/>
                      <a:pt x="20" y="39"/>
                    </a:cubicBezTo>
                    <a:close/>
                    <a:moveTo>
                      <a:pt x="19" y="8"/>
                    </a:moveTo>
                    <a:cubicBezTo>
                      <a:pt x="19" y="8"/>
                      <a:pt x="18" y="8"/>
                      <a:pt x="18" y="8"/>
                    </a:cubicBezTo>
                    <a:cubicBezTo>
                      <a:pt x="12" y="9"/>
                      <a:pt x="8" y="15"/>
                      <a:pt x="10" y="21"/>
                    </a:cubicBezTo>
                    <a:cubicBezTo>
                      <a:pt x="10" y="23"/>
                      <a:pt x="10" y="24"/>
                      <a:pt x="11" y="26"/>
                    </a:cubicBezTo>
                    <a:cubicBezTo>
                      <a:pt x="12" y="27"/>
                      <a:pt x="13" y="28"/>
                      <a:pt x="14" y="29"/>
                    </a:cubicBezTo>
                    <a:cubicBezTo>
                      <a:pt x="16" y="31"/>
                      <a:pt x="19" y="32"/>
                      <a:pt x="21" y="31"/>
                    </a:cubicBezTo>
                    <a:cubicBezTo>
                      <a:pt x="24" y="31"/>
                      <a:pt x="26" y="30"/>
                      <a:pt x="28" y="27"/>
                    </a:cubicBezTo>
                    <a:cubicBezTo>
                      <a:pt x="29" y="26"/>
                      <a:pt x="29" y="25"/>
                      <a:pt x="30" y="23"/>
                    </a:cubicBezTo>
                    <a:cubicBezTo>
                      <a:pt x="30" y="21"/>
                      <a:pt x="30" y="20"/>
                      <a:pt x="30" y="18"/>
                    </a:cubicBezTo>
                    <a:cubicBezTo>
                      <a:pt x="29" y="12"/>
                      <a:pt x="24" y="8"/>
                      <a:pt x="1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72" name="Freeform 673"/>
              <p:cNvSpPr>
                <a:spLocks noEditPoints="1"/>
              </p:cNvSpPr>
              <p:nvPr/>
            </p:nvSpPr>
            <p:spPr bwMode="auto">
              <a:xfrm>
                <a:off x="-3594100" y="2987676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6 w 26"/>
                  <a:gd name="T3" fmla="*/ 22 h 25"/>
                  <a:gd name="T4" fmla="*/ 1 w 26"/>
                  <a:gd name="T5" fmla="*/ 14 h 25"/>
                  <a:gd name="T6" fmla="*/ 11 w 26"/>
                  <a:gd name="T7" fmla="*/ 0 h 25"/>
                  <a:gd name="T8" fmla="*/ 13 w 26"/>
                  <a:gd name="T9" fmla="*/ 0 h 25"/>
                  <a:gd name="T10" fmla="*/ 25 w 26"/>
                  <a:gd name="T11" fmla="*/ 10 h 25"/>
                  <a:gd name="T12" fmla="*/ 23 w 26"/>
                  <a:gd name="T13" fmla="*/ 20 h 25"/>
                  <a:gd name="T14" fmla="*/ 15 w 26"/>
                  <a:gd name="T15" fmla="*/ 25 h 25"/>
                  <a:gd name="T16" fmla="*/ 13 w 26"/>
                  <a:gd name="T17" fmla="*/ 25 h 25"/>
                  <a:gd name="T18" fmla="*/ 13 w 26"/>
                  <a:gd name="T19" fmla="*/ 8 h 25"/>
                  <a:gd name="T20" fmla="*/ 12 w 26"/>
                  <a:gd name="T21" fmla="*/ 8 h 25"/>
                  <a:gd name="T22" fmla="*/ 9 w 26"/>
                  <a:gd name="T23" fmla="*/ 13 h 25"/>
                  <a:gd name="T24" fmla="*/ 11 w 26"/>
                  <a:gd name="T25" fmla="*/ 16 h 25"/>
                  <a:gd name="T26" fmla="*/ 14 w 26"/>
                  <a:gd name="T27" fmla="*/ 17 h 25"/>
                  <a:gd name="T28" fmla="*/ 16 w 26"/>
                  <a:gd name="T29" fmla="*/ 15 h 25"/>
                  <a:gd name="T30" fmla="*/ 17 w 26"/>
                  <a:gd name="T31" fmla="*/ 12 h 25"/>
                  <a:gd name="T32" fmla="*/ 13 w 26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0" y="25"/>
                      <a:pt x="8" y="24"/>
                      <a:pt x="6" y="22"/>
                    </a:cubicBezTo>
                    <a:cubicBezTo>
                      <a:pt x="3" y="20"/>
                      <a:pt x="2" y="18"/>
                      <a:pt x="1" y="14"/>
                    </a:cubicBezTo>
                    <a:cubicBezTo>
                      <a:pt x="0" y="8"/>
                      <a:pt x="4" y="1"/>
                      <a:pt x="11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9" y="0"/>
                      <a:pt x="24" y="4"/>
                      <a:pt x="25" y="10"/>
                    </a:cubicBezTo>
                    <a:cubicBezTo>
                      <a:pt x="26" y="13"/>
                      <a:pt x="25" y="17"/>
                      <a:pt x="23" y="20"/>
                    </a:cubicBezTo>
                    <a:cubicBezTo>
                      <a:pt x="21" y="22"/>
                      <a:pt x="18" y="24"/>
                      <a:pt x="15" y="25"/>
                    </a:cubicBezTo>
                    <a:cubicBezTo>
                      <a:pt x="14" y="25"/>
                      <a:pt x="14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9" y="11"/>
                      <a:pt x="9" y="13"/>
                    </a:cubicBezTo>
                    <a:cubicBezTo>
                      <a:pt x="9" y="14"/>
                      <a:pt x="10" y="15"/>
                      <a:pt x="11" y="16"/>
                    </a:cubicBezTo>
                    <a:cubicBezTo>
                      <a:pt x="11" y="16"/>
                      <a:pt x="12" y="17"/>
                      <a:pt x="14" y="17"/>
                    </a:cubicBezTo>
                    <a:cubicBezTo>
                      <a:pt x="15" y="16"/>
                      <a:pt x="16" y="16"/>
                      <a:pt x="16" y="15"/>
                    </a:cubicBezTo>
                    <a:cubicBezTo>
                      <a:pt x="17" y="15"/>
                      <a:pt x="17" y="13"/>
                      <a:pt x="17" y="12"/>
                    </a:cubicBezTo>
                    <a:cubicBezTo>
                      <a:pt x="17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73" name="Freeform 674"/>
              <p:cNvSpPr>
                <a:spLocks noEditPoints="1"/>
              </p:cNvSpPr>
              <p:nvPr/>
            </p:nvSpPr>
            <p:spPr bwMode="auto">
              <a:xfrm>
                <a:off x="-3590925" y="3024188"/>
                <a:ext cx="57150" cy="52388"/>
              </a:xfrm>
              <a:custGeom>
                <a:avLst/>
                <a:gdLst>
                  <a:gd name="T0" fmla="*/ 13 w 26"/>
                  <a:gd name="T1" fmla="*/ 24 h 24"/>
                  <a:gd name="T2" fmla="*/ 6 w 26"/>
                  <a:gd name="T3" fmla="*/ 21 h 24"/>
                  <a:gd name="T4" fmla="*/ 3 w 26"/>
                  <a:gd name="T5" fmla="*/ 18 h 24"/>
                  <a:gd name="T6" fmla="*/ 1 w 26"/>
                  <a:gd name="T7" fmla="*/ 13 h 24"/>
                  <a:gd name="T8" fmla="*/ 12 w 26"/>
                  <a:gd name="T9" fmla="*/ 0 h 24"/>
                  <a:gd name="T10" fmla="*/ 13 w 26"/>
                  <a:gd name="T11" fmla="*/ 0 h 24"/>
                  <a:gd name="T12" fmla="*/ 25 w 26"/>
                  <a:gd name="T13" fmla="*/ 11 h 24"/>
                  <a:gd name="T14" fmla="*/ 25 w 26"/>
                  <a:gd name="T15" fmla="*/ 15 h 24"/>
                  <a:gd name="T16" fmla="*/ 23 w 26"/>
                  <a:gd name="T17" fmla="*/ 20 h 24"/>
                  <a:gd name="T18" fmla="*/ 14 w 26"/>
                  <a:gd name="T19" fmla="*/ 24 h 24"/>
                  <a:gd name="T20" fmla="*/ 13 w 26"/>
                  <a:gd name="T21" fmla="*/ 24 h 24"/>
                  <a:gd name="T22" fmla="*/ 13 w 26"/>
                  <a:gd name="T23" fmla="*/ 8 h 24"/>
                  <a:gd name="T24" fmla="*/ 13 w 26"/>
                  <a:gd name="T25" fmla="*/ 8 h 24"/>
                  <a:gd name="T26" fmla="*/ 9 w 26"/>
                  <a:gd name="T27" fmla="*/ 12 h 24"/>
                  <a:gd name="T28" fmla="*/ 10 w 26"/>
                  <a:gd name="T29" fmla="*/ 14 h 24"/>
                  <a:gd name="T30" fmla="*/ 11 w 26"/>
                  <a:gd name="T31" fmla="*/ 15 h 24"/>
                  <a:gd name="T32" fmla="*/ 14 w 26"/>
                  <a:gd name="T33" fmla="*/ 16 h 24"/>
                  <a:gd name="T34" fmla="*/ 16 w 26"/>
                  <a:gd name="T35" fmla="*/ 15 h 24"/>
                  <a:gd name="T36" fmla="*/ 17 w 26"/>
                  <a:gd name="T37" fmla="*/ 13 h 24"/>
                  <a:gd name="T38" fmla="*/ 17 w 26"/>
                  <a:gd name="T39" fmla="*/ 12 h 24"/>
                  <a:gd name="T40" fmla="*/ 13 w 26"/>
                  <a:gd name="T4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8" y="23"/>
                      <a:pt x="6" y="21"/>
                    </a:cubicBezTo>
                    <a:cubicBezTo>
                      <a:pt x="4" y="21"/>
                      <a:pt x="3" y="19"/>
                      <a:pt x="3" y="18"/>
                    </a:cubicBezTo>
                    <a:cubicBezTo>
                      <a:pt x="2" y="17"/>
                      <a:pt x="1" y="15"/>
                      <a:pt x="1" y="13"/>
                    </a:cubicBezTo>
                    <a:cubicBezTo>
                      <a:pt x="0" y="7"/>
                      <a:pt x="5" y="1"/>
                      <a:pt x="12" y="0"/>
                    </a:cubicBezTo>
                    <a:cubicBezTo>
                      <a:pt x="12" y="0"/>
                      <a:pt x="13" y="0"/>
                      <a:pt x="13" y="0"/>
                    </a:cubicBezTo>
                    <a:cubicBezTo>
                      <a:pt x="19" y="0"/>
                      <a:pt x="24" y="4"/>
                      <a:pt x="25" y="11"/>
                    </a:cubicBezTo>
                    <a:cubicBezTo>
                      <a:pt x="26" y="12"/>
                      <a:pt x="25" y="14"/>
                      <a:pt x="25" y="15"/>
                    </a:cubicBezTo>
                    <a:cubicBezTo>
                      <a:pt x="25" y="17"/>
                      <a:pt x="24" y="19"/>
                      <a:pt x="23" y="20"/>
                    </a:cubicBezTo>
                    <a:cubicBezTo>
                      <a:pt x="21" y="22"/>
                      <a:pt x="18" y="24"/>
                      <a:pt x="14" y="24"/>
                    </a:cubicBezTo>
                    <a:lnTo>
                      <a:pt x="13" y="24"/>
                    </a:ln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0" y="8"/>
                      <a:pt x="9" y="10"/>
                      <a:pt x="9" y="12"/>
                    </a:cubicBezTo>
                    <a:cubicBezTo>
                      <a:pt x="9" y="13"/>
                      <a:pt x="9" y="13"/>
                      <a:pt x="10" y="14"/>
                    </a:cubicBezTo>
                    <a:cubicBezTo>
                      <a:pt x="10" y="15"/>
                      <a:pt x="10" y="15"/>
                      <a:pt x="11" y="15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5" y="16"/>
                      <a:pt x="16" y="16"/>
                      <a:pt x="16" y="15"/>
                    </a:cubicBezTo>
                    <a:cubicBezTo>
                      <a:pt x="17" y="14"/>
                      <a:pt x="17" y="14"/>
                      <a:pt x="17" y="13"/>
                    </a:cubicBezTo>
                    <a:cubicBezTo>
                      <a:pt x="17" y="13"/>
                      <a:pt x="17" y="12"/>
                      <a:pt x="17" y="12"/>
                    </a:cubicBezTo>
                    <a:cubicBezTo>
                      <a:pt x="17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74" name="Freeform 675"/>
              <p:cNvSpPr/>
              <p:nvPr/>
            </p:nvSpPr>
            <p:spPr bwMode="auto">
              <a:xfrm>
                <a:off x="-4360862" y="2232026"/>
                <a:ext cx="60325" cy="63500"/>
              </a:xfrm>
              <a:custGeom>
                <a:avLst/>
                <a:gdLst>
                  <a:gd name="T0" fmla="*/ 20 w 28"/>
                  <a:gd name="T1" fmla="*/ 9 h 29"/>
                  <a:gd name="T2" fmla="*/ 28 w 28"/>
                  <a:gd name="T3" fmla="*/ 29 h 29"/>
                  <a:gd name="T4" fmla="*/ 8 w 28"/>
                  <a:gd name="T5" fmla="*/ 19 h 29"/>
                  <a:gd name="T6" fmla="*/ 0 w 28"/>
                  <a:gd name="T7" fmla="*/ 0 h 29"/>
                  <a:gd name="T8" fmla="*/ 20 w 28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20" y="9"/>
                    </a:moveTo>
                    <a:cubicBezTo>
                      <a:pt x="27" y="17"/>
                      <a:pt x="28" y="29"/>
                      <a:pt x="28" y="29"/>
                    </a:cubicBezTo>
                    <a:cubicBezTo>
                      <a:pt x="28" y="29"/>
                      <a:pt x="16" y="27"/>
                      <a:pt x="8" y="19"/>
                    </a:cubicBezTo>
                    <a:cubicBezTo>
                      <a:pt x="1" y="11"/>
                      <a:pt x="0" y="0"/>
                      <a:pt x="0" y="0"/>
                    </a:cubicBezTo>
                    <a:cubicBezTo>
                      <a:pt x="0" y="0"/>
                      <a:pt x="12" y="1"/>
                      <a:pt x="2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75" name="Freeform 676"/>
              <p:cNvSpPr/>
              <p:nvPr/>
            </p:nvSpPr>
            <p:spPr bwMode="auto">
              <a:xfrm>
                <a:off x="-4265612" y="2232026"/>
                <a:ext cx="57150" cy="63500"/>
              </a:xfrm>
              <a:custGeom>
                <a:avLst/>
                <a:gdLst>
                  <a:gd name="T0" fmla="*/ 8 w 27"/>
                  <a:gd name="T1" fmla="*/ 9 h 29"/>
                  <a:gd name="T2" fmla="*/ 0 w 27"/>
                  <a:gd name="T3" fmla="*/ 29 h 29"/>
                  <a:gd name="T4" fmla="*/ 19 w 27"/>
                  <a:gd name="T5" fmla="*/ 19 h 29"/>
                  <a:gd name="T6" fmla="*/ 27 w 27"/>
                  <a:gd name="T7" fmla="*/ 0 h 29"/>
                  <a:gd name="T8" fmla="*/ 8 w 27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9">
                    <a:moveTo>
                      <a:pt x="8" y="9"/>
                    </a:moveTo>
                    <a:cubicBezTo>
                      <a:pt x="1" y="17"/>
                      <a:pt x="0" y="29"/>
                      <a:pt x="0" y="29"/>
                    </a:cubicBezTo>
                    <a:cubicBezTo>
                      <a:pt x="0" y="29"/>
                      <a:pt x="12" y="27"/>
                      <a:pt x="19" y="19"/>
                    </a:cubicBezTo>
                    <a:cubicBezTo>
                      <a:pt x="27" y="11"/>
                      <a:pt x="27" y="0"/>
                      <a:pt x="27" y="0"/>
                    </a:cubicBezTo>
                    <a:cubicBezTo>
                      <a:pt x="27" y="0"/>
                      <a:pt x="16" y="1"/>
                      <a:pt x="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76" name="Freeform 677"/>
              <p:cNvSpPr/>
              <p:nvPr/>
            </p:nvSpPr>
            <p:spPr bwMode="auto">
              <a:xfrm>
                <a:off x="-4300537" y="2201863"/>
                <a:ext cx="34925" cy="87313"/>
              </a:xfrm>
              <a:custGeom>
                <a:avLst/>
                <a:gdLst>
                  <a:gd name="T0" fmla="*/ 16 w 16"/>
                  <a:gd name="T1" fmla="*/ 21 h 40"/>
                  <a:gd name="T2" fmla="*/ 8 w 16"/>
                  <a:gd name="T3" fmla="*/ 40 h 40"/>
                  <a:gd name="T4" fmla="*/ 1 w 16"/>
                  <a:gd name="T5" fmla="*/ 20 h 40"/>
                  <a:gd name="T6" fmla="*/ 9 w 16"/>
                  <a:gd name="T7" fmla="*/ 0 h 40"/>
                  <a:gd name="T8" fmla="*/ 16 w 16"/>
                  <a:gd name="T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16" y="21"/>
                    </a:moveTo>
                    <a:cubicBezTo>
                      <a:pt x="16" y="32"/>
                      <a:pt x="8" y="40"/>
                      <a:pt x="8" y="40"/>
                    </a:cubicBezTo>
                    <a:cubicBezTo>
                      <a:pt x="8" y="40"/>
                      <a:pt x="0" y="31"/>
                      <a:pt x="1" y="20"/>
                    </a:cubicBezTo>
                    <a:cubicBezTo>
                      <a:pt x="1" y="9"/>
                      <a:pt x="9" y="0"/>
                      <a:pt x="9" y="0"/>
                    </a:cubicBezTo>
                    <a:cubicBezTo>
                      <a:pt x="9" y="0"/>
                      <a:pt x="16" y="10"/>
                      <a:pt x="16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77" name="Freeform 678"/>
              <p:cNvSpPr/>
              <p:nvPr/>
            </p:nvSpPr>
            <p:spPr bwMode="auto">
              <a:xfrm>
                <a:off x="-4300537" y="2308226"/>
                <a:ext cx="31750" cy="82550"/>
              </a:xfrm>
              <a:custGeom>
                <a:avLst/>
                <a:gdLst>
                  <a:gd name="T0" fmla="*/ 20 w 20"/>
                  <a:gd name="T1" fmla="*/ 27 h 52"/>
                  <a:gd name="T2" fmla="*/ 9 w 20"/>
                  <a:gd name="T3" fmla="*/ 52 h 52"/>
                  <a:gd name="T4" fmla="*/ 0 w 20"/>
                  <a:gd name="T5" fmla="*/ 25 h 52"/>
                  <a:gd name="T6" fmla="*/ 11 w 20"/>
                  <a:gd name="T7" fmla="*/ 0 h 52"/>
                  <a:gd name="T8" fmla="*/ 20 w 20"/>
                  <a:gd name="T9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2">
                    <a:moveTo>
                      <a:pt x="20" y="27"/>
                    </a:moveTo>
                    <a:lnTo>
                      <a:pt x="9" y="52"/>
                    </a:lnTo>
                    <a:lnTo>
                      <a:pt x="0" y="25"/>
                    </a:lnTo>
                    <a:lnTo>
                      <a:pt x="11" y="0"/>
                    </a:lnTo>
                    <a:lnTo>
                      <a:pt x="20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78" name="Oval 679"/>
              <p:cNvSpPr>
                <a:spLocks noChangeArrowheads="1"/>
              </p:cNvSpPr>
              <p:nvPr/>
            </p:nvSpPr>
            <p:spPr bwMode="auto">
              <a:xfrm>
                <a:off x="-4318000" y="2305051"/>
                <a:ext cx="11113" cy="95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79" name="Oval 680"/>
              <p:cNvSpPr>
                <a:spLocks noChangeArrowheads="1"/>
              </p:cNvSpPr>
              <p:nvPr/>
            </p:nvSpPr>
            <p:spPr bwMode="auto">
              <a:xfrm>
                <a:off x="-4259262" y="2308226"/>
                <a:ext cx="7938" cy="79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80" name="Freeform 681"/>
              <p:cNvSpPr/>
              <p:nvPr/>
            </p:nvSpPr>
            <p:spPr bwMode="auto">
              <a:xfrm>
                <a:off x="-4105275" y="2262188"/>
                <a:ext cx="50800" cy="77788"/>
              </a:xfrm>
              <a:custGeom>
                <a:avLst/>
                <a:gdLst>
                  <a:gd name="T0" fmla="*/ 18 w 23"/>
                  <a:gd name="T1" fmla="*/ 14 h 36"/>
                  <a:gd name="T2" fmla="*/ 21 w 23"/>
                  <a:gd name="T3" fmla="*/ 36 h 36"/>
                  <a:gd name="T4" fmla="*/ 5 w 23"/>
                  <a:gd name="T5" fmla="*/ 21 h 36"/>
                  <a:gd name="T6" fmla="*/ 3 w 23"/>
                  <a:gd name="T7" fmla="*/ 0 h 36"/>
                  <a:gd name="T8" fmla="*/ 18 w 23"/>
                  <a:gd name="T9" fmla="*/ 1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6">
                    <a:moveTo>
                      <a:pt x="18" y="14"/>
                    </a:moveTo>
                    <a:cubicBezTo>
                      <a:pt x="23" y="24"/>
                      <a:pt x="21" y="36"/>
                      <a:pt x="21" y="36"/>
                    </a:cubicBezTo>
                    <a:cubicBezTo>
                      <a:pt x="21" y="36"/>
                      <a:pt x="10" y="31"/>
                      <a:pt x="5" y="21"/>
                    </a:cubicBezTo>
                    <a:cubicBezTo>
                      <a:pt x="0" y="11"/>
                      <a:pt x="3" y="0"/>
                      <a:pt x="3" y="0"/>
                    </a:cubicBezTo>
                    <a:cubicBezTo>
                      <a:pt x="3" y="0"/>
                      <a:pt x="14" y="5"/>
                      <a:pt x="18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81" name="Freeform 682"/>
              <p:cNvSpPr/>
              <p:nvPr/>
            </p:nvSpPr>
            <p:spPr bwMode="auto">
              <a:xfrm>
                <a:off x="-4027487" y="2301876"/>
                <a:ext cx="76200" cy="52388"/>
              </a:xfrm>
              <a:custGeom>
                <a:avLst/>
                <a:gdLst>
                  <a:gd name="T0" fmla="*/ 14 w 35"/>
                  <a:gd name="T1" fmla="*/ 6 h 25"/>
                  <a:gd name="T2" fmla="*/ 0 w 35"/>
                  <a:gd name="T3" fmla="*/ 22 h 25"/>
                  <a:gd name="T4" fmla="*/ 21 w 35"/>
                  <a:gd name="T5" fmla="*/ 19 h 25"/>
                  <a:gd name="T6" fmla="*/ 35 w 35"/>
                  <a:gd name="T7" fmla="*/ 2 h 25"/>
                  <a:gd name="T8" fmla="*/ 14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14" y="6"/>
                    </a:moveTo>
                    <a:cubicBezTo>
                      <a:pt x="4" y="11"/>
                      <a:pt x="0" y="22"/>
                      <a:pt x="0" y="22"/>
                    </a:cubicBezTo>
                    <a:cubicBezTo>
                      <a:pt x="0" y="22"/>
                      <a:pt x="12" y="25"/>
                      <a:pt x="21" y="19"/>
                    </a:cubicBezTo>
                    <a:cubicBezTo>
                      <a:pt x="31" y="14"/>
                      <a:pt x="35" y="2"/>
                      <a:pt x="35" y="2"/>
                    </a:cubicBezTo>
                    <a:cubicBezTo>
                      <a:pt x="35" y="2"/>
                      <a:pt x="23" y="0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82" name="Freeform 683"/>
              <p:cNvSpPr/>
              <p:nvPr/>
            </p:nvSpPr>
            <p:spPr bwMode="auto">
              <a:xfrm>
                <a:off x="-4051300" y="2259013"/>
                <a:ext cx="46038" cy="80963"/>
              </a:xfrm>
              <a:custGeom>
                <a:avLst/>
                <a:gdLst>
                  <a:gd name="T0" fmla="*/ 18 w 21"/>
                  <a:gd name="T1" fmla="*/ 21 h 38"/>
                  <a:gd name="T2" fmla="*/ 4 w 21"/>
                  <a:gd name="T3" fmla="*/ 38 h 38"/>
                  <a:gd name="T4" fmla="*/ 3 w 21"/>
                  <a:gd name="T5" fmla="*/ 16 h 38"/>
                  <a:gd name="T6" fmla="*/ 17 w 21"/>
                  <a:gd name="T7" fmla="*/ 0 h 38"/>
                  <a:gd name="T8" fmla="*/ 18 w 21"/>
                  <a:gd name="T9" fmla="*/ 2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8">
                    <a:moveTo>
                      <a:pt x="18" y="21"/>
                    </a:moveTo>
                    <a:cubicBezTo>
                      <a:pt x="14" y="32"/>
                      <a:pt x="4" y="38"/>
                      <a:pt x="4" y="38"/>
                    </a:cubicBezTo>
                    <a:cubicBezTo>
                      <a:pt x="4" y="38"/>
                      <a:pt x="0" y="27"/>
                      <a:pt x="3" y="16"/>
                    </a:cubicBezTo>
                    <a:cubicBezTo>
                      <a:pt x="6" y="6"/>
                      <a:pt x="17" y="0"/>
                      <a:pt x="17" y="0"/>
                    </a:cubicBezTo>
                    <a:cubicBezTo>
                      <a:pt x="17" y="0"/>
                      <a:pt x="21" y="11"/>
                      <a:pt x="18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83" name="Freeform 684"/>
              <p:cNvSpPr/>
              <p:nvPr/>
            </p:nvSpPr>
            <p:spPr bwMode="auto">
              <a:xfrm>
                <a:off x="-4076700" y="2357438"/>
                <a:ext cx="31750" cy="79375"/>
              </a:xfrm>
              <a:custGeom>
                <a:avLst/>
                <a:gdLst>
                  <a:gd name="T0" fmla="*/ 20 w 20"/>
                  <a:gd name="T1" fmla="*/ 28 h 50"/>
                  <a:gd name="T2" fmla="*/ 1 w 20"/>
                  <a:gd name="T3" fmla="*/ 50 h 50"/>
                  <a:gd name="T4" fmla="*/ 0 w 20"/>
                  <a:gd name="T5" fmla="*/ 21 h 50"/>
                  <a:gd name="T6" fmla="*/ 19 w 20"/>
                  <a:gd name="T7" fmla="*/ 0 h 50"/>
                  <a:gd name="T8" fmla="*/ 20 w 20"/>
                  <a:gd name="T9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0">
                    <a:moveTo>
                      <a:pt x="20" y="28"/>
                    </a:moveTo>
                    <a:lnTo>
                      <a:pt x="1" y="50"/>
                    </a:lnTo>
                    <a:lnTo>
                      <a:pt x="0" y="21"/>
                    </a:lnTo>
                    <a:lnTo>
                      <a:pt x="19" y="0"/>
                    </a:lnTo>
                    <a:lnTo>
                      <a:pt x="20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84" name="Freeform 685"/>
              <p:cNvSpPr/>
              <p:nvPr/>
            </p:nvSpPr>
            <p:spPr bwMode="auto">
              <a:xfrm>
                <a:off x="-4081462" y="2346326"/>
                <a:ext cx="11113" cy="11113"/>
              </a:xfrm>
              <a:custGeom>
                <a:avLst/>
                <a:gdLst>
                  <a:gd name="T0" fmla="*/ 1 w 5"/>
                  <a:gd name="T1" fmla="*/ 2 h 5"/>
                  <a:gd name="T2" fmla="*/ 3 w 5"/>
                  <a:gd name="T3" fmla="*/ 0 h 5"/>
                  <a:gd name="T4" fmla="*/ 5 w 5"/>
                  <a:gd name="T5" fmla="*/ 3 h 5"/>
                  <a:gd name="T6" fmla="*/ 2 w 5"/>
                  <a:gd name="T7" fmla="*/ 5 h 5"/>
                  <a:gd name="T8" fmla="*/ 1 w 5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4"/>
                      <a:pt x="3" y="5"/>
                      <a:pt x="2" y="5"/>
                    </a:cubicBezTo>
                    <a:cubicBezTo>
                      <a:pt x="1" y="4"/>
                      <a:pt x="0" y="3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85" name="Freeform 686"/>
              <p:cNvSpPr/>
              <p:nvPr/>
            </p:nvSpPr>
            <p:spPr bwMode="auto">
              <a:xfrm>
                <a:off x="-4027487" y="2363788"/>
                <a:ext cx="11113" cy="11113"/>
              </a:xfrm>
              <a:custGeom>
                <a:avLst/>
                <a:gdLst>
                  <a:gd name="T0" fmla="*/ 1 w 5"/>
                  <a:gd name="T1" fmla="*/ 2 h 5"/>
                  <a:gd name="T2" fmla="*/ 3 w 5"/>
                  <a:gd name="T3" fmla="*/ 1 h 5"/>
                  <a:gd name="T4" fmla="*/ 5 w 5"/>
                  <a:gd name="T5" fmla="*/ 4 h 5"/>
                  <a:gd name="T6" fmla="*/ 2 w 5"/>
                  <a:gd name="T7" fmla="*/ 5 h 5"/>
                  <a:gd name="T8" fmla="*/ 1 w 5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2"/>
                    </a:moveTo>
                    <a:cubicBezTo>
                      <a:pt x="1" y="1"/>
                      <a:pt x="2" y="0"/>
                      <a:pt x="3" y="1"/>
                    </a:cubicBezTo>
                    <a:cubicBezTo>
                      <a:pt x="5" y="1"/>
                      <a:pt x="5" y="2"/>
                      <a:pt x="5" y="4"/>
                    </a:cubicBezTo>
                    <a:cubicBezTo>
                      <a:pt x="5" y="5"/>
                      <a:pt x="3" y="5"/>
                      <a:pt x="2" y="5"/>
                    </a:cubicBezTo>
                    <a:cubicBezTo>
                      <a:pt x="1" y="5"/>
                      <a:pt x="0" y="3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86" name="Freeform 687"/>
              <p:cNvSpPr/>
              <p:nvPr/>
            </p:nvSpPr>
            <p:spPr bwMode="auto">
              <a:xfrm>
                <a:off x="-3863975" y="2370138"/>
                <a:ext cx="41275" cy="85725"/>
              </a:xfrm>
              <a:custGeom>
                <a:avLst/>
                <a:gdLst>
                  <a:gd name="T0" fmla="*/ 17 w 19"/>
                  <a:gd name="T1" fmla="*/ 19 h 40"/>
                  <a:gd name="T2" fmla="*/ 13 w 19"/>
                  <a:gd name="T3" fmla="*/ 40 h 40"/>
                  <a:gd name="T4" fmla="*/ 2 w 19"/>
                  <a:gd name="T5" fmla="*/ 21 h 40"/>
                  <a:gd name="T6" fmla="*/ 6 w 19"/>
                  <a:gd name="T7" fmla="*/ 0 h 40"/>
                  <a:gd name="T8" fmla="*/ 17 w 19"/>
                  <a:gd name="T9" fmla="*/ 1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0">
                    <a:moveTo>
                      <a:pt x="17" y="19"/>
                    </a:moveTo>
                    <a:cubicBezTo>
                      <a:pt x="19" y="30"/>
                      <a:pt x="13" y="40"/>
                      <a:pt x="13" y="40"/>
                    </a:cubicBezTo>
                    <a:cubicBezTo>
                      <a:pt x="13" y="40"/>
                      <a:pt x="3" y="32"/>
                      <a:pt x="2" y="21"/>
                    </a:cubicBezTo>
                    <a:cubicBezTo>
                      <a:pt x="0" y="10"/>
                      <a:pt x="6" y="0"/>
                      <a:pt x="6" y="0"/>
                    </a:cubicBezTo>
                    <a:cubicBezTo>
                      <a:pt x="6" y="0"/>
                      <a:pt x="15" y="8"/>
                      <a:pt x="17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87" name="Freeform 688"/>
              <p:cNvSpPr/>
              <p:nvPr/>
            </p:nvSpPr>
            <p:spPr bwMode="auto">
              <a:xfrm>
                <a:off x="-3808412" y="2443163"/>
                <a:ext cx="84138" cy="42863"/>
              </a:xfrm>
              <a:custGeom>
                <a:avLst/>
                <a:gdLst>
                  <a:gd name="T0" fmla="*/ 18 w 39"/>
                  <a:gd name="T1" fmla="*/ 3 h 20"/>
                  <a:gd name="T2" fmla="*/ 0 w 39"/>
                  <a:gd name="T3" fmla="*/ 15 h 20"/>
                  <a:gd name="T4" fmla="*/ 21 w 39"/>
                  <a:gd name="T5" fmla="*/ 18 h 20"/>
                  <a:gd name="T6" fmla="*/ 39 w 39"/>
                  <a:gd name="T7" fmla="*/ 6 h 20"/>
                  <a:gd name="T8" fmla="*/ 18 w 39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20">
                    <a:moveTo>
                      <a:pt x="18" y="3"/>
                    </a:moveTo>
                    <a:cubicBezTo>
                      <a:pt x="7" y="5"/>
                      <a:pt x="0" y="15"/>
                      <a:pt x="0" y="15"/>
                    </a:cubicBezTo>
                    <a:cubicBezTo>
                      <a:pt x="0" y="15"/>
                      <a:pt x="11" y="20"/>
                      <a:pt x="21" y="18"/>
                    </a:cubicBezTo>
                    <a:cubicBezTo>
                      <a:pt x="32" y="15"/>
                      <a:pt x="39" y="6"/>
                      <a:pt x="39" y="6"/>
                    </a:cubicBezTo>
                    <a:cubicBezTo>
                      <a:pt x="39" y="6"/>
                      <a:pt x="29" y="0"/>
                      <a:pt x="1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88" name="Freeform 689"/>
              <p:cNvSpPr/>
              <p:nvPr/>
            </p:nvSpPr>
            <p:spPr bwMode="auto">
              <a:xfrm>
                <a:off x="-3821112" y="2390776"/>
                <a:ext cx="53975" cy="69850"/>
              </a:xfrm>
              <a:custGeom>
                <a:avLst/>
                <a:gdLst>
                  <a:gd name="T0" fmla="*/ 18 w 25"/>
                  <a:gd name="T1" fmla="*/ 20 h 32"/>
                  <a:gd name="T2" fmla="*/ 1 w 25"/>
                  <a:gd name="T3" fmla="*/ 32 h 32"/>
                  <a:gd name="T4" fmla="*/ 6 w 25"/>
                  <a:gd name="T5" fmla="*/ 11 h 32"/>
                  <a:gd name="T6" fmla="*/ 24 w 25"/>
                  <a:gd name="T7" fmla="*/ 0 h 32"/>
                  <a:gd name="T8" fmla="*/ 18 w 25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2">
                    <a:moveTo>
                      <a:pt x="18" y="20"/>
                    </a:moveTo>
                    <a:cubicBezTo>
                      <a:pt x="12" y="29"/>
                      <a:pt x="1" y="32"/>
                      <a:pt x="1" y="32"/>
                    </a:cubicBezTo>
                    <a:cubicBezTo>
                      <a:pt x="1" y="32"/>
                      <a:pt x="0" y="20"/>
                      <a:pt x="6" y="11"/>
                    </a:cubicBezTo>
                    <a:cubicBezTo>
                      <a:pt x="12" y="3"/>
                      <a:pt x="24" y="0"/>
                      <a:pt x="24" y="0"/>
                    </a:cubicBezTo>
                    <a:cubicBezTo>
                      <a:pt x="24" y="0"/>
                      <a:pt x="25" y="11"/>
                      <a:pt x="1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89" name="Freeform 690"/>
              <p:cNvSpPr/>
              <p:nvPr/>
            </p:nvSpPr>
            <p:spPr bwMode="auto">
              <a:xfrm>
                <a:off x="-3878262" y="2474913"/>
                <a:ext cx="49213" cy="71438"/>
              </a:xfrm>
              <a:custGeom>
                <a:avLst/>
                <a:gdLst>
                  <a:gd name="T0" fmla="*/ 24 w 31"/>
                  <a:gd name="T1" fmla="*/ 29 h 45"/>
                  <a:gd name="T2" fmla="*/ 0 w 31"/>
                  <a:gd name="T3" fmla="*/ 45 h 45"/>
                  <a:gd name="T4" fmla="*/ 7 w 31"/>
                  <a:gd name="T5" fmla="*/ 16 h 45"/>
                  <a:gd name="T6" fmla="*/ 31 w 31"/>
                  <a:gd name="T7" fmla="*/ 0 h 45"/>
                  <a:gd name="T8" fmla="*/ 24 w 31"/>
                  <a:gd name="T9" fmla="*/ 2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45">
                    <a:moveTo>
                      <a:pt x="24" y="29"/>
                    </a:moveTo>
                    <a:lnTo>
                      <a:pt x="0" y="45"/>
                    </a:lnTo>
                    <a:lnTo>
                      <a:pt x="7" y="16"/>
                    </a:lnTo>
                    <a:lnTo>
                      <a:pt x="31" y="0"/>
                    </a:lnTo>
                    <a:lnTo>
                      <a:pt x="24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90" name="Freeform 691"/>
              <p:cNvSpPr/>
              <p:nvPr/>
            </p:nvSpPr>
            <p:spPr bwMode="auto">
              <a:xfrm>
                <a:off x="-3859212" y="2457451"/>
                <a:ext cx="11113" cy="11113"/>
              </a:xfrm>
              <a:custGeom>
                <a:avLst/>
                <a:gdLst>
                  <a:gd name="T0" fmla="*/ 0 w 5"/>
                  <a:gd name="T1" fmla="*/ 1 h 5"/>
                  <a:gd name="T2" fmla="*/ 4 w 5"/>
                  <a:gd name="T3" fmla="*/ 0 h 5"/>
                  <a:gd name="T4" fmla="*/ 4 w 5"/>
                  <a:gd name="T5" fmla="*/ 3 h 5"/>
                  <a:gd name="T6" fmla="*/ 1 w 5"/>
                  <a:gd name="T7" fmla="*/ 4 h 5"/>
                  <a:gd name="T8" fmla="*/ 0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0" y="1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5" y="1"/>
                      <a:pt x="5" y="2"/>
                      <a:pt x="4" y="3"/>
                    </a:cubicBezTo>
                    <a:cubicBezTo>
                      <a:pt x="4" y="4"/>
                      <a:pt x="2" y="5"/>
                      <a:pt x="1" y="4"/>
                    </a:cubicBezTo>
                    <a:cubicBezTo>
                      <a:pt x="0" y="3"/>
                      <a:pt x="0" y="2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91" name="Freeform 692"/>
              <p:cNvSpPr/>
              <p:nvPr/>
            </p:nvSpPr>
            <p:spPr bwMode="auto">
              <a:xfrm>
                <a:off x="-3814762" y="2490788"/>
                <a:ext cx="11113" cy="9525"/>
              </a:xfrm>
              <a:custGeom>
                <a:avLst/>
                <a:gdLst>
                  <a:gd name="T0" fmla="*/ 1 w 5"/>
                  <a:gd name="T1" fmla="*/ 1 h 5"/>
                  <a:gd name="T2" fmla="*/ 4 w 5"/>
                  <a:gd name="T3" fmla="*/ 1 h 5"/>
                  <a:gd name="T4" fmla="*/ 5 w 5"/>
                  <a:gd name="T5" fmla="*/ 4 h 5"/>
                  <a:gd name="T6" fmla="*/ 2 w 5"/>
                  <a:gd name="T7" fmla="*/ 5 h 5"/>
                  <a:gd name="T8" fmla="*/ 1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1"/>
                    </a:moveTo>
                    <a:cubicBezTo>
                      <a:pt x="2" y="0"/>
                      <a:pt x="3" y="0"/>
                      <a:pt x="4" y="1"/>
                    </a:cubicBezTo>
                    <a:cubicBezTo>
                      <a:pt x="5" y="1"/>
                      <a:pt x="5" y="3"/>
                      <a:pt x="5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4"/>
                      <a:pt x="0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92" name="Freeform 693"/>
              <p:cNvSpPr/>
              <p:nvPr/>
            </p:nvSpPr>
            <p:spPr bwMode="auto">
              <a:xfrm>
                <a:off x="-3667125" y="2563813"/>
                <a:ext cx="39688" cy="82550"/>
              </a:xfrm>
              <a:custGeom>
                <a:avLst/>
                <a:gdLst>
                  <a:gd name="T0" fmla="*/ 17 w 19"/>
                  <a:gd name="T1" fmla="*/ 21 h 39"/>
                  <a:gd name="T2" fmla="*/ 7 w 19"/>
                  <a:gd name="T3" fmla="*/ 39 h 39"/>
                  <a:gd name="T4" fmla="*/ 2 w 19"/>
                  <a:gd name="T5" fmla="*/ 19 h 39"/>
                  <a:gd name="T6" fmla="*/ 13 w 19"/>
                  <a:gd name="T7" fmla="*/ 0 h 39"/>
                  <a:gd name="T8" fmla="*/ 17 w 19"/>
                  <a:gd name="T9" fmla="*/ 2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9">
                    <a:moveTo>
                      <a:pt x="17" y="21"/>
                    </a:moveTo>
                    <a:cubicBezTo>
                      <a:pt x="16" y="32"/>
                      <a:pt x="7" y="39"/>
                      <a:pt x="7" y="39"/>
                    </a:cubicBezTo>
                    <a:cubicBezTo>
                      <a:pt x="7" y="39"/>
                      <a:pt x="0" y="29"/>
                      <a:pt x="2" y="19"/>
                    </a:cubicBezTo>
                    <a:cubicBezTo>
                      <a:pt x="4" y="8"/>
                      <a:pt x="13" y="0"/>
                      <a:pt x="13" y="0"/>
                    </a:cubicBezTo>
                    <a:cubicBezTo>
                      <a:pt x="13" y="0"/>
                      <a:pt x="19" y="10"/>
                      <a:pt x="17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93" name="Freeform 694"/>
              <p:cNvSpPr/>
              <p:nvPr/>
            </p:nvSpPr>
            <p:spPr bwMode="auto">
              <a:xfrm>
                <a:off x="-3630612" y="2659063"/>
                <a:ext cx="85725" cy="39688"/>
              </a:xfrm>
              <a:custGeom>
                <a:avLst/>
                <a:gdLst>
                  <a:gd name="T0" fmla="*/ 20 w 40"/>
                  <a:gd name="T1" fmla="*/ 1 h 18"/>
                  <a:gd name="T2" fmla="*/ 0 w 40"/>
                  <a:gd name="T3" fmla="*/ 7 h 18"/>
                  <a:gd name="T4" fmla="*/ 19 w 40"/>
                  <a:gd name="T5" fmla="*/ 17 h 18"/>
                  <a:gd name="T6" fmla="*/ 40 w 40"/>
                  <a:gd name="T7" fmla="*/ 11 h 18"/>
                  <a:gd name="T8" fmla="*/ 20 w 40"/>
                  <a:gd name="T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8">
                    <a:moveTo>
                      <a:pt x="20" y="1"/>
                    </a:moveTo>
                    <a:cubicBezTo>
                      <a:pt x="10" y="0"/>
                      <a:pt x="0" y="7"/>
                      <a:pt x="0" y="7"/>
                    </a:cubicBezTo>
                    <a:cubicBezTo>
                      <a:pt x="0" y="7"/>
                      <a:pt x="8" y="16"/>
                      <a:pt x="19" y="17"/>
                    </a:cubicBezTo>
                    <a:cubicBezTo>
                      <a:pt x="30" y="18"/>
                      <a:pt x="40" y="11"/>
                      <a:pt x="40" y="11"/>
                    </a:cubicBezTo>
                    <a:cubicBezTo>
                      <a:pt x="40" y="11"/>
                      <a:pt x="31" y="2"/>
                      <a:pt x="2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94" name="Freeform 695"/>
              <p:cNvSpPr/>
              <p:nvPr/>
            </p:nvSpPr>
            <p:spPr bwMode="auto">
              <a:xfrm>
                <a:off x="-3636962" y="2606676"/>
                <a:ext cx="68263" cy="52388"/>
              </a:xfrm>
              <a:custGeom>
                <a:avLst/>
                <a:gdLst>
                  <a:gd name="T0" fmla="*/ 20 w 32"/>
                  <a:gd name="T1" fmla="*/ 19 h 25"/>
                  <a:gd name="T2" fmla="*/ 0 w 32"/>
                  <a:gd name="T3" fmla="*/ 24 h 25"/>
                  <a:gd name="T4" fmla="*/ 11 w 32"/>
                  <a:gd name="T5" fmla="*/ 6 h 25"/>
                  <a:gd name="T6" fmla="*/ 32 w 32"/>
                  <a:gd name="T7" fmla="*/ 1 h 25"/>
                  <a:gd name="T8" fmla="*/ 20 w 32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5">
                    <a:moveTo>
                      <a:pt x="20" y="19"/>
                    </a:moveTo>
                    <a:cubicBezTo>
                      <a:pt x="11" y="25"/>
                      <a:pt x="0" y="24"/>
                      <a:pt x="0" y="24"/>
                    </a:cubicBezTo>
                    <a:cubicBezTo>
                      <a:pt x="0" y="24"/>
                      <a:pt x="2" y="13"/>
                      <a:pt x="11" y="6"/>
                    </a:cubicBezTo>
                    <a:cubicBezTo>
                      <a:pt x="20" y="0"/>
                      <a:pt x="32" y="1"/>
                      <a:pt x="32" y="1"/>
                    </a:cubicBezTo>
                    <a:cubicBezTo>
                      <a:pt x="32" y="1"/>
                      <a:pt x="29" y="12"/>
                      <a:pt x="2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95" name="Freeform 696"/>
              <p:cNvSpPr/>
              <p:nvPr/>
            </p:nvSpPr>
            <p:spPr bwMode="auto">
              <a:xfrm>
                <a:off x="-3721100" y="2670176"/>
                <a:ext cx="68263" cy="49213"/>
              </a:xfrm>
              <a:custGeom>
                <a:avLst/>
                <a:gdLst>
                  <a:gd name="T0" fmla="*/ 28 w 43"/>
                  <a:gd name="T1" fmla="*/ 25 h 31"/>
                  <a:gd name="T2" fmla="*/ 0 w 43"/>
                  <a:gd name="T3" fmla="*/ 31 h 31"/>
                  <a:gd name="T4" fmla="*/ 16 w 43"/>
                  <a:gd name="T5" fmla="*/ 7 h 31"/>
                  <a:gd name="T6" fmla="*/ 43 w 43"/>
                  <a:gd name="T7" fmla="*/ 0 h 31"/>
                  <a:gd name="T8" fmla="*/ 28 w 43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31">
                    <a:moveTo>
                      <a:pt x="28" y="25"/>
                    </a:moveTo>
                    <a:lnTo>
                      <a:pt x="0" y="31"/>
                    </a:lnTo>
                    <a:lnTo>
                      <a:pt x="16" y="7"/>
                    </a:lnTo>
                    <a:lnTo>
                      <a:pt x="43" y="0"/>
                    </a:lnTo>
                    <a:lnTo>
                      <a:pt x="28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96" name="Freeform 697"/>
              <p:cNvSpPr/>
              <p:nvPr/>
            </p:nvSpPr>
            <p:spPr bwMode="auto">
              <a:xfrm>
                <a:off x="-3678237" y="2644776"/>
                <a:ext cx="11113" cy="11113"/>
              </a:xfrm>
              <a:custGeom>
                <a:avLst/>
                <a:gdLst>
                  <a:gd name="T0" fmla="*/ 1 w 5"/>
                  <a:gd name="T1" fmla="*/ 0 h 5"/>
                  <a:gd name="T2" fmla="*/ 5 w 5"/>
                  <a:gd name="T3" fmla="*/ 1 h 5"/>
                  <a:gd name="T4" fmla="*/ 4 w 5"/>
                  <a:gd name="T5" fmla="*/ 4 h 5"/>
                  <a:gd name="T6" fmla="*/ 1 w 5"/>
                  <a:gd name="T7" fmla="*/ 4 h 5"/>
                  <a:gd name="T8" fmla="*/ 1 w 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2" y="0"/>
                      <a:pt x="4" y="0"/>
                      <a:pt x="5" y="1"/>
                    </a:cubicBezTo>
                    <a:cubicBezTo>
                      <a:pt x="5" y="2"/>
                      <a:pt x="5" y="3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3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97" name="Freeform 698"/>
              <p:cNvSpPr/>
              <p:nvPr/>
            </p:nvSpPr>
            <p:spPr bwMode="auto">
              <a:xfrm>
                <a:off x="-3643312" y="2689226"/>
                <a:ext cx="9525" cy="11113"/>
              </a:xfrm>
              <a:custGeom>
                <a:avLst/>
                <a:gdLst>
                  <a:gd name="T0" fmla="*/ 1 w 5"/>
                  <a:gd name="T1" fmla="*/ 1 h 5"/>
                  <a:gd name="T2" fmla="*/ 4 w 5"/>
                  <a:gd name="T3" fmla="*/ 1 h 5"/>
                  <a:gd name="T4" fmla="*/ 4 w 5"/>
                  <a:gd name="T5" fmla="*/ 4 h 5"/>
                  <a:gd name="T6" fmla="*/ 1 w 5"/>
                  <a:gd name="T7" fmla="*/ 4 h 5"/>
                  <a:gd name="T8" fmla="*/ 1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1"/>
                    </a:moveTo>
                    <a:cubicBezTo>
                      <a:pt x="2" y="0"/>
                      <a:pt x="4" y="0"/>
                      <a:pt x="4" y="1"/>
                    </a:cubicBezTo>
                    <a:cubicBezTo>
                      <a:pt x="5" y="2"/>
                      <a:pt x="5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98" name="Freeform 699"/>
              <p:cNvSpPr/>
              <p:nvPr/>
            </p:nvSpPr>
            <p:spPr bwMode="auto">
              <a:xfrm>
                <a:off x="-3544887" y="2786063"/>
                <a:ext cx="49213" cy="77788"/>
              </a:xfrm>
              <a:custGeom>
                <a:avLst/>
                <a:gdLst>
                  <a:gd name="T0" fmla="*/ 18 w 23"/>
                  <a:gd name="T1" fmla="*/ 21 h 36"/>
                  <a:gd name="T2" fmla="*/ 3 w 23"/>
                  <a:gd name="T3" fmla="*/ 36 h 36"/>
                  <a:gd name="T4" fmla="*/ 4 w 23"/>
                  <a:gd name="T5" fmla="*/ 15 h 36"/>
                  <a:gd name="T6" fmla="*/ 20 w 23"/>
                  <a:gd name="T7" fmla="*/ 0 h 36"/>
                  <a:gd name="T8" fmla="*/ 18 w 23"/>
                  <a:gd name="T9" fmla="*/ 2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6">
                    <a:moveTo>
                      <a:pt x="18" y="21"/>
                    </a:moveTo>
                    <a:cubicBezTo>
                      <a:pt x="13" y="31"/>
                      <a:pt x="3" y="36"/>
                      <a:pt x="3" y="36"/>
                    </a:cubicBezTo>
                    <a:cubicBezTo>
                      <a:pt x="3" y="36"/>
                      <a:pt x="0" y="25"/>
                      <a:pt x="4" y="15"/>
                    </a:cubicBezTo>
                    <a:cubicBezTo>
                      <a:pt x="9" y="5"/>
                      <a:pt x="20" y="0"/>
                      <a:pt x="20" y="0"/>
                    </a:cubicBezTo>
                    <a:cubicBezTo>
                      <a:pt x="20" y="0"/>
                      <a:pt x="23" y="11"/>
                      <a:pt x="18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499" name="Freeform 700"/>
              <p:cNvSpPr/>
              <p:nvPr/>
            </p:nvSpPr>
            <p:spPr bwMode="auto">
              <a:xfrm>
                <a:off x="-3525837" y="2889251"/>
                <a:ext cx="79375" cy="47625"/>
              </a:xfrm>
              <a:custGeom>
                <a:avLst/>
                <a:gdLst>
                  <a:gd name="T0" fmla="*/ 21 w 37"/>
                  <a:gd name="T1" fmla="*/ 4 h 22"/>
                  <a:gd name="T2" fmla="*/ 0 w 37"/>
                  <a:gd name="T3" fmla="*/ 3 h 22"/>
                  <a:gd name="T4" fmla="*/ 15 w 37"/>
                  <a:gd name="T5" fmla="*/ 18 h 22"/>
                  <a:gd name="T6" fmla="*/ 37 w 37"/>
                  <a:gd name="T7" fmla="*/ 18 h 22"/>
                  <a:gd name="T8" fmla="*/ 21 w 37"/>
                  <a:gd name="T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2">
                    <a:moveTo>
                      <a:pt x="21" y="4"/>
                    </a:moveTo>
                    <a:cubicBezTo>
                      <a:pt x="11" y="0"/>
                      <a:pt x="0" y="3"/>
                      <a:pt x="0" y="3"/>
                    </a:cubicBezTo>
                    <a:cubicBezTo>
                      <a:pt x="0" y="3"/>
                      <a:pt x="5" y="14"/>
                      <a:pt x="15" y="18"/>
                    </a:cubicBezTo>
                    <a:cubicBezTo>
                      <a:pt x="26" y="22"/>
                      <a:pt x="37" y="18"/>
                      <a:pt x="37" y="18"/>
                    </a:cubicBezTo>
                    <a:cubicBezTo>
                      <a:pt x="37" y="18"/>
                      <a:pt x="31" y="8"/>
                      <a:pt x="2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00" name="Freeform 701"/>
              <p:cNvSpPr/>
              <p:nvPr/>
            </p:nvSpPr>
            <p:spPr bwMode="auto">
              <a:xfrm>
                <a:off x="-3527425" y="2840038"/>
                <a:ext cx="79375" cy="47625"/>
              </a:xfrm>
              <a:custGeom>
                <a:avLst/>
                <a:gdLst>
                  <a:gd name="T0" fmla="*/ 21 w 37"/>
                  <a:gd name="T1" fmla="*/ 18 h 22"/>
                  <a:gd name="T2" fmla="*/ 0 w 37"/>
                  <a:gd name="T3" fmla="*/ 18 h 22"/>
                  <a:gd name="T4" fmla="*/ 16 w 37"/>
                  <a:gd name="T5" fmla="*/ 4 h 22"/>
                  <a:gd name="T6" fmla="*/ 37 w 37"/>
                  <a:gd name="T7" fmla="*/ 4 h 22"/>
                  <a:gd name="T8" fmla="*/ 21 w 37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2">
                    <a:moveTo>
                      <a:pt x="21" y="18"/>
                    </a:moveTo>
                    <a:cubicBezTo>
                      <a:pt x="11" y="22"/>
                      <a:pt x="0" y="18"/>
                      <a:pt x="0" y="18"/>
                    </a:cubicBezTo>
                    <a:cubicBezTo>
                      <a:pt x="0" y="18"/>
                      <a:pt x="6" y="8"/>
                      <a:pt x="16" y="4"/>
                    </a:cubicBezTo>
                    <a:cubicBezTo>
                      <a:pt x="26" y="0"/>
                      <a:pt x="37" y="4"/>
                      <a:pt x="37" y="4"/>
                    </a:cubicBezTo>
                    <a:cubicBezTo>
                      <a:pt x="37" y="4"/>
                      <a:pt x="32" y="15"/>
                      <a:pt x="21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01" name="Freeform 702"/>
              <p:cNvSpPr/>
              <p:nvPr/>
            </p:nvSpPr>
            <p:spPr bwMode="auto">
              <a:xfrm>
                <a:off x="-3624262" y="2884488"/>
                <a:ext cx="79375" cy="30163"/>
              </a:xfrm>
              <a:custGeom>
                <a:avLst/>
                <a:gdLst>
                  <a:gd name="T0" fmla="*/ 28 w 50"/>
                  <a:gd name="T1" fmla="*/ 19 h 19"/>
                  <a:gd name="T2" fmla="*/ 0 w 50"/>
                  <a:gd name="T3" fmla="*/ 19 h 19"/>
                  <a:gd name="T4" fmla="*/ 21 w 50"/>
                  <a:gd name="T5" fmla="*/ 0 h 19"/>
                  <a:gd name="T6" fmla="*/ 50 w 50"/>
                  <a:gd name="T7" fmla="*/ 0 h 19"/>
                  <a:gd name="T8" fmla="*/ 28 w 50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19">
                    <a:moveTo>
                      <a:pt x="28" y="19"/>
                    </a:moveTo>
                    <a:lnTo>
                      <a:pt x="0" y="19"/>
                    </a:lnTo>
                    <a:lnTo>
                      <a:pt x="21" y="0"/>
                    </a:lnTo>
                    <a:lnTo>
                      <a:pt x="50" y="0"/>
                    </a:lnTo>
                    <a:lnTo>
                      <a:pt x="28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02" name="Freeform 703"/>
              <p:cNvSpPr/>
              <p:nvPr/>
            </p:nvSpPr>
            <p:spPr bwMode="auto">
              <a:xfrm>
                <a:off x="-3563937" y="2855913"/>
                <a:ext cx="12700" cy="9525"/>
              </a:xfrm>
              <a:custGeom>
                <a:avLst/>
                <a:gdLst>
                  <a:gd name="T0" fmla="*/ 2 w 6"/>
                  <a:gd name="T1" fmla="*/ 0 h 5"/>
                  <a:gd name="T2" fmla="*/ 5 w 6"/>
                  <a:gd name="T3" fmla="*/ 2 h 5"/>
                  <a:gd name="T4" fmla="*/ 4 w 6"/>
                  <a:gd name="T5" fmla="*/ 5 h 5"/>
                  <a:gd name="T6" fmla="*/ 1 w 6"/>
                  <a:gd name="T7" fmla="*/ 3 h 5"/>
                  <a:gd name="T8" fmla="*/ 2 w 6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2" y="0"/>
                    </a:moveTo>
                    <a:cubicBezTo>
                      <a:pt x="3" y="0"/>
                      <a:pt x="5" y="0"/>
                      <a:pt x="5" y="2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3" y="5"/>
                      <a:pt x="1" y="4"/>
                      <a:pt x="1" y="3"/>
                    </a:cubicBezTo>
                    <a:cubicBezTo>
                      <a:pt x="0" y="2"/>
                      <a:pt x="1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03" name="Freeform 704"/>
              <p:cNvSpPr/>
              <p:nvPr/>
            </p:nvSpPr>
            <p:spPr bwMode="auto">
              <a:xfrm>
                <a:off x="-3544887" y="2908301"/>
                <a:ext cx="11113" cy="11113"/>
              </a:xfrm>
              <a:custGeom>
                <a:avLst/>
                <a:gdLst>
                  <a:gd name="T0" fmla="*/ 2 w 5"/>
                  <a:gd name="T1" fmla="*/ 0 h 5"/>
                  <a:gd name="T2" fmla="*/ 5 w 5"/>
                  <a:gd name="T3" fmla="*/ 2 h 5"/>
                  <a:gd name="T4" fmla="*/ 4 w 5"/>
                  <a:gd name="T5" fmla="*/ 5 h 5"/>
                  <a:gd name="T6" fmla="*/ 1 w 5"/>
                  <a:gd name="T7" fmla="*/ 3 h 5"/>
                  <a:gd name="T8" fmla="*/ 2 w 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2" y="0"/>
                    </a:moveTo>
                    <a:cubicBezTo>
                      <a:pt x="3" y="0"/>
                      <a:pt x="5" y="0"/>
                      <a:pt x="5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3" y="5"/>
                      <a:pt x="1" y="4"/>
                      <a:pt x="1" y="3"/>
                    </a:cubicBezTo>
                    <a:cubicBezTo>
                      <a:pt x="0" y="2"/>
                      <a:pt x="1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04" name="Freeform 705"/>
              <p:cNvSpPr/>
              <p:nvPr/>
            </p:nvSpPr>
            <p:spPr bwMode="auto">
              <a:xfrm>
                <a:off x="-3490912" y="3048001"/>
                <a:ext cx="55563" cy="61913"/>
              </a:xfrm>
              <a:custGeom>
                <a:avLst/>
                <a:gdLst>
                  <a:gd name="T0" fmla="*/ 19 w 26"/>
                  <a:gd name="T1" fmla="*/ 20 h 29"/>
                  <a:gd name="T2" fmla="*/ 0 w 26"/>
                  <a:gd name="T3" fmla="*/ 29 h 29"/>
                  <a:gd name="T4" fmla="*/ 7 w 26"/>
                  <a:gd name="T5" fmla="*/ 9 h 29"/>
                  <a:gd name="T6" fmla="*/ 26 w 26"/>
                  <a:gd name="T7" fmla="*/ 0 h 29"/>
                  <a:gd name="T8" fmla="*/ 19 w 26"/>
                  <a:gd name="T9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9">
                    <a:moveTo>
                      <a:pt x="19" y="20"/>
                    </a:moveTo>
                    <a:cubicBezTo>
                      <a:pt x="11" y="28"/>
                      <a:pt x="0" y="29"/>
                      <a:pt x="0" y="29"/>
                    </a:cubicBezTo>
                    <a:cubicBezTo>
                      <a:pt x="0" y="29"/>
                      <a:pt x="0" y="18"/>
                      <a:pt x="7" y="9"/>
                    </a:cubicBezTo>
                    <a:cubicBezTo>
                      <a:pt x="15" y="1"/>
                      <a:pt x="26" y="0"/>
                      <a:pt x="26" y="0"/>
                    </a:cubicBezTo>
                    <a:cubicBezTo>
                      <a:pt x="26" y="0"/>
                      <a:pt x="26" y="12"/>
                      <a:pt x="1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05" name="Freeform 706"/>
              <p:cNvSpPr/>
              <p:nvPr/>
            </p:nvSpPr>
            <p:spPr bwMode="auto">
              <a:xfrm>
                <a:off x="-3489325" y="3144838"/>
                <a:ext cx="66675" cy="55563"/>
              </a:xfrm>
              <a:custGeom>
                <a:avLst/>
                <a:gdLst>
                  <a:gd name="T0" fmla="*/ 20 w 31"/>
                  <a:gd name="T1" fmla="*/ 7 h 26"/>
                  <a:gd name="T2" fmla="*/ 0 w 31"/>
                  <a:gd name="T3" fmla="*/ 1 h 26"/>
                  <a:gd name="T4" fmla="*/ 11 w 31"/>
                  <a:gd name="T5" fmla="*/ 19 h 26"/>
                  <a:gd name="T6" fmla="*/ 31 w 31"/>
                  <a:gd name="T7" fmla="*/ 26 h 26"/>
                  <a:gd name="T8" fmla="*/ 20 w 31"/>
                  <a:gd name="T9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6">
                    <a:moveTo>
                      <a:pt x="20" y="7"/>
                    </a:moveTo>
                    <a:cubicBezTo>
                      <a:pt x="12" y="0"/>
                      <a:pt x="0" y="1"/>
                      <a:pt x="0" y="1"/>
                    </a:cubicBezTo>
                    <a:cubicBezTo>
                      <a:pt x="0" y="1"/>
                      <a:pt x="2" y="12"/>
                      <a:pt x="11" y="19"/>
                    </a:cubicBezTo>
                    <a:cubicBezTo>
                      <a:pt x="19" y="26"/>
                      <a:pt x="31" y="26"/>
                      <a:pt x="31" y="26"/>
                    </a:cubicBezTo>
                    <a:cubicBezTo>
                      <a:pt x="31" y="26"/>
                      <a:pt x="29" y="14"/>
                      <a:pt x="2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06" name="Freeform 707"/>
              <p:cNvSpPr/>
              <p:nvPr/>
            </p:nvSpPr>
            <p:spPr bwMode="auto">
              <a:xfrm>
                <a:off x="-3484562" y="3108326"/>
                <a:ext cx="85725" cy="36513"/>
              </a:xfrm>
              <a:custGeom>
                <a:avLst/>
                <a:gdLst>
                  <a:gd name="T0" fmla="*/ 20 w 40"/>
                  <a:gd name="T1" fmla="*/ 16 h 17"/>
                  <a:gd name="T2" fmla="*/ 0 w 40"/>
                  <a:gd name="T3" fmla="*/ 9 h 17"/>
                  <a:gd name="T4" fmla="*/ 19 w 40"/>
                  <a:gd name="T5" fmla="*/ 1 h 17"/>
                  <a:gd name="T6" fmla="*/ 40 w 40"/>
                  <a:gd name="T7" fmla="*/ 7 h 17"/>
                  <a:gd name="T8" fmla="*/ 20 w 40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7">
                    <a:moveTo>
                      <a:pt x="20" y="16"/>
                    </a:moveTo>
                    <a:cubicBezTo>
                      <a:pt x="9" y="17"/>
                      <a:pt x="0" y="9"/>
                      <a:pt x="0" y="9"/>
                    </a:cubicBezTo>
                    <a:cubicBezTo>
                      <a:pt x="0" y="9"/>
                      <a:pt x="8" y="1"/>
                      <a:pt x="19" y="1"/>
                    </a:cubicBezTo>
                    <a:cubicBezTo>
                      <a:pt x="30" y="0"/>
                      <a:pt x="40" y="7"/>
                      <a:pt x="40" y="7"/>
                    </a:cubicBezTo>
                    <a:cubicBezTo>
                      <a:pt x="40" y="7"/>
                      <a:pt x="31" y="15"/>
                      <a:pt x="2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07" name="Freeform 708"/>
              <p:cNvSpPr/>
              <p:nvPr/>
            </p:nvSpPr>
            <p:spPr bwMode="auto">
              <a:xfrm>
                <a:off x="-3587750" y="3114676"/>
                <a:ext cx="85725" cy="34925"/>
              </a:xfrm>
              <a:custGeom>
                <a:avLst/>
                <a:gdLst>
                  <a:gd name="T0" fmla="*/ 27 w 54"/>
                  <a:gd name="T1" fmla="*/ 22 h 22"/>
                  <a:gd name="T2" fmla="*/ 0 w 54"/>
                  <a:gd name="T3" fmla="*/ 12 h 22"/>
                  <a:gd name="T4" fmla="*/ 26 w 54"/>
                  <a:gd name="T5" fmla="*/ 0 h 22"/>
                  <a:gd name="T6" fmla="*/ 54 w 54"/>
                  <a:gd name="T7" fmla="*/ 10 h 22"/>
                  <a:gd name="T8" fmla="*/ 27 w 54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22">
                    <a:moveTo>
                      <a:pt x="27" y="22"/>
                    </a:moveTo>
                    <a:lnTo>
                      <a:pt x="0" y="12"/>
                    </a:lnTo>
                    <a:lnTo>
                      <a:pt x="26" y="0"/>
                    </a:lnTo>
                    <a:lnTo>
                      <a:pt x="54" y="10"/>
                    </a:lnTo>
                    <a:lnTo>
                      <a:pt x="27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08" name="Freeform 709"/>
              <p:cNvSpPr/>
              <p:nvPr/>
            </p:nvSpPr>
            <p:spPr bwMode="auto">
              <a:xfrm>
                <a:off x="-3513137" y="3097213"/>
                <a:ext cx="9525" cy="9525"/>
              </a:xfrm>
              <a:custGeom>
                <a:avLst/>
                <a:gdLst>
                  <a:gd name="T0" fmla="*/ 2 w 4"/>
                  <a:gd name="T1" fmla="*/ 0 h 4"/>
                  <a:gd name="T2" fmla="*/ 4 w 4"/>
                  <a:gd name="T3" fmla="*/ 2 h 4"/>
                  <a:gd name="T4" fmla="*/ 2 w 4"/>
                  <a:gd name="T5" fmla="*/ 4 h 4"/>
                  <a:gd name="T6" fmla="*/ 0 w 4"/>
                  <a:gd name="T7" fmla="*/ 2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3" y="0"/>
                      <a:pt x="4" y="1"/>
                      <a:pt x="4" y="2"/>
                    </a:cubicBezTo>
                    <a:cubicBezTo>
                      <a:pt x="4" y="3"/>
                      <a:pt x="3" y="4"/>
                      <a:pt x="2" y="4"/>
                    </a:cubicBezTo>
                    <a:cubicBezTo>
                      <a:pt x="1" y="4"/>
                      <a:pt x="0" y="4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09" name="Freeform 710"/>
              <p:cNvSpPr/>
              <p:nvPr/>
            </p:nvSpPr>
            <p:spPr bwMode="auto">
              <a:xfrm>
                <a:off x="-3509962" y="3152776"/>
                <a:ext cx="7938" cy="11113"/>
              </a:xfrm>
              <a:custGeom>
                <a:avLst/>
                <a:gdLst>
                  <a:gd name="T0" fmla="*/ 2 w 4"/>
                  <a:gd name="T1" fmla="*/ 0 h 5"/>
                  <a:gd name="T2" fmla="*/ 4 w 4"/>
                  <a:gd name="T3" fmla="*/ 2 h 5"/>
                  <a:gd name="T4" fmla="*/ 2 w 4"/>
                  <a:gd name="T5" fmla="*/ 5 h 5"/>
                  <a:gd name="T6" fmla="*/ 0 w 4"/>
                  <a:gd name="T7" fmla="*/ 3 h 5"/>
                  <a:gd name="T8" fmla="*/ 2 w 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cubicBezTo>
                      <a:pt x="3" y="0"/>
                      <a:pt x="4" y="1"/>
                      <a:pt x="4" y="2"/>
                    </a:cubicBezTo>
                    <a:cubicBezTo>
                      <a:pt x="4" y="4"/>
                      <a:pt x="4" y="5"/>
                      <a:pt x="2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10" name="Freeform 711"/>
              <p:cNvSpPr/>
              <p:nvPr/>
            </p:nvSpPr>
            <p:spPr bwMode="auto">
              <a:xfrm>
                <a:off x="-3516312" y="3308351"/>
                <a:ext cx="74613" cy="50800"/>
              </a:xfrm>
              <a:custGeom>
                <a:avLst/>
                <a:gdLst>
                  <a:gd name="T0" fmla="*/ 21 w 35"/>
                  <a:gd name="T1" fmla="*/ 18 h 24"/>
                  <a:gd name="T2" fmla="*/ 0 w 35"/>
                  <a:gd name="T3" fmla="*/ 22 h 24"/>
                  <a:gd name="T4" fmla="*/ 14 w 35"/>
                  <a:gd name="T5" fmla="*/ 5 h 24"/>
                  <a:gd name="T6" fmla="*/ 35 w 35"/>
                  <a:gd name="T7" fmla="*/ 2 h 24"/>
                  <a:gd name="T8" fmla="*/ 21 w 35"/>
                  <a:gd name="T9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4">
                    <a:moveTo>
                      <a:pt x="21" y="18"/>
                    </a:moveTo>
                    <a:cubicBezTo>
                      <a:pt x="12" y="24"/>
                      <a:pt x="0" y="22"/>
                      <a:pt x="0" y="22"/>
                    </a:cubicBezTo>
                    <a:cubicBezTo>
                      <a:pt x="0" y="22"/>
                      <a:pt x="4" y="11"/>
                      <a:pt x="14" y="5"/>
                    </a:cubicBezTo>
                    <a:cubicBezTo>
                      <a:pt x="23" y="0"/>
                      <a:pt x="35" y="2"/>
                      <a:pt x="35" y="2"/>
                    </a:cubicBezTo>
                    <a:cubicBezTo>
                      <a:pt x="35" y="2"/>
                      <a:pt x="31" y="13"/>
                      <a:pt x="21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11" name="Freeform 712"/>
              <p:cNvSpPr/>
              <p:nvPr/>
            </p:nvSpPr>
            <p:spPr bwMode="auto">
              <a:xfrm>
                <a:off x="-3527425" y="3389313"/>
                <a:ext cx="53975" cy="71438"/>
              </a:xfrm>
              <a:custGeom>
                <a:avLst/>
                <a:gdLst>
                  <a:gd name="T0" fmla="*/ 19 w 25"/>
                  <a:gd name="T1" fmla="*/ 12 h 33"/>
                  <a:gd name="T2" fmla="*/ 1 w 25"/>
                  <a:gd name="T3" fmla="*/ 0 h 33"/>
                  <a:gd name="T4" fmla="*/ 6 w 25"/>
                  <a:gd name="T5" fmla="*/ 20 h 33"/>
                  <a:gd name="T6" fmla="*/ 23 w 25"/>
                  <a:gd name="T7" fmla="*/ 33 h 33"/>
                  <a:gd name="T8" fmla="*/ 19 w 25"/>
                  <a:gd name="T9" fmla="*/ 1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3">
                    <a:moveTo>
                      <a:pt x="19" y="12"/>
                    </a:moveTo>
                    <a:cubicBezTo>
                      <a:pt x="13" y="3"/>
                      <a:pt x="1" y="0"/>
                      <a:pt x="1" y="0"/>
                    </a:cubicBezTo>
                    <a:cubicBezTo>
                      <a:pt x="1" y="0"/>
                      <a:pt x="0" y="11"/>
                      <a:pt x="6" y="20"/>
                    </a:cubicBezTo>
                    <a:cubicBezTo>
                      <a:pt x="12" y="30"/>
                      <a:pt x="23" y="33"/>
                      <a:pt x="23" y="33"/>
                    </a:cubicBezTo>
                    <a:cubicBezTo>
                      <a:pt x="23" y="33"/>
                      <a:pt x="25" y="21"/>
                      <a:pt x="19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12" name="Freeform 713"/>
              <p:cNvSpPr/>
              <p:nvPr/>
            </p:nvSpPr>
            <p:spPr bwMode="auto">
              <a:xfrm>
                <a:off x="-3514725" y="3362326"/>
                <a:ext cx="80963" cy="44450"/>
              </a:xfrm>
              <a:custGeom>
                <a:avLst/>
                <a:gdLst>
                  <a:gd name="T0" fmla="*/ 17 w 38"/>
                  <a:gd name="T1" fmla="*/ 18 h 21"/>
                  <a:gd name="T2" fmla="*/ 0 w 38"/>
                  <a:gd name="T3" fmla="*/ 5 h 21"/>
                  <a:gd name="T4" fmla="*/ 21 w 38"/>
                  <a:gd name="T5" fmla="*/ 3 h 21"/>
                  <a:gd name="T6" fmla="*/ 38 w 38"/>
                  <a:gd name="T7" fmla="*/ 15 h 21"/>
                  <a:gd name="T8" fmla="*/ 17 w 38"/>
                  <a:gd name="T9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1">
                    <a:moveTo>
                      <a:pt x="17" y="18"/>
                    </a:moveTo>
                    <a:cubicBezTo>
                      <a:pt x="6" y="15"/>
                      <a:pt x="0" y="5"/>
                      <a:pt x="0" y="5"/>
                    </a:cubicBezTo>
                    <a:cubicBezTo>
                      <a:pt x="0" y="5"/>
                      <a:pt x="10" y="0"/>
                      <a:pt x="21" y="3"/>
                    </a:cubicBezTo>
                    <a:cubicBezTo>
                      <a:pt x="31" y="6"/>
                      <a:pt x="38" y="15"/>
                      <a:pt x="38" y="15"/>
                    </a:cubicBezTo>
                    <a:cubicBezTo>
                      <a:pt x="38" y="15"/>
                      <a:pt x="27" y="21"/>
                      <a:pt x="17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13" name="Freeform 714"/>
              <p:cNvSpPr/>
              <p:nvPr/>
            </p:nvSpPr>
            <p:spPr bwMode="auto">
              <a:xfrm>
                <a:off x="-3616325" y="3341688"/>
                <a:ext cx="84138" cy="33338"/>
              </a:xfrm>
              <a:custGeom>
                <a:avLst/>
                <a:gdLst>
                  <a:gd name="T0" fmla="*/ 23 w 53"/>
                  <a:gd name="T1" fmla="*/ 21 h 21"/>
                  <a:gd name="T2" fmla="*/ 0 w 53"/>
                  <a:gd name="T3" fmla="*/ 3 h 21"/>
                  <a:gd name="T4" fmla="*/ 29 w 53"/>
                  <a:gd name="T5" fmla="*/ 0 h 21"/>
                  <a:gd name="T6" fmla="*/ 53 w 53"/>
                  <a:gd name="T7" fmla="*/ 17 h 21"/>
                  <a:gd name="T8" fmla="*/ 23 w 53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1">
                    <a:moveTo>
                      <a:pt x="23" y="21"/>
                    </a:moveTo>
                    <a:lnTo>
                      <a:pt x="0" y="3"/>
                    </a:lnTo>
                    <a:lnTo>
                      <a:pt x="29" y="0"/>
                    </a:lnTo>
                    <a:lnTo>
                      <a:pt x="53" y="17"/>
                    </a:lnTo>
                    <a:lnTo>
                      <a:pt x="23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14" name="Freeform 715"/>
              <p:cNvSpPr/>
              <p:nvPr/>
            </p:nvSpPr>
            <p:spPr bwMode="auto">
              <a:xfrm>
                <a:off x="-3533775" y="3335338"/>
                <a:ext cx="9525" cy="11113"/>
              </a:xfrm>
              <a:custGeom>
                <a:avLst/>
                <a:gdLst>
                  <a:gd name="T0" fmla="*/ 3 w 5"/>
                  <a:gd name="T1" fmla="*/ 0 h 5"/>
                  <a:gd name="T2" fmla="*/ 4 w 5"/>
                  <a:gd name="T3" fmla="*/ 3 h 5"/>
                  <a:gd name="T4" fmla="*/ 1 w 5"/>
                  <a:gd name="T5" fmla="*/ 4 h 5"/>
                  <a:gd name="T6" fmla="*/ 0 w 5"/>
                  <a:gd name="T7" fmla="*/ 2 h 5"/>
                  <a:gd name="T8" fmla="*/ 3 w 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3" y="0"/>
                    </a:moveTo>
                    <a:cubicBezTo>
                      <a:pt x="4" y="0"/>
                      <a:pt x="5" y="1"/>
                      <a:pt x="4" y="3"/>
                    </a:cubicBezTo>
                    <a:cubicBezTo>
                      <a:pt x="4" y="4"/>
                      <a:pt x="3" y="5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0"/>
                      <a:pt x="1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15" name="Freeform 716"/>
              <p:cNvSpPr/>
              <p:nvPr/>
            </p:nvSpPr>
            <p:spPr bwMode="auto">
              <a:xfrm>
                <a:off x="-3551237" y="3389313"/>
                <a:ext cx="11113" cy="11113"/>
              </a:xfrm>
              <a:custGeom>
                <a:avLst/>
                <a:gdLst>
                  <a:gd name="T0" fmla="*/ 3 w 5"/>
                  <a:gd name="T1" fmla="*/ 0 h 5"/>
                  <a:gd name="T2" fmla="*/ 5 w 5"/>
                  <a:gd name="T3" fmla="*/ 3 h 5"/>
                  <a:gd name="T4" fmla="*/ 2 w 5"/>
                  <a:gd name="T5" fmla="*/ 5 h 5"/>
                  <a:gd name="T6" fmla="*/ 1 w 5"/>
                  <a:gd name="T7" fmla="*/ 2 h 5"/>
                  <a:gd name="T8" fmla="*/ 3 w 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3" y="0"/>
                    </a:moveTo>
                    <a:cubicBezTo>
                      <a:pt x="5" y="1"/>
                      <a:pt x="5" y="2"/>
                      <a:pt x="5" y="3"/>
                    </a:cubicBezTo>
                    <a:cubicBezTo>
                      <a:pt x="5" y="4"/>
                      <a:pt x="4" y="5"/>
                      <a:pt x="2" y="5"/>
                    </a:cubicBezTo>
                    <a:cubicBezTo>
                      <a:pt x="1" y="5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16" name="Freeform 717"/>
              <p:cNvSpPr/>
              <p:nvPr/>
            </p:nvSpPr>
            <p:spPr bwMode="auto">
              <a:xfrm>
                <a:off x="-3621087" y="3552826"/>
                <a:ext cx="84138" cy="42863"/>
              </a:xfrm>
              <a:custGeom>
                <a:avLst/>
                <a:gdLst>
                  <a:gd name="T0" fmla="*/ 21 w 39"/>
                  <a:gd name="T1" fmla="*/ 18 h 20"/>
                  <a:gd name="T2" fmla="*/ 0 w 39"/>
                  <a:gd name="T3" fmla="*/ 14 h 20"/>
                  <a:gd name="T4" fmla="*/ 18 w 39"/>
                  <a:gd name="T5" fmla="*/ 3 h 20"/>
                  <a:gd name="T6" fmla="*/ 39 w 39"/>
                  <a:gd name="T7" fmla="*/ 6 h 20"/>
                  <a:gd name="T8" fmla="*/ 21 w 39"/>
                  <a:gd name="T9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20">
                    <a:moveTo>
                      <a:pt x="21" y="18"/>
                    </a:moveTo>
                    <a:cubicBezTo>
                      <a:pt x="10" y="20"/>
                      <a:pt x="0" y="14"/>
                      <a:pt x="0" y="14"/>
                    </a:cubicBezTo>
                    <a:cubicBezTo>
                      <a:pt x="0" y="14"/>
                      <a:pt x="7" y="5"/>
                      <a:pt x="18" y="3"/>
                    </a:cubicBezTo>
                    <a:cubicBezTo>
                      <a:pt x="28" y="0"/>
                      <a:pt x="39" y="6"/>
                      <a:pt x="39" y="6"/>
                    </a:cubicBezTo>
                    <a:cubicBezTo>
                      <a:pt x="39" y="6"/>
                      <a:pt x="32" y="15"/>
                      <a:pt x="21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17" name="Freeform 718"/>
              <p:cNvSpPr/>
              <p:nvPr/>
            </p:nvSpPr>
            <p:spPr bwMode="auto">
              <a:xfrm>
                <a:off x="-3648075" y="3614738"/>
                <a:ext cx="44450" cy="82550"/>
              </a:xfrm>
              <a:custGeom>
                <a:avLst/>
                <a:gdLst>
                  <a:gd name="T0" fmla="*/ 18 w 21"/>
                  <a:gd name="T1" fmla="*/ 17 h 38"/>
                  <a:gd name="T2" fmla="*/ 5 w 21"/>
                  <a:gd name="T3" fmla="*/ 0 h 38"/>
                  <a:gd name="T4" fmla="*/ 3 w 21"/>
                  <a:gd name="T5" fmla="*/ 21 h 38"/>
                  <a:gd name="T6" fmla="*/ 16 w 21"/>
                  <a:gd name="T7" fmla="*/ 38 h 38"/>
                  <a:gd name="T8" fmla="*/ 18 w 21"/>
                  <a:gd name="T9" fmla="*/ 1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8">
                    <a:moveTo>
                      <a:pt x="18" y="17"/>
                    </a:moveTo>
                    <a:cubicBezTo>
                      <a:pt x="14" y="6"/>
                      <a:pt x="5" y="0"/>
                      <a:pt x="5" y="0"/>
                    </a:cubicBezTo>
                    <a:cubicBezTo>
                      <a:pt x="5" y="0"/>
                      <a:pt x="0" y="10"/>
                      <a:pt x="3" y="21"/>
                    </a:cubicBezTo>
                    <a:cubicBezTo>
                      <a:pt x="6" y="31"/>
                      <a:pt x="16" y="38"/>
                      <a:pt x="16" y="38"/>
                    </a:cubicBezTo>
                    <a:cubicBezTo>
                      <a:pt x="16" y="38"/>
                      <a:pt x="21" y="27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18" name="Freeform 719"/>
              <p:cNvSpPr/>
              <p:nvPr/>
            </p:nvSpPr>
            <p:spPr bwMode="auto">
              <a:xfrm>
                <a:off x="-3624262" y="3597276"/>
                <a:ext cx="73025" cy="53975"/>
              </a:xfrm>
              <a:custGeom>
                <a:avLst/>
                <a:gdLst>
                  <a:gd name="T0" fmla="*/ 13 w 34"/>
                  <a:gd name="T1" fmla="*/ 19 h 25"/>
                  <a:gd name="T2" fmla="*/ 0 w 34"/>
                  <a:gd name="T3" fmla="*/ 2 h 25"/>
                  <a:gd name="T4" fmla="*/ 21 w 34"/>
                  <a:gd name="T5" fmla="*/ 6 h 25"/>
                  <a:gd name="T6" fmla="*/ 34 w 34"/>
                  <a:gd name="T7" fmla="*/ 23 h 25"/>
                  <a:gd name="T8" fmla="*/ 13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13" y="19"/>
                    </a:moveTo>
                    <a:cubicBezTo>
                      <a:pt x="3" y="13"/>
                      <a:pt x="0" y="2"/>
                      <a:pt x="0" y="2"/>
                    </a:cubicBezTo>
                    <a:cubicBezTo>
                      <a:pt x="0" y="2"/>
                      <a:pt x="12" y="0"/>
                      <a:pt x="21" y="6"/>
                    </a:cubicBezTo>
                    <a:cubicBezTo>
                      <a:pt x="30" y="12"/>
                      <a:pt x="34" y="23"/>
                      <a:pt x="34" y="23"/>
                    </a:cubicBezTo>
                    <a:cubicBezTo>
                      <a:pt x="34" y="23"/>
                      <a:pt x="22" y="25"/>
                      <a:pt x="1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19" name="Freeform 720"/>
              <p:cNvSpPr/>
              <p:nvPr/>
            </p:nvSpPr>
            <p:spPr bwMode="auto">
              <a:xfrm>
                <a:off x="-3713162" y="3546476"/>
                <a:ext cx="73025" cy="47625"/>
              </a:xfrm>
              <a:custGeom>
                <a:avLst/>
                <a:gdLst>
                  <a:gd name="T0" fmla="*/ 18 w 46"/>
                  <a:gd name="T1" fmla="*/ 24 h 30"/>
                  <a:gd name="T2" fmla="*/ 0 w 46"/>
                  <a:gd name="T3" fmla="*/ 0 h 30"/>
                  <a:gd name="T4" fmla="*/ 29 w 46"/>
                  <a:gd name="T5" fmla="*/ 5 h 30"/>
                  <a:gd name="T6" fmla="*/ 46 w 46"/>
                  <a:gd name="T7" fmla="*/ 30 h 30"/>
                  <a:gd name="T8" fmla="*/ 18 w 46"/>
                  <a:gd name="T9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30">
                    <a:moveTo>
                      <a:pt x="18" y="24"/>
                    </a:moveTo>
                    <a:lnTo>
                      <a:pt x="0" y="0"/>
                    </a:lnTo>
                    <a:lnTo>
                      <a:pt x="29" y="5"/>
                    </a:lnTo>
                    <a:lnTo>
                      <a:pt x="46" y="30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20" name="Freeform 721"/>
              <p:cNvSpPr/>
              <p:nvPr/>
            </p:nvSpPr>
            <p:spPr bwMode="auto">
              <a:xfrm>
                <a:off x="-3635375" y="3560763"/>
                <a:ext cx="12700" cy="11113"/>
              </a:xfrm>
              <a:custGeom>
                <a:avLst/>
                <a:gdLst>
                  <a:gd name="T0" fmla="*/ 4 w 6"/>
                  <a:gd name="T1" fmla="*/ 0 h 5"/>
                  <a:gd name="T2" fmla="*/ 5 w 6"/>
                  <a:gd name="T3" fmla="*/ 4 h 5"/>
                  <a:gd name="T4" fmla="*/ 2 w 6"/>
                  <a:gd name="T5" fmla="*/ 4 h 5"/>
                  <a:gd name="T6" fmla="*/ 1 w 6"/>
                  <a:gd name="T7" fmla="*/ 1 h 5"/>
                  <a:gd name="T8" fmla="*/ 4 w 6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4" y="0"/>
                    </a:moveTo>
                    <a:cubicBezTo>
                      <a:pt x="5" y="1"/>
                      <a:pt x="6" y="3"/>
                      <a:pt x="5" y="4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1" y="4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21" name="Freeform 722"/>
              <p:cNvSpPr/>
              <p:nvPr/>
            </p:nvSpPr>
            <p:spPr bwMode="auto">
              <a:xfrm>
                <a:off x="-3665537" y="3608388"/>
                <a:ext cx="11113" cy="11113"/>
              </a:xfrm>
              <a:custGeom>
                <a:avLst/>
                <a:gdLst>
                  <a:gd name="T0" fmla="*/ 4 w 5"/>
                  <a:gd name="T1" fmla="*/ 1 h 5"/>
                  <a:gd name="T2" fmla="*/ 5 w 5"/>
                  <a:gd name="T3" fmla="*/ 4 h 5"/>
                  <a:gd name="T4" fmla="*/ 2 w 5"/>
                  <a:gd name="T5" fmla="*/ 5 h 5"/>
                  <a:gd name="T6" fmla="*/ 1 w 5"/>
                  <a:gd name="T7" fmla="*/ 2 h 5"/>
                  <a:gd name="T8" fmla="*/ 4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1"/>
                    </a:moveTo>
                    <a:cubicBezTo>
                      <a:pt x="5" y="1"/>
                      <a:pt x="5" y="3"/>
                      <a:pt x="5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3" y="0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22" name="Freeform 723"/>
              <p:cNvSpPr/>
              <p:nvPr/>
            </p:nvSpPr>
            <p:spPr bwMode="auto">
              <a:xfrm>
                <a:off x="-3803650" y="3762376"/>
                <a:ext cx="85725" cy="36513"/>
              </a:xfrm>
              <a:custGeom>
                <a:avLst/>
                <a:gdLst>
                  <a:gd name="T0" fmla="*/ 19 w 40"/>
                  <a:gd name="T1" fmla="*/ 16 h 17"/>
                  <a:gd name="T2" fmla="*/ 0 w 40"/>
                  <a:gd name="T3" fmla="*/ 7 h 17"/>
                  <a:gd name="T4" fmla="*/ 21 w 40"/>
                  <a:gd name="T5" fmla="*/ 1 h 17"/>
                  <a:gd name="T6" fmla="*/ 40 w 40"/>
                  <a:gd name="T7" fmla="*/ 10 h 17"/>
                  <a:gd name="T8" fmla="*/ 19 w 40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7">
                    <a:moveTo>
                      <a:pt x="19" y="16"/>
                    </a:moveTo>
                    <a:cubicBezTo>
                      <a:pt x="8" y="15"/>
                      <a:pt x="0" y="7"/>
                      <a:pt x="0" y="7"/>
                    </a:cubicBezTo>
                    <a:cubicBezTo>
                      <a:pt x="0" y="7"/>
                      <a:pt x="10" y="0"/>
                      <a:pt x="21" y="1"/>
                    </a:cubicBezTo>
                    <a:cubicBezTo>
                      <a:pt x="32" y="2"/>
                      <a:pt x="40" y="10"/>
                      <a:pt x="40" y="10"/>
                    </a:cubicBezTo>
                    <a:cubicBezTo>
                      <a:pt x="40" y="10"/>
                      <a:pt x="30" y="17"/>
                      <a:pt x="19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23" name="Freeform 724"/>
              <p:cNvSpPr/>
              <p:nvPr/>
            </p:nvSpPr>
            <p:spPr bwMode="auto">
              <a:xfrm>
                <a:off x="-3848100" y="3798888"/>
                <a:ext cx="33338" cy="87313"/>
              </a:xfrm>
              <a:custGeom>
                <a:avLst/>
                <a:gdLst>
                  <a:gd name="T0" fmla="*/ 16 w 16"/>
                  <a:gd name="T1" fmla="*/ 21 h 40"/>
                  <a:gd name="T2" fmla="*/ 9 w 16"/>
                  <a:gd name="T3" fmla="*/ 0 h 40"/>
                  <a:gd name="T4" fmla="*/ 0 w 16"/>
                  <a:gd name="T5" fmla="*/ 20 h 40"/>
                  <a:gd name="T6" fmla="*/ 7 w 16"/>
                  <a:gd name="T7" fmla="*/ 40 h 40"/>
                  <a:gd name="T8" fmla="*/ 16 w 16"/>
                  <a:gd name="T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16" y="21"/>
                    </a:moveTo>
                    <a:cubicBezTo>
                      <a:pt x="16" y="10"/>
                      <a:pt x="9" y="0"/>
                      <a:pt x="9" y="0"/>
                    </a:cubicBezTo>
                    <a:cubicBezTo>
                      <a:pt x="9" y="0"/>
                      <a:pt x="1" y="9"/>
                      <a:pt x="0" y="20"/>
                    </a:cubicBezTo>
                    <a:cubicBezTo>
                      <a:pt x="0" y="31"/>
                      <a:pt x="7" y="40"/>
                      <a:pt x="7" y="40"/>
                    </a:cubicBezTo>
                    <a:cubicBezTo>
                      <a:pt x="7" y="40"/>
                      <a:pt x="15" y="32"/>
                      <a:pt x="16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24" name="Freeform 725"/>
              <p:cNvSpPr/>
              <p:nvPr/>
            </p:nvSpPr>
            <p:spPr bwMode="auto">
              <a:xfrm>
                <a:off x="-3814762" y="3792538"/>
                <a:ext cx="57150" cy="65088"/>
              </a:xfrm>
              <a:custGeom>
                <a:avLst/>
                <a:gdLst>
                  <a:gd name="T0" fmla="*/ 7 w 26"/>
                  <a:gd name="T1" fmla="*/ 20 h 30"/>
                  <a:gd name="T2" fmla="*/ 1 w 26"/>
                  <a:gd name="T3" fmla="*/ 0 h 30"/>
                  <a:gd name="T4" fmla="*/ 19 w 26"/>
                  <a:gd name="T5" fmla="*/ 10 h 30"/>
                  <a:gd name="T6" fmla="*/ 26 w 26"/>
                  <a:gd name="T7" fmla="*/ 30 h 30"/>
                  <a:gd name="T8" fmla="*/ 7 w 26"/>
                  <a:gd name="T9" fmla="*/ 2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0">
                    <a:moveTo>
                      <a:pt x="7" y="20"/>
                    </a:moveTo>
                    <a:cubicBezTo>
                      <a:pt x="0" y="11"/>
                      <a:pt x="1" y="0"/>
                      <a:pt x="1" y="0"/>
                    </a:cubicBezTo>
                    <a:cubicBezTo>
                      <a:pt x="1" y="0"/>
                      <a:pt x="12" y="2"/>
                      <a:pt x="19" y="10"/>
                    </a:cubicBezTo>
                    <a:cubicBezTo>
                      <a:pt x="26" y="18"/>
                      <a:pt x="26" y="30"/>
                      <a:pt x="26" y="30"/>
                    </a:cubicBezTo>
                    <a:cubicBezTo>
                      <a:pt x="26" y="30"/>
                      <a:pt x="14" y="28"/>
                      <a:pt x="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25" name="Freeform 726"/>
              <p:cNvSpPr/>
              <p:nvPr/>
            </p:nvSpPr>
            <p:spPr bwMode="auto">
              <a:xfrm>
                <a:off x="-3881437" y="3713163"/>
                <a:ext cx="57150" cy="66675"/>
              </a:xfrm>
              <a:custGeom>
                <a:avLst/>
                <a:gdLst>
                  <a:gd name="T0" fmla="*/ 10 w 36"/>
                  <a:gd name="T1" fmla="*/ 27 h 42"/>
                  <a:gd name="T2" fmla="*/ 0 w 36"/>
                  <a:gd name="T3" fmla="*/ 0 h 42"/>
                  <a:gd name="T4" fmla="*/ 26 w 36"/>
                  <a:gd name="T5" fmla="*/ 14 h 42"/>
                  <a:gd name="T6" fmla="*/ 36 w 36"/>
                  <a:gd name="T7" fmla="*/ 42 h 42"/>
                  <a:gd name="T8" fmla="*/ 10 w 36"/>
                  <a:gd name="T9" fmla="*/ 2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2">
                    <a:moveTo>
                      <a:pt x="10" y="27"/>
                    </a:moveTo>
                    <a:lnTo>
                      <a:pt x="0" y="0"/>
                    </a:lnTo>
                    <a:lnTo>
                      <a:pt x="26" y="14"/>
                    </a:lnTo>
                    <a:lnTo>
                      <a:pt x="36" y="42"/>
                    </a:lnTo>
                    <a:lnTo>
                      <a:pt x="10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26" name="Freeform 727"/>
              <p:cNvSpPr/>
              <p:nvPr/>
            </p:nvSpPr>
            <p:spPr bwMode="auto">
              <a:xfrm>
                <a:off x="-3811587" y="3752851"/>
                <a:ext cx="11113" cy="9525"/>
              </a:xfrm>
              <a:custGeom>
                <a:avLst/>
                <a:gdLst>
                  <a:gd name="T0" fmla="*/ 4 w 5"/>
                  <a:gd name="T1" fmla="*/ 1 h 5"/>
                  <a:gd name="T2" fmla="*/ 4 w 5"/>
                  <a:gd name="T3" fmla="*/ 4 h 5"/>
                  <a:gd name="T4" fmla="*/ 1 w 5"/>
                  <a:gd name="T5" fmla="*/ 4 h 5"/>
                  <a:gd name="T6" fmla="*/ 1 w 5"/>
                  <a:gd name="T7" fmla="*/ 1 h 5"/>
                  <a:gd name="T8" fmla="*/ 4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1"/>
                    </a:moveTo>
                    <a:cubicBezTo>
                      <a:pt x="5" y="2"/>
                      <a:pt x="5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4" y="0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27" name="Freeform 728"/>
              <p:cNvSpPr/>
              <p:nvPr/>
            </p:nvSpPr>
            <p:spPr bwMode="auto">
              <a:xfrm>
                <a:off x="-3854450" y="3789363"/>
                <a:ext cx="9525" cy="9525"/>
              </a:xfrm>
              <a:custGeom>
                <a:avLst/>
                <a:gdLst>
                  <a:gd name="T0" fmla="*/ 4 w 5"/>
                  <a:gd name="T1" fmla="*/ 1 h 5"/>
                  <a:gd name="T2" fmla="*/ 4 w 5"/>
                  <a:gd name="T3" fmla="*/ 4 h 5"/>
                  <a:gd name="T4" fmla="*/ 1 w 5"/>
                  <a:gd name="T5" fmla="*/ 4 h 5"/>
                  <a:gd name="T6" fmla="*/ 1 w 5"/>
                  <a:gd name="T7" fmla="*/ 1 h 5"/>
                  <a:gd name="T8" fmla="*/ 4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1"/>
                    </a:moveTo>
                    <a:cubicBezTo>
                      <a:pt x="5" y="2"/>
                      <a:pt x="5" y="3"/>
                      <a:pt x="4" y="4"/>
                    </a:cubicBezTo>
                    <a:cubicBezTo>
                      <a:pt x="3" y="5"/>
                      <a:pt x="1" y="5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28" name="Freeform 729"/>
              <p:cNvSpPr/>
              <p:nvPr/>
            </p:nvSpPr>
            <p:spPr bwMode="auto">
              <a:xfrm>
                <a:off x="-4014787" y="3894138"/>
                <a:ext cx="79375" cy="49213"/>
              </a:xfrm>
              <a:custGeom>
                <a:avLst/>
                <a:gdLst>
                  <a:gd name="T0" fmla="*/ 16 w 37"/>
                  <a:gd name="T1" fmla="*/ 19 h 23"/>
                  <a:gd name="T2" fmla="*/ 0 w 37"/>
                  <a:gd name="T3" fmla="*/ 4 h 23"/>
                  <a:gd name="T4" fmla="*/ 22 w 37"/>
                  <a:gd name="T5" fmla="*/ 4 h 23"/>
                  <a:gd name="T6" fmla="*/ 37 w 37"/>
                  <a:gd name="T7" fmla="*/ 19 h 23"/>
                  <a:gd name="T8" fmla="*/ 16 w 37"/>
                  <a:gd name="T9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3">
                    <a:moveTo>
                      <a:pt x="16" y="19"/>
                    </a:moveTo>
                    <a:cubicBezTo>
                      <a:pt x="6" y="14"/>
                      <a:pt x="0" y="4"/>
                      <a:pt x="0" y="4"/>
                    </a:cubicBezTo>
                    <a:cubicBezTo>
                      <a:pt x="0" y="4"/>
                      <a:pt x="11" y="0"/>
                      <a:pt x="22" y="4"/>
                    </a:cubicBezTo>
                    <a:cubicBezTo>
                      <a:pt x="32" y="8"/>
                      <a:pt x="37" y="19"/>
                      <a:pt x="37" y="19"/>
                    </a:cubicBezTo>
                    <a:cubicBezTo>
                      <a:pt x="37" y="19"/>
                      <a:pt x="26" y="23"/>
                      <a:pt x="16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29" name="Freeform 730"/>
              <p:cNvSpPr/>
              <p:nvPr/>
            </p:nvSpPr>
            <p:spPr bwMode="auto">
              <a:xfrm>
                <a:off x="-4083050" y="3917951"/>
                <a:ext cx="47625" cy="80963"/>
              </a:xfrm>
              <a:custGeom>
                <a:avLst/>
                <a:gdLst>
                  <a:gd name="T0" fmla="*/ 18 w 22"/>
                  <a:gd name="T1" fmla="*/ 21 h 38"/>
                  <a:gd name="T2" fmla="*/ 17 w 22"/>
                  <a:gd name="T3" fmla="*/ 0 h 38"/>
                  <a:gd name="T4" fmla="*/ 4 w 22"/>
                  <a:gd name="T5" fmla="*/ 16 h 38"/>
                  <a:gd name="T6" fmla="*/ 5 w 22"/>
                  <a:gd name="T7" fmla="*/ 38 h 38"/>
                  <a:gd name="T8" fmla="*/ 18 w 22"/>
                  <a:gd name="T9" fmla="*/ 2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8">
                    <a:moveTo>
                      <a:pt x="18" y="21"/>
                    </a:moveTo>
                    <a:cubicBezTo>
                      <a:pt x="22" y="11"/>
                      <a:pt x="17" y="0"/>
                      <a:pt x="17" y="0"/>
                    </a:cubicBezTo>
                    <a:cubicBezTo>
                      <a:pt x="17" y="0"/>
                      <a:pt x="7" y="6"/>
                      <a:pt x="4" y="16"/>
                    </a:cubicBezTo>
                    <a:cubicBezTo>
                      <a:pt x="0" y="27"/>
                      <a:pt x="5" y="38"/>
                      <a:pt x="5" y="38"/>
                    </a:cubicBezTo>
                    <a:cubicBezTo>
                      <a:pt x="5" y="38"/>
                      <a:pt x="15" y="32"/>
                      <a:pt x="18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30" name="Freeform 731"/>
              <p:cNvSpPr/>
              <p:nvPr/>
            </p:nvSpPr>
            <p:spPr bwMode="auto">
              <a:xfrm>
                <a:off x="-4035425" y="3916363"/>
                <a:ext cx="49213" cy="76200"/>
              </a:xfrm>
              <a:custGeom>
                <a:avLst/>
                <a:gdLst>
                  <a:gd name="T0" fmla="*/ 5 w 23"/>
                  <a:gd name="T1" fmla="*/ 21 h 36"/>
                  <a:gd name="T2" fmla="*/ 4 w 23"/>
                  <a:gd name="T3" fmla="*/ 0 h 36"/>
                  <a:gd name="T4" fmla="*/ 19 w 23"/>
                  <a:gd name="T5" fmla="*/ 15 h 36"/>
                  <a:gd name="T6" fmla="*/ 20 w 23"/>
                  <a:gd name="T7" fmla="*/ 36 h 36"/>
                  <a:gd name="T8" fmla="*/ 5 w 23"/>
                  <a:gd name="T9" fmla="*/ 2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6">
                    <a:moveTo>
                      <a:pt x="5" y="21"/>
                    </a:moveTo>
                    <a:cubicBezTo>
                      <a:pt x="0" y="11"/>
                      <a:pt x="4" y="0"/>
                      <a:pt x="4" y="0"/>
                    </a:cubicBezTo>
                    <a:cubicBezTo>
                      <a:pt x="4" y="0"/>
                      <a:pt x="15" y="5"/>
                      <a:pt x="19" y="15"/>
                    </a:cubicBezTo>
                    <a:cubicBezTo>
                      <a:pt x="23" y="25"/>
                      <a:pt x="20" y="36"/>
                      <a:pt x="20" y="36"/>
                    </a:cubicBezTo>
                    <a:cubicBezTo>
                      <a:pt x="20" y="36"/>
                      <a:pt x="9" y="31"/>
                      <a:pt x="5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31" name="Freeform 732"/>
              <p:cNvSpPr/>
              <p:nvPr/>
            </p:nvSpPr>
            <p:spPr bwMode="auto">
              <a:xfrm>
                <a:off x="-4068762" y="3821113"/>
                <a:ext cx="33338" cy="77788"/>
              </a:xfrm>
              <a:custGeom>
                <a:avLst/>
                <a:gdLst>
                  <a:gd name="T0" fmla="*/ 0 w 21"/>
                  <a:gd name="T1" fmla="*/ 28 h 49"/>
                  <a:gd name="T2" fmla="*/ 0 w 21"/>
                  <a:gd name="T3" fmla="*/ 0 h 49"/>
                  <a:gd name="T4" fmla="*/ 21 w 21"/>
                  <a:gd name="T5" fmla="*/ 20 h 49"/>
                  <a:gd name="T6" fmla="*/ 21 w 21"/>
                  <a:gd name="T7" fmla="*/ 49 h 49"/>
                  <a:gd name="T8" fmla="*/ 0 w 21"/>
                  <a:gd name="T9" fmla="*/ 2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49">
                    <a:moveTo>
                      <a:pt x="0" y="28"/>
                    </a:moveTo>
                    <a:lnTo>
                      <a:pt x="0" y="0"/>
                    </a:lnTo>
                    <a:lnTo>
                      <a:pt x="21" y="20"/>
                    </a:lnTo>
                    <a:lnTo>
                      <a:pt x="21" y="49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32" name="Freeform 733"/>
              <p:cNvSpPr/>
              <p:nvPr/>
            </p:nvSpPr>
            <p:spPr bwMode="auto">
              <a:xfrm>
                <a:off x="-4016375" y="3879851"/>
                <a:ext cx="11113" cy="9525"/>
              </a:xfrm>
              <a:custGeom>
                <a:avLst/>
                <a:gdLst>
                  <a:gd name="T0" fmla="*/ 5 w 5"/>
                  <a:gd name="T1" fmla="*/ 1 h 5"/>
                  <a:gd name="T2" fmla="*/ 4 w 5"/>
                  <a:gd name="T3" fmla="*/ 4 h 5"/>
                  <a:gd name="T4" fmla="*/ 1 w 5"/>
                  <a:gd name="T5" fmla="*/ 3 h 5"/>
                  <a:gd name="T6" fmla="*/ 2 w 5"/>
                  <a:gd name="T7" fmla="*/ 0 h 5"/>
                  <a:gd name="T8" fmla="*/ 5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5" y="1"/>
                    </a:moveTo>
                    <a:cubicBezTo>
                      <a:pt x="5" y="2"/>
                      <a:pt x="5" y="4"/>
                      <a:pt x="4" y="4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0" y="2"/>
                      <a:pt x="0" y="1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33" name="Freeform 734"/>
              <p:cNvSpPr/>
              <p:nvPr/>
            </p:nvSpPr>
            <p:spPr bwMode="auto">
              <a:xfrm>
                <a:off x="-4068762" y="3900488"/>
                <a:ext cx="11113" cy="11113"/>
              </a:xfrm>
              <a:custGeom>
                <a:avLst/>
                <a:gdLst>
                  <a:gd name="T0" fmla="*/ 4 w 5"/>
                  <a:gd name="T1" fmla="*/ 1 h 5"/>
                  <a:gd name="T2" fmla="*/ 3 w 5"/>
                  <a:gd name="T3" fmla="*/ 4 h 5"/>
                  <a:gd name="T4" fmla="*/ 0 w 5"/>
                  <a:gd name="T5" fmla="*/ 3 h 5"/>
                  <a:gd name="T6" fmla="*/ 1 w 5"/>
                  <a:gd name="T7" fmla="*/ 0 h 5"/>
                  <a:gd name="T8" fmla="*/ 4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1"/>
                    </a:moveTo>
                    <a:cubicBezTo>
                      <a:pt x="5" y="3"/>
                      <a:pt x="4" y="4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4" y="0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34" name="Freeform 735"/>
              <p:cNvSpPr/>
              <p:nvPr/>
            </p:nvSpPr>
            <p:spPr bwMode="auto">
              <a:xfrm>
                <a:off x="-4749800" y="3887788"/>
                <a:ext cx="46038" cy="80963"/>
              </a:xfrm>
              <a:custGeom>
                <a:avLst/>
                <a:gdLst>
                  <a:gd name="T0" fmla="*/ 4 w 22"/>
                  <a:gd name="T1" fmla="*/ 21 h 38"/>
                  <a:gd name="T2" fmla="*/ 5 w 22"/>
                  <a:gd name="T3" fmla="*/ 0 h 38"/>
                  <a:gd name="T4" fmla="*/ 18 w 22"/>
                  <a:gd name="T5" fmla="*/ 17 h 38"/>
                  <a:gd name="T6" fmla="*/ 17 w 22"/>
                  <a:gd name="T7" fmla="*/ 38 h 38"/>
                  <a:gd name="T8" fmla="*/ 4 w 22"/>
                  <a:gd name="T9" fmla="*/ 2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8">
                    <a:moveTo>
                      <a:pt x="4" y="21"/>
                    </a:moveTo>
                    <a:cubicBezTo>
                      <a:pt x="0" y="11"/>
                      <a:pt x="5" y="0"/>
                      <a:pt x="5" y="0"/>
                    </a:cubicBezTo>
                    <a:cubicBezTo>
                      <a:pt x="5" y="0"/>
                      <a:pt x="15" y="6"/>
                      <a:pt x="18" y="17"/>
                    </a:cubicBezTo>
                    <a:cubicBezTo>
                      <a:pt x="22" y="27"/>
                      <a:pt x="17" y="38"/>
                      <a:pt x="17" y="38"/>
                    </a:cubicBezTo>
                    <a:cubicBezTo>
                      <a:pt x="17" y="38"/>
                      <a:pt x="7" y="32"/>
                      <a:pt x="4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35" name="Freeform 736"/>
              <p:cNvSpPr/>
              <p:nvPr/>
            </p:nvSpPr>
            <p:spPr bwMode="auto">
              <a:xfrm>
                <a:off x="-4851400" y="3863976"/>
                <a:ext cx="79375" cy="49213"/>
              </a:xfrm>
              <a:custGeom>
                <a:avLst/>
                <a:gdLst>
                  <a:gd name="T0" fmla="*/ 21 w 37"/>
                  <a:gd name="T1" fmla="*/ 19 h 23"/>
                  <a:gd name="T2" fmla="*/ 37 w 37"/>
                  <a:gd name="T3" fmla="*/ 4 h 23"/>
                  <a:gd name="T4" fmla="*/ 16 w 37"/>
                  <a:gd name="T5" fmla="*/ 4 h 23"/>
                  <a:gd name="T6" fmla="*/ 0 w 37"/>
                  <a:gd name="T7" fmla="*/ 19 h 23"/>
                  <a:gd name="T8" fmla="*/ 21 w 37"/>
                  <a:gd name="T9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3">
                    <a:moveTo>
                      <a:pt x="21" y="19"/>
                    </a:moveTo>
                    <a:cubicBezTo>
                      <a:pt x="31" y="15"/>
                      <a:pt x="37" y="4"/>
                      <a:pt x="37" y="4"/>
                    </a:cubicBezTo>
                    <a:cubicBezTo>
                      <a:pt x="37" y="4"/>
                      <a:pt x="26" y="0"/>
                      <a:pt x="16" y="4"/>
                    </a:cubicBezTo>
                    <a:cubicBezTo>
                      <a:pt x="5" y="8"/>
                      <a:pt x="0" y="19"/>
                      <a:pt x="0" y="19"/>
                    </a:cubicBezTo>
                    <a:cubicBezTo>
                      <a:pt x="0" y="19"/>
                      <a:pt x="11" y="23"/>
                      <a:pt x="21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36" name="Freeform 737"/>
              <p:cNvSpPr/>
              <p:nvPr/>
            </p:nvSpPr>
            <p:spPr bwMode="auto">
              <a:xfrm>
                <a:off x="-4802187" y="3886201"/>
                <a:ext cx="49213" cy="74613"/>
              </a:xfrm>
              <a:custGeom>
                <a:avLst/>
                <a:gdLst>
                  <a:gd name="T0" fmla="*/ 5 w 23"/>
                  <a:gd name="T1" fmla="*/ 14 h 35"/>
                  <a:gd name="T2" fmla="*/ 20 w 23"/>
                  <a:gd name="T3" fmla="*/ 0 h 35"/>
                  <a:gd name="T4" fmla="*/ 18 w 23"/>
                  <a:gd name="T5" fmla="*/ 21 h 35"/>
                  <a:gd name="T6" fmla="*/ 3 w 23"/>
                  <a:gd name="T7" fmla="*/ 35 h 35"/>
                  <a:gd name="T8" fmla="*/ 5 w 23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5">
                    <a:moveTo>
                      <a:pt x="5" y="14"/>
                    </a:moveTo>
                    <a:cubicBezTo>
                      <a:pt x="9" y="4"/>
                      <a:pt x="20" y="0"/>
                      <a:pt x="20" y="0"/>
                    </a:cubicBezTo>
                    <a:cubicBezTo>
                      <a:pt x="20" y="0"/>
                      <a:pt x="23" y="11"/>
                      <a:pt x="18" y="21"/>
                    </a:cubicBezTo>
                    <a:cubicBezTo>
                      <a:pt x="13" y="31"/>
                      <a:pt x="3" y="35"/>
                      <a:pt x="3" y="35"/>
                    </a:cubicBezTo>
                    <a:cubicBezTo>
                      <a:pt x="3" y="35"/>
                      <a:pt x="0" y="24"/>
                      <a:pt x="5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37" name="Freeform 738"/>
              <p:cNvSpPr/>
              <p:nvPr/>
            </p:nvSpPr>
            <p:spPr bwMode="auto">
              <a:xfrm>
                <a:off x="-4749800" y="3792538"/>
                <a:ext cx="38100" cy="76200"/>
              </a:xfrm>
              <a:custGeom>
                <a:avLst/>
                <a:gdLst>
                  <a:gd name="T0" fmla="*/ 2 w 24"/>
                  <a:gd name="T1" fmla="*/ 19 h 48"/>
                  <a:gd name="T2" fmla="*/ 24 w 24"/>
                  <a:gd name="T3" fmla="*/ 0 h 48"/>
                  <a:gd name="T4" fmla="*/ 21 w 24"/>
                  <a:gd name="T5" fmla="*/ 29 h 48"/>
                  <a:gd name="T6" fmla="*/ 0 w 24"/>
                  <a:gd name="T7" fmla="*/ 48 h 48"/>
                  <a:gd name="T8" fmla="*/ 2 w 24"/>
                  <a:gd name="T9" fmla="*/ 1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8">
                    <a:moveTo>
                      <a:pt x="2" y="19"/>
                    </a:moveTo>
                    <a:lnTo>
                      <a:pt x="24" y="0"/>
                    </a:lnTo>
                    <a:lnTo>
                      <a:pt x="21" y="29"/>
                    </a:lnTo>
                    <a:lnTo>
                      <a:pt x="0" y="48"/>
                    </a:lnTo>
                    <a:lnTo>
                      <a:pt x="2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38" name="Freeform 739"/>
              <p:cNvSpPr/>
              <p:nvPr/>
            </p:nvSpPr>
            <p:spPr bwMode="auto">
              <a:xfrm>
                <a:off x="-4729162" y="3871913"/>
                <a:ext cx="11113" cy="11113"/>
              </a:xfrm>
              <a:custGeom>
                <a:avLst/>
                <a:gdLst>
                  <a:gd name="T0" fmla="*/ 4 w 5"/>
                  <a:gd name="T1" fmla="*/ 3 h 5"/>
                  <a:gd name="T2" fmla="*/ 1 w 5"/>
                  <a:gd name="T3" fmla="*/ 4 h 5"/>
                  <a:gd name="T4" fmla="*/ 0 w 5"/>
                  <a:gd name="T5" fmla="*/ 1 h 5"/>
                  <a:gd name="T6" fmla="*/ 3 w 5"/>
                  <a:gd name="T7" fmla="*/ 0 h 5"/>
                  <a:gd name="T8" fmla="*/ 4 w 5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4" y="4"/>
                      <a:pt x="3" y="5"/>
                      <a:pt x="1" y="4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4" y="1"/>
                      <a:pt x="5" y="2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39" name="Freeform 740"/>
              <p:cNvSpPr/>
              <p:nvPr/>
            </p:nvSpPr>
            <p:spPr bwMode="auto">
              <a:xfrm>
                <a:off x="-4779962" y="3846513"/>
                <a:ext cx="9525" cy="11113"/>
              </a:xfrm>
              <a:custGeom>
                <a:avLst/>
                <a:gdLst>
                  <a:gd name="T0" fmla="*/ 5 w 5"/>
                  <a:gd name="T1" fmla="*/ 3 h 5"/>
                  <a:gd name="T2" fmla="*/ 2 w 5"/>
                  <a:gd name="T3" fmla="*/ 4 h 5"/>
                  <a:gd name="T4" fmla="*/ 1 w 5"/>
                  <a:gd name="T5" fmla="*/ 1 h 5"/>
                  <a:gd name="T6" fmla="*/ 4 w 5"/>
                  <a:gd name="T7" fmla="*/ 0 h 5"/>
                  <a:gd name="T8" fmla="*/ 5 w 5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5" y="3"/>
                    </a:moveTo>
                    <a:cubicBezTo>
                      <a:pt x="4" y="4"/>
                      <a:pt x="3" y="5"/>
                      <a:pt x="2" y="4"/>
                    </a:cubicBezTo>
                    <a:cubicBezTo>
                      <a:pt x="1" y="4"/>
                      <a:pt x="0" y="2"/>
                      <a:pt x="1" y="1"/>
                    </a:cubicBezTo>
                    <a:cubicBezTo>
                      <a:pt x="1" y="0"/>
                      <a:pt x="3" y="0"/>
                      <a:pt x="4" y="0"/>
                    </a:cubicBezTo>
                    <a:cubicBezTo>
                      <a:pt x="5" y="1"/>
                      <a:pt x="5" y="2"/>
                      <a:pt x="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40" name="Freeform 741"/>
              <p:cNvSpPr/>
              <p:nvPr/>
            </p:nvSpPr>
            <p:spPr bwMode="auto">
              <a:xfrm>
                <a:off x="-4510087" y="3973513"/>
                <a:ext cx="57150" cy="71438"/>
              </a:xfrm>
              <a:custGeom>
                <a:avLst/>
                <a:gdLst>
                  <a:gd name="T0" fmla="*/ 7 w 26"/>
                  <a:gd name="T1" fmla="*/ 21 h 33"/>
                  <a:gd name="T2" fmla="*/ 1 w 26"/>
                  <a:gd name="T3" fmla="*/ 0 h 33"/>
                  <a:gd name="T4" fmla="*/ 19 w 26"/>
                  <a:gd name="T5" fmla="*/ 12 h 33"/>
                  <a:gd name="T6" fmla="*/ 24 w 26"/>
                  <a:gd name="T7" fmla="*/ 33 h 33"/>
                  <a:gd name="T8" fmla="*/ 7 w 26"/>
                  <a:gd name="T9" fmla="*/ 2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3">
                    <a:moveTo>
                      <a:pt x="7" y="21"/>
                    </a:moveTo>
                    <a:cubicBezTo>
                      <a:pt x="0" y="12"/>
                      <a:pt x="1" y="0"/>
                      <a:pt x="1" y="0"/>
                    </a:cubicBezTo>
                    <a:cubicBezTo>
                      <a:pt x="1" y="0"/>
                      <a:pt x="13" y="3"/>
                      <a:pt x="19" y="12"/>
                    </a:cubicBezTo>
                    <a:cubicBezTo>
                      <a:pt x="26" y="21"/>
                      <a:pt x="24" y="33"/>
                      <a:pt x="24" y="33"/>
                    </a:cubicBezTo>
                    <a:cubicBezTo>
                      <a:pt x="24" y="33"/>
                      <a:pt x="13" y="30"/>
                      <a:pt x="7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41" name="Freeform 742"/>
              <p:cNvSpPr/>
              <p:nvPr/>
            </p:nvSpPr>
            <p:spPr bwMode="auto">
              <a:xfrm>
                <a:off x="-4608512" y="3968751"/>
                <a:ext cx="66675" cy="53975"/>
              </a:xfrm>
              <a:custGeom>
                <a:avLst/>
                <a:gdLst>
                  <a:gd name="T0" fmla="*/ 20 w 31"/>
                  <a:gd name="T1" fmla="*/ 19 h 25"/>
                  <a:gd name="T2" fmla="*/ 31 w 31"/>
                  <a:gd name="T3" fmla="*/ 0 h 25"/>
                  <a:gd name="T4" fmla="*/ 11 w 31"/>
                  <a:gd name="T5" fmla="*/ 7 h 25"/>
                  <a:gd name="T6" fmla="*/ 0 w 31"/>
                  <a:gd name="T7" fmla="*/ 25 h 25"/>
                  <a:gd name="T8" fmla="*/ 20 w 31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5">
                    <a:moveTo>
                      <a:pt x="20" y="19"/>
                    </a:moveTo>
                    <a:cubicBezTo>
                      <a:pt x="29" y="12"/>
                      <a:pt x="31" y="0"/>
                      <a:pt x="31" y="0"/>
                    </a:cubicBezTo>
                    <a:cubicBezTo>
                      <a:pt x="31" y="0"/>
                      <a:pt x="19" y="0"/>
                      <a:pt x="11" y="7"/>
                    </a:cubicBezTo>
                    <a:cubicBezTo>
                      <a:pt x="2" y="13"/>
                      <a:pt x="0" y="25"/>
                      <a:pt x="0" y="25"/>
                    </a:cubicBezTo>
                    <a:cubicBezTo>
                      <a:pt x="0" y="25"/>
                      <a:pt x="12" y="25"/>
                      <a:pt x="2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42" name="Freeform 743"/>
              <p:cNvSpPr/>
              <p:nvPr/>
            </p:nvSpPr>
            <p:spPr bwMode="auto">
              <a:xfrm>
                <a:off x="-4552950" y="3978276"/>
                <a:ext cx="41275" cy="82550"/>
              </a:xfrm>
              <a:custGeom>
                <a:avLst/>
                <a:gdLst>
                  <a:gd name="T0" fmla="*/ 2 w 19"/>
                  <a:gd name="T1" fmla="*/ 18 h 39"/>
                  <a:gd name="T2" fmla="*/ 13 w 19"/>
                  <a:gd name="T3" fmla="*/ 0 h 39"/>
                  <a:gd name="T4" fmla="*/ 17 w 19"/>
                  <a:gd name="T5" fmla="*/ 21 h 39"/>
                  <a:gd name="T6" fmla="*/ 6 w 19"/>
                  <a:gd name="T7" fmla="*/ 39 h 39"/>
                  <a:gd name="T8" fmla="*/ 2 w 19"/>
                  <a:gd name="T9" fmla="*/ 1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9">
                    <a:moveTo>
                      <a:pt x="2" y="18"/>
                    </a:moveTo>
                    <a:cubicBezTo>
                      <a:pt x="4" y="7"/>
                      <a:pt x="13" y="0"/>
                      <a:pt x="13" y="0"/>
                    </a:cubicBezTo>
                    <a:cubicBezTo>
                      <a:pt x="13" y="0"/>
                      <a:pt x="19" y="10"/>
                      <a:pt x="17" y="21"/>
                    </a:cubicBezTo>
                    <a:cubicBezTo>
                      <a:pt x="15" y="31"/>
                      <a:pt x="6" y="39"/>
                      <a:pt x="6" y="39"/>
                    </a:cubicBezTo>
                    <a:cubicBezTo>
                      <a:pt x="6" y="39"/>
                      <a:pt x="0" y="29"/>
                      <a:pt x="2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43" name="Freeform 744"/>
              <p:cNvSpPr/>
              <p:nvPr/>
            </p:nvSpPr>
            <p:spPr bwMode="auto">
              <a:xfrm>
                <a:off x="-4530725" y="3875088"/>
                <a:ext cx="31750" cy="84138"/>
              </a:xfrm>
              <a:custGeom>
                <a:avLst/>
                <a:gdLst>
                  <a:gd name="T0" fmla="*/ 0 w 20"/>
                  <a:gd name="T1" fmla="*/ 26 h 53"/>
                  <a:gd name="T2" fmla="*/ 15 w 20"/>
                  <a:gd name="T3" fmla="*/ 0 h 53"/>
                  <a:gd name="T4" fmla="*/ 20 w 20"/>
                  <a:gd name="T5" fmla="*/ 28 h 53"/>
                  <a:gd name="T6" fmla="*/ 5 w 20"/>
                  <a:gd name="T7" fmla="*/ 53 h 53"/>
                  <a:gd name="T8" fmla="*/ 0 w 20"/>
                  <a:gd name="T9" fmla="*/ 2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3">
                    <a:moveTo>
                      <a:pt x="0" y="26"/>
                    </a:moveTo>
                    <a:lnTo>
                      <a:pt x="15" y="0"/>
                    </a:lnTo>
                    <a:lnTo>
                      <a:pt x="20" y="28"/>
                    </a:lnTo>
                    <a:lnTo>
                      <a:pt x="5" y="53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44" name="Freeform 745"/>
              <p:cNvSpPr/>
              <p:nvPr/>
            </p:nvSpPr>
            <p:spPr bwMode="auto">
              <a:xfrm>
                <a:off x="-4498975" y="3954463"/>
                <a:ext cx="11113" cy="11113"/>
              </a:xfrm>
              <a:custGeom>
                <a:avLst/>
                <a:gdLst>
                  <a:gd name="T0" fmla="*/ 5 w 5"/>
                  <a:gd name="T1" fmla="*/ 3 h 5"/>
                  <a:gd name="T2" fmla="*/ 2 w 5"/>
                  <a:gd name="T3" fmla="*/ 5 h 5"/>
                  <a:gd name="T4" fmla="*/ 0 w 5"/>
                  <a:gd name="T5" fmla="*/ 2 h 5"/>
                  <a:gd name="T6" fmla="*/ 3 w 5"/>
                  <a:gd name="T7" fmla="*/ 0 h 5"/>
                  <a:gd name="T8" fmla="*/ 5 w 5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5" y="3"/>
                    </a:moveTo>
                    <a:cubicBezTo>
                      <a:pt x="4" y="4"/>
                      <a:pt x="3" y="5"/>
                      <a:pt x="2" y="5"/>
                    </a:cubicBezTo>
                    <a:cubicBezTo>
                      <a:pt x="1" y="5"/>
                      <a:pt x="0" y="4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4" y="1"/>
                      <a:pt x="5" y="2"/>
                      <a:pt x="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45" name="Freeform 746"/>
              <p:cNvSpPr/>
              <p:nvPr/>
            </p:nvSpPr>
            <p:spPr bwMode="auto">
              <a:xfrm>
                <a:off x="-4554537" y="3944938"/>
                <a:ext cx="11113" cy="9525"/>
              </a:xfrm>
              <a:custGeom>
                <a:avLst/>
                <a:gdLst>
                  <a:gd name="T0" fmla="*/ 4 w 5"/>
                  <a:gd name="T1" fmla="*/ 2 h 4"/>
                  <a:gd name="T2" fmla="*/ 2 w 5"/>
                  <a:gd name="T3" fmla="*/ 4 h 4"/>
                  <a:gd name="T4" fmla="*/ 0 w 5"/>
                  <a:gd name="T5" fmla="*/ 2 h 4"/>
                  <a:gd name="T6" fmla="*/ 3 w 5"/>
                  <a:gd name="T7" fmla="*/ 0 h 4"/>
                  <a:gd name="T8" fmla="*/ 4 w 5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4" y="2"/>
                    </a:moveTo>
                    <a:cubicBezTo>
                      <a:pt x="4" y="4"/>
                      <a:pt x="3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0"/>
                      <a:pt x="1" y="0"/>
                      <a:pt x="3" y="0"/>
                    </a:cubicBezTo>
                    <a:cubicBezTo>
                      <a:pt x="4" y="0"/>
                      <a:pt x="5" y="1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46" name="Freeform 747"/>
              <p:cNvSpPr/>
              <p:nvPr/>
            </p:nvSpPr>
            <p:spPr bwMode="auto">
              <a:xfrm>
                <a:off x="-4960937" y="3740151"/>
                <a:ext cx="33338" cy="85725"/>
              </a:xfrm>
              <a:custGeom>
                <a:avLst/>
                <a:gdLst>
                  <a:gd name="T0" fmla="*/ 0 w 16"/>
                  <a:gd name="T1" fmla="*/ 20 h 40"/>
                  <a:gd name="T2" fmla="*/ 8 w 16"/>
                  <a:gd name="T3" fmla="*/ 0 h 40"/>
                  <a:gd name="T4" fmla="*/ 16 w 16"/>
                  <a:gd name="T5" fmla="*/ 20 h 40"/>
                  <a:gd name="T6" fmla="*/ 9 w 16"/>
                  <a:gd name="T7" fmla="*/ 40 h 40"/>
                  <a:gd name="T8" fmla="*/ 0 w 16"/>
                  <a:gd name="T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0" y="20"/>
                    </a:moveTo>
                    <a:cubicBezTo>
                      <a:pt x="0" y="9"/>
                      <a:pt x="8" y="0"/>
                      <a:pt x="8" y="0"/>
                    </a:cubicBezTo>
                    <a:cubicBezTo>
                      <a:pt x="8" y="0"/>
                      <a:pt x="16" y="9"/>
                      <a:pt x="16" y="20"/>
                    </a:cubicBezTo>
                    <a:cubicBezTo>
                      <a:pt x="16" y="31"/>
                      <a:pt x="9" y="40"/>
                      <a:pt x="9" y="40"/>
                    </a:cubicBezTo>
                    <a:cubicBezTo>
                      <a:pt x="9" y="40"/>
                      <a:pt x="1" y="31"/>
                      <a:pt x="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47" name="Freeform 748"/>
              <p:cNvSpPr/>
              <p:nvPr/>
            </p:nvSpPr>
            <p:spPr bwMode="auto">
              <a:xfrm>
                <a:off x="-5056187" y="3700463"/>
                <a:ext cx="85725" cy="36513"/>
              </a:xfrm>
              <a:custGeom>
                <a:avLst/>
                <a:gdLst>
                  <a:gd name="T0" fmla="*/ 20 w 40"/>
                  <a:gd name="T1" fmla="*/ 17 h 17"/>
                  <a:gd name="T2" fmla="*/ 40 w 40"/>
                  <a:gd name="T3" fmla="*/ 7 h 17"/>
                  <a:gd name="T4" fmla="*/ 19 w 40"/>
                  <a:gd name="T5" fmla="*/ 1 h 17"/>
                  <a:gd name="T6" fmla="*/ 0 w 40"/>
                  <a:gd name="T7" fmla="*/ 11 h 17"/>
                  <a:gd name="T8" fmla="*/ 20 w 40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7">
                    <a:moveTo>
                      <a:pt x="20" y="17"/>
                    </a:moveTo>
                    <a:cubicBezTo>
                      <a:pt x="31" y="16"/>
                      <a:pt x="40" y="7"/>
                      <a:pt x="40" y="7"/>
                    </a:cubicBezTo>
                    <a:cubicBezTo>
                      <a:pt x="40" y="7"/>
                      <a:pt x="30" y="0"/>
                      <a:pt x="19" y="1"/>
                    </a:cubicBezTo>
                    <a:cubicBezTo>
                      <a:pt x="8" y="2"/>
                      <a:pt x="0" y="11"/>
                      <a:pt x="0" y="11"/>
                    </a:cubicBezTo>
                    <a:cubicBezTo>
                      <a:pt x="0" y="11"/>
                      <a:pt x="9" y="17"/>
                      <a:pt x="20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48" name="Freeform 749"/>
              <p:cNvSpPr/>
              <p:nvPr/>
            </p:nvSpPr>
            <p:spPr bwMode="auto">
              <a:xfrm>
                <a:off x="-5019675" y="3733801"/>
                <a:ext cx="58738" cy="58738"/>
              </a:xfrm>
              <a:custGeom>
                <a:avLst/>
                <a:gdLst>
                  <a:gd name="T0" fmla="*/ 8 w 27"/>
                  <a:gd name="T1" fmla="*/ 9 h 28"/>
                  <a:gd name="T2" fmla="*/ 27 w 27"/>
                  <a:gd name="T3" fmla="*/ 0 h 28"/>
                  <a:gd name="T4" fmla="*/ 19 w 27"/>
                  <a:gd name="T5" fmla="*/ 19 h 28"/>
                  <a:gd name="T6" fmla="*/ 0 w 27"/>
                  <a:gd name="T7" fmla="*/ 28 h 28"/>
                  <a:gd name="T8" fmla="*/ 8 w 27"/>
                  <a:gd name="T9" fmla="*/ 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8">
                    <a:moveTo>
                      <a:pt x="8" y="9"/>
                    </a:moveTo>
                    <a:cubicBezTo>
                      <a:pt x="15" y="1"/>
                      <a:pt x="27" y="0"/>
                      <a:pt x="27" y="0"/>
                    </a:cubicBezTo>
                    <a:cubicBezTo>
                      <a:pt x="27" y="0"/>
                      <a:pt x="27" y="11"/>
                      <a:pt x="19" y="19"/>
                    </a:cubicBezTo>
                    <a:cubicBezTo>
                      <a:pt x="11" y="27"/>
                      <a:pt x="0" y="28"/>
                      <a:pt x="0" y="28"/>
                    </a:cubicBezTo>
                    <a:cubicBezTo>
                      <a:pt x="0" y="28"/>
                      <a:pt x="0" y="17"/>
                      <a:pt x="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49" name="Freeform 750"/>
              <p:cNvSpPr/>
              <p:nvPr/>
            </p:nvSpPr>
            <p:spPr bwMode="auto">
              <a:xfrm>
                <a:off x="-4948237" y="3657601"/>
                <a:ext cx="57150" cy="60325"/>
              </a:xfrm>
              <a:custGeom>
                <a:avLst/>
                <a:gdLst>
                  <a:gd name="T0" fmla="*/ 11 w 36"/>
                  <a:gd name="T1" fmla="*/ 12 h 38"/>
                  <a:gd name="T2" fmla="*/ 36 w 36"/>
                  <a:gd name="T3" fmla="*/ 0 h 38"/>
                  <a:gd name="T4" fmla="*/ 26 w 36"/>
                  <a:gd name="T5" fmla="*/ 26 h 38"/>
                  <a:gd name="T6" fmla="*/ 0 w 36"/>
                  <a:gd name="T7" fmla="*/ 38 h 38"/>
                  <a:gd name="T8" fmla="*/ 11 w 36"/>
                  <a:gd name="T9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8">
                    <a:moveTo>
                      <a:pt x="11" y="12"/>
                    </a:moveTo>
                    <a:lnTo>
                      <a:pt x="36" y="0"/>
                    </a:lnTo>
                    <a:lnTo>
                      <a:pt x="26" y="26"/>
                    </a:lnTo>
                    <a:lnTo>
                      <a:pt x="0" y="38"/>
                    </a:lnTo>
                    <a:lnTo>
                      <a:pt x="11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50" name="Freeform 751"/>
              <p:cNvSpPr/>
              <p:nvPr/>
            </p:nvSpPr>
            <p:spPr bwMode="auto">
              <a:xfrm>
                <a:off x="-4930775" y="3730626"/>
                <a:ext cx="9525" cy="11113"/>
              </a:xfrm>
              <a:custGeom>
                <a:avLst/>
                <a:gdLst>
                  <a:gd name="T0" fmla="*/ 4 w 5"/>
                  <a:gd name="T1" fmla="*/ 4 h 5"/>
                  <a:gd name="T2" fmla="*/ 1 w 5"/>
                  <a:gd name="T3" fmla="*/ 4 h 5"/>
                  <a:gd name="T4" fmla="*/ 1 w 5"/>
                  <a:gd name="T5" fmla="*/ 1 h 5"/>
                  <a:gd name="T6" fmla="*/ 4 w 5"/>
                  <a:gd name="T7" fmla="*/ 0 h 5"/>
                  <a:gd name="T8" fmla="*/ 4 w 5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4"/>
                    </a:moveTo>
                    <a:cubicBezTo>
                      <a:pt x="3" y="5"/>
                      <a:pt x="2" y="5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1"/>
                      <a:pt x="5" y="3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51" name="Freeform 752"/>
              <p:cNvSpPr/>
              <p:nvPr/>
            </p:nvSpPr>
            <p:spPr bwMode="auto">
              <a:xfrm>
                <a:off x="-4972050" y="3690938"/>
                <a:ext cx="11113" cy="9525"/>
              </a:xfrm>
              <a:custGeom>
                <a:avLst/>
                <a:gdLst>
                  <a:gd name="T0" fmla="*/ 4 w 5"/>
                  <a:gd name="T1" fmla="*/ 4 h 5"/>
                  <a:gd name="T2" fmla="*/ 1 w 5"/>
                  <a:gd name="T3" fmla="*/ 4 h 5"/>
                  <a:gd name="T4" fmla="*/ 1 w 5"/>
                  <a:gd name="T5" fmla="*/ 1 h 5"/>
                  <a:gd name="T6" fmla="*/ 4 w 5"/>
                  <a:gd name="T7" fmla="*/ 1 h 5"/>
                  <a:gd name="T8" fmla="*/ 4 w 5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4"/>
                    </a:moveTo>
                    <a:cubicBezTo>
                      <a:pt x="3" y="5"/>
                      <a:pt x="2" y="5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1"/>
                    </a:cubicBezTo>
                    <a:cubicBezTo>
                      <a:pt x="5" y="2"/>
                      <a:pt x="5" y="3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52" name="Freeform 753"/>
              <p:cNvSpPr/>
              <p:nvPr/>
            </p:nvSpPr>
            <p:spPr bwMode="auto">
              <a:xfrm>
                <a:off x="-5133975" y="3522663"/>
                <a:ext cx="46038" cy="80963"/>
              </a:xfrm>
              <a:custGeom>
                <a:avLst/>
                <a:gdLst>
                  <a:gd name="T0" fmla="*/ 3 w 21"/>
                  <a:gd name="T1" fmla="*/ 17 h 38"/>
                  <a:gd name="T2" fmla="*/ 17 w 21"/>
                  <a:gd name="T3" fmla="*/ 0 h 38"/>
                  <a:gd name="T4" fmla="*/ 18 w 21"/>
                  <a:gd name="T5" fmla="*/ 21 h 38"/>
                  <a:gd name="T6" fmla="*/ 5 w 21"/>
                  <a:gd name="T7" fmla="*/ 38 h 38"/>
                  <a:gd name="T8" fmla="*/ 3 w 21"/>
                  <a:gd name="T9" fmla="*/ 1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8">
                    <a:moveTo>
                      <a:pt x="3" y="17"/>
                    </a:moveTo>
                    <a:cubicBezTo>
                      <a:pt x="7" y="6"/>
                      <a:pt x="17" y="0"/>
                      <a:pt x="17" y="0"/>
                    </a:cubicBezTo>
                    <a:cubicBezTo>
                      <a:pt x="17" y="0"/>
                      <a:pt x="21" y="11"/>
                      <a:pt x="18" y="21"/>
                    </a:cubicBezTo>
                    <a:cubicBezTo>
                      <a:pt x="15" y="32"/>
                      <a:pt x="5" y="38"/>
                      <a:pt x="5" y="38"/>
                    </a:cubicBezTo>
                    <a:cubicBezTo>
                      <a:pt x="5" y="38"/>
                      <a:pt x="0" y="28"/>
                      <a:pt x="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53" name="Freeform 754"/>
              <p:cNvSpPr/>
              <p:nvPr/>
            </p:nvSpPr>
            <p:spPr bwMode="auto">
              <a:xfrm>
                <a:off x="-5197475" y="3460751"/>
                <a:ext cx="80963" cy="42863"/>
              </a:xfrm>
              <a:custGeom>
                <a:avLst/>
                <a:gdLst>
                  <a:gd name="T0" fmla="*/ 17 w 38"/>
                  <a:gd name="T1" fmla="*/ 18 h 20"/>
                  <a:gd name="T2" fmla="*/ 38 w 38"/>
                  <a:gd name="T3" fmla="*/ 15 h 20"/>
                  <a:gd name="T4" fmla="*/ 21 w 38"/>
                  <a:gd name="T5" fmla="*/ 3 h 20"/>
                  <a:gd name="T6" fmla="*/ 0 w 38"/>
                  <a:gd name="T7" fmla="*/ 6 h 20"/>
                  <a:gd name="T8" fmla="*/ 17 w 38"/>
                  <a:gd name="T9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0">
                    <a:moveTo>
                      <a:pt x="17" y="18"/>
                    </a:moveTo>
                    <a:cubicBezTo>
                      <a:pt x="28" y="20"/>
                      <a:pt x="38" y="15"/>
                      <a:pt x="38" y="15"/>
                    </a:cubicBezTo>
                    <a:cubicBezTo>
                      <a:pt x="38" y="15"/>
                      <a:pt x="32" y="5"/>
                      <a:pt x="21" y="3"/>
                    </a:cubicBezTo>
                    <a:cubicBezTo>
                      <a:pt x="10" y="0"/>
                      <a:pt x="0" y="6"/>
                      <a:pt x="0" y="6"/>
                    </a:cubicBezTo>
                    <a:cubicBezTo>
                      <a:pt x="0" y="6"/>
                      <a:pt x="7" y="15"/>
                      <a:pt x="17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54" name="Freeform 755"/>
              <p:cNvSpPr/>
              <p:nvPr/>
            </p:nvSpPr>
            <p:spPr bwMode="auto">
              <a:xfrm>
                <a:off x="-5187950" y="3505201"/>
                <a:ext cx="76200" cy="52388"/>
              </a:xfrm>
              <a:custGeom>
                <a:avLst/>
                <a:gdLst>
                  <a:gd name="T0" fmla="*/ 14 w 35"/>
                  <a:gd name="T1" fmla="*/ 5 h 24"/>
                  <a:gd name="T2" fmla="*/ 35 w 35"/>
                  <a:gd name="T3" fmla="*/ 2 h 24"/>
                  <a:gd name="T4" fmla="*/ 22 w 35"/>
                  <a:gd name="T5" fmla="*/ 19 h 24"/>
                  <a:gd name="T6" fmla="*/ 0 w 35"/>
                  <a:gd name="T7" fmla="*/ 21 h 24"/>
                  <a:gd name="T8" fmla="*/ 14 w 35"/>
                  <a:gd name="T9" fmla="*/ 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4">
                    <a:moveTo>
                      <a:pt x="14" y="5"/>
                    </a:moveTo>
                    <a:cubicBezTo>
                      <a:pt x="24" y="0"/>
                      <a:pt x="35" y="2"/>
                      <a:pt x="35" y="2"/>
                    </a:cubicBezTo>
                    <a:cubicBezTo>
                      <a:pt x="35" y="2"/>
                      <a:pt x="31" y="13"/>
                      <a:pt x="22" y="19"/>
                    </a:cubicBezTo>
                    <a:cubicBezTo>
                      <a:pt x="12" y="24"/>
                      <a:pt x="0" y="21"/>
                      <a:pt x="0" y="21"/>
                    </a:cubicBezTo>
                    <a:cubicBezTo>
                      <a:pt x="0" y="21"/>
                      <a:pt x="5" y="10"/>
                      <a:pt x="1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55" name="Freeform 756"/>
              <p:cNvSpPr/>
              <p:nvPr/>
            </p:nvSpPr>
            <p:spPr bwMode="auto">
              <a:xfrm>
                <a:off x="-5094287" y="3460751"/>
                <a:ext cx="74613" cy="41275"/>
              </a:xfrm>
              <a:custGeom>
                <a:avLst/>
                <a:gdLst>
                  <a:gd name="T0" fmla="*/ 17 w 47"/>
                  <a:gd name="T1" fmla="*/ 4 h 26"/>
                  <a:gd name="T2" fmla="*/ 47 w 47"/>
                  <a:gd name="T3" fmla="*/ 0 h 26"/>
                  <a:gd name="T4" fmla="*/ 28 w 47"/>
                  <a:gd name="T5" fmla="*/ 21 h 26"/>
                  <a:gd name="T6" fmla="*/ 0 w 47"/>
                  <a:gd name="T7" fmla="*/ 26 h 26"/>
                  <a:gd name="T8" fmla="*/ 17 w 47"/>
                  <a:gd name="T9" fmla="*/ 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26">
                    <a:moveTo>
                      <a:pt x="17" y="4"/>
                    </a:moveTo>
                    <a:lnTo>
                      <a:pt x="47" y="0"/>
                    </a:lnTo>
                    <a:lnTo>
                      <a:pt x="28" y="21"/>
                    </a:lnTo>
                    <a:lnTo>
                      <a:pt x="0" y="26"/>
                    </a:lnTo>
                    <a:lnTo>
                      <a:pt x="17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56" name="Freeform 757"/>
              <p:cNvSpPr/>
              <p:nvPr/>
            </p:nvSpPr>
            <p:spPr bwMode="auto">
              <a:xfrm>
                <a:off x="-5084762" y="3517901"/>
                <a:ext cx="11113" cy="11113"/>
              </a:xfrm>
              <a:custGeom>
                <a:avLst/>
                <a:gdLst>
                  <a:gd name="T0" fmla="*/ 4 w 5"/>
                  <a:gd name="T1" fmla="*/ 5 h 5"/>
                  <a:gd name="T2" fmla="*/ 1 w 5"/>
                  <a:gd name="T3" fmla="*/ 4 h 5"/>
                  <a:gd name="T4" fmla="*/ 1 w 5"/>
                  <a:gd name="T5" fmla="*/ 1 h 5"/>
                  <a:gd name="T6" fmla="*/ 4 w 5"/>
                  <a:gd name="T7" fmla="*/ 2 h 5"/>
                  <a:gd name="T8" fmla="*/ 4 w 5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5"/>
                    </a:moveTo>
                    <a:cubicBezTo>
                      <a:pt x="3" y="5"/>
                      <a:pt x="1" y="5"/>
                      <a:pt x="1" y="4"/>
                    </a:cubicBezTo>
                    <a:cubicBezTo>
                      <a:pt x="0" y="3"/>
                      <a:pt x="0" y="1"/>
                      <a:pt x="1" y="1"/>
                    </a:cubicBezTo>
                    <a:cubicBezTo>
                      <a:pt x="2" y="0"/>
                      <a:pt x="4" y="0"/>
                      <a:pt x="4" y="2"/>
                    </a:cubicBezTo>
                    <a:cubicBezTo>
                      <a:pt x="5" y="3"/>
                      <a:pt x="5" y="4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57" name="Freeform 758"/>
              <p:cNvSpPr/>
              <p:nvPr/>
            </p:nvSpPr>
            <p:spPr bwMode="auto">
              <a:xfrm>
                <a:off x="-5110162" y="3468688"/>
                <a:ext cx="11113" cy="11113"/>
              </a:xfrm>
              <a:custGeom>
                <a:avLst/>
                <a:gdLst>
                  <a:gd name="T0" fmla="*/ 3 w 5"/>
                  <a:gd name="T1" fmla="*/ 4 h 5"/>
                  <a:gd name="T2" fmla="*/ 0 w 5"/>
                  <a:gd name="T3" fmla="*/ 3 h 5"/>
                  <a:gd name="T4" fmla="*/ 1 w 5"/>
                  <a:gd name="T5" fmla="*/ 0 h 5"/>
                  <a:gd name="T6" fmla="*/ 4 w 5"/>
                  <a:gd name="T7" fmla="*/ 1 h 5"/>
                  <a:gd name="T8" fmla="*/ 3 w 5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3" y="4"/>
                    </a:moveTo>
                    <a:cubicBezTo>
                      <a:pt x="2" y="5"/>
                      <a:pt x="1" y="4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3" y="0"/>
                      <a:pt x="4" y="1"/>
                    </a:cubicBezTo>
                    <a:cubicBezTo>
                      <a:pt x="5" y="2"/>
                      <a:pt x="4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58" name="Freeform 759"/>
              <p:cNvSpPr/>
              <p:nvPr/>
            </p:nvSpPr>
            <p:spPr bwMode="auto">
              <a:xfrm>
                <a:off x="-5230812" y="3292476"/>
                <a:ext cx="53975" cy="71438"/>
              </a:xfrm>
              <a:custGeom>
                <a:avLst/>
                <a:gdLst>
                  <a:gd name="T0" fmla="*/ 7 w 25"/>
                  <a:gd name="T1" fmla="*/ 12 h 33"/>
                  <a:gd name="T2" fmla="*/ 24 w 25"/>
                  <a:gd name="T3" fmla="*/ 0 h 33"/>
                  <a:gd name="T4" fmla="*/ 19 w 25"/>
                  <a:gd name="T5" fmla="*/ 21 h 33"/>
                  <a:gd name="T6" fmla="*/ 2 w 25"/>
                  <a:gd name="T7" fmla="*/ 33 h 33"/>
                  <a:gd name="T8" fmla="*/ 7 w 25"/>
                  <a:gd name="T9" fmla="*/ 1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3">
                    <a:moveTo>
                      <a:pt x="7" y="12"/>
                    </a:moveTo>
                    <a:cubicBezTo>
                      <a:pt x="13" y="3"/>
                      <a:pt x="24" y="0"/>
                      <a:pt x="24" y="0"/>
                    </a:cubicBezTo>
                    <a:cubicBezTo>
                      <a:pt x="24" y="0"/>
                      <a:pt x="25" y="11"/>
                      <a:pt x="19" y="21"/>
                    </a:cubicBezTo>
                    <a:cubicBezTo>
                      <a:pt x="13" y="30"/>
                      <a:pt x="2" y="33"/>
                      <a:pt x="2" y="33"/>
                    </a:cubicBezTo>
                    <a:cubicBezTo>
                      <a:pt x="2" y="33"/>
                      <a:pt x="0" y="21"/>
                      <a:pt x="7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59" name="Freeform 760"/>
              <p:cNvSpPr/>
              <p:nvPr/>
            </p:nvSpPr>
            <p:spPr bwMode="auto">
              <a:xfrm>
                <a:off x="-5260975" y="3211513"/>
                <a:ext cx="73025" cy="50800"/>
              </a:xfrm>
              <a:custGeom>
                <a:avLst/>
                <a:gdLst>
                  <a:gd name="T0" fmla="*/ 13 w 34"/>
                  <a:gd name="T1" fmla="*/ 18 h 24"/>
                  <a:gd name="T2" fmla="*/ 34 w 34"/>
                  <a:gd name="T3" fmla="*/ 22 h 24"/>
                  <a:gd name="T4" fmla="*/ 21 w 34"/>
                  <a:gd name="T5" fmla="*/ 5 h 24"/>
                  <a:gd name="T6" fmla="*/ 0 w 34"/>
                  <a:gd name="T7" fmla="*/ 2 h 24"/>
                  <a:gd name="T8" fmla="*/ 13 w 34"/>
                  <a:gd name="T9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4">
                    <a:moveTo>
                      <a:pt x="13" y="18"/>
                    </a:moveTo>
                    <a:cubicBezTo>
                      <a:pt x="23" y="24"/>
                      <a:pt x="34" y="22"/>
                      <a:pt x="34" y="22"/>
                    </a:cubicBezTo>
                    <a:cubicBezTo>
                      <a:pt x="34" y="22"/>
                      <a:pt x="30" y="11"/>
                      <a:pt x="21" y="5"/>
                    </a:cubicBezTo>
                    <a:cubicBezTo>
                      <a:pt x="11" y="0"/>
                      <a:pt x="0" y="2"/>
                      <a:pt x="0" y="2"/>
                    </a:cubicBezTo>
                    <a:cubicBezTo>
                      <a:pt x="0" y="2"/>
                      <a:pt x="4" y="13"/>
                      <a:pt x="1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60" name="Freeform 761"/>
              <p:cNvSpPr/>
              <p:nvPr/>
            </p:nvSpPr>
            <p:spPr bwMode="auto">
              <a:xfrm>
                <a:off x="-5272087" y="3265488"/>
                <a:ext cx="84138" cy="39688"/>
              </a:xfrm>
              <a:custGeom>
                <a:avLst/>
                <a:gdLst>
                  <a:gd name="T0" fmla="*/ 18 w 39"/>
                  <a:gd name="T1" fmla="*/ 2 h 19"/>
                  <a:gd name="T2" fmla="*/ 39 w 39"/>
                  <a:gd name="T3" fmla="*/ 5 h 19"/>
                  <a:gd name="T4" fmla="*/ 21 w 39"/>
                  <a:gd name="T5" fmla="*/ 17 h 19"/>
                  <a:gd name="T6" fmla="*/ 0 w 39"/>
                  <a:gd name="T7" fmla="*/ 13 h 19"/>
                  <a:gd name="T8" fmla="*/ 18 w 39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9">
                    <a:moveTo>
                      <a:pt x="18" y="2"/>
                    </a:moveTo>
                    <a:cubicBezTo>
                      <a:pt x="28" y="0"/>
                      <a:pt x="39" y="5"/>
                      <a:pt x="39" y="5"/>
                    </a:cubicBezTo>
                    <a:cubicBezTo>
                      <a:pt x="39" y="5"/>
                      <a:pt x="32" y="15"/>
                      <a:pt x="21" y="17"/>
                    </a:cubicBezTo>
                    <a:cubicBezTo>
                      <a:pt x="10" y="19"/>
                      <a:pt x="0" y="13"/>
                      <a:pt x="0" y="13"/>
                    </a:cubicBezTo>
                    <a:cubicBezTo>
                      <a:pt x="0" y="13"/>
                      <a:pt x="7" y="4"/>
                      <a:pt x="1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61" name="Freeform 762"/>
              <p:cNvSpPr/>
              <p:nvPr/>
            </p:nvSpPr>
            <p:spPr bwMode="auto">
              <a:xfrm>
                <a:off x="-5170487" y="3248026"/>
                <a:ext cx="84138" cy="31750"/>
              </a:xfrm>
              <a:custGeom>
                <a:avLst/>
                <a:gdLst>
                  <a:gd name="T0" fmla="*/ 25 w 53"/>
                  <a:gd name="T1" fmla="*/ 0 h 20"/>
                  <a:gd name="T2" fmla="*/ 53 w 53"/>
                  <a:gd name="T3" fmla="*/ 4 h 20"/>
                  <a:gd name="T4" fmla="*/ 29 w 53"/>
                  <a:gd name="T5" fmla="*/ 20 h 20"/>
                  <a:gd name="T6" fmla="*/ 0 w 53"/>
                  <a:gd name="T7" fmla="*/ 15 h 20"/>
                  <a:gd name="T8" fmla="*/ 25 w 53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0">
                    <a:moveTo>
                      <a:pt x="25" y="0"/>
                    </a:moveTo>
                    <a:lnTo>
                      <a:pt x="53" y="4"/>
                    </a:lnTo>
                    <a:lnTo>
                      <a:pt x="29" y="20"/>
                    </a:lnTo>
                    <a:lnTo>
                      <a:pt x="0" y="15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62" name="Freeform 763"/>
              <p:cNvSpPr/>
              <p:nvPr/>
            </p:nvSpPr>
            <p:spPr bwMode="auto">
              <a:xfrm>
                <a:off x="-5165725" y="3292476"/>
                <a:ext cx="11113" cy="11113"/>
              </a:xfrm>
              <a:custGeom>
                <a:avLst/>
                <a:gdLst>
                  <a:gd name="T0" fmla="*/ 3 w 5"/>
                  <a:gd name="T1" fmla="*/ 5 h 5"/>
                  <a:gd name="T2" fmla="*/ 0 w 5"/>
                  <a:gd name="T3" fmla="*/ 3 h 5"/>
                  <a:gd name="T4" fmla="*/ 2 w 5"/>
                  <a:gd name="T5" fmla="*/ 0 h 5"/>
                  <a:gd name="T6" fmla="*/ 5 w 5"/>
                  <a:gd name="T7" fmla="*/ 2 h 5"/>
                  <a:gd name="T8" fmla="*/ 3 w 5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3" y="5"/>
                    </a:moveTo>
                    <a:cubicBezTo>
                      <a:pt x="2" y="5"/>
                      <a:pt x="0" y="4"/>
                      <a:pt x="0" y="3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3" y="0"/>
                      <a:pt x="4" y="1"/>
                      <a:pt x="5" y="2"/>
                    </a:cubicBezTo>
                    <a:cubicBezTo>
                      <a:pt x="5" y="3"/>
                      <a:pt x="4" y="5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63" name="Freeform 764"/>
              <p:cNvSpPr/>
              <p:nvPr/>
            </p:nvSpPr>
            <p:spPr bwMode="auto">
              <a:xfrm>
                <a:off x="-5176837" y="3236913"/>
                <a:ext cx="11113" cy="11113"/>
              </a:xfrm>
              <a:custGeom>
                <a:avLst/>
                <a:gdLst>
                  <a:gd name="T0" fmla="*/ 3 w 5"/>
                  <a:gd name="T1" fmla="*/ 5 h 5"/>
                  <a:gd name="T2" fmla="*/ 0 w 5"/>
                  <a:gd name="T3" fmla="*/ 3 h 5"/>
                  <a:gd name="T4" fmla="*/ 2 w 5"/>
                  <a:gd name="T5" fmla="*/ 0 h 5"/>
                  <a:gd name="T6" fmla="*/ 4 w 5"/>
                  <a:gd name="T7" fmla="*/ 2 h 5"/>
                  <a:gd name="T8" fmla="*/ 3 w 5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3" y="5"/>
                    </a:moveTo>
                    <a:cubicBezTo>
                      <a:pt x="1" y="5"/>
                      <a:pt x="0" y="4"/>
                      <a:pt x="0" y="3"/>
                    </a:cubicBezTo>
                    <a:cubicBezTo>
                      <a:pt x="0" y="2"/>
                      <a:pt x="0" y="1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5" y="3"/>
                      <a:pt x="4" y="5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64" name="Freeform 765"/>
              <p:cNvSpPr/>
              <p:nvPr/>
            </p:nvSpPr>
            <p:spPr bwMode="auto">
              <a:xfrm>
                <a:off x="-5256212" y="3040063"/>
                <a:ext cx="66675" cy="55563"/>
              </a:xfrm>
              <a:custGeom>
                <a:avLst/>
                <a:gdLst>
                  <a:gd name="T0" fmla="*/ 11 w 31"/>
                  <a:gd name="T1" fmla="*/ 7 h 26"/>
                  <a:gd name="T2" fmla="*/ 31 w 31"/>
                  <a:gd name="T3" fmla="*/ 1 h 26"/>
                  <a:gd name="T4" fmla="*/ 20 w 31"/>
                  <a:gd name="T5" fmla="*/ 19 h 26"/>
                  <a:gd name="T6" fmla="*/ 0 w 31"/>
                  <a:gd name="T7" fmla="*/ 26 h 26"/>
                  <a:gd name="T8" fmla="*/ 11 w 31"/>
                  <a:gd name="T9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6">
                    <a:moveTo>
                      <a:pt x="11" y="7"/>
                    </a:moveTo>
                    <a:cubicBezTo>
                      <a:pt x="19" y="0"/>
                      <a:pt x="31" y="1"/>
                      <a:pt x="31" y="1"/>
                    </a:cubicBezTo>
                    <a:cubicBezTo>
                      <a:pt x="31" y="1"/>
                      <a:pt x="29" y="12"/>
                      <a:pt x="20" y="19"/>
                    </a:cubicBezTo>
                    <a:cubicBezTo>
                      <a:pt x="12" y="26"/>
                      <a:pt x="0" y="26"/>
                      <a:pt x="0" y="26"/>
                    </a:cubicBezTo>
                    <a:cubicBezTo>
                      <a:pt x="0" y="26"/>
                      <a:pt x="2" y="14"/>
                      <a:pt x="11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65" name="Freeform 766"/>
              <p:cNvSpPr/>
              <p:nvPr/>
            </p:nvSpPr>
            <p:spPr bwMode="auto">
              <a:xfrm>
                <a:off x="-5245100" y="2943226"/>
                <a:ext cx="57150" cy="61913"/>
              </a:xfrm>
              <a:custGeom>
                <a:avLst/>
                <a:gdLst>
                  <a:gd name="T0" fmla="*/ 8 w 27"/>
                  <a:gd name="T1" fmla="*/ 20 h 29"/>
                  <a:gd name="T2" fmla="*/ 27 w 27"/>
                  <a:gd name="T3" fmla="*/ 29 h 29"/>
                  <a:gd name="T4" fmla="*/ 19 w 27"/>
                  <a:gd name="T5" fmla="*/ 9 h 29"/>
                  <a:gd name="T6" fmla="*/ 0 w 27"/>
                  <a:gd name="T7" fmla="*/ 0 h 29"/>
                  <a:gd name="T8" fmla="*/ 8 w 27"/>
                  <a:gd name="T9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9">
                    <a:moveTo>
                      <a:pt x="8" y="20"/>
                    </a:moveTo>
                    <a:cubicBezTo>
                      <a:pt x="15" y="28"/>
                      <a:pt x="27" y="29"/>
                      <a:pt x="27" y="29"/>
                    </a:cubicBezTo>
                    <a:cubicBezTo>
                      <a:pt x="27" y="29"/>
                      <a:pt x="27" y="17"/>
                      <a:pt x="19" y="9"/>
                    </a:cubicBezTo>
                    <a:cubicBezTo>
                      <a:pt x="12" y="1"/>
                      <a:pt x="0" y="0"/>
                      <a:pt x="0" y="0"/>
                    </a:cubicBezTo>
                    <a:cubicBezTo>
                      <a:pt x="0" y="0"/>
                      <a:pt x="0" y="12"/>
                      <a:pt x="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66" name="Freeform 767"/>
              <p:cNvSpPr/>
              <p:nvPr/>
            </p:nvSpPr>
            <p:spPr bwMode="auto">
              <a:xfrm>
                <a:off x="-5280025" y="3000376"/>
                <a:ext cx="85725" cy="36513"/>
              </a:xfrm>
              <a:custGeom>
                <a:avLst/>
                <a:gdLst>
                  <a:gd name="T0" fmla="*/ 21 w 40"/>
                  <a:gd name="T1" fmla="*/ 1 h 17"/>
                  <a:gd name="T2" fmla="*/ 40 w 40"/>
                  <a:gd name="T3" fmla="*/ 10 h 17"/>
                  <a:gd name="T4" fmla="*/ 19 w 40"/>
                  <a:gd name="T5" fmla="*/ 16 h 17"/>
                  <a:gd name="T6" fmla="*/ 0 w 40"/>
                  <a:gd name="T7" fmla="*/ 7 h 17"/>
                  <a:gd name="T8" fmla="*/ 21 w 40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7">
                    <a:moveTo>
                      <a:pt x="21" y="1"/>
                    </a:moveTo>
                    <a:cubicBezTo>
                      <a:pt x="32" y="2"/>
                      <a:pt x="40" y="10"/>
                      <a:pt x="40" y="10"/>
                    </a:cubicBezTo>
                    <a:cubicBezTo>
                      <a:pt x="40" y="10"/>
                      <a:pt x="30" y="17"/>
                      <a:pt x="19" y="16"/>
                    </a:cubicBezTo>
                    <a:cubicBezTo>
                      <a:pt x="9" y="15"/>
                      <a:pt x="0" y="7"/>
                      <a:pt x="0" y="7"/>
                    </a:cubicBezTo>
                    <a:cubicBezTo>
                      <a:pt x="0" y="7"/>
                      <a:pt x="10" y="0"/>
                      <a:pt x="2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67" name="Freeform 768"/>
              <p:cNvSpPr/>
              <p:nvPr/>
            </p:nvSpPr>
            <p:spPr bwMode="auto">
              <a:xfrm>
                <a:off x="-5176837" y="3011488"/>
                <a:ext cx="85725" cy="33338"/>
              </a:xfrm>
              <a:custGeom>
                <a:avLst/>
                <a:gdLst>
                  <a:gd name="T0" fmla="*/ 29 w 54"/>
                  <a:gd name="T1" fmla="*/ 0 h 21"/>
                  <a:gd name="T2" fmla="*/ 54 w 54"/>
                  <a:gd name="T3" fmla="*/ 12 h 21"/>
                  <a:gd name="T4" fmla="*/ 26 w 54"/>
                  <a:gd name="T5" fmla="*/ 21 h 21"/>
                  <a:gd name="T6" fmla="*/ 0 w 54"/>
                  <a:gd name="T7" fmla="*/ 8 h 21"/>
                  <a:gd name="T8" fmla="*/ 29 w 54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21">
                    <a:moveTo>
                      <a:pt x="29" y="0"/>
                    </a:moveTo>
                    <a:lnTo>
                      <a:pt x="54" y="12"/>
                    </a:lnTo>
                    <a:lnTo>
                      <a:pt x="26" y="21"/>
                    </a:lnTo>
                    <a:lnTo>
                      <a:pt x="0" y="8"/>
                    </a:lnTo>
                    <a:lnTo>
                      <a:pt x="2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68" name="Oval 769"/>
              <p:cNvSpPr>
                <a:spLocks noChangeArrowheads="1"/>
              </p:cNvSpPr>
              <p:nvPr/>
            </p:nvSpPr>
            <p:spPr bwMode="auto">
              <a:xfrm>
                <a:off x="-5178425" y="3048001"/>
                <a:ext cx="7938" cy="95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69" name="Freeform 770"/>
              <p:cNvSpPr/>
              <p:nvPr/>
            </p:nvSpPr>
            <p:spPr bwMode="auto">
              <a:xfrm>
                <a:off x="-5175250" y="2990851"/>
                <a:ext cx="11113" cy="9525"/>
              </a:xfrm>
              <a:custGeom>
                <a:avLst/>
                <a:gdLst>
                  <a:gd name="T0" fmla="*/ 3 w 5"/>
                  <a:gd name="T1" fmla="*/ 5 h 5"/>
                  <a:gd name="T2" fmla="*/ 0 w 5"/>
                  <a:gd name="T3" fmla="*/ 2 h 5"/>
                  <a:gd name="T4" fmla="*/ 3 w 5"/>
                  <a:gd name="T5" fmla="*/ 0 h 5"/>
                  <a:gd name="T6" fmla="*/ 5 w 5"/>
                  <a:gd name="T7" fmla="*/ 3 h 5"/>
                  <a:gd name="T8" fmla="*/ 3 w 5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3" y="5"/>
                    </a:moveTo>
                    <a:cubicBezTo>
                      <a:pt x="1" y="5"/>
                      <a:pt x="0" y="4"/>
                      <a:pt x="0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4" y="0"/>
                      <a:pt x="5" y="1"/>
                      <a:pt x="5" y="3"/>
                    </a:cubicBezTo>
                    <a:cubicBezTo>
                      <a:pt x="5" y="4"/>
                      <a:pt x="4" y="5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70" name="Freeform 771"/>
              <p:cNvSpPr/>
              <p:nvPr/>
            </p:nvSpPr>
            <p:spPr bwMode="auto">
              <a:xfrm>
                <a:off x="-5208587" y="2795588"/>
                <a:ext cx="79375" cy="49213"/>
              </a:xfrm>
              <a:custGeom>
                <a:avLst/>
                <a:gdLst>
                  <a:gd name="T0" fmla="*/ 16 w 37"/>
                  <a:gd name="T1" fmla="*/ 4 h 23"/>
                  <a:gd name="T2" fmla="*/ 37 w 37"/>
                  <a:gd name="T3" fmla="*/ 4 h 23"/>
                  <a:gd name="T4" fmla="*/ 21 w 37"/>
                  <a:gd name="T5" fmla="*/ 19 h 23"/>
                  <a:gd name="T6" fmla="*/ 0 w 37"/>
                  <a:gd name="T7" fmla="*/ 19 h 23"/>
                  <a:gd name="T8" fmla="*/ 16 w 37"/>
                  <a:gd name="T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3">
                    <a:moveTo>
                      <a:pt x="16" y="4"/>
                    </a:moveTo>
                    <a:cubicBezTo>
                      <a:pt x="26" y="0"/>
                      <a:pt x="37" y="4"/>
                      <a:pt x="37" y="4"/>
                    </a:cubicBezTo>
                    <a:cubicBezTo>
                      <a:pt x="37" y="4"/>
                      <a:pt x="31" y="15"/>
                      <a:pt x="21" y="19"/>
                    </a:cubicBezTo>
                    <a:cubicBezTo>
                      <a:pt x="11" y="23"/>
                      <a:pt x="0" y="19"/>
                      <a:pt x="0" y="19"/>
                    </a:cubicBezTo>
                    <a:cubicBezTo>
                      <a:pt x="0" y="19"/>
                      <a:pt x="5" y="8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71" name="Freeform 772"/>
              <p:cNvSpPr/>
              <p:nvPr/>
            </p:nvSpPr>
            <p:spPr bwMode="auto">
              <a:xfrm>
                <a:off x="-5159375" y="2693988"/>
                <a:ext cx="49213" cy="77788"/>
              </a:xfrm>
              <a:custGeom>
                <a:avLst/>
                <a:gdLst>
                  <a:gd name="T0" fmla="*/ 5 w 23"/>
                  <a:gd name="T1" fmla="*/ 21 h 36"/>
                  <a:gd name="T2" fmla="*/ 20 w 23"/>
                  <a:gd name="T3" fmla="*/ 36 h 36"/>
                  <a:gd name="T4" fmla="*/ 19 w 23"/>
                  <a:gd name="T5" fmla="*/ 15 h 36"/>
                  <a:gd name="T6" fmla="*/ 3 w 23"/>
                  <a:gd name="T7" fmla="*/ 0 h 36"/>
                  <a:gd name="T8" fmla="*/ 5 w 23"/>
                  <a:gd name="T9" fmla="*/ 2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6">
                    <a:moveTo>
                      <a:pt x="5" y="21"/>
                    </a:moveTo>
                    <a:cubicBezTo>
                      <a:pt x="9" y="31"/>
                      <a:pt x="20" y="36"/>
                      <a:pt x="20" y="36"/>
                    </a:cubicBezTo>
                    <a:cubicBezTo>
                      <a:pt x="20" y="36"/>
                      <a:pt x="23" y="25"/>
                      <a:pt x="19" y="15"/>
                    </a:cubicBezTo>
                    <a:cubicBezTo>
                      <a:pt x="14" y="5"/>
                      <a:pt x="3" y="0"/>
                      <a:pt x="3" y="0"/>
                    </a:cubicBezTo>
                    <a:cubicBezTo>
                      <a:pt x="3" y="0"/>
                      <a:pt x="0" y="11"/>
                      <a:pt x="5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72" name="Freeform 773"/>
              <p:cNvSpPr/>
              <p:nvPr/>
            </p:nvSpPr>
            <p:spPr bwMode="auto">
              <a:xfrm>
                <a:off x="-5207000" y="2743201"/>
                <a:ext cx="79375" cy="49213"/>
              </a:xfrm>
              <a:custGeom>
                <a:avLst/>
                <a:gdLst>
                  <a:gd name="T0" fmla="*/ 22 w 37"/>
                  <a:gd name="T1" fmla="*/ 5 h 23"/>
                  <a:gd name="T2" fmla="*/ 37 w 37"/>
                  <a:gd name="T3" fmla="*/ 20 h 23"/>
                  <a:gd name="T4" fmla="*/ 15 w 37"/>
                  <a:gd name="T5" fmla="*/ 19 h 23"/>
                  <a:gd name="T6" fmla="*/ 0 w 37"/>
                  <a:gd name="T7" fmla="*/ 4 h 23"/>
                  <a:gd name="T8" fmla="*/ 22 w 37"/>
                  <a:gd name="T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3">
                    <a:moveTo>
                      <a:pt x="22" y="5"/>
                    </a:moveTo>
                    <a:cubicBezTo>
                      <a:pt x="32" y="9"/>
                      <a:pt x="37" y="20"/>
                      <a:pt x="37" y="20"/>
                    </a:cubicBezTo>
                    <a:cubicBezTo>
                      <a:pt x="37" y="20"/>
                      <a:pt x="25" y="23"/>
                      <a:pt x="15" y="19"/>
                    </a:cubicBezTo>
                    <a:cubicBezTo>
                      <a:pt x="5" y="15"/>
                      <a:pt x="0" y="4"/>
                      <a:pt x="0" y="4"/>
                    </a:cubicBezTo>
                    <a:cubicBezTo>
                      <a:pt x="0" y="4"/>
                      <a:pt x="11" y="0"/>
                      <a:pt x="2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73" name="Freeform 774"/>
              <p:cNvSpPr/>
              <p:nvPr/>
            </p:nvSpPr>
            <p:spPr bwMode="auto">
              <a:xfrm>
                <a:off x="-5111750" y="2792413"/>
                <a:ext cx="79375" cy="34925"/>
              </a:xfrm>
              <a:custGeom>
                <a:avLst/>
                <a:gdLst>
                  <a:gd name="T0" fmla="*/ 30 w 50"/>
                  <a:gd name="T1" fmla="*/ 2 h 22"/>
                  <a:gd name="T2" fmla="*/ 50 w 50"/>
                  <a:gd name="T3" fmla="*/ 22 h 22"/>
                  <a:gd name="T4" fmla="*/ 21 w 50"/>
                  <a:gd name="T5" fmla="*/ 21 h 22"/>
                  <a:gd name="T6" fmla="*/ 0 w 50"/>
                  <a:gd name="T7" fmla="*/ 0 h 22"/>
                  <a:gd name="T8" fmla="*/ 30 w 50"/>
                  <a:gd name="T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22">
                    <a:moveTo>
                      <a:pt x="30" y="2"/>
                    </a:moveTo>
                    <a:lnTo>
                      <a:pt x="50" y="22"/>
                    </a:lnTo>
                    <a:lnTo>
                      <a:pt x="21" y="21"/>
                    </a:lnTo>
                    <a:lnTo>
                      <a:pt x="0" y="0"/>
                    </a:lnTo>
                    <a:lnTo>
                      <a:pt x="3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74" name="Freeform 775"/>
              <p:cNvSpPr/>
              <p:nvPr/>
            </p:nvSpPr>
            <p:spPr bwMode="auto">
              <a:xfrm>
                <a:off x="-5124450" y="2814638"/>
                <a:ext cx="12700" cy="11113"/>
              </a:xfrm>
              <a:custGeom>
                <a:avLst/>
                <a:gdLst>
                  <a:gd name="T0" fmla="*/ 2 w 6"/>
                  <a:gd name="T1" fmla="*/ 5 h 5"/>
                  <a:gd name="T2" fmla="*/ 1 w 6"/>
                  <a:gd name="T3" fmla="*/ 2 h 5"/>
                  <a:gd name="T4" fmla="*/ 4 w 6"/>
                  <a:gd name="T5" fmla="*/ 0 h 5"/>
                  <a:gd name="T6" fmla="*/ 5 w 6"/>
                  <a:gd name="T7" fmla="*/ 3 h 5"/>
                  <a:gd name="T8" fmla="*/ 2 w 6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2" y="5"/>
                    </a:moveTo>
                    <a:cubicBezTo>
                      <a:pt x="1" y="4"/>
                      <a:pt x="0" y="3"/>
                      <a:pt x="1" y="2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5" y="1"/>
                      <a:pt x="6" y="2"/>
                      <a:pt x="5" y="3"/>
                    </a:cubicBezTo>
                    <a:cubicBezTo>
                      <a:pt x="5" y="5"/>
                      <a:pt x="3" y="5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75" name="Freeform 776"/>
              <p:cNvSpPr/>
              <p:nvPr/>
            </p:nvSpPr>
            <p:spPr bwMode="auto">
              <a:xfrm>
                <a:off x="-5100637" y="2762251"/>
                <a:ext cx="9525" cy="11113"/>
              </a:xfrm>
              <a:custGeom>
                <a:avLst/>
                <a:gdLst>
                  <a:gd name="T0" fmla="*/ 2 w 5"/>
                  <a:gd name="T1" fmla="*/ 4 h 5"/>
                  <a:gd name="T2" fmla="*/ 1 w 5"/>
                  <a:gd name="T3" fmla="*/ 1 h 5"/>
                  <a:gd name="T4" fmla="*/ 4 w 5"/>
                  <a:gd name="T5" fmla="*/ 0 h 5"/>
                  <a:gd name="T6" fmla="*/ 5 w 5"/>
                  <a:gd name="T7" fmla="*/ 3 h 5"/>
                  <a:gd name="T8" fmla="*/ 2 w 5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2" y="4"/>
                    </a:moveTo>
                    <a:cubicBezTo>
                      <a:pt x="1" y="4"/>
                      <a:pt x="0" y="3"/>
                      <a:pt x="1" y="1"/>
                    </a:cubicBezTo>
                    <a:cubicBezTo>
                      <a:pt x="1" y="0"/>
                      <a:pt x="2" y="0"/>
                      <a:pt x="4" y="0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4" y="4"/>
                      <a:pt x="3" y="5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76" name="Freeform 777"/>
              <p:cNvSpPr/>
              <p:nvPr/>
            </p:nvSpPr>
            <p:spPr bwMode="auto">
              <a:xfrm>
                <a:off x="-5078412" y="2578101"/>
                <a:ext cx="84138" cy="36513"/>
              </a:xfrm>
              <a:custGeom>
                <a:avLst/>
                <a:gdLst>
                  <a:gd name="T0" fmla="*/ 19 w 39"/>
                  <a:gd name="T1" fmla="*/ 0 h 17"/>
                  <a:gd name="T2" fmla="*/ 39 w 39"/>
                  <a:gd name="T3" fmla="*/ 7 h 17"/>
                  <a:gd name="T4" fmla="*/ 20 w 39"/>
                  <a:gd name="T5" fmla="*/ 16 h 17"/>
                  <a:gd name="T6" fmla="*/ 0 w 39"/>
                  <a:gd name="T7" fmla="*/ 10 h 17"/>
                  <a:gd name="T8" fmla="*/ 19 w 39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7">
                    <a:moveTo>
                      <a:pt x="19" y="0"/>
                    </a:moveTo>
                    <a:cubicBezTo>
                      <a:pt x="30" y="0"/>
                      <a:pt x="39" y="7"/>
                      <a:pt x="39" y="7"/>
                    </a:cubicBezTo>
                    <a:cubicBezTo>
                      <a:pt x="39" y="7"/>
                      <a:pt x="31" y="15"/>
                      <a:pt x="20" y="16"/>
                    </a:cubicBezTo>
                    <a:cubicBezTo>
                      <a:pt x="9" y="17"/>
                      <a:pt x="0" y="10"/>
                      <a:pt x="0" y="10"/>
                    </a:cubicBezTo>
                    <a:cubicBezTo>
                      <a:pt x="0" y="10"/>
                      <a:pt x="8" y="1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77" name="Freeform 778"/>
              <p:cNvSpPr/>
              <p:nvPr/>
            </p:nvSpPr>
            <p:spPr bwMode="auto">
              <a:xfrm>
                <a:off x="-4995862" y="2479676"/>
                <a:ext cx="38100" cy="85725"/>
              </a:xfrm>
              <a:custGeom>
                <a:avLst/>
                <a:gdLst>
                  <a:gd name="T0" fmla="*/ 1 w 18"/>
                  <a:gd name="T1" fmla="*/ 21 h 40"/>
                  <a:gd name="T2" fmla="*/ 12 w 18"/>
                  <a:gd name="T3" fmla="*/ 40 h 40"/>
                  <a:gd name="T4" fmla="*/ 17 w 18"/>
                  <a:gd name="T5" fmla="*/ 19 h 40"/>
                  <a:gd name="T6" fmla="*/ 6 w 18"/>
                  <a:gd name="T7" fmla="*/ 0 h 40"/>
                  <a:gd name="T8" fmla="*/ 1 w 18"/>
                  <a:gd name="T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0">
                    <a:moveTo>
                      <a:pt x="1" y="21"/>
                    </a:moveTo>
                    <a:cubicBezTo>
                      <a:pt x="3" y="32"/>
                      <a:pt x="12" y="40"/>
                      <a:pt x="12" y="40"/>
                    </a:cubicBezTo>
                    <a:cubicBezTo>
                      <a:pt x="12" y="40"/>
                      <a:pt x="18" y="30"/>
                      <a:pt x="17" y="19"/>
                    </a:cubicBezTo>
                    <a:cubicBezTo>
                      <a:pt x="15" y="8"/>
                      <a:pt x="6" y="0"/>
                      <a:pt x="6" y="0"/>
                    </a:cubicBezTo>
                    <a:cubicBezTo>
                      <a:pt x="6" y="0"/>
                      <a:pt x="0" y="10"/>
                      <a:pt x="1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78" name="Freeform 779"/>
              <p:cNvSpPr/>
              <p:nvPr/>
            </p:nvSpPr>
            <p:spPr bwMode="auto">
              <a:xfrm>
                <a:off x="-5051425" y="2520951"/>
                <a:ext cx="63500" cy="55563"/>
              </a:xfrm>
              <a:custGeom>
                <a:avLst/>
                <a:gdLst>
                  <a:gd name="T0" fmla="*/ 20 w 30"/>
                  <a:gd name="T1" fmla="*/ 7 h 26"/>
                  <a:gd name="T2" fmla="*/ 30 w 30"/>
                  <a:gd name="T3" fmla="*/ 26 h 26"/>
                  <a:gd name="T4" fmla="*/ 10 w 30"/>
                  <a:gd name="T5" fmla="*/ 19 h 26"/>
                  <a:gd name="T6" fmla="*/ 0 w 30"/>
                  <a:gd name="T7" fmla="*/ 0 h 26"/>
                  <a:gd name="T8" fmla="*/ 20 w 30"/>
                  <a:gd name="T9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6">
                    <a:moveTo>
                      <a:pt x="20" y="7"/>
                    </a:moveTo>
                    <a:cubicBezTo>
                      <a:pt x="29" y="14"/>
                      <a:pt x="30" y="26"/>
                      <a:pt x="30" y="26"/>
                    </a:cubicBezTo>
                    <a:cubicBezTo>
                      <a:pt x="30" y="26"/>
                      <a:pt x="19" y="26"/>
                      <a:pt x="10" y="19"/>
                    </a:cubicBezTo>
                    <a:cubicBezTo>
                      <a:pt x="2" y="11"/>
                      <a:pt x="0" y="0"/>
                      <a:pt x="0" y="0"/>
                    </a:cubicBezTo>
                    <a:cubicBezTo>
                      <a:pt x="0" y="0"/>
                      <a:pt x="12" y="0"/>
                      <a:pt x="2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79" name="Freeform 780"/>
              <p:cNvSpPr/>
              <p:nvPr/>
            </p:nvSpPr>
            <p:spPr bwMode="auto">
              <a:xfrm>
                <a:off x="-4972050" y="2586038"/>
                <a:ext cx="65088" cy="57150"/>
              </a:xfrm>
              <a:custGeom>
                <a:avLst/>
                <a:gdLst>
                  <a:gd name="T0" fmla="*/ 27 w 41"/>
                  <a:gd name="T1" fmla="*/ 10 h 36"/>
                  <a:gd name="T2" fmla="*/ 41 w 41"/>
                  <a:gd name="T3" fmla="*/ 36 h 36"/>
                  <a:gd name="T4" fmla="*/ 13 w 41"/>
                  <a:gd name="T5" fmla="*/ 26 h 36"/>
                  <a:gd name="T6" fmla="*/ 0 w 41"/>
                  <a:gd name="T7" fmla="*/ 0 h 36"/>
                  <a:gd name="T8" fmla="*/ 27 w 41"/>
                  <a:gd name="T9" fmla="*/ 1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36">
                    <a:moveTo>
                      <a:pt x="27" y="10"/>
                    </a:moveTo>
                    <a:lnTo>
                      <a:pt x="41" y="36"/>
                    </a:lnTo>
                    <a:lnTo>
                      <a:pt x="13" y="26"/>
                    </a:lnTo>
                    <a:lnTo>
                      <a:pt x="0" y="0"/>
                    </a:lnTo>
                    <a:lnTo>
                      <a:pt x="27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80" name="Freeform 781"/>
              <p:cNvSpPr/>
              <p:nvPr/>
            </p:nvSpPr>
            <p:spPr bwMode="auto">
              <a:xfrm>
                <a:off x="-4994275" y="2606676"/>
                <a:ext cx="12700" cy="9525"/>
              </a:xfrm>
              <a:custGeom>
                <a:avLst/>
                <a:gdLst>
                  <a:gd name="T0" fmla="*/ 2 w 6"/>
                  <a:gd name="T1" fmla="*/ 4 h 5"/>
                  <a:gd name="T2" fmla="*/ 1 w 6"/>
                  <a:gd name="T3" fmla="*/ 1 h 5"/>
                  <a:gd name="T4" fmla="*/ 4 w 6"/>
                  <a:gd name="T5" fmla="*/ 0 h 5"/>
                  <a:gd name="T6" fmla="*/ 5 w 6"/>
                  <a:gd name="T7" fmla="*/ 4 h 5"/>
                  <a:gd name="T8" fmla="*/ 2 w 6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2" y="4"/>
                    </a:move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1"/>
                      <a:pt x="6" y="3"/>
                      <a:pt x="5" y="4"/>
                    </a:cubicBezTo>
                    <a:cubicBezTo>
                      <a:pt x="4" y="4"/>
                      <a:pt x="3" y="5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81" name="Freeform 782"/>
              <p:cNvSpPr/>
              <p:nvPr/>
            </p:nvSpPr>
            <p:spPr bwMode="auto">
              <a:xfrm>
                <a:off x="-4954587" y="2563813"/>
                <a:ext cx="11113" cy="9525"/>
              </a:xfrm>
              <a:custGeom>
                <a:avLst/>
                <a:gdLst>
                  <a:gd name="T0" fmla="*/ 1 w 5"/>
                  <a:gd name="T1" fmla="*/ 4 h 5"/>
                  <a:gd name="T2" fmla="*/ 1 w 5"/>
                  <a:gd name="T3" fmla="*/ 1 h 5"/>
                  <a:gd name="T4" fmla="*/ 4 w 5"/>
                  <a:gd name="T5" fmla="*/ 0 h 5"/>
                  <a:gd name="T6" fmla="*/ 4 w 5"/>
                  <a:gd name="T7" fmla="*/ 4 h 5"/>
                  <a:gd name="T8" fmla="*/ 1 w 5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4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3" y="0"/>
                      <a:pt x="4" y="0"/>
                    </a:cubicBezTo>
                    <a:cubicBezTo>
                      <a:pt x="5" y="1"/>
                      <a:pt x="5" y="3"/>
                      <a:pt x="4" y="4"/>
                    </a:cubicBezTo>
                    <a:cubicBezTo>
                      <a:pt x="3" y="4"/>
                      <a:pt x="2" y="5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82" name="Freeform 783"/>
              <p:cNvSpPr/>
              <p:nvPr/>
            </p:nvSpPr>
            <p:spPr bwMode="auto">
              <a:xfrm>
                <a:off x="-4867275" y="2395538"/>
                <a:ext cx="82550" cy="42863"/>
              </a:xfrm>
              <a:custGeom>
                <a:avLst/>
                <a:gdLst>
                  <a:gd name="T0" fmla="*/ 21 w 38"/>
                  <a:gd name="T1" fmla="*/ 3 h 20"/>
                  <a:gd name="T2" fmla="*/ 38 w 38"/>
                  <a:gd name="T3" fmla="*/ 15 h 20"/>
                  <a:gd name="T4" fmla="*/ 17 w 38"/>
                  <a:gd name="T5" fmla="*/ 18 h 20"/>
                  <a:gd name="T6" fmla="*/ 0 w 38"/>
                  <a:gd name="T7" fmla="*/ 6 h 20"/>
                  <a:gd name="T8" fmla="*/ 21 w 38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0">
                    <a:moveTo>
                      <a:pt x="21" y="3"/>
                    </a:moveTo>
                    <a:cubicBezTo>
                      <a:pt x="32" y="5"/>
                      <a:pt x="38" y="15"/>
                      <a:pt x="38" y="15"/>
                    </a:cubicBezTo>
                    <a:cubicBezTo>
                      <a:pt x="38" y="15"/>
                      <a:pt x="28" y="20"/>
                      <a:pt x="17" y="18"/>
                    </a:cubicBezTo>
                    <a:cubicBezTo>
                      <a:pt x="7" y="15"/>
                      <a:pt x="0" y="6"/>
                      <a:pt x="0" y="6"/>
                    </a:cubicBezTo>
                    <a:cubicBezTo>
                      <a:pt x="0" y="6"/>
                      <a:pt x="10" y="0"/>
                      <a:pt x="2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83" name="Freeform 784"/>
              <p:cNvSpPr/>
              <p:nvPr/>
            </p:nvSpPr>
            <p:spPr bwMode="auto">
              <a:xfrm>
                <a:off x="-4767262" y="2325688"/>
                <a:ext cx="39688" cy="82550"/>
              </a:xfrm>
              <a:custGeom>
                <a:avLst/>
                <a:gdLst>
                  <a:gd name="T0" fmla="*/ 2 w 19"/>
                  <a:gd name="T1" fmla="*/ 18 h 39"/>
                  <a:gd name="T2" fmla="*/ 6 w 19"/>
                  <a:gd name="T3" fmla="*/ 39 h 39"/>
                  <a:gd name="T4" fmla="*/ 17 w 19"/>
                  <a:gd name="T5" fmla="*/ 21 h 39"/>
                  <a:gd name="T6" fmla="*/ 13 w 19"/>
                  <a:gd name="T7" fmla="*/ 0 h 39"/>
                  <a:gd name="T8" fmla="*/ 2 w 19"/>
                  <a:gd name="T9" fmla="*/ 1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9">
                    <a:moveTo>
                      <a:pt x="2" y="18"/>
                    </a:moveTo>
                    <a:cubicBezTo>
                      <a:pt x="0" y="29"/>
                      <a:pt x="6" y="39"/>
                      <a:pt x="6" y="39"/>
                    </a:cubicBezTo>
                    <a:cubicBezTo>
                      <a:pt x="6" y="39"/>
                      <a:pt x="15" y="32"/>
                      <a:pt x="17" y="21"/>
                    </a:cubicBezTo>
                    <a:cubicBezTo>
                      <a:pt x="19" y="10"/>
                      <a:pt x="13" y="0"/>
                      <a:pt x="13" y="0"/>
                    </a:cubicBezTo>
                    <a:cubicBezTo>
                      <a:pt x="13" y="0"/>
                      <a:pt x="4" y="7"/>
                      <a:pt x="2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84" name="Freeform 785"/>
              <p:cNvSpPr/>
              <p:nvPr/>
            </p:nvSpPr>
            <p:spPr bwMode="auto">
              <a:xfrm>
                <a:off x="-4821237" y="2339976"/>
                <a:ext cx="53975" cy="73025"/>
              </a:xfrm>
              <a:custGeom>
                <a:avLst/>
                <a:gdLst>
                  <a:gd name="T0" fmla="*/ 19 w 25"/>
                  <a:gd name="T1" fmla="*/ 13 h 34"/>
                  <a:gd name="T2" fmla="*/ 23 w 25"/>
                  <a:gd name="T3" fmla="*/ 34 h 34"/>
                  <a:gd name="T4" fmla="*/ 6 w 25"/>
                  <a:gd name="T5" fmla="*/ 21 h 34"/>
                  <a:gd name="T6" fmla="*/ 2 w 25"/>
                  <a:gd name="T7" fmla="*/ 0 h 34"/>
                  <a:gd name="T8" fmla="*/ 19 w 25"/>
                  <a:gd name="T9" fmla="*/ 1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13"/>
                    </a:moveTo>
                    <a:cubicBezTo>
                      <a:pt x="25" y="23"/>
                      <a:pt x="23" y="34"/>
                      <a:pt x="23" y="34"/>
                    </a:cubicBezTo>
                    <a:cubicBezTo>
                      <a:pt x="23" y="34"/>
                      <a:pt x="12" y="31"/>
                      <a:pt x="6" y="21"/>
                    </a:cubicBezTo>
                    <a:cubicBezTo>
                      <a:pt x="0" y="12"/>
                      <a:pt x="2" y="0"/>
                      <a:pt x="2" y="0"/>
                    </a:cubicBezTo>
                    <a:cubicBezTo>
                      <a:pt x="2" y="0"/>
                      <a:pt x="13" y="4"/>
                      <a:pt x="19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85" name="Freeform 786"/>
              <p:cNvSpPr/>
              <p:nvPr/>
            </p:nvSpPr>
            <p:spPr bwMode="auto">
              <a:xfrm>
                <a:off x="-4760912" y="2427288"/>
                <a:ext cx="42863" cy="73025"/>
              </a:xfrm>
              <a:custGeom>
                <a:avLst/>
                <a:gdLst>
                  <a:gd name="T0" fmla="*/ 21 w 27"/>
                  <a:gd name="T1" fmla="*/ 18 h 46"/>
                  <a:gd name="T2" fmla="*/ 27 w 27"/>
                  <a:gd name="T3" fmla="*/ 46 h 46"/>
                  <a:gd name="T4" fmla="*/ 4 w 27"/>
                  <a:gd name="T5" fmla="*/ 29 h 46"/>
                  <a:gd name="T6" fmla="*/ 0 w 27"/>
                  <a:gd name="T7" fmla="*/ 0 h 46"/>
                  <a:gd name="T8" fmla="*/ 21 w 27"/>
                  <a:gd name="T9" fmla="*/ 1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46">
                    <a:moveTo>
                      <a:pt x="21" y="18"/>
                    </a:moveTo>
                    <a:lnTo>
                      <a:pt x="27" y="46"/>
                    </a:lnTo>
                    <a:lnTo>
                      <a:pt x="4" y="29"/>
                    </a:lnTo>
                    <a:lnTo>
                      <a:pt x="0" y="0"/>
                    </a:lnTo>
                    <a:lnTo>
                      <a:pt x="21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86" name="Freeform 787"/>
              <p:cNvSpPr/>
              <p:nvPr/>
            </p:nvSpPr>
            <p:spPr bwMode="auto">
              <a:xfrm>
                <a:off x="-4789487" y="2441576"/>
                <a:ext cx="11113" cy="9525"/>
              </a:xfrm>
              <a:custGeom>
                <a:avLst/>
                <a:gdLst>
                  <a:gd name="T0" fmla="*/ 0 w 5"/>
                  <a:gd name="T1" fmla="*/ 4 h 5"/>
                  <a:gd name="T2" fmla="*/ 1 w 5"/>
                  <a:gd name="T3" fmla="*/ 1 h 5"/>
                  <a:gd name="T4" fmla="*/ 4 w 5"/>
                  <a:gd name="T5" fmla="*/ 2 h 5"/>
                  <a:gd name="T6" fmla="*/ 4 w 5"/>
                  <a:gd name="T7" fmla="*/ 5 h 5"/>
                  <a:gd name="T8" fmla="*/ 0 w 5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0" y="4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4" y="1"/>
                      <a:pt x="4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3" y="5"/>
                      <a:pt x="1" y="5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87" name="Freeform 788"/>
              <p:cNvSpPr/>
              <p:nvPr/>
            </p:nvSpPr>
            <p:spPr bwMode="auto">
              <a:xfrm>
                <a:off x="-4741862" y="2413001"/>
                <a:ext cx="12700" cy="11113"/>
              </a:xfrm>
              <a:custGeom>
                <a:avLst/>
                <a:gdLst>
                  <a:gd name="T0" fmla="*/ 1 w 6"/>
                  <a:gd name="T1" fmla="*/ 3 h 5"/>
                  <a:gd name="T2" fmla="*/ 2 w 6"/>
                  <a:gd name="T3" fmla="*/ 0 h 5"/>
                  <a:gd name="T4" fmla="*/ 5 w 6"/>
                  <a:gd name="T5" fmla="*/ 1 h 5"/>
                  <a:gd name="T6" fmla="*/ 4 w 6"/>
                  <a:gd name="T7" fmla="*/ 4 h 5"/>
                  <a:gd name="T8" fmla="*/ 1 w 6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1" y="3"/>
                    </a:moveTo>
                    <a:cubicBezTo>
                      <a:pt x="0" y="2"/>
                      <a:pt x="1" y="1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2"/>
                      <a:pt x="5" y="3"/>
                      <a:pt x="4" y="4"/>
                    </a:cubicBezTo>
                    <a:cubicBezTo>
                      <a:pt x="3" y="5"/>
                      <a:pt x="2" y="4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88" name="Freeform 789"/>
              <p:cNvSpPr/>
              <p:nvPr/>
            </p:nvSpPr>
            <p:spPr bwMode="auto">
              <a:xfrm>
                <a:off x="-4632325" y="2286001"/>
                <a:ext cx="76200" cy="53975"/>
              </a:xfrm>
              <a:custGeom>
                <a:avLst/>
                <a:gdLst>
                  <a:gd name="T0" fmla="*/ 21 w 35"/>
                  <a:gd name="T1" fmla="*/ 6 h 25"/>
                  <a:gd name="T2" fmla="*/ 35 w 35"/>
                  <a:gd name="T3" fmla="*/ 22 h 25"/>
                  <a:gd name="T4" fmla="*/ 14 w 35"/>
                  <a:gd name="T5" fmla="*/ 19 h 25"/>
                  <a:gd name="T6" fmla="*/ 0 w 35"/>
                  <a:gd name="T7" fmla="*/ 2 h 25"/>
                  <a:gd name="T8" fmla="*/ 21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21" y="6"/>
                    </a:moveTo>
                    <a:cubicBezTo>
                      <a:pt x="31" y="11"/>
                      <a:pt x="35" y="22"/>
                      <a:pt x="35" y="22"/>
                    </a:cubicBezTo>
                    <a:cubicBezTo>
                      <a:pt x="35" y="22"/>
                      <a:pt x="23" y="25"/>
                      <a:pt x="14" y="19"/>
                    </a:cubicBezTo>
                    <a:cubicBezTo>
                      <a:pt x="4" y="13"/>
                      <a:pt x="0" y="2"/>
                      <a:pt x="0" y="2"/>
                    </a:cubicBezTo>
                    <a:cubicBezTo>
                      <a:pt x="0" y="2"/>
                      <a:pt x="12" y="0"/>
                      <a:pt x="2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89" name="Freeform 790"/>
              <p:cNvSpPr/>
              <p:nvPr/>
            </p:nvSpPr>
            <p:spPr bwMode="auto">
              <a:xfrm>
                <a:off x="-4529137" y="2247901"/>
                <a:ext cx="49213" cy="77788"/>
              </a:xfrm>
              <a:custGeom>
                <a:avLst/>
                <a:gdLst>
                  <a:gd name="T0" fmla="*/ 5 w 23"/>
                  <a:gd name="T1" fmla="*/ 14 h 36"/>
                  <a:gd name="T2" fmla="*/ 2 w 23"/>
                  <a:gd name="T3" fmla="*/ 36 h 36"/>
                  <a:gd name="T4" fmla="*/ 18 w 23"/>
                  <a:gd name="T5" fmla="*/ 21 h 36"/>
                  <a:gd name="T6" fmla="*/ 20 w 23"/>
                  <a:gd name="T7" fmla="*/ 0 h 36"/>
                  <a:gd name="T8" fmla="*/ 5 w 23"/>
                  <a:gd name="T9" fmla="*/ 1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6">
                    <a:moveTo>
                      <a:pt x="5" y="14"/>
                    </a:moveTo>
                    <a:cubicBezTo>
                      <a:pt x="0" y="24"/>
                      <a:pt x="2" y="36"/>
                      <a:pt x="2" y="36"/>
                    </a:cubicBezTo>
                    <a:cubicBezTo>
                      <a:pt x="2" y="36"/>
                      <a:pt x="13" y="31"/>
                      <a:pt x="18" y="21"/>
                    </a:cubicBezTo>
                    <a:cubicBezTo>
                      <a:pt x="23" y="12"/>
                      <a:pt x="20" y="0"/>
                      <a:pt x="20" y="0"/>
                    </a:cubicBezTo>
                    <a:cubicBezTo>
                      <a:pt x="20" y="0"/>
                      <a:pt x="9" y="5"/>
                      <a:pt x="5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90" name="Freeform 791"/>
              <p:cNvSpPr/>
              <p:nvPr/>
            </p:nvSpPr>
            <p:spPr bwMode="auto">
              <a:xfrm>
                <a:off x="-4576762" y="2241551"/>
                <a:ext cx="46038" cy="84138"/>
              </a:xfrm>
              <a:custGeom>
                <a:avLst/>
                <a:gdLst>
                  <a:gd name="T0" fmla="*/ 18 w 21"/>
                  <a:gd name="T1" fmla="*/ 18 h 39"/>
                  <a:gd name="T2" fmla="*/ 16 w 21"/>
                  <a:gd name="T3" fmla="*/ 39 h 39"/>
                  <a:gd name="T4" fmla="*/ 3 w 21"/>
                  <a:gd name="T5" fmla="*/ 21 h 39"/>
                  <a:gd name="T6" fmla="*/ 6 w 21"/>
                  <a:gd name="T7" fmla="*/ 0 h 39"/>
                  <a:gd name="T8" fmla="*/ 18 w 21"/>
                  <a:gd name="T9" fmla="*/ 1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9">
                    <a:moveTo>
                      <a:pt x="18" y="18"/>
                    </a:moveTo>
                    <a:cubicBezTo>
                      <a:pt x="21" y="28"/>
                      <a:pt x="16" y="39"/>
                      <a:pt x="16" y="39"/>
                    </a:cubicBezTo>
                    <a:cubicBezTo>
                      <a:pt x="16" y="39"/>
                      <a:pt x="6" y="32"/>
                      <a:pt x="3" y="21"/>
                    </a:cubicBezTo>
                    <a:cubicBezTo>
                      <a:pt x="0" y="11"/>
                      <a:pt x="6" y="0"/>
                      <a:pt x="6" y="0"/>
                    </a:cubicBezTo>
                    <a:cubicBezTo>
                      <a:pt x="6" y="0"/>
                      <a:pt x="15" y="7"/>
                      <a:pt x="18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91" name="Freeform 792"/>
              <p:cNvSpPr/>
              <p:nvPr/>
            </p:nvSpPr>
            <p:spPr bwMode="auto">
              <a:xfrm>
                <a:off x="-4541837" y="2341563"/>
                <a:ext cx="31750" cy="82550"/>
              </a:xfrm>
              <a:custGeom>
                <a:avLst/>
                <a:gdLst>
                  <a:gd name="T0" fmla="*/ 20 w 20"/>
                  <a:gd name="T1" fmla="*/ 23 h 52"/>
                  <a:gd name="T2" fmla="*/ 16 w 20"/>
                  <a:gd name="T3" fmla="*/ 52 h 52"/>
                  <a:gd name="T4" fmla="*/ 0 w 20"/>
                  <a:gd name="T5" fmla="*/ 29 h 52"/>
                  <a:gd name="T6" fmla="*/ 3 w 20"/>
                  <a:gd name="T7" fmla="*/ 0 h 52"/>
                  <a:gd name="T8" fmla="*/ 20 w 20"/>
                  <a:gd name="T9" fmla="*/ 2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2">
                    <a:moveTo>
                      <a:pt x="20" y="23"/>
                    </a:moveTo>
                    <a:lnTo>
                      <a:pt x="16" y="52"/>
                    </a:lnTo>
                    <a:lnTo>
                      <a:pt x="0" y="29"/>
                    </a:lnTo>
                    <a:lnTo>
                      <a:pt x="3" y="0"/>
                    </a:lnTo>
                    <a:lnTo>
                      <a:pt x="20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92" name="Freeform 793"/>
              <p:cNvSpPr/>
              <p:nvPr/>
            </p:nvSpPr>
            <p:spPr bwMode="auto">
              <a:xfrm>
                <a:off x="-4567237" y="2346326"/>
                <a:ext cx="11113" cy="11113"/>
              </a:xfrm>
              <a:custGeom>
                <a:avLst/>
                <a:gdLst>
                  <a:gd name="T0" fmla="*/ 0 w 5"/>
                  <a:gd name="T1" fmla="*/ 4 h 5"/>
                  <a:gd name="T2" fmla="*/ 1 w 5"/>
                  <a:gd name="T3" fmla="*/ 1 h 5"/>
                  <a:gd name="T4" fmla="*/ 4 w 5"/>
                  <a:gd name="T5" fmla="*/ 2 h 5"/>
                  <a:gd name="T6" fmla="*/ 3 w 5"/>
                  <a:gd name="T7" fmla="*/ 5 h 5"/>
                  <a:gd name="T8" fmla="*/ 0 w 5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0" y="4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5" y="3"/>
                      <a:pt x="4" y="5"/>
                      <a:pt x="3" y="5"/>
                    </a:cubicBezTo>
                    <a:cubicBezTo>
                      <a:pt x="2" y="5"/>
                      <a:pt x="0" y="5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93" name="Freeform 794"/>
              <p:cNvSpPr/>
              <p:nvPr/>
            </p:nvSpPr>
            <p:spPr bwMode="auto">
              <a:xfrm>
                <a:off x="-4513262" y="2333626"/>
                <a:ext cx="11113" cy="11113"/>
              </a:xfrm>
              <a:custGeom>
                <a:avLst/>
                <a:gdLst>
                  <a:gd name="T0" fmla="*/ 1 w 5"/>
                  <a:gd name="T1" fmla="*/ 3 h 5"/>
                  <a:gd name="T2" fmla="*/ 2 w 5"/>
                  <a:gd name="T3" fmla="*/ 0 h 5"/>
                  <a:gd name="T4" fmla="*/ 5 w 5"/>
                  <a:gd name="T5" fmla="*/ 2 h 5"/>
                  <a:gd name="T6" fmla="*/ 3 w 5"/>
                  <a:gd name="T7" fmla="*/ 4 h 5"/>
                  <a:gd name="T8" fmla="*/ 1 w 5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3"/>
                    </a:moveTo>
                    <a:cubicBezTo>
                      <a:pt x="0" y="2"/>
                      <a:pt x="1" y="0"/>
                      <a:pt x="2" y="0"/>
                    </a:cubicBezTo>
                    <a:cubicBezTo>
                      <a:pt x="3" y="0"/>
                      <a:pt x="5" y="0"/>
                      <a:pt x="5" y="2"/>
                    </a:cubicBezTo>
                    <a:cubicBezTo>
                      <a:pt x="5" y="3"/>
                      <a:pt x="5" y="4"/>
                      <a:pt x="3" y="4"/>
                    </a:cubicBezTo>
                    <a:cubicBezTo>
                      <a:pt x="2" y="5"/>
                      <a:pt x="1" y="4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94" name="Freeform 795"/>
              <p:cNvSpPr/>
              <p:nvPr/>
            </p:nvSpPr>
            <p:spPr bwMode="auto">
              <a:xfrm>
                <a:off x="-4257675" y="3962401"/>
                <a:ext cx="66675" cy="55563"/>
              </a:xfrm>
              <a:custGeom>
                <a:avLst/>
                <a:gdLst>
                  <a:gd name="T0" fmla="*/ 10 w 31"/>
                  <a:gd name="T1" fmla="*/ 19 h 26"/>
                  <a:gd name="T2" fmla="*/ 0 w 31"/>
                  <a:gd name="T3" fmla="*/ 0 h 26"/>
                  <a:gd name="T4" fmla="*/ 20 w 31"/>
                  <a:gd name="T5" fmla="*/ 7 h 26"/>
                  <a:gd name="T6" fmla="*/ 31 w 31"/>
                  <a:gd name="T7" fmla="*/ 25 h 26"/>
                  <a:gd name="T8" fmla="*/ 10 w 31"/>
                  <a:gd name="T9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6">
                    <a:moveTo>
                      <a:pt x="10" y="19"/>
                    </a:moveTo>
                    <a:cubicBezTo>
                      <a:pt x="2" y="12"/>
                      <a:pt x="0" y="0"/>
                      <a:pt x="0" y="0"/>
                    </a:cubicBezTo>
                    <a:cubicBezTo>
                      <a:pt x="0" y="0"/>
                      <a:pt x="11" y="0"/>
                      <a:pt x="20" y="7"/>
                    </a:cubicBezTo>
                    <a:cubicBezTo>
                      <a:pt x="28" y="14"/>
                      <a:pt x="31" y="25"/>
                      <a:pt x="31" y="25"/>
                    </a:cubicBezTo>
                    <a:cubicBezTo>
                      <a:pt x="31" y="25"/>
                      <a:pt x="19" y="26"/>
                      <a:pt x="1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95" name="Freeform 796"/>
              <p:cNvSpPr/>
              <p:nvPr/>
            </p:nvSpPr>
            <p:spPr bwMode="auto">
              <a:xfrm>
                <a:off x="-4346575" y="3968751"/>
                <a:ext cx="53975" cy="69850"/>
              </a:xfrm>
              <a:custGeom>
                <a:avLst/>
                <a:gdLst>
                  <a:gd name="T0" fmla="*/ 19 w 25"/>
                  <a:gd name="T1" fmla="*/ 20 h 32"/>
                  <a:gd name="T2" fmla="*/ 24 w 25"/>
                  <a:gd name="T3" fmla="*/ 0 h 32"/>
                  <a:gd name="T4" fmla="*/ 6 w 25"/>
                  <a:gd name="T5" fmla="*/ 11 h 32"/>
                  <a:gd name="T6" fmla="*/ 1 w 25"/>
                  <a:gd name="T7" fmla="*/ 32 h 32"/>
                  <a:gd name="T8" fmla="*/ 19 w 25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2">
                    <a:moveTo>
                      <a:pt x="19" y="20"/>
                    </a:moveTo>
                    <a:cubicBezTo>
                      <a:pt x="25" y="11"/>
                      <a:pt x="24" y="0"/>
                      <a:pt x="24" y="0"/>
                    </a:cubicBezTo>
                    <a:cubicBezTo>
                      <a:pt x="24" y="0"/>
                      <a:pt x="13" y="2"/>
                      <a:pt x="6" y="11"/>
                    </a:cubicBezTo>
                    <a:cubicBezTo>
                      <a:pt x="0" y="20"/>
                      <a:pt x="1" y="32"/>
                      <a:pt x="1" y="32"/>
                    </a:cubicBezTo>
                    <a:cubicBezTo>
                      <a:pt x="1" y="32"/>
                      <a:pt x="13" y="29"/>
                      <a:pt x="1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96" name="Freeform 797"/>
              <p:cNvSpPr/>
              <p:nvPr/>
            </p:nvSpPr>
            <p:spPr bwMode="auto">
              <a:xfrm>
                <a:off x="-4289425" y="3971926"/>
                <a:ext cx="38100" cy="82550"/>
              </a:xfrm>
              <a:custGeom>
                <a:avLst/>
                <a:gdLst>
                  <a:gd name="T0" fmla="*/ 1 w 18"/>
                  <a:gd name="T1" fmla="*/ 20 h 39"/>
                  <a:gd name="T2" fmla="*/ 7 w 18"/>
                  <a:gd name="T3" fmla="*/ 0 h 39"/>
                  <a:gd name="T4" fmla="*/ 17 w 18"/>
                  <a:gd name="T5" fmla="*/ 19 h 39"/>
                  <a:gd name="T6" fmla="*/ 11 w 18"/>
                  <a:gd name="T7" fmla="*/ 39 h 39"/>
                  <a:gd name="T8" fmla="*/ 1 w 18"/>
                  <a:gd name="T9" fmla="*/ 2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9">
                    <a:moveTo>
                      <a:pt x="1" y="20"/>
                    </a:moveTo>
                    <a:cubicBezTo>
                      <a:pt x="0" y="9"/>
                      <a:pt x="7" y="0"/>
                      <a:pt x="7" y="0"/>
                    </a:cubicBezTo>
                    <a:cubicBezTo>
                      <a:pt x="7" y="0"/>
                      <a:pt x="15" y="8"/>
                      <a:pt x="17" y="19"/>
                    </a:cubicBezTo>
                    <a:cubicBezTo>
                      <a:pt x="18" y="30"/>
                      <a:pt x="11" y="39"/>
                      <a:pt x="11" y="39"/>
                    </a:cubicBezTo>
                    <a:cubicBezTo>
                      <a:pt x="11" y="39"/>
                      <a:pt x="2" y="31"/>
                      <a:pt x="1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97" name="Freeform 798"/>
              <p:cNvSpPr/>
              <p:nvPr/>
            </p:nvSpPr>
            <p:spPr bwMode="auto">
              <a:xfrm>
                <a:off x="-4298950" y="3868738"/>
                <a:ext cx="33338" cy="85725"/>
              </a:xfrm>
              <a:custGeom>
                <a:avLst/>
                <a:gdLst>
                  <a:gd name="T0" fmla="*/ 0 w 21"/>
                  <a:gd name="T1" fmla="*/ 28 h 54"/>
                  <a:gd name="T2" fmla="*/ 7 w 21"/>
                  <a:gd name="T3" fmla="*/ 0 h 54"/>
                  <a:gd name="T4" fmla="*/ 21 w 21"/>
                  <a:gd name="T5" fmla="*/ 25 h 54"/>
                  <a:gd name="T6" fmla="*/ 14 w 21"/>
                  <a:gd name="T7" fmla="*/ 54 h 54"/>
                  <a:gd name="T8" fmla="*/ 0 w 21"/>
                  <a:gd name="T9" fmla="*/ 2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54">
                    <a:moveTo>
                      <a:pt x="0" y="28"/>
                    </a:moveTo>
                    <a:lnTo>
                      <a:pt x="7" y="0"/>
                    </a:lnTo>
                    <a:lnTo>
                      <a:pt x="21" y="25"/>
                    </a:lnTo>
                    <a:lnTo>
                      <a:pt x="14" y="54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98" name="Freeform 799"/>
              <p:cNvSpPr/>
              <p:nvPr/>
            </p:nvSpPr>
            <p:spPr bwMode="auto">
              <a:xfrm>
                <a:off x="-4256087" y="3941763"/>
                <a:ext cx="11113" cy="9525"/>
              </a:xfrm>
              <a:custGeom>
                <a:avLst/>
                <a:gdLst>
                  <a:gd name="T0" fmla="*/ 5 w 5"/>
                  <a:gd name="T1" fmla="*/ 2 h 5"/>
                  <a:gd name="T2" fmla="*/ 3 w 5"/>
                  <a:gd name="T3" fmla="*/ 4 h 5"/>
                  <a:gd name="T4" fmla="*/ 0 w 5"/>
                  <a:gd name="T5" fmla="*/ 3 h 5"/>
                  <a:gd name="T6" fmla="*/ 2 w 5"/>
                  <a:gd name="T7" fmla="*/ 0 h 5"/>
                  <a:gd name="T8" fmla="*/ 5 w 5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4" y="4"/>
                      <a:pt x="3" y="4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1599" name="Freeform 800"/>
              <p:cNvSpPr/>
              <p:nvPr/>
            </p:nvSpPr>
            <p:spPr bwMode="auto">
              <a:xfrm>
                <a:off x="-4311650" y="3944938"/>
                <a:ext cx="9525" cy="11113"/>
              </a:xfrm>
              <a:custGeom>
                <a:avLst/>
                <a:gdLst>
                  <a:gd name="T0" fmla="*/ 4 w 4"/>
                  <a:gd name="T1" fmla="*/ 3 h 5"/>
                  <a:gd name="T2" fmla="*/ 2 w 4"/>
                  <a:gd name="T3" fmla="*/ 5 h 5"/>
                  <a:gd name="T4" fmla="*/ 0 w 4"/>
                  <a:gd name="T5" fmla="*/ 3 h 5"/>
                  <a:gd name="T6" fmla="*/ 2 w 4"/>
                  <a:gd name="T7" fmla="*/ 1 h 5"/>
                  <a:gd name="T8" fmla="*/ 4 w 4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4" y="3"/>
                    </a:moveTo>
                    <a:cubicBezTo>
                      <a:pt x="4" y="4"/>
                      <a:pt x="4" y="5"/>
                      <a:pt x="2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2"/>
                      <a:pt x="0" y="1"/>
                      <a:pt x="2" y="1"/>
                    </a:cubicBezTo>
                    <a:cubicBezTo>
                      <a:pt x="3" y="0"/>
                      <a:pt x="4" y="1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2385224" y="5307469"/>
            <a:ext cx="1142953" cy="1129450"/>
            <a:chOff x="3652581" y="5031240"/>
            <a:chExt cx="1142953" cy="1129450"/>
          </a:xfrm>
        </p:grpSpPr>
        <p:sp>
          <p:nvSpPr>
            <p:cNvPr id="15" name="文本框 14"/>
            <p:cNvSpPr txBox="1"/>
            <p:nvPr/>
          </p:nvSpPr>
          <p:spPr>
            <a:xfrm>
              <a:off x="3833532" y="5180467"/>
              <a:ext cx="7810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>
                  <a:solidFill>
                    <a:srgbClr val="DE1E25"/>
                  </a:solidFill>
                  <a:latin typeface="+mn-ea"/>
                </a:rPr>
                <a:t>肆</a:t>
              </a:r>
              <a:endParaRPr lang="zh-CN" altLang="en-US" sz="4800" dirty="0">
                <a:solidFill>
                  <a:srgbClr val="DE1E25"/>
                </a:solidFill>
                <a:latin typeface="+mn-ea"/>
              </a:endParaRPr>
            </a:p>
          </p:txBody>
        </p:sp>
        <p:grpSp>
          <p:nvGrpSpPr>
            <p:cNvPr id="2127" name="组合 2126"/>
            <p:cNvGrpSpPr/>
            <p:nvPr/>
          </p:nvGrpSpPr>
          <p:grpSpPr>
            <a:xfrm>
              <a:off x="3652581" y="5031240"/>
              <a:ext cx="1142953" cy="1129450"/>
              <a:chOff x="-5280025" y="2201863"/>
              <a:chExt cx="1881188" cy="1858963"/>
            </a:xfrm>
            <a:solidFill>
              <a:srgbClr val="000000"/>
            </a:solidFill>
          </p:grpSpPr>
          <p:sp>
            <p:nvSpPr>
              <p:cNvPr id="2128" name="Freeform 274"/>
              <p:cNvSpPr>
                <a:spLocks noEditPoints="1"/>
              </p:cNvSpPr>
              <p:nvPr/>
            </p:nvSpPr>
            <p:spPr bwMode="auto">
              <a:xfrm>
                <a:off x="-3689351" y="3138488"/>
                <a:ext cx="53975" cy="47625"/>
              </a:xfrm>
              <a:custGeom>
                <a:avLst/>
                <a:gdLst>
                  <a:gd name="T0" fmla="*/ 13 w 25"/>
                  <a:gd name="T1" fmla="*/ 22 h 22"/>
                  <a:gd name="T2" fmla="*/ 12 w 25"/>
                  <a:gd name="T3" fmla="*/ 22 h 22"/>
                  <a:gd name="T4" fmla="*/ 4 w 25"/>
                  <a:gd name="T5" fmla="*/ 19 h 22"/>
                  <a:gd name="T6" fmla="*/ 1 w 25"/>
                  <a:gd name="T7" fmla="*/ 11 h 22"/>
                  <a:gd name="T8" fmla="*/ 13 w 25"/>
                  <a:gd name="T9" fmla="*/ 0 h 22"/>
                  <a:gd name="T10" fmla="*/ 22 w 25"/>
                  <a:gd name="T11" fmla="*/ 3 h 22"/>
                  <a:gd name="T12" fmla="*/ 25 w 25"/>
                  <a:gd name="T13" fmla="*/ 11 h 22"/>
                  <a:gd name="T14" fmla="*/ 21 w 25"/>
                  <a:gd name="T15" fmla="*/ 19 h 22"/>
                  <a:gd name="T16" fmla="*/ 13 w 25"/>
                  <a:gd name="T17" fmla="*/ 22 h 22"/>
                  <a:gd name="T18" fmla="*/ 13 w 25"/>
                  <a:gd name="T19" fmla="*/ 8 h 22"/>
                  <a:gd name="T20" fmla="*/ 9 w 25"/>
                  <a:gd name="T21" fmla="*/ 11 h 22"/>
                  <a:gd name="T22" fmla="*/ 10 w 25"/>
                  <a:gd name="T23" fmla="*/ 13 h 22"/>
                  <a:gd name="T24" fmla="*/ 13 w 25"/>
                  <a:gd name="T25" fmla="*/ 14 h 22"/>
                  <a:gd name="T26" fmla="*/ 16 w 25"/>
                  <a:gd name="T27" fmla="*/ 13 h 22"/>
                  <a:gd name="T28" fmla="*/ 17 w 25"/>
                  <a:gd name="T29" fmla="*/ 11 h 22"/>
                  <a:gd name="T30" fmla="*/ 16 w 25"/>
                  <a:gd name="T31" fmla="*/ 9 h 22"/>
                  <a:gd name="T32" fmla="*/ 13 w 25"/>
                  <a:gd name="T33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2">
                    <a:moveTo>
                      <a:pt x="13" y="22"/>
                    </a:moveTo>
                    <a:cubicBezTo>
                      <a:pt x="12" y="22"/>
                      <a:pt x="12" y="22"/>
                      <a:pt x="12" y="22"/>
                    </a:cubicBezTo>
                    <a:cubicBezTo>
                      <a:pt x="9" y="22"/>
                      <a:pt x="6" y="21"/>
                      <a:pt x="4" y="19"/>
                    </a:cubicBezTo>
                    <a:cubicBezTo>
                      <a:pt x="2" y="16"/>
                      <a:pt x="0" y="14"/>
                      <a:pt x="1" y="11"/>
                    </a:cubicBezTo>
                    <a:cubicBezTo>
                      <a:pt x="1" y="4"/>
                      <a:pt x="6" y="0"/>
                      <a:pt x="13" y="0"/>
                    </a:cubicBezTo>
                    <a:cubicBezTo>
                      <a:pt x="16" y="0"/>
                      <a:pt x="19" y="1"/>
                      <a:pt x="22" y="3"/>
                    </a:cubicBezTo>
                    <a:cubicBezTo>
                      <a:pt x="24" y="5"/>
                      <a:pt x="25" y="8"/>
                      <a:pt x="25" y="11"/>
                    </a:cubicBezTo>
                    <a:cubicBezTo>
                      <a:pt x="25" y="14"/>
                      <a:pt x="23" y="17"/>
                      <a:pt x="21" y="19"/>
                    </a:cubicBezTo>
                    <a:cubicBezTo>
                      <a:pt x="19" y="21"/>
                      <a:pt x="16" y="22"/>
                      <a:pt x="13" y="22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9" y="12"/>
                      <a:pt x="9" y="12"/>
                      <a:pt x="10" y="13"/>
                    </a:cubicBezTo>
                    <a:cubicBezTo>
                      <a:pt x="10" y="14"/>
                      <a:pt x="11" y="14"/>
                      <a:pt x="13" y="14"/>
                    </a:cubicBezTo>
                    <a:cubicBezTo>
                      <a:pt x="14" y="14"/>
                      <a:pt x="15" y="14"/>
                      <a:pt x="16" y="13"/>
                    </a:cubicBezTo>
                    <a:cubicBezTo>
                      <a:pt x="16" y="13"/>
                      <a:pt x="17" y="12"/>
                      <a:pt x="17" y="11"/>
                    </a:cubicBezTo>
                    <a:cubicBezTo>
                      <a:pt x="17" y="10"/>
                      <a:pt x="16" y="9"/>
                      <a:pt x="16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29" name="Freeform 275"/>
              <p:cNvSpPr>
                <a:spLocks noEditPoints="1"/>
              </p:cNvSpPr>
              <p:nvPr/>
            </p:nvSpPr>
            <p:spPr bwMode="auto">
              <a:xfrm>
                <a:off x="-3690939" y="3168650"/>
                <a:ext cx="53975" cy="49213"/>
              </a:xfrm>
              <a:custGeom>
                <a:avLst/>
                <a:gdLst>
                  <a:gd name="T0" fmla="*/ 13 w 25"/>
                  <a:gd name="T1" fmla="*/ 23 h 23"/>
                  <a:gd name="T2" fmla="*/ 12 w 25"/>
                  <a:gd name="T3" fmla="*/ 23 h 23"/>
                  <a:gd name="T4" fmla="*/ 1 w 25"/>
                  <a:gd name="T5" fmla="*/ 10 h 23"/>
                  <a:gd name="T6" fmla="*/ 14 w 25"/>
                  <a:gd name="T7" fmla="*/ 0 h 23"/>
                  <a:gd name="T8" fmla="*/ 22 w 25"/>
                  <a:gd name="T9" fmla="*/ 4 h 23"/>
                  <a:gd name="T10" fmla="*/ 25 w 25"/>
                  <a:gd name="T11" fmla="*/ 12 h 23"/>
                  <a:gd name="T12" fmla="*/ 13 w 25"/>
                  <a:gd name="T13" fmla="*/ 23 h 23"/>
                  <a:gd name="T14" fmla="*/ 13 w 25"/>
                  <a:gd name="T15" fmla="*/ 8 h 23"/>
                  <a:gd name="T16" fmla="*/ 9 w 25"/>
                  <a:gd name="T17" fmla="*/ 11 h 23"/>
                  <a:gd name="T18" fmla="*/ 13 w 25"/>
                  <a:gd name="T19" fmla="*/ 15 h 23"/>
                  <a:gd name="T20" fmla="*/ 17 w 25"/>
                  <a:gd name="T21" fmla="*/ 12 h 23"/>
                  <a:gd name="T22" fmla="*/ 16 w 25"/>
                  <a:gd name="T23" fmla="*/ 10 h 23"/>
                  <a:gd name="T24" fmla="*/ 13 w 25"/>
                  <a:gd name="T25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3" y="23"/>
                      <a:pt x="12" y="23"/>
                      <a:pt x="12" y="23"/>
                    </a:cubicBezTo>
                    <a:cubicBezTo>
                      <a:pt x="5" y="22"/>
                      <a:pt x="0" y="17"/>
                      <a:pt x="1" y="10"/>
                    </a:cubicBezTo>
                    <a:cubicBezTo>
                      <a:pt x="1" y="4"/>
                      <a:pt x="7" y="0"/>
                      <a:pt x="14" y="0"/>
                    </a:cubicBezTo>
                    <a:cubicBezTo>
                      <a:pt x="17" y="0"/>
                      <a:pt x="20" y="2"/>
                      <a:pt x="22" y="4"/>
                    </a:cubicBezTo>
                    <a:cubicBezTo>
                      <a:pt x="24" y="6"/>
                      <a:pt x="25" y="9"/>
                      <a:pt x="25" y="12"/>
                    </a:cubicBezTo>
                    <a:cubicBezTo>
                      <a:pt x="24" y="18"/>
                      <a:pt x="19" y="23"/>
                      <a:pt x="13" y="23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10"/>
                      <a:pt x="9" y="11"/>
                    </a:cubicBezTo>
                    <a:cubicBezTo>
                      <a:pt x="9" y="13"/>
                      <a:pt x="10" y="14"/>
                      <a:pt x="13" y="15"/>
                    </a:cubicBezTo>
                    <a:cubicBezTo>
                      <a:pt x="15" y="15"/>
                      <a:pt x="17" y="14"/>
                      <a:pt x="17" y="12"/>
                    </a:cubicBezTo>
                    <a:cubicBezTo>
                      <a:pt x="17" y="11"/>
                      <a:pt x="16" y="10"/>
                      <a:pt x="16" y="10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30" name="Freeform 276"/>
              <p:cNvSpPr>
                <a:spLocks noEditPoints="1"/>
              </p:cNvSpPr>
              <p:nvPr/>
            </p:nvSpPr>
            <p:spPr bwMode="auto">
              <a:xfrm>
                <a:off x="-3694114" y="3198813"/>
                <a:ext cx="53975" cy="49213"/>
              </a:xfrm>
              <a:custGeom>
                <a:avLst/>
                <a:gdLst>
                  <a:gd name="T0" fmla="*/ 13 w 25"/>
                  <a:gd name="T1" fmla="*/ 23 h 23"/>
                  <a:gd name="T2" fmla="*/ 11 w 25"/>
                  <a:gd name="T3" fmla="*/ 23 h 23"/>
                  <a:gd name="T4" fmla="*/ 0 w 25"/>
                  <a:gd name="T5" fmla="*/ 10 h 23"/>
                  <a:gd name="T6" fmla="*/ 14 w 25"/>
                  <a:gd name="T7" fmla="*/ 1 h 23"/>
                  <a:gd name="T8" fmla="*/ 22 w 25"/>
                  <a:gd name="T9" fmla="*/ 5 h 23"/>
                  <a:gd name="T10" fmla="*/ 24 w 25"/>
                  <a:gd name="T11" fmla="*/ 13 h 23"/>
                  <a:gd name="T12" fmla="*/ 13 w 25"/>
                  <a:gd name="T13" fmla="*/ 23 h 23"/>
                  <a:gd name="T14" fmla="*/ 12 w 25"/>
                  <a:gd name="T15" fmla="*/ 9 h 23"/>
                  <a:gd name="T16" fmla="*/ 8 w 25"/>
                  <a:gd name="T17" fmla="*/ 11 h 23"/>
                  <a:gd name="T18" fmla="*/ 12 w 25"/>
                  <a:gd name="T19" fmla="*/ 15 h 23"/>
                  <a:gd name="T20" fmla="*/ 16 w 25"/>
                  <a:gd name="T21" fmla="*/ 12 h 23"/>
                  <a:gd name="T22" fmla="*/ 16 w 25"/>
                  <a:gd name="T23" fmla="*/ 10 h 23"/>
                  <a:gd name="T24" fmla="*/ 13 w 25"/>
                  <a:gd name="T25" fmla="*/ 9 h 23"/>
                  <a:gd name="T26" fmla="*/ 12 w 25"/>
                  <a:gd name="T27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2" y="23"/>
                      <a:pt x="11" y="23"/>
                      <a:pt x="11" y="23"/>
                    </a:cubicBezTo>
                    <a:cubicBezTo>
                      <a:pt x="4" y="22"/>
                      <a:pt x="0" y="16"/>
                      <a:pt x="0" y="10"/>
                    </a:cubicBezTo>
                    <a:cubicBezTo>
                      <a:pt x="1" y="4"/>
                      <a:pt x="7" y="0"/>
                      <a:pt x="14" y="1"/>
                    </a:cubicBezTo>
                    <a:cubicBezTo>
                      <a:pt x="17" y="1"/>
                      <a:pt x="20" y="3"/>
                      <a:pt x="22" y="5"/>
                    </a:cubicBezTo>
                    <a:cubicBezTo>
                      <a:pt x="24" y="8"/>
                      <a:pt x="25" y="11"/>
                      <a:pt x="24" y="13"/>
                    </a:cubicBezTo>
                    <a:cubicBezTo>
                      <a:pt x="24" y="19"/>
                      <a:pt x="19" y="23"/>
                      <a:pt x="13" y="23"/>
                    </a:cubicBezTo>
                    <a:close/>
                    <a:moveTo>
                      <a:pt x="12" y="9"/>
                    </a:moveTo>
                    <a:cubicBezTo>
                      <a:pt x="10" y="9"/>
                      <a:pt x="9" y="10"/>
                      <a:pt x="8" y="11"/>
                    </a:cubicBezTo>
                    <a:cubicBezTo>
                      <a:pt x="8" y="13"/>
                      <a:pt x="10" y="15"/>
                      <a:pt x="12" y="15"/>
                    </a:cubicBezTo>
                    <a:cubicBezTo>
                      <a:pt x="14" y="16"/>
                      <a:pt x="16" y="14"/>
                      <a:pt x="16" y="12"/>
                    </a:cubicBezTo>
                    <a:cubicBezTo>
                      <a:pt x="16" y="11"/>
                      <a:pt x="16" y="11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31" name="Freeform 277"/>
              <p:cNvSpPr>
                <a:spLocks noEditPoints="1"/>
              </p:cNvSpPr>
              <p:nvPr/>
            </p:nvSpPr>
            <p:spPr bwMode="auto">
              <a:xfrm>
                <a:off x="-3700464" y="3230563"/>
                <a:ext cx="57150" cy="49213"/>
              </a:xfrm>
              <a:custGeom>
                <a:avLst/>
                <a:gdLst>
                  <a:gd name="T0" fmla="*/ 14 w 26"/>
                  <a:gd name="T1" fmla="*/ 23 h 23"/>
                  <a:gd name="T2" fmla="*/ 11 w 26"/>
                  <a:gd name="T3" fmla="*/ 23 h 23"/>
                  <a:gd name="T4" fmla="*/ 1 w 26"/>
                  <a:gd name="T5" fmla="*/ 9 h 23"/>
                  <a:gd name="T6" fmla="*/ 13 w 26"/>
                  <a:gd name="T7" fmla="*/ 0 h 23"/>
                  <a:gd name="T8" fmla="*/ 15 w 26"/>
                  <a:gd name="T9" fmla="*/ 0 h 23"/>
                  <a:gd name="T10" fmla="*/ 23 w 26"/>
                  <a:gd name="T11" fmla="*/ 5 h 23"/>
                  <a:gd name="T12" fmla="*/ 25 w 26"/>
                  <a:gd name="T13" fmla="*/ 13 h 23"/>
                  <a:gd name="T14" fmla="*/ 14 w 26"/>
                  <a:gd name="T15" fmla="*/ 23 h 23"/>
                  <a:gd name="T16" fmla="*/ 13 w 26"/>
                  <a:gd name="T17" fmla="*/ 8 h 23"/>
                  <a:gd name="T18" fmla="*/ 9 w 26"/>
                  <a:gd name="T19" fmla="*/ 11 h 23"/>
                  <a:gd name="T20" fmla="*/ 13 w 26"/>
                  <a:gd name="T21" fmla="*/ 15 h 23"/>
                  <a:gd name="T22" fmla="*/ 17 w 26"/>
                  <a:gd name="T23" fmla="*/ 12 h 23"/>
                  <a:gd name="T24" fmla="*/ 17 w 26"/>
                  <a:gd name="T25" fmla="*/ 10 h 23"/>
                  <a:gd name="T26" fmla="*/ 14 w 26"/>
                  <a:gd name="T27" fmla="*/ 8 h 23"/>
                  <a:gd name="T28" fmla="*/ 13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3" y="23"/>
                      <a:pt x="12" y="23"/>
                      <a:pt x="11" y="23"/>
                    </a:cubicBezTo>
                    <a:cubicBezTo>
                      <a:pt x="5" y="21"/>
                      <a:pt x="0" y="15"/>
                      <a:pt x="1" y="9"/>
                    </a:cubicBezTo>
                    <a:cubicBezTo>
                      <a:pt x="2" y="4"/>
                      <a:pt x="7" y="0"/>
                      <a:pt x="13" y="0"/>
                    </a:cubicBezTo>
                    <a:cubicBezTo>
                      <a:pt x="14" y="0"/>
                      <a:pt x="14" y="0"/>
                      <a:pt x="15" y="0"/>
                    </a:cubicBezTo>
                    <a:cubicBezTo>
                      <a:pt x="18" y="1"/>
                      <a:pt x="21" y="2"/>
                      <a:pt x="23" y="5"/>
                    </a:cubicBezTo>
                    <a:cubicBezTo>
                      <a:pt x="25" y="8"/>
                      <a:pt x="26" y="11"/>
                      <a:pt x="25" y="13"/>
                    </a:cubicBezTo>
                    <a:cubicBezTo>
                      <a:pt x="24" y="19"/>
                      <a:pt x="19" y="23"/>
                      <a:pt x="14" y="23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9" y="12"/>
                      <a:pt x="11" y="14"/>
                      <a:pt x="13" y="15"/>
                    </a:cubicBezTo>
                    <a:cubicBezTo>
                      <a:pt x="15" y="15"/>
                      <a:pt x="17" y="14"/>
                      <a:pt x="17" y="12"/>
                    </a:cubicBezTo>
                    <a:cubicBezTo>
                      <a:pt x="17" y="11"/>
                      <a:pt x="17" y="10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32" name="Freeform 278"/>
              <p:cNvSpPr>
                <a:spLocks noEditPoints="1"/>
              </p:cNvSpPr>
              <p:nvPr/>
            </p:nvSpPr>
            <p:spPr bwMode="auto">
              <a:xfrm>
                <a:off x="-3706814" y="3260725"/>
                <a:ext cx="55563" cy="49213"/>
              </a:xfrm>
              <a:custGeom>
                <a:avLst/>
                <a:gdLst>
                  <a:gd name="T0" fmla="*/ 14 w 26"/>
                  <a:gd name="T1" fmla="*/ 23 h 23"/>
                  <a:gd name="T2" fmla="*/ 11 w 26"/>
                  <a:gd name="T3" fmla="*/ 23 h 23"/>
                  <a:gd name="T4" fmla="*/ 2 w 26"/>
                  <a:gd name="T5" fmla="*/ 9 h 23"/>
                  <a:gd name="T6" fmla="*/ 7 w 26"/>
                  <a:gd name="T7" fmla="*/ 2 h 23"/>
                  <a:gd name="T8" fmla="*/ 16 w 26"/>
                  <a:gd name="T9" fmla="*/ 1 h 23"/>
                  <a:gd name="T10" fmla="*/ 23 w 26"/>
                  <a:gd name="T11" fmla="*/ 5 h 23"/>
                  <a:gd name="T12" fmla="*/ 25 w 26"/>
                  <a:gd name="T13" fmla="*/ 14 h 23"/>
                  <a:gd name="T14" fmla="*/ 14 w 26"/>
                  <a:gd name="T15" fmla="*/ 23 h 23"/>
                  <a:gd name="T16" fmla="*/ 13 w 26"/>
                  <a:gd name="T17" fmla="*/ 8 h 23"/>
                  <a:gd name="T18" fmla="*/ 11 w 26"/>
                  <a:gd name="T19" fmla="*/ 9 h 23"/>
                  <a:gd name="T20" fmla="*/ 9 w 26"/>
                  <a:gd name="T21" fmla="*/ 11 h 23"/>
                  <a:gd name="T22" fmla="*/ 13 w 26"/>
                  <a:gd name="T23" fmla="*/ 15 h 23"/>
                  <a:gd name="T24" fmla="*/ 17 w 26"/>
                  <a:gd name="T25" fmla="*/ 13 h 23"/>
                  <a:gd name="T26" fmla="*/ 17 w 26"/>
                  <a:gd name="T27" fmla="*/ 10 h 23"/>
                  <a:gd name="T28" fmla="*/ 14 w 26"/>
                  <a:gd name="T29" fmla="*/ 9 h 23"/>
                  <a:gd name="T30" fmla="*/ 13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3" y="23"/>
                      <a:pt x="12" y="23"/>
                      <a:pt x="11" y="23"/>
                    </a:cubicBezTo>
                    <a:cubicBezTo>
                      <a:pt x="4" y="21"/>
                      <a:pt x="0" y="15"/>
                      <a:pt x="2" y="9"/>
                    </a:cubicBezTo>
                    <a:cubicBezTo>
                      <a:pt x="2" y="6"/>
                      <a:pt x="4" y="4"/>
                      <a:pt x="7" y="2"/>
                    </a:cubicBezTo>
                    <a:cubicBezTo>
                      <a:pt x="9" y="1"/>
                      <a:pt x="13" y="0"/>
                      <a:pt x="16" y="1"/>
                    </a:cubicBezTo>
                    <a:cubicBezTo>
                      <a:pt x="19" y="1"/>
                      <a:pt x="22" y="3"/>
                      <a:pt x="23" y="5"/>
                    </a:cubicBezTo>
                    <a:cubicBezTo>
                      <a:pt x="25" y="8"/>
                      <a:pt x="26" y="11"/>
                      <a:pt x="25" y="14"/>
                    </a:cubicBezTo>
                    <a:cubicBezTo>
                      <a:pt x="24" y="19"/>
                      <a:pt x="19" y="23"/>
                      <a:pt x="14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9"/>
                      <a:pt x="11" y="9"/>
                    </a:cubicBezTo>
                    <a:cubicBezTo>
                      <a:pt x="10" y="9"/>
                      <a:pt x="10" y="10"/>
                      <a:pt x="9" y="11"/>
                    </a:cubicBezTo>
                    <a:cubicBezTo>
                      <a:pt x="9" y="12"/>
                      <a:pt x="11" y="14"/>
                      <a:pt x="13" y="15"/>
                    </a:cubicBezTo>
                    <a:cubicBezTo>
                      <a:pt x="15" y="15"/>
                      <a:pt x="17" y="14"/>
                      <a:pt x="17" y="13"/>
                    </a:cubicBezTo>
                    <a:cubicBezTo>
                      <a:pt x="18" y="12"/>
                      <a:pt x="17" y="11"/>
                      <a:pt x="17" y="10"/>
                    </a:cubicBezTo>
                    <a:cubicBezTo>
                      <a:pt x="16" y="9"/>
                      <a:pt x="15" y="9"/>
                      <a:pt x="14" y="9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33" name="Freeform 279"/>
              <p:cNvSpPr>
                <a:spLocks noEditPoints="1"/>
              </p:cNvSpPr>
              <p:nvPr/>
            </p:nvSpPr>
            <p:spPr bwMode="auto">
              <a:xfrm>
                <a:off x="-3713164" y="3290888"/>
                <a:ext cx="53975" cy="49213"/>
              </a:xfrm>
              <a:custGeom>
                <a:avLst/>
                <a:gdLst>
                  <a:gd name="T0" fmla="*/ 13 w 25"/>
                  <a:gd name="T1" fmla="*/ 23 h 23"/>
                  <a:gd name="T2" fmla="*/ 10 w 25"/>
                  <a:gd name="T3" fmla="*/ 23 h 23"/>
                  <a:gd name="T4" fmla="*/ 1 w 25"/>
                  <a:gd name="T5" fmla="*/ 9 h 23"/>
                  <a:gd name="T6" fmla="*/ 13 w 25"/>
                  <a:gd name="T7" fmla="*/ 0 h 23"/>
                  <a:gd name="T8" fmla="*/ 16 w 25"/>
                  <a:gd name="T9" fmla="*/ 1 h 23"/>
                  <a:gd name="T10" fmla="*/ 24 w 25"/>
                  <a:gd name="T11" fmla="*/ 7 h 23"/>
                  <a:gd name="T12" fmla="*/ 25 w 25"/>
                  <a:gd name="T13" fmla="*/ 15 h 23"/>
                  <a:gd name="T14" fmla="*/ 13 w 25"/>
                  <a:gd name="T15" fmla="*/ 23 h 23"/>
                  <a:gd name="T16" fmla="*/ 13 w 25"/>
                  <a:gd name="T17" fmla="*/ 9 h 23"/>
                  <a:gd name="T18" fmla="*/ 9 w 25"/>
                  <a:gd name="T19" fmla="*/ 11 h 23"/>
                  <a:gd name="T20" fmla="*/ 12 w 25"/>
                  <a:gd name="T21" fmla="*/ 15 h 23"/>
                  <a:gd name="T22" fmla="*/ 17 w 25"/>
                  <a:gd name="T23" fmla="*/ 13 h 23"/>
                  <a:gd name="T24" fmla="*/ 17 w 25"/>
                  <a:gd name="T25" fmla="*/ 11 h 23"/>
                  <a:gd name="T26" fmla="*/ 14 w 25"/>
                  <a:gd name="T27" fmla="*/ 9 h 23"/>
                  <a:gd name="T28" fmla="*/ 13 w 25"/>
                  <a:gd name="T29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2" y="23"/>
                      <a:pt x="11" y="23"/>
                      <a:pt x="10" y="23"/>
                    </a:cubicBezTo>
                    <a:cubicBezTo>
                      <a:pt x="3" y="21"/>
                      <a:pt x="0" y="14"/>
                      <a:pt x="1" y="9"/>
                    </a:cubicBezTo>
                    <a:cubicBezTo>
                      <a:pt x="3" y="4"/>
                      <a:pt x="7" y="0"/>
                      <a:pt x="13" y="0"/>
                    </a:cubicBezTo>
                    <a:cubicBezTo>
                      <a:pt x="14" y="0"/>
                      <a:pt x="15" y="1"/>
                      <a:pt x="16" y="1"/>
                    </a:cubicBezTo>
                    <a:cubicBezTo>
                      <a:pt x="19" y="2"/>
                      <a:pt x="22" y="4"/>
                      <a:pt x="24" y="7"/>
                    </a:cubicBezTo>
                    <a:cubicBezTo>
                      <a:pt x="25" y="9"/>
                      <a:pt x="25" y="12"/>
                      <a:pt x="25" y="15"/>
                    </a:cubicBezTo>
                    <a:cubicBezTo>
                      <a:pt x="23" y="20"/>
                      <a:pt x="19" y="23"/>
                      <a:pt x="13" y="23"/>
                    </a:cubicBezTo>
                    <a:close/>
                    <a:moveTo>
                      <a:pt x="13" y="9"/>
                    </a:moveTo>
                    <a:cubicBezTo>
                      <a:pt x="11" y="9"/>
                      <a:pt x="9" y="10"/>
                      <a:pt x="9" y="11"/>
                    </a:cubicBezTo>
                    <a:cubicBezTo>
                      <a:pt x="9" y="12"/>
                      <a:pt x="10" y="14"/>
                      <a:pt x="12" y="15"/>
                    </a:cubicBezTo>
                    <a:cubicBezTo>
                      <a:pt x="14" y="16"/>
                      <a:pt x="16" y="15"/>
                      <a:pt x="17" y="13"/>
                    </a:cubicBezTo>
                    <a:cubicBezTo>
                      <a:pt x="17" y="12"/>
                      <a:pt x="17" y="11"/>
                      <a:pt x="17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3" y="9"/>
                      <a:pt x="13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34" name="Freeform 280"/>
              <p:cNvSpPr>
                <a:spLocks noEditPoints="1"/>
              </p:cNvSpPr>
              <p:nvPr/>
            </p:nvSpPr>
            <p:spPr bwMode="auto">
              <a:xfrm>
                <a:off x="-3654426" y="3146425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12 w 25"/>
                  <a:gd name="T3" fmla="*/ 24 h 24"/>
                  <a:gd name="T4" fmla="*/ 1 w 25"/>
                  <a:gd name="T5" fmla="*/ 12 h 24"/>
                  <a:gd name="T6" fmla="*/ 13 w 25"/>
                  <a:gd name="T7" fmla="*/ 0 h 24"/>
                  <a:gd name="T8" fmla="*/ 13 w 25"/>
                  <a:gd name="T9" fmla="*/ 0 h 24"/>
                  <a:gd name="T10" fmla="*/ 22 w 25"/>
                  <a:gd name="T11" fmla="*/ 4 h 24"/>
                  <a:gd name="T12" fmla="*/ 25 w 25"/>
                  <a:gd name="T13" fmla="*/ 13 h 24"/>
                  <a:gd name="T14" fmla="*/ 13 w 25"/>
                  <a:gd name="T15" fmla="*/ 24 h 24"/>
                  <a:gd name="T16" fmla="*/ 13 w 25"/>
                  <a:gd name="T17" fmla="*/ 9 h 24"/>
                  <a:gd name="T18" fmla="*/ 9 w 25"/>
                  <a:gd name="T19" fmla="*/ 12 h 24"/>
                  <a:gd name="T20" fmla="*/ 13 w 25"/>
                  <a:gd name="T21" fmla="*/ 16 h 24"/>
                  <a:gd name="T22" fmla="*/ 17 w 25"/>
                  <a:gd name="T23" fmla="*/ 12 h 24"/>
                  <a:gd name="T24" fmla="*/ 16 w 25"/>
                  <a:gd name="T25" fmla="*/ 10 h 24"/>
                  <a:gd name="T26" fmla="*/ 13 w 25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5" y="23"/>
                      <a:pt x="0" y="18"/>
                      <a:pt x="1" y="12"/>
                    </a:cubicBezTo>
                    <a:cubicBezTo>
                      <a:pt x="1" y="5"/>
                      <a:pt x="6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6" y="1"/>
                      <a:pt x="19" y="2"/>
                      <a:pt x="22" y="4"/>
                    </a:cubicBezTo>
                    <a:cubicBezTo>
                      <a:pt x="24" y="7"/>
                      <a:pt x="25" y="10"/>
                      <a:pt x="25" y="13"/>
                    </a:cubicBezTo>
                    <a:cubicBezTo>
                      <a:pt x="25" y="19"/>
                      <a:pt x="19" y="24"/>
                      <a:pt x="13" y="24"/>
                    </a:cubicBezTo>
                    <a:close/>
                    <a:moveTo>
                      <a:pt x="13" y="9"/>
                    </a:moveTo>
                    <a:cubicBezTo>
                      <a:pt x="11" y="9"/>
                      <a:pt x="9" y="10"/>
                      <a:pt x="9" y="12"/>
                    </a:cubicBezTo>
                    <a:cubicBezTo>
                      <a:pt x="9" y="14"/>
                      <a:pt x="10" y="16"/>
                      <a:pt x="13" y="16"/>
                    </a:cubicBezTo>
                    <a:cubicBezTo>
                      <a:pt x="15" y="16"/>
                      <a:pt x="17" y="14"/>
                      <a:pt x="17" y="12"/>
                    </a:cubicBezTo>
                    <a:cubicBezTo>
                      <a:pt x="17" y="11"/>
                      <a:pt x="16" y="11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35" name="Freeform 281"/>
              <p:cNvSpPr>
                <a:spLocks noEditPoints="1"/>
              </p:cNvSpPr>
              <p:nvPr/>
            </p:nvSpPr>
            <p:spPr bwMode="auto">
              <a:xfrm>
                <a:off x="-3657601" y="3179763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11 w 25"/>
                  <a:gd name="T3" fmla="*/ 24 h 24"/>
                  <a:gd name="T4" fmla="*/ 3 w 25"/>
                  <a:gd name="T5" fmla="*/ 20 h 24"/>
                  <a:gd name="T6" fmla="*/ 1 w 25"/>
                  <a:gd name="T7" fmla="*/ 11 h 24"/>
                  <a:gd name="T8" fmla="*/ 13 w 25"/>
                  <a:gd name="T9" fmla="*/ 1 h 24"/>
                  <a:gd name="T10" fmla="*/ 22 w 25"/>
                  <a:gd name="T11" fmla="*/ 5 h 24"/>
                  <a:gd name="T12" fmla="*/ 25 w 25"/>
                  <a:gd name="T13" fmla="*/ 14 h 24"/>
                  <a:gd name="T14" fmla="*/ 20 w 25"/>
                  <a:gd name="T15" fmla="*/ 22 h 24"/>
                  <a:gd name="T16" fmla="*/ 13 w 25"/>
                  <a:gd name="T17" fmla="*/ 24 h 24"/>
                  <a:gd name="T18" fmla="*/ 13 w 25"/>
                  <a:gd name="T19" fmla="*/ 9 h 24"/>
                  <a:gd name="T20" fmla="*/ 9 w 25"/>
                  <a:gd name="T21" fmla="*/ 12 h 24"/>
                  <a:gd name="T22" fmla="*/ 9 w 25"/>
                  <a:gd name="T23" fmla="*/ 15 h 24"/>
                  <a:gd name="T24" fmla="*/ 12 w 25"/>
                  <a:gd name="T25" fmla="*/ 16 h 24"/>
                  <a:gd name="T26" fmla="*/ 15 w 25"/>
                  <a:gd name="T27" fmla="*/ 15 h 24"/>
                  <a:gd name="T28" fmla="*/ 17 w 25"/>
                  <a:gd name="T29" fmla="*/ 13 h 24"/>
                  <a:gd name="T30" fmla="*/ 16 w 25"/>
                  <a:gd name="T31" fmla="*/ 10 h 24"/>
                  <a:gd name="T32" fmla="*/ 13 w 25"/>
                  <a:gd name="T3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2" y="24"/>
                      <a:pt x="11" y="24"/>
                    </a:cubicBezTo>
                    <a:cubicBezTo>
                      <a:pt x="8" y="24"/>
                      <a:pt x="5" y="22"/>
                      <a:pt x="3" y="20"/>
                    </a:cubicBezTo>
                    <a:cubicBezTo>
                      <a:pt x="1" y="18"/>
                      <a:pt x="0" y="15"/>
                      <a:pt x="1" y="11"/>
                    </a:cubicBezTo>
                    <a:cubicBezTo>
                      <a:pt x="1" y="5"/>
                      <a:pt x="7" y="0"/>
                      <a:pt x="13" y="1"/>
                    </a:cubicBezTo>
                    <a:cubicBezTo>
                      <a:pt x="17" y="1"/>
                      <a:pt x="20" y="2"/>
                      <a:pt x="22" y="5"/>
                    </a:cubicBezTo>
                    <a:cubicBezTo>
                      <a:pt x="24" y="7"/>
                      <a:pt x="25" y="10"/>
                      <a:pt x="25" y="14"/>
                    </a:cubicBezTo>
                    <a:cubicBezTo>
                      <a:pt x="25" y="17"/>
                      <a:pt x="23" y="20"/>
                      <a:pt x="20" y="22"/>
                    </a:cubicBezTo>
                    <a:cubicBezTo>
                      <a:pt x="18" y="23"/>
                      <a:pt x="15" y="24"/>
                      <a:pt x="13" y="24"/>
                    </a:cubicBezTo>
                    <a:close/>
                    <a:moveTo>
                      <a:pt x="13" y="9"/>
                    </a:moveTo>
                    <a:cubicBezTo>
                      <a:pt x="10" y="9"/>
                      <a:pt x="9" y="10"/>
                      <a:pt x="9" y="12"/>
                    </a:cubicBezTo>
                    <a:cubicBezTo>
                      <a:pt x="9" y="13"/>
                      <a:pt x="9" y="14"/>
                      <a:pt x="9" y="15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2"/>
                      <a:pt x="16" y="11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36" name="Freeform 282"/>
              <p:cNvSpPr>
                <a:spLocks noEditPoints="1"/>
              </p:cNvSpPr>
              <p:nvPr/>
            </p:nvSpPr>
            <p:spPr bwMode="auto">
              <a:xfrm>
                <a:off x="-3660776" y="3211513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11 w 25"/>
                  <a:gd name="T3" fmla="*/ 24 h 24"/>
                  <a:gd name="T4" fmla="*/ 1 w 25"/>
                  <a:gd name="T5" fmla="*/ 11 h 24"/>
                  <a:gd name="T6" fmla="*/ 14 w 25"/>
                  <a:gd name="T7" fmla="*/ 1 h 24"/>
                  <a:gd name="T8" fmla="*/ 22 w 25"/>
                  <a:gd name="T9" fmla="*/ 6 h 24"/>
                  <a:gd name="T10" fmla="*/ 25 w 25"/>
                  <a:gd name="T11" fmla="*/ 14 h 24"/>
                  <a:gd name="T12" fmla="*/ 13 w 25"/>
                  <a:gd name="T13" fmla="*/ 24 h 24"/>
                  <a:gd name="T14" fmla="*/ 13 w 25"/>
                  <a:gd name="T15" fmla="*/ 9 h 24"/>
                  <a:gd name="T16" fmla="*/ 9 w 25"/>
                  <a:gd name="T17" fmla="*/ 12 h 24"/>
                  <a:gd name="T18" fmla="*/ 12 w 25"/>
                  <a:gd name="T19" fmla="*/ 16 h 24"/>
                  <a:gd name="T20" fmla="*/ 13 w 25"/>
                  <a:gd name="T21" fmla="*/ 16 h 24"/>
                  <a:gd name="T22" fmla="*/ 17 w 25"/>
                  <a:gd name="T23" fmla="*/ 13 h 24"/>
                  <a:gd name="T24" fmla="*/ 16 w 25"/>
                  <a:gd name="T25" fmla="*/ 11 h 24"/>
                  <a:gd name="T26" fmla="*/ 13 w 25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2" y="24"/>
                      <a:pt x="11" y="24"/>
                    </a:cubicBezTo>
                    <a:cubicBezTo>
                      <a:pt x="5" y="23"/>
                      <a:pt x="0" y="17"/>
                      <a:pt x="1" y="11"/>
                    </a:cubicBezTo>
                    <a:cubicBezTo>
                      <a:pt x="2" y="5"/>
                      <a:pt x="7" y="0"/>
                      <a:pt x="14" y="1"/>
                    </a:cubicBezTo>
                    <a:cubicBezTo>
                      <a:pt x="18" y="1"/>
                      <a:pt x="20" y="3"/>
                      <a:pt x="22" y="6"/>
                    </a:cubicBezTo>
                    <a:cubicBezTo>
                      <a:pt x="24" y="8"/>
                      <a:pt x="25" y="11"/>
                      <a:pt x="25" y="14"/>
                    </a:cubicBezTo>
                    <a:cubicBezTo>
                      <a:pt x="24" y="20"/>
                      <a:pt x="19" y="24"/>
                      <a:pt x="13" y="24"/>
                    </a:cubicBezTo>
                    <a:close/>
                    <a:moveTo>
                      <a:pt x="13" y="9"/>
                    </a:moveTo>
                    <a:cubicBezTo>
                      <a:pt x="11" y="9"/>
                      <a:pt x="9" y="10"/>
                      <a:pt x="9" y="12"/>
                    </a:cubicBezTo>
                    <a:cubicBezTo>
                      <a:pt x="9" y="14"/>
                      <a:pt x="10" y="16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5" y="16"/>
                      <a:pt x="17" y="15"/>
                      <a:pt x="17" y="13"/>
                    </a:cubicBezTo>
                    <a:cubicBezTo>
                      <a:pt x="17" y="12"/>
                      <a:pt x="17" y="11"/>
                      <a:pt x="16" y="11"/>
                    </a:cubicBezTo>
                    <a:cubicBezTo>
                      <a:pt x="15" y="10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37" name="Freeform 283"/>
              <p:cNvSpPr>
                <a:spLocks noEditPoints="1"/>
              </p:cNvSpPr>
              <p:nvPr/>
            </p:nvSpPr>
            <p:spPr bwMode="auto">
              <a:xfrm>
                <a:off x="-3665539" y="3246438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10 w 25"/>
                  <a:gd name="T3" fmla="*/ 23 h 24"/>
                  <a:gd name="T4" fmla="*/ 2 w 25"/>
                  <a:gd name="T5" fmla="*/ 18 h 24"/>
                  <a:gd name="T6" fmla="*/ 0 w 25"/>
                  <a:gd name="T7" fmla="*/ 10 h 24"/>
                  <a:gd name="T8" fmla="*/ 12 w 25"/>
                  <a:gd name="T9" fmla="*/ 0 h 24"/>
                  <a:gd name="T10" fmla="*/ 14 w 25"/>
                  <a:gd name="T11" fmla="*/ 0 h 24"/>
                  <a:gd name="T12" fmla="*/ 22 w 25"/>
                  <a:gd name="T13" fmla="*/ 5 h 24"/>
                  <a:gd name="T14" fmla="*/ 24 w 25"/>
                  <a:gd name="T15" fmla="*/ 14 h 24"/>
                  <a:gd name="T16" fmla="*/ 19 w 25"/>
                  <a:gd name="T17" fmla="*/ 22 h 24"/>
                  <a:gd name="T18" fmla="*/ 13 w 25"/>
                  <a:gd name="T19" fmla="*/ 24 h 24"/>
                  <a:gd name="T20" fmla="*/ 12 w 25"/>
                  <a:gd name="T21" fmla="*/ 8 h 24"/>
                  <a:gd name="T22" fmla="*/ 8 w 25"/>
                  <a:gd name="T23" fmla="*/ 11 h 24"/>
                  <a:gd name="T24" fmla="*/ 9 w 25"/>
                  <a:gd name="T25" fmla="*/ 14 h 24"/>
                  <a:gd name="T26" fmla="*/ 12 w 25"/>
                  <a:gd name="T27" fmla="*/ 15 h 24"/>
                  <a:gd name="T28" fmla="*/ 15 w 25"/>
                  <a:gd name="T29" fmla="*/ 15 h 24"/>
                  <a:gd name="T30" fmla="*/ 16 w 25"/>
                  <a:gd name="T31" fmla="*/ 13 h 24"/>
                  <a:gd name="T32" fmla="*/ 16 w 25"/>
                  <a:gd name="T33" fmla="*/ 10 h 24"/>
                  <a:gd name="T34" fmla="*/ 13 w 25"/>
                  <a:gd name="T35" fmla="*/ 8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1" y="23"/>
                      <a:pt x="10" y="23"/>
                    </a:cubicBezTo>
                    <a:cubicBezTo>
                      <a:pt x="7" y="23"/>
                      <a:pt x="4" y="21"/>
                      <a:pt x="2" y="18"/>
                    </a:cubicBezTo>
                    <a:cubicBezTo>
                      <a:pt x="1" y="16"/>
                      <a:pt x="0" y="13"/>
                      <a:pt x="0" y="10"/>
                    </a:cubicBezTo>
                    <a:cubicBezTo>
                      <a:pt x="1" y="4"/>
                      <a:pt x="6" y="0"/>
                      <a:pt x="12" y="0"/>
                    </a:cubicBezTo>
                    <a:cubicBezTo>
                      <a:pt x="13" y="0"/>
                      <a:pt x="14" y="0"/>
                      <a:pt x="14" y="0"/>
                    </a:cubicBezTo>
                    <a:cubicBezTo>
                      <a:pt x="18" y="1"/>
                      <a:pt x="20" y="3"/>
                      <a:pt x="22" y="5"/>
                    </a:cubicBezTo>
                    <a:cubicBezTo>
                      <a:pt x="24" y="8"/>
                      <a:pt x="25" y="11"/>
                      <a:pt x="24" y="14"/>
                    </a:cubicBezTo>
                    <a:cubicBezTo>
                      <a:pt x="24" y="17"/>
                      <a:pt x="22" y="20"/>
                      <a:pt x="19" y="22"/>
                    </a:cubicBezTo>
                    <a:cubicBezTo>
                      <a:pt x="17" y="23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8" y="11"/>
                    </a:cubicBezTo>
                    <a:cubicBezTo>
                      <a:pt x="8" y="12"/>
                      <a:pt x="9" y="13"/>
                      <a:pt x="9" y="14"/>
                    </a:cubicBezTo>
                    <a:cubicBezTo>
                      <a:pt x="10" y="15"/>
                      <a:pt x="11" y="15"/>
                      <a:pt x="12" y="15"/>
                    </a:cubicBezTo>
                    <a:cubicBezTo>
                      <a:pt x="13" y="16"/>
                      <a:pt x="14" y="15"/>
                      <a:pt x="15" y="15"/>
                    </a:cubicBezTo>
                    <a:cubicBezTo>
                      <a:pt x="16" y="14"/>
                      <a:pt x="16" y="14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9"/>
                      <a:pt x="14" y="8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38" name="Freeform 284"/>
              <p:cNvSpPr>
                <a:spLocks noEditPoints="1"/>
              </p:cNvSpPr>
              <p:nvPr/>
            </p:nvSpPr>
            <p:spPr bwMode="auto">
              <a:xfrm>
                <a:off x="-3673476" y="3278188"/>
                <a:ext cx="55563" cy="50800"/>
              </a:xfrm>
              <a:custGeom>
                <a:avLst/>
                <a:gdLst>
                  <a:gd name="T0" fmla="*/ 14 w 26"/>
                  <a:gd name="T1" fmla="*/ 24 h 24"/>
                  <a:gd name="T2" fmla="*/ 10 w 26"/>
                  <a:gd name="T3" fmla="*/ 23 h 24"/>
                  <a:gd name="T4" fmla="*/ 1 w 26"/>
                  <a:gd name="T5" fmla="*/ 9 h 24"/>
                  <a:gd name="T6" fmla="*/ 13 w 26"/>
                  <a:gd name="T7" fmla="*/ 0 h 24"/>
                  <a:gd name="T8" fmla="*/ 16 w 26"/>
                  <a:gd name="T9" fmla="*/ 0 h 24"/>
                  <a:gd name="T10" fmla="*/ 23 w 26"/>
                  <a:gd name="T11" fmla="*/ 6 h 24"/>
                  <a:gd name="T12" fmla="*/ 25 w 26"/>
                  <a:gd name="T13" fmla="*/ 15 h 24"/>
                  <a:gd name="T14" fmla="*/ 14 w 26"/>
                  <a:gd name="T15" fmla="*/ 24 h 24"/>
                  <a:gd name="T16" fmla="*/ 13 w 26"/>
                  <a:gd name="T17" fmla="*/ 8 h 24"/>
                  <a:gd name="T18" fmla="*/ 9 w 26"/>
                  <a:gd name="T19" fmla="*/ 11 h 24"/>
                  <a:gd name="T20" fmla="*/ 12 w 26"/>
                  <a:gd name="T21" fmla="*/ 15 h 24"/>
                  <a:gd name="T22" fmla="*/ 17 w 26"/>
                  <a:gd name="T23" fmla="*/ 13 h 24"/>
                  <a:gd name="T24" fmla="*/ 17 w 26"/>
                  <a:gd name="T25" fmla="*/ 10 h 24"/>
                  <a:gd name="T26" fmla="*/ 14 w 26"/>
                  <a:gd name="T27" fmla="*/ 8 h 24"/>
                  <a:gd name="T28" fmla="*/ 13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2" y="24"/>
                      <a:pt x="11" y="23"/>
                      <a:pt x="10" y="23"/>
                    </a:cubicBezTo>
                    <a:cubicBezTo>
                      <a:pt x="4" y="21"/>
                      <a:pt x="0" y="15"/>
                      <a:pt x="1" y="9"/>
                    </a:cubicBezTo>
                    <a:cubicBezTo>
                      <a:pt x="3" y="4"/>
                      <a:pt x="7" y="0"/>
                      <a:pt x="13" y="0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9" y="1"/>
                      <a:pt x="22" y="3"/>
                      <a:pt x="23" y="6"/>
                    </a:cubicBezTo>
                    <a:cubicBezTo>
                      <a:pt x="25" y="8"/>
                      <a:pt x="26" y="11"/>
                      <a:pt x="25" y="15"/>
                    </a:cubicBezTo>
                    <a:cubicBezTo>
                      <a:pt x="24" y="20"/>
                      <a:pt x="19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3"/>
                      <a:pt x="10" y="15"/>
                      <a:pt x="12" y="15"/>
                    </a:cubicBezTo>
                    <a:cubicBezTo>
                      <a:pt x="15" y="16"/>
                      <a:pt x="17" y="15"/>
                      <a:pt x="17" y="13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6" y="9"/>
                      <a:pt x="15" y="9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39" name="Freeform 285"/>
              <p:cNvSpPr>
                <a:spLocks noEditPoints="1"/>
              </p:cNvSpPr>
              <p:nvPr/>
            </p:nvSpPr>
            <p:spPr bwMode="auto">
              <a:xfrm>
                <a:off x="-3621089" y="3167063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11 w 25"/>
                  <a:gd name="T3" fmla="*/ 24 h 24"/>
                  <a:gd name="T4" fmla="*/ 0 w 25"/>
                  <a:gd name="T5" fmla="*/ 11 h 24"/>
                  <a:gd name="T6" fmla="*/ 13 w 25"/>
                  <a:gd name="T7" fmla="*/ 0 h 24"/>
                  <a:gd name="T8" fmla="*/ 22 w 25"/>
                  <a:gd name="T9" fmla="*/ 4 h 24"/>
                  <a:gd name="T10" fmla="*/ 24 w 25"/>
                  <a:gd name="T11" fmla="*/ 13 h 24"/>
                  <a:gd name="T12" fmla="*/ 13 w 25"/>
                  <a:gd name="T13" fmla="*/ 24 h 24"/>
                  <a:gd name="T14" fmla="*/ 13 w 25"/>
                  <a:gd name="T15" fmla="*/ 8 h 24"/>
                  <a:gd name="T16" fmla="*/ 8 w 25"/>
                  <a:gd name="T17" fmla="*/ 12 h 24"/>
                  <a:gd name="T18" fmla="*/ 12 w 25"/>
                  <a:gd name="T19" fmla="*/ 16 h 24"/>
                  <a:gd name="T20" fmla="*/ 16 w 25"/>
                  <a:gd name="T21" fmla="*/ 12 h 24"/>
                  <a:gd name="T22" fmla="*/ 15 w 25"/>
                  <a:gd name="T23" fmla="*/ 9 h 24"/>
                  <a:gd name="T24" fmla="*/ 13 w 25"/>
                  <a:gd name="T2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2" y="24"/>
                      <a:pt x="11" y="24"/>
                    </a:cubicBezTo>
                    <a:cubicBezTo>
                      <a:pt x="5" y="23"/>
                      <a:pt x="0" y="18"/>
                      <a:pt x="0" y="11"/>
                    </a:cubicBezTo>
                    <a:cubicBezTo>
                      <a:pt x="1" y="5"/>
                      <a:pt x="6" y="0"/>
                      <a:pt x="13" y="0"/>
                    </a:cubicBezTo>
                    <a:cubicBezTo>
                      <a:pt x="16" y="0"/>
                      <a:pt x="19" y="1"/>
                      <a:pt x="22" y="4"/>
                    </a:cubicBezTo>
                    <a:cubicBezTo>
                      <a:pt x="24" y="6"/>
                      <a:pt x="25" y="10"/>
                      <a:pt x="24" y="13"/>
                    </a:cubicBezTo>
                    <a:cubicBezTo>
                      <a:pt x="24" y="19"/>
                      <a:pt x="19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0" y="8"/>
                      <a:pt x="8" y="10"/>
                      <a:pt x="8" y="12"/>
                    </a:cubicBezTo>
                    <a:cubicBezTo>
                      <a:pt x="8" y="14"/>
                      <a:pt x="10" y="16"/>
                      <a:pt x="12" y="16"/>
                    </a:cubicBezTo>
                    <a:cubicBezTo>
                      <a:pt x="14" y="16"/>
                      <a:pt x="16" y="15"/>
                      <a:pt x="16" y="12"/>
                    </a:cubicBezTo>
                    <a:cubicBezTo>
                      <a:pt x="17" y="11"/>
                      <a:pt x="16" y="10"/>
                      <a:pt x="15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40" name="Freeform 286"/>
              <p:cNvSpPr>
                <a:spLocks noEditPoints="1"/>
              </p:cNvSpPr>
              <p:nvPr/>
            </p:nvSpPr>
            <p:spPr bwMode="auto">
              <a:xfrm>
                <a:off x="-3624264" y="3200400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11 w 25"/>
                  <a:gd name="T3" fmla="*/ 24 h 24"/>
                  <a:gd name="T4" fmla="*/ 1 w 25"/>
                  <a:gd name="T5" fmla="*/ 11 h 24"/>
                  <a:gd name="T6" fmla="*/ 5 w 25"/>
                  <a:gd name="T7" fmla="*/ 3 h 24"/>
                  <a:gd name="T8" fmla="*/ 14 w 25"/>
                  <a:gd name="T9" fmla="*/ 0 h 24"/>
                  <a:gd name="T10" fmla="*/ 22 w 25"/>
                  <a:gd name="T11" fmla="*/ 4 h 24"/>
                  <a:gd name="T12" fmla="*/ 25 w 25"/>
                  <a:gd name="T13" fmla="*/ 13 h 24"/>
                  <a:gd name="T14" fmla="*/ 13 w 25"/>
                  <a:gd name="T15" fmla="*/ 24 h 24"/>
                  <a:gd name="T16" fmla="*/ 13 w 25"/>
                  <a:gd name="T17" fmla="*/ 8 h 24"/>
                  <a:gd name="T18" fmla="*/ 10 w 25"/>
                  <a:gd name="T19" fmla="*/ 9 h 24"/>
                  <a:gd name="T20" fmla="*/ 9 w 25"/>
                  <a:gd name="T21" fmla="*/ 12 h 24"/>
                  <a:gd name="T22" fmla="*/ 12 w 25"/>
                  <a:gd name="T23" fmla="*/ 16 h 24"/>
                  <a:gd name="T24" fmla="*/ 17 w 25"/>
                  <a:gd name="T25" fmla="*/ 12 h 24"/>
                  <a:gd name="T26" fmla="*/ 16 w 25"/>
                  <a:gd name="T27" fmla="*/ 9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2" y="24"/>
                      <a:pt x="11" y="24"/>
                    </a:cubicBezTo>
                    <a:cubicBezTo>
                      <a:pt x="5" y="23"/>
                      <a:pt x="0" y="17"/>
                      <a:pt x="1" y="11"/>
                    </a:cubicBezTo>
                    <a:cubicBezTo>
                      <a:pt x="1" y="7"/>
                      <a:pt x="3" y="5"/>
                      <a:pt x="5" y="3"/>
                    </a:cubicBezTo>
                    <a:cubicBezTo>
                      <a:pt x="8" y="1"/>
                      <a:pt x="11" y="0"/>
                      <a:pt x="14" y="0"/>
                    </a:cubicBezTo>
                    <a:cubicBezTo>
                      <a:pt x="17" y="0"/>
                      <a:pt x="20" y="2"/>
                      <a:pt x="22" y="4"/>
                    </a:cubicBezTo>
                    <a:cubicBezTo>
                      <a:pt x="24" y="7"/>
                      <a:pt x="25" y="10"/>
                      <a:pt x="25" y="13"/>
                    </a:cubicBezTo>
                    <a:cubicBezTo>
                      <a:pt x="24" y="20"/>
                      <a:pt x="19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10" y="9"/>
                      <a:pt x="9" y="10"/>
                      <a:pt x="9" y="12"/>
                    </a:cubicBezTo>
                    <a:cubicBezTo>
                      <a:pt x="9" y="14"/>
                      <a:pt x="10" y="16"/>
                      <a:pt x="12" y="16"/>
                    </a:cubicBezTo>
                    <a:cubicBezTo>
                      <a:pt x="15" y="16"/>
                      <a:pt x="17" y="15"/>
                      <a:pt x="17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41" name="Freeform 287"/>
              <p:cNvSpPr>
                <a:spLocks noEditPoints="1"/>
              </p:cNvSpPr>
              <p:nvPr/>
            </p:nvSpPr>
            <p:spPr bwMode="auto">
              <a:xfrm>
                <a:off x="-3629026" y="3235325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10 w 25"/>
                  <a:gd name="T3" fmla="*/ 24 h 24"/>
                  <a:gd name="T4" fmla="*/ 1 w 25"/>
                  <a:gd name="T5" fmla="*/ 10 h 24"/>
                  <a:gd name="T6" fmla="*/ 13 w 25"/>
                  <a:gd name="T7" fmla="*/ 0 h 24"/>
                  <a:gd name="T8" fmla="*/ 14 w 25"/>
                  <a:gd name="T9" fmla="*/ 0 h 24"/>
                  <a:gd name="T10" fmla="*/ 23 w 25"/>
                  <a:gd name="T11" fmla="*/ 5 h 24"/>
                  <a:gd name="T12" fmla="*/ 25 w 25"/>
                  <a:gd name="T13" fmla="*/ 14 h 24"/>
                  <a:gd name="T14" fmla="*/ 13 w 25"/>
                  <a:gd name="T15" fmla="*/ 24 h 24"/>
                  <a:gd name="T16" fmla="*/ 13 w 25"/>
                  <a:gd name="T17" fmla="*/ 8 h 24"/>
                  <a:gd name="T18" fmla="*/ 9 w 25"/>
                  <a:gd name="T19" fmla="*/ 11 h 24"/>
                  <a:gd name="T20" fmla="*/ 12 w 25"/>
                  <a:gd name="T21" fmla="*/ 16 h 24"/>
                  <a:gd name="T22" fmla="*/ 17 w 25"/>
                  <a:gd name="T23" fmla="*/ 13 h 24"/>
                  <a:gd name="T24" fmla="*/ 16 w 25"/>
                  <a:gd name="T25" fmla="*/ 10 h 24"/>
                  <a:gd name="T26" fmla="*/ 13 w 25"/>
                  <a:gd name="T2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1" y="24"/>
                      <a:pt x="10" y="24"/>
                    </a:cubicBezTo>
                    <a:cubicBezTo>
                      <a:pt x="4" y="23"/>
                      <a:pt x="0" y="16"/>
                      <a:pt x="1" y="10"/>
                    </a:cubicBezTo>
                    <a:cubicBezTo>
                      <a:pt x="2" y="4"/>
                      <a:pt x="7" y="0"/>
                      <a:pt x="13" y="0"/>
                    </a:cubicBezTo>
                    <a:cubicBezTo>
                      <a:pt x="13" y="0"/>
                      <a:pt x="14" y="0"/>
                      <a:pt x="14" y="0"/>
                    </a:cubicBezTo>
                    <a:cubicBezTo>
                      <a:pt x="18" y="0"/>
                      <a:pt x="21" y="2"/>
                      <a:pt x="23" y="5"/>
                    </a:cubicBezTo>
                    <a:cubicBezTo>
                      <a:pt x="25" y="8"/>
                      <a:pt x="25" y="11"/>
                      <a:pt x="25" y="14"/>
                    </a:cubicBezTo>
                    <a:cubicBezTo>
                      <a:pt x="24" y="20"/>
                      <a:pt x="19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8" y="13"/>
                      <a:pt x="10" y="15"/>
                      <a:pt x="12" y="16"/>
                    </a:cubicBezTo>
                    <a:cubicBezTo>
                      <a:pt x="14" y="16"/>
                      <a:pt x="16" y="15"/>
                      <a:pt x="17" y="13"/>
                    </a:cubicBezTo>
                    <a:cubicBezTo>
                      <a:pt x="17" y="11"/>
                      <a:pt x="16" y="10"/>
                      <a:pt x="16" y="10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42" name="Freeform 288"/>
              <p:cNvSpPr>
                <a:spLocks noEditPoints="1"/>
              </p:cNvSpPr>
              <p:nvPr/>
            </p:nvSpPr>
            <p:spPr bwMode="auto">
              <a:xfrm>
                <a:off x="-3636964" y="3267075"/>
                <a:ext cx="55563" cy="53975"/>
              </a:xfrm>
              <a:custGeom>
                <a:avLst/>
                <a:gdLst>
                  <a:gd name="T0" fmla="*/ 14 w 26"/>
                  <a:gd name="T1" fmla="*/ 25 h 25"/>
                  <a:gd name="T2" fmla="*/ 11 w 26"/>
                  <a:gd name="T3" fmla="*/ 24 h 25"/>
                  <a:gd name="T4" fmla="*/ 2 w 26"/>
                  <a:gd name="T5" fmla="*/ 10 h 25"/>
                  <a:gd name="T6" fmla="*/ 7 w 26"/>
                  <a:gd name="T7" fmla="*/ 3 h 25"/>
                  <a:gd name="T8" fmla="*/ 16 w 26"/>
                  <a:gd name="T9" fmla="*/ 1 h 25"/>
                  <a:gd name="T10" fmla="*/ 24 w 26"/>
                  <a:gd name="T11" fmla="*/ 6 h 25"/>
                  <a:gd name="T12" fmla="*/ 26 w 26"/>
                  <a:gd name="T13" fmla="*/ 15 h 25"/>
                  <a:gd name="T14" fmla="*/ 14 w 26"/>
                  <a:gd name="T15" fmla="*/ 25 h 25"/>
                  <a:gd name="T16" fmla="*/ 14 w 26"/>
                  <a:gd name="T17" fmla="*/ 9 h 25"/>
                  <a:gd name="T18" fmla="*/ 11 w 26"/>
                  <a:gd name="T19" fmla="*/ 9 h 25"/>
                  <a:gd name="T20" fmla="*/ 10 w 26"/>
                  <a:gd name="T21" fmla="*/ 12 h 25"/>
                  <a:gd name="T22" fmla="*/ 13 w 26"/>
                  <a:gd name="T23" fmla="*/ 17 h 25"/>
                  <a:gd name="T24" fmla="*/ 18 w 26"/>
                  <a:gd name="T25" fmla="*/ 13 h 25"/>
                  <a:gd name="T26" fmla="*/ 17 w 26"/>
                  <a:gd name="T27" fmla="*/ 11 h 25"/>
                  <a:gd name="T28" fmla="*/ 15 w 26"/>
                  <a:gd name="T29" fmla="*/ 9 h 25"/>
                  <a:gd name="T30" fmla="*/ 14 w 26"/>
                  <a:gd name="T3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4" y="25"/>
                    </a:moveTo>
                    <a:cubicBezTo>
                      <a:pt x="13" y="25"/>
                      <a:pt x="12" y="25"/>
                      <a:pt x="11" y="24"/>
                    </a:cubicBezTo>
                    <a:cubicBezTo>
                      <a:pt x="4" y="23"/>
                      <a:pt x="0" y="16"/>
                      <a:pt x="2" y="10"/>
                    </a:cubicBezTo>
                    <a:cubicBezTo>
                      <a:pt x="3" y="7"/>
                      <a:pt x="4" y="4"/>
                      <a:pt x="7" y="3"/>
                    </a:cubicBezTo>
                    <a:cubicBezTo>
                      <a:pt x="10" y="1"/>
                      <a:pt x="13" y="0"/>
                      <a:pt x="16" y="1"/>
                    </a:cubicBezTo>
                    <a:cubicBezTo>
                      <a:pt x="19" y="1"/>
                      <a:pt x="22" y="3"/>
                      <a:pt x="24" y="6"/>
                    </a:cubicBezTo>
                    <a:cubicBezTo>
                      <a:pt x="26" y="9"/>
                      <a:pt x="26" y="12"/>
                      <a:pt x="26" y="15"/>
                    </a:cubicBezTo>
                    <a:cubicBezTo>
                      <a:pt x="24" y="21"/>
                      <a:pt x="19" y="25"/>
                      <a:pt x="14" y="25"/>
                    </a:cubicBezTo>
                    <a:close/>
                    <a:moveTo>
                      <a:pt x="14" y="9"/>
                    </a:moveTo>
                    <a:cubicBezTo>
                      <a:pt x="13" y="9"/>
                      <a:pt x="12" y="9"/>
                      <a:pt x="11" y="9"/>
                    </a:cubicBezTo>
                    <a:cubicBezTo>
                      <a:pt x="11" y="10"/>
                      <a:pt x="10" y="11"/>
                      <a:pt x="10" y="12"/>
                    </a:cubicBezTo>
                    <a:cubicBezTo>
                      <a:pt x="9" y="14"/>
                      <a:pt x="11" y="16"/>
                      <a:pt x="13" y="17"/>
                    </a:cubicBezTo>
                    <a:cubicBezTo>
                      <a:pt x="15" y="17"/>
                      <a:pt x="17" y="16"/>
                      <a:pt x="18" y="13"/>
                    </a:cubicBezTo>
                    <a:cubicBezTo>
                      <a:pt x="18" y="12"/>
                      <a:pt x="17" y="11"/>
                      <a:pt x="17" y="11"/>
                    </a:cubicBezTo>
                    <a:cubicBezTo>
                      <a:pt x="16" y="10"/>
                      <a:pt x="16" y="9"/>
                      <a:pt x="15" y="9"/>
                    </a:cubicBezTo>
                    <a:lnTo>
                      <a:pt x="14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43" name="Freeform 289"/>
              <p:cNvSpPr>
                <a:spLocks noEditPoints="1"/>
              </p:cNvSpPr>
              <p:nvPr/>
            </p:nvSpPr>
            <p:spPr bwMode="auto">
              <a:xfrm>
                <a:off x="-3586164" y="3186113"/>
                <a:ext cx="52388" cy="53975"/>
              </a:xfrm>
              <a:custGeom>
                <a:avLst/>
                <a:gdLst>
                  <a:gd name="T0" fmla="*/ 12 w 24"/>
                  <a:gd name="T1" fmla="*/ 25 h 25"/>
                  <a:gd name="T2" fmla="*/ 11 w 24"/>
                  <a:gd name="T3" fmla="*/ 25 h 25"/>
                  <a:gd name="T4" fmla="*/ 2 w 24"/>
                  <a:gd name="T5" fmla="*/ 20 h 25"/>
                  <a:gd name="T6" fmla="*/ 0 w 24"/>
                  <a:gd name="T7" fmla="*/ 12 h 25"/>
                  <a:gd name="T8" fmla="*/ 13 w 24"/>
                  <a:gd name="T9" fmla="*/ 0 h 25"/>
                  <a:gd name="T10" fmla="*/ 21 w 24"/>
                  <a:gd name="T11" fmla="*/ 4 h 25"/>
                  <a:gd name="T12" fmla="*/ 24 w 24"/>
                  <a:gd name="T13" fmla="*/ 14 h 25"/>
                  <a:gd name="T14" fmla="*/ 20 w 24"/>
                  <a:gd name="T15" fmla="*/ 22 h 25"/>
                  <a:gd name="T16" fmla="*/ 12 w 24"/>
                  <a:gd name="T17" fmla="*/ 25 h 25"/>
                  <a:gd name="T18" fmla="*/ 12 w 24"/>
                  <a:gd name="T19" fmla="*/ 8 h 25"/>
                  <a:gd name="T20" fmla="*/ 8 w 24"/>
                  <a:gd name="T21" fmla="*/ 12 h 25"/>
                  <a:gd name="T22" fmla="*/ 9 w 24"/>
                  <a:gd name="T23" fmla="*/ 15 h 25"/>
                  <a:gd name="T24" fmla="*/ 11 w 24"/>
                  <a:gd name="T25" fmla="*/ 17 h 25"/>
                  <a:gd name="T26" fmla="*/ 14 w 24"/>
                  <a:gd name="T27" fmla="*/ 16 h 25"/>
                  <a:gd name="T28" fmla="*/ 16 w 24"/>
                  <a:gd name="T29" fmla="*/ 13 h 25"/>
                  <a:gd name="T30" fmla="*/ 15 w 24"/>
                  <a:gd name="T31" fmla="*/ 9 h 25"/>
                  <a:gd name="T32" fmla="*/ 12 w 24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1" y="25"/>
                      <a:pt x="11" y="25"/>
                      <a:pt x="11" y="25"/>
                    </a:cubicBezTo>
                    <a:cubicBezTo>
                      <a:pt x="7" y="25"/>
                      <a:pt x="4" y="23"/>
                      <a:pt x="2" y="20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16" y="0"/>
                      <a:pt x="19" y="2"/>
                      <a:pt x="21" y="4"/>
                    </a:cubicBezTo>
                    <a:cubicBezTo>
                      <a:pt x="23" y="7"/>
                      <a:pt x="24" y="10"/>
                      <a:pt x="24" y="14"/>
                    </a:cubicBezTo>
                    <a:cubicBezTo>
                      <a:pt x="24" y="17"/>
                      <a:pt x="22" y="20"/>
                      <a:pt x="20" y="22"/>
                    </a:cubicBezTo>
                    <a:cubicBezTo>
                      <a:pt x="17" y="24"/>
                      <a:pt x="15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8" y="10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9" y="16"/>
                      <a:pt x="10" y="17"/>
                      <a:pt x="11" y="17"/>
                    </a:cubicBezTo>
                    <a:cubicBezTo>
                      <a:pt x="12" y="17"/>
                      <a:pt x="14" y="17"/>
                      <a:pt x="14" y="16"/>
                    </a:cubicBezTo>
                    <a:cubicBezTo>
                      <a:pt x="15" y="15"/>
                      <a:pt x="16" y="15"/>
                      <a:pt x="16" y="13"/>
                    </a:cubicBezTo>
                    <a:cubicBezTo>
                      <a:pt x="16" y="12"/>
                      <a:pt x="16" y="10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44" name="Freeform 290"/>
              <p:cNvSpPr>
                <a:spLocks noEditPoints="1"/>
              </p:cNvSpPr>
              <p:nvPr/>
            </p:nvSpPr>
            <p:spPr bwMode="auto">
              <a:xfrm>
                <a:off x="-3556001" y="3211513"/>
                <a:ext cx="79375" cy="85725"/>
              </a:xfrm>
              <a:custGeom>
                <a:avLst/>
                <a:gdLst>
                  <a:gd name="T0" fmla="*/ 18 w 37"/>
                  <a:gd name="T1" fmla="*/ 40 h 40"/>
                  <a:gd name="T2" fmla="*/ 15 w 37"/>
                  <a:gd name="T3" fmla="*/ 40 h 40"/>
                  <a:gd name="T4" fmla="*/ 4 w 37"/>
                  <a:gd name="T5" fmla="*/ 32 h 40"/>
                  <a:gd name="T6" fmla="*/ 0 w 37"/>
                  <a:gd name="T7" fmla="*/ 18 h 40"/>
                  <a:gd name="T8" fmla="*/ 7 w 37"/>
                  <a:gd name="T9" fmla="*/ 5 h 40"/>
                  <a:gd name="T10" fmla="*/ 21 w 37"/>
                  <a:gd name="T11" fmla="*/ 1 h 40"/>
                  <a:gd name="T12" fmla="*/ 33 w 37"/>
                  <a:gd name="T13" fmla="*/ 8 h 40"/>
                  <a:gd name="T14" fmla="*/ 37 w 37"/>
                  <a:gd name="T15" fmla="*/ 23 h 40"/>
                  <a:gd name="T16" fmla="*/ 29 w 37"/>
                  <a:gd name="T17" fmla="*/ 36 h 40"/>
                  <a:gd name="T18" fmla="*/ 18 w 37"/>
                  <a:gd name="T19" fmla="*/ 40 h 40"/>
                  <a:gd name="T20" fmla="*/ 19 w 37"/>
                  <a:gd name="T21" fmla="*/ 9 h 40"/>
                  <a:gd name="T22" fmla="*/ 13 w 37"/>
                  <a:gd name="T23" fmla="*/ 11 h 40"/>
                  <a:gd name="T24" fmla="*/ 9 w 37"/>
                  <a:gd name="T25" fmla="*/ 19 h 40"/>
                  <a:gd name="T26" fmla="*/ 10 w 37"/>
                  <a:gd name="T27" fmla="*/ 28 h 40"/>
                  <a:gd name="T28" fmla="*/ 17 w 37"/>
                  <a:gd name="T29" fmla="*/ 32 h 40"/>
                  <a:gd name="T30" fmla="*/ 24 w 37"/>
                  <a:gd name="T31" fmla="*/ 30 h 40"/>
                  <a:gd name="T32" fmla="*/ 29 w 37"/>
                  <a:gd name="T33" fmla="*/ 22 h 40"/>
                  <a:gd name="T34" fmla="*/ 27 w 37"/>
                  <a:gd name="T35" fmla="*/ 13 h 40"/>
                  <a:gd name="T36" fmla="*/ 20 w 37"/>
                  <a:gd name="T37" fmla="*/ 9 h 40"/>
                  <a:gd name="T38" fmla="*/ 19 w 37"/>
                  <a:gd name="T39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7" h="40">
                    <a:moveTo>
                      <a:pt x="18" y="40"/>
                    </a:moveTo>
                    <a:cubicBezTo>
                      <a:pt x="17" y="40"/>
                      <a:pt x="16" y="40"/>
                      <a:pt x="15" y="40"/>
                    </a:cubicBezTo>
                    <a:cubicBezTo>
                      <a:pt x="11" y="39"/>
                      <a:pt x="6" y="36"/>
                      <a:pt x="4" y="32"/>
                    </a:cubicBezTo>
                    <a:cubicBezTo>
                      <a:pt x="1" y="28"/>
                      <a:pt x="0" y="23"/>
                      <a:pt x="0" y="18"/>
                    </a:cubicBezTo>
                    <a:cubicBezTo>
                      <a:pt x="1" y="13"/>
                      <a:pt x="4" y="8"/>
                      <a:pt x="7" y="5"/>
                    </a:cubicBezTo>
                    <a:cubicBezTo>
                      <a:pt x="11" y="2"/>
                      <a:pt x="16" y="0"/>
                      <a:pt x="21" y="1"/>
                    </a:cubicBezTo>
                    <a:cubicBezTo>
                      <a:pt x="26" y="1"/>
                      <a:pt x="31" y="4"/>
                      <a:pt x="33" y="8"/>
                    </a:cubicBezTo>
                    <a:cubicBezTo>
                      <a:pt x="36" y="12"/>
                      <a:pt x="37" y="18"/>
                      <a:pt x="37" y="23"/>
                    </a:cubicBezTo>
                    <a:cubicBezTo>
                      <a:pt x="36" y="28"/>
                      <a:pt x="34" y="33"/>
                      <a:pt x="29" y="36"/>
                    </a:cubicBezTo>
                    <a:cubicBezTo>
                      <a:pt x="26" y="39"/>
                      <a:pt x="22" y="40"/>
                      <a:pt x="18" y="40"/>
                    </a:cubicBezTo>
                    <a:close/>
                    <a:moveTo>
                      <a:pt x="19" y="9"/>
                    </a:moveTo>
                    <a:cubicBezTo>
                      <a:pt x="17" y="9"/>
                      <a:pt x="15" y="10"/>
                      <a:pt x="13" y="11"/>
                    </a:cubicBezTo>
                    <a:cubicBezTo>
                      <a:pt x="10" y="13"/>
                      <a:pt x="9" y="16"/>
                      <a:pt x="9" y="19"/>
                    </a:cubicBezTo>
                    <a:cubicBezTo>
                      <a:pt x="8" y="22"/>
                      <a:pt x="9" y="25"/>
                      <a:pt x="10" y="28"/>
                    </a:cubicBezTo>
                    <a:cubicBezTo>
                      <a:pt x="12" y="30"/>
                      <a:pt x="14" y="31"/>
                      <a:pt x="17" y="32"/>
                    </a:cubicBezTo>
                    <a:cubicBezTo>
                      <a:pt x="19" y="32"/>
                      <a:pt x="22" y="32"/>
                      <a:pt x="24" y="30"/>
                    </a:cubicBezTo>
                    <a:cubicBezTo>
                      <a:pt x="27" y="28"/>
                      <a:pt x="28" y="25"/>
                      <a:pt x="29" y="22"/>
                    </a:cubicBezTo>
                    <a:cubicBezTo>
                      <a:pt x="29" y="19"/>
                      <a:pt x="28" y="15"/>
                      <a:pt x="27" y="13"/>
                    </a:cubicBezTo>
                    <a:cubicBezTo>
                      <a:pt x="25" y="10"/>
                      <a:pt x="23" y="9"/>
                      <a:pt x="20" y="9"/>
                    </a:cubicBezTo>
                    <a:lnTo>
                      <a:pt x="19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45" name="Freeform 291"/>
              <p:cNvSpPr>
                <a:spLocks noEditPoints="1"/>
              </p:cNvSpPr>
              <p:nvPr/>
            </p:nvSpPr>
            <p:spPr bwMode="auto">
              <a:xfrm>
                <a:off x="-3592514" y="3219450"/>
                <a:ext cx="53975" cy="57150"/>
              </a:xfrm>
              <a:custGeom>
                <a:avLst/>
                <a:gdLst>
                  <a:gd name="T0" fmla="*/ 13 w 25"/>
                  <a:gd name="T1" fmla="*/ 26 h 26"/>
                  <a:gd name="T2" fmla="*/ 11 w 25"/>
                  <a:gd name="T3" fmla="*/ 26 h 26"/>
                  <a:gd name="T4" fmla="*/ 1 w 25"/>
                  <a:gd name="T5" fmla="*/ 12 h 26"/>
                  <a:gd name="T6" fmla="*/ 14 w 25"/>
                  <a:gd name="T7" fmla="*/ 1 h 26"/>
                  <a:gd name="T8" fmla="*/ 22 w 25"/>
                  <a:gd name="T9" fmla="*/ 5 h 26"/>
                  <a:gd name="T10" fmla="*/ 25 w 25"/>
                  <a:gd name="T11" fmla="*/ 15 h 26"/>
                  <a:gd name="T12" fmla="*/ 13 w 25"/>
                  <a:gd name="T13" fmla="*/ 26 h 26"/>
                  <a:gd name="T14" fmla="*/ 13 w 25"/>
                  <a:gd name="T15" fmla="*/ 9 h 26"/>
                  <a:gd name="T16" fmla="*/ 9 w 25"/>
                  <a:gd name="T17" fmla="*/ 13 h 26"/>
                  <a:gd name="T18" fmla="*/ 12 w 25"/>
                  <a:gd name="T19" fmla="*/ 18 h 26"/>
                  <a:gd name="T20" fmla="*/ 17 w 25"/>
                  <a:gd name="T21" fmla="*/ 14 h 26"/>
                  <a:gd name="T22" fmla="*/ 16 w 25"/>
                  <a:gd name="T23" fmla="*/ 10 h 26"/>
                  <a:gd name="T24" fmla="*/ 14 w 25"/>
                  <a:gd name="T25" fmla="*/ 9 h 26"/>
                  <a:gd name="T26" fmla="*/ 13 w 25"/>
                  <a:gd name="T27" fmla="*/ 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6">
                    <a:moveTo>
                      <a:pt x="13" y="26"/>
                    </a:moveTo>
                    <a:cubicBezTo>
                      <a:pt x="12" y="26"/>
                      <a:pt x="12" y="26"/>
                      <a:pt x="11" y="26"/>
                    </a:cubicBezTo>
                    <a:cubicBezTo>
                      <a:pt x="5" y="24"/>
                      <a:pt x="0" y="18"/>
                      <a:pt x="1" y="12"/>
                    </a:cubicBezTo>
                    <a:cubicBezTo>
                      <a:pt x="2" y="5"/>
                      <a:pt x="8" y="0"/>
                      <a:pt x="14" y="1"/>
                    </a:cubicBezTo>
                    <a:cubicBezTo>
                      <a:pt x="18" y="1"/>
                      <a:pt x="20" y="3"/>
                      <a:pt x="22" y="5"/>
                    </a:cubicBezTo>
                    <a:cubicBezTo>
                      <a:pt x="24" y="8"/>
                      <a:pt x="25" y="11"/>
                      <a:pt x="25" y="15"/>
                    </a:cubicBezTo>
                    <a:cubicBezTo>
                      <a:pt x="24" y="21"/>
                      <a:pt x="19" y="26"/>
                      <a:pt x="13" y="26"/>
                    </a:cubicBezTo>
                    <a:close/>
                    <a:moveTo>
                      <a:pt x="13" y="9"/>
                    </a:moveTo>
                    <a:cubicBezTo>
                      <a:pt x="11" y="9"/>
                      <a:pt x="9" y="10"/>
                      <a:pt x="9" y="13"/>
                    </a:cubicBezTo>
                    <a:cubicBezTo>
                      <a:pt x="9" y="15"/>
                      <a:pt x="10" y="17"/>
                      <a:pt x="12" y="18"/>
                    </a:cubicBezTo>
                    <a:cubicBezTo>
                      <a:pt x="14" y="18"/>
                      <a:pt x="17" y="16"/>
                      <a:pt x="17" y="14"/>
                    </a:cubicBezTo>
                    <a:cubicBezTo>
                      <a:pt x="17" y="13"/>
                      <a:pt x="17" y="11"/>
                      <a:pt x="16" y="10"/>
                    </a:cubicBezTo>
                    <a:cubicBezTo>
                      <a:pt x="16" y="10"/>
                      <a:pt x="15" y="9"/>
                      <a:pt x="14" y="9"/>
                    </a:cubicBezTo>
                    <a:lnTo>
                      <a:pt x="13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46" name="Freeform 292"/>
              <p:cNvSpPr>
                <a:spLocks noEditPoints="1"/>
              </p:cNvSpPr>
              <p:nvPr/>
            </p:nvSpPr>
            <p:spPr bwMode="auto">
              <a:xfrm>
                <a:off x="-3597276" y="3255963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10 w 25"/>
                  <a:gd name="T3" fmla="*/ 25 h 25"/>
                  <a:gd name="T4" fmla="*/ 2 w 25"/>
                  <a:gd name="T5" fmla="*/ 20 h 25"/>
                  <a:gd name="T6" fmla="*/ 0 w 25"/>
                  <a:gd name="T7" fmla="*/ 11 h 25"/>
                  <a:gd name="T8" fmla="*/ 12 w 25"/>
                  <a:gd name="T9" fmla="*/ 0 h 25"/>
                  <a:gd name="T10" fmla="*/ 14 w 25"/>
                  <a:gd name="T11" fmla="*/ 1 h 25"/>
                  <a:gd name="T12" fmla="*/ 22 w 25"/>
                  <a:gd name="T13" fmla="*/ 5 h 25"/>
                  <a:gd name="T14" fmla="*/ 24 w 25"/>
                  <a:gd name="T15" fmla="*/ 15 h 25"/>
                  <a:gd name="T16" fmla="*/ 19 w 25"/>
                  <a:gd name="T17" fmla="*/ 23 h 25"/>
                  <a:gd name="T18" fmla="*/ 12 w 25"/>
                  <a:gd name="T19" fmla="*/ 25 h 25"/>
                  <a:gd name="T20" fmla="*/ 12 w 25"/>
                  <a:gd name="T21" fmla="*/ 8 h 25"/>
                  <a:gd name="T22" fmla="*/ 8 w 25"/>
                  <a:gd name="T23" fmla="*/ 12 h 25"/>
                  <a:gd name="T24" fmla="*/ 9 w 25"/>
                  <a:gd name="T25" fmla="*/ 15 h 25"/>
                  <a:gd name="T26" fmla="*/ 11 w 25"/>
                  <a:gd name="T27" fmla="*/ 17 h 25"/>
                  <a:gd name="T28" fmla="*/ 14 w 25"/>
                  <a:gd name="T29" fmla="*/ 16 h 25"/>
                  <a:gd name="T30" fmla="*/ 16 w 25"/>
                  <a:gd name="T31" fmla="*/ 14 h 25"/>
                  <a:gd name="T32" fmla="*/ 15 w 25"/>
                  <a:gd name="T33" fmla="*/ 10 h 25"/>
                  <a:gd name="T34" fmla="*/ 13 w 25"/>
                  <a:gd name="T35" fmla="*/ 9 h 25"/>
                  <a:gd name="T36" fmla="*/ 12 w 25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1" y="25"/>
                      <a:pt x="11" y="25"/>
                      <a:pt x="10" y="25"/>
                    </a:cubicBezTo>
                    <a:cubicBezTo>
                      <a:pt x="7" y="24"/>
                      <a:pt x="4" y="22"/>
                      <a:pt x="2" y="20"/>
                    </a:cubicBezTo>
                    <a:cubicBezTo>
                      <a:pt x="0" y="17"/>
                      <a:pt x="0" y="14"/>
                      <a:pt x="0" y="11"/>
                    </a:cubicBezTo>
                    <a:cubicBezTo>
                      <a:pt x="1" y="5"/>
                      <a:pt x="6" y="0"/>
                      <a:pt x="12" y="0"/>
                    </a:cubicBezTo>
                    <a:cubicBezTo>
                      <a:pt x="13" y="0"/>
                      <a:pt x="14" y="0"/>
                      <a:pt x="14" y="1"/>
                    </a:cubicBezTo>
                    <a:cubicBezTo>
                      <a:pt x="17" y="1"/>
                      <a:pt x="20" y="3"/>
                      <a:pt x="22" y="5"/>
                    </a:cubicBezTo>
                    <a:cubicBezTo>
                      <a:pt x="24" y="8"/>
                      <a:pt x="25" y="12"/>
                      <a:pt x="24" y="15"/>
                    </a:cubicBezTo>
                    <a:cubicBezTo>
                      <a:pt x="24" y="18"/>
                      <a:pt x="22" y="21"/>
                      <a:pt x="19" y="23"/>
                    </a:cubicBezTo>
                    <a:cubicBezTo>
                      <a:pt x="17" y="25"/>
                      <a:pt x="15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10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6"/>
                      <a:pt x="10" y="17"/>
                      <a:pt x="11" y="17"/>
                    </a:cubicBezTo>
                    <a:cubicBezTo>
                      <a:pt x="12" y="17"/>
                      <a:pt x="14" y="17"/>
                      <a:pt x="14" y="16"/>
                    </a:cubicBezTo>
                    <a:cubicBezTo>
                      <a:pt x="15" y="16"/>
                      <a:pt x="16" y="15"/>
                      <a:pt x="16" y="14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5" y="9"/>
                      <a:pt x="14" y="9"/>
                      <a:pt x="13" y="9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47" name="Freeform 293"/>
              <p:cNvSpPr>
                <a:spLocks noEditPoints="1"/>
              </p:cNvSpPr>
              <p:nvPr/>
            </p:nvSpPr>
            <p:spPr bwMode="auto">
              <a:xfrm>
                <a:off x="-3725864" y="3335338"/>
                <a:ext cx="53975" cy="50800"/>
              </a:xfrm>
              <a:custGeom>
                <a:avLst/>
                <a:gdLst>
                  <a:gd name="T0" fmla="*/ 13 w 25"/>
                  <a:gd name="T1" fmla="*/ 23 h 23"/>
                  <a:gd name="T2" fmla="*/ 9 w 25"/>
                  <a:gd name="T3" fmla="*/ 22 h 23"/>
                  <a:gd name="T4" fmla="*/ 2 w 25"/>
                  <a:gd name="T5" fmla="*/ 17 h 23"/>
                  <a:gd name="T6" fmla="*/ 1 w 25"/>
                  <a:gd name="T7" fmla="*/ 8 h 23"/>
                  <a:gd name="T8" fmla="*/ 12 w 25"/>
                  <a:gd name="T9" fmla="*/ 0 h 23"/>
                  <a:gd name="T10" fmla="*/ 16 w 25"/>
                  <a:gd name="T11" fmla="*/ 1 h 23"/>
                  <a:gd name="T12" fmla="*/ 23 w 25"/>
                  <a:gd name="T13" fmla="*/ 7 h 23"/>
                  <a:gd name="T14" fmla="*/ 24 w 25"/>
                  <a:gd name="T15" fmla="*/ 16 h 23"/>
                  <a:gd name="T16" fmla="*/ 18 w 25"/>
                  <a:gd name="T17" fmla="*/ 22 h 23"/>
                  <a:gd name="T18" fmla="*/ 13 w 25"/>
                  <a:gd name="T19" fmla="*/ 23 h 23"/>
                  <a:gd name="T20" fmla="*/ 12 w 25"/>
                  <a:gd name="T21" fmla="*/ 8 h 23"/>
                  <a:gd name="T22" fmla="*/ 9 w 25"/>
                  <a:gd name="T23" fmla="*/ 10 h 23"/>
                  <a:gd name="T24" fmla="*/ 9 w 25"/>
                  <a:gd name="T25" fmla="*/ 13 h 23"/>
                  <a:gd name="T26" fmla="*/ 11 w 25"/>
                  <a:gd name="T27" fmla="*/ 15 h 23"/>
                  <a:gd name="T28" fmla="*/ 15 w 25"/>
                  <a:gd name="T29" fmla="*/ 15 h 23"/>
                  <a:gd name="T30" fmla="*/ 16 w 25"/>
                  <a:gd name="T31" fmla="*/ 13 h 23"/>
                  <a:gd name="T32" fmla="*/ 16 w 25"/>
                  <a:gd name="T33" fmla="*/ 11 h 23"/>
                  <a:gd name="T34" fmla="*/ 14 w 25"/>
                  <a:gd name="T35" fmla="*/ 9 h 23"/>
                  <a:gd name="T36" fmla="*/ 12 w 25"/>
                  <a:gd name="T37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2" y="23"/>
                      <a:pt x="10" y="23"/>
                      <a:pt x="9" y="22"/>
                    </a:cubicBezTo>
                    <a:cubicBezTo>
                      <a:pt x="6" y="21"/>
                      <a:pt x="3" y="19"/>
                      <a:pt x="2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2" y="3"/>
                      <a:pt x="7" y="0"/>
                      <a:pt x="12" y="0"/>
                    </a:cubicBezTo>
                    <a:cubicBezTo>
                      <a:pt x="13" y="0"/>
                      <a:pt x="15" y="1"/>
                      <a:pt x="16" y="1"/>
                    </a:cubicBezTo>
                    <a:cubicBezTo>
                      <a:pt x="19" y="2"/>
                      <a:pt x="22" y="4"/>
                      <a:pt x="23" y="7"/>
                    </a:cubicBezTo>
                    <a:cubicBezTo>
                      <a:pt x="25" y="10"/>
                      <a:pt x="25" y="13"/>
                      <a:pt x="24" y="16"/>
                    </a:cubicBezTo>
                    <a:cubicBezTo>
                      <a:pt x="23" y="19"/>
                      <a:pt x="21" y="21"/>
                      <a:pt x="18" y="22"/>
                    </a:cubicBezTo>
                    <a:cubicBezTo>
                      <a:pt x="16" y="23"/>
                      <a:pt x="15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9" y="10"/>
                    </a:cubicBezTo>
                    <a:cubicBezTo>
                      <a:pt x="8" y="11"/>
                      <a:pt x="9" y="12"/>
                      <a:pt x="9" y="13"/>
                    </a:cubicBezTo>
                    <a:cubicBezTo>
                      <a:pt x="10" y="14"/>
                      <a:pt x="10" y="14"/>
                      <a:pt x="11" y="15"/>
                    </a:cubicBezTo>
                    <a:cubicBezTo>
                      <a:pt x="13" y="15"/>
                      <a:pt x="14" y="15"/>
                      <a:pt x="15" y="15"/>
                    </a:cubicBezTo>
                    <a:cubicBezTo>
                      <a:pt x="15" y="14"/>
                      <a:pt x="16" y="14"/>
                      <a:pt x="16" y="13"/>
                    </a:cubicBezTo>
                    <a:cubicBezTo>
                      <a:pt x="17" y="12"/>
                      <a:pt x="16" y="11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48" name="Freeform 294"/>
              <p:cNvSpPr>
                <a:spLocks noEditPoints="1"/>
              </p:cNvSpPr>
              <p:nvPr/>
            </p:nvSpPr>
            <p:spPr bwMode="auto">
              <a:xfrm>
                <a:off x="-3738564" y="3365500"/>
                <a:ext cx="55563" cy="49213"/>
              </a:xfrm>
              <a:custGeom>
                <a:avLst/>
                <a:gdLst>
                  <a:gd name="T0" fmla="*/ 14 w 26"/>
                  <a:gd name="T1" fmla="*/ 23 h 23"/>
                  <a:gd name="T2" fmla="*/ 9 w 26"/>
                  <a:gd name="T3" fmla="*/ 22 h 23"/>
                  <a:gd name="T4" fmla="*/ 2 w 26"/>
                  <a:gd name="T5" fmla="*/ 7 h 23"/>
                  <a:gd name="T6" fmla="*/ 13 w 26"/>
                  <a:gd name="T7" fmla="*/ 0 h 23"/>
                  <a:gd name="T8" fmla="*/ 17 w 26"/>
                  <a:gd name="T9" fmla="*/ 1 h 23"/>
                  <a:gd name="T10" fmla="*/ 24 w 26"/>
                  <a:gd name="T11" fmla="*/ 7 h 23"/>
                  <a:gd name="T12" fmla="*/ 25 w 26"/>
                  <a:gd name="T13" fmla="*/ 16 h 23"/>
                  <a:gd name="T14" fmla="*/ 14 w 26"/>
                  <a:gd name="T15" fmla="*/ 23 h 23"/>
                  <a:gd name="T16" fmla="*/ 13 w 26"/>
                  <a:gd name="T17" fmla="*/ 8 h 23"/>
                  <a:gd name="T18" fmla="*/ 10 w 26"/>
                  <a:gd name="T19" fmla="*/ 10 h 23"/>
                  <a:gd name="T20" fmla="*/ 12 w 26"/>
                  <a:gd name="T21" fmla="*/ 14 h 23"/>
                  <a:gd name="T22" fmla="*/ 17 w 26"/>
                  <a:gd name="T23" fmla="*/ 13 h 23"/>
                  <a:gd name="T24" fmla="*/ 17 w 26"/>
                  <a:gd name="T25" fmla="*/ 11 h 23"/>
                  <a:gd name="T26" fmla="*/ 15 w 26"/>
                  <a:gd name="T27" fmla="*/ 8 h 23"/>
                  <a:gd name="T28" fmla="*/ 13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2" y="23"/>
                      <a:pt x="11" y="23"/>
                      <a:pt x="9" y="22"/>
                    </a:cubicBezTo>
                    <a:cubicBezTo>
                      <a:pt x="3" y="19"/>
                      <a:pt x="0" y="13"/>
                      <a:pt x="2" y="7"/>
                    </a:cubicBezTo>
                    <a:cubicBezTo>
                      <a:pt x="4" y="3"/>
                      <a:pt x="8" y="0"/>
                      <a:pt x="13" y="0"/>
                    </a:cubicBezTo>
                    <a:cubicBezTo>
                      <a:pt x="14" y="0"/>
                      <a:pt x="16" y="0"/>
                      <a:pt x="17" y="1"/>
                    </a:cubicBezTo>
                    <a:cubicBezTo>
                      <a:pt x="21" y="2"/>
                      <a:pt x="23" y="4"/>
                      <a:pt x="24" y="7"/>
                    </a:cubicBezTo>
                    <a:cubicBezTo>
                      <a:pt x="26" y="10"/>
                      <a:pt x="26" y="13"/>
                      <a:pt x="25" y="16"/>
                    </a:cubicBezTo>
                    <a:cubicBezTo>
                      <a:pt x="23" y="20"/>
                      <a:pt x="19" y="23"/>
                      <a:pt x="14" y="23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10" y="10"/>
                    </a:cubicBezTo>
                    <a:cubicBezTo>
                      <a:pt x="9" y="11"/>
                      <a:pt x="10" y="14"/>
                      <a:pt x="12" y="14"/>
                    </a:cubicBezTo>
                    <a:cubicBezTo>
                      <a:pt x="14" y="15"/>
                      <a:pt x="16" y="15"/>
                      <a:pt x="17" y="13"/>
                    </a:cubicBezTo>
                    <a:cubicBezTo>
                      <a:pt x="18" y="12"/>
                      <a:pt x="17" y="11"/>
                      <a:pt x="17" y="11"/>
                    </a:cubicBezTo>
                    <a:cubicBezTo>
                      <a:pt x="17" y="10"/>
                      <a:pt x="16" y="9"/>
                      <a:pt x="15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49" name="Freeform 295"/>
              <p:cNvSpPr>
                <a:spLocks noEditPoints="1"/>
              </p:cNvSpPr>
              <p:nvPr/>
            </p:nvSpPr>
            <p:spPr bwMode="auto">
              <a:xfrm>
                <a:off x="-3751264" y="3394075"/>
                <a:ext cx="55563" cy="49213"/>
              </a:xfrm>
              <a:custGeom>
                <a:avLst/>
                <a:gdLst>
                  <a:gd name="T0" fmla="*/ 14 w 26"/>
                  <a:gd name="T1" fmla="*/ 23 h 23"/>
                  <a:gd name="T2" fmla="*/ 9 w 26"/>
                  <a:gd name="T3" fmla="*/ 22 h 23"/>
                  <a:gd name="T4" fmla="*/ 3 w 26"/>
                  <a:gd name="T5" fmla="*/ 7 h 23"/>
                  <a:gd name="T6" fmla="*/ 13 w 26"/>
                  <a:gd name="T7" fmla="*/ 0 h 23"/>
                  <a:gd name="T8" fmla="*/ 18 w 26"/>
                  <a:gd name="T9" fmla="*/ 1 h 23"/>
                  <a:gd name="T10" fmla="*/ 25 w 26"/>
                  <a:gd name="T11" fmla="*/ 8 h 23"/>
                  <a:gd name="T12" fmla="*/ 25 w 26"/>
                  <a:gd name="T13" fmla="*/ 17 h 23"/>
                  <a:gd name="T14" fmla="*/ 14 w 26"/>
                  <a:gd name="T15" fmla="*/ 23 h 23"/>
                  <a:gd name="T16" fmla="*/ 13 w 26"/>
                  <a:gd name="T17" fmla="*/ 8 h 23"/>
                  <a:gd name="T18" fmla="*/ 10 w 26"/>
                  <a:gd name="T19" fmla="*/ 10 h 23"/>
                  <a:gd name="T20" fmla="*/ 12 w 26"/>
                  <a:gd name="T21" fmla="*/ 15 h 23"/>
                  <a:gd name="T22" fmla="*/ 14 w 26"/>
                  <a:gd name="T23" fmla="*/ 15 h 23"/>
                  <a:gd name="T24" fmla="*/ 17 w 26"/>
                  <a:gd name="T25" fmla="*/ 13 h 23"/>
                  <a:gd name="T26" fmla="*/ 17 w 26"/>
                  <a:gd name="T27" fmla="*/ 11 h 23"/>
                  <a:gd name="T28" fmla="*/ 15 w 26"/>
                  <a:gd name="T29" fmla="*/ 9 h 23"/>
                  <a:gd name="T30" fmla="*/ 13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2" y="23"/>
                      <a:pt x="11" y="23"/>
                      <a:pt x="9" y="22"/>
                    </a:cubicBezTo>
                    <a:cubicBezTo>
                      <a:pt x="3" y="19"/>
                      <a:pt x="0" y="12"/>
                      <a:pt x="3" y="7"/>
                    </a:cubicBezTo>
                    <a:cubicBezTo>
                      <a:pt x="4" y="3"/>
                      <a:pt x="8" y="0"/>
                      <a:pt x="13" y="0"/>
                    </a:cubicBezTo>
                    <a:cubicBezTo>
                      <a:pt x="15" y="0"/>
                      <a:pt x="17" y="1"/>
                      <a:pt x="18" y="1"/>
                    </a:cubicBezTo>
                    <a:cubicBezTo>
                      <a:pt x="21" y="3"/>
                      <a:pt x="24" y="5"/>
                      <a:pt x="25" y="8"/>
                    </a:cubicBezTo>
                    <a:cubicBezTo>
                      <a:pt x="26" y="11"/>
                      <a:pt x="26" y="14"/>
                      <a:pt x="25" y="17"/>
                    </a:cubicBezTo>
                    <a:cubicBezTo>
                      <a:pt x="23" y="21"/>
                      <a:pt x="19" y="23"/>
                      <a:pt x="14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0" y="9"/>
                      <a:pt x="10" y="10"/>
                    </a:cubicBezTo>
                    <a:cubicBezTo>
                      <a:pt x="9" y="12"/>
                      <a:pt x="10" y="14"/>
                      <a:pt x="12" y="15"/>
                    </a:cubicBezTo>
                    <a:cubicBezTo>
                      <a:pt x="13" y="15"/>
                      <a:pt x="14" y="15"/>
                      <a:pt x="14" y="15"/>
                    </a:cubicBezTo>
                    <a:cubicBezTo>
                      <a:pt x="16" y="15"/>
                      <a:pt x="17" y="15"/>
                      <a:pt x="17" y="13"/>
                    </a:cubicBezTo>
                    <a:cubicBezTo>
                      <a:pt x="18" y="12"/>
                      <a:pt x="18" y="12"/>
                      <a:pt x="17" y="11"/>
                    </a:cubicBezTo>
                    <a:cubicBezTo>
                      <a:pt x="17" y="10"/>
                      <a:pt x="16" y="9"/>
                      <a:pt x="15" y="9"/>
                    </a:cubicBezTo>
                    <a:cubicBezTo>
                      <a:pt x="14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50" name="Freeform 296"/>
              <p:cNvSpPr>
                <a:spLocks noEditPoints="1"/>
              </p:cNvSpPr>
              <p:nvPr/>
            </p:nvSpPr>
            <p:spPr bwMode="auto">
              <a:xfrm>
                <a:off x="-3763964" y="3421063"/>
                <a:ext cx="55563" cy="50800"/>
              </a:xfrm>
              <a:custGeom>
                <a:avLst/>
                <a:gdLst>
                  <a:gd name="T0" fmla="*/ 14 w 26"/>
                  <a:gd name="T1" fmla="*/ 23 h 23"/>
                  <a:gd name="T2" fmla="*/ 8 w 26"/>
                  <a:gd name="T3" fmla="*/ 22 h 23"/>
                  <a:gd name="T4" fmla="*/ 3 w 26"/>
                  <a:gd name="T5" fmla="*/ 6 h 23"/>
                  <a:gd name="T6" fmla="*/ 13 w 26"/>
                  <a:gd name="T7" fmla="*/ 0 h 23"/>
                  <a:gd name="T8" fmla="*/ 18 w 26"/>
                  <a:gd name="T9" fmla="*/ 2 h 23"/>
                  <a:gd name="T10" fmla="*/ 25 w 26"/>
                  <a:gd name="T11" fmla="*/ 9 h 23"/>
                  <a:gd name="T12" fmla="*/ 24 w 26"/>
                  <a:gd name="T13" fmla="*/ 17 h 23"/>
                  <a:gd name="T14" fmla="*/ 14 w 26"/>
                  <a:gd name="T15" fmla="*/ 23 h 23"/>
                  <a:gd name="T16" fmla="*/ 13 w 26"/>
                  <a:gd name="T17" fmla="*/ 9 h 23"/>
                  <a:gd name="T18" fmla="*/ 10 w 26"/>
                  <a:gd name="T19" fmla="*/ 10 h 23"/>
                  <a:gd name="T20" fmla="*/ 12 w 26"/>
                  <a:gd name="T21" fmla="*/ 15 h 23"/>
                  <a:gd name="T22" fmla="*/ 14 w 26"/>
                  <a:gd name="T23" fmla="*/ 15 h 23"/>
                  <a:gd name="T24" fmla="*/ 17 w 26"/>
                  <a:gd name="T25" fmla="*/ 14 h 23"/>
                  <a:gd name="T26" fmla="*/ 17 w 26"/>
                  <a:gd name="T27" fmla="*/ 11 h 23"/>
                  <a:gd name="T28" fmla="*/ 15 w 26"/>
                  <a:gd name="T29" fmla="*/ 9 h 23"/>
                  <a:gd name="T30" fmla="*/ 13 w 26"/>
                  <a:gd name="T31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2" y="23"/>
                      <a:pt x="10" y="23"/>
                      <a:pt x="8" y="22"/>
                    </a:cubicBezTo>
                    <a:cubicBezTo>
                      <a:pt x="2" y="19"/>
                      <a:pt x="0" y="12"/>
                      <a:pt x="3" y="6"/>
                    </a:cubicBezTo>
                    <a:cubicBezTo>
                      <a:pt x="4" y="3"/>
                      <a:pt x="8" y="0"/>
                      <a:pt x="13" y="0"/>
                    </a:cubicBezTo>
                    <a:cubicBezTo>
                      <a:pt x="15" y="0"/>
                      <a:pt x="17" y="1"/>
                      <a:pt x="18" y="2"/>
                    </a:cubicBezTo>
                    <a:cubicBezTo>
                      <a:pt x="21" y="3"/>
                      <a:pt x="24" y="6"/>
                      <a:pt x="25" y="9"/>
                    </a:cubicBezTo>
                    <a:cubicBezTo>
                      <a:pt x="26" y="12"/>
                      <a:pt x="26" y="15"/>
                      <a:pt x="24" y="17"/>
                    </a:cubicBezTo>
                    <a:cubicBezTo>
                      <a:pt x="22" y="21"/>
                      <a:pt x="18" y="23"/>
                      <a:pt x="14" y="23"/>
                    </a:cubicBezTo>
                    <a:close/>
                    <a:moveTo>
                      <a:pt x="13" y="9"/>
                    </a:moveTo>
                    <a:cubicBezTo>
                      <a:pt x="11" y="9"/>
                      <a:pt x="10" y="9"/>
                      <a:pt x="10" y="10"/>
                    </a:cubicBezTo>
                    <a:cubicBezTo>
                      <a:pt x="9" y="12"/>
                      <a:pt x="10" y="14"/>
                      <a:pt x="12" y="15"/>
                    </a:cubicBezTo>
                    <a:cubicBezTo>
                      <a:pt x="13" y="15"/>
                      <a:pt x="13" y="15"/>
                      <a:pt x="14" y="15"/>
                    </a:cubicBezTo>
                    <a:cubicBezTo>
                      <a:pt x="15" y="15"/>
                      <a:pt x="16" y="15"/>
                      <a:pt x="17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7" y="10"/>
                      <a:pt x="16" y="10"/>
                      <a:pt x="15" y="9"/>
                    </a:cubicBezTo>
                    <a:cubicBezTo>
                      <a:pt x="14" y="9"/>
                      <a:pt x="13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51" name="Freeform 297"/>
              <p:cNvSpPr>
                <a:spLocks noEditPoints="1"/>
              </p:cNvSpPr>
              <p:nvPr/>
            </p:nvSpPr>
            <p:spPr bwMode="auto">
              <a:xfrm>
                <a:off x="-3779839" y="3449638"/>
                <a:ext cx="55563" cy="49213"/>
              </a:xfrm>
              <a:custGeom>
                <a:avLst/>
                <a:gdLst>
                  <a:gd name="T0" fmla="*/ 14 w 26"/>
                  <a:gd name="T1" fmla="*/ 23 h 23"/>
                  <a:gd name="T2" fmla="*/ 8 w 26"/>
                  <a:gd name="T3" fmla="*/ 21 h 23"/>
                  <a:gd name="T4" fmla="*/ 3 w 26"/>
                  <a:gd name="T5" fmla="*/ 6 h 23"/>
                  <a:gd name="T6" fmla="*/ 13 w 26"/>
                  <a:gd name="T7" fmla="*/ 0 h 23"/>
                  <a:gd name="T8" fmla="*/ 19 w 26"/>
                  <a:gd name="T9" fmla="*/ 2 h 23"/>
                  <a:gd name="T10" fmla="*/ 25 w 26"/>
                  <a:gd name="T11" fmla="*/ 9 h 23"/>
                  <a:gd name="T12" fmla="*/ 24 w 26"/>
                  <a:gd name="T13" fmla="*/ 18 h 23"/>
                  <a:gd name="T14" fmla="*/ 14 w 26"/>
                  <a:gd name="T15" fmla="*/ 23 h 23"/>
                  <a:gd name="T16" fmla="*/ 13 w 26"/>
                  <a:gd name="T17" fmla="*/ 8 h 23"/>
                  <a:gd name="T18" fmla="*/ 10 w 26"/>
                  <a:gd name="T19" fmla="*/ 10 h 23"/>
                  <a:gd name="T20" fmla="*/ 12 w 26"/>
                  <a:gd name="T21" fmla="*/ 15 h 23"/>
                  <a:gd name="T22" fmla="*/ 14 w 26"/>
                  <a:gd name="T23" fmla="*/ 15 h 23"/>
                  <a:gd name="T24" fmla="*/ 17 w 26"/>
                  <a:gd name="T25" fmla="*/ 14 h 23"/>
                  <a:gd name="T26" fmla="*/ 17 w 26"/>
                  <a:gd name="T27" fmla="*/ 11 h 23"/>
                  <a:gd name="T28" fmla="*/ 15 w 26"/>
                  <a:gd name="T29" fmla="*/ 9 h 23"/>
                  <a:gd name="T30" fmla="*/ 13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2" y="23"/>
                      <a:pt x="10" y="23"/>
                      <a:pt x="8" y="21"/>
                    </a:cubicBezTo>
                    <a:cubicBezTo>
                      <a:pt x="2" y="18"/>
                      <a:pt x="0" y="11"/>
                      <a:pt x="3" y="6"/>
                    </a:cubicBezTo>
                    <a:cubicBezTo>
                      <a:pt x="5" y="2"/>
                      <a:pt x="8" y="0"/>
                      <a:pt x="13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2" y="3"/>
                      <a:pt x="24" y="6"/>
                      <a:pt x="25" y="9"/>
                    </a:cubicBezTo>
                    <a:cubicBezTo>
                      <a:pt x="26" y="12"/>
                      <a:pt x="25" y="15"/>
                      <a:pt x="24" y="18"/>
                    </a:cubicBezTo>
                    <a:cubicBezTo>
                      <a:pt x="22" y="21"/>
                      <a:pt x="18" y="23"/>
                      <a:pt x="14" y="23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10" y="10"/>
                    </a:cubicBezTo>
                    <a:cubicBezTo>
                      <a:pt x="9" y="11"/>
                      <a:pt x="10" y="13"/>
                      <a:pt x="12" y="15"/>
                    </a:cubicBezTo>
                    <a:cubicBezTo>
                      <a:pt x="13" y="15"/>
                      <a:pt x="13" y="15"/>
                      <a:pt x="14" y="15"/>
                    </a:cubicBezTo>
                    <a:cubicBezTo>
                      <a:pt x="15" y="15"/>
                      <a:pt x="16" y="15"/>
                      <a:pt x="17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7" y="10"/>
                      <a:pt x="16" y="9"/>
                      <a:pt x="15" y="9"/>
                    </a:cubicBezTo>
                    <a:cubicBezTo>
                      <a:pt x="14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52" name="Freeform 298"/>
              <p:cNvSpPr>
                <a:spLocks noEditPoints="1"/>
              </p:cNvSpPr>
              <p:nvPr/>
            </p:nvSpPr>
            <p:spPr bwMode="auto">
              <a:xfrm>
                <a:off x="-3797301" y="3475038"/>
                <a:ext cx="57150" cy="52388"/>
              </a:xfrm>
              <a:custGeom>
                <a:avLst/>
                <a:gdLst>
                  <a:gd name="T0" fmla="*/ 15 w 26"/>
                  <a:gd name="T1" fmla="*/ 24 h 24"/>
                  <a:gd name="T2" fmla="*/ 8 w 26"/>
                  <a:gd name="T3" fmla="*/ 22 h 24"/>
                  <a:gd name="T4" fmla="*/ 4 w 26"/>
                  <a:gd name="T5" fmla="*/ 6 h 24"/>
                  <a:gd name="T6" fmla="*/ 11 w 26"/>
                  <a:gd name="T7" fmla="*/ 1 h 24"/>
                  <a:gd name="T8" fmla="*/ 20 w 26"/>
                  <a:gd name="T9" fmla="*/ 3 h 24"/>
                  <a:gd name="T10" fmla="*/ 25 w 26"/>
                  <a:gd name="T11" fmla="*/ 10 h 24"/>
                  <a:gd name="T12" fmla="*/ 24 w 26"/>
                  <a:gd name="T13" fmla="*/ 19 h 24"/>
                  <a:gd name="T14" fmla="*/ 15 w 26"/>
                  <a:gd name="T15" fmla="*/ 24 h 24"/>
                  <a:gd name="T16" fmla="*/ 13 w 26"/>
                  <a:gd name="T17" fmla="*/ 9 h 24"/>
                  <a:gd name="T18" fmla="*/ 12 w 26"/>
                  <a:gd name="T19" fmla="*/ 9 h 24"/>
                  <a:gd name="T20" fmla="*/ 10 w 26"/>
                  <a:gd name="T21" fmla="*/ 10 h 24"/>
                  <a:gd name="T22" fmla="*/ 12 w 26"/>
                  <a:gd name="T23" fmla="*/ 15 h 24"/>
                  <a:gd name="T24" fmla="*/ 17 w 26"/>
                  <a:gd name="T25" fmla="*/ 14 h 24"/>
                  <a:gd name="T26" fmla="*/ 18 w 26"/>
                  <a:gd name="T27" fmla="*/ 12 h 24"/>
                  <a:gd name="T28" fmla="*/ 16 w 26"/>
                  <a:gd name="T29" fmla="*/ 9 h 24"/>
                  <a:gd name="T30" fmla="*/ 13 w 26"/>
                  <a:gd name="T31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5" y="24"/>
                    </a:moveTo>
                    <a:cubicBezTo>
                      <a:pt x="12" y="24"/>
                      <a:pt x="10" y="23"/>
                      <a:pt x="8" y="22"/>
                    </a:cubicBezTo>
                    <a:cubicBezTo>
                      <a:pt x="2" y="18"/>
                      <a:pt x="0" y="11"/>
                      <a:pt x="4" y="6"/>
                    </a:cubicBezTo>
                    <a:cubicBezTo>
                      <a:pt x="5" y="3"/>
                      <a:pt x="8" y="1"/>
                      <a:pt x="11" y="1"/>
                    </a:cubicBezTo>
                    <a:cubicBezTo>
                      <a:pt x="14" y="0"/>
                      <a:pt x="17" y="1"/>
                      <a:pt x="20" y="3"/>
                    </a:cubicBezTo>
                    <a:cubicBezTo>
                      <a:pt x="23" y="4"/>
                      <a:pt x="25" y="7"/>
                      <a:pt x="25" y="10"/>
                    </a:cubicBezTo>
                    <a:cubicBezTo>
                      <a:pt x="26" y="13"/>
                      <a:pt x="26" y="16"/>
                      <a:pt x="24" y="19"/>
                    </a:cubicBezTo>
                    <a:cubicBezTo>
                      <a:pt x="22" y="22"/>
                      <a:pt x="19" y="24"/>
                      <a:pt x="15" y="24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1" y="9"/>
                      <a:pt x="10" y="10"/>
                    </a:cubicBezTo>
                    <a:cubicBezTo>
                      <a:pt x="10" y="11"/>
                      <a:pt x="10" y="14"/>
                      <a:pt x="12" y="15"/>
                    </a:cubicBezTo>
                    <a:cubicBezTo>
                      <a:pt x="14" y="16"/>
                      <a:pt x="16" y="16"/>
                      <a:pt x="17" y="14"/>
                    </a:cubicBezTo>
                    <a:cubicBezTo>
                      <a:pt x="18" y="14"/>
                      <a:pt x="18" y="13"/>
                      <a:pt x="18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53" name="Freeform 299"/>
              <p:cNvSpPr>
                <a:spLocks noEditPoints="1"/>
              </p:cNvSpPr>
              <p:nvPr/>
            </p:nvSpPr>
            <p:spPr bwMode="auto">
              <a:xfrm>
                <a:off x="-3697289" y="3357563"/>
                <a:ext cx="55563" cy="49213"/>
              </a:xfrm>
              <a:custGeom>
                <a:avLst/>
                <a:gdLst>
                  <a:gd name="T0" fmla="*/ 14 w 26"/>
                  <a:gd name="T1" fmla="*/ 23 h 23"/>
                  <a:gd name="T2" fmla="*/ 9 w 26"/>
                  <a:gd name="T3" fmla="*/ 22 h 23"/>
                  <a:gd name="T4" fmla="*/ 2 w 26"/>
                  <a:gd name="T5" fmla="*/ 7 h 23"/>
                  <a:gd name="T6" fmla="*/ 13 w 26"/>
                  <a:gd name="T7" fmla="*/ 0 h 23"/>
                  <a:gd name="T8" fmla="*/ 17 w 26"/>
                  <a:gd name="T9" fmla="*/ 0 h 23"/>
                  <a:gd name="T10" fmla="*/ 24 w 26"/>
                  <a:gd name="T11" fmla="*/ 7 h 23"/>
                  <a:gd name="T12" fmla="*/ 25 w 26"/>
                  <a:gd name="T13" fmla="*/ 16 h 23"/>
                  <a:gd name="T14" fmla="*/ 14 w 26"/>
                  <a:gd name="T15" fmla="*/ 23 h 23"/>
                  <a:gd name="T16" fmla="*/ 13 w 26"/>
                  <a:gd name="T17" fmla="*/ 8 h 23"/>
                  <a:gd name="T18" fmla="*/ 9 w 26"/>
                  <a:gd name="T19" fmla="*/ 10 h 23"/>
                  <a:gd name="T20" fmla="*/ 12 w 26"/>
                  <a:gd name="T21" fmla="*/ 15 h 23"/>
                  <a:gd name="T22" fmla="*/ 14 w 26"/>
                  <a:gd name="T23" fmla="*/ 15 h 23"/>
                  <a:gd name="T24" fmla="*/ 17 w 26"/>
                  <a:gd name="T25" fmla="*/ 13 h 23"/>
                  <a:gd name="T26" fmla="*/ 17 w 26"/>
                  <a:gd name="T27" fmla="*/ 10 h 23"/>
                  <a:gd name="T28" fmla="*/ 14 w 26"/>
                  <a:gd name="T29" fmla="*/ 8 h 23"/>
                  <a:gd name="T30" fmla="*/ 13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2" y="23"/>
                      <a:pt x="10" y="23"/>
                      <a:pt x="9" y="22"/>
                    </a:cubicBezTo>
                    <a:cubicBezTo>
                      <a:pt x="3" y="20"/>
                      <a:pt x="0" y="13"/>
                      <a:pt x="2" y="7"/>
                    </a:cubicBezTo>
                    <a:cubicBezTo>
                      <a:pt x="3" y="3"/>
                      <a:pt x="8" y="0"/>
                      <a:pt x="13" y="0"/>
                    </a:cubicBezTo>
                    <a:cubicBezTo>
                      <a:pt x="14" y="0"/>
                      <a:pt x="16" y="0"/>
                      <a:pt x="17" y="0"/>
                    </a:cubicBezTo>
                    <a:cubicBezTo>
                      <a:pt x="20" y="1"/>
                      <a:pt x="23" y="4"/>
                      <a:pt x="24" y="7"/>
                    </a:cubicBezTo>
                    <a:cubicBezTo>
                      <a:pt x="26" y="9"/>
                      <a:pt x="26" y="13"/>
                      <a:pt x="25" y="16"/>
                    </a:cubicBezTo>
                    <a:cubicBezTo>
                      <a:pt x="23" y="20"/>
                      <a:pt x="19" y="23"/>
                      <a:pt x="14" y="23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9" y="12"/>
                      <a:pt x="10" y="14"/>
                      <a:pt x="12" y="15"/>
                    </a:cubicBezTo>
                    <a:cubicBezTo>
                      <a:pt x="12" y="15"/>
                      <a:pt x="13" y="15"/>
                      <a:pt x="14" y="15"/>
                    </a:cubicBezTo>
                    <a:cubicBezTo>
                      <a:pt x="15" y="15"/>
                      <a:pt x="17" y="14"/>
                      <a:pt x="17" y="13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6" y="9"/>
                      <a:pt x="16" y="8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54" name="Freeform 300"/>
              <p:cNvSpPr>
                <a:spLocks noEditPoints="1"/>
              </p:cNvSpPr>
              <p:nvPr/>
            </p:nvSpPr>
            <p:spPr bwMode="auto">
              <a:xfrm>
                <a:off x="-3708401" y="3387725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8 w 25"/>
                  <a:gd name="T3" fmla="*/ 22 h 24"/>
                  <a:gd name="T4" fmla="*/ 2 w 25"/>
                  <a:gd name="T5" fmla="*/ 16 h 24"/>
                  <a:gd name="T6" fmla="*/ 1 w 25"/>
                  <a:gd name="T7" fmla="*/ 7 h 24"/>
                  <a:gd name="T8" fmla="*/ 12 w 25"/>
                  <a:gd name="T9" fmla="*/ 0 h 24"/>
                  <a:gd name="T10" fmla="*/ 17 w 25"/>
                  <a:gd name="T11" fmla="*/ 1 h 24"/>
                  <a:gd name="T12" fmla="*/ 24 w 25"/>
                  <a:gd name="T13" fmla="*/ 7 h 24"/>
                  <a:gd name="T14" fmla="*/ 24 w 25"/>
                  <a:gd name="T15" fmla="*/ 16 h 24"/>
                  <a:gd name="T16" fmla="*/ 17 w 25"/>
                  <a:gd name="T17" fmla="*/ 23 h 24"/>
                  <a:gd name="T18" fmla="*/ 13 w 25"/>
                  <a:gd name="T19" fmla="*/ 24 h 24"/>
                  <a:gd name="T20" fmla="*/ 12 w 25"/>
                  <a:gd name="T21" fmla="*/ 8 h 24"/>
                  <a:gd name="T22" fmla="*/ 9 w 25"/>
                  <a:gd name="T23" fmla="*/ 10 h 24"/>
                  <a:gd name="T24" fmla="*/ 9 w 25"/>
                  <a:gd name="T25" fmla="*/ 13 h 24"/>
                  <a:gd name="T26" fmla="*/ 11 w 25"/>
                  <a:gd name="T27" fmla="*/ 15 h 24"/>
                  <a:gd name="T28" fmla="*/ 14 w 25"/>
                  <a:gd name="T29" fmla="*/ 15 h 24"/>
                  <a:gd name="T30" fmla="*/ 16 w 25"/>
                  <a:gd name="T31" fmla="*/ 13 h 24"/>
                  <a:gd name="T32" fmla="*/ 16 w 25"/>
                  <a:gd name="T33" fmla="*/ 11 h 24"/>
                  <a:gd name="T34" fmla="*/ 14 w 25"/>
                  <a:gd name="T35" fmla="*/ 8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10" y="23"/>
                      <a:pt x="8" y="22"/>
                    </a:cubicBezTo>
                    <a:cubicBezTo>
                      <a:pt x="5" y="21"/>
                      <a:pt x="3" y="19"/>
                      <a:pt x="2" y="16"/>
                    </a:cubicBezTo>
                    <a:cubicBezTo>
                      <a:pt x="0" y="13"/>
                      <a:pt x="0" y="10"/>
                      <a:pt x="1" y="7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5" y="0"/>
                      <a:pt x="17" y="1"/>
                    </a:cubicBezTo>
                    <a:cubicBezTo>
                      <a:pt x="20" y="2"/>
                      <a:pt x="22" y="4"/>
                      <a:pt x="24" y="7"/>
                    </a:cubicBezTo>
                    <a:cubicBezTo>
                      <a:pt x="25" y="10"/>
                      <a:pt x="25" y="13"/>
                      <a:pt x="24" y="16"/>
                    </a:cubicBezTo>
                    <a:cubicBezTo>
                      <a:pt x="23" y="19"/>
                      <a:pt x="20" y="22"/>
                      <a:pt x="17" y="23"/>
                    </a:cubicBezTo>
                    <a:cubicBezTo>
                      <a:pt x="16" y="23"/>
                      <a:pt x="14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5"/>
                      <a:pt x="16" y="15"/>
                      <a:pt x="16" y="13"/>
                    </a:cubicBezTo>
                    <a:cubicBezTo>
                      <a:pt x="17" y="12"/>
                      <a:pt x="17" y="11"/>
                      <a:pt x="16" y="11"/>
                    </a:cubicBezTo>
                    <a:cubicBezTo>
                      <a:pt x="16" y="10"/>
                      <a:pt x="15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55" name="Freeform 301"/>
              <p:cNvSpPr>
                <a:spLocks noEditPoints="1"/>
              </p:cNvSpPr>
              <p:nvPr/>
            </p:nvSpPr>
            <p:spPr bwMode="auto">
              <a:xfrm>
                <a:off x="-3721101" y="3417888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7 w 25"/>
                  <a:gd name="T3" fmla="*/ 22 h 24"/>
                  <a:gd name="T4" fmla="*/ 1 w 25"/>
                  <a:gd name="T5" fmla="*/ 16 h 24"/>
                  <a:gd name="T6" fmla="*/ 0 w 25"/>
                  <a:gd name="T7" fmla="*/ 11 h 24"/>
                  <a:gd name="T8" fmla="*/ 1 w 25"/>
                  <a:gd name="T9" fmla="*/ 7 h 24"/>
                  <a:gd name="T10" fmla="*/ 12 w 25"/>
                  <a:gd name="T11" fmla="*/ 0 h 24"/>
                  <a:gd name="T12" fmla="*/ 17 w 25"/>
                  <a:gd name="T13" fmla="*/ 1 h 24"/>
                  <a:gd name="T14" fmla="*/ 24 w 25"/>
                  <a:gd name="T15" fmla="*/ 8 h 24"/>
                  <a:gd name="T16" fmla="*/ 23 w 25"/>
                  <a:gd name="T17" fmla="*/ 17 h 24"/>
                  <a:gd name="T18" fmla="*/ 21 w 25"/>
                  <a:gd name="T19" fmla="*/ 21 h 24"/>
                  <a:gd name="T20" fmla="*/ 16 w 25"/>
                  <a:gd name="T21" fmla="*/ 23 h 24"/>
                  <a:gd name="T22" fmla="*/ 13 w 25"/>
                  <a:gd name="T23" fmla="*/ 24 h 24"/>
                  <a:gd name="T24" fmla="*/ 12 w 25"/>
                  <a:gd name="T25" fmla="*/ 8 h 24"/>
                  <a:gd name="T26" fmla="*/ 9 w 25"/>
                  <a:gd name="T27" fmla="*/ 10 h 24"/>
                  <a:gd name="T28" fmla="*/ 9 w 25"/>
                  <a:gd name="T29" fmla="*/ 11 h 24"/>
                  <a:gd name="T30" fmla="*/ 9 w 25"/>
                  <a:gd name="T31" fmla="*/ 13 h 24"/>
                  <a:gd name="T32" fmla="*/ 11 w 25"/>
                  <a:gd name="T33" fmla="*/ 15 h 24"/>
                  <a:gd name="T34" fmla="*/ 14 w 25"/>
                  <a:gd name="T35" fmla="*/ 15 h 24"/>
                  <a:gd name="T36" fmla="*/ 15 w 25"/>
                  <a:gd name="T37" fmla="*/ 15 h 24"/>
                  <a:gd name="T38" fmla="*/ 16 w 25"/>
                  <a:gd name="T39" fmla="*/ 14 h 24"/>
                  <a:gd name="T40" fmla="*/ 16 w 25"/>
                  <a:gd name="T41" fmla="*/ 11 h 24"/>
                  <a:gd name="T42" fmla="*/ 14 w 25"/>
                  <a:gd name="T43" fmla="*/ 8 h 24"/>
                  <a:gd name="T44" fmla="*/ 12 w 25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9" y="23"/>
                      <a:pt x="7" y="22"/>
                    </a:cubicBezTo>
                    <a:cubicBezTo>
                      <a:pt x="4" y="21"/>
                      <a:pt x="2" y="18"/>
                      <a:pt x="1" y="16"/>
                    </a:cubicBezTo>
                    <a:cubicBezTo>
                      <a:pt x="1" y="14"/>
                      <a:pt x="0" y="13"/>
                      <a:pt x="0" y="11"/>
                    </a:cubicBezTo>
                    <a:cubicBezTo>
                      <a:pt x="0" y="10"/>
                      <a:pt x="1" y="8"/>
                      <a:pt x="1" y="7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6" y="0"/>
                      <a:pt x="17" y="1"/>
                    </a:cubicBezTo>
                    <a:cubicBezTo>
                      <a:pt x="20" y="2"/>
                      <a:pt x="23" y="5"/>
                      <a:pt x="24" y="8"/>
                    </a:cubicBezTo>
                    <a:cubicBezTo>
                      <a:pt x="25" y="11"/>
                      <a:pt x="25" y="14"/>
                      <a:pt x="23" y="17"/>
                    </a:cubicBezTo>
                    <a:cubicBezTo>
                      <a:pt x="23" y="18"/>
                      <a:pt x="22" y="20"/>
                      <a:pt x="21" y="21"/>
                    </a:cubicBezTo>
                    <a:cubicBezTo>
                      <a:pt x="19" y="22"/>
                      <a:pt x="18" y="23"/>
                      <a:pt x="16" y="23"/>
                    </a:cubicBezTo>
                    <a:cubicBezTo>
                      <a:pt x="15" y="23"/>
                      <a:pt x="14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0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9" y="12"/>
                      <a:pt x="9" y="12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56" name="Freeform 302"/>
              <p:cNvSpPr>
                <a:spLocks noEditPoints="1"/>
              </p:cNvSpPr>
              <p:nvPr/>
            </p:nvSpPr>
            <p:spPr bwMode="auto">
              <a:xfrm>
                <a:off x="-3738564" y="3448050"/>
                <a:ext cx="55563" cy="49213"/>
              </a:xfrm>
              <a:custGeom>
                <a:avLst/>
                <a:gdLst>
                  <a:gd name="T0" fmla="*/ 14 w 26"/>
                  <a:gd name="T1" fmla="*/ 23 h 23"/>
                  <a:gd name="T2" fmla="*/ 8 w 26"/>
                  <a:gd name="T3" fmla="*/ 22 h 23"/>
                  <a:gd name="T4" fmla="*/ 3 w 26"/>
                  <a:gd name="T5" fmla="*/ 6 h 23"/>
                  <a:gd name="T6" fmla="*/ 13 w 26"/>
                  <a:gd name="T7" fmla="*/ 0 h 23"/>
                  <a:gd name="T8" fmla="*/ 19 w 26"/>
                  <a:gd name="T9" fmla="*/ 1 h 23"/>
                  <a:gd name="T10" fmla="*/ 25 w 26"/>
                  <a:gd name="T11" fmla="*/ 8 h 23"/>
                  <a:gd name="T12" fmla="*/ 24 w 26"/>
                  <a:gd name="T13" fmla="*/ 17 h 23"/>
                  <a:gd name="T14" fmla="*/ 14 w 26"/>
                  <a:gd name="T15" fmla="*/ 23 h 23"/>
                  <a:gd name="T16" fmla="*/ 13 w 26"/>
                  <a:gd name="T17" fmla="*/ 8 h 23"/>
                  <a:gd name="T18" fmla="*/ 10 w 26"/>
                  <a:gd name="T19" fmla="*/ 10 h 23"/>
                  <a:gd name="T20" fmla="*/ 12 w 26"/>
                  <a:gd name="T21" fmla="*/ 15 h 23"/>
                  <a:gd name="T22" fmla="*/ 14 w 26"/>
                  <a:gd name="T23" fmla="*/ 15 h 23"/>
                  <a:gd name="T24" fmla="*/ 17 w 26"/>
                  <a:gd name="T25" fmla="*/ 13 h 23"/>
                  <a:gd name="T26" fmla="*/ 17 w 26"/>
                  <a:gd name="T27" fmla="*/ 11 h 23"/>
                  <a:gd name="T28" fmla="*/ 15 w 26"/>
                  <a:gd name="T29" fmla="*/ 8 h 23"/>
                  <a:gd name="T30" fmla="*/ 13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12" y="23"/>
                      <a:pt x="10" y="23"/>
                      <a:pt x="8" y="22"/>
                    </a:cubicBezTo>
                    <a:cubicBezTo>
                      <a:pt x="2" y="18"/>
                      <a:pt x="0" y="12"/>
                      <a:pt x="3" y="6"/>
                    </a:cubicBezTo>
                    <a:cubicBezTo>
                      <a:pt x="5" y="2"/>
                      <a:pt x="9" y="0"/>
                      <a:pt x="13" y="0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2" y="2"/>
                      <a:pt x="24" y="5"/>
                      <a:pt x="25" y="8"/>
                    </a:cubicBezTo>
                    <a:cubicBezTo>
                      <a:pt x="26" y="11"/>
                      <a:pt x="26" y="14"/>
                      <a:pt x="24" y="17"/>
                    </a:cubicBezTo>
                    <a:cubicBezTo>
                      <a:pt x="23" y="21"/>
                      <a:pt x="19" y="23"/>
                      <a:pt x="14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10"/>
                    </a:cubicBezTo>
                    <a:cubicBezTo>
                      <a:pt x="9" y="11"/>
                      <a:pt x="10" y="14"/>
                      <a:pt x="12" y="15"/>
                    </a:cubicBezTo>
                    <a:cubicBezTo>
                      <a:pt x="13" y="15"/>
                      <a:pt x="13" y="15"/>
                      <a:pt x="14" y="15"/>
                    </a:cubicBezTo>
                    <a:cubicBezTo>
                      <a:pt x="15" y="15"/>
                      <a:pt x="16" y="15"/>
                      <a:pt x="17" y="13"/>
                    </a:cubicBezTo>
                    <a:cubicBezTo>
                      <a:pt x="18" y="13"/>
                      <a:pt x="18" y="12"/>
                      <a:pt x="17" y="11"/>
                    </a:cubicBezTo>
                    <a:cubicBezTo>
                      <a:pt x="17" y="10"/>
                      <a:pt x="16" y="9"/>
                      <a:pt x="15" y="8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57" name="Freeform 303"/>
              <p:cNvSpPr>
                <a:spLocks noEditPoints="1"/>
              </p:cNvSpPr>
              <p:nvPr/>
            </p:nvSpPr>
            <p:spPr bwMode="auto">
              <a:xfrm>
                <a:off x="-3754439" y="3475038"/>
                <a:ext cx="57150" cy="52388"/>
              </a:xfrm>
              <a:custGeom>
                <a:avLst/>
                <a:gdLst>
                  <a:gd name="T0" fmla="*/ 14 w 26"/>
                  <a:gd name="T1" fmla="*/ 24 h 24"/>
                  <a:gd name="T2" fmla="*/ 7 w 26"/>
                  <a:gd name="T3" fmla="*/ 22 h 24"/>
                  <a:gd name="T4" fmla="*/ 3 w 26"/>
                  <a:gd name="T5" fmla="*/ 6 h 24"/>
                  <a:gd name="T6" fmla="*/ 13 w 26"/>
                  <a:gd name="T7" fmla="*/ 0 h 24"/>
                  <a:gd name="T8" fmla="*/ 19 w 26"/>
                  <a:gd name="T9" fmla="*/ 2 h 24"/>
                  <a:gd name="T10" fmla="*/ 25 w 26"/>
                  <a:gd name="T11" fmla="*/ 9 h 24"/>
                  <a:gd name="T12" fmla="*/ 24 w 26"/>
                  <a:gd name="T13" fmla="*/ 18 h 24"/>
                  <a:gd name="T14" fmla="*/ 14 w 26"/>
                  <a:gd name="T15" fmla="*/ 24 h 24"/>
                  <a:gd name="T16" fmla="*/ 13 w 26"/>
                  <a:gd name="T17" fmla="*/ 8 h 24"/>
                  <a:gd name="T18" fmla="*/ 10 w 26"/>
                  <a:gd name="T19" fmla="*/ 10 h 24"/>
                  <a:gd name="T20" fmla="*/ 11 w 26"/>
                  <a:gd name="T21" fmla="*/ 15 h 24"/>
                  <a:gd name="T22" fmla="*/ 14 w 26"/>
                  <a:gd name="T23" fmla="*/ 16 h 24"/>
                  <a:gd name="T24" fmla="*/ 17 w 26"/>
                  <a:gd name="T25" fmla="*/ 14 h 24"/>
                  <a:gd name="T26" fmla="*/ 17 w 26"/>
                  <a:gd name="T27" fmla="*/ 11 h 24"/>
                  <a:gd name="T28" fmla="*/ 15 w 26"/>
                  <a:gd name="T29" fmla="*/ 9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1" y="24"/>
                      <a:pt x="9" y="23"/>
                      <a:pt x="7" y="22"/>
                    </a:cubicBezTo>
                    <a:cubicBezTo>
                      <a:pt x="1" y="18"/>
                      <a:pt x="0" y="11"/>
                      <a:pt x="3" y="6"/>
                    </a:cubicBezTo>
                    <a:cubicBezTo>
                      <a:pt x="5" y="2"/>
                      <a:pt x="8" y="0"/>
                      <a:pt x="13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2" y="3"/>
                      <a:pt x="24" y="6"/>
                      <a:pt x="25" y="9"/>
                    </a:cubicBezTo>
                    <a:cubicBezTo>
                      <a:pt x="26" y="12"/>
                      <a:pt x="25" y="15"/>
                      <a:pt x="24" y="18"/>
                    </a:cubicBezTo>
                    <a:cubicBezTo>
                      <a:pt x="22" y="22"/>
                      <a:pt x="18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10" y="10"/>
                    </a:cubicBezTo>
                    <a:cubicBezTo>
                      <a:pt x="9" y="11"/>
                      <a:pt x="9" y="14"/>
                      <a:pt x="11" y="15"/>
                    </a:cubicBezTo>
                    <a:cubicBezTo>
                      <a:pt x="12" y="15"/>
                      <a:pt x="13" y="16"/>
                      <a:pt x="14" y="16"/>
                    </a:cubicBezTo>
                    <a:cubicBezTo>
                      <a:pt x="15" y="16"/>
                      <a:pt x="16" y="15"/>
                      <a:pt x="17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7" y="10"/>
                      <a:pt x="16" y="9"/>
                      <a:pt x="15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58" name="Freeform 304"/>
              <p:cNvSpPr>
                <a:spLocks noEditPoints="1"/>
              </p:cNvSpPr>
              <p:nvPr/>
            </p:nvSpPr>
            <p:spPr bwMode="auto">
              <a:xfrm>
                <a:off x="-3671889" y="3382963"/>
                <a:ext cx="55563" cy="53975"/>
              </a:xfrm>
              <a:custGeom>
                <a:avLst/>
                <a:gdLst>
                  <a:gd name="T0" fmla="*/ 14 w 26"/>
                  <a:gd name="T1" fmla="*/ 25 h 25"/>
                  <a:gd name="T2" fmla="*/ 9 w 26"/>
                  <a:gd name="T3" fmla="*/ 24 h 25"/>
                  <a:gd name="T4" fmla="*/ 2 w 26"/>
                  <a:gd name="T5" fmla="*/ 8 h 25"/>
                  <a:gd name="T6" fmla="*/ 14 w 26"/>
                  <a:gd name="T7" fmla="*/ 0 h 25"/>
                  <a:gd name="T8" fmla="*/ 18 w 26"/>
                  <a:gd name="T9" fmla="*/ 1 h 25"/>
                  <a:gd name="T10" fmla="*/ 25 w 26"/>
                  <a:gd name="T11" fmla="*/ 8 h 25"/>
                  <a:gd name="T12" fmla="*/ 25 w 26"/>
                  <a:gd name="T13" fmla="*/ 17 h 25"/>
                  <a:gd name="T14" fmla="*/ 14 w 26"/>
                  <a:gd name="T15" fmla="*/ 25 h 25"/>
                  <a:gd name="T16" fmla="*/ 14 w 26"/>
                  <a:gd name="T17" fmla="*/ 9 h 25"/>
                  <a:gd name="T18" fmla="*/ 10 w 26"/>
                  <a:gd name="T19" fmla="*/ 11 h 25"/>
                  <a:gd name="T20" fmla="*/ 12 w 26"/>
                  <a:gd name="T21" fmla="*/ 16 h 25"/>
                  <a:gd name="T22" fmla="*/ 17 w 26"/>
                  <a:gd name="T23" fmla="*/ 14 h 25"/>
                  <a:gd name="T24" fmla="*/ 17 w 26"/>
                  <a:gd name="T25" fmla="*/ 11 h 25"/>
                  <a:gd name="T26" fmla="*/ 15 w 26"/>
                  <a:gd name="T27" fmla="*/ 9 h 25"/>
                  <a:gd name="T28" fmla="*/ 14 w 26"/>
                  <a:gd name="T29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4" y="25"/>
                    </a:moveTo>
                    <a:cubicBezTo>
                      <a:pt x="12" y="25"/>
                      <a:pt x="11" y="24"/>
                      <a:pt x="9" y="24"/>
                    </a:cubicBezTo>
                    <a:cubicBezTo>
                      <a:pt x="3" y="21"/>
                      <a:pt x="0" y="14"/>
                      <a:pt x="2" y="8"/>
                    </a:cubicBezTo>
                    <a:cubicBezTo>
                      <a:pt x="4" y="4"/>
                      <a:pt x="9" y="0"/>
                      <a:pt x="14" y="0"/>
                    </a:cubicBezTo>
                    <a:cubicBezTo>
                      <a:pt x="15" y="0"/>
                      <a:pt x="17" y="1"/>
                      <a:pt x="18" y="1"/>
                    </a:cubicBezTo>
                    <a:cubicBezTo>
                      <a:pt x="21" y="2"/>
                      <a:pt x="23" y="5"/>
                      <a:pt x="25" y="8"/>
                    </a:cubicBezTo>
                    <a:cubicBezTo>
                      <a:pt x="26" y="10"/>
                      <a:pt x="26" y="14"/>
                      <a:pt x="25" y="17"/>
                    </a:cubicBezTo>
                    <a:cubicBezTo>
                      <a:pt x="23" y="22"/>
                      <a:pt x="19" y="25"/>
                      <a:pt x="14" y="25"/>
                    </a:cubicBezTo>
                    <a:close/>
                    <a:moveTo>
                      <a:pt x="14" y="9"/>
                    </a:moveTo>
                    <a:cubicBezTo>
                      <a:pt x="12" y="9"/>
                      <a:pt x="10" y="10"/>
                      <a:pt x="10" y="11"/>
                    </a:cubicBezTo>
                    <a:cubicBezTo>
                      <a:pt x="9" y="13"/>
                      <a:pt x="10" y="15"/>
                      <a:pt x="12" y="16"/>
                    </a:cubicBezTo>
                    <a:cubicBezTo>
                      <a:pt x="14" y="17"/>
                      <a:pt x="17" y="16"/>
                      <a:pt x="17" y="14"/>
                    </a:cubicBezTo>
                    <a:cubicBezTo>
                      <a:pt x="18" y="13"/>
                      <a:pt x="18" y="12"/>
                      <a:pt x="17" y="11"/>
                    </a:cubicBezTo>
                    <a:cubicBezTo>
                      <a:pt x="17" y="10"/>
                      <a:pt x="16" y="9"/>
                      <a:pt x="15" y="9"/>
                    </a:cubicBezTo>
                    <a:cubicBezTo>
                      <a:pt x="15" y="9"/>
                      <a:pt x="14" y="9"/>
                      <a:pt x="1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59" name="Freeform 305"/>
              <p:cNvSpPr>
                <a:spLocks noEditPoints="1"/>
              </p:cNvSpPr>
              <p:nvPr/>
            </p:nvSpPr>
            <p:spPr bwMode="auto">
              <a:xfrm>
                <a:off x="-3684589" y="3414713"/>
                <a:ext cx="55563" cy="53975"/>
              </a:xfrm>
              <a:custGeom>
                <a:avLst/>
                <a:gdLst>
                  <a:gd name="T0" fmla="*/ 14 w 26"/>
                  <a:gd name="T1" fmla="*/ 25 h 25"/>
                  <a:gd name="T2" fmla="*/ 8 w 26"/>
                  <a:gd name="T3" fmla="*/ 23 h 25"/>
                  <a:gd name="T4" fmla="*/ 2 w 26"/>
                  <a:gd name="T5" fmla="*/ 7 h 25"/>
                  <a:gd name="T6" fmla="*/ 9 w 26"/>
                  <a:gd name="T7" fmla="*/ 1 h 25"/>
                  <a:gd name="T8" fmla="*/ 18 w 26"/>
                  <a:gd name="T9" fmla="*/ 1 h 25"/>
                  <a:gd name="T10" fmla="*/ 25 w 26"/>
                  <a:gd name="T11" fmla="*/ 8 h 25"/>
                  <a:gd name="T12" fmla="*/ 25 w 26"/>
                  <a:gd name="T13" fmla="*/ 17 h 25"/>
                  <a:gd name="T14" fmla="*/ 14 w 26"/>
                  <a:gd name="T15" fmla="*/ 25 h 25"/>
                  <a:gd name="T16" fmla="*/ 14 w 26"/>
                  <a:gd name="T17" fmla="*/ 8 h 25"/>
                  <a:gd name="T18" fmla="*/ 12 w 26"/>
                  <a:gd name="T19" fmla="*/ 9 h 25"/>
                  <a:gd name="T20" fmla="*/ 10 w 26"/>
                  <a:gd name="T21" fmla="*/ 11 h 25"/>
                  <a:gd name="T22" fmla="*/ 12 w 26"/>
                  <a:gd name="T23" fmla="*/ 16 h 25"/>
                  <a:gd name="T24" fmla="*/ 17 w 26"/>
                  <a:gd name="T25" fmla="*/ 14 h 25"/>
                  <a:gd name="T26" fmla="*/ 17 w 26"/>
                  <a:gd name="T27" fmla="*/ 11 h 25"/>
                  <a:gd name="T28" fmla="*/ 15 w 26"/>
                  <a:gd name="T29" fmla="*/ 9 h 25"/>
                  <a:gd name="T30" fmla="*/ 14 w 26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4" y="25"/>
                    </a:moveTo>
                    <a:cubicBezTo>
                      <a:pt x="12" y="25"/>
                      <a:pt x="10" y="24"/>
                      <a:pt x="8" y="23"/>
                    </a:cubicBezTo>
                    <a:cubicBezTo>
                      <a:pt x="2" y="20"/>
                      <a:pt x="0" y="13"/>
                      <a:pt x="2" y="7"/>
                    </a:cubicBezTo>
                    <a:cubicBezTo>
                      <a:pt x="4" y="5"/>
                      <a:pt x="6" y="2"/>
                      <a:pt x="9" y="1"/>
                    </a:cubicBezTo>
                    <a:cubicBezTo>
                      <a:pt x="12" y="0"/>
                      <a:pt x="15" y="0"/>
                      <a:pt x="18" y="1"/>
                    </a:cubicBezTo>
                    <a:cubicBezTo>
                      <a:pt x="21" y="3"/>
                      <a:pt x="24" y="5"/>
                      <a:pt x="25" y="8"/>
                    </a:cubicBezTo>
                    <a:cubicBezTo>
                      <a:pt x="26" y="11"/>
                      <a:pt x="26" y="14"/>
                      <a:pt x="25" y="17"/>
                    </a:cubicBezTo>
                    <a:cubicBezTo>
                      <a:pt x="23" y="22"/>
                      <a:pt x="18" y="25"/>
                      <a:pt x="14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9"/>
                      <a:pt x="12" y="9"/>
                    </a:cubicBezTo>
                    <a:cubicBezTo>
                      <a:pt x="11" y="9"/>
                      <a:pt x="10" y="10"/>
                      <a:pt x="10" y="11"/>
                    </a:cubicBezTo>
                    <a:cubicBezTo>
                      <a:pt x="9" y="13"/>
                      <a:pt x="10" y="15"/>
                      <a:pt x="12" y="16"/>
                    </a:cubicBezTo>
                    <a:cubicBezTo>
                      <a:pt x="14" y="17"/>
                      <a:pt x="16" y="16"/>
                      <a:pt x="17" y="14"/>
                    </a:cubicBezTo>
                    <a:cubicBezTo>
                      <a:pt x="18" y="13"/>
                      <a:pt x="18" y="12"/>
                      <a:pt x="17" y="11"/>
                    </a:cubicBezTo>
                    <a:cubicBezTo>
                      <a:pt x="17" y="10"/>
                      <a:pt x="16" y="9"/>
                      <a:pt x="15" y="9"/>
                    </a:cubicBezTo>
                    <a:cubicBezTo>
                      <a:pt x="15" y="9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60" name="Freeform 306"/>
              <p:cNvSpPr>
                <a:spLocks noEditPoints="1"/>
              </p:cNvSpPr>
              <p:nvPr/>
            </p:nvSpPr>
            <p:spPr bwMode="auto">
              <a:xfrm>
                <a:off x="-3700464" y="3444875"/>
                <a:ext cx="57150" cy="53975"/>
              </a:xfrm>
              <a:custGeom>
                <a:avLst/>
                <a:gdLst>
                  <a:gd name="T0" fmla="*/ 14 w 26"/>
                  <a:gd name="T1" fmla="*/ 25 h 25"/>
                  <a:gd name="T2" fmla="*/ 8 w 26"/>
                  <a:gd name="T3" fmla="*/ 24 h 25"/>
                  <a:gd name="T4" fmla="*/ 3 w 26"/>
                  <a:gd name="T5" fmla="*/ 7 h 25"/>
                  <a:gd name="T6" fmla="*/ 10 w 26"/>
                  <a:gd name="T7" fmla="*/ 2 h 25"/>
                  <a:gd name="T8" fmla="*/ 19 w 26"/>
                  <a:gd name="T9" fmla="*/ 2 h 25"/>
                  <a:gd name="T10" fmla="*/ 25 w 26"/>
                  <a:gd name="T11" fmla="*/ 9 h 25"/>
                  <a:gd name="T12" fmla="*/ 24 w 26"/>
                  <a:gd name="T13" fmla="*/ 18 h 25"/>
                  <a:gd name="T14" fmla="*/ 14 w 26"/>
                  <a:gd name="T15" fmla="*/ 25 h 25"/>
                  <a:gd name="T16" fmla="*/ 14 w 26"/>
                  <a:gd name="T17" fmla="*/ 9 h 25"/>
                  <a:gd name="T18" fmla="*/ 12 w 26"/>
                  <a:gd name="T19" fmla="*/ 9 h 25"/>
                  <a:gd name="T20" fmla="*/ 10 w 26"/>
                  <a:gd name="T21" fmla="*/ 11 h 25"/>
                  <a:gd name="T22" fmla="*/ 12 w 26"/>
                  <a:gd name="T23" fmla="*/ 16 h 25"/>
                  <a:gd name="T24" fmla="*/ 17 w 26"/>
                  <a:gd name="T25" fmla="*/ 15 h 25"/>
                  <a:gd name="T26" fmla="*/ 18 w 26"/>
                  <a:gd name="T27" fmla="*/ 12 h 25"/>
                  <a:gd name="T28" fmla="*/ 15 w 26"/>
                  <a:gd name="T29" fmla="*/ 9 h 25"/>
                  <a:gd name="T30" fmla="*/ 14 w 26"/>
                  <a:gd name="T3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4" y="25"/>
                    </a:moveTo>
                    <a:cubicBezTo>
                      <a:pt x="12" y="25"/>
                      <a:pt x="10" y="25"/>
                      <a:pt x="8" y="24"/>
                    </a:cubicBezTo>
                    <a:cubicBezTo>
                      <a:pt x="2" y="20"/>
                      <a:pt x="0" y="13"/>
                      <a:pt x="3" y="7"/>
                    </a:cubicBezTo>
                    <a:cubicBezTo>
                      <a:pt x="4" y="5"/>
                      <a:pt x="7" y="3"/>
                      <a:pt x="10" y="2"/>
                    </a:cubicBezTo>
                    <a:cubicBezTo>
                      <a:pt x="13" y="0"/>
                      <a:pt x="16" y="1"/>
                      <a:pt x="19" y="2"/>
                    </a:cubicBezTo>
                    <a:cubicBezTo>
                      <a:pt x="22" y="3"/>
                      <a:pt x="24" y="6"/>
                      <a:pt x="25" y="9"/>
                    </a:cubicBezTo>
                    <a:cubicBezTo>
                      <a:pt x="26" y="12"/>
                      <a:pt x="26" y="15"/>
                      <a:pt x="24" y="18"/>
                    </a:cubicBezTo>
                    <a:cubicBezTo>
                      <a:pt x="22" y="22"/>
                      <a:pt x="18" y="25"/>
                      <a:pt x="14" y="25"/>
                    </a:cubicBezTo>
                    <a:close/>
                    <a:moveTo>
                      <a:pt x="14" y="9"/>
                    </a:moveTo>
                    <a:cubicBezTo>
                      <a:pt x="13" y="9"/>
                      <a:pt x="13" y="9"/>
                      <a:pt x="12" y="9"/>
                    </a:cubicBezTo>
                    <a:cubicBezTo>
                      <a:pt x="12" y="9"/>
                      <a:pt x="11" y="10"/>
                      <a:pt x="10" y="11"/>
                    </a:cubicBezTo>
                    <a:cubicBezTo>
                      <a:pt x="9" y="13"/>
                      <a:pt x="10" y="15"/>
                      <a:pt x="12" y="16"/>
                    </a:cubicBezTo>
                    <a:cubicBezTo>
                      <a:pt x="14" y="18"/>
                      <a:pt x="16" y="17"/>
                      <a:pt x="17" y="15"/>
                    </a:cubicBezTo>
                    <a:cubicBezTo>
                      <a:pt x="18" y="14"/>
                      <a:pt x="18" y="13"/>
                      <a:pt x="18" y="12"/>
                    </a:cubicBezTo>
                    <a:cubicBezTo>
                      <a:pt x="17" y="11"/>
                      <a:pt x="16" y="10"/>
                      <a:pt x="15" y="9"/>
                    </a:cubicBezTo>
                    <a:cubicBezTo>
                      <a:pt x="15" y="9"/>
                      <a:pt x="14" y="9"/>
                      <a:pt x="1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61" name="Freeform 307"/>
              <p:cNvSpPr>
                <a:spLocks noEditPoints="1"/>
              </p:cNvSpPr>
              <p:nvPr/>
            </p:nvSpPr>
            <p:spPr bwMode="auto">
              <a:xfrm>
                <a:off x="-3717926" y="3478213"/>
                <a:ext cx="58738" cy="50800"/>
              </a:xfrm>
              <a:custGeom>
                <a:avLst/>
                <a:gdLst>
                  <a:gd name="T0" fmla="*/ 14 w 27"/>
                  <a:gd name="T1" fmla="*/ 24 h 24"/>
                  <a:gd name="T2" fmla="*/ 8 w 27"/>
                  <a:gd name="T3" fmla="*/ 23 h 24"/>
                  <a:gd name="T4" fmla="*/ 3 w 27"/>
                  <a:gd name="T5" fmla="*/ 6 h 24"/>
                  <a:gd name="T6" fmla="*/ 14 w 27"/>
                  <a:gd name="T7" fmla="*/ 0 h 24"/>
                  <a:gd name="T8" fmla="*/ 20 w 27"/>
                  <a:gd name="T9" fmla="*/ 1 h 24"/>
                  <a:gd name="T10" fmla="*/ 26 w 27"/>
                  <a:gd name="T11" fmla="*/ 9 h 24"/>
                  <a:gd name="T12" fmla="*/ 25 w 27"/>
                  <a:gd name="T13" fmla="*/ 18 h 24"/>
                  <a:gd name="T14" fmla="*/ 14 w 27"/>
                  <a:gd name="T15" fmla="*/ 24 h 24"/>
                  <a:gd name="T16" fmla="*/ 14 w 27"/>
                  <a:gd name="T17" fmla="*/ 8 h 24"/>
                  <a:gd name="T18" fmla="*/ 10 w 27"/>
                  <a:gd name="T19" fmla="*/ 10 h 24"/>
                  <a:gd name="T20" fmla="*/ 12 w 27"/>
                  <a:gd name="T21" fmla="*/ 16 h 24"/>
                  <a:gd name="T22" fmla="*/ 18 w 27"/>
                  <a:gd name="T23" fmla="*/ 14 h 24"/>
                  <a:gd name="T24" fmla="*/ 18 w 27"/>
                  <a:gd name="T25" fmla="*/ 11 h 24"/>
                  <a:gd name="T26" fmla="*/ 16 w 27"/>
                  <a:gd name="T27" fmla="*/ 9 h 24"/>
                  <a:gd name="T28" fmla="*/ 14 w 27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24">
                    <a:moveTo>
                      <a:pt x="14" y="24"/>
                    </a:moveTo>
                    <a:cubicBezTo>
                      <a:pt x="12" y="24"/>
                      <a:pt x="10" y="24"/>
                      <a:pt x="8" y="23"/>
                    </a:cubicBezTo>
                    <a:cubicBezTo>
                      <a:pt x="2" y="19"/>
                      <a:pt x="0" y="12"/>
                      <a:pt x="3" y="6"/>
                    </a:cubicBezTo>
                    <a:cubicBezTo>
                      <a:pt x="6" y="2"/>
                      <a:pt x="10" y="0"/>
                      <a:pt x="14" y="0"/>
                    </a:cubicBezTo>
                    <a:cubicBezTo>
                      <a:pt x="16" y="0"/>
                      <a:pt x="18" y="1"/>
                      <a:pt x="20" y="1"/>
                    </a:cubicBezTo>
                    <a:cubicBezTo>
                      <a:pt x="23" y="3"/>
                      <a:pt x="25" y="6"/>
                      <a:pt x="26" y="9"/>
                    </a:cubicBezTo>
                    <a:cubicBezTo>
                      <a:pt x="27" y="12"/>
                      <a:pt x="26" y="15"/>
                      <a:pt x="25" y="18"/>
                    </a:cubicBezTo>
                    <a:cubicBezTo>
                      <a:pt x="22" y="22"/>
                      <a:pt x="18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1" y="9"/>
                      <a:pt x="10" y="10"/>
                    </a:cubicBezTo>
                    <a:cubicBezTo>
                      <a:pt x="9" y="12"/>
                      <a:pt x="10" y="14"/>
                      <a:pt x="12" y="16"/>
                    </a:cubicBezTo>
                    <a:cubicBezTo>
                      <a:pt x="14" y="17"/>
                      <a:pt x="17" y="16"/>
                      <a:pt x="18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7" y="9"/>
                      <a:pt x="16" y="9"/>
                    </a:cubicBezTo>
                    <a:cubicBezTo>
                      <a:pt x="15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62" name="Freeform 308"/>
              <p:cNvSpPr>
                <a:spLocks noEditPoints="1"/>
              </p:cNvSpPr>
              <p:nvPr/>
            </p:nvSpPr>
            <p:spPr bwMode="auto">
              <a:xfrm>
                <a:off x="-3643314" y="3413125"/>
                <a:ext cx="52388" cy="53975"/>
              </a:xfrm>
              <a:custGeom>
                <a:avLst/>
                <a:gdLst>
                  <a:gd name="T0" fmla="*/ 12 w 25"/>
                  <a:gd name="T1" fmla="*/ 25 h 25"/>
                  <a:gd name="T2" fmla="*/ 8 w 25"/>
                  <a:gd name="T3" fmla="*/ 24 h 25"/>
                  <a:gd name="T4" fmla="*/ 1 w 25"/>
                  <a:gd name="T5" fmla="*/ 17 h 25"/>
                  <a:gd name="T6" fmla="*/ 1 w 25"/>
                  <a:gd name="T7" fmla="*/ 8 h 25"/>
                  <a:gd name="T8" fmla="*/ 13 w 25"/>
                  <a:gd name="T9" fmla="*/ 0 h 25"/>
                  <a:gd name="T10" fmla="*/ 17 w 25"/>
                  <a:gd name="T11" fmla="*/ 1 h 25"/>
                  <a:gd name="T12" fmla="*/ 24 w 25"/>
                  <a:gd name="T13" fmla="*/ 7 h 25"/>
                  <a:gd name="T14" fmla="*/ 24 w 25"/>
                  <a:gd name="T15" fmla="*/ 17 h 25"/>
                  <a:gd name="T16" fmla="*/ 17 w 25"/>
                  <a:gd name="T17" fmla="*/ 24 h 25"/>
                  <a:gd name="T18" fmla="*/ 12 w 25"/>
                  <a:gd name="T19" fmla="*/ 25 h 25"/>
                  <a:gd name="T20" fmla="*/ 13 w 25"/>
                  <a:gd name="T21" fmla="*/ 8 h 25"/>
                  <a:gd name="T22" fmla="*/ 9 w 25"/>
                  <a:gd name="T23" fmla="*/ 11 h 25"/>
                  <a:gd name="T24" fmla="*/ 9 w 25"/>
                  <a:gd name="T25" fmla="*/ 14 h 25"/>
                  <a:gd name="T26" fmla="*/ 11 w 25"/>
                  <a:gd name="T27" fmla="*/ 16 h 25"/>
                  <a:gd name="T28" fmla="*/ 14 w 25"/>
                  <a:gd name="T29" fmla="*/ 16 h 25"/>
                  <a:gd name="T30" fmla="*/ 16 w 25"/>
                  <a:gd name="T31" fmla="*/ 14 h 25"/>
                  <a:gd name="T32" fmla="*/ 16 w 25"/>
                  <a:gd name="T33" fmla="*/ 10 h 25"/>
                  <a:gd name="T34" fmla="*/ 14 w 25"/>
                  <a:gd name="T35" fmla="*/ 8 h 25"/>
                  <a:gd name="T36" fmla="*/ 13 w 25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1" y="25"/>
                      <a:pt x="9" y="24"/>
                      <a:pt x="8" y="24"/>
                    </a:cubicBezTo>
                    <a:cubicBezTo>
                      <a:pt x="5" y="22"/>
                      <a:pt x="2" y="20"/>
                      <a:pt x="1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3" y="3"/>
                      <a:pt x="8" y="0"/>
                      <a:pt x="13" y="0"/>
                    </a:cubicBezTo>
                    <a:cubicBezTo>
                      <a:pt x="14" y="0"/>
                      <a:pt x="16" y="0"/>
                      <a:pt x="17" y="1"/>
                    </a:cubicBezTo>
                    <a:cubicBezTo>
                      <a:pt x="20" y="2"/>
                      <a:pt x="22" y="4"/>
                      <a:pt x="24" y="7"/>
                    </a:cubicBezTo>
                    <a:cubicBezTo>
                      <a:pt x="25" y="10"/>
                      <a:pt x="25" y="14"/>
                      <a:pt x="24" y="17"/>
                    </a:cubicBezTo>
                    <a:cubicBezTo>
                      <a:pt x="23" y="20"/>
                      <a:pt x="20" y="22"/>
                      <a:pt x="17" y="24"/>
                    </a:cubicBezTo>
                    <a:cubicBezTo>
                      <a:pt x="16" y="24"/>
                      <a:pt x="14" y="25"/>
                      <a:pt x="12" y="25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1"/>
                      <a:pt x="8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7"/>
                      <a:pt x="13" y="17"/>
                      <a:pt x="14" y="16"/>
                    </a:cubicBezTo>
                    <a:cubicBezTo>
                      <a:pt x="14" y="16"/>
                      <a:pt x="16" y="15"/>
                      <a:pt x="16" y="14"/>
                    </a:cubicBezTo>
                    <a:cubicBezTo>
                      <a:pt x="17" y="13"/>
                      <a:pt x="17" y="11"/>
                      <a:pt x="16" y="10"/>
                    </a:cubicBezTo>
                    <a:cubicBezTo>
                      <a:pt x="16" y="9"/>
                      <a:pt x="15" y="9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63" name="Freeform 309"/>
              <p:cNvSpPr>
                <a:spLocks noEditPoints="1"/>
              </p:cNvSpPr>
              <p:nvPr/>
            </p:nvSpPr>
            <p:spPr bwMode="auto">
              <a:xfrm>
                <a:off x="-3627439" y="3451225"/>
                <a:ext cx="82550" cy="84138"/>
              </a:xfrm>
              <a:custGeom>
                <a:avLst/>
                <a:gdLst>
                  <a:gd name="T0" fmla="*/ 17 w 38"/>
                  <a:gd name="T1" fmla="*/ 39 h 39"/>
                  <a:gd name="T2" fmla="*/ 10 w 38"/>
                  <a:gd name="T3" fmla="*/ 37 h 39"/>
                  <a:gd name="T4" fmla="*/ 1 w 38"/>
                  <a:gd name="T5" fmla="*/ 26 h 39"/>
                  <a:gd name="T6" fmla="*/ 0 w 38"/>
                  <a:gd name="T7" fmla="*/ 19 h 39"/>
                  <a:gd name="T8" fmla="*/ 1 w 38"/>
                  <a:gd name="T9" fmla="*/ 15 h 39"/>
                  <a:gd name="T10" fmla="*/ 2 w 38"/>
                  <a:gd name="T11" fmla="*/ 12 h 39"/>
                  <a:gd name="T12" fmla="*/ 20 w 38"/>
                  <a:gd name="T13" fmla="*/ 0 h 39"/>
                  <a:gd name="T14" fmla="*/ 27 w 38"/>
                  <a:gd name="T15" fmla="*/ 1 h 39"/>
                  <a:gd name="T16" fmla="*/ 36 w 38"/>
                  <a:gd name="T17" fmla="*/ 11 h 39"/>
                  <a:gd name="T18" fmla="*/ 35 w 38"/>
                  <a:gd name="T19" fmla="*/ 27 h 39"/>
                  <a:gd name="T20" fmla="*/ 33 w 38"/>
                  <a:gd name="T21" fmla="*/ 31 h 39"/>
                  <a:gd name="T22" fmla="*/ 33 w 38"/>
                  <a:gd name="T23" fmla="*/ 31 h 39"/>
                  <a:gd name="T24" fmla="*/ 30 w 38"/>
                  <a:gd name="T25" fmla="*/ 34 h 39"/>
                  <a:gd name="T26" fmla="*/ 24 w 38"/>
                  <a:gd name="T27" fmla="*/ 38 h 39"/>
                  <a:gd name="T28" fmla="*/ 17 w 38"/>
                  <a:gd name="T29" fmla="*/ 39 h 39"/>
                  <a:gd name="T30" fmla="*/ 20 w 38"/>
                  <a:gd name="T31" fmla="*/ 8 h 39"/>
                  <a:gd name="T32" fmla="*/ 9 w 38"/>
                  <a:gd name="T33" fmla="*/ 15 h 39"/>
                  <a:gd name="T34" fmla="*/ 9 w 38"/>
                  <a:gd name="T35" fmla="*/ 17 h 39"/>
                  <a:gd name="T36" fmla="*/ 9 w 38"/>
                  <a:gd name="T37" fmla="*/ 17 h 39"/>
                  <a:gd name="T38" fmla="*/ 8 w 38"/>
                  <a:gd name="T39" fmla="*/ 19 h 39"/>
                  <a:gd name="T40" fmla="*/ 8 w 38"/>
                  <a:gd name="T41" fmla="*/ 24 h 39"/>
                  <a:gd name="T42" fmla="*/ 13 w 38"/>
                  <a:gd name="T43" fmla="*/ 30 h 39"/>
                  <a:gd name="T44" fmla="*/ 21 w 38"/>
                  <a:gd name="T45" fmla="*/ 30 h 39"/>
                  <a:gd name="T46" fmla="*/ 25 w 38"/>
                  <a:gd name="T47" fmla="*/ 28 h 39"/>
                  <a:gd name="T48" fmla="*/ 27 w 38"/>
                  <a:gd name="T49" fmla="*/ 26 h 39"/>
                  <a:gd name="T50" fmla="*/ 28 w 38"/>
                  <a:gd name="T51" fmla="*/ 24 h 39"/>
                  <a:gd name="T52" fmla="*/ 28 w 38"/>
                  <a:gd name="T53" fmla="*/ 14 h 39"/>
                  <a:gd name="T54" fmla="*/ 23 w 38"/>
                  <a:gd name="T55" fmla="*/ 9 h 39"/>
                  <a:gd name="T56" fmla="*/ 20 w 38"/>
                  <a:gd name="T57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8" h="39">
                    <a:moveTo>
                      <a:pt x="17" y="39"/>
                    </a:moveTo>
                    <a:cubicBezTo>
                      <a:pt x="15" y="39"/>
                      <a:pt x="12" y="38"/>
                      <a:pt x="10" y="37"/>
                    </a:cubicBezTo>
                    <a:cubicBezTo>
                      <a:pt x="5" y="35"/>
                      <a:pt x="2" y="31"/>
                      <a:pt x="1" y="26"/>
                    </a:cubicBezTo>
                    <a:cubicBezTo>
                      <a:pt x="0" y="24"/>
                      <a:pt x="0" y="21"/>
                      <a:pt x="0" y="19"/>
                    </a:cubicBezTo>
                    <a:cubicBezTo>
                      <a:pt x="0" y="18"/>
                      <a:pt x="0" y="16"/>
                      <a:pt x="1" y="15"/>
                    </a:cubicBezTo>
                    <a:cubicBezTo>
                      <a:pt x="1" y="14"/>
                      <a:pt x="1" y="13"/>
                      <a:pt x="2" y="12"/>
                    </a:cubicBezTo>
                    <a:cubicBezTo>
                      <a:pt x="5" y="5"/>
                      <a:pt x="12" y="0"/>
                      <a:pt x="20" y="0"/>
                    </a:cubicBezTo>
                    <a:cubicBezTo>
                      <a:pt x="22" y="0"/>
                      <a:pt x="24" y="0"/>
                      <a:pt x="27" y="1"/>
                    </a:cubicBezTo>
                    <a:cubicBezTo>
                      <a:pt x="31" y="3"/>
                      <a:pt x="34" y="6"/>
                      <a:pt x="36" y="11"/>
                    </a:cubicBezTo>
                    <a:cubicBezTo>
                      <a:pt x="38" y="16"/>
                      <a:pt x="38" y="22"/>
                      <a:pt x="35" y="27"/>
                    </a:cubicBezTo>
                    <a:cubicBezTo>
                      <a:pt x="35" y="28"/>
                      <a:pt x="34" y="30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2" y="32"/>
                      <a:pt x="31" y="33"/>
                      <a:pt x="30" y="34"/>
                    </a:cubicBezTo>
                    <a:cubicBezTo>
                      <a:pt x="29" y="35"/>
                      <a:pt x="26" y="37"/>
                      <a:pt x="24" y="38"/>
                    </a:cubicBezTo>
                    <a:cubicBezTo>
                      <a:pt x="22" y="39"/>
                      <a:pt x="20" y="39"/>
                      <a:pt x="17" y="39"/>
                    </a:cubicBezTo>
                    <a:close/>
                    <a:moveTo>
                      <a:pt x="20" y="8"/>
                    </a:moveTo>
                    <a:cubicBezTo>
                      <a:pt x="15" y="8"/>
                      <a:pt x="11" y="11"/>
                      <a:pt x="9" y="15"/>
                    </a:cubicBezTo>
                    <a:cubicBezTo>
                      <a:pt x="9" y="16"/>
                      <a:pt x="9" y="16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8"/>
                      <a:pt x="8" y="19"/>
                      <a:pt x="8" y="19"/>
                    </a:cubicBezTo>
                    <a:cubicBezTo>
                      <a:pt x="8" y="21"/>
                      <a:pt x="8" y="22"/>
                      <a:pt x="8" y="24"/>
                    </a:cubicBezTo>
                    <a:cubicBezTo>
                      <a:pt x="9" y="26"/>
                      <a:pt x="11" y="29"/>
                      <a:pt x="13" y="30"/>
                    </a:cubicBezTo>
                    <a:cubicBezTo>
                      <a:pt x="16" y="31"/>
                      <a:pt x="18" y="31"/>
                      <a:pt x="21" y="30"/>
                    </a:cubicBezTo>
                    <a:cubicBezTo>
                      <a:pt x="22" y="30"/>
                      <a:pt x="24" y="29"/>
                      <a:pt x="25" y="28"/>
                    </a:cubicBezTo>
                    <a:cubicBezTo>
                      <a:pt x="26" y="27"/>
                      <a:pt x="26" y="27"/>
                      <a:pt x="27" y="26"/>
                    </a:cubicBezTo>
                    <a:cubicBezTo>
                      <a:pt x="27" y="25"/>
                      <a:pt x="27" y="25"/>
                      <a:pt x="28" y="24"/>
                    </a:cubicBezTo>
                    <a:cubicBezTo>
                      <a:pt x="29" y="20"/>
                      <a:pt x="29" y="17"/>
                      <a:pt x="28" y="14"/>
                    </a:cubicBezTo>
                    <a:cubicBezTo>
                      <a:pt x="28" y="12"/>
                      <a:pt x="26" y="10"/>
                      <a:pt x="23" y="9"/>
                    </a:cubicBezTo>
                    <a:cubicBezTo>
                      <a:pt x="22" y="8"/>
                      <a:pt x="21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64" name="Freeform 310"/>
              <p:cNvSpPr>
                <a:spLocks noEditPoints="1"/>
              </p:cNvSpPr>
              <p:nvPr/>
            </p:nvSpPr>
            <p:spPr bwMode="auto">
              <a:xfrm>
                <a:off x="-3657601" y="3444875"/>
                <a:ext cx="52388" cy="53975"/>
              </a:xfrm>
              <a:custGeom>
                <a:avLst/>
                <a:gdLst>
                  <a:gd name="T0" fmla="*/ 12 w 24"/>
                  <a:gd name="T1" fmla="*/ 25 h 25"/>
                  <a:gd name="T2" fmla="*/ 6 w 24"/>
                  <a:gd name="T3" fmla="*/ 24 h 25"/>
                  <a:gd name="T4" fmla="*/ 0 w 24"/>
                  <a:gd name="T5" fmla="*/ 17 h 25"/>
                  <a:gd name="T6" fmla="*/ 0 w 24"/>
                  <a:gd name="T7" fmla="*/ 12 h 25"/>
                  <a:gd name="T8" fmla="*/ 1 w 24"/>
                  <a:gd name="T9" fmla="*/ 7 h 25"/>
                  <a:gd name="T10" fmla="*/ 12 w 24"/>
                  <a:gd name="T11" fmla="*/ 0 h 25"/>
                  <a:gd name="T12" fmla="*/ 17 w 24"/>
                  <a:gd name="T13" fmla="*/ 1 h 25"/>
                  <a:gd name="T14" fmla="*/ 23 w 24"/>
                  <a:gd name="T15" fmla="*/ 8 h 25"/>
                  <a:gd name="T16" fmla="*/ 23 w 24"/>
                  <a:gd name="T17" fmla="*/ 18 h 25"/>
                  <a:gd name="T18" fmla="*/ 20 w 24"/>
                  <a:gd name="T19" fmla="*/ 22 h 25"/>
                  <a:gd name="T20" fmla="*/ 16 w 24"/>
                  <a:gd name="T21" fmla="*/ 24 h 25"/>
                  <a:gd name="T22" fmla="*/ 12 w 24"/>
                  <a:gd name="T23" fmla="*/ 25 h 25"/>
                  <a:gd name="T24" fmla="*/ 12 w 24"/>
                  <a:gd name="T25" fmla="*/ 8 h 25"/>
                  <a:gd name="T26" fmla="*/ 8 w 24"/>
                  <a:gd name="T27" fmla="*/ 11 h 25"/>
                  <a:gd name="T28" fmla="*/ 8 w 24"/>
                  <a:gd name="T29" fmla="*/ 13 h 25"/>
                  <a:gd name="T30" fmla="*/ 8 w 24"/>
                  <a:gd name="T31" fmla="*/ 14 h 25"/>
                  <a:gd name="T32" fmla="*/ 10 w 24"/>
                  <a:gd name="T33" fmla="*/ 17 h 25"/>
                  <a:gd name="T34" fmla="*/ 13 w 24"/>
                  <a:gd name="T35" fmla="*/ 17 h 25"/>
                  <a:gd name="T36" fmla="*/ 14 w 24"/>
                  <a:gd name="T37" fmla="*/ 16 h 25"/>
                  <a:gd name="T38" fmla="*/ 15 w 24"/>
                  <a:gd name="T39" fmla="*/ 14 h 25"/>
                  <a:gd name="T40" fmla="*/ 16 w 24"/>
                  <a:gd name="T41" fmla="*/ 11 h 25"/>
                  <a:gd name="T42" fmla="*/ 14 w 24"/>
                  <a:gd name="T43" fmla="*/ 9 h 25"/>
                  <a:gd name="T44" fmla="*/ 12 w 24"/>
                  <a:gd name="T45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0" y="25"/>
                      <a:pt x="8" y="25"/>
                      <a:pt x="6" y="24"/>
                    </a:cubicBezTo>
                    <a:cubicBezTo>
                      <a:pt x="3" y="22"/>
                      <a:pt x="1" y="20"/>
                      <a:pt x="0" y="17"/>
                    </a:cubicBezTo>
                    <a:cubicBezTo>
                      <a:pt x="0" y="15"/>
                      <a:pt x="0" y="14"/>
                      <a:pt x="0" y="12"/>
                    </a:cubicBezTo>
                    <a:cubicBezTo>
                      <a:pt x="0" y="10"/>
                      <a:pt x="0" y="9"/>
                      <a:pt x="1" y="7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5" y="1"/>
                      <a:pt x="17" y="1"/>
                    </a:cubicBezTo>
                    <a:cubicBezTo>
                      <a:pt x="20" y="2"/>
                      <a:pt x="22" y="5"/>
                      <a:pt x="23" y="8"/>
                    </a:cubicBezTo>
                    <a:cubicBezTo>
                      <a:pt x="24" y="11"/>
                      <a:pt x="24" y="15"/>
                      <a:pt x="23" y="18"/>
                    </a:cubicBezTo>
                    <a:cubicBezTo>
                      <a:pt x="22" y="19"/>
                      <a:pt x="21" y="21"/>
                      <a:pt x="20" y="22"/>
                    </a:cubicBezTo>
                    <a:cubicBezTo>
                      <a:pt x="19" y="23"/>
                      <a:pt x="17" y="24"/>
                      <a:pt x="16" y="24"/>
                    </a:cubicBezTo>
                    <a:cubicBezTo>
                      <a:pt x="14" y="25"/>
                      <a:pt x="13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8" y="11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3"/>
                      <a:pt x="8" y="14"/>
                      <a:pt x="8" y="14"/>
                    </a:cubicBezTo>
                    <a:cubicBezTo>
                      <a:pt x="8" y="15"/>
                      <a:pt x="9" y="16"/>
                      <a:pt x="10" y="17"/>
                    </a:cubicBezTo>
                    <a:cubicBezTo>
                      <a:pt x="11" y="17"/>
                      <a:pt x="12" y="17"/>
                      <a:pt x="13" y="17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5"/>
                      <a:pt x="15" y="15"/>
                      <a:pt x="15" y="14"/>
                    </a:cubicBezTo>
                    <a:cubicBezTo>
                      <a:pt x="16" y="13"/>
                      <a:pt x="16" y="12"/>
                      <a:pt x="16" y="11"/>
                    </a:cubicBezTo>
                    <a:cubicBezTo>
                      <a:pt x="15" y="10"/>
                      <a:pt x="15" y="9"/>
                      <a:pt x="14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65" name="Freeform 311"/>
              <p:cNvSpPr>
                <a:spLocks noEditPoints="1"/>
              </p:cNvSpPr>
              <p:nvPr/>
            </p:nvSpPr>
            <p:spPr bwMode="auto">
              <a:xfrm>
                <a:off x="-3678239" y="3478213"/>
                <a:ext cx="57150" cy="52388"/>
              </a:xfrm>
              <a:custGeom>
                <a:avLst/>
                <a:gdLst>
                  <a:gd name="T0" fmla="*/ 14 w 27"/>
                  <a:gd name="T1" fmla="*/ 25 h 25"/>
                  <a:gd name="T2" fmla="*/ 8 w 27"/>
                  <a:gd name="T3" fmla="*/ 24 h 25"/>
                  <a:gd name="T4" fmla="*/ 3 w 27"/>
                  <a:gd name="T5" fmla="*/ 7 h 25"/>
                  <a:gd name="T6" fmla="*/ 14 w 27"/>
                  <a:gd name="T7" fmla="*/ 0 h 25"/>
                  <a:gd name="T8" fmla="*/ 20 w 27"/>
                  <a:gd name="T9" fmla="*/ 2 h 25"/>
                  <a:gd name="T10" fmla="*/ 26 w 27"/>
                  <a:gd name="T11" fmla="*/ 8 h 25"/>
                  <a:gd name="T12" fmla="*/ 25 w 27"/>
                  <a:gd name="T13" fmla="*/ 18 h 25"/>
                  <a:gd name="T14" fmla="*/ 14 w 27"/>
                  <a:gd name="T15" fmla="*/ 25 h 25"/>
                  <a:gd name="T16" fmla="*/ 14 w 27"/>
                  <a:gd name="T17" fmla="*/ 8 h 25"/>
                  <a:gd name="T18" fmla="*/ 11 w 27"/>
                  <a:gd name="T19" fmla="*/ 11 h 25"/>
                  <a:gd name="T20" fmla="*/ 12 w 27"/>
                  <a:gd name="T21" fmla="*/ 17 h 25"/>
                  <a:gd name="T22" fmla="*/ 14 w 27"/>
                  <a:gd name="T23" fmla="*/ 17 h 25"/>
                  <a:gd name="T24" fmla="*/ 18 w 27"/>
                  <a:gd name="T25" fmla="*/ 15 h 25"/>
                  <a:gd name="T26" fmla="*/ 18 w 27"/>
                  <a:gd name="T27" fmla="*/ 11 h 25"/>
                  <a:gd name="T28" fmla="*/ 16 w 27"/>
                  <a:gd name="T29" fmla="*/ 9 h 25"/>
                  <a:gd name="T30" fmla="*/ 14 w 27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5">
                    <a:moveTo>
                      <a:pt x="14" y="25"/>
                    </a:moveTo>
                    <a:cubicBezTo>
                      <a:pt x="12" y="25"/>
                      <a:pt x="10" y="25"/>
                      <a:pt x="8" y="24"/>
                    </a:cubicBezTo>
                    <a:cubicBezTo>
                      <a:pt x="2" y="20"/>
                      <a:pt x="0" y="13"/>
                      <a:pt x="3" y="7"/>
                    </a:cubicBezTo>
                    <a:cubicBezTo>
                      <a:pt x="6" y="3"/>
                      <a:pt x="10" y="0"/>
                      <a:pt x="14" y="0"/>
                    </a:cubicBezTo>
                    <a:cubicBezTo>
                      <a:pt x="16" y="0"/>
                      <a:pt x="18" y="1"/>
                      <a:pt x="20" y="2"/>
                    </a:cubicBezTo>
                    <a:cubicBezTo>
                      <a:pt x="23" y="3"/>
                      <a:pt x="25" y="5"/>
                      <a:pt x="26" y="8"/>
                    </a:cubicBezTo>
                    <a:cubicBezTo>
                      <a:pt x="27" y="12"/>
                      <a:pt x="27" y="15"/>
                      <a:pt x="25" y="18"/>
                    </a:cubicBezTo>
                    <a:cubicBezTo>
                      <a:pt x="23" y="22"/>
                      <a:pt x="19" y="25"/>
                      <a:pt x="14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1" y="9"/>
                      <a:pt x="11" y="11"/>
                    </a:cubicBezTo>
                    <a:cubicBezTo>
                      <a:pt x="10" y="13"/>
                      <a:pt x="10" y="15"/>
                      <a:pt x="12" y="17"/>
                    </a:cubicBezTo>
                    <a:cubicBezTo>
                      <a:pt x="13" y="17"/>
                      <a:pt x="13" y="17"/>
                      <a:pt x="14" y="17"/>
                    </a:cubicBezTo>
                    <a:cubicBezTo>
                      <a:pt x="15" y="17"/>
                      <a:pt x="17" y="16"/>
                      <a:pt x="18" y="15"/>
                    </a:cubicBezTo>
                    <a:cubicBezTo>
                      <a:pt x="18" y="13"/>
                      <a:pt x="19" y="12"/>
                      <a:pt x="18" y="11"/>
                    </a:cubicBezTo>
                    <a:cubicBezTo>
                      <a:pt x="18" y="10"/>
                      <a:pt x="17" y="9"/>
                      <a:pt x="16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66" name="Freeform 312"/>
              <p:cNvSpPr>
                <a:spLocks noEditPoints="1"/>
              </p:cNvSpPr>
              <p:nvPr/>
            </p:nvSpPr>
            <p:spPr bwMode="auto">
              <a:xfrm>
                <a:off x="-3817939" y="3516313"/>
                <a:ext cx="50800" cy="49213"/>
              </a:xfrm>
              <a:custGeom>
                <a:avLst/>
                <a:gdLst>
                  <a:gd name="T0" fmla="*/ 12 w 24"/>
                  <a:gd name="T1" fmla="*/ 23 h 23"/>
                  <a:gd name="T2" fmla="*/ 5 w 24"/>
                  <a:gd name="T3" fmla="*/ 20 h 23"/>
                  <a:gd name="T4" fmla="*/ 0 w 24"/>
                  <a:gd name="T5" fmla="*/ 13 h 23"/>
                  <a:gd name="T6" fmla="*/ 0 w 24"/>
                  <a:gd name="T7" fmla="*/ 8 h 23"/>
                  <a:gd name="T8" fmla="*/ 2 w 24"/>
                  <a:gd name="T9" fmla="*/ 4 h 23"/>
                  <a:gd name="T10" fmla="*/ 11 w 24"/>
                  <a:gd name="T11" fmla="*/ 0 h 23"/>
                  <a:gd name="T12" fmla="*/ 18 w 24"/>
                  <a:gd name="T13" fmla="*/ 2 h 23"/>
                  <a:gd name="T14" fmla="*/ 23 w 24"/>
                  <a:gd name="T15" fmla="*/ 10 h 23"/>
                  <a:gd name="T16" fmla="*/ 21 w 24"/>
                  <a:gd name="T17" fmla="*/ 18 h 23"/>
                  <a:gd name="T18" fmla="*/ 18 w 24"/>
                  <a:gd name="T19" fmla="*/ 22 h 23"/>
                  <a:gd name="T20" fmla="*/ 13 w 24"/>
                  <a:gd name="T21" fmla="*/ 23 h 23"/>
                  <a:gd name="T22" fmla="*/ 12 w 24"/>
                  <a:gd name="T23" fmla="*/ 23 h 23"/>
                  <a:gd name="T24" fmla="*/ 11 w 24"/>
                  <a:gd name="T25" fmla="*/ 8 h 23"/>
                  <a:gd name="T26" fmla="*/ 8 w 24"/>
                  <a:gd name="T27" fmla="*/ 9 h 23"/>
                  <a:gd name="T28" fmla="*/ 8 w 24"/>
                  <a:gd name="T29" fmla="*/ 10 h 23"/>
                  <a:gd name="T30" fmla="*/ 8 w 24"/>
                  <a:gd name="T31" fmla="*/ 11 h 23"/>
                  <a:gd name="T32" fmla="*/ 10 w 24"/>
                  <a:gd name="T33" fmla="*/ 14 h 23"/>
                  <a:gd name="T34" fmla="*/ 13 w 24"/>
                  <a:gd name="T35" fmla="*/ 15 h 23"/>
                  <a:gd name="T36" fmla="*/ 14 w 24"/>
                  <a:gd name="T37" fmla="*/ 14 h 23"/>
                  <a:gd name="T38" fmla="*/ 15 w 24"/>
                  <a:gd name="T39" fmla="*/ 14 h 23"/>
                  <a:gd name="T40" fmla="*/ 15 w 24"/>
                  <a:gd name="T41" fmla="*/ 11 h 23"/>
                  <a:gd name="T42" fmla="*/ 13 w 24"/>
                  <a:gd name="T43" fmla="*/ 9 h 23"/>
                  <a:gd name="T44" fmla="*/ 11 w 24"/>
                  <a:gd name="T45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10" y="23"/>
                      <a:pt x="7" y="22"/>
                      <a:pt x="5" y="20"/>
                    </a:cubicBezTo>
                    <a:cubicBezTo>
                      <a:pt x="2" y="18"/>
                      <a:pt x="1" y="16"/>
                      <a:pt x="0" y="13"/>
                    </a:cubicBezTo>
                    <a:cubicBezTo>
                      <a:pt x="0" y="11"/>
                      <a:pt x="0" y="10"/>
                      <a:pt x="0" y="8"/>
                    </a:cubicBezTo>
                    <a:cubicBezTo>
                      <a:pt x="0" y="7"/>
                      <a:pt x="1" y="5"/>
                      <a:pt x="2" y="4"/>
                    </a:cubicBezTo>
                    <a:cubicBezTo>
                      <a:pt x="4" y="1"/>
                      <a:pt x="7" y="0"/>
                      <a:pt x="11" y="0"/>
                    </a:cubicBezTo>
                    <a:cubicBezTo>
                      <a:pt x="13" y="0"/>
                      <a:pt x="16" y="0"/>
                      <a:pt x="18" y="2"/>
                    </a:cubicBezTo>
                    <a:cubicBezTo>
                      <a:pt x="21" y="4"/>
                      <a:pt x="23" y="7"/>
                      <a:pt x="23" y="10"/>
                    </a:cubicBezTo>
                    <a:cubicBezTo>
                      <a:pt x="24" y="13"/>
                      <a:pt x="23" y="16"/>
                      <a:pt x="21" y="18"/>
                    </a:cubicBezTo>
                    <a:cubicBezTo>
                      <a:pt x="20" y="20"/>
                      <a:pt x="19" y="21"/>
                      <a:pt x="18" y="22"/>
                    </a:cubicBezTo>
                    <a:cubicBezTo>
                      <a:pt x="16" y="22"/>
                      <a:pt x="15" y="23"/>
                      <a:pt x="13" y="23"/>
                    </a:cubicBezTo>
                    <a:lnTo>
                      <a:pt x="12" y="23"/>
                    </a:lnTo>
                    <a:close/>
                    <a:moveTo>
                      <a:pt x="11" y="8"/>
                    </a:moveTo>
                    <a:cubicBezTo>
                      <a:pt x="10" y="8"/>
                      <a:pt x="9" y="8"/>
                      <a:pt x="8" y="9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10"/>
                      <a:pt x="8" y="11"/>
                      <a:pt x="8" y="11"/>
                    </a:cubicBezTo>
                    <a:cubicBezTo>
                      <a:pt x="8" y="12"/>
                      <a:pt x="9" y="13"/>
                      <a:pt x="10" y="14"/>
                    </a:cubicBezTo>
                    <a:cubicBezTo>
                      <a:pt x="11" y="15"/>
                      <a:pt x="12" y="15"/>
                      <a:pt x="13" y="15"/>
                    </a:cubicBezTo>
                    <a:cubicBezTo>
                      <a:pt x="13" y="15"/>
                      <a:pt x="14" y="15"/>
                      <a:pt x="14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3"/>
                      <a:pt x="15" y="12"/>
                      <a:pt x="15" y="11"/>
                    </a:cubicBezTo>
                    <a:cubicBezTo>
                      <a:pt x="15" y="10"/>
                      <a:pt x="14" y="9"/>
                      <a:pt x="13" y="9"/>
                    </a:cubicBezTo>
                    <a:cubicBezTo>
                      <a:pt x="13" y="8"/>
                      <a:pt x="12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67" name="Freeform 313"/>
              <p:cNvSpPr>
                <a:spLocks noEditPoints="1"/>
              </p:cNvSpPr>
              <p:nvPr/>
            </p:nvSpPr>
            <p:spPr bwMode="auto">
              <a:xfrm>
                <a:off x="-3841751" y="3540125"/>
                <a:ext cx="55563" cy="50800"/>
              </a:xfrm>
              <a:custGeom>
                <a:avLst/>
                <a:gdLst>
                  <a:gd name="T0" fmla="*/ 15 w 26"/>
                  <a:gd name="T1" fmla="*/ 24 h 24"/>
                  <a:gd name="T2" fmla="*/ 6 w 26"/>
                  <a:gd name="T3" fmla="*/ 21 h 24"/>
                  <a:gd name="T4" fmla="*/ 4 w 26"/>
                  <a:gd name="T5" fmla="*/ 4 h 24"/>
                  <a:gd name="T6" fmla="*/ 13 w 26"/>
                  <a:gd name="T7" fmla="*/ 0 h 24"/>
                  <a:gd name="T8" fmla="*/ 21 w 26"/>
                  <a:gd name="T9" fmla="*/ 3 h 24"/>
                  <a:gd name="T10" fmla="*/ 25 w 26"/>
                  <a:gd name="T11" fmla="*/ 11 h 24"/>
                  <a:gd name="T12" fmla="*/ 23 w 26"/>
                  <a:gd name="T13" fmla="*/ 19 h 24"/>
                  <a:gd name="T14" fmla="*/ 15 w 26"/>
                  <a:gd name="T15" fmla="*/ 24 h 24"/>
                  <a:gd name="T16" fmla="*/ 13 w 26"/>
                  <a:gd name="T17" fmla="*/ 8 h 24"/>
                  <a:gd name="T18" fmla="*/ 11 w 26"/>
                  <a:gd name="T19" fmla="*/ 9 h 24"/>
                  <a:gd name="T20" fmla="*/ 12 w 26"/>
                  <a:gd name="T21" fmla="*/ 14 h 24"/>
                  <a:gd name="T22" fmla="*/ 15 w 26"/>
                  <a:gd name="T23" fmla="*/ 15 h 24"/>
                  <a:gd name="T24" fmla="*/ 17 w 26"/>
                  <a:gd name="T25" fmla="*/ 14 h 24"/>
                  <a:gd name="T26" fmla="*/ 17 w 26"/>
                  <a:gd name="T27" fmla="*/ 12 h 24"/>
                  <a:gd name="T28" fmla="*/ 16 w 26"/>
                  <a:gd name="T29" fmla="*/ 9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5" y="24"/>
                    </a:moveTo>
                    <a:cubicBezTo>
                      <a:pt x="12" y="24"/>
                      <a:pt x="9" y="22"/>
                      <a:pt x="6" y="21"/>
                    </a:cubicBezTo>
                    <a:cubicBezTo>
                      <a:pt x="1" y="16"/>
                      <a:pt x="0" y="9"/>
                      <a:pt x="4" y="4"/>
                    </a:cubicBezTo>
                    <a:cubicBezTo>
                      <a:pt x="6" y="2"/>
                      <a:pt x="9" y="0"/>
                      <a:pt x="13" y="0"/>
                    </a:cubicBezTo>
                    <a:cubicBezTo>
                      <a:pt x="16" y="0"/>
                      <a:pt x="18" y="1"/>
                      <a:pt x="21" y="3"/>
                    </a:cubicBezTo>
                    <a:cubicBezTo>
                      <a:pt x="23" y="5"/>
                      <a:pt x="25" y="8"/>
                      <a:pt x="25" y="11"/>
                    </a:cubicBezTo>
                    <a:cubicBezTo>
                      <a:pt x="26" y="14"/>
                      <a:pt x="25" y="17"/>
                      <a:pt x="23" y="19"/>
                    </a:cubicBezTo>
                    <a:cubicBezTo>
                      <a:pt x="21" y="22"/>
                      <a:pt x="18" y="24"/>
                      <a:pt x="15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9" y="11"/>
                      <a:pt x="10" y="13"/>
                      <a:pt x="12" y="14"/>
                    </a:cubicBezTo>
                    <a:cubicBezTo>
                      <a:pt x="12" y="15"/>
                      <a:pt x="14" y="15"/>
                      <a:pt x="15" y="15"/>
                    </a:cubicBezTo>
                    <a:cubicBezTo>
                      <a:pt x="15" y="15"/>
                      <a:pt x="16" y="15"/>
                      <a:pt x="17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68" name="Freeform 314"/>
              <p:cNvSpPr>
                <a:spLocks noEditPoints="1"/>
              </p:cNvSpPr>
              <p:nvPr/>
            </p:nvSpPr>
            <p:spPr bwMode="auto">
              <a:xfrm>
                <a:off x="-3860801" y="3563938"/>
                <a:ext cx="52388" cy="50800"/>
              </a:xfrm>
              <a:custGeom>
                <a:avLst/>
                <a:gdLst>
                  <a:gd name="T0" fmla="*/ 14 w 25"/>
                  <a:gd name="T1" fmla="*/ 24 h 24"/>
                  <a:gd name="T2" fmla="*/ 6 w 25"/>
                  <a:gd name="T3" fmla="*/ 20 h 24"/>
                  <a:gd name="T4" fmla="*/ 4 w 25"/>
                  <a:gd name="T5" fmla="*/ 4 h 24"/>
                  <a:gd name="T6" fmla="*/ 12 w 25"/>
                  <a:gd name="T7" fmla="*/ 0 h 24"/>
                  <a:gd name="T8" fmla="*/ 21 w 25"/>
                  <a:gd name="T9" fmla="*/ 3 h 24"/>
                  <a:gd name="T10" fmla="*/ 25 w 25"/>
                  <a:gd name="T11" fmla="*/ 12 h 24"/>
                  <a:gd name="T12" fmla="*/ 22 w 25"/>
                  <a:gd name="T13" fmla="*/ 20 h 24"/>
                  <a:gd name="T14" fmla="*/ 14 w 25"/>
                  <a:gd name="T15" fmla="*/ 24 h 24"/>
                  <a:gd name="T16" fmla="*/ 12 w 25"/>
                  <a:gd name="T17" fmla="*/ 8 h 24"/>
                  <a:gd name="T18" fmla="*/ 10 w 25"/>
                  <a:gd name="T19" fmla="*/ 9 h 24"/>
                  <a:gd name="T20" fmla="*/ 11 w 25"/>
                  <a:gd name="T21" fmla="*/ 14 h 24"/>
                  <a:gd name="T22" fmla="*/ 14 w 25"/>
                  <a:gd name="T23" fmla="*/ 16 h 24"/>
                  <a:gd name="T24" fmla="*/ 16 w 25"/>
                  <a:gd name="T25" fmla="*/ 15 h 24"/>
                  <a:gd name="T26" fmla="*/ 17 w 25"/>
                  <a:gd name="T27" fmla="*/ 12 h 24"/>
                  <a:gd name="T28" fmla="*/ 15 w 25"/>
                  <a:gd name="T29" fmla="*/ 10 h 24"/>
                  <a:gd name="T30" fmla="*/ 12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4" y="24"/>
                    </a:moveTo>
                    <a:cubicBezTo>
                      <a:pt x="11" y="24"/>
                      <a:pt x="8" y="22"/>
                      <a:pt x="6" y="20"/>
                    </a:cubicBezTo>
                    <a:cubicBezTo>
                      <a:pt x="1" y="16"/>
                      <a:pt x="0" y="9"/>
                      <a:pt x="4" y="4"/>
                    </a:cubicBezTo>
                    <a:cubicBezTo>
                      <a:pt x="6" y="2"/>
                      <a:pt x="9" y="0"/>
                      <a:pt x="12" y="0"/>
                    </a:cubicBezTo>
                    <a:cubicBezTo>
                      <a:pt x="15" y="0"/>
                      <a:pt x="18" y="1"/>
                      <a:pt x="21" y="3"/>
                    </a:cubicBezTo>
                    <a:cubicBezTo>
                      <a:pt x="23" y="5"/>
                      <a:pt x="25" y="9"/>
                      <a:pt x="25" y="12"/>
                    </a:cubicBezTo>
                    <a:cubicBezTo>
                      <a:pt x="25" y="15"/>
                      <a:pt x="24" y="18"/>
                      <a:pt x="22" y="20"/>
                    </a:cubicBezTo>
                    <a:cubicBezTo>
                      <a:pt x="20" y="22"/>
                      <a:pt x="17" y="24"/>
                      <a:pt x="14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9" y="11"/>
                      <a:pt x="9" y="13"/>
                      <a:pt x="11" y="14"/>
                    </a:cubicBezTo>
                    <a:cubicBezTo>
                      <a:pt x="12" y="15"/>
                      <a:pt x="13" y="16"/>
                      <a:pt x="14" y="16"/>
                    </a:cubicBezTo>
                    <a:cubicBezTo>
                      <a:pt x="15" y="16"/>
                      <a:pt x="16" y="15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6" y="10"/>
                      <a:pt x="15" y="10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69" name="Freeform 315"/>
              <p:cNvSpPr>
                <a:spLocks noEditPoints="1"/>
              </p:cNvSpPr>
              <p:nvPr/>
            </p:nvSpPr>
            <p:spPr bwMode="auto">
              <a:xfrm>
                <a:off x="-3881439" y="3587750"/>
                <a:ext cx="52388" cy="49213"/>
              </a:xfrm>
              <a:custGeom>
                <a:avLst/>
                <a:gdLst>
                  <a:gd name="T0" fmla="*/ 13 w 24"/>
                  <a:gd name="T1" fmla="*/ 23 h 23"/>
                  <a:gd name="T2" fmla="*/ 13 w 24"/>
                  <a:gd name="T3" fmla="*/ 23 h 23"/>
                  <a:gd name="T4" fmla="*/ 4 w 24"/>
                  <a:gd name="T5" fmla="*/ 20 h 23"/>
                  <a:gd name="T6" fmla="*/ 1 w 24"/>
                  <a:gd name="T7" fmla="*/ 11 h 23"/>
                  <a:gd name="T8" fmla="*/ 4 w 24"/>
                  <a:gd name="T9" fmla="*/ 3 h 23"/>
                  <a:gd name="T10" fmla="*/ 11 w 24"/>
                  <a:gd name="T11" fmla="*/ 0 h 23"/>
                  <a:gd name="T12" fmla="*/ 20 w 24"/>
                  <a:gd name="T13" fmla="*/ 3 h 23"/>
                  <a:gd name="T14" fmla="*/ 24 w 24"/>
                  <a:gd name="T15" fmla="*/ 12 h 23"/>
                  <a:gd name="T16" fmla="*/ 21 w 24"/>
                  <a:gd name="T17" fmla="*/ 20 h 23"/>
                  <a:gd name="T18" fmla="*/ 13 w 24"/>
                  <a:gd name="T19" fmla="*/ 23 h 23"/>
                  <a:gd name="T20" fmla="*/ 11 w 24"/>
                  <a:gd name="T21" fmla="*/ 8 h 23"/>
                  <a:gd name="T22" fmla="*/ 9 w 24"/>
                  <a:gd name="T23" fmla="*/ 9 h 23"/>
                  <a:gd name="T24" fmla="*/ 9 w 24"/>
                  <a:gd name="T25" fmla="*/ 11 h 23"/>
                  <a:gd name="T26" fmla="*/ 10 w 24"/>
                  <a:gd name="T27" fmla="*/ 14 h 23"/>
                  <a:gd name="T28" fmla="*/ 13 w 24"/>
                  <a:gd name="T29" fmla="*/ 15 h 23"/>
                  <a:gd name="T30" fmla="*/ 13 w 24"/>
                  <a:gd name="T31" fmla="*/ 15 h 23"/>
                  <a:gd name="T32" fmla="*/ 15 w 24"/>
                  <a:gd name="T33" fmla="*/ 14 h 23"/>
                  <a:gd name="T34" fmla="*/ 16 w 24"/>
                  <a:gd name="T35" fmla="*/ 12 h 23"/>
                  <a:gd name="T36" fmla="*/ 15 w 24"/>
                  <a:gd name="T37" fmla="*/ 9 h 23"/>
                  <a:gd name="T38" fmla="*/ 11 w 24"/>
                  <a:gd name="T3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3">
                    <a:moveTo>
                      <a:pt x="13" y="23"/>
                    </a:moveTo>
                    <a:cubicBezTo>
                      <a:pt x="13" y="23"/>
                      <a:pt x="13" y="23"/>
                      <a:pt x="13" y="23"/>
                    </a:cubicBezTo>
                    <a:cubicBezTo>
                      <a:pt x="9" y="23"/>
                      <a:pt x="7" y="22"/>
                      <a:pt x="4" y="20"/>
                    </a:cubicBezTo>
                    <a:cubicBezTo>
                      <a:pt x="2" y="17"/>
                      <a:pt x="1" y="15"/>
                      <a:pt x="1" y="11"/>
                    </a:cubicBezTo>
                    <a:cubicBezTo>
                      <a:pt x="0" y="8"/>
                      <a:pt x="2" y="5"/>
                      <a:pt x="4" y="3"/>
                    </a:cubicBezTo>
                    <a:cubicBezTo>
                      <a:pt x="6" y="1"/>
                      <a:pt x="8" y="0"/>
                      <a:pt x="11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3" y="6"/>
                      <a:pt x="24" y="9"/>
                      <a:pt x="24" y="12"/>
                    </a:cubicBezTo>
                    <a:cubicBezTo>
                      <a:pt x="24" y="15"/>
                      <a:pt x="23" y="18"/>
                      <a:pt x="21" y="20"/>
                    </a:cubicBezTo>
                    <a:cubicBezTo>
                      <a:pt x="19" y="22"/>
                      <a:pt x="16" y="23"/>
                      <a:pt x="13" y="23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9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10" y="14"/>
                    </a:cubicBezTo>
                    <a:cubicBezTo>
                      <a:pt x="11" y="15"/>
                      <a:pt x="12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5" y="15"/>
                      <a:pt x="15" y="14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8"/>
                      <a:pt x="13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70" name="Freeform 316"/>
              <p:cNvSpPr>
                <a:spLocks noEditPoints="1"/>
              </p:cNvSpPr>
              <p:nvPr/>
            </p:nvSpPr>
            <p:spPr bwMode="auto">
              <a:xfrm>
                <a:off x="-3902076" y="3608388"/>
                <a:ext cx="50800" cy="52388"/>
              </a:xfrm>
              <a:custGeom>
                <a:avLst/>
                <a:gdLst>
                  <a:gd name="T0" fmla="*/ 13 w 24"/>
                  <a:gd name="T1" fmla="*/ 24 h 24"/>
                  <a:gd name="T2" fmla="*/ 12 w 24"/>
                  <a:gd name="T3" fmla="*/ 24 h 24"/>
                  <a:gd name="T4" fmla="*/ 4 w 24"/>
                  <a:gd name="T5" fmla="*/ 20 h 24"/>
                  <a:gd name="T6" fmla="*/ 0 w 24"/>
                  <a:gd name="T7" fmla="*/ 11 h 24"/>
                  <a:gd name="T8" fmla="*/ 4 w 24"/>
                  <a:gd name="T9" fmla="*/ 3 h 24"/>
                  <a:gd name="T10" fmla="*/ 11 w 24"/>
                  <a:gd name="T11" fmla="*/ 0 h 24"/>
                  <a:gd name="T12" fmla="*/ 20 w 24"/>
                  <a:gd name="T13" fmla="*/ 4 h 24"/>
                  <a:gd name="T14" fmla="*/ 24 w 24"/>
                  <a:gd name="T15" fmla="*/ 13 h 24"/>
                  <a:gd name="T16" fmla="*/ 20 w 24"/>
                  <a:gd name="T17" fmla="*/ 21 h 24"/>
                  <a:gd name="T18" fmla="*/ 13 w 24"/>
                  <a:gd name="T19" fmla="*/ 24 h 24"/>
                  <a:gd name="T20" fmla="*/ 12 w 24"/>
                  <a:gd name="T21" fmla="*/ 16 h 24"/>
                  <a:gd name="T22" fmla="*/ 13 w 24"/>
                  <a:gd name="T23" fmla="*/ 16 h 24"/>
                  <a:gd name="T24" fmla="*/ 15 w 24"/>
                  <a:gd name="T25" fmla="*/ 15 h 24"/>
                  <a:gd name="T26" fmla="*/ 16 w 24"/>
                  <a:gd name="T27" fmla="*/ 13 h 24"/>
                  <a:gd name="T28" fmla="*/ 14 w 24"/>
                  <a:gd name="T29" fmla="*/ 10 h 24"/>
                  <a:gd name="T30" fmla="*/ 11 w 24"/>
                  <a:gd name="T31" fmla="*/ 8 h 24"/>
                  <a:gd name="T32" fmla="*/ 9 w 24"/>
                  <a:gd name="T33" fmla="*/ 9 h 24"/>
                  <a:gd name="T34" fmla="*/ 8 w 24"/>
                  <a:gd name="T35" fmla="*/ 11 h 24"/>
                  <a:gd name="T36" fmla="*/ 10 w 24"/>
                  <a:gd name="T37" fmla="*/ 14 h 24"/>
                  <a:gd name="T38" fmla="*/ 12 w 24"/>
                  <a:gd name="T39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9" y="23"/>
                      <a:pt x="6" y="22"/>
                      <a:pt x="4" y="20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0" y="8"/>
                      <a:pt x="1" y="5"/>
                      <a:pt x="4" y="3"/>
                    </a:cubicBezTo>
                    <a:cubicBezTo>
                      <a:pt x="6" y="1"/>
                      <a:pt x="8" y="0"/>
                      <a:pt x="11" y="0"/>
                    </a:cubicBezTo>
                    <a:cubicBezTo>
                      <a:pt x="14" y="0"/>
                      <a:pt x="18" y="2"/>
                      <a:pt x="20" y="4"/>
                    </a:cubicBezTo>
                    <a:cubicBezTo>
                      <a:pt x="22" y="6"/>
                      <a:pt x="24" y="10"/>
                      <a:pt x="24" y="13"/>
                    </a:cubicBezTo>
                    <a:cubicBezTo>
                      <a:pt x="24" y="16"/>
                      <a:pt x="22" y="19"/>
                      <a:pt x="20" y="21"/>
                    </a:cubicBezTo>
                    <a:cubicBezTo>
                      <a:pt x="18" y="23"/>
                      <a:pt x="15" y="24"/>
                      <a:pt x="13" y="24"/>
                    </a:cubicBezTo>
                    <a:close/>
                    <a:moveTo>
                      <a:pt x="12" y="16"/>
                    </a:move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5" y="14"/>
                      <a:pt x="16" y="13"/>
                      <a:pt x="16" y="13"/>
                    </a:cubicBezTo>
                    <a:cubicBezTo>
                      <a:pt x="16" y="12"/>
                      <a:pt x="15" y="11"/>
                      <a:pt x="14" y="10"/>
                    </a:cubicBezTo>
                    <a:cubicBezTo>
                      <a:pt x="13" y="9"/>
                      <a:pt x="12" y="8"/>
                      <a:pt x="11" y="8"/>
                    </a:cubicBezTo>
                    <a:cubicBezTo>
                      <a:pt x="10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1"/>
                    </a:cubicBezTo>
                    <a:cubicBezTo>
                      <a:pt x="8" y="12"/>
                      <a:pt x="9" y="13"/>
                      <a:pt x="10" y="14"/>
                    </a:cubicBezTo>
                    <a:cubicBezTo>
                      <a:pt x="10" y="15"/>
                      <a:pt x="11" y="16"/>
                      <a:pt x="1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71" name="Freeform 317"/>
              <p:cNvSpPr>
                <a:spLocks noEditPoints="1"/>
              </p:cNvSpPr>
              <p:nvPr/>
            </p:nvSpPr>
            <p:spPr bwMode="auto">
              <a:xfrm>
                <a:off x="-3925889" y="3630613"/>
                <a:ext cx="50800" cy="50800"/>
              </a:xfrm>
              <a:custGeom>
                <a:avLst/>
                <a:gdLst>
                  <a:gd name="T0" fmla="*/ 13 w 24"/>
                  <a:gd name="T1" fmla="*/ 24 h 24"/>
                  <a:gd name="T2" fmla="*/ 11 w 24"/>
                  <a:gd name="T3" fmla="*/ 23 h 24"/>
                  <a:gd name="T4" fmla="*/ 3 w 24"/>
                  <a:gd name="T5" fmla="*/ 19 h 24"/>
                  <a:gd name="T6" fmla="*/ 0 w 24"/>
                  <a:gd name="T7" fmla="*/ 10 h 24"/>
                  <a:gd name="T8" fmla="*/ 4 w 24"/>
                  <a:gd name="T9" fmla="*/ 2 h 24"/>
                  <a:gd name="T10" fmla="*/ 11 w 24"/>
                  <a:gd name="T11" fmla="*/ 0 h 24"/>
                  <a:gd name="T12" fmla="*/ 21 w 24"/>
                  <a:gd name="T13" fmla="*/ 4 h 24"/>
                  <a:gd name="T14" fmla="*/ 24 w 24"/>
                  <a:gd name="T15" fmla="*/ 13 h 24"/>
                  <a:gd name="T16" fmla="*/ 20 w 24"/>
                  <a:gd name="T17" fmla="*/ 21 h 24"/>
                  <a:gd name="T18" fmla="*/ 13 w 24"/>
                  <a:gd name="T19" fmla="*/ 24 h 24"/>
                  <a:gd name="T20" fmla="*/ 11 w 24"/>
                  <a:gd name="T21" fmla="*/ 8 h 24"/>
                  <a:gd name="T22" fmla="*/ 9 w 24"/>
                  <a:gd name="T23" fmla="*/ 9 h 24"/>
                  <a:gd name="T24" fmla="*/ 9 w 24"/>
                  <a:gd name="T25" fmla="*/ 11 h 24"/>
                  <a:gd name="T26" fmla="*/ 10 w 24"/>
                  <a:gd name="T27" fmla="*/ 14 h 24"/>
                  <a:gd name="T28" fmla="*/ 12 w 24"/>
                  <a:gd name="T29" fmla="*/ 15 h 24"/>
                  <a:gd name="T30" fmla="*/ 13 w 24"/>
                  <a:gd name="T31" fmla="*/ 15 h 24"/>
                  <a:gd name="T32" fmla="*/ 15 w 24"/>
                  <a:gd name="T33" fmla="*/ 15 h 24"/>
                  <a:gd name="T34" fmla="*/ 16 w 24"/>
                  <a:gd name="T35" fmla="*/ 13 h 24"/>
                  <a:gd name="T36" fmla="*/ 15 w 24"/>
                  <a:gd name="T37" fmla="*/ 10 h 24"/>
                  <a:gd name="T38" fmla="*/ 11 w 24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12" y="24"/>
                      <a:pt x="12" y="23"/>
                      <a:pt x="11" y="23"/>
                    </a:cubicBezTo>
                    <a:cubicBezTo>
                      <a:pt x="8" y="23"/>
                      <a:pt x="5" y="21"/>
                      <a:pt x="3" y="19"/>
                    </a:cubicBezTo>
                    <a:cubicBezTo>
                      <a:pt x="1" y="16"/>
                      <a:pt x="0" y="14"/>
                      <a:pt x="0" y="10"/>
                    </a:cubicBezTo>
                    <a:cubicBezTo>
                      <a:pt x="0" y="7"/>
                      <a:pt x="2" y="4"/>
                      <a:pt x="4" y="2"/>
                    </a:cubicBezTo>
                    <a:cubicBezTo>
                      <a:pt x="6" y="1"/>
                      <a:pt x="9" y="0"/>
                      <a:pt x="11" y="0"/>
                    </a:cubicBezTo>
                    <a:cubicBezTo>
                      <a:pt x="15" y="0"/>
                      <a:pt x="18" y="1"/>
                      <a:pt x="21" y="4"/>
                    </a:cubicBezTo>
                    <a:cubicBezTo>
                      <a:pt x="23" y="7"/>
                      <a:pt x="24" y="10"/>
                      <a:pt x="24" y="13"/>
                    </a:cubicBezTo>
                    <a:cubicBezTo>
                      <a:pt x="24" y="16"/>
                      <a:pt x="22" y="19"/>
                      <a:pt x="20" y="21"/>
                    </a:cubicBezTo>
                    <a:cubicBezTo>
                      <a:pt x="18" y="23"/>
                      <a:pt x="15" y="24"/>
                      <a:pt x="13" y="24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9" y="9"/>
                      <a:pt x="9" y="10"/>
                      <a:pt x="9" y="11"/>
                    </a:cubicBezTo>
                    <a:cubicBezTo>
                      <a:pt x="8" y="11"/>
                      <a:pt x="9" y="13"/>
                      <a:pt x="10" y="14"/>
                    </a:cubicBezTo>
                    <a:cubicBezTo>
                      <a:pt x="10" y="15"/>
                      <a:pt x="11" y="15"/>
                      <a:pt x="12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4" y="15"/>
                      <a:pt x="15" y="15"/>
                    </a:cubicBezTo>
                    <a:cubicBezTo>
                      <a:pt x="15" y="14"/>
                      <a:pt x="16" y="13"/>
                      <a:pt x="16" y="13"/>
                    </a:cubicBezTo>
                    <a:cubicBezTo>
                      <a:pt x="16" y="12"/>
                      <a:pt x="15" y="10"/>
                      <a:pt x="15" y="10"/>
                    </a:cubicBezTo>
                    <a:cubicBezTo>
                      <a:pt x="14" y="9"/>
                      <a:pt x="12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72" name="Freeform 318"/>
              <p:cNvSpPr>
                <a:spLocks noEditPoints="1"/>
              </p:cNvSpPr>
              <p:nvPr/>
            </p:nvSpPr>
            <p:spPr bwMode="auto">
              <a:xfrm>
                <a:off x="-3800476" y="3544888"/>
                <a:ext cx="55563" cy="50800"/>
              </a:xfrm>
              <a:custGeom>
                <a:avLst/>
                <a:gdLst>
                  <a:gd name="T0" fmla="*/ 14 w 26"/>
                  <a:gd name="T1" fmla="*/ 24 h 24"/>
                  <a:gd name="T2" fmla="*/ 7 w 26"/>
                  <a:gd name="T3" fmla="*/ 21 h 24"/>
                  <a:gd name="T4" fmla="*/ 4 w 26"/>
                  <a:gd name="T5" fmla="*/ 4 h 24"/>
                  <a:gd name="T6" fmla="*/ 12 w 26"/>
                  <a:gd name="T7" fmla="*/ 0 h 24"/>
                  <a:gd name="T8" fmla="*/ 13 w 26"/>
                  <a:gd name="T9" fmla="*/ 0 h 24"/>
                  <a:gd name="T10" fmla="*/ 21 w 26"/>
                  <a:gd name="T11" fmla="*/ 2 h 24"/>
                  <a:gd name="T12" fmla="*/ 26 w 26"/>
                  <a:gd name="T13" fmla="*/ 10 h 24"/>
                  <a:gd name="T14" fmla="*/ 23 w 26"/>
                  <a:gd name="T15" fmla="*/ 19 h 24"/>
                  <a:gd name="T16" fmla="*/ 14 w 26"/>
                  <a:gd name="T17" fmla="*/ 24 h 24"/>
                  <a:gd name="T18" fmla="*/ 13 w 26"/>
                  <a:gd name="T19" fmla="*/ 8 h 24"/>
                  <a:gd name="T20" fmla="*/ 13 w 26"/>
                  <a:gd name="T21" fmla="*/ 8 h 24"/>
                  <a:gd name="T22" fmla="*/ 10 w 26"/>
                  <a:gd name="T23" fmla="*/ 9 h 24"/>
                  <a:gd name="T24" fmla="*/ 12 w 26"/>
                  <a:gd name="T25" fmla="*/ 15 h 24"/>
                  <a:gd name="T26" fmla="*/ 14 w 26"/>
                  <a:gd name="T27" fmla="*/ 15 h 24"/>
                  <a:gd name="T28" fmla="*/ 17 w 26"/>
                  <a:gd name="T29" fmla="*/ 14 h 24"/>
                  <a:gd name="T30" fmla="*/ 18 w 26"/>
                  <a:gd name="T31" fmla="*/ 11 h 24"/>
                  <a:gd name="T32" fmla="*/ 16 w 26"/>
                  <a:gd name="T33" fmla="*/ 9 h 24"/>
                  <a:gd name="T34" fmla="*/ 13 w 26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1" y="24"/>
                      <a:pt x="9" y="23"/>
                      <a:pt x="7" y="21"/>
                    </a:cubicBezTo>
                    <a:cubicBezTo>
                      <a:pt x="1" y="17"/>
                      <a:pt x="0" y="9"/>
                      <a:pt x="4" y="4"/>
                    </a:cubicBezTo>
                    <a:cubicBezTo>
                      <a:pt x="6" y="2"/>
                      <a:pt x="9" y="0"/>
                      <a:pt x="12" y="0"/>
                    </a:cubicBezTo>
                    <a:cubicBezTo>
                      <a:pt x="12" y="0"/>
                      <a:pt x="13" y="0"/>
                      <a:pt x="13" y="0"/>
                    </a:cubicBezTo>
                    <a:cubicBezTo>
                      <a:pt x="16" y="0"/>
                      <a:pt x="19" y="1"/>
                      <a:pt x="21" y="2"/>
                    </a:cubicBezTo>
                    <a:cubicBezTo>
                      <a:pt x="23" y="4"/>
                      <a:pt x="25" y="7"/>
                      <a:pt x="26" y="10"/>
                    </a:cubicBezTo>
                    <a:cubicBezTo>
                      <a:pt x="26" y="13"/>
                      <a:pt x="25" y="17"/>
                      <a:pt x="23" y="19"/>
                    </a:cubicBezTo>
                    <a:cubicBezTo>
                      <a:pt x="21" y="22"/>
                      <a:pt x="18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9"/>
                      <a:pt x="10" y="9"/>
                    </a:cubicBezTo>
                    <a:cubicBezTo>
                      <a:pt x="9" y="11"/>
                      <a:pt x="10" y="13"/>
                      <a:pt x="12" y="15"/>
                    </a:cubicBezTo>
                    <a:cubicBezTo>
                      <a:pt x="13" y="15"/>
                      <a:pt x="14" y="15"/>
                      <a:pt x="14" y="15"/>
                    </a:cubicBezTo>
                    <a:cubicBezTo>
                      <a:pt x="15" y="15"/>
                      <a:pt x="16" y="15"/>
                      <a:pt x="17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7" y="10"/>
                      <a:pt x="17" y="9"/>
                      <a:pt x="16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73" name="Freeform 319"/>
              <p:cNvSpPr>
                <a:spLocks noEditPoints="1"/>
              </p:cNvSpPr>
              <p:nvPr/>
            </p:nvSpPr>
            <p:spPr bwMode="auto">
              <a:xfrm>
                <a:off x="-3821114" y="3570288"/>
                <a:ext cx="57150" cy="50800"/>
              </a:xfrm>
              <a:custGeom>
                <a:avLst/>
                <a:gdLst>
                  <a:gd name="T0" fmla="*/ 14 w 26"/>
                  <a:gd name="T1" fmla="*/ 24 h 24"/>
                  <a:gd name="T2" fmla="*/ 6 w 26"/>
                  <a:gd name="T3" fmla="*/ 21 h 24"/>
                  <a:gd name="T4" fmla="*/ 4 w 26"/>
                  <a:gd name="T5" fmla="*/ 4 h 24"/>
                  <a:gd name="T6" fmla="*/ 13 w 26"/>
                  <a:gd name="T7" fmla="*/ 0 h 24"/>
                  <a:gd name="T8" fmla="*/ 21 w 26"/>
                  <a:gd name="T9" fmla="*/ 3 h 24"/>
                  <a:gd name="T10" fmla="*/ 25 w 26"/>
                  <a:gd name="T11" fmla="*/ 11 h 24"/>
                  <a:gd name="T12" fmla="*/ 23 w 26"/>
                  <a:gd name="T13" fmla="*/ 19 h 24"/>
                  <a:gd name="T14" fmla="*/ 14 w 26"/>
                  <a:gd name="T15" fmla="*/ 24 h 24"/>
                  <a:gd name="T16" fmla="*/ 13 w 26"/>
                  <a:gd name="T17" fmla="*/ 8 h 24"/>
                  <a:gd name="T18" fmla="*/ 10 w 26"/>
                  <a:gd name="T19" fmla="*/ 9 h 24"/>
                  <a:gd name="T20" fmla="*/ 11 w 26"/>
                  <a:gd name="T21" fmla="*/ 14 h 24"/>
                  <a:gd name="T22" fmla="*/ 16 w 26"/>
                  <a:gd name="T23" fmla="*/ 14 h 24"/>
                  <a:gd name="T24" fmla="*/ 17 w 26"/>
                  <a:gd name="T25" fmla="*/ 12 h 24"/>
                  <a:gd name="T26" fmla="*/ 16 w 26"/>
                  <a:gd name="T27" fmla="*/ 9 h 24"/>
                  <a:gd name="T28" fmla="*/ 13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1" y="24"/>
                      <a:pt x="8" y="22"/>
                      <a:pt x="6" y="21"/>
                    </a:cubicBezTo>
                    <a:cubicBezTo>
                      <a:pt x="1" y="16"/>
                      <a:pt x="0" y="9"/>
                      <a:pt x="4" y="4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16" y="0"/>
                      <a:pt x="18" y="1"/>
                      <a:pt x="21" y="3"/>
                    </a:cubicBezTo>
                    <a:cubicBezTo>
                      <a:pt x="23" y="5"/>
                      <a:pt x="25" y="8"/>
                      <a:pt x="25" y="11"/>
                    </a:cubicBezTo>
                    <a:cubicBezTo>
                      <a:pt x="26" y="14"/>
                      <a:pt x="25" y="17"/>
                      <a:pt x="23" y="19"/>
                    </a:cubicBezTo>
                    <a:cubicBezTo>
                      <a:pt x="20" y="22"/>
                      <a:pt x="17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9" y="11"/>
                      <a:pt x="9" y="13"/>
                      <a:pt x="11" y="14"/>
                    </a:cubicBezTo>
                    <a:cubicBezTo>
                      <a:pt x="13" y="16"/>
                      <a:pt x="15" y="16"/>
                      <a:pt x="16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6" y="10"/>
                      <a:pt x="16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74" name="Freeform 320"/>
              <p:cNvSpPr>
                <a:spLocks noEditPoints="1"/>
              </p:cNvSpPr>
              <p:nvPr/>
            </p:nvSpPr>
            <p:spPr bwMode="auto">
              <a:xfrm>
                <a:off x="-3841751" y="3594100"/>
                <a:ext cx="53975" cy="50800"/>
              </a:xfrm>
              <a:custGeom>
                <a:avLst/>
                <a:gdLst>
                  <a:gd name="T0" fmla="*/ 14 w 25"/>
                  <a:gd name="T1" fmla="*/ 24 h 24"/>
                  <a:gd name="T2" fmla="*/ 5 w 25"/>
                  <a:gd name="T3" fmla="*/ 21 h 24"/>
                  <a:gd name="T4" fmla="*/ 4 w 25"/>
                  <a:gd name="T5" fmla="*/ 4 h 24"/>
                  <a:gd name="T6" fmla="*/ 13 w 25"/>
                  <a:gd name="T7" fmla="*/ 0 h 24"/>
                  <a:gd name="T8" fmla="*/ 21 w 25"/>
                  <a:gd name="T9" fmla="*/ 3 h 24"/>
                  <a:gd name="T10" fmla="*/ 25 w 25"/>
                  <a:gd name="T11" fmla="*/ 12 h 24"/>
                  <a:gd name="T12" fmla="*/ 22 w 25"/>
                  <a:gd name="T13" fmla="*/ 20 h 24"/>
                  <a:gd name="T14" fmla="*/ 22 w 25"/>
                  <a:gd name="T15" fmla="*/ 21 h 24"/>
                  <a:gd name="T16" fmla="*/ 14 w 25"/>
                  <a:gd name="T17" fmla="*/ 24 h 24"/>
                  <a:gd name="T18" fmla="*/ 13 w 25"/>
                  <a:gd name="T19" fmla="*/ 8 h 24"/>
                  <a:gd name="T20" fmla="*/ 10 w 25"/>
                  <a:gd name="T21" fmla="*/ 9 h 24"/>
                  <a:gd name="T22" fmla="*/ 10 w 25"/>
                  <a:gd name="T23" fmla="*/ 10 h 24"/>
                  <a:gd name="T24" fmla="*/ 11 w 25"/>
                  <a:gd name="T25" fmla="*/ 15 h 24"/>
                  <a:gd name="T26" fmla="*/ 16 w 25"/>
                  <a:gd name="T27" fmla="*/ 15 h 24"/>
                  <a:gd name="T28" fmla="*/ 17 w 25"/>
                  <a:gd name="T29" fmla="*/ 12 h 24"/>
                  <a:gd name="T30" fmla="*/ 16 w 25"/>
                  <a:gd name="T31" fmla="*/ 10 h 24"/>
                  <a:gd name="T32" fmla="*/ 13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4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0" y="16"/>
                      <a:pt x="0" y="9"/>
                      <a:pt x="4" y="4"/>
                    </a:cubicBezTo>
                    <a:cubicBezTo>
                      <a:pt x="6" y="2"/>
                      <a:pt x="9" y="0"/>
                      <a:pt x="13" y="0"/>
                    </a:cubicBezTo>
                    <a:cubicBezTo>
                      <a:pt x="16" y="0"/>
                      <a:pt x="19" y="1"/>
                      <a:pt x="21" y="3"/>
                    </a:cubicBezTo>
                    <a:cubicBezTo>
                      <a:pt x="23" y="6"/>
                      <a:pt x="25" y="9"/>
                      <a:pt x="25" y="12"/>
                    </a:cubicBezTo>
                    <a:cubicBezTo>
                      <a:pt x="25" y="15"/>
                      <a:pt x="24" y="18"/>
                      <a:pt x="22" y="20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3"/>
                      <a:pt x="17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1"/>
                      <a:pt x="9" y="13"/>
                      <a:pt x="11" y="15"/>
                    </a:cubicBezTo>
                    <a:cubicBezTo>
                      <a:pt x="12" y="16"/>
                      <a:pt x="15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6" y="10"/>
                      <a:pt x="16" y="10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75" name="Freeform 321"/>
              <p:cNvSpPr>
                <a:spLocks noEditPoints="1"/>
              </p:cNvSpPr>
              <p:nvPr/>
            </p:nvSpPr>
            <p:spPr bwMode="auto">
              <a:xfrm>
                <a:off x="-3863976" y="3617913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4 w 25"/>
                  <a:gd name="T3" fmla="*/ 20 h 24"/>
                  <a:gd name="T4" fmla="*/ 4 w 25"/>
                  <a:gd name="T5" fmla="*/ 4 h 24"/>
                  <a:gd name="T6" fmla="*/ 12 w 25"/>
                  <a:gd name="T7" fmla="*/ 0 h 24"/>
                  <a:gd name="T8" fmla="*/ 21 w 25"/>
                  <a:gd name="T9" fmla="*/ 4 h 24"/>
                  <a:gd name="T10" fmla="*/ 25 w 25"/>
                  <a:gd name="T11" fmla="*/ 12 h 24"/>
                  <a:gd name="T12" fmla="*/ 21 w 25"/>
                  <a:gd name="T13" fmla="*/ 21 h 24"/>
                  <a:gd name="T14" fmla="*/ 21 w 25"/>
                  <a:gd name="T15" fmla="*/ 21 h 24"/>
                  <a:gd name="T16" fmla="*/ 13 w 25"/>
                  <a:gd name="T17" fmla="*/ 24 h 24"/>
                  <a:gd name="T18" fmla="*/ 12 w 25"/>
                  <a:gd name="T19" fmla="*/ 9 h 24"/>
                  <a:gd name="T20" fmla="*/ 10 w 25"/>
                  <a:gd name="T21" fmla="*/ 9 h 24"/>
                  <a:gd name="T22" fmla="*/ 10 w 25"/>
                  <a:gd name="T23" fmla="*/ 10 h 24"/>
                  <a:gd name="T24" fmla="*/ 10 w 25"/>
                  <a:gd name="T25" fmla="*/ 15 h 24"/>
                  <a:gd name="T26" fmla="*/ 16 w 25"/>
                  <a:gd name="T27" fmla="*/ 15 h 24"/>
                  <a:gd name="T28" fmla="*/ 16 w 25"/>
                  <a:gd name="T29" fmla="*/ 13 h 24"/>
                  <a:gd name="T30" fmla="*/ 15 w 25"/>
                  <a:gd name="T31" fmla="*/ 10 h 24"/>
                  <a:gd name="T32" fmla="*/ 12 w 25"/>
                  <a:gd name="T3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0" y="24"/>
                      <a:pt x="6" y="23"/>
                      <a:pt x="4" y="20"/>
                    </a:cubicBezTo>
                    <a:cubicBezTo>
                      <a:pt x="0" y="16"/>
                      <a:pt x="0" y="8"/>
                      <a:pt x="4" y="4"/>
                    </a:cubicBezTo>
                    <a:cubicBezTo>
                      <a:pt x="6" y="2"/>
                      <a:pt x="9" y="0"/>
                      <a:pt x="12" y="0"/>
                    </a:cubicBezTo>
                    <a:cubicBezTo>
                      <a:pt x="15" y="0"/>
                      <a:pt x="18" y="2"/>
                      <a:pt x="21" y="4"/>
                    </a:cubicBezTo>
                    <a:cubicBezTo>
                      <a:pt x="23" y="6"/>
                      <a:pt x="24" y="9"/>
                      <a:pt x="25" y="12"/>
                    </a:cubicBezTo>
                    <a:cubicBezTo>
                      <a:pt x="25" y="16"/>
                      <a:pt x="23" y="19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19" y="23"/>
                      <a:pt x="16" y="24"/>
                      <a:pt x="13" y="24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0" y="9"/>
                      <a:pt x="10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8" y="11"/>
                      <a:pt x="8" y="13"/>
                      <a:pt x="10" y="15"/>
                    </a:cubicBezTo>
                    <a:cubicBezTo>
                      <a:pt x="11" y="16"/>
                      <a:pt x="14" y="17"/>
                      <a:pt x="16" y="15"/>
                    </a:cubicBezTo>
                    <a:cubicBezTo>
                      <a:pt x="16" y="15"/>
                      <a:pt x="16" y="14"/>
                      <a:pt x="16" y="13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4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76" name="Freeform 322"/>
              <p:cNvSpPr>
                <a:spLocks noEditPoints="1"/>
              </p:cNvSpPr>
              <p:nvPr/>
            </p:nvSpPr>
            <p:spPr bwMode="auto">
              <a:xfrm>
                <a:off x="-3889376" y="3640138"/>
                <a:ext cx="55563" cy="52388"/>
              </a:xfrm>
              <a:custGeom>
                <a:avLst/>
                <a:gdLst>
                  <a:gd name="T0" fmla="*/ 14 w 26"/>
                  <a:gd name="T1" fmla="*/ 24 h 24"/>
                  <a:gd name="T2" fmla="*/ 5 w 26"/>
                  <a:gd name="T3" fmla="*/ 20 h 24"/>
                  <a:gd name="T4" fmla="*/ 5 w 26"/>
                  <a:gd name="T5" fmla="*/ 3 h 24"/>
                  <a:gd name="T6" fmla="*/ 13 w 26"/>
                  <a:gd name="T7" fmla="*/ 0 h 24"/>
                  <a:gd name="T8" fmla="*/ 22 w 26"/>
                  <a:gd name="T9" fmla="*/ 4 h 24"/>
                  <a:gd name="T10" fmla="*/ 25 w 26"/>
                  <a:gd name="T11" fmla="*/ 13 h 24"/>
                  <a:gd name="T12" fmla="*/ 22 w 26"/>
                  <a:gd name="T13" fmla="*/ 21 h 24"/>
                  <a:gd name="T14" fmla="*/ 22 w 26"/>
                  <a:gd name="T15" fmla="*/ 21 h 24"/>
                  <a:gd name="T16" fmla="*/ 14 w 26"/>
                  <a:gd name="T17" fmla="*/ 24 h 24"/>
                  <a:gd name="T18" fmla="*/ 13 w 26"/>
                  <a:gd name="T19" fmla="*/ 8 h 24"/>
                  <a:gd name="T20" fmla="*/ 11 w 26"/>
                  <a:gd name="T21" fmla="*/ 9 h 24"/>
                  <a:gd name="T22" fmla="*/ 11 w 26"/>
                  <a:gd name="T23" fmla="*/ 9 h 24"/>
                  <a:gd name="T24" fmla="*/ 11 w 26"/>
                  <a:gd name="T25" fmla="*/ 14 h 24"/>
                  <a:gd name="T26" fmla="*/ 14 w 26"/>
                  <a:gd name="T27" fmla="*/ 16 h 24"/>
                  <a:gd name="T28" fmla="*/ 16 w 26"/>
                  <a:gd name="T29" fmla="*/ 15 h 24"/>
                  <a:gd name="T30" fmla="*/ 17 w 26"/>
                  <a:gd name="T31" fmla="*/ 12 h 24"/>
                  <a:gd name="T32" fmla="*/ 16 w 26"/>
                  <a:gd name="T33" fmla="*/ 9 h 24"/>
                  <a:gd name="T34" fmla="*/ 13 w 26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0" y="24"/>
                      <a:pt x="7" y="22"/>
                      <a:pt x="5" y="20"/>
                    </a:cubicBezTo>
                    <a:cubicBezTo>
                      <a:pt x="0" y="15"/>
                      <a:pt x="1" y="7"/>
                      <a:pt x="5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6" y="0"/>
                      <a:pt x="20" y="1"/>
                      <a:pt x="22" y="4"/>
                    </a:cubicBezTo>
                    <a:cubicBezTo>
                      <a:pt x="24" y="6"/>
                      <a:pt x="26" y="9"/>
                      <a:pt x="25" y="13"/>
                    </a:cubicBezTo>
                    <a:cubicBezTo>
                      <a:pt x="25" y="16"/>
                      <a:pt x="24" y="19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3"/>
                      <a:pt x="17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10"/>
                      <a:pt x="9" y="13"/>
                      <a:pt x="11" y="14"/>
                    </a:cubicBezTo>
                    <a:cubicBezTo>
                      <a:pt x="12" y="15"/>
                      <a:pt x="13" y="16"/>
                      <a:pt x="14" y="16"/>
                    </a:cubicBezTo>
                    <a:cubicBezTo>
                      <a:pt x="15" y="16"/>
                      <a:pt x="15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77" name="Freeform 323"/>
              <p:cNvSpPr>
                <a:spLocks noEditPoints="1"/>
              </p:cNvSpPr>
              <p:nvPr/>
            </p:nvSpPr>
            <p:spPr bwMode="auto">
              <a:xfrm>
                <a:off x="-3784601" y="3578225"/>
                <a:ext cx="57150" cy="52388"/>
              </a:xfrm>
              <a:custGeom>
                <a:avLst/>
                <a:gdLst>
                  <a:gd name="T0" fmla="*/ 14 w 26"/>
                  <a:gd name="T1" fmla="*/ 24 h 24"/>
                  <a:gd name="T2" fmla="*/ 6 w 26"/>
                  <a:gd name="T3" fmla="*/ 21 h 24"/>
                  <a:gd name="T4" fmla="*/ 4 w 26"/>
                  <a:gd name="T5" fmla="*/ 4 h 24"/>
                  <a:gd name="T6" fmla="*/ 14 w 26"/>
                  <a:gd name="T7" fmla="*/ 0 h 24"/>
                  <a:gd name="T8" fmla="*/ 21 w 26"/>
                  <a:gd name="T9" fmla="*/ 2 h 24"/>
                  <a:gd name="T10" fmla="*/ 26 w 26"/>
                  <a:gd name="T11" fmla="*/ 10 h 24"/>
                  <a:gd name="T12" fmla="*/ 23 w 26"/>
                  <a:gd name="T13" fmla="*/ 19 h 24"/>
                  <a:gd name="T14" fmla="*/ 14 w 26"/>
                  <a:gd name="T15" fmla="*/ 24 h 24"/>
                  <a:gd name="T16" fmla="*/ 14 w 26"/>
                  <a:gd name="T17" fmla="*/ 8 h 24"/>
                  <a:gd name="T18" fmla="*/ 11 w 26"/>
                  <a:gd name="T19" fmla="*/ 9 h 24"/>
                  <a:gd name="T20" fmla="*/ 11 w 26"/>
                  <a:gd name="T21" fmla="*/ 15 h 24"/>
                  <a:gd name="T22" fmla="*/ 17 w 26"/>
                  <a:gd name="T23" fmla="*/ 14 h 24"/>
                  <a:gd name="T24" fmla="*/ 18 w 26"/>
                  <a:gd name="T25" fmla="*/ 11 h 24"/>
                  <a:gd name="T26" fmla="*/ 16 w 26"/>
                  <a:gd name="T27" fmla="*/ 9 h 24"/>
                  <a:gd name="T28" fmla="*/ 14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1" y="24"/>
                      <a:pt x="8" y="23"/>
                      <a:pt x="6" y="21"/>
                    </a:cubicBezTo>
                    <a:cubicBezTo>
                      <a:pt x="1" y="17"/>
                      <a:pt x="0" y="9"/>
                      <a:pt x="4" y="4"/>
                    </a:cubicBezTo>
                    <a:cubicBezTo>
                      <a:pt x="6" y="1"/>
                      <a:pt x="10" y="0"/>
                      <a:pt x="14" y="0"/>
                    </a:cubicBezTo>
                    <a:cubicBezTo>
                      <a:pt x="16" y="0"/>
                      <a:pt x="19" y="1"/>
                      <a:pt x="21" y="2"/>
                    </a:cubicBezTo>
                    <a:cubicBezTo>
                      <a:pt x="24" y="4"/>
                      <a:pt x="25" y="7"/>
                      <a:pt x="26" y="10"/>
                    </a:cubicBezTo>
                    <a:cubicBezTo>
                      <a:pt x="26" y="13"/>
                      <a:pt x="25" y="17"/>
                      <a:pt x="23" y="19"/>
                    </a:cubicBezTo>
                    <a:cubicBezTo>
                      <a:pt x="21" y="22"/>
                      <a:pt x="18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9" y="11"/>
                      <a:pt x="10" y="14"/>
                      <a:pt x="11" y="15"/>
                    </a:cubicBezTo>
                    <a:cubicBezTo>
                      <a:pt x="13" y="16"/>
                      <a:pt x="16" y="16"/>
                      <a:pt x="17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7" y="9"/>
                      <a:pt x="16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78" name="Freeform 324"/>
              <p:cNvSpPr>
                <a:spLocks noEditPoints="1"/>
              </p:cNvSpPr>
              <p:nvPr/>
            </p:nvSpPr>
            <p:spPr bwMode="auto">
              <a:xfrm>
                <a:off x="-3805239" y="3603625"/>
                <a:ext cx="55563" cy="52388"/>
              </a:xfrm>
              <a:custGeom>
                <a:avLst/>
                <a:gdLst>
                  <a:gd name="T0" fmla="*/ 14 w 26"/>
                  <a:gd name="T1" fmla="*/ 24 h 24"/>
                  <a:gd name="T2" fmla="*/ 5 w 26"/>
                  <a:gd name="T3" fmla="*/ 21 h 24"/>
                  <a:gd name="T4" fmla="*/ 4 w 26"/>
                  <a:gd name="T5" fmla="*/ 4 h 24"/>
                  <a:gd name="T6" fmla="*/ 13 w 26"/>
                  <a:gd name="T7" fmla="*/ 0 h 24"/>
                  <a:gd name="T8" fmla="*/ 21 w 26"/>
                  <a:gd name="T9" fmla="*/ 3 h 24"/>
                  <a:gd name="T10" fmla="*/ 26 w 26"/>
                  <a:gd name="T11" fmla="*/ 11 h 24"/>
                  <a:gd name="T12" fmla="*/ 23 w 26"/>
                  <a:gd name="T13" fmla="*/ 20 h 24"/>
                  <a:gd name="T14" fmla="*/ 14 w 26"/>
                  <a:gd name="T15" fmla="*/ 24 h 24"/>
                  <a:gd name="T16" fmla="*/ 13 w 26"/>
                  <a:gd name="T17" fmla="*/ 8 h 24"/>
                  <a:gd name="T18" fmla="*/ 10 w 26"/>
                  <a:gd name="T19" fmla="*/ 9 h 24"/>
                  <a:gd name="T20" fmla="*/ 11 w 26"/>
                  <a:gd name="T21" fmla="*/ 15 h 24"/>
                  <a:gd name="T22" fmla="*/ 14 w 26"/>
                  <a:gd name="T23" fmla="*/ 16 h 24"/>
                  <a:gd name="T24" fmla="*/ 17 w 26"/>
                  <a:gd name="T25" fmla="*/ 15 h 24"/>
                  <a:gd name="T26" fmla="*/ 18 w 26"/>
                  <a:gd name="T27" fmla="*/ 12 h 24"/>
                  <a:gd name="T28" fmla="*/ 16 w 26"/>
                  <a:gd name="T29" fmla="*/ 9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1" y="24"/>
                      <a:pt x="8" y="23"/>
                      <a:pt x="5" y="21"/>
                    </a:cubicBezTo>
                    <a:cubicBezTo>
                      <a:pt x="1" y="17"/>
                      <a:pt x="0" y="9"/>
                      <a:pt x="4" y="4"/>
                    </a:cubicBezTo>
                    <a:cubicBezTo>
                      <a:pt x="7" y="2"/>
                      <a:pt x="10" y="0"/>
                      <a:pt x="13" y="0"/>
                    </a:cubicBezTo>
                    <a:cubicBezTo>
                      <a:pt x="16" y="0"/>
                      <a:pt x="19" y="1"/>
                      <a:pt x="21" y="3"/>
                    </a:cubicBezTo>
                    <a:cubicBezTo>
                      <a:pt x="24" y="5"/>
                      <a:pt x="25" y="8"/>
                      <a:pt x="26" y="11"/>
                    </a:cubicBezTo>
                    <a:cubicBezTo>
                      <a:pt x="26" y="14"/>
                      <a:pt x="25" y="18"/>
                      <a:pt x="23" y="20"/>
                    </a:cubicBezTo>
                    <a:cubicBezTo>
                      <a:pt x="20" y="23"/>
                      <a:pt x="17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9" y="11"/>
                      <a:pt x="9" y="14"/>
                      <a:pt x="11" y="15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5" y="16"/>
                      <a:pt x="16" y="16"/>
                      <a:pt x="17" y="15"/>
                    </a:cubicBezTo>
                    <a:cubicBezTo>
                      <a:pt x="17" y="14"/>
                      <a:pt x="18" y="13"/>
                      <a:pt x="18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79" name="Freeform 325"/>
              <p:cNvSpPr>
                <a:spLocks noEditPoints="1"/>
              </p:cNvSpPr>
              <p:nvPr/>
            </p:nvSpPr>
            <p:spPr bwMode="auto">
              <a:xfrm>
                <a:off x="-3829051" y="3630613"/>
                <a:ext cx="55563" cy="50800"/>
              </a:xfrm>
              <a:custGeom>
                <a:avLst/>
                <a:gdLst>
                  <a:gd name="T0" fmla="*/ 14 w 26"/>
                  <a:gd name="T1" fmla="*/ 24 h 24"/>
                  <a:gd name="T2" fmla="*/ 5 w 26"/>
                  <a:gd name="T3" fmla="*/ 21 h 24"/>
                  <a:gd name="T4" fmla="*/ 5 w 26"/>
                  <a:gd name="T5" fmla="*/ 4 h 24"/>
                  <a:gd name="T6" fmla="*/ 14 w 26"/>
                  <a:gd name="T7" fmla="*/ 0 h 24"/>
                  <a:gd name="T8" fmla="*/ 22 w 26"/>
                  <a:gd name="T9" fmla="*/ 3 h 24"/>
                  <a:gd name="T10" fmla="*/ 26 w 26"/>
                  <a:gd name="T11" fmla="*/ 12 h 24"/>
                  <a:gd name="T12" fmla="*/ 22 w 26"/>
                  <a:gd name="T13" fmla="*/ 20 h 24"/>
                  <a:gd name="T14" fmla="*/ 14 w 26"/>
                  <a:gd name="T15" fmla="*/ 24 h 24"/>
                  <a:gd name="T16" fmla="*/ 14 w 26"/>
                  <a:gd name="T17" fmla="*/ 8 h 24"/>
                  <a:gd name="T18" fmla="*/ 11 w 26"/>
                  <a:gd name="T19" fmla="*/ 9 h 24"/>
                  <a:gd name="T20" fmla="*/ 11 w 26"/>
                  <a:gd name="T21" fmla="*/ 15 h 24"/>
                  <a:gd name="T22" fmla="*/ 17 w 26"/>
                  <a:gd name="T23" fmla="*/ 15 h 24"/>
                  <a:gd name="T24" fmla="*/ 18 w 26"/>
                  <a:gd name="T25" fmla="*/ 12 h 24"/>
                  <a:gd name="T26" fmla="*/ 16 w 26"/>
                  <a:gd name="T27" fmla="*/ 9 h 24"/>
                  <a:gd name="T28" fmla="*/ 14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1" y="16"/>
                      <a:pt x="0" y="8"/>
                      <a:pt x="5" y="4"/>
                    </a:cubicBezTo>
                    <a:cubicBezTo>
                      <a:pt x="7" y="1"/>
                      <a:pt x="10" y="0"/>
                      <a:pt x="14" y="0"/>
                    </a:cubicBezTo>
                    <a:cubicBezTo>
                      <a:pt x="17" y="0"/>
                      <a:pt x="20" y="1"/>
                      <a:pt x="22" y="3"/>
                    </a:cubicBezTo>
                    <a:cubicBezTo>
                      <a:pt x="24" y="5"/>
                      <a:pt x="26" y="8"/>
                      <a:pt x="26" y="12"/>
                    </a:cubicBezTo>
                    <a:cubicBezTo>
                      <a:pt x="26" y="15"/>
                      <a:pt x="25" y="18"/>
                      <a:pt x="22" y="20"/>
                    </a:cubicBezTo>
                    <a:cubicBezTo>
                      <a:pt x="20" y="23"/>
                      <a:pt x="17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9" y="11"/>
                      <a:pt x="9" y="13"/>
                      <a:pt x="11" y="15"/>
                    </a:cubicBezTo>
                    <a:cubicBezTo>
                      <a:pt x="12" y="16"/>
                      <a:pt x="15" y="16"/>
                      <a:pt x="17" y="15"/>
                    </a:cubicBezTo>
                    <a:cubicBezTo>
                      <a:pt x="17" y="14"/>
                      <a:pt x="18" y="13"/>
                      <a:pt x="18" y="12"/>
                    </a:cubicBezTo>
                    <a:cubicBezTo>
                      <a:pt x="18" y="11"/>
                      <a:pt x="17" y="10"/>
                      <a:pt x="16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80" name="Freeform 326"/>
              <p:cNvSpPr>
                <a:spLocks noEditPoints="1"/>
              </p:cNvSpPr>
              <p:nvPr/>
            </p:nvSpPr>
            <p:spPr bwMode="auto">
              <a:xfrm>
                <a:off x="-3852864" y="3654425"/>
                <a:ext cx="55563" cy="52388"/>
              </a:xfrm>
              <a:custGeom>
                <a:avLst/>
                <a:gdLst>
                  <a:gd name="T0" fmla="*/ 13 w 26"/>
                  <a:gd name="T1" fmla="*/ 25 h 25"/>
                  <a:gd name="T2" fmla="*/ 4 w 26"/>
                  <a:gd name="T3" fmla="*/ 21 h 25"/>
                  <a:gd name="T4" fmla="*/ 5 w 26"/>
                  <a:gd name="T5" fmla="*/ 4 h 25"/>
                  <a:gd name="T6" fmla="*/ 13 w 26"/>
                  <a:gd name="T7" fmla="*/ 0 h 25"/>
                  <a:gd name="T8" fmla="*/ 22 w 26"/>
                  <a:gd name="T9" fmla="*/ 4 h 25"/>
                  <a:gd name="T10" fmla="*/ 25 w 26"/>
                  <a:gd name="T11" fmla="*/ 12 h 25"/>
                  <a:gd name="T12" fmla="*/ 22 w 26"/>
                  <a:gd name="T13" fmla="*/ 21 h 25"/>
                  <a:gd name="T14" fmla="*/ 13 w 26"/>
                  <a:gd name="T15" fmla="*/ 25 h 25"/>
                  <a:gd name="T16" fmla="*/ 13 w 26"/>
                  <a:gd name="T17" fmla="*/ 8 h 25"/>
                  <a:gd name="T18" fmla="*/ 10 w 26"/>
                  <a:gd name="T19" fmla="*/ 9 h 25"/>
                  <a:gd name="T20" fmla="*/ 10 w 26"/>
                  <a:gd name="T21" fmla="*/ 15 h 25"/>
                  <a:gd name="T22" fmla="*/ 16 w 26"/>
                  <a:gd name="T23" fmla="*/ 15 h 25"/>
                  <a:gd name="T24" fmla="*/ 17 w 26"/>
                  <a:gd name="T25" fmla="*/ 12 h 25"/>
                  <a:gd name="T26" fmla="*/ 16 w 26"/>
                  <a:gd name="T27" fmla="*/ 10 h 25"/>
                  <a:gd name="T28" fmla="*/ 13 w 26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0" y="25"/>
                      <a:pt x="7" y="23"/>
                      <a:pt x="4" y="21"/>
                    </a:cubicBezTo>
                    <a:cubicBezTo>
                      <a:pt x="0" y="16"/>
                      <a:pt x="0" y="8"/>
                      <a:pt x="5" y="4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6" y="0"/>
                      <a:pt x="20" y="2"/>
                      <a:pt x="22" y="4"/>
                    </a:cubicBezTo>
                    <a:cubicBezTo>
                      <a:pt x="24" y="6"/>
                      <a:pt x="26" y="9"/>
                      <a:pt x="25" y="12"/>
                    </a:cubicBezTo>
                    <a:cubicBezTo>
                      <a:pt x="25" y="16"/>
                      <a:pt x="24" y="19"/>
                      <a:pt x="22" y="21"/>
                    </a:cubicBezTo>
                    <a:cubicBezTo>
                      <a:pt x="19" y="23"/>
                      <a:pt x="16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9" y="11"/>
                      <a:pt x="9" y="14"/>
                      <a:pt x="10" y="15"/>
                    </a:cubicBezTo>
                    <a:cubicBezTo>
                      <a:pt x="12" y="17"/>
                      <a:pt x="14" y="17"/>
                      <a:pt x="16" y="15"/>
                    </a:cubicBezTo>
                    <a:cubicBezTo>
                      <a:pt x="17" y="15"/>
                      <a:pt x="17" y="14"/>
                      <a:pt x="17" y="12"/>
                    </a:cubicBezTo>
                    <a:cubicBezTo>
                      <a:pt x="17" y="11"/>
                      <a:pt x="17" y="10"/>
                      <a:pt x="16" y="10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81" name="Freeform 327"/>
              <p:cNvSpPr>
                <a:spLocks noEditPoints="1"/>
              </p:cNvSpPr>
              <p:nvPr/>
            </p:nvSpPr>
            <p:spPr bwMode="auto">
              <a:xfrm>
                <a:off x="-3767139" y="3613150"/>
                <a:ext cx="57150" cy="53975"/>
              </a:xfrm>
              <a:custGeom>
                <a:avLst/>
                <a:gdLst>
                  <a:gd name="T0" fmla="*/ 13 w 26"/>
                  <a:gd name="T1" fmla="*/ 25 h 25"/>
                  <a:gd name="T2" fmla="*/ 5 w 26"/>
                  <a:gd name="T3" fmla="*/ 22 h 25"/>
                  <a:gd name="T4" fmla="*/ 4 w 26"/>
                  <a:gd name="T5" fmla="*/ 5 h 25"/>
                  <a:gd name="T6" fmla="*/ 14 w 26"/>
                  <a:gd name="T7" fmla="*/ 0 h 25"/>
                  <a:gd name="T8" fmla="*/ 21 w 26"/>
                  <a:gd name="T9" fmla="*/ 3 h 25"/>
                  <a:gd name="T10" fmla="*/ 25 w 26"/>
                  <a:gd name="T11" fmla="*/ 11 h 25"/>
                  <a:gd name="T12" fmla="*/ 23 w 26"/>
                  <a:gd name="T13" fmla="*/ 20 h 25"/>
                  <a:gd name="T14" fmla="*/ 13 w 26"/>
                  <a:gd name="T15" fmla="*/ 25 h 25"/>
                  <a:gd name="T16" fmla="*/ 14 w 26"/>
                  <a:gd name="T17" fmla="*/ 8 h 25"/>
                  <a:gd name="T18" fmla="*/ 10 w 26"/>
                  <a:gd name="T19" fmla="*/ 10 h 25"/>
                  <a:gd name="T20" fmla="*/ 10 w 26"/>
                  <a:gd name="T21" fmla="*/ 16 h 25"/>
                  <a:gd name="T22" fmla="*/ 13 w 26"/>
                  <a:gd name="T23" fmla="*/ 17 h 25"/>
                  <a:gd name="T24" fmla="*/ 16 w 26"/>
                  <a:gd name="T25" fmla="*/ 15 h 25"/>
                  <a:gd name="T26" fmla="*/ 17 w 26"/>
                  <a:gd name="T27" fmla="*/ 12 h 25"/>
                  <a:gd name="T28" fmla="*/ 16 w 26"/>
                  <a:gd name="T29" fmla="*/ 9 h 25"/>
                  <a:gd name="T30" fmla="*/ 14 w 26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0" y="25"/>
                      <a:pt x="7" y="24"/>
                      <a:pt x="5" y="22"/>
                    </a:cubicBezTo>
                    <a:cubicBezTo>
                      <a:pt x="0" y="17"/>
                      <a:pt x="0" y="10"/>
                      <a:pt x="4" y="5"/>
                    </a:cubicBezTo>
                    <a:cubicBezTo>
                      <a:pt x="6" y="2"/>
                      <a:pt x="10" y="0"/>
                      <a:pt x="14" y="0"/>
                    </a:cubicBezTo>
                    <a:cubicBezTo>
                      <a:pt x="16" y="0"/>
                      <a:pt x="19" y="1"/>
                      <a:pt x="21" y="3"/>
                    </a:cubicBezTo>
                    <a:cubicBezTo>
                      <a:pt x="23" y="5"/>
                      <a:pt x="25" y="8"/>
                      <a:pt x="25" y="11"/>
                    </a:cubicBezTo>
                    <a:cubicBezTo>
                      <a:pt x="26" y="14"/>
                      <a:pt x="25" y="18"/>
                      <a:pt x="23" y="20"/>
                    </a:cubicBezTo>
                    <a:cubicBezTo>
                      <a:pt x="20" y="23"/>
                      <a:pt x="17" y="25"/>
                      <a:pt x="13" y="25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2"/>
                      <a:pt x="9" y="14"/>
                      <a:pt x="10" y="16"/>
                    </a:cubicBezTo>
                    <a:cubicBezTo>
                      <a:pt x="11" y="16"/>
                      <a:pt x="12" y="17"/>
                      <a:pt x="13" y="17"/>
                    </a:cubicBezTo>
                    <a:cubicBezTo>
                      <a:pt x="14" y="17"/>
                      <a:pt x="15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82" name="Freeform 328"/>
              <p:cNvSpPr>
                <a:spLocks noEditPoints="1"/>
              </p:cNvSpPr>
              <p:nvPr/>
            </p:nvSpPr>
            <p:spPr bwMode="auto">
              <a:xfrm>
                <a:off x="-3770314" y="3657600"/>
                <a:ext cx="85725" cy="84138"/>
              </a:xfrm>
              <a:custGeom>
                <a:avLst/>
                <a:gdLst>
                  <a:gd name="T0" fmla="*/ 20 w 40"/>
                  <a:gd name="T1" fmla="*/ 39 h 39"/>
                  <a:gd name="T2" fmla="*/ 7 w 40"/>
                  <a:gd name="T3" fmla="*/ 34 h 39"/>
                  <a:gd name="T4" fmla="*/ 8 w 40"/>
                  <a:gd name="T5" fmla="*/ 7 h 39"/>
                  <a:gd name="T6" fmla="*/ 22 w 40"/>
                  <a:gd name="T7" fmla="*/ 0 h 39"/>
                  <a:gd name="T8" fmla="*/ 34 w 40"/>
                  <a:gd name="T9" fmla="*/ 5 h 39"/>
                  <a:gd name="T10" fmla="*/ 40 w 40"/>
                  <a:gd name="T11" fmla="*/ 18 h 39"/>
                  <a:gd name="T12" fmla="*/ 35 w 40"/>
                  <a:gd name="T13" fmla="*/ 32 h 39"/>
                  <a:gd name="T14" fmla="*/ 20 w 40"/>
                  <a:gd name="T15" fmla="*/ 39 h 39"/>
                  <a:gd name="T16" fmla="*/ 22 w 40"/>
                  <a:gd name="T17" fmla="*/ 9 h 39"/>
                  <a:gd name="T18" fmla="*/ 14 w 40"/>
                  <a:gd name="T19" fmla="*/ 13 h 39"/>
                  <a:gd name="T20" fmla="*/ 14 w 40"/>
                  <a:gd name="T21" fmla="*/ 13 h 39"/>
                  <a:gd name="T22" fmla="*/ 13 w 40"/>
                  <a:gd name="T23" fmla="*/ 28 h 39"/>
                  <a:gd name="T24" fmla="*/ 20 w 40"/>
                  <a:gd name="T25" fmla="*/ 31 h 39"/>
                  <a:gd name="T26" fmla="*/ 29 w 40"/>
                  <a:gd name="T27" fmla="*/ 26 h 39"/>
                  <a:gd name="T28" fmla="*/ 32 w 40"/>
                  <a:gd name="T29" fmla="*/ 18 h 39"/>
                  <a:gd name="T30" fmla="*/ 29 w 40"/>
                  <a:gd name="T31" fmla="*/ 11 h 39"/>
                  <a:gd name="T32" fmla="*/ 22 w 40"/>
                  <a:gd name="T33" fmla="*/ 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39">
                    <a:moveTo>
                      <a:pt x="20" y="39"/>
                    </a:moveTo>
                    <a:cubicBezTo>
                      <a:pt x="15" y="39"/>
                      <a:pt x="11" y="37"/>
                      <a:pt x="7" y="34"/>
                    </a:cubicBezTo>
                    <a:cubicBezTo>
                      <a:pt x="0" y="27"/>
                      <a:pt x="0" y="15"/>
                      <a:pt x="8" y="7"/>
                    </a:cubicBezTo>
                    <a:cubicBezTo>
                      <a:pt x="11" y="3"/>
                      <a:pt x="17" y="0"/>
                      <a:pt x="22" y="0"/>
                    </a:cubicBezTo>
                    <a:cubicBezTo>
                      <a:pt x="27" y="0"/>
                      <a:pt x="31" y="2"/>
                      <a:pt x="34" y="5"/>
                    </a:cubicBezTo>
                    <a:cubicBezTo>
                      <a:pt x="38" y="8"/>
                      <a:pt x="40" y="13"/>
                      <a:pt x="40" y="18"/>
                    </a:cubicBezTo>
                    <a:cubicBezTo>
                      <a:pt x="40" y="23"/>
                      <a:pt x="38" y="28"/>
                      <a:pt x="35" y="32"/>
                    </a:cubicBezTo>
                    <a:cubicBezTo>
                      <a:pt x="31" y="36"/>
                      <a:pt x="25" y="39"/>
                      <a:pt x="20" y="39"/>
                    </a:cubicBezTo>
                    <a:close/>
                    <a:moveTo>
                      <a:pt x="22" y="9"/>
                    </a:moveTo>
                    <a:cubicBezTo>
                      <a:pt x="19" y="9"/>
                      <a:pt x="16" y="10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9" y="17"/>
                      <a:pt x="9" y="24"/>
                      <a:pt x="13" y="28"/>
                    </a:cubicBezTo>
                    <a:cubicBezTo>
                      <a:pt x="15" y="30"/>
                      <a:pt x="18" y="31"/>
                      <a:pt x="20" y="31"/>
                    </a:cubicBezTo>
                    <a:cubicBezTo>
                      <a:pt x="23" y="31"/>
                      <a:pt x="26" y="29"/>
                      <a:pt x="29" y="26"/>
                    </a:cubicBezTo>
                    <a:cubicBezTo>
                      <a:pt x="31" y="24"/>
                      <a:pt x="32" y="21"/>
                      <a:pt x="32" y="18"/>
                    </a:cubicBezTo>
                    <a:cubicBezTo>
                      <a:pt x="32" y="15"/>
                      <a:pt x="31" y="13"/>
                      <a:pt x="29" y="11"/>
                    </a:cubicBezTo>
                    <a:cubicBezTo>
                      <a:pt x="27" y="9"/>
                      <a:pt x="25" y="9"/>
                      <a:pt x="2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83" name="Freeform 329"/>
              <p:cNvSpPr>
                <a:spLocks noEditPoints="1"/>
              </p:cNvSpPr>
              <p:nvPr/>
            </p:nvSpPr>
            <p:spPr bwMode="auto">
              <a:xfrm>
                <a:off x="-3790951" y="3640138"/>
                <a:ext cx="57150" cy="52388"/>
              </a:xfrm>
              <a:custGeom>
                <a:avLst/>
                <a:gdLst>
                  <a:gd name="T0" fmla="*/ 13 w 26"/>
                  <a:gd name="T1" fmla="*/ 24 h 24"/>
                  <a:gd name="T2" fmla="*/ 5 w 26"/>
                  <a:gd name="T3" fmla="*/ 21 h 24"/>
                  <a:gd name="T4" fmla="*/ 4 w 26"/>
                  <a:gd name="T5" fmla="*/ 4 h 24"/>
                  <a:gd name="T6" fmla="*/ 13 w 26"/>
                  <a:gd name="T7" fmla="*/ 0 h 24"/>
                  <a:gd name="T8" fmla="*/ 21 w 26"/>
                  <a:gd name="T9" fmla="*/ 3 h 24"/>
                  <a:gd name="T10" fmla="*/ 25 w 26"/>
                  <a:gd name="T11" fmla="*/ 11 h 24"/>
                  <a:gd name="T12" fmla="*/ 22 w 26"/>
                  <a:gd name="T13" fmla="*/ 20 h 24"/>
                  <a:gd name="T14" fmla="*/ 13 w 26"/>
                  <a:gd name="T15" fmla="*/ 24 h 24"/>
                  <a:gd name="T16" fmla="*/ 13 w 26"/>
                  <a:gd name="T17" fmla="*/ 8 h 24"/>
                  <a:gd name="T18" fmla="*/ 10 w 26"/>
                  <a:gd name="T19" fmla="*/ 9 h 24"/>
                  <a:gd name="T20" fmla="*/ 10 w 26"/>
                  <a:gd name="T21" fmla="*/ 9 h 24"/>
                  <a:gd name="T22" fmla="*/ 10 w 26"/>
                  <a:gd name="T23" fmla="*/ 15 h 24"/>
                  <a:gd name="T24" fmla="*/ 13 w 26"/>
                  <a:gd name="T25" fmla="*/ 16 h 24"/>
                  <a:gd name="T26" fmla="*/ 16 w 26"/>
                  <a:gd name="T27" fmla="*/ 15 h 24"/>
                  <a:gd name="T28" fmla="*/ 17 w 26"/>
                  <a:gd name="T29" fmla="*/ 11 h 24"/>
                  <a:gd name="T30" fmla="*/ 16 w 26"/>
                  <a:gd name="T31" fmla="*/ 9 h 24"/>
                  <a:gd name="T32" fmla="*/ 13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0" y="16"/>
                      <a:pt x="0" y="9"/>
                      <a:pt x="4" y="4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6" y="0"/>
                      <a:pt x="19" y="1"/>
                      <a:pt x="21" y="3"/>
                    </a:cubicBezTo>
                    <a:cubicBezTo>
                      <a:pt x="24" y="5"/>
                      <a:pt x="25" y="8"/>
                      <a:pt x="25" y="11"/>
                    </a:cubicBezTo>
                    <a:cubicBezTo>
                      <a:pt x="26" y="14"/>
                      <a:pt x="24" y="18"/>
                      <a:pt x="22" y="20"/>
                    </a:cubicBezTo>
                    <a:cubicBezTo>
                      <a:pt x="20" y="23"/>
                      <a:pt x="16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9" y="11"/>
                      <a:pt x="9" y="14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4"/>
                      <a:pt x="17" y="13"/>
                      <a:pt x="17" y="11"/>
                    </a:cubicBezTo>
                    <a:cubicBezTo>
                      <a:pt x="17" y="10"/>
                      <a:pt x="17" y="9"/>
                      <a:pt x="16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84" name="Freeform 330"/>
              <p:cNvSpPr>
                <a:spLocks noEditPoints="1"/>
              </p:cNvSpPr>
              <p:nvPr/>
            </p:nvSpPr>
            <p:spPr bwMode="auto">
              <a:xfrm>
                <a:off x="-3816351" y="3667125"/>
                <a:ext cx="55563" cy="52388"/>
              </a:xfrm>
              <a:custGeom>
                <a:avLst/>
                <a:gdLst>
                  <a:gd name="T0" fmla="*/ 13 w 26"/>
                  <a:gd name="T1" fmla="*/ 25 h 25"/>
                  <a:gd name="T2" fmla="*/ 5 w 26"/>
                  <a:gd name="T3" fmla="*/ 21 h 25"/>
                  <a:gd name="T4" fmla="*/ 5 w 26"/>
                  <a:gd name="T5" fmla="*/ 4 h 25"/>
                  <a:gd name="T6" fmla="*/ 14 w 26"/>
                  <a:gd name="T7" fmla="*/ 0 h 25"/>
                  <a:gd name="T8" fmla="*/ 22 w 26"/>
                  <a:gd name="T9" fmla="*/ 3 h 25"/>
                  <a:gd name="T10" fmla="*/ 26 w 26"/>
                  <a:gd name="T11" fmla="*/ 12 h 25"/>
                  <a:gd name="T12" fmla="*/ 22 w 26"/>
                  <a:gd name="T13" fmla="*/ 21 h 25"/>
                  <a:gd name="T14" fmla="*/ 22 w 26"/>
                  <a:gd name="T15" fmla="*/ 21 h 25"/>
                  <a:gd name="T16" fmla="*/ 13 w 26"/>
                  <a:gd name="T17" fmla="*/ 25 h 25"/>
                  <a:gd name="T18" fmla="*/ 14 w 26"/>
                  <a:gd name="T19" fmla="*/ 8 h 25"/>
                  <a:gd name="T20" fmla="*/ 11 w 26"/>
                  <a:gd name="T21" fmla="*/ 9 h 25"/>
                  <a:gd name="T22" fmla="*/ 11 w 26"/>
                  <a:gd name="T23" fmla="*/ 9 h 25"/>
                  <a:gd name="T24" fmla="*/ 10 w 26"/>
                  <a:gd name="T25" fmla="*/ 15 h 25"/>
                  <a:gd name="T26" fmla="*/ 16 w 26"/>
                  <a:gd name="T27" fmla="*/ 15 h 25"/>
                  <a:gd name="T28" fmla="*/ 18 w 26"/>
                  <a:gd name="T29" fmla="*/ 12 h 25"/>
                  <a:gd name="T30" fmla="*/ 17 w 26"/>
                  <a:gd name="T31" fmla="*/ 9 h 25"/>
                  <a:gd name="T32" fmla="*/ 14 w 26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0" y="25"/>
                      <a:pt x="7" y="23"/>
                      <a:pt x="5" y="21"/>
                    </a:cubicBezTo>
                    <a:cubicBezTo>
                      <a:pt x="0" y="16"/>
                      <a:pt x="0" y="8"/>
                      <a:pt x="5" y="4"/>
                    </a:cubicBezTo>
                    <a:cubicBezTo>
                      <a:pt x="7" y="1"/>
                      <a:pt x="11" y="0"/>
                      <a:pt x="14" y="0"/>
                    </a:cubicBezTo>
                    <a:cubicBezTo>
                      <a:pt x="17" y="0"/>
                      <a:pt x="20" y="1"/>
                      <a:pt x="22" y="3"/>
                    </a:cubicBezTo>
                    <a:cubicBezTo>
                      <a:pt x="24" y="5"/>
                      <a:pt x="26" y="8"/>
                      <a:pt x="26" y="12"/>
                    </a:cubicBezTo>
                    <a:cubicBezTo>
                      <a:pt x="26" y="15"/>
                      <a:pt x="25" y="18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3"/>
                      <a:pt x="17" y="25"/>
                      <a:pt x="13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11"/>
                      <a:pt x="9" y="14"/>
                      <a:pt x="10" y="15"/>
                    </a:cubicBezTo>
                    <a:cubicBezTo>
                      <a:pt x="12" y="17"/>
                      <a:pt x="15" y="17"/>
                      <a:pt x="16" y="15"/>
                    </a:cubicBezTo>
                    <a:cubicBezTo>
                      <a:pt x="17" y="14"/>
                      <a:pt x="18" y="13"/>
                      <a:pt x="18" y="12"/>
                    </a:cubicBezTo>
                    <a:cubicBezTo>
                      <a:pt x="18" y="11"/>
                      <a:pt x="17" y="10"/>
                      <a:pt x="17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85" name="Freeform 331"/>
              <p:cNvSpPr>
                <a:spLocks noEditPoints="1"/>
              </p:cNvSpPr>
              <p:nvPr/>
            </p:nvSpPr>
            <p:spPr bwMode="auto">
              <a:xfrm>
                <a:off x="-3963989" y="3657600"/>
                <a:ext cx="52388" cy="52388"/>
              </a:xfrm>
              <a:custGeom>
                <a:avLst/>
                <a:gdLst>
                  <a:gd name="T0" fmla="*/ 14 w 25"/>
                  <a:gd name="T1" fmla="*/ 24 h 24"/>
                  <a:gd name="T2" fmla="*/ 4 w 25"/>
                  <a:gd name="T3" fmla="*/ 19 h 24"/>
                  <a:gd name="T4" fmla="*/ 6 w 25"/>
                  <a:gd name="T5" fmla="*/ 3 h 24"/>
                  <a:gd name="T6" fmla="*/ 12 w 25"/>
                  <a:gd name="T7" fmla="*/ 0 h 24"/>
                  <a:gd name="T8" fmla="*/ 22 w 25"/>
                  <a:gd name="T9" fmla="*/ 5 h 24"/>
                  <a:gd name="T10" fmla="*/ 25 w 25"/>
                  <a:gd name="T11" fmla="*/ 15 h 24"/>
                  <a:gd name="T12" fmla="*/ 20 w 25"/>
                  <a:gd name="T13" fmla="*/ 22 h 24"/>
                  <a:gd name="T14" fmla="*/ 14 w 25"/>
                  <a:gd name="T15" fmla="*/ 24 h 24"/>
                  <a:gd name="T16" fmla="*/ 12 w 25"/>
                  <a:gd name="T17" fmla="*/ 9 h 24"/>
                  <a:gd name="T18" fmla="*/ 11 w 25"/>
                  <a:gd name="T19" fmla="*/ 9 h 24"/>
                  <a:gd name="T20" fmla="*/ 10 w 25"/>
                  <a:gd name="T21" fmla="*/ 14 h 24"/>
                  <a:gd name="T22" fmla="*/ 15 w 25"/>
                  <a:gd name="T23" fmla="*/ 16 h 24"/>
                  <a:gd name="T24" fmla="*/ 16 w 25"/>
                  <a:gd name="T25" fmla="*/ 14 h 24"/>
                  <a:gd name="T26" fmla="*/ 16 w 25"/>
                  <a:gd name="T27" fmla="*/ 10 h 24"/>
                  <a:gd name="T28" fmla="*/ 12 w 25"/>
                  <a:gd name="T2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4" y="24"/>
                    </a:moveTo>
                    <a:cubicBezTo>
                      <a:pt x="10" y="24"/>
                      <a:pt x="6" y="22"/>
                      <a:pt x="4" y="19"/>
                    </a:cubicBezTo>
                    <a:cubicBezTo>
                      <a:pt x="0" y="13"/>
                      <a:pt x="1" y="6"/>
                      <a:pt x="6" y="3"/>
                    </a:cubicBezTo>
                    <a:cubicBezTo>
                      <a:pt x="8" y="1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5"/>
                    </a:cubicBezTo>
                    <a:cubicBezTo>
                      <a:pt x="24" y="8"/>
                      <a:pt x="25" y="11"/>
                      <a:pt x="25" y="15"/>
                    </a:cubicBezTo>
                    <a:cubicBezTo>
                      <a:pt x="24" y="18"/>
                      <a:pt x="23" y="20"/>
                      <a:pt x="20" y="22"/>
                    </a:cubicBezTo>
                    <a:cubicBezTo>
                      <a:pt x="18" y="23"/>
                      <a:pt x="16" y="24"/>
                      <a:pt x="14" y="24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1" y="9"/>
                      <a:pt x="11" y="9"/>
                    </a:cubicBezTo>
                    <a:cubicBezTo>
                      <a:pt x="9" y="10"/>
                      <a:pt x="9" y="12"/>
                      <a:pt x="10" y="14"/>
                    </a:cubicBezTo>
                    <a:cubicBezTo>
                      <a:pt x="12" y="16"/>
                      <a:pt x="14" y="17"/>
                      <a:pt x="15" y="16"/>
                    </a:cubicBezTo>
                    <a:cubicBezTo>
                      <a:pt x="16" y="15"/>
                      <a:pt x="16" y="14"/>
                      <a:pt x="16" y="14"/>
                    </a:cubicBezTo>
                    <a:cubicBezTo>
                      <a:pt x="17" y="12"/>
                      <a:pt x="16" y="11"/>
                      <a:pt x="16" y="10"/>
                    </a:cubicBezTo>
                    <a:cubicBezTo>
                      <a:pt x="15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86" name="Freeform 332"/>
              <p:cNvSpPr>
                <a:spLocks noEditPoints="1"/>
              </p:cNvSpPr>
              <p:nvPr/>
            </p:nvSpPr>
            <p:spPr bwMode="auto">
              <a:xfrm>
                <a:off x="-3990976" y="3676650"/>
                <a:ext cx="53975" cy="52388"/>
              </a:xfrm>
              <a:custGeom>
                <a:avLst/>
                <a:gdLst>
                  <a:gd name="T0" fmla="*/ 14 w 25"/>
                  <a:gd name="T1" fmla="*/ 24 h 24"/>
                  <a:gd name="T2" fmla="*/ 4 w 25"/>
                  <a:gd name="T3" fmla="*/ 18 h 24"/>
                  <a:gd name="T4" fmla="*/ 6 w 25"/>
                  <a:gd name="T5" fmla="*/ 2 h 24"/>
                  <a:gd name="T6" fmla="*/ 12 w 25"/>
                  <a:gd name="T7" fmla="*/ 0 h 24"/>
                  <a:gd name="T8" fmla="*/ 22 w 25"/>
                  <a:gd name="T9" fmla="*/ 5 h 24"/>
                  <a:gd name="T10" fmla="*/ 25 w 25"/>
                  <a:gd name="T11" fmla="*/ 14 h 24"/>
                  <a:gd name="T12" fmla="*/ 20 w 25"/>
                  <a:gd name="T13" fmla="*/ 22 h 24"/>
                  <a:gd name="T14" fmla="*/ 20 w 25"/>
                  <a:gd name="T15" fmla="*/ 22 h 24"/>
                  <a:gd name="T16" fmla="*/ 14 w 25"/>
                  <a:gd name="T17" fmla="*/ 24 h 24"/>
                  <a:gd name="T18" fmla="*/ 12 w 25"/>
                  <a:gd name="T19" fmla="*/ 8 h 24"/>
                  <a:gd name="T20" fmla="*/ 11 w 25"/>
                  <a:gd name="T21" fmla="*/ 8 h 24"/>
                  <a:gd name="T22" fmla="*/ 11 w 25"/>
                  <a:gd name="T23" fmla="*/ 8 h 24"/>
                  <a:gd name="T24" fmla="*/ 10 w 25"/>
                  <a:gd name="T25" fmla="*/ 14 h 24"/>
                  <a:gd name="T26" fmla="*/ 15 w 25"/>
                  <a:gd name="T27" fmla="*/ 15 h 24"/>
                  <a:gd name="T28" fmla="*/ 17 w 25"/>
                  <a:gd name="T29" fmla="*/ 13 h 24"/>
                  <a:gd name="T30" fmla="*/ 16 w 25"/>
                  <a:gd name="T31" fmla="*/ 10 h 24"/>
                  <a:gd name="T32" fmla="*/ 12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4" y="24"/>
                    </a:moveTo>
                    <a:cubicBezTo>
                      <a:pt x="10" y="24"/>
                      <a:pt x="6" y="21"/>
                      <a:pt x="4" y="18"/>
                    </a:cubicBezTo>
                    <a:cubicBezTo>
                      <a:pt x="0" y="12"/>
                      <a:pt x="1" y="5"/>
                      <a:pt x="6" y="2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5"/>
                    </a:cubicBezTo>
                    <a:cubicBezTo>
                      <a:pt x="24" y="8"/>
                      <a:pt x="25" y="11"/>
                      <a:pt x="25" y="14"/>
                    </a:cubicBezTo>
                    <a:cubicBezTo>
                      <a:pt x="24" y="17"/>
                      <a:pt x="22" y="20"/>
                      <a:pt x="20" y="2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18" y="23"/>
                      <a:pt x="16" y="24"/>
                      <a:pt x="14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9" y="9"/>
                      <a:pt x="9" y="12"/>
                      <a:pt x="10" y="14"/>
                    </a:cubicBezTo>
                    <a:cubicBezTo>
                      <a:pt x="11" y="15"/>
                      <a:pt x="14" y="16"/>
                      <a:pt x="15" y="15"/>
                    </a:cubicBezTo>
                    <a:cubicBezTo>
                      <a:pt x="16" y="15"/>
                      <a:pt x="16" y="14"/>
                      <a:pt x="17" y="13"/>
                    </a:cubicBezTo>
                    <a:cubicBezTo>
                      <a:pt x="17" y="12"/>
                      <a:pt x="16" y="11"/>
                      <a:pt x="16" y="10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87" name="Freeform 333"/>
              <p:cNvSpPr>
                <a:spLocks noEditPoints="1"/>
              </p:cNvSpPr>
              <p:nvPr/>
            </p:nvSpPr>
            <p:spPr bwMode="auto">
              <a:xfrm>
                <a:off x="-4016376" y="3694113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3 w 25"/>
                  <a:gd name="T3" fmla="*/ 17 h 24"/>
                  <a:gd name="T4" fmla="*/ 6 w 25"/>
                  <a:gd name="T5" fmla="*/ 1 h 24"/>
                  <a:gd name="T6" fmla="*/ 12 w 25"/>
                  <a:gd name="T7" fmla="*/ 0 h 24"/>
                  <a:gd name="T8" fmla="*/ 22 w 25"/>
                  <a:gd name="T9" fmla="*/ 5 h 24"/>
                  <a:gd name="T10" fmla="*/ 24 w 25"/>
                  <a:gd name="T11" fmla="*/ 15 h 24"/>
                  <a:gd name="T12" fmla="*/ 19 w 25"/>
                  <a:gd name="T13" fmla="*/ 22 h 24"/>
                  <a:gd name="T14" fmla="*/ 19 w 25"/>
                  <a:gd name="T15" fmla="*/ 22 h 24"/>
                  <a:gd name="T16" fmla="*/ 13 w 25"/>
                  <a:gd name="T17" fmla="*/ 24 h 24"/>
                  <a:gd name="T18" fmla="*/ 12 w 25"/>
                  <a:gd name="T19" fmla="*/ 8 h 24"/>
                  <a:gd name="T20" fmla="*/ 11 w 25"/>
                  <a:gd name="T21" fmla="*/ 8 h 24"/>
                  <a:gd name="T22" fmla="*/ 11 w 25"/>
                  <a:gd name="T23" fmla="*/ 8 h 24"/>
                  <a:gd name="T24" fmla="*/ 10 w 25"/>
                  <a:gd name="T25" fmla="*/ 13 h 24"/>
                  <a:gd name="T26" fmla="*/ 15 w 25"/>
                  <a:gd name="T27" fmla="*/ 15 h 24"/>
                  <a:gd name="T28" fmla="*/ 16 w 25"/>
                  <a:gd name="T29" fmla="*/ 13 h 24"/>
                  <a:gd name="T30" fmla="*/ 16 w 25"/>
                  <a:gd name="T31" fmla="*/ 10 h 24"/>
                  <a:gd name="T32" fmla="*/ 12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9" y="24"/>
                      <a:pt x="5" y="21"/>
                      <a:pt x="3" y="17"/>
                    </a:cubicBezTo>
                    <a:cubicBezTo>
                      <a:pt x="0" y="12"/>
                      <a:pt x="1" y="4"/>
                      <a:pt x="6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5"/>
                    </a:cubicBezTo>
                    <a:cubicBezTo>
                      <a:pt x="24" y="8"/>
                      <a:pt x="25" y="12"/>
                      <a:pt x="24" y="15"/>
                    </a:cubicBezTo>
                    <a:cubicBezTo>
                      <a:pt x="23" y="18"/>
                      <a:pt x="22" y="20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7" y="23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9" y="9"/>
                      <a:pt x="9" y="11"/>
                      <a:pt x="10" y="13"/>
                    </a:cubicBezTo>
                    <a:cubicBezTo>
                      <a:pt x="11" y="15"/>
                      <a:pt x="13" y="16"/>
                      <a:pt x="15" y="15"/>
                    </a:cubicBezTo>
                    <a:cubicBezTo>
                      <a:pt x="16" y="15"/>
                      <a:pt x="16" y="14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88" name="Freeform 334"/>
              <p:cNvSpPr>
                <a:spLocks noEditPoints="1"/>
              </p:cNvSpPr>
              <p:nvPr/>
            </p:nvSpPr>
            <p:spPr bwMode="auto">
              <a:xfrm>
                <a:off x="-4044951" y="3709988"/>
                <a:ext cx="53975" cy="50800"/>
              </a:xfrm>
              <a:custGeom>
                <a:avLst/>
                <a:gdLst>
                  <a:gd name="T0" fmla="*/ 14 w 25"/>
                  <a:gd name="T1" fmla="*/ 24 h 24"/>
                  <a:gd name="T2" fmla="*/ 3 w 25"/>
                  <a:gd name="T3" fmla="*/ 17 h 24"/>
                  <a:gd name="T4" fmla="*/ 7 w 25"/>
                  <a:gd name="T5" fmla="*/ 1 h 24"/>
                  <a:gd name="T6" fmla="*/ 12 w 25"/>
                  <a:gd name="T7" fmla="*/ 0 h 24"/>
                  <a:gd name="T8" fmla="*/ 23 w 25"/>
                  <a:gd name="T9" fmla="*/ 6 h 24"/>
                  <a:gd name="T10" fmla="*/ 24 w 25"/>
                  <a:gd name="T11" fmla="*/ 16 h 24"/>
                  <a:gd name="T12" fmla="*/ 19 w 25"/>
                  <a:gd name="T13" fmla="*/ 23 h 24"/>
                  <a:gd name="T14" fmla="*/ 14 w 25"/>
                  <a:gd name="T15" fmla="*/ 24 h 24"/>
                  <a:gd name="T16" fmla="*/ 12 w 25"/>
                  <a:gd name="T17" fmla="*/ 8 h 24"/>
                  <a:gd name="T18" fmla="*/ 11 w 25"/>
                  <a:gd name="T19" fmla="*/ 8 h 24"/>
                  <a:gd name="T20" fmla="*/ 10 w 25"/>
                  <a:gd name="T21" fmla="*/ 13 h 24"/>
                  <a:gd name="T22" fmla="*/ 15 w 25"/>
                  <a:gd name="T23" fmla="*/ 15 h 24"/>
                  <a:gd name="T24" fmla="*/ 16 w 25"/>
                  <a:gd name="T25" fmla="*/ 14 h 24"/>
                  <a:gd name="T26" fmla="*/ 16 w 25"/>
                  <a:gd name="T27" fmla="*/ 10 h 24"/>
                  <a:gd name="T28" fmla="*/ 12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4" y="24"/>
                    </a:moveTo>
                    <a:cubicBezTo>
                      <a:pt x="9" y="24"/>
                      <a:pt x="5" y="21"/>
                      <a:pt x="3" y="17"/>
                    </a:cubicBezTo>
                    <a:cubicBezTo>
                      <a:pt x="0" y="11"/>
                      <a:pt x="2" y="4"/>
                      <a:pt x="7" y="1"/>
                    </a:cubicBezTo>
                    <a:cubicBezTo>
                      <a:pt x="9" y="0"/>
                      <a:pt x="11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ubicBezTo>
                      <a:pt x="25" y="9"/>
                      <a:pt x="25" y="13"/>
                      <a:pt x="24" y="16"/>
                    </a:cubicBezTo>
                    <a:cubicBezTo>
                      <a:pt x="24" y="19"/>
                      <a:pt x="22" y="21"/>
                      <a:pt x="19" y="23"/>
                    </a:cubicBezTo>
                    <a:cubicBezTo>
                      <a:pt x="17" y="23"/>
                      <a:pt x="16" y="24"/>
                      <a:pt x="14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1" y="8"/>
                    </a:cubicBezTo>
                    <a:cubicBezTo>
                      <a:pt x="10" y="9"/>
                      <a:pt x="9" y="11"/>
                      <a:pt x="10" y="13"/>
                    </a:cubicBezTo>
                    <a:cubicBezTo>
                      <a:pt x="11" y="15"/>
                      <a:pt x="14" y="16"/>
                      <a:pt x="15" y="15"/>
                    </a:cubicBezTo>
                    <a:cubicBezTo>
                      <a:pt x="16" y="15"/>
                      <a:pt x="16" y="14"/>
                      <a:pt x="16" y="14"/>
                    </a:cubicBezTo>
                    <a:cubicBezTo>
                      <a:pt x="17" y="13"/>
                      <a:pt x="17" y="11"/>
                      <a:pt x="16" y="10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89" name="Freeform 335"/>
              <p:cNvSpPr>
                <a:spLocks noEditPoints="1"/>
              </p:cNvSpPr>
              <p:nvPr/>
            </p:nvSpPr>
            <p:spPr bwMode="auto">
              <a:xfrm>
                <a:off x="-4070351" y="3724275"/>
                <a:ext cx="52388" cy="52388"/>
              </a:xfrm>
              <a:custGeom>
                <a:avLst/>
                <a:gdLst>
                  <a:gd name="T0" fmla="*/ 13 w 24"/>
                  <a:gd name="T1" fmla="*/ 24 h 24"/>
                  <a:gd name="T2" fmla="*/ 8 w 24"/>
                  <a:gd name="T3" fmla="*/ 23 h 24"/>
                  <a:gd name="T4" fmla="*/ 2 w 24"/>
                  <a:gd name="T5" fmla="*/ 16 h 24"/>
                  <a:gd name="T6" fmla="*/ 1 w 24"/>
                  <a:gd name="T7" fmla="*/ 7 h 24"/>
                  <a:gd name="T8" fmla="*/ 7 w 24"/>
                  <a:gd name="T9" fmla="*/ 1 h 24"/>
                  <a:gd name="T10" fmla="*/ 12 w 24"/>
                  <a:gd name="T11" fmla="*/ 0 h 24"/>
                  <a:gd name="T12" fmla="*/ 22 w 24"/>
                  <a:gd name="T13" fmla="*/ 6 h 24"/>
                  <a:gd name="T14" fmla="*/ 23 w 24"/>
                  <a:gd name="T15" fmla="*/ 16 h 24"/>
                  <a:gd name="T16" fmla="*/ 18 w 24"/>
                  <a:gd name="T17" fmla="*/ 22 h 24"/>
                  <a:gd name="T18" fmla="*/ 13 w 24"/>
                  <a:gd name="T19" fmla="*/ 24 h 24"/>
                  <a:gd name="T20" fmla="*/ 12 w 24"/>
                  <a:gd name="T21" fmla="*/ 8 h 24"/>
                  <a:gd name="T22" fmla="*/ 11 w 24"/>
                  <a:gd name="T23" fmla="*/ 8 h 24"/>
                  <a:gd name="T24" fmla="*/ 9 w 24"/>
                  <a:gd name="T25" fmla="*/ 10 h 24"/>
                  <a:gd name="T26" fmla="*/ 9 w 24"/>
                  <a:gd name="T27" fmla="*/ 13 h 24"/>
                  <a:gd name="T28" fmla="*/ 12 w 24"/>
                  <a:gd name="T29" fmla="*/ 15 h 24"/>
                  <a:gd name="T30" fmla="*/ 14 w 24"/>
                  <a:gd name="T31" fmla="*/ 15 h 24"/>
                  <a:gd name="T32" fmla="*/ 15 w 24"/>
                  <a:gd name="T33" fmla="*/ 13 h 24"/>
                  <a:gd name="T34" fmla="*/ 15 w 24"/>
                  <a:gd name="T35" fmla="*/ 10 h 24"/>
                  <a:gd name="T36" fmla="*/ 12 w 24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11" y="24"/>
                      <a:pt x="10" y="23"/>
                      <a:pt x="8" y="23"/>
                    </a:cubicBezTo>
                    <a:cubicBezTo>
                      <a:pt x="6" y="22"/>
                      <a:pt x="3" y="19"/>
                      <a:pt x="2" y="16"/>
                    </a:cubicBezTo>
                    <a:cubicBezTo>
                      <a:pt x="1" y="14"/>
                      <a:pt x="0" y="10"/>
                      <a:pt x="1" y="7"/>
                    </a:cubicBezTo>
                    <a:cubicBezTo>
                      <a:pt x="2" y="5"/>
                      <a:pt x="4" y="2"/>
                      <a:pt x="7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6"/>
                    </a:cubicBezTo>
                    <a:cubicBezTo>
                      <a:pt x="24" y="9"/>
                      <a:pt x="24" y="13"/>
                      <a:pt x="23" y="16"/>
                    </a:cubicBezTo>
                    <a:cubicBezTo>
                      <a:pt x="22" y="19"/>
                      <a:pt x="20" y="21"/>
                      <a:pt x="18" y="22"/>
                    </a:cubicBezTo>
                    <a:cubicBezTo>
                      <a:pt x="16" y="23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9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5"/>
                      <a:pt x="15" y="14"/>
                      <a:pt x="15" y="13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90" name="Freeform 336"/>
              <p:cNvSpPr>
                <a:spLocks noEditPoints="1"/>
              </p:cNvSpPr>
              <p:nvPr/>
            </p:nvSpPr>
            <p:spPr bwMode="auto">
              <a:xfrm>
                <a:off x="-4098926" y="3736975"/>
                <a:ext cx="52388" cy="52388"/>
              </a:xfrm>
              <a:custGeom>
                <a:avLst/>
                <a:gdLst>
                  <a:gd name="T0" fmla="*/ 12 w 24"/>
                  <a:gd name="T1" fmla="*/ 24 h 24"/>
                  <a:gd name="T2" fmla="*/ 12 w 24"/>
                  <a:gd name="T3" fmla="*/ 24 h 24"/>
                  <a:gd name="T4" fmla="*/ 8 w 24"/>
                  <a:gd name="T5" fmla="*/ 23 h 24"/>
                  <a:gd name="T6" fmla="*/ 2 w 24"/>
                  <a:gd name="T7" fmla="*/ 16 h 24"/>
                  <a:gd name="T8" fmla="*/ 1 w 24"/>
                  <a:gd name="T9" fmla="*/ 7 h 24"/>
                  <a:gd name="T10" fmla="*/ 3 w 24"/>
                  <a:gd name="T11" fmla="*/ 3 h 24"/>
                  <a:gd name="T12" fmla="*/ 7 w 24"/>
                  <a:gd name="T13" fmla="*/ 1 h 24"/>
                  <a:gd name="T14" fmla="*/ 11 w 24"/>
                  <a:gd name="T15" fmla="*/ 0 h 24"/>
                  <a:gd name="T16" fmla="*/ 22 w 24"/>
                  <a:gd name="T17" fmla="*/ 7 h 24"/>
                  <a:gd name="T18" fmla="*/ 23 w 24"/>
                  <a:gd name="T19" fmla="*/ 16 h 24"/>
                  <a:gd name="T20" fmla="*/ 17 w 24"/>
                  <a:gd name="T21" fmla="*/ 23 h 24"/>
                  <a:gd name="T22" fmla="*/ 12 w 24"/>
                  <a:gd name="T23" fmla="*/ 24 h 24"/>
                  <a:gd name="T24" fmla="*/ 12 w 24"/>
                  <a:gd name="T25" fmla="*/ 18 h 24"/>
                  <a:gd name="T26" fmla="*/ 12 w 24"/>
                  <a:gd name="T27" fmla="*/ 20 h 24"/>
                  <a:gd name="T28" fmla="*/ 12 w 24"/>
                  <a:gd name="T29" fmla="*/ 18 h 24"/>
                  <a:gd name="T30" fmla="*/ 11 w 24"/>
                  <a:gd name="T31" fmla="*/ 8 h 24"/>
                  <a:gd name="T32" fmla="*/ 10 w 24"/>
                  <a:gd name="T33" fmla="*/ 8 h 24"/>
                  <a:gd name="T34" fmla="*/ 10 w 24"/>
                  <a:gd name="T35" fmla="*/ 9 h 24"/>
                  <a:gd name="T36" fmla="*/ 9 w 24"/>
                  <a:gd name="T37" fmla="*/ 9 h 24"/>
                  <a:gd name="T38" fmla="*/ 9 w 24"/>
                  <a:gd name="T39" fmla="*/ 10 h 24"/>
                  <a:gd name="T40" fmla="*/ 9 w 24"/>
                  <a:gd name="T41" fmla="*/ 13 h 24"/>
                  <a:gd name="T42" fmla="*/ 11 w 24"/>
                  <a:gd name="T43" fmla="*/ 15 h 24"/>
                  <a:gd name="T44" fmla="*/ 12 w 24"/>
                  <a:gd name="T45" fmla="*/ 16 h 24"/>
                  <a:gd name="T46" fmla="*/ 14 w 24"/>
                  <a:gd name="T47" fmla="*/ 15 h 24"/>
                  <a:gd name="T48" fmla="*/ 15 w 24"/>
                  <a:gd name="T49" fmla="*/ 14 h 24"/>
                  <a:gd name="T50" fmla="*/ 15 w 24"/>
                  <a:gd name="T51" fmla="*/ 10 h 24"/>
                  <a:gd name="T52" fmla="*/ 11 w 24"/>
                  <a:gd name="T5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11" y="24"/>
                      <a:pt x="9" y="23"/>
                      <a:pt x="8" y="23"/>
                    </a:cubicBezTo>
                    <a:cubicBezTo>
                      <a:pt x="5" y="21"/>
                      <a:pt x="3" y="19"/>
                      <a:pt x="2" y="16"/>
                    </a:cubicBezTo>
                    <a:cubicBezTo>
                      <a:pt x="0" y="13"/>
                      <a:pt x="0" y="10"/>
                      <a:pt x="1" y="7"/>
                    </a:cubicBezTo>
                    <a:cubicBezTo>
                      <a:pt x="2" y="6"/>
                      <a:pt x="2" y="4"/>
                      <a:pt x="3" y="3"/>
                    </a:cubicBezTo>
                    <a:cubicBezTo>
                      <a:pt x="4" y="2"/>
                      <a:pt x="6" y="1"/>
                      <a:pt x="7" y="1"/>
                    </a:cubicBezTo>
                    <a:cubicBezTo>
                      <a:pt x="8" y="0"/>
                      <a:pt x="10" y="0"/>
                      <a:pt x="11" y="0"/>
                    </a:cubicBezTo>
                    <a:cubicBezTo>
                      <a:pt x="16" y="0"/>
                      <a:pt x="20" y="3"/>
                      <a:pt x="22" y="7"/>
                    </a:cubicBezTo>
                    <a:cubicBezTo>
                      <a:pt x="24" y="10"/>
                      <a:pt x="24" y="13"/>
                      <a:pt x="23" y="16"/>
                    </a:cubicBezTo>
                    <a:cubicBezTo>
                      <a:pt x="22" y="19"/>
                      <a:pt x="20" y="22"/>
                      <a:pt x="17" y="23"/>
                    </a:cubicBezTo>
                    <a:cubicBezTo>
                      <a:pt x="15" y="23"/>
                      <a:pt x="14" y="24"/>
                      <a:pt x="12" y="24"/>
                    </a:cubicBezTo>
                    <a:close/>
                    <a:moveTo>
                      <a:pt x="12" y="18"/>
                    </a:move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18"/>
                      <a:pt x="12" y="18"/>
                      <a:pt x="12" y="18"/>
                    </a:cubicBezTo>
                    <a:close/>
                    <a:moveTo>
                      <a:pt x="11" y="8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3" y="16"/>
                      <a:pt x="14" y="15"/>
                    </a:cubicBezTo>
                    <a:cubicBezTo>
                      <a:pt x="14" y="15"/>
                      <a:pt x="15" y="14"/>
                      <a:pt x="15" y="14"/>
                    </a:cubicBezTo>
                    <a:cubicBezTo>
                      <a:pt x="16" y="13"/>
                      <a:pt x="15" y="11"/>
                      <a:pt x="15" y="10"/>
                    </a:cubicBezTo>
                    <a:cubicBezTo>
                      <a:pt x="14" y="9"/>
                      <a:pt x="13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91" name="Freeform 337"/>
              <p:cNvSpPr>
                <a:spLocks noEditPoints="1"/>
              </p:cNvSpPr>
              <p:nvPr/>
            </p:nvSpPr>
            <p:spPr bwMode="auto">
              <a:xfrm>
                <a:off x="-3954464" y="3692525"/>
                <a:ext cx="57150" cy="50800"/>
              </a:xfrm>
              <a:custGeom>
                <a:avLst/>
                <a:gdLst>
                  <a:gd name="T0" fmla="*/ 14 w 26"/>
                  <a:gd name="T1" fmla="*/ 24 h 24"/>
                  <a:gd name="T2" fmla="*/ 4 w 26"/>
                  <a:gd name="T3" fmla="*/ 19 h 24"/>
                  <a:gd name="T4" fmla="*/ 7 w 26"/>
                  <a:gd name="T5" fmla="*/ 2 h 24"/>
                  <a:gd name="T6" fmla="*/ 16 w 26"/>
                  <a:gd name="T7" fmla="*/ 0 h 24"/>
                  <a:gd name="T8" fmla="*/ 23 w 26"/>
                  <a:gd name="T9" fmla="*/ 5 h 24"/>
                  <a:gd name="T10" fmla="*/ 26 w 26"/>
                  <a:gd name="T11" fmla="*/ 14 h 24"/>
                  <a:gd name="T12" fmla="*/ 21 w 26"/>
                  <a:gd name="T13" fmla="*/ 22 h 24"/>
                  <a:gd name="T14" fmla="*/ 14 w 26"/>
                  <a:gd name="T15" fmla="*/ 24 h 24"/>
                  <a:gd name="T16" fmla="*/ 13 w 26"/>
                  <a:gd name="T17" fmla="*/ 8 h 24"/>
                  <a:gd name="T18" fmla="*/ 11 w 26"/>
                  <a:gd name="T19" fmla="*/ 9 h 24"/>
                  <a:gd name="T20" fmla="*/ 11 w 26"/>
                  <a:gd name="T21" fmla="*/ 14 h 24"/>
                  <a:gd name="T22" fmla="*/ 16 w 26"/>
                  <a:gd name="T23" fmla="*/ 15 h 24"/>
                  <a:gd name="T24" fmla="*/ 18 w 26"/>
                  <a:gd name="T25" fmla="*/ 13 h 24"/>
                  <a:gd name="T26" fmla="*/ 17 w 26"/>
                  <a:gd name="T27" fmla="*/ 10 h 24"/>
                  <a:gd name="T28" fmla="*/ 14 w 26"/>
                  <a:gd name="T29" fmla="*/ 8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0" y="24"/>
                      <a:pt x="6" y="22"/>
                      <a:pt x="4" y="19"/>
                    </a:cubicBezTo>
                    <a:cubicBezTo>
                      <a:pt x="0" y="13"/>
                      <a:pt x="2" y="6"/>
                      <a:pt x="7" y="2"/>
                    </a:cubicBezTo>
                    <a:cubicBezTo>
                      <a:pt x="9" y="0"/>
                      <a:pt x="12" y="0"/>
                      <a:pt x="16" y="0"/>
                    </a:cubicBezTo>
                    <a:cubicBezTo>
                      <a:pt x="19" y="1"/>
                      <a:pt x="21" y="3"/>
                      <a:pt x="23" y="5"/>
                    </a:cubicBezTo>
                    <a:cubicBezTo>
                      <a:pt x="25" y="8"/>
                      <a:pt x="26" y="11"/>
                      <a:pt x="26" y="14"/>
                    </a:cubicBezTo>
                    <a:cubicBezTo>
                      <a:pt x="25" y="17"/>
                      <a:pt x="23" y="20"/>
                      <a:pt x="21" y="22"/>
                    </a:cubicBezTo>
                    <a:cubicBezTo>
                      <a:pt x="19" y="23"/>
                      <a:pt x="17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1" y="9"/>
                    </a:cubicBezTo>
                    <a:cubicBezTo>
                      <a:pt x="10" y="10"/>
                      <a:pt x="10" y="12"/>
                      <a:pt x="11" y="14"/>
                    </a:cubicBezTo>
                    <a:cubicBezTo>
                      <a:pt x="12" y="16"/>
                      <a:pt x="15" y="17"/>
                      <a:pt x="16" y="15"/>
                    </a:cubicBezTo>
                    <a:cubicBezTo>
                      <a:pt x="17" y="15"/>
                      <a:pt x="17" y="14"/>
                      <a:pt x="18" y="13"/>
                    </a:cubicBezTo>
                    <a:cubicBezTo>
                      <a:pt x="18" y="12"/>
                      <a:pt x="17" y="11"/>
                      <a:pt x="17" y="10"/>
                    </a:cubicBezTo>
                    <a:cubicBezTo>
                      <a:pt x="16" y="9"/>
                      <a:pt x="15" y="9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92" name="Freeform 338"/>
              <p:cNvSpPr>
                <a:spLocks noEditPoints="1"/>
              </p:cNvSpPr>
              <p:nvPr/>
            </p:nvSpPr>
            <p:spPr bwMode="auto">
              <a:xfrm>
                <a:off x="-3979864" y="3709988"/>
                <a:ext cx="53975" cy="52388"/>
              </a:xfrm>
              <a:custGeom>
                <a:avLst/>
                <a:gdLst>
                  <a:gd name="T0" fmla="*/ 13 w 25"/>
                  <a:gd name="T1" fmla="*/ 25 h 25"/>
                  <a:gd name="T2" fmla="*/ 3 w 25"/>
                  <a:gd name="T3" fmla="*/ 19 h 25"/>
                  <a:gd name="T4" fmla="*/ 7 w 25"/>
                  <a:gd name="T5" fmla="*/ 3 h 25"/>
                  <a:gd name="T6" fmla="*/ 15 w 25"/>
                  <a:gd name="T7" fmla="*/ 1 h 25"/>
                  <a:gd name="T8" fmla="*/ 23 w 25"/>
                  <a:gd name="T9" fmla="*/ 6 h 25"/>
                  <a:gd name="T10" fmla="*/ 25 w 25"/>
                  <a:gd name="T11" fmla="*/ 15 h 25"/>
                  <a:gd name="T12" fmla="*/ 20 w 25"/>
                  <a:gd name="T13" fmla="*/ 23 h 25"/>
                  <a:gd name="T14" fmla="*/ 13 w 25"/>
                  <a:gd name="T15" fmla="*/ 25 h 25"/>
                  <a:gd name="T16" fmla="*/ 13 w 25"/>
                  <a:gd name="T17" fmla="*/ 9 h 25"/>
                  <a:gd name="T18" fmla="*/ 11 w 25"/>
                  <a:gd name="T19" fmla="*/ 9 h 25"/>
                  <a:gd name="T20" fmla="*/ 10 w 25"/>
                  <a:gd name="T21" fmla="*/ 15 h 25"/>
                  <a:gd name="T22" fmla="*/ 15 w 25"/>
                  <a:gd name="T23" fmla="*/ 16 h 25"/>
                  <a:gd name="T24" fmla="*/ 17 w 25"/>
                  <a:gd name="T25" fmla="*/ 14 h 25"/>
                  <a:gd name="T26" fmla="*/ 16 w 25"/>
                  <a:gd name="T27" fmla="*/ 11 h 25"/>
                  <a:gd name="T28" fmla="*/ 14 w 25"/>
                  <a:gd name="T29" fmla="*/ 9 h 25"/>
                  <a:gd name="T30" fmla="*/ 13 w 25"/>
                  <a:gd name="T3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9" y="25"/>
                      <a:pt x="5" y="23"/>
                      <a:pt x="3" y="19"/>
                    </a:cubicBezTo>
                    <a:cubicBezTo>
                      <a:pt x="0" y="13"/>
                      <a:pt x="1" y="6"/>
                      <a:pt x="7" y="3"/>
                    </a:cubicBezTo>
                    <a:cubicBezTo>
                      <a:pt x="9" y="1"/>
                      <a:pt x="12" y="0"/>
                      <a:pt x="15" y="1"/>
                    </a:cubicBezTo>
                    <a:cubicBezTo>
                      <a:pt x="18" y="2"/>
                      <a:pt x="21" y="4"/>
                      <a:pt x="23" y="6"/>
                    </a:cubicBezTo>
                    <a:cubicBezTo>
                      <a:pt x="25" y="9"/>
                      <a:pt x="25" y="12"/>
                      <a:pt x="25" y="15"/>
                    </a:cubicBezTo>
                    <a:cubicBezTo>
                      <a:pt x="24" y="18"/>
                      <a:pt x="23" y="21"/>
                      <a:pt x="20" y="23"/>
                    </a:cubicBezTo>
                    <a:cubicBezTo>
                      <a:pt x="18" y="24"/>
                      <a:pt x="16" y="25"/>
                      <a:pt x="13" y="25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1" y="9"/>
                      <a:pt x="11" y="9"/>
                    </a:cubicBezTo>
                    <a:cubicBezTo>
                      <a:pt x="9" y="10"/>
                      <a:pt x="9" y="13"/>
                      <a:pt x="10" y="15"/>
                    </a:cubicBezTo>
                    <a:cubicBezTo>
                      <a:pt x="11" y="17"/>
                      <a:pt x="14" y="17"/>
                      <a:pt x="15" y="16"/>
                    </a:cubicBezTo>
                    <a:cubicBezTo>
                      <a:pt x="16" y="16"/>
                      <a:pt x="17" y="15"/>
                      <a:pt x="17" y="14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lnTo>
                      <a:pt x="13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93" name="Freeform 339"/>
              <p:cNvSpPr>
                <a:spLocks noEditPoints="1"/>
              </p:cNvSpPr>
              <p:nvPr/>
            </p:nvSpPr>
            <p:spPr bwMode="auto">
              <a:xfrm>
                <a:off x="-4008439" y="3729038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3 w 25"/>
                  <a:gd name="T3" fmla="*/ 18 h 24"/>
                  <a:gd name="T4" fmla="*/ 7 w 25"/>
                  <a:gd name="T5" fmla="*/ 1 h 24"/>
                  <a:gd name="T6" fmla="*/ 13 w 25"/>
                  <a:gd name="T7" fmla="*/ 0 h 24"/>
                  <a:gd name="T8" fmla="*/ 23 w 25"/>
                  <a:gd name="T9" fmla="*/ 6 h 24"/>
                  <a:gd name="T10" fmla="*/ 25 w 25"/>
                  <a:gd name="T11" fmla="*/ 15 h 24"/>
                  <a:gd name="T12" fmla="*/ 19 w 25"/>
                  <a:gd name="T13" fmla="*/ 22 h 24"/>
                  <a:gd name="T14" fmla="*/ 13 w 25"/>
                  <a:gd name="T15" fmla="*/ 24 h 24"/>
                  <a:gd name="T16" fmla="*/ 13 w 25"/>
                  <a:gd name="T17" fmla="*/ 8 h 24"/>
                  <a:gd name="T18" fmla="*/ 11 w 25"/>
                  <a:gd name="T19" fmla="*/ 8 h 24"/>
                  <a:gd name="T20" fmla="*/ 10 w 25"/>
                  <a:gd name="T21" fmla="*/ 14 h 24"/>
                  <a:gd name="T22" fmla="*/ 15 w 25"/>
                  <a:gd name="T23" fmla="*/ 15 h 24"/>
                  <a:gd name="T24" fmla="*/ 17 w 25"/>
                  <a:gd name="T25" fmla="*/ 13 h 24"/>
                  <a:gd name="T26" fmla="*/ 16 w 25"/>
                  <a:gd name="T27" fmla="*/ 10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9" y="24"/>
                      <a:pt x="5" y="21"/>
                      <a:pt x="3" y="18"/>
                    </a:cubicBezTo>
                    <a:cubicBezTo>
                      <a:pt x="0" y="12"/>
                      <a:pt x="2" y="4"/>
                      <a:pt x="7" y="1"/>
                    </a:cubicBezTo>
                    <a:cubicBezTo>
                      <a:pt x="9" y="0"/>
                      <a:pt x="11" y="0"/>
                      <a:pt x="13" y="0"/>
                    </a:cubicBezTo>
                    <a:cubicBezTo>
                      <a:pt x="17" y="0"/>
                      <a:pt x="21" y="2"/>
                      <a:pt x="23" y="6"/>
                    </a:cubicBezTo>
                    <a:cubicBezTo>
                      <a:pt x="25" y="9"/>
                      <a:pt x="25" y="12"/>
                      <a:pt x="25" y="15"/>
                    </a:cubicBezTo>
                    <a:cubicBezTo>
                      <a:pt x="24" y="18"/>
                      <a:pt x="22" y="21"/>
                      <a:pt x="19" y="22"/>
                    </a:cubicBezTo>
                    <a:cubicBezTo>
                      <a:pt x="17" y="23"/>
                      <a:pt x="15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1" y="8"/>
                    </a:cubicBezTo>
                    <a:cubicBezTo>
                      <a:pt x="9" y="9"/>
                      <a:pt x="9" y="12"/>
                      <a:pt x="10" y="14"/>
                    </a:cubicBezTo>
                    <a:cubicBezTo>
                      <a:pt x="11" y="16"/>
                      <a:pt x="13" y="16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2"/>
                      <a:pt x="17" y="11"/>
                      <a:pt x="16" y="10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94" name="Freeform 340"/>
              <p:cNvSpPr>
                <a:spLocks noEditPoints="1"/>
              </p:cNvSpPr>
              <p:nvPr/>
            </p:nvSpPr>
            <p:spPr bwMode="auto">
              <a:xfrm>
                <a:off x="-4038601" y="3743325"/>
                <a:ext cx="57150" cy="52388"/>
              </a:xfrm>
              <a:custGeom>
                <a:avLst/>
                <a:gdLst>
                  <a:gd name="T0" fmla="*/ 14 w 26"/>
                  <a:gd name="T1" fmla="*/ 24 h 24"/>
                  <a:gd name="T2" fmla="*/ 3 w 26"/>
                  <a:gd name="T3" fmla="*/ 18 h 24"/>
                  <a:gd name="T4" fmla="*/ 8 w 26"/>
                  <a:gd name="T5" fmla="*/ 2 h 24"/>
                  <a:gd name="T6" fmla="*/ 13 w 26"/>
                  <a:gd name="T7" fmla="*/ 0 h 24"/>
                  <a:gd name="T8" fmla="*/ 24 w 26"/>
                  <a:gd name="T9" fmla="*/ 7 h 24"/>
                  <a:gd name="T10" fmla="*/ 25 w 26"/>
                  <a:gd name="T11" fmla="*/ 16 h 24"/>
                  <a:gd name="T12" fmla="*/ 19 w 26"/>
                  <a:gd name="T13" fmla="*/ 23 h 24"/>
                  <a:gd name="T14" fmla="*/ 14 w 26"/>
                  <a:gd name="T15" fmla="*/ 24 h 24"/>
                  <a:gd name="T16" fmla="*/ 13 w 26"/>
                  <a:gd name="T17" fmla="*/ 8 h 24"/>
                  <a:gd name="T18" fmla="*/ 12 w 26"/>
                  <a:gd name="T19" fmla="*/ 9 h 24"/>
                  <a:gd name="T20" fmla="*/ 11 w 26"/>
                  <a:gd name="T21" fmla="*/ 14 h 24"/>
                  <a:gd name="T22" fmla="*/ 14 w 26"/>
                  <a:gd name="T23" fmla="*/ 16 h 24"/>
                  <a:gd name="T24" fmla="*/ 16 w 26"/>
                  <a:gd name="T25" fmla="*/ 16 h 24"/>
                  <a:gd name="T26" fmla="*/ 17 w 26"/>
                  <a:gd name="T27" fmla="*/ 14 h 24"/>
                  <a:gd name="T28" fmla="*/ 17 w 26"/>
                  <a:gd name="T29" fmla="*/ 11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0" y="24"/>
                      <a:pt x="5" y="22"/>
                      <a:pt x="3" y="18"/>
                    </a:cubicBezTo>
                    <a:cubicBezTo>
                      <a:pt x="0" y="12"/>
                      <a:pt x="3" y="4"/>
                      <a:pt x="8" y="2"/>
                    </a:cubicBezTo>
                    <a:cubicBezTo>
                      <a:pt x="10" y="1"/>
                      <a:pt x="12" y="0"/>
                      <a:pt x="13" y="0"/>
                    </a:cubicBezTo>
                    <a:cubicBezTo>
                      <a:pt x="18" y="0"/>
                      <a:pt x="22" y="3"/>
                      <a:pt x="24" y="7"/>
                    </a:cubicBezTo>
                    <a:cubicBezTo>
                      <a:pt x="26" y="10"/>
                      <a:pt x="26" y="13"/>
                      <a:pt x="25" y="16"/>
                    </a:cubicBezTo>
                    <a:cubicBezTo>
                      <a:pt x="24" y="19"/>
                      <a:pt x="22" y="22"/>
                      <a:pt x="19" y="23"/>
                    </a:cubicBezTo>
                    <a:cubicBezTo>
                      <a:pt x="18" y="24"/>
                      <a:pt x="16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9"/>
                      <a:pt x="12" y="9"/>
                    </a:cubicBezTo>
                    <a:cubicBezTo>
                      <a:pt x="10" y="10"/>
                      <a:pt x="10" y="12"/>
                      <a:pt x="11" y="14"/>
                    </a:cubicBezTo>
                    <a:cubicBezTo>
                      <a:pt x="11" y="15"/>
                      <a:pt x="13" y="16"/>
                      <a:pt x="14" y="16"/>
                    </a:cubicBezTo>
                    <a:cubicBezTo>
                      <a:pt x="15" y="16"/>
                      <a:pt x="15" y="16"/>
                      <a:pt x="16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8" y="13"/>
                      <a:pt x="18" y="12"/>
                      <a:pt x="17" y="11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95" name="Freeform 341"/>
              <p:cNvSpPr>
                <a:spLocks noEditPoints="1"/>
              </p:cNvSpPr>
              <p:nvPr/>
            </p:nvSpPr>
            <p:spPr bwMode="auto">
              <a:xfrm>
                <a:off x="-4065589" y="3759200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2 w 25"/>
                  <a:gd name="T3" fmla="*/ 17 h 24"/>
                  <a:gd name="T4" fmla="*/ 8 w 25"/>
                  <a:gd name="T5" fmla="*/ 1 h 24"/>
                  <a:gd name="T6" fmla="*/ 12 w 25"/>
                  <a:gd name="T7" fmla="*/ 0 h 24"/>
                  <a:gd name="T8" fmla="*/ 13 w 25"/>
                  <a:gd name="T9" fmla="*/ 0 h 24"/>
                  <a:gd name="T10" fmla="*/ 17 w 25"/>
                  <a:gd name="T11" fmla="*/ 1 h 24"/>
                  <a:gd name="T12" fmla="*/ 24 w 25"/>
                  <a:gd name="T13" fmla="*/ 7 h 24"/>
                  <a:gd name="T14" fmla="*/ 24 w 25"/>
                  <a:gd name="T15" fmla="*/ 16 h 24"/>
                  <a:gd name="T16" fmla="*/ 22 w 25"/>
                  <a:gd name="T17" fmla="*/ 20 h 24"/>
                  <a:gd name="T18" fmla="*/ 18 w 25"/>
                  <a:gd name="T19" fmla="*/ 23 h 24"/>
                  <a:gd name="T20" fmla="*/ 13 w 25"/>
                  <a:gd name="T21" fmla="*/ 24 h 24"/>
                  <a:gd name="T22" fmla="*/ 13 w 25"/>
                  <a:gd name="T23" fmla="*/ 8 h 24"/>
                  <a:gd name="T24" fmla="*/ 13 w 25"/>
                  <a:gd name="T25" fmla="*/ 8 h 24"/>
                  <a:gd name="T26" fmla="*/ 11 w 25"/>
                  <a:gd name="T27" fmla="*/ 9 h 24"/>
                  <a:gd name="T28" fmla="*/ 10 w 25"/>
                  <a:gd name="T29" fmla="*/ 14 h 24"/>
                  <a:gd name="T30" fmla="*/ 15 w 25"/>
                  <a:gd name="T31" fmla="*/ 16 h 24"/>
                  <a:gd name="T32" fmla="*/ 16 w 25"/>
                  <a:gd name="T33" fmla="*/ 15 h 24"/>
                  <a:gd name="T34" fmla="*/ 17 w 25"/>
                  <a:gd name="T35" fmla="*/ 14 h 24"/>
                  <a:gd name="T36" fmla="*/ 16 w 25"/>
                  <a:gd name="T37" fmla="*/ 11 h 24"/>
                  <a:gd name="T38" fmla="*/ 14 w 25"/>
                  <a:gd name="T39" fmla="*/ 9 h 24"/>
                  <a:gd name="T40" fmla="*/ 13 w 25"/>
                  <a:gd name="T4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9" y="24"/>
                      <a:pt x="4" y="21"/>
                      <a:pt x="2" y="17"/>
                    </a:cubicBezTo>
                    <a:cubicBezTo>
                      <a:pt x="0" y="11"/>
                      <a:pt x="2" y="4"/>
                      <a:pt x="8" y="1"/>
                    </a:cubicBezTo>
                    <a:cubicBezTo>
                      <a:pt x="9" y="1"/>
                      <a:pt x="11" y="0"/>
                      <a:pt x="1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6" y="0"/>
                      <a:pt x="17" y="1"/>
                    </a:cubicBezTo>
                    <a:cubicBezTo>
                      <a:pt x="20" y="2"/>
                      <a:pt x="22" y="4"/>
                      <a:pt x="24" y="7"/>
                    </a:cubicBezTo>
                    <a:cubicBezTo>
                      <a:pt x="25" y="10"/>
                      <a:pt x="25" y="13"/>
                      <a:pt x="24" y="16"/>
                    </a:cubicBezTo>
                    <a:cubicBezTo>
                      <a:pt x="24" y="18"/>
                      <a:pt x="23" y="19"/>
                      <a:pt x="22" y="20"/>
                    </a:cubicBezTo>
                    <a:cubicBezTo>
                      <a:pt x="21" y="22"/>
                      <a:pt x="20" y="22"/>
                      <a:pt x="18" y="23"/>
                    </a:cubicBezTo>
                    <a:cubicBezTo>
                      <a:pt x="17" y="24"/>
                      <a:pt x="15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2" y="8"/>
                      <a:pt x="11" y="9"/>
                    </a:cubicBezTo>
                    <a:cubicBezTo>
                      <a:pt x="10" y="9"/>
                      <a:pt x="9" y="12"/>
                      <a:pt x="10" y="14"/>
                    </a:cubicBezTo>
                    <a:cubicBezTo>
                      <a:pt x="11" y="16"/>
                      <a:pt x="13" y="17"/>
                      <a:pt x="15" y="16"/>
                    </a:cubicBezTo>
                    <a:cubicBezTo>
                      <a:pt x="15" y="16"/>
                      <a:pt x="16" y="15"/>
                      <a:pt x="16" y="15"/>
                    </a:cubicBezTo>
                    <a:cubicBezTo>
                      <a:pt x="16" y="15"/>
                      <a:pt x="16" y="14"/>
                      <a:pt x="17" y="14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96" name="Freeform 342"/>
              <p:cNvSpPr>
                <a:spLocks noEditPoints="1"/>
              </p:cNvSpPr>
              <p:nvPr/>
            </p:nvSpPr>
            <p:spPr bwMode="auto">
              <a:xfrm>
                <a:off x="-3944939" y="3730625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10 w 25"/>
                  <a:gd name="T3" fmla="*/ 24 h 24"/>
                  <a:gd name="T4" fmla="*/ 3 w 25"/>
                  <a:gd name="T5" fmla="*/ 19 h 24"/>
                  <a:gd name="T6" fmla="*/ 1 w 25"/>
                  <a:gd name="T7" fmla="*/ 9 h 24"/>
                  <a:gd name="T8" fmla="*/ 3 w 25"/>
                  <a:gd name="T9" fmla="*/ 5 h 24"/>
                  <a:gd name="T10" fmla="*/ 6 w 25"/>
                  <a:gd name="T11" fmla="*/ 2 h 24"/>
                  <a:gd name="T12" fmla="*/ 13 w 25"/>
                  <a:gd name="T13" fmla="*/ 0 h 24"/>
                  <a:gd name="T14" fmla="*/ 23 w 25"/>
                  <a:gd name="T15" fmla="*/ 5 h 24"/>
                  <a:gd name="T16" fmla="*/ 25 w 25"/>
                  <a:gd name="T17" fmla="*/ 14 h 24"/>
                  <a:gd name="T18" fmla="*/ 20 w 25"/>
                  <a:gd name="T19" fmla="*/ 22 h 24"/>
                  <a:gd name="T20" fmla="*/ 15 w 25"/>
                  <a:gd name="T21" fmla="*/ 24 h 24"/>
                  <a:gd name="T22" fmla="*/ 13 w 25"/>
                  <a:gd name="T23" fmla="*/ 24 h 24"/>
                  <a:gd name="T24" fmla="*/ 13 w 25"/>
                  <a:gd name="T25" fmla="*/ 8 h 24"/>
                  <a:gd name="T26" fmla="*/ 10 w 25"/>
                  <a:gd name="T27" fmla="*/ 8 h 24"/>
                  <a:gd name="T28" fmla="*/ 9 w 25"/>
                  <a:gd name="T29" fmla="*/ 10 h 24"/>
                  <a:gd name="T30" fmla="*/ 9 w 25"/>
                  <a:gd name="T31" fmla="*/ 11 h 24"/>
                  <a:gd name="T32" fmla="*/ 9 w 25"/>
                  <a:gd name="T33" fmla="*/ 14 h 24"/>
                  <a:gd name="T34" fmla="*/ 12 w 25"/>
                  <a:gd name="T35" fmla="*/ 16 h 24"/>
                  <a:gd name="T36" fmla="*/ 14 w 25"/>
                  <a:gd name="T37" fmla="*/ 16 h 24"/>
                  <a:gd name="T38" fmla="*/ 15 w 25"/>
                  <a:gd name="T39" fmla="*/ 15 h 24"/>
                  <a:gd name="T40" fmla="*/ 17 w 25"/>
                  <a:gd name="T41" fmla="*/ 13 h 24"/>
                  <a:gd name="T42" fmla="*/ 16 w 25"/>
                  <a:gd name="T43" fmla="*/ 10 h 24"/>
                  <a:gd name="T44" fmla="*/ 13 w 25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1" y="24"/>
                      <a:pt x="10" y="24"/>
                    </a:cubicBezTo>
                    <a:cubicBezTo>
                      <a:pt x="7" y="23"/>
                      <a:pt x="4" y="21"/>
                      <a:pt x="3" y="19"/>
                    </a:cubicBezTo>
                    <a:cubicBezTo>
                      <a:pt x="1" y="16"/>
                      <a:pt x="0" y="13"/>
                      <a:pt x="1" y="9"/>
                    </a:cubicBezTo>
                    <a:cubicBezTo>
                      <a:pt x="1" y="8"/>
                      <a:pt x="2" y="7"/>
                      <a:pt x="3" y="5"/>
                    </a:cubicBezTo>
                    <a:cubicBezTo>
                      <a:pt x="3" y="4"/>
                      <a:pt x="5" y="3"/>
                      <a:pt x="6" y="2"/>
                    </a:cubicBezTo>
                    <a:cubicBezTo>
                      <a:pt x="8" y="0"/>
                      <a:pt x="10" y="0"/>
                      <a:pt x="13" y="0"/>
                    </a:cubicBezTo>
                    <a:cubicBezTo>
                      <a:pt x="16" y="0"/>
                      <a:pt x="20" y="2"/>
                      <a:pt x="23" y="5"/>
                    </a:cubicBezTo>
                    <a:cubicBezTo>
                      <a:pt x="24" y="7"/>
                      <a:pt x="25" y="11"/>
                      <a:pt x="25" y="14"/>
                    </a:cubicBezTo>
                    <a:cubicBezTo>
                      <a:pt x="24" y="17"/>
                      <a:pt x="22" y="20"/>
                      <a:pt x="20" y="22"/>
                    </a:cubicBezTo>
                    <a:cubicBezTo>
                      <a:pt x="18" y="23"/>
                      <a:pt x="17" y="24"/>
                      <a:pt x="15" y="24"/>
                    </a:cubicBezTo>
                    <a:cubicBezTo>
                      <a:pt x="14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8"/>
                    </a:cubicBezTo>
                    <a:cubicBezTo>
                      <a:pt x="10" y="9"/>
                      <a:pt x="10" y="9"/>
                      <a:pt x="9" y="10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4" y="16"/>
                    </a:cubicBezTo>
                    <a:cubicBezTo>
                      <a:pt x="14" y="16"/>
                      <a:pt x="14" y="16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1"/>
                      <a:pt x="17" y="10"/>
                      <a:pt x="16" y="10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97" name="Freeform 343"/>
              <p:cNvSpPr>
                <a:spLocks noEditPoints="1"/>
              </p:cNvSpPr>
              <p:nvPr/>
            </p:nvSpPr>
            <p:spPr bwMode="auto">
              <a:xfrm>
                <a:off x="-3973514" y="3749675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9 w 25"/>
                  <a:gd name="T3" fmla="*/ 23 h 24"/>
                  <a:gd name="T4" fmla="*/ 2 w 25"/>
                  <a:gd name="T5" fmla="*/ 18 h 24"/>
                  <a:gd name="T6" fmla="*/ 1 w 25"/>
                  <a:gd name="T7" fmla="*/ 9 h 24"/>
                  <a:gd name="T8" fmla="*/ 6 w 25"/>
                  <a:gd name="T9" fmla="*/ 1 h 24"/>
                  <a:gd name="T10" fmla="*/ 12 w 25"/>
                  <a:gd name="T11" fmla="*/ 0 h 24"/>
                  <a:gd name="T12" fmla="*/ 22 w 25"/>
                  <a:gd name="T13" fmla="*/ 5 h 24"/>
                  <a:gd name="T14" fmla="*/ 24 w 25"/>
                  <a:gd name="T15" fmla="*/ 14 h 24"/>
                  <a:gd name="T16" fmla="*/ 19 w 25"/>
                  <a:gd name="T17" fmla="*/ 22 h 24"/>
                  <a:gd name="T18" fmla="*/ 12 w 25"/>
                  <a:gd name="T19" fmla="*/ 24 h 24"/>
                  <a:gd name="T20" fmla="*/ 12 w 25"/>
                  <a:gd name="T21" fmla="*/ 8 h 24"/>
                  <a:gd name="T22" fmla="*/ 10 w 25"/>
                  <a:gd name="T23" fmla="*/ 8 h 24"/>
                  <a:gd name="T24" fmla="*/ 8 w 25"/>
                  <a:gd name="T25" fmla="*/ 11 h 24"/>
                  <a:gd name="T26" fmla="*/ 9 w 25"/>
                  <a:gd name="T27" fmla="*/ 14 h 24"/>
                  <a:gd name="T28" fmla="*/ 11 w 25"/>
                  <a:gd name="T29" fmla="*/ 16 h 24"/>
                  <a:gd name="T30" fmla="*/ 14 w 25"/>
                  <a:gd name="T31" fmla="*/ 15 h 24"/>
                  <a:gd name="T32" fmla="*/ 16 w 25"/>
                  <a:gd name="T33" fmla="*/ 12 h 24"/>
                  <a:gd name="T34" fmla="*/ 16 w 25"/>
                  <a:gd name="T35" fmla="*/ 10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10" y="24"/>
                      <a:pt x="9" y="23"/>
                    </a:cubicBezTo>
                    <a:cubicBezTo>
                      <a:pt x="6" y="23"/>
                      <a:pt x="4" y="21"/>
                      <a:pt x="2" y="18"/>
                    </a:cubicBezTo>
                    <a:cubicBezTo>
                      <a:pt x="0" y="15"/>
                      <a:pt x="0" y="12"/>
                      <a:pt x="1" y="9"/>
                    </a:cubicBezTo>
                    <a:cubicBezTo>
                      <a:pt x="1" y="6"/>
                      <a:pt x="3" y="3"/>
                      <a:pt x="6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5"/>
                    </a:cubicBezTo>
                    <a:cubicBezTo>
                      <a:pt x="24" y="8"/>
                      <a:pt x="25" y="11"/>
                      <a:pt x="24" y="14"/>
                    </a:cubicBezTo>
                    <a:cubicBezTo>
                      <a:pt x="23" y="17"/>
                      <a:pt x="22" y="20"/>
                      <a:pt x="19" y="22"/>
                    </a:cubicBezTo>
                    <a:cubicBezTo>
                      <a:pt x="17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8"/>
                    </a:cubicBezTo>
                    <a:cubicBezTo>
                      <a:pt x="9" y="9"/>
                      <a:pt x="9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5"/>
                      <a:pt x="11" y="16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5"/>
                      <a:pt x="16" y="14"/>
                      <a:pt x="16" y="12"/>
                    </a:cubicBezTo>
                    <a:cubicBezTo>
                      <a:pt x="16" y="11"/>
                      <a:pt x="16" y="10"/>
                      <a:pt x="16" y="10"/>
                    </a:cubicBezTo>
                    <a:cubicBezTo>
                      <a:pt x="15" y="8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98" name="Freeform 344"/>
              <p:cNvSpPr>
                <a:spLocks noEditPoints="1"/>
              </p:cNvSpPr>
              <p:nvPr/>
            </p:nvSpPr>
            <p:spPr bwMode="auto">
              <a:xfrm>
                <a:off x="-4005264" y="3767138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3 w 26"/>
                  <a:gd name="T3" fmla="*/ 18 h 24"/>
                  <a:gd name="T4" fmla="*/ 7 w 26"/>
                  <a:gd name="T5" fmla="*/ 1 h 24"/>
                  <a:gd name="T6" fmla="*/ 13 w 26"/>
                  <a:gd name="T7" fmla="*/ 0 h 24"/>
                  <a:gd name="T8" fmla="*/ 24 w 26"/>
                  <a:gd name="T9" fmla="*/ 6 h 24"/>
                  <a:gd name="T10" fmla="*/ 25 w 26"/>
                  <a:gd name="T11" fmla="*/ 15 h 24"/>
                  <a:gd name="T12" fmla="*/ 19 w 26"/>
                  <a:gd name="T13" fmla="*/ 22 h 24"/>
                  <a:gd name="T14" fmla="*/ 13 w 26"/>
                  <a:gd name="T15" fmla="*/ 24 h 24"/>
                  <a:gd name="T16" fmla="*/ 13 w 26"/>
                  <a:gd name="T17" fmla="*/ 8 h 24"/>
                  <a:gd name="T18" fmla="*/ 11 w 26"/>
                  <a:gd name="T19" fmla="*/ 8 h 24"/>
                  <a:gd name="T20" fmla="*/ 10 w 26"/>
                  <a:gd name="T21" fmla="*/ 14 h 24"/>
                  <a:gd name="T22" fmla="*/ 15 w 26"/>
                  <a:gd name="T23" fmla="*/ 15 h 24"/>
                  <a:gd name="T24" fmla="*/ 17 w 26"/>
                  <a:gd name="T25" fmla="*/ 13 h 24"/>
                  <a:gd name="T26" fmla="*/ 17 w 26"/>
                  <a:gd name="T27" fmla="*/ 10 h 24"/>
                  <a:gd name="T28" fmla="*/ 13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9" y="24"/>
                      <a:pt x="5" y="22"/>
                      <a:pt x="3" y="18"/>
                    </a:cubicBezTo>
                    <a:cubicBezTo>
                      <a:pt x="0" y="12"/>
                      <a:pt x="2" y="5"/>
                      <a:pt x="7" y="1"/>
                    </a:cubicBezTo>
                    <a:cubicBezTo>
                      <a:pt x="9" y="0"/>
                      <a:pt x="11" y="0"/>
                      <a:pt x="13" y="0"/>
                    </a:cubicBezTo>
                    <a:cubicBezTo>
                      <a:pt x="18" y="0"/>
                      <a:pt x="22" y="2"/>
                      <a:pt x="24" y="6"/>
                    </a:cubicBezTo>
                    <a:cubicBezTo>
                      <a:pt x="26" y="9"/>
                      <a:pt x="26" y="12"/>
                      <a:pt x="25" y="15"/>
                    </a:cubicBezTo>
                    <a:cubicBezTo>
                      <a:pt x="24" y="18"/>
                      <a:pt x="22" y="21"/>
                      <a:pt x="19" y="22"/>
                    </a:cubicBezTo>
                    <a:cubicBezTo>
                      <a:pt x="18" y="23"/>
                      <a:pt x="16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1" y="8"/>
                    </a:cubicBezTo>
                    <a:cubicBezTo>
                      <a:pt x="10" y="9"/>
                      <a:pt x="9" y="12"/>
                      <a:pt x="10" y="14"/>
                    </a:cubicBezTo>
                    <a:cubicBezTo>
                      <a:pt x="11" y="16"/>
                      <a:pt x="13" y="17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8" y="12"/>
                      <a:pt x="17" y="11"/>
                      <a:pt x="17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199" name="Freeform 345"/>
              <p:cNvSpPr>
                <a:spLocks noEditPoints="1"/>
              </p:cNvSpPr>
              <p:nvPr/>
            </p:nvSpPr>
            <p:spPr bwMode="auto">
              <a:xfrm>
                <a:off x="-4033839" y="3783013"/>
                <a:ext cx="53975" cy="52388"/>
              </a:xfrm>
              <a:custGeom>
                <a:avLst/>
                <a:gdLst>
                  <a:gd name="T0" fmla="*/ 12 w 25"/>
                  <a:gd name="T1" fmla="*/ 25 h 25"/>
                  <a:gd name="T2" fmla="*/ 8 w 25"/>
                  <a:gd name="T3" fmla="*/ 24 h 25"/>
                  <a:gd name="T4" fmla="*/ 1 w 25"/>
                  <a:gd name="T5" fmla="*/ 18 h 25"/>
                  <a:gd name="T6" fmla="*/ 1 w 25"/>
                  <a:gd name="T7" fmla="*/ 8 h 25"/>
                  <a:gd name="T8" fmla="*/ 7 w 25"/>
                  <a:gd name="T9" fmla="*/ 1 h 25"/>
                  <a:gd name="T10" fmla="*/ 12 w 25"/>
                  <a:gd name="T11" fmla="*/ 0 h 25"/>
                  <a:gd name="T12" fmla="*/ 23 w 25"/>
                  <a:gd name="T13" fmla="*/ 7 h 25"/>
                  <a:gd name="T14" fmla="*/ 24 w 25"/>
                  <a:gd name="T15" fmla="*/ 16 h 25"/>
                  <a:gd name="T16" fmla="*/ 18 w 25"/>
                  <a:gd name="T17" fmla="*/ 23 h 25"/>
                  <a:gd name="T18" fmla="*/ 12 w 25"/>
                  <a:gd name="T19" fmla="*/ 25 h 25"/>
                  <a:gd name="T20" fmla="*/ 12 w 25"/>
                  <a:gd name="T21" fmla="*/ 8 h 25"/>
                  <a:gd name="T22" fmla="*/ 10 w 25"/>
                  <a:gd name="T23" fmla="*/ 9 h 25"/>
                  <a:gd name="T24" fmla="*/ 8 w 25"/>
                  <a:gd name="T25" fmla="*/ 11 h 25"/>
                  <a:gd name="T26" fmla="*/ 9 w 25"/>
                  <a:gd name="T27" fmla="*/ 14 h 25"/>
                  <a:gd name="T28" fmla="*/ 11 w 25"/>
                  <a:gd name="T29" fmla="*/ 16 h 25"/>
                  <a:gd name="T30" fmla="*/ 14 w 25"/>
                  <a:gd name="T31" fmla="*/ 16 h 25"/>
                  <a:gd name="T32" fmla="*/ 16 w 25"/>
                  <a:gd name="T33" fmla="*/ 14 h 25"/>
                  <a:gd name="T34" fmla="*/ 16 w 25"/>
                  <a:gd name="T35" fmla="*/ 11 h 25"/>
                  <a:gd name="T36" fmla="*/ 12 w 25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1" y="25"/>
                      <a:pt x="10" y="24"/>
                      <a:pt x="8" y="24"/>
                    </a:cubicBezTo>
                    <a:cubicBezTo>
                      <a:pt x="5" y="23"/>
                      <a:pt x="3" y="21"/>
                      <a:pt x="1" y="18"/>
                    </a:cubicBezTo>
                    <a:cubicBezTo>
                      <a:pt x="0" y="15"/>
                      <a:pt x="0" y="11"/>
                      <a:pt x="1" y="8"/>
                    </a:cubicBezTo>
                    <a:cubicBezTo>
                      <a:pt x="2" y="5"/>
                      <a:pt x="4" y="3"/>
                      <a:pt x="7" y="1"/>
                    </a:cubicBezTo>
                    <a:cubicBezTo>
                      <a:pt x="8" y="1"/>
                      <a:pt x="10" y="0"/>
                      <a:pt x="12" y="0"/>
                    </a:cubicBezTo>
                    <a:cubicBezTo>
                      <a:pt x="17" y="0"/>
                      <a:pt x="21" y="3"/>
                      <a:pt x="23" y="7"/>
                    </a:cubicBezTo>
                    <a:cubicBezTo>
                      <a:pt x="24" y="10"/>
                      <a:pt x="25" y="13"/>
                      <a:pt x="24" y="16"/>
                    </a:cubicBezTo>
                    <a:cubicBezTo>
                      <a:pt x="23" y="19"/>
                      <a:pt x="21" y="22"/>
                      <a:pt x="18" y="23"/>
                    </a:cubicBezTo>
                    <a:cubicBezTo>
                      <a:pt x="16" y="24"/>
                      <a:pt x="14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9"/>
                    </a:cubicBezTo>
                    <a:cubicBezTo>
                      <a:pt x="9" y="9"/>
                      <a:pt x="9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7"/>
                      <a:pt x="13" y="16"/>
                      <a:pt x="14" y="16"/>
                    </a:cubicBezTo>
                    <a:cubicBezTo>
                      <a:pt x="15" y="15"/>
                      <a:pt x="16" y="15"/>
                      <a:pt x="16" y="14"/>
                    </a:cubicBezTo>
                    <a:cubicBezTo>
                      <a:pt x="16" y="13"/>
                      <a:pt x="16" y="11"/>
                      <a:pt x="16" y="11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00" name="Freeform 346"/>
              <p:cNvSpPr>
                <a:spLocks noEditPoints="1"/>
              </p:cNvSpPr>
              <p:nvPr/>
            </p:nvSpPr>
            <p:spPr bwMode="auto">
              <a:xfrm>
                <a:off x="-3943351" y="3767138"/>
                <a:ext cx="58738" cy="53975"/>
              </a:xfrm>
              <a:custGeom>
                <a:avLst/>
                <a:gdLst>
                  <a:gd name="T0" fmla="*/ 14 w 27"/>
                  <a:gd name="T1" fmla="*/ 25 h 25"/>
                  <a:gd name="T2" fmla="*/ 3 w 27"/>
                  <a:gd name="T3" fmla="*/ 20 h 25"/>
                  <a:gd name="T4" fmla="*/ 7 w 27"/>
                  <a:gd name="T5" fmla="*/ 3 h 25"/>
                  <a:gd name="T6" fmla="*/ 16 w 27"/>
                  <a:gd name="T7" fmla="*/ 1 h 25"/>
                  <a:gd name="T8" fmla="*/ 24 w 27"/>
                  <a:gd name="T9" fmla="*/ 6 h 25"/>
                  <a:gd name="T10" fmla="*/ 26 w 27"/>
                  <a:gd name="T11" fmla="*/ 15 h 25"/>
                  <a:gd name="T12" fmla="*/ 21 w 27"/>
                  <a:gd name="T13" fmla="*/ 23 h 25"/>
                  <a:gd name="T14" fmla="*/ 14 w 27"/>
                  <a:gd name="T15" fmla="*/ 25 h 25"/>
                  <a:gd name="T16" fmla="*/ 14 w 27"/>
                  <a:gd name="T17" fmla="*/ 9 h 25"/>
                  <a:gd name="T18" fmla="*/ 12 w 27"/>
                  <a:gd name="T19" fmla="*/ 9 h 25"/>
                  <a:gd name="T20" fmla="*/ 10 w 27"/>
                  <a:gd name="T21" fmla="*/ 15 h 25"/>
                  <a:gd name="T22" fmla="*/ 14 w 27"/>
                  <a:gd name="T23" fmla="*/ 17 h 25"/>
                  <a:gd name="T24" fmla="*/ 16 w 27"/>
                  <a:gd name="T25" fmla="*/ 16 h 25"/>
                  <a:gd name="T26" fmla="*/ 18 w 27"/>
                  <a:gd name="T27" fmla="*/ 14 h 25"/>
                  <a:gd name="T28" fmla="*/ 18 w 27"/>
                  <a:gd name="T29" fmla="*/ 11 h 25"/>
                  <a:gd name="T30" fmla="*/ 15 w 27"/>
                  <a:gd name="T31" fmla="*/ 9 h 25"/>
                  <a:gd name="T32" fmla="*/ 14 w 27"/>
                  <a:gd name="T33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5">
                    <a:moveTo>
                      <a:pt x="14" y="25"/>
                    </a:moveTo>
                    <a:cubicBezTo>
                      <a:pt x="9" y="25"/>
                      <a:pt x="6" y="23"/>
                      <a:pt x="3" y="20"/>
                    </a:cubicBezTo>
                    <a:cubicBezTo>
                      <a:pt x="0" y="14"/>
                      <a:pt x="2" y="6"/>
                      <a:pt x="7" y="3"/>
                    </a:cubicBezTo>
                    <a:cubicBezTo>
                      <a:pt x="10" y="1"/>
                      <a:pt x="13" y="0"/>
                      <a:pt x="16" y="1"/>
                    </a:cubicBezTo>
                    <a:cubicBezTo>
                      <a:pt x="20" y="1"/>
                      <a:pt x="22" y="3"/>
                      <a:pt x="24" y="6"/>
                    </a:cubicBezTo>
                    <a:cubicBezTo>
                      <a:pt x="26" y="9"/>
                      <a:pt x="27" y="12"/>
                      <a:pt x="26" y="15"/>
                    </a:cubicBezTo>
                    <a:cubicBezTo>
                      <a:pt x="25" y="18"/>
                      <a:pt x="23" y="21"/>
                      <a:pt x="21" y="23"/>
                    </a:cubicBezTo>
                    <a:cubicBezTo>
                      <a:pt x="18" y="24"/>
                      <a:pt x="16" y="25"/>
                      <a:pt x="14" y="25"/>
                    </a:cubicBezTo>
                    <a:close/>
                    <a:moveTo>
                      <a:pt x="14" y="9"/>
                    </a:moveTo>
                    <a:cubicBezTo>
                      <a:pt x="13" y="9"/>
                      <a:pt x="13" y="9"/>
                      <a:pt x="12" y="9"/>
                    </a:cubicBezTo>
                    <a:cubicBezTo>
                      <a:pt x="10" y="11"/>
                      <a:pt x="9" y="13"/>
                      <a:pt x="10" y="15"/>
                    </a:cubicBezTo>
                    <a:cubicBezTo>
                      <a:pt x="11" y="16"/>
                      <a:pt x="12" y="17"/>
                      <a:pt x="14" y="17"/>
                    </a:cubicBezTo>
                    <a:cubicBezTo>
                      <a:pt x="14" y="17"/>
                      <a:pt x="15" y="17"/>
                      <a:pt x="16" y="16"/>
                    </a:cubicBezTo>
                    <a:cubicBezTo>
                      <a:pt x="17" y="16"/>
                      <a:pt x="18" y="15"/>
                      <a:pt x="18" y="14"/>
                    </a:cubicBezTo>
                    <a:cubicBezTo>
                      <a:pt x="18" y="12"/>
                      <a:pt x="18" y="11"/>
                      <a:pt x="18" y="11"/>
                    </a:cubicBezTo>
                    <a:cubicBezTo>
                      <a:pt x="17" y="10"/>
                      <a:pt x="16" y="9"/>
                      <a:pt x="15" y="9"/>
                    </a:cubicBezTo>
                    <a:lnTo>
                      <a:pt x="14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01" name="Freeform 347"/>
              <p:cNvSpPr>
                <a:spLocks noEditPoints="1"/>
              </p:cNvSpPr>
              <p:nvPr/>
            </p:nvSpPr>
            <p:spPr bwMode="auto">
              <a:xfrm>
                <a:off x="-3962401" y="3816350"/>
                <a:ext cx="85725" cy="79375"/>
              </a:xfrm>
              <a:custGeom>
                <a:avLst/>
                <a:gdLst>
                  <a:gd name="T0" fmla="*/ 19 w 40"/>
                  <a:gd name="T1" fmla="*/ 37 h 37"/>
                  <a:gd name="T2" fmla="*/ 15 w 40"/>
                  <a:gd name="T3" fmla="*/ 37 h 37"/>
                  <a:gd name="T4" fmla="*/ 3 w 40"/>
                  <a:gd name="T5" fmla="*/ 28 h 37"/>
                  <a:gd name="T6" fmla="*/ 2 w 40"/>
                  <a:gd name="T7" fmla="*/ 14 h 37"/>
                  <a:gd name="T8" fmla="*/ 11 w 40"/>
                  <a:gd name="T9" fmla="*/ 3 h 37"/>
                  <a:gd name="T10" fmla="*/ 18 w 40"/>
                  <a:gd name="T11" fmla="*/ 0 h 37"/>
                  <a:gd name="T12" fmla="*/ 25 w 40"/>
                  <a:gd name="T13" fmla="*/ 0 h 37"/>
                  <a:gd name="T14" fmla="*/ 37 w 40"/>
                  <a:gd name="T15" fmla="*/ 8 h 37"/>
                  <a:gd name="T16" fmla="*/ 39 w 40"/>
                  <a:gd name="T17" fmla="*/ 22 h 37"/>
                  <a:gd name="T18" fmla="*/ 36 w 40"/>
                  <a:gd name="T19" fmla="*/ 29 h 37"/>
                  <a:gd name="T20" fmla="*/ 30 w 40"/>
                  <a:gd name="T21" fmla="*/ 34 h 37"/>
                  <a:gd name="T22" fmla="*/ 19 w 40"/>
                  <a:gd name="T23" fmla="*/ 37 h 37"/>
                  <a:gd name="T24" fmla="*/ 22 w 40"/>
                  <a:gd name="T25" fmla="*/ 8 h 37"/>
                  <a:gd name="T26" fmla="*/ 19 w 40"/>
                  <a:gd name="T27" fmla="*/ 8 h 37"/>
                  <a:gd name="T28" fmla="*/ 15 w 40"/>
                  <a:gd name="T29" fmla="*/ 10 h 37"/>
                  <a:gd name="T30" fmla="*/ 10 w 40"/>
                  <a:gd name="T31" fmla="*/ 16 h 37"/>
                  <a:gd name="T32" fmla="*/ 10 w 40"/>
                  <a:gd name="T33" fmla="*/ 24 h 37"/>
                  <a:gd name="T34" fmla="*/ 16 w 40"/>
                  <a:gd name="T35" fmla="*/ 29 h 37"/>
                  <a:gd name="T36" fmla="*/ 26 w 40"/>
                  <a:gd name="T37" fmla="*/ 27 h 37"/>
                  <a:gd name="T38" fmla="*/ 29 w 40"/>
                  <a:gd name="T39" fmla="*/ 24 h 37"/>
                  <a:gd name="T40" fmla="*/ 31 w 40"/>
                  <a:gd name="T41" fmla="*/ 20 h 37"/>
                  <a:gd name="T42" fmla="*/ 30 w 40"/>
                  <a:gd name="T43" fmla="*/ 12 h 37"/>
                  <a:gd name="T44" fmla="*/ 24 w 40"/>
                  <a:gd name="T45" fmla="*/ 8 h 37"/>
                  <a:gd name="T46" fmla="*/ 22 w 40"/>
                  <a:gd name="T4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0" h="37">
                    <a:moveTo>
                      <a:pt x="19" y="37"/>
                    </a:moveTo>
                    <a:cubicBezTo>
                      <a:pt x="17" y="37"/>
                      <a:pt x="16" y="37"/>
                      <a:pt x="15" y="37"/>
                    </a:cubicBezTo>
                    <a:cubicBezTo>
                      <a:pt x="10" y="36"/>
                      <a:pt x="5" y="33"/>
                      <a:pt x="3" y="28"/>
                    </a:cubicBezTo>
                    <a:cubicBezTo>
                      <a:pt x="1" y="24"/>
                      <a:pt x="0" y="19"/>
                      <a:pt x="2" y="14"/>
                    </a:cubicBezTo>
                    <a:cubicBezTo>
                      <a:pt x="3" y="9"/>
                      <a:pt x="7" y="5"/>
                      <a:pt x="11" y="3"/>
                    </a:cubicBezTo>
                    <a:cubicBezTo>
                      <a:pt x="13" y="2"/>
                      <a:pt x="15" y="1"/>
                      <a:pt x="18" y="0"/>
                    </a:cubicBezTo>
                    <a:cubicBezTo>
                      <a:pt x="20" y="0"/>
                      <a:pt x="23" y="0"/>
                      <a:pt x="25" y="0"/>
                    </a:cubicBezTo>
                    <a:cubicBezTo>
                      <a:pt x="30" y="1"/>
                      <a:pt x="34" y="4"/>
                      <a:pt x="37" y="8"/>
                    </a:cubicBezTo>
                    <a:cubicBezTo>
                      <a:pt x="40" y="12"/>
                      <a:pt x="40" y="17"/>
                      <a:pt x="39" y="22"/>
                    </a:cubicBezTo>
                    <a:cubicBezTo>
                      <a:pt x="38" y="25"/>
                      <a:pt x="37" y="27"/>
                      <a:pt x="36" y="29"/>
                    </a:cubicBezTo>
                    <a:cubicBezTo>
                      <a:pt x="34" y="31"/>
                      <a:pt x="32" y="33"/>
                      <a:pt x="30" y="34"/>
                    </a:cubicBezTo>
                    <a:cubicBezTo>
                      <a:pt x="26" y="36"/>
                      <a:pt x="22" y="37"/>
                      <a:pt x="19" y="37"/>
                    </a:cubicBezTo>
                    <a:close/>
                    <a:moveTo>
                      <a:pt x="22" y="8"/>
                    </a:moveTo>
                    <a:cubicBezTo>
                      <a:pt x="21" y="8"/>
                      <a:pt x="20" y="8"/>
                      <a:pt x="19" y="8"/>
                    </a:cubicBezTo>
                    <a:cubicBezTo>
                      <a:pt x="18" y="9"/>
                      <a:pt x="16" y="9"/>
                      <a:pt x="15" y="10"/>
                    </a:cubicBezTo>
                    <a:cubicBezTo>
                      <a:pt x="12" y="11"/>
                      <a:pt x="10" y="14"/>
                      <a:pt x="10" y="16"/>
                    </a:cubicBezTo>
                    <a:cubicBezTo>
                      <a:pt x="9" y="18"/>
                      <a:pt x="9" y="21"/>
                      <a:pt x="10" y="24"/>
                    </a:cubicBezTo>
                    <a:cubicBezTo>
                      <a:pt x="11" y="27"/>
                      <a:pt x="14" y="28"/>
                      <a:pt x="16" y="29"/>
                    </a:cubicBezTo>
                    <a:cubicBezTo>
                      <a:pt x="19" y="30"/>
                      <a:pt x="23" y="29"/>
                      <a:pt x="26" y="27"/>
                    </a:cubicBezTo>
                    <a:cubicBezTo>
                      <a:pt x="27" y="26"/>
                      <a:pt x="28" y="25"/>
                      <a:pt x="29" y="24"/>
                    </a:cubicBezTo>
                    <a:cubicBezTo>
                      <a:pt x="30" y="23"/>
                      <a:pt x="31" y="22"/>
                      <a:pt x="31" y="20"/>
                    </a:cubicBezTo>
                    <a:cubicBezTo>
                      <a:pt x="32" y="17"/>
                      <a:pt x="32" y="15"/>
                      <a:pt x="30" y="12"/>
                    </a:cubicBezTo>
                    <a:cubicBezTo>
                      <a:pt x="29" y="10"/>
                      <a:pt x="26" y="9"/>
                      <a:pt x="24" y="8"/>
                    </a:cubicBezTo>
                    <a:cubicBezTo>
                      <a:pt x="23" y="8"/>
                      <a:pt x="22" y="8"/>
                      <a:pt x="2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02" name="Freeform 348"/>
              <p:cNvSpPr>
                <a:spLocks noEditPoints="1"/>
              </p:cNvSpPr>
              <p:nvPr/>
            </p:nvSpPr>
            <p:spPr bwMode="auto">
              <a:xfrm>
                <a:off x="-3973514" y="3789363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3 w 26"/>
                  <a:gd name="T3" fmla="*/ 18 h 24"/>
                  <a:gd name="T4" fmla="*/ 7 w 26"/>
                  <a:gd name="T5" fmla="*/ 1 h 24"/>
                  <a:gd name="T6" fmla="*/ 14 w 26"/>
                  <a:gd name="T7" fmla="*/ 0 h 24"/>
                  <a:gd name="T8" fmla="*/ 24 w 26"/>
                  <a:gd name="T9" fmla="*/ 5 h 24"/>
                  <a:gd name="T10" fmla="*/ 26 w 26"/>
                  <a:gd name="T11" fmla="*/ 15 h 24"/>
                  <a:gd name="T12" fmla="*/ 20 w 26"/>
                  <a:gd name="T13" fmla="*/ 22 h 24"/>
                  <a:gd name="T14" fmla="*/ 13 w 26"/>
                  <a:gd name="T15" fmla="*/ 24 h 24"/>
                  <a:gd name="T16" fmla="*/ 14 w 26"/>
                  <a:gd name="T17" fmla="*/ 8 h 24"/>
                  <a:gd name="T18" fmla="*/ 11 w 26"/>
                  <a:gd name="T19" fmla="*/ 8 h 24"/>
                  <a:gd name="T20" fmla="*/ 10 w 26"/>
                  <a:gd name="T21" fmla="*/ 14 h 24"/>
                  <a:gd name="T22" fmla="*/ 13 w 26"/>
                  <a:gd name="T23" fmla="*/ 16 h 24"/>
                  <a:gd name="T24" fmla="*/ 16 w 26"/>
                  <a:gd name="T25" fmla="*/ 15 h 24"/>
                  <a:gd name="T26" fmla="*/ 18 w 26"/>
                  <a:gd name="T27" fmla="*/ 13 h 24"/>
                  <a:gd name="T28" fmla="*/ 17 w 26"/>
                  <a:gd name="T29" fmla="*/ 10 h 24"/>
                  <a:gd name="T30" fmla="*/ 14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9" y="24"/>
                      <a:pt x="5" y="22"/>
                      <a:pt x="3" y="18"/>
                    </a:cubicBezTo>
                    <a:cubicBezTo>
                      <a:pt x="0" y="12"/>
                      <a:pt x="2" y="5"/>
                      <a:pt x="7" y="1"/>
                    </a:cubicBezTo>
                    <a:cubicBezTo>
                      <a:pt x="9" y="0"/>
                      <a:pt x="12" y="0"/>
                      <a:pt x="14" y="0"/>
                    </a:cubicBezTo>
                    <a:cubicBezTo>
                      <a:pt x="18" y="0"/>
                      <a:pt x="22" y="2"/>
                      <a:pt x="24" y="5"/>
                    </a:cubicBezTo>
                    <a:cubicBezTo>
                      <a:pt x="26" y="8"/>
                      <a:pt x="26" y="11"/>
                      <a:pt x="26" y="15"/>
                    </a:cubicBezTo>
                    <a:cubicBezTo>
                      <a:pt x="25" y="18"/>
                      <a:pt x="23" y="21"/>
                      <a:pt x="20" y="22"/>
                    </a:cubicBezTo>
                    <a:cubicBezTo>
                      <a:pt x="18" y="23"/>
                      <a:pt x="16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8"/>
                      <a:pt x="11" y="8"/>
                    </a:cubicBezTo>
                    <a:cubicBezTo>
                      <a:pt x="9" y="9"/>
                      <a:pt x="9" y="12"/>
                      <a:pt x="10" y="14"/>
                    </a:cubicBezTo>
                    <a:cubicBezTo>
                      <a:pt x="11" y="15"/>
                      <a:pt x="12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5"/>
                      <a:pt x="18" y="14"/>
                      <a:pt x="18" y="13"/>
                    </a:cubicBezTo>
                    <a:cubicBezTo>
                      <a:pt x="18" y="12"/>
                      <a:pt x="18" y="10"/>
                      <a:pt x="17" y="10"/>
                    </a:cubicBezTo>
                    <a:cubicBezTo>
                      <a:pt x="17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03" name="Freeform 349"/>
              <p:cNvSpPr>
                <a:spLocks noEditPoints="1"/>
              </p:cNvSpPr>
              <p:nvPr/>
            </p:nvSpPr>
            <p:spPr bwMode="auto">
              <a:xfrm>
                <a:off x="-4005264" y="3806825"/>
                <a:ext cx="57150" cy="50800"/>
              </a:xfrm>
              <a:custGeom>
                <a:avLst/>
                <a:gdLst>
                  <a:gd name="T0" fmla="*/ 14 w 27"/>
                  <a:gd name="T1" fmla="*/ 24 h 24"/>
                  <a:gd name="T2" fmla="*/ 3 w 27"/>
                  <a:gd name="T3" fmla="*/ 18 h 24"/>
                  <a:gd name="T4" fmla="*/ 8 w 27"/>
                  <a:gd name="T5" fmla="*/ 1 h 24"/>
                  <a:gd name="T6" fmla="*/ 14 w 27"/>
                  <a:gd name="T7" fmla="*/ 0 h 24"/>
                  <a:gd name="T8" fmla="*/ 25 w 27"/>
                  <a:gd name="T9" fmla="*/ 6 h 24"/>
                  <a:gd name="T10" fmla="*/ 26 w 27"/>
                  <a:gd name="T11" fmla="*/ 15 h 24"/>
                  <a:gd name="T12" fmla="*/ 20 w 27"/>
                  <a:gd name="T13" fmla="*/ 23 h 24"/>
                  <a:gd name="T14" fmla="*/ 14 w 27"/>
                  <a:gd name="T15" fmla="*/ 24 h 24"/>
                  <a:gd name="T16" fmla="*/ 14 w 27"/>
                  <a:gd name="T17" fmla="*/ 8 h 24"/>
                  <a:gd name="T18" fmla="*/ 12 w 27"/>
                  <a:gd name="T19" fmla="*/ 8 h 24"/>
                  <a:gd name="T20" fmla="*/ 10 w 27"/>
                  <a:gd name="T21" fmla="*/ 14 h 24"/>
                  <a:gd name="T22" fmla="*/ 14 w 27"/>
                  <a:gd name="T23" fmla="*/ 16 h 24"/>
                  <a:gd name="T24" fmla="*/ 16 w 27"/>
                  <a:gd name="T25" fmla="*/ 16 h 24"/>
                  <a:gd name="T26" fmla="*/ 18 w 27"/>
                  <a:gd name="T27" fmla="*/ 13 h 24"/>
                  <a:gd name="T28" fmla="*/ 18 w 27"/>
                  <a:gd name="T29" fmla="*/ 10 h 24"/>
                  <a:gd name="T30" fmla="*/ 14 w 27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4">
                    <a:moveTo>
                      <a:pt x="14" y="24"/>
                    </a:moveTo>
                    <a:cubicBezTo>
                      <a:pt x="9" y="24"/>
                      <a:pt x="5" y="22"/>
                      <a:pt x="3" y="18"/>
                    </a:cubicBezTo>
                    <a:cubicBezTo>
                      <a:pt x="0" y="12"/>
                      <a:pt x="2" y="4"/>
                      <a:pt x="8" y="1"/>
                    </a:cubicBezTo>
                    <a:cubicBezTo>
                      <a:pt x="10" y="0"/>
                      <a:pt x="12" y="0"/>
                      <a:pt x="14" y="0"/>
                    </a:cubicBezTo>
                    <a:cubicBezTo>
                      <a:pt x="19" y="0"/>
                      <a:pt x="23" y="2"/>
                      <a:pt x="25" y="6"/>
                    </a:cubicBezTo>
                    <a:cubicBezTo>
                      <a:pt x="26" y="9"/>
                      <a:pt x="27" y="12"/>
                      <a:pt x="26" y="15"/>
                    </a:cubicBezTo>
                    <a:cubicBezTo>
                      <a:pt x="25" y="19"/>
                      <a:pt x="23" y="21"/>
                      <a:pt x="20" y="23"/>
                    </a:cubicBezTo>
                    <a:cubicBezTo>
                      <a:pt x="18" y="24"/>
                      <a:pt x="16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2" y="8"/>
                    </a:cubicBezTo>
                    <a:cubicBezTo>
                      <a:pt x="10" y="9"/>
                      <a:pt x="9" y="12"/>
                      <a:pt x="10" y="14"/>
                    </a:cubicBezTo>
                    <a:cubicBezTo>
                      <a:pt x="11" y="15"/>
                      <a:pt x="12" y="16"/>
                      <a:pt x="14" y="16"/>
                    </a:cubicBezTo>
                    <a:cubicBezTo>
                      <a:pt x="14" y="16"/>
                      <a:pt x="15" y="16"/>
                      <a:pt x="16" y="16"/>
                    </a:cubicBezTo>
                    <a:cubicBezTo>
                      <a:pt x="17" y="15"/>
                      <a:pt x="18" y="14"/>
                      <a:pt x="18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04" name="Freeform 350"/>
              <p:cNvSpPr>
                <a:spLocks noEditPoints="1"/>
              </p:cNvSpPr>
              <p:nvPr/>
            </p:nvSpPr>
            <p:spPr bwMode="auto">
              <a:xfrm>
                <a:off x="-4143376" y="3749675"/>
                <a:ext cx="53975" cy="57150"/>
              </a:xfrm>
              <a:custGeom>
                <a:avLst/>
                <a:gdLst>
                  <a:gd name="T0" fmla="*/ 13 w 25"/>
                  <a:gd name="T1" fmla="*/ 26 h 26"/>
                  <a:gd name="T2" fmla="*/ 2 w 25"/>
                  <a:gd name="T3" fmla="*/ 17 h 26"/>
                  <a:gd name="T4" fmla="*/ 9 w 25"/>
                  <a:gd name="T5" fmla="*/ 2 h 26"/>
                  <a:gd name="T6" fmla="*/ 23 w 25"/>
                  <a:gd name="T7" fmla="*/ 10 h 26"/>
                  <a:gd name="T8" fmla="*/ 23 w 25"/>
                  <a:gd name="T9" fmla="*/ 20 h 26"/>
                  <a:gd name="T10" fmla="*/ 17 w 25"/>
                  <a:gd name="T11" fmla="*/ 25 h 26"/>
                  <a:gd name="T12" fmla="*/ 13 w 25"/>
                  <a:gd name="T13" fmla="*/ 26 h 26"/>
                  <a:gd name="T14" fmla="*/ 12 w 25"/>
                  <a:gd name="T15" fmla="*/ 10 h 26"/>
                  <a:gd name="T16" fmla="*/ 11 w 25"/>
                  <a:gd name="T17" fmla="*/ 10 h 26"/>
                  <a:gd name="T18" fmla="*/ 10 w 25"/>
                  <a:gd name="T19" fmla="*/ 15 h 26"/>
                  <a:gd name="T20" fmla="*/ 14 w 25"/>
                  <a:gd name="T21" fmla="*/ 17 h 26"/>
                  <a:gd name="T22" fmla="*/ 16 w 25"/>
                  <a:gd name="T23" fmla="*/ 16 h 26"/>
                  <a:gd name="T24" fmla="*/ 16 w 25"/>
                  <a:gd name="T25" fmla="*/ 13 h 26"/>
                  <a:gd name="T26" fmla="*/ 12 w 25"/>
                  <a:gd name="T27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6">
                    <a:moveTo>
                      <a:pt x="13" y="26"/>
                    </a:moveTo>
                    <a:cubicBezTo>
                      <a:pt x="8" y="26"/>
                      <a:pt x="4" y="22"/>
                      <a:pt x="2" y="17"/>
                    </a:cubicBezTo>
                    <a:cubicBezTo>
                      <a:pt x="0" y="11"/>
                      <a:pt x="3" y="4"/>
                      <a:pt x="9" y="2"/>
                    </a:cubicBezTo>
                    <a:cubicBezTo>
                      <a:pt x="15" y="0"/>
                      <a:pt x="21" y="4"/>
                      <a:pt x="23" y="10"/>
                    </a:cubicBezTo>
                    <a:cubicBezTo>
                      <a:pt x="25" y="13"/>
                      <a:pt x="24" y="17"/>
                      <a:pt x="23" y="20"/>
                    </a:cubicBezTo>
                    <a:cubicBezTo>
                      <a:pt x="22" y="22"/>
                      <a:pt x="19" y="24"/>
                      <a:pt x="17" y="25"/>
                    </a:cubicBezTo>
                    <a:cubicBezTo>
                      <a:pt x="15" y="26"/>
                      <a:pt x="14" y="26"/>
                      <a:pt x="13" y="26"/>
                    </a:cubicBezTo>
                    <a:close/>
                    <a:moveTo>
                      <a:pt x="12" y="10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0" y="10"/>
                      <a:pt x="9" y="13"/>
                      <a:pt x="10" y="15"/>
                    </a:cubicBezTo>
                    <a:cubicBezTo>
                      <a:pt x="10" y="17"/>
                      <a:pt x="12" y="18"/>
                      <a:pt x="14" y="17"/>
                    </a:cubicBezTo>
                    <a:cubicBezTo>
                      <a:pt x="15" y="17"/>
                      <a:pt x="15" y="17"/>
                      <a:pt x="16" y="16"/>
                    </a:cubicBezTo>
                    <a:cubicBezTo>
                      <a:pt x="16" y="15"/>
                      <a:pt x="16" y="14"/>
                      <a:pt x="16" y="13"/>
                    </a:cubicBezTo>
                    <a:cubicBezTo>
                      <a:pt x="15" y="11"/>
                      <a:pt x="14" y="10"/>
                      <a:pt x="1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05" name="Freeform 351"/>
              <p:cNvSpPr>
                <a:spLocks noEditPoints="1"/>
              </p:cNvSpPr>
              <p:nvPr/>
            </p:nvSpPr>
            <p:spPr bwMode="auto">
              <a:xfrm>
                <a:off x="-4173539" y="3762375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2 w 25"/>
                  <a:gd name="T3" fmla="*/ 15 h 24"/>
                  <a:gd name="T4" fmla="*/ 9 w 25"/>
                  <a:gd name="T5" fmla="*/ 1 h 24"/>
                  <a:gd name="T6" fmla="*/ 14 w 25"/>
                  <a:gd name="T7" fmla="*/ 0 h 24"/>
                  <a:gd name="T8" fmla="*/ 18 w 25"/>
                  <a:gd name="T9" fmla="*/ 2 h 24"/>
                  <a:gd name="T10" fmla="*/ 24 w 25"/>
                  <a:gd name="T11" fmla="*/ 9 h 24"/>
                  <a:gd name="T12" fmla="*/ 23 w 25"/>
                  <a:gd name="T13" fmla="*/ 18 h 24"/>
                  <a:gd name="T14" fmla="*/ 21 w 25"/>
                  <a:gd name="T15" fmla="*/ 22 h 24"/>
                  <a:gd name="T16" fmla="*/ 16 w 25"/>
                  <a:gd name="T17" fmla="*/ 24 h 24"/>
                  <a:gd name="T18" fmla="*/ 13 w 25"/>
                  <a:gd name="T19" fmla="*/ 24 h 24"/>
                  <a:gd name="T20" fmla="*/ 12 w 25"/>
                  <a:gd name="T21" fmla="*/ 8 h 24"/>
                  <a:gd name="T22" fmla="*/ 12 w 25"/>
                  <a:gd name="T23" fmla="*/ 8 h 24"/>
                  <a:gd name="T24" fmla="*/ 10 w 25"/>
                  <a:gd name="T25" fmla="*/ 13 h 24"/>
                  <a:gd name="T26" fmla="*/ 14 w 25"/>
                  <a:gd name="T27" fmla="*/ 16 h 24"/>
                  <a:gd name="T28" fmla="*/ 15 w 25"/>
                  <a:gd name="T29" fmla="*/ 16 h 24"/>
                  <a:gd name="T30" fmla="*/ 16 w 25"/>
                  <a:gd name="T31" fmla="*/ 14 h 24"/>
                  <a:gd name="T32" fmla="*/ 16 w 25"/>
                  <a:gd name="T33" fmla="*/ 11 h 24"/>
                  <a:gd name="T34" fmla="*/ 14 w 25"/>
                  <a:gd name="T35" fmla="*/ 9 h 24"/>
                  <a:gd name="T36" fmla="*/ 13 w 25"/>
                  <a:gd name="T37" fmla="*/ 8 h 24"/>
                  <a:gd name="T38" fmla="*/ 12 w 25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8" y="24"/>
                      <a:pt x="3" y="21"/>
                      <a:pt x="2" y="15"/>
                    </a:cubicBezTo>
                    <a:cubicBezTo>
                      <a:pt x="0" y="9"/>
                      <a:pt x="3" y="2"/>
                      <a:pt x="9" y="1"/>
                    </a:cubicBezTo>
                    <a:cubicBezTo>
                      <a:pt x="11" y="0"/>
                      <a:pt x="12" y="0"/>
                      <a:pt x="14" y="0"/>
                    </a:cubicBezTo>
                    <a:cubicBezTo>
                      <a:pt x="15" y="0"/>
                      <a:pt x="17" y="1"/>
                      <a:pt x="18" y="2"/>
                    </a:cubicBezTo>
                    <a:cubicBezTo>
                      <a:pt x="21" y="3"/>
                      <a:pt x="23" y="6"/>
                      <a:pt x="24" y="9"/>
                    </a:cubicBezTo>
                    <a:cubicBezTo>
                      <a:pt x="25" y="12"/>
                      <a:pt x="24" y="15"/>
                      <a:pt x="23" y="18"/>
                    </a:cubicBezTo>
                    <a:cubicBezTo>
                      <a:pt x="23" y="19"/>
                      <a:pt x="22" y="20"/>
                      <a:pt x="21" y="22"/>
                    </a:cubicBezTo>
                    <a:cubicBezTo>
                      <a:pt x="19" y="23"/>
                      <a:pt x="18" y="23"/>
                      <a:pt x="16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9"/>
                      <a:pt x="9" y="11"/>
                      <a:pt x="10" y="13"/>
                    </a:cubicBezTo>
                    <a:cubicBezTo>
                      <a:pt x="10" y="15"/>
                      <a:pt x="12" y="17"/>
                      <a:pt x="14" y="16"/>
                    </a:cubicBezTo>
                    <a:cubicBezTo>
                      <a:pt x="14" y="16"/>
                      <a:pt x="15" y="16"/>
                      <a:pt x="15" y="16"/>
                    </a:cubicBezTo>
                    <a:cubicBezTo>
                      <a:pt x="15" y="15"/>
                      <a:pt x="16" y="15"/>
                      <a:pt x="16" y="14"/>
                    </a:cubicBezTo>
                    <a:cubicBezTo>
                      <a:pt x="16" y="14"/>
                      <a:pt x="16" y="12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4" y="9"/>
                      <a:pt x="13" y="8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06" name="Freeform 352"/>
              <p:cNvSpPr>
                <a:spLocks noEditPoints="1"/>
              </p:cNvSpPr>
              <p:nvPr/>
            </p:nvSpPr>
            <p:spPr bwMode="auto">
              <a:xfrm>
                <a:off x="-4203701" y="3771900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2 w 25"/>
                  <a:gd name="T3" fmla="*/ 15 h 24"/>
                  <a:gd name="T4" fmla="*/ 10 w 25"/>
                  <a:gd name="T5" fmla="*/ 0 h 24"/>
                  <a:gd name="T6" fmla="*/ 12 w 25"/>
                  <a:gd name="T7" fmla="*/ 0 h 24"/>
                  <a:gd name="T8" fmla="*/ 18 w 25"/>
                  <a:gd name="T9" fmla="*/ 2 h 24"/>
                  <a:gd name="T10" fmla="*/ 24 w 25"/>
                  <a:gd name="T11" fmla="*/ 9 h 24"/>
                  <a:gd name="T12" fmla="*/ 23 w 25"/>
                  <a:gd name="T13" fmla="*/ 18 h 24"/>
                  <a:gd name="T14" fmla="*/ 16 w 25"/>
                  <a:gd name="T15" fmla="*/ 24 h 24"/>
                  <a:gd name="T16" fmla="*/ 13 w 25"/>
                  <a:gd name="T17" fmla="*/ 24 h 24"/>
                  <a:gd name="T18" fmla="*/ 12 w 25"/>
                  <a:gd name="T19" fmla="*/ 8 h 24"/>
                  <a:gd name="T20" fmla="*/ 12 w 25"/>
                  <a:gd name="T21" fmla="*/ 8 h 24"/>
                  <a:gd name="T22" fmla="*/ 10 w 25"/>
                  <a:gd name="T23" fmla="*/ 13 h 24"/>
                  <a:gd name="T24" fmla="*/ 14 w 25"/>
                  <a:gd name="T25" fmla="*/ 16 h 24"/>
                  <a:gd name="T26" fmla="*/ 16 w 25"/>
                  <a:gd name="T27" fmla="*/ 14 h 24"/>
                  <a:gd name="T28" fmla="*/ 16 w 25"/>
                  <a:gd name="T29" fmla="*/ 11 h 24"/>
                  <a:gd name="T30" fmla="*/ 14 w 25"/>
                  <a:gd name="T31" fmla="*/ 9 h 24"/>
                  <a:gd name="T32" fmla="*/ 12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8" y="24"/>
                      <a:pt x="3" y="20"/>
                      <a:pt x="2" y="15"/>
                    </a:cubicBezTo>
                    <a:cubicBezTo>
                      <a:pt x="0" y="8"/>
                      <a:pt x="4" y="2"/>
                      <a:pt x="10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5" y="0"/>
                      <a:pt x="17" y="1"/>
                      <a:pt x="18" y="2"/>
                    </a:cubicBezTo>
                    <a:cubicBezTo>
                      <a:pt x="21" y="4"/>
                      <a:pt x="23" y="6"/>
                      <a:pt x="24" y="9"/>
                    </a:cubicBezTo>
                    <a:cubicBezTo>
                      <a:pt x="25" y="12"/>
                      <a:pt x="24" y="15"/>
                      <a:pt x="23" y="18"/>
                    </a:cubicBezTo>
                    <a:cubicBezTo>
                      <a:pt x="21" y="21"/>
                      <a:pt x="19" y="23"/>
                      <a:pt x="16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9"/>
                      <a:pt x="9" y="11"/>
                      <a:pt x="10" y="13"/>
                    </a:cubicBezTo>
                    <a:cubicBezTo>
                      <a:pt x="10" y="15"/>
                      <a:pt x="12" y="16"/>
                      <a:pt x="14" y="16"/>
                    </a:cubicBezTo>
                    <a:cubicBezTo>
                      <a:pt x="15" y="16"/>
                      <a:pt x="15" y="15"/>
                      <a:pt x="16" y="14"/>
                    </a:cubicBezTo>
                    <a:cubicBezTo>
                      <a:pt x="16" y="14"/>
                      <a:pt x="16" y="12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07" name="Freeform 353"/>
              <p:cNvSpPr>
                <a:spLocks noEditPoints="1"/>
              </p:cNvSpPr>
              <p:nvPr/>
            </p:nvSpPr>
            <p:spPr bwMode="auto">
              <a:xfrm>
                <a:off x="-4232276" y="3778250"/>
                <a:ext cx="50800" cy="50800"/>
              </a:xfrm>
              <a:custGeom>
                <a:avLst/>
                <a:gdLst>
                  <a:gd name="T0" fmla="*/ 12 w 23"/>
                  <a:gd name="T1" fmla="*/ 24 h 24"/>
                  <a:gd name="T2" fmla="*/ 0 w 23"/>
                  <a:gd name="T3" fmla="*/ 14 h 24"/>
                  <a:gd name="T4" fmla="*/ 2 w 23"/>
                  <a:gd name="T5" fmla="*/ 6 h 24"/>
                  <a:gd name="T6" fmla="*/ 9 w 23"/>
                  <a:gd name="T7" fmla="*/ 0 h 24"/>
                  <a:gd name="T8" fmla="*/ 11 w 23"/>
                  <a:gd name="T9" fmla="*/ 0 h 24"/>
                  <a:gd name="T10" fmla="*/ 23 w 23"/>
                  <a:gd name="T11" fmla="*/ 10 h 24"/>
                  <a:gd name="T12" fmla="*/ 21 w 23"/>
                  <a:gd name="T13" fmla="*/ 19 h 24"/>
                  <a:gd name="T14" fmla="*/ 14 w 23"/>
                  <a:gd name="T15" fmla="*/ 24 h 24"/>
                  <a:gd name="T16" fmla="*/ 14 w 23"/>
                  <a:gd name="T17" fmla="*/ 24 h 24"/>
                  <a:gd name="T18" fmla="*/ 12 w 23"/>
                  <a:gd name="T19" fmla="*/ 24 h 24"/>
                  <a:gd name="T20" fmla="*/ 11 w 23"/>
                  <a:gd name="T21" fmla="*/ 8 h 24"/>
                  <a:gd name="T22" fmla="*/ 11 w 23"/>
                  <a:gd name="T23" fmla="*/ 8 h 24"/>
                  <a:gd name="T24" fmla="*/ 11 w 23"/>
                  <a:gd name="T25" fmla="*/ 8 h 24"/>
                  <a:gd name="T26" fmla="*/ 9 w 23"/>
                  <a:gd name="T27" fmla="*/ 10 h 24"/>
                  <a:gd name="T28" fmla="*/ 8 w 23"/>
                  <a:gd name="T29" fmla="*/ 13 h 24"/>
                  <a:gd name="T30" fmla="*/ 12 w 23"/>
                  <a:gd name="T31" fmla="*/ 16 h 24"/>
                  <a:gd name="T32" fmla="*/ 14 w 23"/>
                  <a:gd name="T33" fmla="*/ 15 h 24"/>
                  <a:gd name="T34" fmla="*/ 15 w 23"/>
                  <a:gd name="T35" fmla="*/ 12 h 24"/>
                  <a:gd name="T36" fmla="*/ 11 w 23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cubicBezTo>
                      <a:pt x="6" y="24"/>
                      <a:pt x="1" y="20"/>
                      <a:pt x="0" y="14"/>
                    </a:cubicBezTo>
                    <a:cubicBezTo>
                      <a:pt x="0" y="11"/>
                      <a:pt x="0" y="8"/>
                      <a:pt x="2" y="6"/>
                    </a:cubicBezTo>
                    <a:cubicBezTo>
                      <a:pt x="4" y="3"/>
                      <a:pt x="6" y="1"/>
                      <a:pt x="9" y="0"/>
                    </a:cubicBezTo>
                    <a:cubicBezTo>
                      <a:pt x="10" y="0"/>
                      <a:pt x="11" y="0"/>
                      <a:pt x="11" y="0"/>
                    </a:cubicBezTo>
                    <a:cubicBezTo>
                      <a:pt x="17" y="0"/>
                      <a:pt x="21" y="4"/>
                      <a:pt x="23" y="10"/>
                    </a:cubicBezTo>
                    <a:cubicBezTo>
                      <a:pt x="23" y="13"/>
                      <a:pt x="23" y="17"/>
                      <a:pt x="21" y="19"/>
                    </a:cubicBezTo>
                    <a:cubicBezTo>
                      <a:pt x="19" y="22"/>
                      <a:pt x="17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3" y="24"/>
                      <a:pt x="13" y="24"/>
                      <a:pt x="12" y="24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5"/>
                      <a:pt x="11" y="17"/>
                      <a:pt x="12" y="16"/>
                    </a:cubicBezTo>
                    <a:cubicBezTo>
                      <a:pt x="13" y="16"/>
                      <a:pt x="14" y="15"/>
                      <a:pt x="14" y="15"/>
                    </a:cubicBezTo>
                    <a:cubicBezTo>
                      <a:pt x="15" y="14"/>
                      <a:pt x="15" y="13"/>
                      <a:pt x="15" y="12"/>
                    </a:cubicBezTo>
                    <a:cubicBezTo>
                      <a:pt x="14" y="10"/>
                      <a:pt x="13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08" name="Freeform 354"/>
              <p:cNvSpPr>
                <a:spLocks noEditPoints="1"/>
              </p:cNvSpPr>
              <p:nvPr/>
            </p:nvSpPr>
            <p:spPr bwMode="auto">
              <a:xfrm>
                <a:off x="-4264026" y="3784600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1 w 24"/>
                  <a:gd name="T3" fmla="*/ 13 h 24"/>
                  <a:gd name="T4" fmla="*/ 10 w 24"/>
                  <a:gd name="T5" fmla="*/ 0 h 24"/>
                  <a:gd name="T6" fmla="*/ 12 w 24"/>
                  <a:gd name="T7" fmla="*/ 0 h 24"/>
                  <a:gd name="T8" fmla="*/ 23 w 24"/>
                  <a:gd name="T9" fmla="*/ 10 h 24"/>
                  <a:gd name="T10" fmla="*/ 21 w 24"/>
                  <a:gd name="T11" fmla="*/ 19 h 24"/>
                  <a:gd name="T12" fmla="*/ 14 w 24"/>
                  <a:gd name="T13" fmla="*/ 24 h 24"/>
                  <a:gd name="T14" fmla="*/ 12 w 24"/>
                  <a:gd name="T15" fmla="*/ 24 h 24"/>
                  <a:gd name="T16" fmla="*/ 12 w 24"/>
                  <a:gd name="T17" fmla="*/ 8 h 24"/>
                  <a:gd name="T18" fmla="*/ 12 w 24"/>
                  <a:gd name="T19" fmla="*/ 8 h 24"/>
                  <a:gd name="T20" fmla="*/ 12 w 24"/>
                  <a:gd name="T21" fmla="*/ 8 h 24"/>
                  <a:gd name="T22" fmla="*/ 9 w 24"/>
                  <a:gd name="T23" fmla="*/ 12 h 24"/>
                  <a:gd name="T24" fmla="*/ 13 w 24"/>
                  <a:gd name="T25" fmla="*/ 16 h 24"/>
                  <a:gd name="T26" fmla="*/ 15 w 24"/>
                  <a:gd name="T27" fmla="*/ 15 h 24"/>
                  <a:gd name="T28" fmla="*/ 15 w 24"/>
                  <a:gd name="T29" fmla="*/ 11 h 24"/>
                  <a:gd name="T30" fmla="*/ 12 w 24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7" y="24"/>
                      <a:pt x="2" y="19"/>
                      <a:pt x="1" y="13"/>
                    </a:cubicBezTo>
                    <a:cubicBezTo>
                      <a:pt x="0" y="7"/>
                      <a:pt x="4" y="1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8" y="0"/>
                      <a:pt x="22" y="4"/>
                      <a:pt x="23" y="10"/>
                    </a:cubicBezTo>
                    <a:cubicBezTo>
                      <a:pt x="24" y="13"/>
                      <a:pt x="23" y="17"/>
                      <a:pt x="21" y="19"/>
                    </a:cubicBezTo>
                    <a:cubicBezTo>
                      <a:pt x="20" y="22"/>
                      <a:pt x="17" y="23"/>
                      <a:pt x="14" y="24"/>
                    </a:cubicBezTo>
                    <a:cubicBezTo>
                      <a:pt x="14" y="24"/>
                      <a:pt x="13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9" y="10"/>
                      <a:pt x="9" y="12"/>
                    </a:cubicBezTo>
                    <a:cubicBezTo>
                      <a:pt x="9" y="15"/>
                      <a:pt x="11" y="16"/>
                      <a:pt x="13" y="16"/>
                    </a:cubicBezTo>
                    <a:cubicBezTo>
                      <a:pt x="14" y="16"/>
                      <a:pt x="14" y="15"/>
                      <a:pt x="15" y="15"/>
                    </a:cubicBezTo>
                    <a:cubicBezTo>
                      <a:pt x="15" y="14"/>
                      <a:pt x="16" y="13"/>
                      <a:pt x="15" y="11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09" name="Freeform 355"/>
              <p:cNvSpPr>
                <a:spLocks noEditPoints="1"/>
              </p:cNvSpPr>
              <p:nvPr/>
            </p:nvSpPr>
            <p:spPr bwMode="auto">
              <a:xfrm>
                <a:off x="-4294189" y="3789363"/>
                <a:ext cx="49213" cy="50800"/>
              </a:xfrm>
              <a:custGeom>
                <a:avLst/>
                <a:gdLst>
                  <a:gd name="T0" fmla="*/ 12 w 23"/>
                  <a:gd name="T1" fmla="*/ 24 h 24"/>
                  <a:gd name="T2" fmla="*/ 4 w 23"/>
                  <a:gd name="T3" fmla="*/ 21 h 24"/>
                  <a:gd name="T4" fmla="*/ 0 w 23"/>
                  <a:gd name="T5" fmla="*/ 13 h 24"/>
                  <a:gd name="T6" fmla="*/ 3 w 23"/>
                  <a:gd name="T7" fmla="*/ 4 h 24"/>
                  <a:gd name="T8" fmla="*/ 10 w 23"/>
                  <a:gd name="T9" fmla="*/ 0 h 24"/>
                  <a:gd name="T10" fmla="*/ 12 w 23"/>
                  <a:gd name="T11" fmla="*/ 0 h 24"/>
                  <a:gd name="T12" fmla="*/ 23 w 23"/>
                  <a:gd name="T13" fmla="*/ 10 h 24"/>
                  <a:gd name="T14" fmla="*/ 21 w 23"/>
                  <a:gd name="T15" fmla="*/ 20 h 24"/>
                  <a:gd name="T16" fmla="*/ 13 w 23"/>
                  <a:gd name="T17" fmla="*/ 24 h 24"/>
                  <a:gd name="T18" fmla="*/ 12 w 23"/>
                  <a:gd name="T19" fmla="*/ 24 h 24"/>
                  <a:gd name="T20" fmla="*/ 12 w 23"/>
                  <a:gd name="T21" fmla="*/ 8 h 24"/>
                  <a:gd name="T22" fmla="*/ 11 w 23"/>
                  <a:gd name="T23" fmla="*/ 8 h 24"/>
                  <a:gd name="T24" fmla="*/ 9 w 23"/>
                  <a:gd name="T25" fmla="*/ 9 h 24"/>
                  <a:gd name="T26" fmla="*/ 9 w 23"/>
                  <a:gd name="T27" fmla="*/ 12 h 24"/>
                  <a:gd name="T28" fmla="*/ 10 w 23"/>
                  <a:gd name="T29" fmla="*/ 15 h 24"/>
                  <a:gd name="T30" fmla="*/ 12 w 23"/>
                  <a:gd name="T31" fmla="*/ 16 h 24"/>
                  <a:gd name="T32" fmla="*/ 14 w 23"/>
                  <a:gd name="T33" fmla="*/ 15 h 24"/>
                  <a:gd name="T34" fmla="*/ 15 w 23"/>
                  <a:gd name="T35" fmla="*/ 11 h 24"/>
                  <a:gd name="T36" fmla="*/ 12 w 23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cubicBezTo>
                      <a:pt x="9" y="24"/>
                      <a:pt x="6" y="23"/>
                      <a:pt x="4" y="21"/>
                    </a:cubicBezTo>
                    <a:cubicBezTo>
                      <a:pt x="2" y="19"/>
                      <a:pt x="1" y="16"/>
                      <a:pt x="0" y="13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5" y="2"/>
                      <a:pt x="7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7" y="0"/>
                      <a:pt x="22" y="4"/>
                      <a:pt x="23" y="10"/>
                    </a:cubicBezTo>
                    <a:cubicBezTo>
                      <a:pt x="23" y="14"/>
                      <a:pt x="23" y="17"/>
                      <a:pt x="21" y="20"/>
                    </a:cubicBezTo>
                    <a:cubicBezTo>
                      <a:pt x="19" y="22"/>
                      <a:pt x="16" y="24"/>
                      <a:pt x="13" y="24"/>
                    </a:cubicBezTo>
                    <a:cubicBezTo>
                      <a:pt x="13" y="24"/>
                      <a:pt x="12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0" y="8"/>
                      <a:pt x="9" y="9"/>
                    </a:cubicBezTo>
                    <a:cubicBezTo>
                      <a:pt x="9" y="10"/>
                      <a:pt x="8" y="11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5"/>
                    </a:cubicBezTo>
                    <a:cubicBezTo>
                      <a:pt x="15" y="14"/>
                      <a:pt x="15" y="13"/>
                      <a:pt x="15" y="11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10" name="Freeform 356"/>
              <p:cNvSpPr>
                <a:spLocks noEditPoints="1"/>
              </p:cNvSpPr>
              <p:nvPr/>
            </p:nvSpPr>
            <p:spPr bwMode="auto">
              <a:xfrm>
                <a:off x="-4143376" y="3789363"/>
                <a:ext cx="55563" cy="53975"/>
              </a:xfrm>
              <a:custGeom>
                <a:avLst/>
                <a:gdLst>
                  <a:gd name="T0" fmla="*/ 14 w 26"/>
                  <a:gd name="T1" fmla="*/ 25 h 25"/>
                  <a:gd name="T2" fmla="*/ 2 w 26"/>
                  <a:gd name="T3" fmla="*/ 16 h 25"/>
                  <a:gd name="T4" fmla="*/ 10 w 26"/>
                  <a:gd name="T5" fmla="*/ 1 h 25"/>
                  <a:gd name="T6" fmla="*/ 13 w 26"/>
                  <a:gd name="T7" fmla="*/ 0 h 25"/>
                  <a:gd name="T8" fmla="*/ 25 w 26"/>
                  <a:gd name="T9" fmla="*/ 9 h 25"/>
                  <a:gd name="T10" fmla="*/ 24 w 26"/>
                  <a:gd name="T11" fmla="*/ 18 h 25"/>
                  <a:gd name="T12" fmla="*/ 17 w 26"/>
                  <a:gd name="T13" fmla="*/ 24 h 25"/>
                  <a:gd name="T14" fmla="*/ 14 w 26"/>
                  <a:gd name="T15" fmla="*/ 25 h 25"/>
                  <a:gd name="T16" fmla="*/ 13 w 26"/>
                  <a:gd name="T17" fmla="*/ 8 h 25"/>
                  <a:gd name="T18" fmla="*/ 12 w 26"/>
                  <a:gd name="T19" fmla="*/ 9 h 25"/>
                  <a:gd name="T20" fmla="*/ 10 w 26"/>
                  <a:gd name="T21" fmla="*/ 14 h 25"/>
                  <a:gd name="T22" fmla="*/ 15 w 26"/>
                  <a:gd name="T23" fmla="*/ 16 h 25"/>
                  <a:gd name="T24" fmla="*/ 17 w 26"/>
                  <a:gd name="T25" fmla="*/ 14 h 25"/>
                  <a:gd name="T26" fmla="*/ 17 w 26"/>
                  <a:gd name="T27" fmla="*/ 11 h 25"/>
                  <a:gd name="T28" fmla="*/ 13 w 26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4" y="25"/>
                    </a:moveTo>
                    <a:cubicBezTo>
                      <a:pt x="9" y="25"/>
                      <a:pt x="4" y="21"/>
                      <a:pt x="2" y="16"/>
                    </a:cubicBezTo>
                    <a:cubicBezTo>
                      <a:pt x="0" y="10"/>
                      <a:pt x="4" y="3"/>
                      <a:pt x="10" y="1"/>
                    </a:cubicBezTo>
                    <a:cubicBezTo>
                      <a:pt x="11" y="1"/>
                      <a:pt x="12" y="0"/>
                      <a:pt x="13" y="0"/>
                    </a:cubicBezTo>
                    <a:cubicBezTo>
                      <a:pt x="18" y="0"/>
                      <a:pt x="23" y="4"/>
                      <a:pt x="25" y="9"/>
                    </a:cubicBezTo>
                    <a:cubicBezTo>
                      <a:pt x="26" y="12"/>
                      <a:pt x="26" y="15"/>
                      <a:pt x="24" y="18"/>
                    </a:cubicBezTo>
                    <a:cubicBezTo>
                      <a:pt x="23" y="21"/>
                      <a:pt x="20" y="23"/>
                      <a:pt x="17" y="24"/>
                    </a:cubicBezTo>
                    <a:cubicBezTo>
                      <a:pt x="16" y="24"/>
                      <a:pt x="15" y="25"/>
                      <a:pt x="14" y="25"/>
                    </a:cubicBezTo>
                    <a:close/>
                    <a:moveTo>
                      <a:pt x="13" y="8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9" y="12"/>
                      <a:pt x="10" y="14"/>
                    </a:cubicBezTo>
                    <a:cubicBezTo>
                      <a:pt x="11" y="16"/>
                      <a:pt x="13" y="17"/>
                      <a:pt x="15" y="16"/>
                    </a:cubicBezTo>
                    <a:cubicBezTo>
                      <a:pt x="16" y="16"/>
                      <a:pt x="16" y="15"/>
                      <a:pt x="17" y="14"/>
                    </a:cubicBezTo>
                    <a:cubicBezTo>
                      <a:pt x="17" y="14"/>
                      <a:pt x="17" y="12"/>
                      <a:pt x="17" y="11"/>
                    </a:cubicBezTo>
                    <a:cubicBezTo>
                      <a:pt x="16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11" name="Freeform 357"/>
              <p:cNvSpPr>
                <a:spLocks noEditPoints="1"/>
              </p:cNvSpPr>
              <p:nvPr/>
            </p:nvSpPr>
            <p:spPr bwMode="auto">
              <a:xfrm>
                <a:off x="-4173539" y="3798888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2 w 25"/>
                  <a:gd name="T3" fmla="*/ 15 h 24"/>
                  <a:gd name="T4" fmla="*/ 10 w 25"/>
                  <a:gd name="T5" fmla="*/ 0 h 24"/>
                  <a:gd name="T6" fmla="*/ 13 w 25"/>
                  <a:gd name="T7" fmla="*/ 0 h 24"/>
                  <a:gd name="T8" fmla="*/ 24 w 25"/>
                  <a:gd name="T9" fmla="*/ 9 h 24"/>
                  <a:gd name="T10" fmla="*/ 23 w 25"/>
                  <a:gd name="T11" fmla="*/ 18 h 24"/>
                  <a:gd name="T12" fmla="*/ 16 w 25"/>
                  <a:gd name="T13" fmla="*/ 24 h 24"/>
                  <a:gd name="T14" fmla="*/ 13 w 25"/>
                  <a:gd name="T15" fmla="*/ 24 h 24"/>
                  <a:gd name="T16" fmla="*/ 13 w 25"/>
                  <a:gd name="T17" fmla="*/ 8 h 24"/>
                  <a:gd name="T18" fmla="*/ 12 w 25"/>
                  <a:gd name="T19" fmla="*/ 8 h 24"/>
                  <a:gd name="T20" fmla="*/ 9 w 25"/>
                  <a:gd name="T21" fmla="*/ 13 h 24"/>
                  <a:gd name="T22" fmla="*/ 14 w 25"/>
                  <a:gd name="T23" fmla="*/ 16 h 24"/>
                  <a:gd name="T24" fmla="*/ 16 w 25"/>
                  <a:gd name="T25" fmla="*/ 14 h 24"/>
                  <a:gd name="T26" fmla="*/ 16 w 25"/>
                  <a:gd name="T27" fmla="*/ 11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8" y="24"/>
                      <a:pt x="3" y="20"/>
                      <a:pt x="2" y="15"/>
                    </a:cubicBezTo>
                    <a:cubicBezTo>
                      <a:pt x="0" y="9"/>
                      <a:pt x="4" y="2"/>
                      <a:pt x="10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8" y="0"/>
                      <a:pt x="23" y="4"/>
                      <a:pt x="24" y="9"/>
                    </a:cubicBezTo>
                    <a:cubicBezTo>
                      <a:pt x="25" y="12"/>
                      <a:pt x="25" y="15"/>
                      <a:pt x="23" y="18"/>
                    </a:cubicBezTo>
                    <a:cubicBezTo>
                      <a:pt x="22" y="21"/>
                      <a:pt x="19" y="23"/>
                      <a:pt x="16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9"/>
                      <a:pt x="9" y="11"/>
                      <a:pt x="9" y="13"/>
                    </a:cubicBezTo>
                    <a:cubicBezTo>
                      <a:pt x="10" y="15"/>
                      <a:pt x="12" y="16"/>
                      <a:pt x="14" y="16"/>
                    </a:cubicBezTo>
                    <a:cubicBezTo>
                      <a:pt x="15" y="16"/>
                      <a:pt x="16" y="15"/>
                      <a:pt x="16" y="14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12" name="Freeform 358"/>
              <p:cNvSpPr>
                <a:spLocks noEditPoints="1"/>
              </p:cNvSpPr>
              <p:nvPr/>
            </p:nvSpPr>
            <p:spPr bwMode="auto">
              <a:xfrm>
                <a:off x="-4205289" y="3808413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2 w 25"/>
                  <a:gd name="T3" fmla="*/ 14 h 24"/>
                  <a:gd name="T4" fmla="*/ 10 w 25"/>
                  <a:gd name="T5" fmla="*/ 0 h 24"/>
                  <a:gd name="T6" fmla="*/ 13 w 25"/>
                  <a:gd name="T7" fmla="*/ 0 h 24"/>
                  <a:gd name="T8" fmla="*/ 24 w 25"/>
                  <a:gd name="T9" fmla="*/ 9 h 24"/>
                  <a:gd name="T10" fmla="*/ 23 w 25"/>
                  <a:gd name="T11" fmla="*/ 18 h 24"/>
                  <a:gd name="T12" fmla="*/ 16 w 25"/>
                  <a:gd name="T13" fmla="*/ 24 h 24"/>
                  <a:gd name="T14" fmla="*/ 13 w 25"/>
                  <a:gd name="T15" fmla="*/ 24 h 24"/>
                  <a:gd name="T16" fmla="*/ 13 w 25"/>
                  <a:gd name="T17" fmla="*/ 8 h 24"/>
                  <a:gd name="T18" fmla="*/ 12 w 25"/>
                  <a:gd name="T19" fmla="*/ 8 h 24"/>
                  <a:gd name="T20" fmla="*/ 10 w 25"/>
                  <a:gd name="T21" fmla="*/ 13 h 24"/>
                  <a:gd name="T22" fmla="*/ 14 w 25"/>
                  <a:gd name="T23" fmla="*/ 16 h 24"/>
                  <a:gd name="T24" fmla="*/ 16 w 25"/>
                  <a:gd name="T25" fmla="*/ 14 h 24"/>
                  <a:gd name="T26" fmla="*/ 17 w 25"/>
                  <a:gd name="T27" fmla="*/ 11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8" y="24"/>
                      <a:pt x="3" y="20"/>
                      <a:pt x="2" y="14"/>
                    </a:cubicBezTo>
                    <a:cubicBezTo>
                      <a:pt x="0" y="8"/>
                      <a:pt x="4" y="1"/>
                      <a:pt x="10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8" y="0"/>
                      <a:pt x="23" y="4"/>
                      <a:pt x="24" y="9"/>
                    </a:cubicBezTo>
                    <a:cubicBezTo>
                      <a:pt x="25" y="12"/>
                      <a:pt x="25" y="16"/>
                      <a:pt x="23" y="18"/>
                    </a:cubicBezTo>
                    <a:cubicBezTo>
                      <a:pt x="22" y="21"/>
                      <a:pt x="19" y="23"/>
                      <a:pt x="16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9" y="11"/>
                      <a:pt x="10" y="13"/>
                    </a:cubicBezTo>
                    <a:cubicBezTo>
                      <a:pt x="10" y="15"/>
                      <a:pt x="12" y="16"/>
                      <a:pt x="14" y="16"/>
                    </a:cubicBezTo>
                    <a:cubicBezTo>
                      <a:pt x="15" y="16"/>
                      <a:pt x="16" y="15"/>
                      <a:pt x="16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6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13" name="Freeform 359"/>
              <p:cNvSpPr>
                <a:spLocks noEditPoints="1"/>
              </p:cNvSpPr>
              <p:nvPr/>
            </p:nvSpPr>
            <p:spPr bwMode="auto">
              <a:xfrm>
                <a:off x="-4235451" y="3814763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1 w 24"/>
                  <a:gd name="T3" fmla="*/ 14 h 24"/>
                  <a:gd name="T4" fmla="*/ 10 w 24"/>
                  <a:gd name="T5" fmla="*/ 0 h 24"/>
                  <a:gd name="T6" fmla="*/ 19 w 24"/>
                  <a:gd name="T7" fmla="*/ 2 h 24"/>
                  <a:gd name="T8" fmla="*/ 24 w 24"/>
                  <a:gd name="T9" fmla="*/ 10 h 24"/>
                  <a:gd name="T10" fmla="*/ 22 w 24"/>
                  <a:gd name="T11" fmla="*/ 19 h 24"/>
                  <a:gd name="T12" fmla="*/ 14 w 24"/>
                  <a:gd name="T13" fmla="*/ 24 h 24"/>
                  <a:gd name="T14" fmla="*/ 12 w 24"/>
                  <a:gd name="T15" fmla="*/ 24 h 24"/>
                  <a:gd name="T16" fmla="*/ 12 w 24"/>
                  <a:gd name="T17" fmla="*/ 8 h 24"/>
                  <a:gd name="T18" fmla="*/ 11 w 24"/>
                  <a:gd name="T19" fmla="*/ 8 h 24"/>
                  <a:gd name="T20" fmla="*/ 9 w 24"/>
                  <a:gd name="T21" fmla="*/ 13 h 24"/>
                  <a:gd name="T22" fmla="*/ 13 w 24"/>
                  <a:gd name="T23" fmla="*/ 16 h 24"/>
                  <a:gd name="T24" fmla="*/ 15 w 24"/>
                  <a:gd name="T25" fmla="*/ 15 h 24"/>
                  <a:gd name="T26" fmla="*/ 16 w 24"/>
                  <a:gd name="T27" fmla="*/ 11 h 24"/>
                  <a:gd name="T28" fmla="*/ 14 w 24"/>
                  <a:gd name="T29" fmla="*/ 9 h 24"/>
                  <a:gd name="T30" fmla="*/ 12 w 24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6" y="24"/>
                      <a:pt x="2" y="20"/>
                      <a:pt x="1" y="14"/>
                    </a:cubicBezTo>
                    <a:cubicBezTo>
                      <a:pt x="0" y="8"/>
                      <a:pt x="4" y="1"/>
                      <a:pt x="10" y="0"/>
                    </a:cubicBezTo>
                    <a:cubicBezTo>
                      <a:pt x="13" y="0"/>
                      <a:pt x="16" y="0"/>
                      <a:pt x="19" y="2"/>
                    </a:cubicBezTo>
                    <a:cubicBezTo>
                      <a:pt x="21" y="4"/>
                      <a:pt x="23" y="7"/>
                      <a:pt x="24" y="10"/>
                    </a:cubicBezTo>
                    <a:cubicBezTo>
                      <a:pt x="24" y="13"/>
                      <a:pt x="24" y="16"/>
                      <a:pt x="22" y="19"/>
                    </a:cubicBezTo>
                    <a:cubicBezTo>
                      <a:pt x="20" y="22"/>
                      <a:pt x="18" y="23"/>
                      <a:pt x="14" y="24"/>
                    </a:cubicBezTo>
                    <a:cubicBezTo>
                      <a:pt x="14" y="24"/>
                      <a:pt x="13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9" y="8"/>
                      <a:pt x="8" y="11"/>
                      <a:pt x="9" y="13"/>
                    </a:cubicBezTo>
                    <a:cubicBezTo>
                      <a:pt x="9" y="15"/>
                      <a:pt x="11" y="16"/>
                      <a:pt x="13" y="16"/>
                    </a:cubicBezTo>
                    <a:cubicBezTo>
                      <a:pt x="14" y="16"/>
                      <a:pt x="15" y="15"/>
                      <a:pt x="15" y="15"/>
                    </a:cubicBezTo>
                    <a:cubicBezTo>
                      <a:pt x="16" y="14"/>
                      <a:pt x="16" y="13"/>
                      <a:pt x="16" y="11"/>
                    </a:cubicBezTo>
                    <a:cubicBezTo>
                      <a:pt x="15" y="10"/>
                      <a:pt x="15" y="9"/>
                      <a:pt x="14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14" name="Freeform 360"/>
              <p:cNvSpPr>
                <a:spLocks noEditPoints="1"/>
              </p:cNvSpPr>
              <p:nvPr/>
            </p:nvSpPr>
            <p:spPr bwMode="auto">
              <a:xfrm>
                <a:off x="-4268789" y="3819525"/>
                <a:ext cx="52388" cy="52388"/>
              </a:xfrm>
              <a:custGeom>
                <a:avLst/>
                <a:gdLst>
                  <a:gd name="T0" fmla="*/ 12 w 24"/>
                  <a:gd name="T1" fmla="*/ 25 h 25"/>
                  <a:gd name="T2" fmla="*/ 0 w 24"/>
                  <a:gd name="T3" fmla="*/ 14 h 25"/>
                  <a:gd name="T4" fmla="*/ 10 w 24"/>
                  <a:gd name="T5" fmla="*/ 1 h 25"/>
                  <a:gd name="T6" fmla="*/ 12 w 24"/>
                  <a:gd name="T7" fmla="*/ 0 h 25"/>
                  <a:gd name="T8" fmla="*/ 24 w 24"/>
                  <a:gd name="T9" fmla="*/ 11 h 25"/>
                  <a:gd name="T10" fmla="*/ 21 w 24"/>
                  <a:gd name="T11" fmla="*/ 20 h 25"/>
                  <a:gd name="T12" fmla="*/ 14 w 24"/>
                  <a:gd name="T13" fmla="*/ 25 h 25"/>
                  <a:gd name="T14" fmla="*/ 12 w 24"/>
                  <a:gd name="T15" fmla="*/ 25 h 25"/>
                  <a:gd name="T16" fmla="*/ 12 w 24"/>
                  <a:gd name="T17" fmla="*/ 9 h 25"/>
                  <a:gd name="T18" fmla="*/ 11 w 24"/>
                  <a:gd name="T19" fmla="*/ 9 h 25"/>
                  <a:gd name="T20" fmla="*/ 8 w 24"/>
                  <a:gd name="T21" fmla="*/ 13 h 25"/>
                  <a:gd name="T22" fmla="*/ 13 w 24"/>
                  <a:gd name="T23" fmla="*/ 17 h 25"/>
                  <a:gd name="T24" fmla="*/ 15 w 24"/>
                  <a:gd name="T25" fmla="*/ 15 h 25"/>
                  <a:gd name="T26" fmla="*/ 16 w 24"/>
                  <a:gd name="T27" fmla="*/ 12 h 25"/>
                  <a:gd name="T28" fmla="*/ 12 w 24"/>
                  <a:gd name="T29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6" y="25"/>
                      <a:pt x="1" y="20"/>
                      <a:pt x="0" y="14"/>
                    </a:cubicBezTo>
                    <a:cubicBezTo>
                      <a:pt x="0" y="7"/>
                      <a:pt x="4" y="1"/>
                      <a:pt x="10" y="1"/>
                    </a:cubicBezTo>
                    <a:cubicBezTo>
                      <a:pt x="11" y="1"/>
                      <a:pt x="11" y="0"/>
                      <a:pt x="12" y="0"/>
                    </a:cubicBezTo>
                    <a:cubicBezTo>
                      <a:pt x="18" y="0"/>
                      <a:pt x="23" y="5"/>
                      <a:pt x="24" y="11"/>
                    </a:cubicBezTo>
                    <a:cubicBezTo>
                      <a:pt x="24" y="14"/>
                      <a:pt x="23" y="18"/>
                      <a:pt x="21" y="20"/>
                    </a:cubicBezTo>
                    <a:cubicBezTo>
                      <a:pt x="19" y="23"/>
                      <a:pt x="17" y="24"/>
                      <a:pt x="14" y="25"/>
                    </a:cubicBezTo>
                    <a:cubicBezTo>
                      <a:pt x="13" y="25"/>
                      <a:pt x="13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1" y="9"/>
                      <a:pt x="11" y="9"/>
                    </a:cubicBezTo>
                    <a:cubicBezTo>
                      <a:pt x="10" y="9"/>
                      <a:pt x="8" y="11"/>
                      <a:pt x="8" y="13"/>
                    </a:cubicBezTo>
                    <a:cubicBezTo>
                      <a:pt x="9" y="15"/>
                      <a:pt x="11" y="17"/>
                      <a:pt x="13" y="17"/>
                    </a:cubicBezTo>
                    <a:cubicBezTo>
                      <a:pt x="14" y="16"/>
                      <a:pt x="14" y="16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5" y="10"/>
                      <a:pt x="14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15" name="Freeform 361"/>
              <p:cNvSpPr>
                <a:spLocks noEditPoints="1"/>
              </p:cNvSpPr>
              <p:nvPr/>
            </p:nvSpPr>
            <p:spPr bwMode="auto">
              <a:xfrm>
                <a:off x="-4148139" y="3827463"/>
                <a:ext cx="57150" cy="53975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6 h 25"/>
                  <a:gd name="T4" fmla="*/ 9 w 26"/>
                  <a:gd name="T5" fmla="*/ 1 h 25"/>
                  <a:gd name="T6" fmla="*/ 13 w 26"/>
                  <a:gd name="T7" fmla="*/ 0 h 25"/>
                  <a:gd name="T8" fmla="*/ 25 w 26"/>
                  <a:gd name="T9" fmla="*/ 9 h 25"/>
                  <a:gd name="T10" fmla="*/ 24 w 26"/>
                  <a:gd name="T11" fmla="*/ 18 h 25"/>
                  <a:gd name="T12" fmla="*/ 17 w 26"/>
                  <a:gd name="T13" fmla="*/ 24 h 25"/>
                  <a:gd name="T14" fmla="*/ 17 w 26"/>
                  <a:gd name="T15" fmla="*/ 24 h 25"/>
                  <a:gd name="T16" fmla="*/ 13 w 26"/>
                  <a:gd name="T17" fmla="*/ 25 h 25"/>
                  <a:gd name="T18" fmla="*/ 13 w 26"/>
                  <a:gd name="T19" fmla="*/ 8 h 25"/>
                  <a:gd name="T20" fmla="*/ 12 w 26"/>
                  <a:gd name="T21" fmla="*/ 9 h 25"/>
                  <a:gd name="T22" fmla="*/ 12 w 26"/>
                  <a:gd name="T23" fmla="*/ 9 h 25"/>
                  <a:gd name="T24" fmla="*/ 9 w 26"/>
                  <a:gd name="T25" fmla="*/ 14 h 25"/>
                  <a:gd name="T26" fmla="*/ 14 w 26"/>
                  <a:gd name="T27" fmla="*/ 16 h 25"/>
                  <a:gd name="T28" fmla="*/ 17 w 26"/>
                  <a:gd name="T29" fmla="*/ 14 h 25"/>
                  <a:gd name="T30" fmla="*/ 17 w 26"/>
                  <a:gd name="T31" fmla="*/ 11 h 25"/>
                  <a:gd name="T32" fmla="*/ 13 w 26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8" y="25"/>
                      <a:pt x="3" y="21"/>
                      <a:pt x="1" y="16"/>
                    </a:cubicBezTo>
                    <a:cubicBezTo>
                      <a:pt x="0" y="9"/>
                      <a:pt x="3" y="3"/>
                      <a:pt x="9" y="1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8" y="0"/>
                      <a:pt x="23" y="4"/>
                      <a:pt x="25" y="9"/>
                    </a:cubicBezTo>
                    <a:cubicBezTo>
                      <a:pt x="26" y="12"/>
                      <a:pt x="25" y="15"/>
                      <a:pt x="24" y="18"/>
                    </a:cubicBezTo>
                    <a:cubicBezTo>
                      <a:pt x="22" y="21"/>
                      <a:pt x="20" y="23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6" y="24"/>
                      <a:pt x="14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9" y="11"/>
                      <a:pt x="9" y="14"/>
                    </a:cubicBezTo>
                    <a:cubicBezTo>
                      <a:pt x="10" y="16"/>
                      <a:pt x="12" y="17"/>
                      <a:pt x="14" y="16"/>
                    </a:cubicBezTo>
                    <a:cubicBezTo>
                      <a:pt x="15" y="16"/>
                      <a:pt x="16" y="15"/>
                      <a:pt x="17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16" name="Freeform 362"/>
              <p:cNvSpPr>
                <a:spLocks noEditPoints="1"/>
              </p:cNvSpPr>
              <p:nvPr/>
            </p:nvSpPr>
            <p:spPr bwMode="auto">
              <a:xfrm>
                <a:off x="-4181476" y="3838575"/>
                <a:ext cx="55563" cy="50800"/>
              </a:xfrm>
              <a:custGeom>
                <a:avLst/>
                <a:gdLst>
                  <a:gd name="T0" fmla="*/ 14 w 26"/>
                  <a:gd name="T1" fmla="*/ 24 h 24"/>
                  <a:gd name="T2" fmla="*/ 2 w 26"/>
                  <a:gd name="T3" fmla="*/ 15 h 24"/>
                  <a:gd name="T4" fmla="*/ 11 w 26"/>
                  <a:gd name="T5" fmla="*/ 0 h 24"/>
                  <a:gd name="T6" fmla="*/ 14 w 26"/>
                  <a:gd name="T7" fmla="*/ 0 h 24"/>
                  <a:gd name="T8" fmla="*/ 25 w 26"/>
                  <a:gd name="T9" fmla="*/ 8 h 24"/>
                  <a:gd name="T10" fmla="*/ 24 w 26"/>
                  <a:gd name="T11" fmla="*/ 18 h 24"/>
                  <a:gd name="T12" fmla="*/ 17 w 26"/>
                  <a:gd name="T13" fmla="*/ 24 h 24"/>
                  <a:gd name="T14" fmla="*/ 14 w 26"/>
                  <a:gd name="T15" fmla="*/ 24 h 24"/>
                  <a:gd name="T16" fmla="*/ 14 w 26"/>
                  <a:gd name="T17" fmla="*/ 8 h 24"/>
                  <a:gd name="T18" fmla="*/ 13 w 26"/>
                  <a:gd name="T19" fmla="*/ 8 h 24"/>
                  <a:gd name="T20" fmla="*/ 10 w 26"/>
                  <a:gd name="T21" fmla="*/ 13 h 24"/>
                  <a:gd name="T22" fmla="*/ 15 w 26"/>
                  <a:gd name="T23" fmla="*/ 16 h 24"/>
                  <a:gd name="T24" fmla="*/ 17 w 26"/>
                  <a:gd name="T25" fmla="*/ 14 h 24"/>
                  <a:gd name="T26" fmla="*/ 17 w 26"/>
                  <a:gd name="T27" fmla="*/ 11 h 24"/>
                  <a:gd name="T28" fmla="*/ 14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8" y="24"/>
                      <a:pt x="3" y="20"/>
                      <a:pt x="2" y="15"/>
                    </a:cubicBezTo>
                    <a:cubicBezTo>
                      <a:pt x="0" y="8"/>
                      <a:pt x="4" y="2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9" y="0"/>
                      <a:pt x="24" y="3"/>
                      <a:pt x="25" y="8"/>
                    </a:cubicBezTo>
                    <a:cubicBezTo>
                      <a:pt x="26" y="12"/>
                      <a:pt x="26" y="15"/>
                      <a:pt x="24" y="18"/>
                    </a:cubicBezTo>
                    <a:cubicBezTo>
                      <a:pt x="23" y="21"/>
                      <a:pt x="20" y="23"/>
                      <a:pt x="17" y="24"/>
                    </a:cubicBezTo>
                    <a:cubicBezTo>
                      <a:pt x="16" y="24"/>
                      <a:pt x="15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9" y="11"/>
                      <a:pt x="10" y="13"/>
                    </a:cubicBezTo>
                    <a:cubicBezTo>
                      <a:pt x="10" y="15"/>
                      <a:pt x="13" y="16"/>
                      <a:pt x="15" y="16"/>
                    </a:cubicBezTo>
                    <a:cubicBezTo>
                      <a:pt x="16" y="15"/>
                      <a:pt x="17" y="15"/>
                      <a:pt x="17" y="14"/>
                    </a:cubicBezTo>
                    <a:cubicBezTo>
                      <a:pt x="18" y="13"/>
                      <a:pt x="18" y="12"/>
                      <a:pt x="17" y="11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17" name="Freeform 363"/>
              <p:cNvSpPr>
                <a:spLocks noEditPoints="1"/>
              </p:cNvSpPr>
              <p:nvPr/>
            </p:nvSpPr>
            <p:spPr bwMode="auto">
              <a:xfrm>
                <a:off x="-4211639" y="3844925"/>
                <a:ext cx="52388" cy="53975"/>
              </a:xfrm>
              <a:custGeom>
                <a:avLst/>
                <a:gdLst>
                  <a:gd name="T0" fmla="*/ 12 w 25"/>
                  <a:gd name="T1" fmla="*/ 25 h 25"/>
                  <a:gd name="T2" fmla="*/ 5 w 25"/>
                  <a:gd name="T3" fmla="*/ 23 h 25"/>
                  <a:gd name="T4" fmla="*/ 0 w 25"/>
                  <a:gd name="T5" fmla="*/ 15 h 25"/>
                  <a:gd name="T6" fmla="*/ 2 w 25"/>
                  <a:gd name="T7" fmla="*/ 6 h 25"/>
                  <a:gd name="T8" fmla="*/ 9 w 25"/>
                  <a:gd name="T9" fmla="*/ 1 h 25"/>
                  <a:gd name="T10" fmla="*/ 12 w 25"/>
                  <a:gd name="T11" fmla="*/ 0 h 25"/>
                  <a:gd name="T12" fmla="*/ 24 w 25"/>
                  <a:gd name="T13" fmla="*/ 10 h 25"/>
                  <a:gd name="T14" fmla="*/ 22 w 25"/>
                  <a:gd name="T15" fmla="*/ 19 h 25"/>
                  <a:gd name="T16" fmla="*/ 15 w 25"/>
                  <a:gd name="T17" fmla="*/ 24 h 25"/>
                  <a:gd name="T18" fmla="*/ 12 w 25"/>
                  <a:gd name="T19" fmla="*/ 25 h 25"/>
                  <a:gd name="T20" fmla="*/ 12 w 25"/>
                  <a:gd name="T21" fmla="*/ 8 h 25"/>
                  <a:gd name="T22" fmla="*/ 11 w 25"/>
                  <a:gd name="T23" fmla="*/ 8 h 25"/>
                  <a:gd name="T24" fmla="*/ 9 w 25"/>
                  <a:gd name="T25" fmla="*/ 10 h 25"/>
                  <a:gd name="T26" fmla="*/ 8 w 25"/>
                  <a:gd name="T27" fmla="*/ 13 h 25"/>
                  <a:gd name="T28" fmla="*/ 10 w 25"/>
                  <a:gd name="T29" fmla="*/ 16 h 25"/>
                  <a:gd name="T30" fmla="*/ 13 w 25"/>
                  <a:gd name="T31" fmla="*/ 16 h 25"/>
                  <a:gd name="T32" fmla="*/ 15 w 25"/>
                  <a:gd name="T33" fmla="*/ 15 h 25"/>
                  <a:gd name="T34" fmla="*/ 16 w 25"/>
                  <a:gd name="T35" fmla="*/ 12 h 25"/>
                  <a:gd name="T36" fmla="*/ 12 w 25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0" y="25"/>
                      <a:pt x="7" y="24"/>
                      <a:pt x="5" y="23"/>
                    </a:cubicBezTo>
                    <a:cubicBezTo>
                      <a:pt x="3" y="21"/>
                      <a:pt x="1" y="18"/>
                      <a:pt x="0" y="15"/>
                    </a:cubicBezTo>
                    <a:cubicBezTo>
                      <a:pt x="0" y="12"/>
                      <a:pt x="0" y="8"/>
                      <a:pt x="2" y="6"/>
                    </a:cubicBezTo>
                    <a:cubicBezTo>
                      <a:pt x="4" y="3"/>
                      <a:pt x="6" y="1"/>
                      <a:pt x="9" y="1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8" y="0"/>
                      <a:pt x="22" y="4"/>
                      <a:pt x="24" y="10"/>
                    </a:cubicBezTo>
                    <a:cubicBezTo>
                      <a:pt x="25" y="13"/>
                      <a:pt x="24" y="16"/>
                      <a:pt x="22" y="19"/>
                    </a:cubicBezTo>
                    <a:cubicBezTo>
                      <a:pt x="21" y="22"/>
                      <a:pt x="18" y="24"/>
                      <a:pt x="15" y="24"/>
                    </a:cubicBezTo>
                    <a:cubicBezTo>
                      <a:pt x="14" y="25"/>
                      <a:pt x="13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4"/>
                      <a:pt x="9" y="15"/>
                      <a:pt x="10" y="16"/>
                    </a:cubicBezTo>
                    <a:cubicBezTo>
                      <a:pt x="11" y="16"/>
                      <a:pt x="12" y="17"/>
                      <a:pt x="13" y="16"/>
                    </a:cubicBezTo>
                    <a:cubicBezTo>
                      <a:pt x="14" y="16"/>
                      <a:pt x="15" y="16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5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18" name="Freeform 364"/>
              <p:cNvSpPr>
                <a:spLocks noEditPoints="1"/>
              </p:cNvSpPr>
              <p:nvPr/>
            </p:nvSpPr>
            <p:spPr bwMode="auto">
              <a:xfrm>
                <a:off x="-4248151" y="3851275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4 h 25"/>
                  <a:gd name="T4" fmla="*/ 11 w 26"/>
                  <a:gd name="T5" fmla="*/ 0 h 25"/>
                  <a:gd name="T6" fmla="*/ 13 w 26"/>
                  <a:gd name="T7" fmla="*/ 0 h 25"/>
                  <a:gd name="T8" fmla="*/ 25 w 26"/>
                  <a:gd name="T9" fmla="*/ 10 h 25"/>
                  <a:gd name="T10" fmla="*/ 23 w 26"/>
                  <a:gd name="T11" fmla="*/ 19 h 25"/>
                  <a:gd name="T12" fmla="*/ 15 w 26"/>
                  <a:gd name="T13" fmla="*/ 24 h 25"/>
                  <a:gd name="T14" fmla="*/ 13 w 26"/>
                  <a:gd name="T15" fmla="*/ 25 h 25"/>
                  <a:gd name="T16" fmla="*/ 13 w 26"/>
                  <a:gd name="T17" fmla="*/ 8 h 25"/>
                  <a:gd name="T18" fmla="*/ 13 w 26"/>
                  <a:gd name="T19" fmla="*/ 8 h 25"/>
                  <a:gd name="T20" fmla="*/ 9 w 26"/>
                  <a:gd name="T21" fmla="*/ 13 h 25"/>
                  <a:gd name="T22" fmla="*/ 14 w 26"/>
                  <a:gd name="T23" fmla="*/ 16 h 25"/>
                  <a:gd name="T24" fmla="*/ 17 w 26"/>
                  <a:gd name="T25" fmla="*/ 15 h 25"/>
                  <a:gd name="T26" fmla="*/ 17 w 26"/>
                  <a:gd name="T27" fmla="*/ 12 h 25"/>
                  <a:gd name="T28" fmla="*/ 13 w 26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7" y="25"/>
                      <a:pt x="2" y="20"/>
                      <a:pt x="1" y="14"/>
                    </a:cubicBezTo>
                    <a:cubicBezTo>
                      <a:pt x="0" y="8"/>
                      <a:pt x="5" y="2"/>
                      <a:pt x="11" y="0"/>
                    </a:cubicBezTo>
                    <a:cubicBezTo>
                      <a:pt x="12" y="0"/>
                      <a:pt x="13" y="0"/>
                      <a:pt x="13" y="0"/>
                    </a:cubicBezTo>
                    <a:cubicBezTo>
                      <a:pt x="19" y="0"/>
                      <a:pt x="24" y="4"/>
                      <a:pt x="25" y="10"/>
                    </a:cubicBezTo>
                    <a:cubicBezTo>
                      <a:pt x="26" y="13"/>
                      <a:pt x="25" y="17"/>
                      <a:pt x="23" y="19"/>
                    </a:cubicBezTo>
                    <a:cubicBezTo>
                      <a:pt x="21" y="22"/>
                      <a:pt x="19" y="24"/>
                      <a:pt x="15" y="24"/>
                    </a:cubicBezTo>
                    <a:cubicBezTo>
                      <a:pt x="15" y="25"/>
                      <a:pt x="14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0" y="9"/>
                      <a:pt x="9" y="11"/>
                      <a:pt x="9" y="13"/>
                    </a:cubicBezTo>
                    <a:cubicBezTo>
                      <a:pt x="10" y="15"/>
                      <a:pt x="12" y="17"/>
                      <a:pt x="14" y="16"/>
                    </a:cubicBezTo>
                    <a:cubicBezTo>
                      <a:pt x="15" y="16"/>
                      <a:pt x="16" y="16"/>
                      <a:pt x="17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19" name="Freeform 365"/>
              <p:cNvSpPr>
                <a:spLocks noEditPoints="1"/>
              </p:cNvSpPr>
              <p:nvPr/>
            </p:nvSpPr>
            <p:spPr bwMode="auto">
              <a:xfrm>
                <a:off x="-4156076" y="3865563"/>
                <a:ext cx="57150" cy="52388"/>
              </a:xfrm>
              <a:custGeom>
                <a:avLst/>
                <a:gdLst>
                  <a:gd name="T0" fmla="*/ 14 w 27"/>
                  <a:gd name="T1" fmla="*/ 24 h 24"/>
                  <a:gd name="T2" fmla="*/ 2 w 27"/>
                  <a:gd name="T3" fmla="*/ 15 h 24"/>
                  <a:gd name="T4" fmla="*/ 11 w 27"/>
                  <a:gd name="T5" fmla="*/ 1 h 24"/>
                  <a:gd name="T6" fmla="*/ 14 w 27"/>
                  <a:gd name="T7" fmla="*/ 0 h 24"/>
                  <a:gd name="T8" fmla="*/ 26 w 27"/>
                  <a:gd name="T9" fmla="*/ 9 h 24"/>
                  <a:gd name="T10" fmla="*/ 25 w 27"/>
                  <a:gd name="T11" fmla="*/ 18 h 24"/>
                  <a:gd name="T12" fmla="*/ 17 w 27"/>
                  <a:gd name="T13" fmla="*/ 24 h 24"/>
                  <a:gd name="T14" fmla="*/ 14 w 27"/>
                  <a:gd name="T15" fmla="*/ 24 h 24"/>
                  <a:gd name="T16" fmla="*/ 14 w 27"/>
                  <a:gd name="T17" fmla="*/ 8 h 24"/>
                  <a:gd name="T18" fmla="*/ 13 w 27"/>
                  <a:gd name="T19" fmla="*/ 8 h 24"/>
                  <a:gd name="T20" fmla="*/ 10 w 27"/>
                  <a:gd name="T21" fmla="*/ 13 h 24"/>
                  <a:gd name="T22" fmla="*/ 14 w 27"/>
                  <a:gd name="T23" fmla="*/ 16 h 24"/>
                  <a:gd name="T24" fmla="*/ 15 w 27"/>
                  <a:gd name="T25" fmla="*/ 16 h 24"/>
                  <a:gd name="T26" fmla="*/ 18 w 27"/>
                  <a:gd name="T27" fmla="*/ 14 h 24"/>
                  <a:gd name="T28" fmla="*/ 18 w 27"/>
                  <a:gd name="T29" fmla="*/ 11 h 24"/>
                  <a:gd name="T30" fmla="*/ 14 w 27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4">
                    <a:moveTo>
                      <a:pt x="14" y="24"/>
                    </a:moveTo>
                    <a:cubicBezTo>
                      <a:pt x="8" y="24"/>
                      <a:pt x="3" y="21"/>
                      <a:pt x="2" y="15"/>
                    </a:cubicBezTo>
                    <a:cubicBezTo>
                      <a:pt x="0" y="9"/>
                      <a:pt x="4" y="2"/>
                      <a:pt x="11" y="1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9" y="0"/>
                      <a:pt x="24" y="4"/>
                      <a:pt x="26" y="9"/>
                    </a:cubicBezTo>
                    <a:cubicBezTo>
                      <a:pt x="27" y="12"/>
                      <a:pt x="26" y="15"/>
                      <a:pt x="25" y="18"/>
                    </a:cubicBezTo>
                    <a:cubicBezTo>
                      <a:pt x="23" y="21"/>
                      <a:pt x="21" y="23"/>
                      <a:pt x="17" y="24"/>
                    </a:cubicBezTo>
                    <a:cubicBezTo>
                      <a:pt x="16" y="24"/>
                      <a:pt x="15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4" y="8"/>
                      <a:pt x="13" y="8"/>
                      <a:pt x="13" y="8"/>
                    </a:cubicBezTo>
                    <a:cubicBezTo>
                      <a:pt x="10" y="9"/>
                      <a:pt x="9" y="11"/>
                      <a:pt x="10" y="13"/>
                    </a:cubicBezTo>
                    <a:cubicBezTo>
                      <a:pt x="10" y="15"/>
                      <a:pt x="12" y="16"/>
                      <a:pt x="14" y="16"/>
                    </a:cubicBezTo>
                    <a:cubicBezTo>
                      <a:pt x="14" y="16"/>
                      <a:pt x="15" y="16"/>
                      <a:pt x="15" y="16"/>
                    </a:cubicBezTo>
                    <a:cubicBezTo>
                      <a:pt x="16" y="16"/>
                      <a:pt x="17" y="15"/>
                      <a:pt x="18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20" name="Freeform 366"/>
              <p:cNvSpPr>
                <a:spLocks noEditPoints="1"/>
              </p:cNvSpPr>
              <p:nvPr/>
            </p:nvSpPr>
            <p:spPr bwMode="auto">
              <a:xfrm>
                <a:off x="-4192589" y="3908425"/>
                <a:ext cx="85725" cy="79375"/>
              </a:xfrm>
              <a:custGeom>
                <a:avLst/>
                <a:gdLst>
                  <a:gd name="T0" fmla="*/ 19 w 40"/>
                  <a:gd name="T1" fmla="*/ 37 h 37"/>
                  <a:gd name="T2" fmla="*/ 9 w 40"/>
                  <a:gd name="T3" fmla="*/ 35 h 37"/>
                  <a:gd name="T4" fmla="*/ 0 w 40"/>
                  <a:gd name="T5" fmla="*/ 23 h 37"/>
                  <a:gd name="T6" fmla="*/ 4 w 40"/>
                  <a:gd name="T7" fmla="*/ 9 h 37"/>
                  <a:gd name="T8" fmla="*/ 16 w 40"/>
                  <a:gd name="T9" fmla="*/ 1 h 37"/>
                  <a:gd name="T10" fmla="*/ 30 w 40"/>
                  <a:gd name="T11" fmla="*/ 3 h 37"/>
                  <a:gd name="T12" fmla="*/ 39 w 40"/>
                  <a:gd name="T13" fmla="*/ 14 h 37"/>
                  <a:gd name="T14" fmla="*/ 37 w 40"/>
                  <a:gd name="T15" fmla="*/ 28 h 37"/>
                  <a:gd name="T16" fmla="*/ 24 w 40"/>
                  <a:gd name="T17" fmla="*/ 37 h 37"/>
                  <a:gd name="T18" fmla="*/ 19 w 40"/>
                  <a:gd name="T19" fmla="*/ 37 h 37"/>
                  <a:gd name="T20" fmla="*/ 20 w 40"/>
                  <a:gd name="T21" fmla="*/ 9 h 37"/>
                  <a:gd name="T22" fmla="*/ 17 w 40"/>
                  <a:gd name="T23" fmla="*/ 9 h 37"/>
                  <a:gd name="T24" fmla="*/ 10 w 40"/>
                  <a:gd name="T25" fmla="*/ 14 h 37"/>
                  <a:gd name="T26" fmla="*/ 8 w 40"/>
                  <a:gd name="T27" fmla="*/ 21 h 37"/>
                  <a:gd name="T28" fmla="*/ 13 w 40"/>
                  <a:gd name="T29" fmla="*/ 28 h 37"/>
                  <a:gd name="T30" fmla="*/ 22 w 40"/>
                  <a:gd name="T31" fmla="*/ 29 h 37"/>
                  <a:gd name="T32" fmla="*/ 30 w 40"/>
                  <a:gd name="T33" fmla="*/ 24 h 37"/>
                  <a:gd name="T34" fmla="*/ 31 w 40"/>
                  <a:gd name="T35" fmla="*/ 16 h 37"/>
                  <a:gd name="T36" fmla="*/ 26 w 40"/>
                  <a:gd name="T37" fmla="*/ 10 h 37"/>
                  <a:gd name="T38" fmla="*/ 20 w 40"/>
                  <a:gd name="T39" fmla="*/ 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0" h="37">
                    <a:moveTo>
                      <a:pt x="19" y="37"/>
                    </a:moveTo>
                    <a:cubicBezTo>
                      <a:pt x="15" y="37"/>
                      <a:pt x="12" y="36"/>
                      <a:pt x="9" y="35"/>
                    </a:cubicBezTo>
                    <a:cubicBezTo>
                      <a:pt x="5" y="32"/>
                      <a:pt x="1" y="28"/>
                      <a:pt x="0" y="23"/>
                    </a:cubicBezTo>
                    <a:cubicBezTo>
                      <a:pt x="0" y="18"/>
                      <a:pt x="1" y="13"/>
                      <a:pt x="4" y="9"/>
                    </a:cubicBezTo>
                    <a:cubicBezTo>
                      <a:pt x="6" y="5"/>
                      <a:pt x="11" y="2"/>
                      <a:pt x="16" y="1"/>
                    </a:cubicBezTo>
                    <a:cubicBezTo>
                      <a:pt x="20" y="0"/>
                      <a:pt x="25" y="1"/>
                      <a:pt x="30" y="3"/>
                    </a:cubicBezTo>
                    <a:cubicBezTo>
                      <a:pt x="34" y="5"/>
                      <a:pt x="38" y="9"/>
                      <a:pt x="39" y="14"/>
                    </a:cubicBezTo>
                    <a:cubicBezTo>
                      <a:pt x="40" y="19"/>
                      <a:pt x="40" y="24"/>
                      <a:pt x="37" y="28"/>
                    </a:cubicBezTo>
                    <a:cubicBezTo>
                      <a:pt x="34" y="32"/>
                      <a:pt x="29" y="35"/>
                      <a:pt x="24" y="37"/>
                    </a:cubicBezTo>
                    <a:cubicBezTo>
                      <a:pt x="22" y="37"/>
                      <a:pt x="21" y="37"/>
                      <a:pt x="19" y="37"/>
                    </a:cubicBezTo>
                    <a:close/>
                    <a:moveTo>
                      <a:pt x="20" y="9"/>
                    </a:moveTo>
                    <a:cubicBezTo>
                      <a:pt x="19" y="9"/>
                      <a:pt x="18" y="9"/>
                      <a:pt x="17" y="9"/>
                    </a:cubicBezTo>
                    <a:cubicBezTo>
                      <a:pt x="15" y="10"/>
                      <a:pt x="12" y="11"/>
                      <a:pt x="10" y="14"/>
                    </a:cubicBezTo>
                    <a:cubicBezTo>
                      <a:pt x="9" y="15"/>
                      <a:pt x="8" y="18"/>
                      <a:pt x="8" y="21"/>
                    </a:cubicBezTo>
                    <a:cubicBezTo>
                      <a:pt x="9" y="24"/>
                      <a:pt x="11" y="26"/>
                      <a:pt x="13" y="28"/>
                    </a:cubicBezTo>
                    <a:cubicBezTo>
                      <a:pt x="16" y="29"/>
                      <a:pt x="19" y="29"/>
                      <a:pt x="22" y="29"/>
                    </a:cubicBezTo>
                    <a:cubicBezTo>
                      <a:pt x="26" y="28"/>
                      <a:pt x="28" y="26"/>
                      <a:pt x="30" y="24"/>
                    </a:cubicBezTo>
                    <a:cubicBezTo>
                      <a:pt x="31" y="21"/>
                      <a:pt x="32" y="18"/>
                      <a:pt x="31" y="16"/>
                    </a:cubicBezTo>
                    <a:cubicBezTo>
                      <a:pt x="30" y="13"/>
                      <a:pt x="29" y="11"/>
                      <a:pt x="26" y="10"/>
                    </a:cubicBezTo>
                    <a:cubicBezTo>
                      <a:pt x="24" y="9"/>
                      <a:pt x="22" y="9"/>
                      <a:pt x="2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21" name="Freeform 367"/>
              <p:cNvSpPr>
                <a:spLocks noEditPoints="1"/>
              </p:cNvSpPr>
              <p:nvPr/>
            </p:nvSpPr>
            <p:spPr bwMode="auto">
              <a:xfrm>
                <a:off x="-4191001" y="3875088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5 h 25"/>
                  <a:gd name="T4" fmla="*/ 11 w 26"/>
                  <a:gd name="T5" fmla="*/ 1 h 25"/>
                  <a:gd name="T6" fmla="*/ 14 w 26"/>
                  <a:gd name="T7" fmla="*/ 0 h 25"/>
                  <a:gd name="T8" fmla="*/ 26 w 26"/>
                  <a:gd name="T9" fmla="*/ 9 h 25"/>
                  <a:gd name="T10" fmla="*/ 24 w 26"/>
                  <a:gd name="T11" fmla="*/ 19 h 25"/>
                  <a:gd name="T12" fmla="*/ 16 w 26"/>
                  <a:gd name="T13" fmla="*/ 24 h 25"/>
                  <a:gd name="T14" fmla="*/ 13 w 26"/>
                  <a:gd name="T15" fmla="*/ 25 h 25"/>
                  <a:gd name="T16" fmla="*/ 14 w 26"/>
                  <a:gd name="T17" fmla="*/ 8 h 25"/>
                  <a:gd name="T18" fmla="*/ 13 w 26"/>
                  <a:gd name="T19" fmla="*/ 9 h 25"/>
                  <a:gd name="T20" fmla="*/ 9 w 26"/>
                  <a:gd name="T21" fmla="*/ 14 h 25"/>
                  <a:gd name="T22" fmla="*/ 15 w 26"/>
                  <a:gd name="T23" fmla="*/ 16 h 25"/>
                  <a:gd name="T24" fmla="*/ 17 w 26"/>
                  <a:gd name="T25" fmla="*/ 14 h 25"/>
                  <a:gd name="T26" fmla="*/ 18 w 26"/>
                  <a:gd name="T27" fmla="*/ 12 h 25"/>
                  <a:gd name="T28" fmla="*/ 14 w 26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7" y="25"/>
                      <a:pt x="3" y="21"/>
                      <a:pt x="1" y="15"/>
                    </a:cubicBezTo>
                    <a:cubicBezTo>
                      <a:pt x="0" y="9"/>
                      <a:pt x="4" y="2"/>
                      <a:pt x="11" y="1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9" y="0"/>
                      <a:pt x="24" y="4"/>
                      <a:pt x="26" y="9"/>
                    </a:cubicBezTo>
                    <a:cubicBezTo>
                      <a:pt x="26" y="13"/>
                      <a:pt x="26" y="16"/>
                      <a:pt x="24" y="19"/>
                    </a:cubicBezTo>
                    <a:cubicBezTo>
                      <a:pt x="23" y="21"/>
                      <a:pt x="20" y="24"/>
                      <a:pt x="16" y="24"/>
                    </a:cubicBezTo>
                    <a:cubicBezTo>
                      <a:pt x="15" y="24"/>
                      <a:pt x="14" y="25"/>
                      <a:pt x="13" y="25"/>
                    </a:cubicBezTo>
                    <a:close/>
                    <a:moveTo>
                      <a:pt x="14" y="8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0" y="9"/>
                      <a:pt x="9" y="11"/>
                      <a:pt x="9" y="14"/>
                    </a:cubicBezTo>
                    <a:cubicBezTo>
                      <a:pt x="10" y="16"/>
                      <a:pt x="12" y="17"/>
                      <a:pt x="15" y="16"/>
                    </a:cubicBezTo>
                    <a:cubicBezTo>
                      <a:pt x="16" y="16"/>
                      <a:pt x="17" y="15"/>
                      <a:pt x="17" y="14"/>
                    </a:cubicBezTo>
                    <a:cubicBezTo>
                      <a:pt x="18" y="14"/>
                      <a:pt x="18" y="13"/>
                      <a:pt x="18" y="12"/>
                    </a:cubicBezTo>
                    <a:cubicBezTo>
                      <a:pt x="17" y="10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22" name="Freeform 368"/>
              <p:cNvSpPr>
                <a:spLocks noEditPoints="1"/>
              </p:cNvSpPr>
              <p:nvPr/>
            </p:nvSpPr>
            <p:spPr bwMode="auto">
              <a:xfrm>
                <a:off x="-4225926" y="3881438"/>
                <a:ext cx="57150" cy="53975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5 h 25"/>
                  <a:gd name="T4" fmla="*/ 11 w 26"/>
                  <a:gd name="T5" fmla="*/ 1 h 25"/>
                  <a:gd name="T6" fmla="*/ 20 w 26"/>
                  <a:gd name="T7" fmla="*/ 3 h 25"/>
                  <a:gd name="T8" fmla="*/ 25 w 26"/>
                  <a:gd name="T9" fmla="*/ 10 h 25"/>
                  <a:gd name="T10" fmla="*/ 23 w 26"/>
                  <a:gd name="T11" fmla="*/ 20 h 25"/>
                  <a:gd name="T12" fmla="*/ 15 w 26"/>
                  <a:gd name="T13" fmla="*/ 25 h 25"/>
                  <a:gd name="T14" fmla="*/ 13 w 26"/>
                  <a:gd name="T15" fmla="*/ 25 h 25"/>
                  <a:gd name="T16" fmla="*/ 13 w 26"/>
                  <a:gd name="T17" fmla="*/ 9 h 25"/>
                  <a:gd name="T18" fmla="*/ 12 w 26"/>
                  <a:gd name="T19" fmla="*/ 9 h 25"/>
                  <a:gd name="T20" fmla="*/ 9 w 26"/>
                  <a:gd name="T21" fmla="*/ 14 h 25"/>
                  <a:gd name="T22" fmla="*/ 14 w 26"/>
                  <a:gd name="T23" fmla="*/ 17 h 25"/>
                  <a:gd name="T24" fmla="*/ 17 w 26"/>
                  <a:gd name="T25" fmla="*/ 15 h 25"/>
                  <a:gd name="T26" fmla="*/ 17 w 26"/>
                  <a:gd name="T27" fmla="*/ 12 h 25"/>
                  <a:gd name="T28" fmla="*/ 16 w 26"/>
                  <a:gd name="T29" fmla="*/ 10 h 25"/>
                  <a:gd name="T30" fmla="*/ 13 w 26"/>
                  <a:gd name="T3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7" y="25"/>
                      <a:pt x="2" y="21"/>
                      <a:pt x="1" y="15"/>
                    </a:cubicBezTo>
                    <a:cubicBezTo>
                      <a:pt x="0" y="8"/>
                      <a:pt x="4" y="2"/>
                      <a:pt x="11" y="1"/>
                    </a:cubicBezTo>
                    <a:cubicBezTo>
                      <a:pt x="14" y="0"/>
                      <a:pt x="17" y="1"/>
                      <a:pt x="20" y="3"/>
                    </a:cubicBezTo>
                    <a:cubicBezTo>
                      <a:pt x="23" y="5"/>
                      <a:pt x="25" y="7"/>
                      <a:pt x="25" y="10"/>
                    </a:cubicBezTo>
                    <a:cubicBezTo>
                      <a:pt x="26" y="14"/>
                      <a:pt x="25" y="17"/>
                      <a:pt x="23" y="20"/>
                    </a:cubicBezTo>
                    <a:cubicBezTo>
                      <a:pt x="22" y="22"/>
                      <a:pt x="19" y="24"/>
                      <a:pt x="15" y="25"/>
                    </a:cubicBezTo>
                    <a:cubicBezTo>
                      <a:pt x="15" y="25"/>
                      <a:pt x="14" y="25"/>
                      <a:pt x="13" y="25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8" y="12"/>
                      <a:pt x="9" y="14"/>
                    </a:cubicBezTo>
                    <a:cubicBezTo>
                      <a:pt x="9" y="16"/>
                      <a:pt x="11" y="17"/>
                      <a:pt x="14" y="17"/>
                    </a:cubicBezTo>
                    <a:cubicBezTo>
                      <a:pt x="15" y="17"/>
                      <a:pt x="16" y="16"/>
                      <a:pt x="17" y="15"/>
                    </a:cubicBezTo>
                    <a:cubicBezTo>
                      <a:pt x="17" y="14"/>
                      <a:pt x="18" y="13"/>
                      <a:pt x="17" y="12"/>
                    </a:cubicBezTo>
                    <a:cubicBezTo>
                      <a:pt x="17" y="11"/>
                      <a:pt x="17" y="10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23" name="Freeform 369"/>
              <p:cNvSpPr>
                <a:spLocks noEditPoints="1"/>
              </p:cNvSpPr>
              <p:nvPr/>
            </p:nvSpPr>
            <p:spPr bwMode="auto">
              <a:xfrm>
                <a:off x="-4341814" y="3790950"/>
                <a:ext cx="49213" cy="53975"/>
              </a:xfrm>
              <a:custGeom>
                <a:avLst/>
                <a:gdLst>
                  <a:gd name="T0" fmla="*/ 12 w 23"/>
                  <a:gd name="T1" fmla="*/ 25 h 25"/>
                  <a:gd name="T2" fmla="*/ 1 w 23"/>
                  <a:gd name="T3" fmla="*/ 13 h 25"/>
                  <a:gd name="T4" fmla="*/ 12 w 23"/>
                  <a:gd name="T5" fmla="*/ 0 h 25"/>
                  <a:gd name="T6" fmla="*/ 12 w 23"/>
                  <a:gd name="T7" fmla="*/ 0 h 25"/>
                  <a:gd name="T8" fmla="*/ 23 w 23"/>
                  <a:gd name="T9" fmla="*/ 12 h 25"/>
                  <a:gd name="T10" fmla="*/ 20 w 23"/>
                  <a:gd name="T11" fmla="*/ 21 h 25"/>
                  <a:gd name="T12" fmla="*/ 12 w 23"/>
                  <a:gd name="T13" fmla="*/ 25 h 25"/>
                  <a:gd name="T14" fmla="*/ 12 w 23"/>
                  <a:gd name="T15" fmla="*/ 8 h 25"/>
                  <a:gd name="T16" fmla="*/ 9 w 23"/>
                  <a:gd name="T17" fmla="*/ 13 h 25"/>
                  <a:gd name="T18" fmla="*/ 12 w 23"/>
                  <a:gd name="T19" fmla="*/ 16 h 25"/>
                  <a:gd name="T20" fmla="*/ 12 w 23"/>
                  <a:gd name="T21" fmla="*/ 16 h 25"/>
                  <a:gd name="T22" fmla="*/ 14 w 23"/>
                  <a:gd name="T23" fmla="*/ 16 h 25"/>
                  <a:gd name="T24" fmla="*/ 15 w 23"/>
                  <a:gd name="T25" fmla="*/ 12 h 25"/>
                  <a:gd name="T26" fmla="*/ 12 w 23"/>
                  <a:gd name="T2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25">
                    <a:moveTo>
                      <a:pt x="12" y="25"/>
                    </a:moveTo>
                    <a:cubicBezTo>
                      <a:pt x="6" y="25"/>
                      <a:pt x="1" y="19"/>
                      <a:pt x="1" y="13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8" y="0"/>
                      <a:pt x="23" y="5"/>
                      <a:pt x="23" y="12"/>
                    </a:cubicBezTo>
                    <a:cubicBezTo>
                      <a:pt x="23" y="15"/>
                      <a:pt x="22" y="19"/>
                      <a:pt x="20" y="21"/>
                    </a:cubicBezTo>
                    <a:cubicBezTo>
                      <a:pt x="18" y="23"/>
                      <a:pt x="15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10"/>
                      <a:pt x="9" y="13"/>
                    </a:cubicBezTo>
                    <a:cubicBezTo>
                      <a:pt x="9" y="15"/>
                      <a:pt x="10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4" y="16"/>
                    </a:cubicBezTo>
                    <a:cubicBezTo>
                      <a:pt x="15" y="15"/>
                      <a:pt x="15" y="14"/>
                      <a:pt x="15" y="12"/>
                    </a:cubicBezTo>
                    <a:cubicBezTo>
                      <a:pt x="15" y="10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24" name="Freeform 370"/>
              <p:cNvSpPr>
                <a:spLocks noEditPoints="1"/>
              </p:cNvSpPr>
              <p:nvPr/>
            </p:nvSpPr>
            <p:spPr bwMode="auto">
              <a:xfrm>
                <a:off x="-4371976" y="3792538"/>
                <a:ext cx="49213" cy="52388"/>
              </a:xfrm>
              <a:custGeom>
                <a:avLst/>
                <a:gdLst>
                  <a:gd name="T0" fmla="*/ 12 w 23"/>
                  <a:gd name="T1" fmla="*/ 24 h 24"/>
                  <a:gd name="T2" fmla="*/ 11 w 23"/>
                  <a:gd name="T3" fmla="*/ 24 h 24"/>
                  <a:gd name="T4" fmla="*/ 3 w 23"/>
                  <a:gd name="T5" fmla="*/ 20 h 24"/>
                  <a:gd name="T6" fmla="*/ 0 w 23"/>
                  <a:gd name="T7" fmla="*/ 11 h 24"/>
                  <a:gd name="T8" fmla="*/ 11 w 23"/>
                  <a:gd name="T9" fmla="*/ 0 h 24"/>
                  <a:gd name="T10" fmla="*/ 11 w 23"/>
                  <a:gd name="T11" fmla="*/ 0 h 24"/>
                  <a:gd name="T12" fmla="*/ 19 w 23"/>
                  <a:gd name="T13" fmla="*/ 3 h 24"/>
                  <a:gd name="T14" fmla="*/ 23 w 23"/>
                  <a:gd name="T15" fmla="*/ 12 h 24"/>
                  <a:gd name="T16" fmla="*/ 20 w 23"/>
                  <a:gd name="T17" fmla="*/ 20 h 24"/>
                  <a:gd name="T18" fmla="*/ 12 w 23"/>
                  <a:gd name="T19" fmla="*/ 24 h 24"/>
                  <a:gd name="T20" fmla="*/ 11 w 23"/>
                  <a:gd name="T21" fmla="*/ 8 h 24"/>
                  <a:gd name="T22" fmla="*/ 8 w 23"/>
                  <a:gd name="T23" fmla="*/ 12 h 24"/>
                  <a:gd name="T24" fmla="*/ 9 w 23"/>
                  <a:gd name="T25" fmla="*/ 15 h 24"/>
                  <a:gd name="T26" fmla="*/ 11 w 23"/>
                  <a:gd name="T27" fmla="*/ 16 h 24"/>
                  <a:gd name="T28" fmla="*/ 12 w 23"/>
                  <a:gd name="T29" fmla="*/ 16 h 24"/>
                  <a:gd name="T30" fmla="*/ 14 w 23"/>
                  <a:gd name="T31" fmla="*/ 15 h 24"/>
                  <a:gd name="T32" fmla="*/ 15 w 23"/>
                  <a:gd name="T33" fmla="*/ 12 h 24"/>
                  <a:gd name="T34" fmla="*/ 13 w 23"/>
                  <a:gd name="T35" fmla="*/ 9 h 24"/>
                  <a:gd name="T36" fmla="*/ 11 w 23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cubicBezTo>
                      <a:pt x="11" y="24"/>
                      <a:pt x="11" y="24"/>
                      <a:pt x="11" y="24"/>
                    </a:cubicBezTo>
                    <a:cubicBezTo>
                      <a:pt x="8" y="24"/>
                      <a:pt x="5" y="22"/>
                      <a:pt x="3" y="20"/>
                    </a:cubicBezTo>
                    <a:cubicBezTo>
                      <a:pt x="1" y="18"/>
                      <a:pt x="0" y="15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5" y="0"/>
                      <a:pt x="17" y="1"/>
                      <a:pt x="19" y="3"/>
                    </a:cubicBezTo>
                    <a:cubicBezTo>
                      <a:pt x="21" y="5"/>
                      <a:pt x="23" y="8"/>
                      <a:pt x="23" y="12"/>
                    </a:cubicBezTo>
                    <a:cubicBezTo>
                      <a:pt x="23" y="15"/>
                      <a:pt x="22" y="18"/>
                      <a:pt x="20" y="20"/>
                    </a:cubicBezTo>
                    <a:cubicBezTo>
                      <a:pt x="17" y="22"/>
                      <a:pt x="14" y="24"/>
                      <a:pt x="12" y="24"/>
                    </a:cubicBezTo>
                    <a:close/>
                    <a:moveTo>
                      <a:pt x="11" y="8"/>
                    </a:moveTo>
                    <a:cubicBezTo>
                      <a:pt x="10" y="8"/>
                      <a:pt x="8" y="9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5"/>
                      <a:pt x="10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3" y="15"/>
                      <a:pt x="14" y="15"/>
                    </a:cubicBezTo>
                    <a:cubicBezTo>
                      <a:pt x="14" y="14"/>
                      <a:pt x="15" y="13"/>
                      <a:pt x="15" y="12"/>
                    </a:cubicBezTo>
                    <a:cubicBezTo>
                      <a:pt x="15" y="11"/>
                      <a:pt x="14" y="9"/>
                      <a:pt x="13" y="9"/>
                    </a:cubicBezTo>
                    <a:cubicBezTo>
                      <a:pt x="13" y="8"/>
                      <a:pt x="12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25" name="Freeform 371"/>
              <p:cNvSpPr>
                <a:spLocks noEditPoints="1"/>
              </p:cNvSpPr>
              <p:nvPr/>
            </p:nvSpPr>
            <p:spPr bwMode="auto">
              <a:xfrm>
                <a:off x="-4403726" y="3790950"/>
                <a:ext cx="49213" cy="52388"/>
              </a:xfrm>
              <a:custGeom>
                <a:avLst/>
                <a:gdLst>
                  <a:gd name="T0" fmla="*/ 11 w 23"/>
                  <a:gd name="T1" fmla="*/ 24 h 24"/>
                  <a:gd name="T2" fmla="*/ 11 w 23"/>
                  <a:gd name="T3" fmla="*/ 24 h 24"/>
                  <a:gd name="T4" fmla="*/ 0 w 23"/>
                  <a:gd name="T5" fmla="*/ 11 h 24"/>
                  <a:gd name="T6" fmla="*/ 12 w 23"/>
                  <a:gd name="T7" fmla="*/ 0 h 24"/>
                  <a:gd name="T8" fmla="*/ 20 w 23"/>
                  <a:gd name="T9" fmla="*/ 4 h 24"/>
                  <a:gd name="T10" fmla="*/ 23 w 23"/>
                  <a:gd name="T11" fmla="*/ 13 h 24"/>
                  <a:gd name="T12" fmla="*/ 11 w 23"/>
                  <a:gd name="T13" fmla="*/ 24 h 24"/>
                  <a:gd name="T14" fmla="*/ 12 w 23"/>
                  <a:gd name="T15" fmla="*/ 8 h 24"/>
                  <a:gd name="T16" fmla="*/ 8 w 23"/>
                  <a:gd name="T17" fmla="*/ 12 h 24"/>
                  <a:gd name="T18" fmla="*/ 12 w 23"/>
                  <a:gd name="T19" fmla="*/ 16 h 24"/>
                  <a:gd name="T20" fmla="*/ 15 w 23"/>
                  <a:gd name="T21" fmla="*/ 12 h 24"/>
                  <a:gd name="T22" fmla="*/ 14 w 23"/>
                  <a:gd name="T23" fmla="*/ 9 h 24"/>
                  <a:gd name="T24" fmla="*/ 12 w 23"/>
                  <a:gd name="T25" fmla="*/ 8 h 24"/>
                  <a:gd name="T26" fmla="*/ 12 w 23"/>
                  <a:gd name="T2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24">
                    <a:moveTo>
                      <a:pt x="11" y="24"/>
                    </a:moveTo>
                    <a:cubicBezTo>
                      <a:pt x="11" y="24"/>
                      <a:pt x="11" y="24"/>
                      <a:pt x="11" y="24"/>
                    </a:cubicBezTo>
                    <a:cubicBezTo>
                      <a:pt x="5" y="24"/>
                      <a:pt x="0" y="18"/>
                      <a:pt x="0" y="11"/>
                    </a:cubicBezTo>
                    <a:cubicBezTo>
                      <a:pt x="1" y="5"/>
                      <a:pt x="6" y="0"/>
                      <a:pt x="12" y="0"/>
                    </a:cubicBezTo>
                    <a:cubicBezTo>
                      <a:pt x="15" y="0"/>
                      <a:pt x="18" y="2"/>
                      <a:pt x="20" y="4"/>
                    </a:cubicBezTo>
                    <a:cubicBezTo>
                      <a:pt x="22" y="6"/>
                      <a:pt x="23" y="9"/>
                      <a:pt x="23" y="13"/>
                    </a:cubicBezTo>
                    <a:cubicBezTo>
                      <a:pt x="23" y="19"/>
                      <a:pt x="18" y="24"/>
                      <a:pt x="11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10"/>
                      <a:pt x="8" y="12"/>
                    </a:cubicBezTo>
                    <a:cubicBezTo>
                      <a:pt x="8" y="14"/>
                      <a:pt x="10" y="16"/>
                      <a:pt x="12" y="16"/>
                    </a:cubicBezTo>
                    <a:cubicBezTo>
                      <a:pt x="13" y="16"/>
                      <a:pt x="15" y="15"/>
                      <a:pt x="15" y="12"/>
                    </a:cubicBezTo>
                    <a:cubicBezTo>
                      <a:pt x="15" y="11"/>
                      <a:pt x="15" y="10"/>
                      <a:pt x="14" y="9"/>
                    </a:cubicBezTo>
                    <a:cubicBezTo>
                      <a:pt x="14" y="9"/>
                      <a:pt x="13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26" name="Freeform 372"/>
              <p:cNvSpPr>
                <a:spLocks noEditPoints="1"/>
              </p:cNvSpPr>
              <p:nvPr/>
            </p:nvSpPr>
            <p:spPr bwMode="auto">
              <a:xfrm>
                <a:off x="-4433889" y="3789363"/>
                <a:ext cx="49213" cy="50800"/>
              </a:xfrm>
              <a:custGeom>
                <a:avLst/>
                <a:gdLst>
                  <a:gd name="T0" fmla="*/ 11 w 23"/>
                  <a:gd name="T1" fmla="*/ 24 h 24"/>
                  <a:gd name="T2" fmla="*/ 10 w 23"/>
                  <a:gd name="T3" fmla="*/ 24 h 24"/>
                  <a:gd name="T4" fmla="*/ 5 w 23"/>
                  <a:gd name="T5" fmla="*/ 23 h 24"/>
                  <a:gd name="T6" fmla="*/ 2 w 23"/>
                  <a:gd name="T7" fmla="*/ 20 h 24"/>
                  <a:gd name="T8" fmla="*/ 0 w 23"/>
                  <a:gd name="T9" fmla="*/ 11 h 24"/>
                  <a:gd name="T10" fmla="*/ 4 w 23"/>
                  <a:gd name="T11" fmla="*/ 3 h 24"/>
                  <a:gd name="T12" fmla="*/ 8 w 23"/>
                  <a:gd name="T13" fmla="*/ 1 h 24"/>
                  <a:gd name="T14" fmla="*/ 12 w 23"/>
                  <a:gd name="T15" fmla="*/ 0 h 24"/>
                  <a:gd name="T16" fmla="*/ 22 w 23"/>
                  <a:gd name="T17" fmla="*/ 13 h 24"/>
                  <a:gd name="T18" fmla="*/ 11 w 23"/>
                  <a:gd name="T19" fmla="*/ 24 h 24"/>
                  <a:gd name="T20" fmla="*/ 11 w 23"/>
                  <a:gd name="T21" fmla="*/ 8 h 24"/>
                  <a:gd name="T22" fmla="*/ 10 w 23"/>
                  <a:gd name="T23" fmla="*/ 8 h 24"/>
                  <a:gd name="T24" fmla="*/ 9 w 23"/>
                  <a:gd name="T25" fmla="*/ 9 h 24"/>
                  <a:gd name="T26" fmla="*/ 8 w 23"/>
                  <a:gd name="T27" fmla="*/ 12 h 24"/>
                  <a:gd name="T28" fmla="*/ 9 w 23"/>
                  <a:gd name="T29" fmla="*/ 15 h 24"/>
                  <a:gd name="T30" fmla="*/ 10 w 23"/>
                  <a:gd name="T31" fmla="*/ 16 h 24"/>
                  <a:gd name="T32" fmla="*/ 11 w 23"/>
                  <a:gd name="T33" fmla="*/ 16 h 24"/>
                  <a:gd name="T34" fmla="*/ 11 w 23"/>
                  <a:gd name="T35" fmla="*/ 16 h 24"/>
                  <a:gd name="T36" fmla="*/ 14 w 23"/>
                  <a:gd name="T37" fmla="*/ 12 h 24"/>
                  <a:gd name="T38" fmla="*/ 12 w 23"/>
                  <a:gd name="T39" fmla="*/ 8 h 24"/>
                  <a:gd name="T40" fmla="*/ 11 w 23"/>
                  <a:gd name="T4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" h="24">
                    <a:moveTo>
                      <a:pt x="11" y="24"/>
                    </a:moveTo>
                    <a:cubicBezTo>
                      <a:pt x="10" y="24"/>
                      <a:pt x="10" y="24"/>
                      <a:pt x="10" y="24"/>
                    </a:cubicBezTo>
                    <a:cubicBezTo>
                      <a:pt x="8" y="24"/>
                      <a:pt x="7" y="24"/>
                      <a:pt x="5" y="23"/>
                    </a:cubicBezTo>
                    <a:cubicBezTo>
                      <a:pt x="4" y="22"/>
                      <a:pt x="3" y="21"/>
                      <a:pt x="2" y="20"/>
                    </a:cubicBezTo>
                    <a:cubicBezTo>
                      <a:pt x="0" y="17"/>
                      <a:pt x="0" y="14"/>
                      <a:pt x="0" y="11"/>
                    </a:cubicBezTo>
                    <a:cubicBezTo>
                      <a:pt x="0" y="8"/>
                      <a:pt x="2" y="5"/>
                      <a:pt x="4" y="3"/>
                    </a:cubicBezTo>
                    <a:cubicBezTo>
                      <a:pt x="5" y="2"/>
                      <a:pt x="6" y="1"/>
                      <a:pt x="8" y="1"/>
                    </a:cubicBezTo>
                    <a:cubicBezTo>
                      <a:pt x="9" y="0"/>
                      <a:pt x="11" y="0"/>
                      <a:pt x="12" y="0"/>
                    </a:cubicBezTo>
                    <a:cubicBezTo>
                      <a:pt x="18" y="1"/>
                      <a:pt x="23" y="6"/>
                      <a:pt x="22" y="13"/>
                    </a:cubicBezTo>
                    <a:cubicBezTo>
                      <a:pt x="22" y="19"/>
                      <a:pt x="17" y="24"/>
                      <a:pt x="11" y="24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1" y="8"/>
                      <a:pt x="10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6"/>
                      <a:pt x="14" y="15"/>
                      <a:pt x="14" y="12"/>
                    </a:cubicBezTo>
                    <a:cubicBezTo>
                      <a:pt x="15" y="10"/>
                      <a:pt x="13" y="8"/>
                      <a:pt x="12" y="8"/>
                    </a:cubicBezTo>
                    <a:lnTo>
                      <a:pt x="11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27" name="Freeform 373"/>
              <p:cNvSpPr>
                <a:spLocks noEditPoints="1"/>
              </p:cNvSpPr>
              <p:nvPr/>
            </p:nvSpPr>
            <p:spPr bwMode="auto">
              <a:xfrm>
                <a:off x="-4465639" y="3784600"/>
                <a:ext cx="50800" cy="53975"/>
              </a:xfrm>
              <a:custGeom>
                <a:avLst/>
                <a:gdLst>
                  <a:gd name="T0" fmla="*/ 11 w 24"/>
                  <a:gd name="T1" fmla="*/ 25 h 25"/>
                  <a:gd name="T2" fmla="*/ 10 w 24"/>
                  <a:gd name="T3" fmla="*/ 24 h 25"/>
                  <a:gd name="T4" fmla="*/ 6 w 24"/>
                  <a:gd name="T5" fmla="*/ 23 h 25"/>
                  <a:gd name="T6" fmla="*/ 5 w 24"/>
                  <a:gd name="T7" fmla="*/ 23 h 25"/>
                  <a:gd name="T8" fmla="*/ 2 w 24"/>
                  <a:gd name="T9" fmla="*/ 20 h 25"/>
                  <a:gd name="T10" fmla="*/ 0 w 24"/>
                  <a:gd name="T11" fmla="*/ 11 h 25"/>
                  <a:gd name="T12" fmla="*/ 5 w 24"/>
                  <a:gd name="T13" fmla="*/ 3 h 25"/>
                  <a:gd name="T14" fmla="*/ 9 w 24"/>
                  <a:gd name="T15" fmla="*/ 1 h 25"/>
                  <a:gd name="T16" fmla="*/ 13 w 24"/>
                  <a:gd name="T17" fmla="*/ 0 h 25"/>
                  <a:gd name="T18" fmla="*/ 23 w 24"/>
                  <a:gd name="T19" fmla="*/ 14 h 25"/>
                  <a:gd name="T20" fmla="*/ 11 w 24"/>
                  <a:gd name="T21" fmla="*/ 25 h 25"/>
                  <a:gd name="T22" fmla="*/ 10 w 24"/>
                  <a:gd name="T23" fmla="*/ 16 h 25"/>
                  <a:gd name="T24" fmla="*/ 11 w 24"/>
                  <a:gd name="T25" fmla="*/ 16 h 25"/>
                  <a:gd name="T26" fmla="*/ 15 w 24"/>
                  <a:gd name="T27" fmla="*/ 13 h 25"/>
                  <a:gd name="T28" fmla="*/ 12 w 24"/>
                  <a:gd name="T29" fmla="*/ 8 h 25"/>
                  <a:gd name="T30" fmla="*/ 11 w 24"/>
                  <a:gd name="T31" fmla="*/ 9 h 25"/>
                  <a:gd name="T32" fmla="*/ 11 w 24"/>
                  <a:gd name="T33" fmla="*/ 9 h 25"/>
                  <a:gd name="T34" fmla="*/ 10 w 24"/>
                  <a:gd name="T35" fmla="*/ 9 h 25"/>
                  <a:gd name="T36" fmla="*/ 8 w 24"/>
                  <a:gd name="T37" fmla="*/ 12 h 25"/>
                  <a:gd name="T38" fmla="*/ 9 w 24"/>
                  <a:gd name="T39" fmla="*/ 15 h 25"/>
                  <a:gd name="T40" fmla="*/ 10 w 24"/>
                  <a:gd name="T41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25">
                    <a:moveTo>
                      <a:pt x="11" y="25"/>
                    </a:moveTo>
                    <a:cubicBezTo>
                      <a:pt x="11" y="25"/>
                      <a:pt x="10" y="25"/>
                      <a:pt x="10" y="24"/>
                    </a:cubicBezTo>
                    <a:cubicBezTo>
                      <a:pt x="8" y="24"/>
                      <a:pt x="7" y="24"/>
                      <a:pt x="6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4" y="22"/>
                      <a:pt x="3" y="21"/>
                      <a:pt x="2" y="20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1" y="8"/>
                      <a:pt x="3" y="5"/>
                      <a:pt x="5" y="3"/>
                    </a:cubicBezTo>
                    <a:cubicBezTo>
                      <a:pt x="6" y="2"/>
                      <a:pt x="7" y="1"/>
                      <a:pt x="9" y="1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9" y="1"/>
                      <a:pt x="24" y="7"/>
                      <a:pt x="23" y="14"/>
                    </a:cubicBezTo>
                    <a:cubicBezTo>
                      <a:pt x="22" y="20"/>
                      <a:pt x="17" y="25"/>
                      <a:pt x="11" y="25"/>
                    </a:cubicBezTo>
                    <a:close/>
                    <a:moveTo>
                      <a:pt x="10" y="16"/>
                    </a:moveTo>
                    <a:cubicBezTo>
                      <a:pt x="10" y="16"/>
                      <a:pt x="11" y="16"/>
                      <a:pt x="11" y="16"/>
                    </a:cubicBezTo>
                    <a:cubicBezTo>
                      <a:pt x="13" y="17"/>
                      <a:pt x="15" y="15"/>
                      <a:pt x="15" y="13"/>
                    </a:cubicBezTo>
                    <a:cubicBezTo>
                      <a:pt x="15" y="11"/>
                      <a:pt x="14" y="9"/>
                      <a:pt x="12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0" y="9"/>
                      <a:pt x="10" y="9"/>
                    </a:cubicBezTo>
                    <a:cubicBezTo>
                      <a:pt x="9" y="10"/>
                      <a:pt x="9" y="11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9" y="16"/>
                      <a:pt x="10" y="16"/>
                      <a:pt x="1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28" name="Freeform 374"/>
              <p:cNvSpPr>
                <a:spLocks noEditPoints="1"/>
              </p:cNvSpPr>
              <p:nvPr/>
            </p:nvSpPr>
            <p:spPr bwMode="auto">
              <a:xfrm>
                <a:off x="-4498976" y="3779838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10 w 25"/>
                  <a:gd name="T3" fmla="*/ 24 h 24"/>
                  <a:gd name="T4" fmla="*/ 3 w 25"/>
                  <a:gd name="T5" fmla="*/ 19 h 24"/>
                  <a:gd name="T6" fmla="*/ 1 w 25"/>
                  <a:gd name="T7" fmla="*/ 10 h 24"/>
                  <a:gd name="T8" fmla="*/ 13 w 25"/>
                  <a:gd name="T9" fmla="*/ 0 h 24"/>
                  <a:gd name="T10" fmla="*/ 14 w 25"/>
                  <a:gd name="T11" fmla="*/ 0 h 24"/>
                  <a:gd name="T12" fmla="*/ 23 w 25"/>
                  <a:gd name="T13" fmla="*/ 14 h 24"/>
                  <a:gd name="T14" fmla="*/ 12 w 25"/>
                  <a:gd name="T15" fmla="*/ 24 h 24"/>
                  <a:gd name="T16" fmla="*/ 13 w 25"/>
                  <a:gd name="T17" fmla="*/ 8 h 24"/>
                  <a:gd name="T18" fmla="*/ 9 w 25"/>
                  <a:gd name="T19" fmla="*/ 11 h 24"/>
                  <a:gd name="T20" fmla="*/ 10 w 25"/>
                  <a:gd name="T21" fmla="*/ 15 h 24"/>
                  <a:gd name="T22" fmla="*/ 11 w 25"/>
                  <a:gd name="T23" fmla="*/ 16 h 24"/>
                  <a:gd name="T24" fmla="*/ 12 w 25"/>
                  <a:gd name="T25" fmla="*/ 16 h 24"/>
                  <a:gd name="T26" fmla="*/ 15 w 25"/>
                  <a:gd name="T27" fmla="*/ 13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11" y="24"/>
                      <a:pt x="10" y="24"/>
                    </a:cubicBezTo>
                    <a:cubicBezTo>
                      <a:pt x="7" y="24"/>
                      <a:pt x="5" y="22"/>
                      <a:pt x="3" y="19"/>
                    </a:cubicBezTo>
                    <a:cubicBezTo>
                      <a:pt x="1" y="17"/>
                      <a:pt x="0" y="13"/>
                      <a:pt x="1" y="10"/>
                    </a:cubicBezTo>
                    <a:cubicBezTo>
                      <a:pt x="2" y="4"/>
                      <a:pt x="7" y="0"/>
                      <a:pt x="13" y="0"/>
                    </a:cubicBezTo>
                    <a:cubicBezTo>
                      <a:pt x="13" y="0"/>
                      <a:pt x="14" y="0"/>
                      <a:pt x="14" y="0"/>
                    </a:cubicBezTo>
                    <a:cubicBezTo>
                      <a:pt x="21" y="1"/>
                      <a:pt x="25" y="7"/>
                      <a:pt x="23" y="14"/>
                    </a:cubicBezTo>
                    <a:cubicBezTo>
                      <a:pt x="23" y="20"/>
                      <a:pt x="18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0" y="15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5" y="15"/>
                      <a:pt x="15" y="13"/>
                    </a:cubicBezTo>
                    <a:cubicBezTo>
                      <a:pt x="16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29" name="Freeform 375"/>
              <p:cNvSpPr>
                <a:spLocks noEditPoints="1"/>
              </p:cNvSpPr>
              <p:nvPr/>
            </p:nvSpPr>
            <p:spPr bwMode="auto">
              <a:xfrm>
                <a:off x="-4349751" y="3827463"/>
                <a:ext cx="50800" cy="52388"/>
              </a:xfrm>
              <a:custGeom>
                <a:avLst/>
                <a:gdLst>
                  <a:gd name="T0" fmla="*/ 12 w 24"/>
                  <a:gd name="T1" fmla="*/ 24 h 24"/>
                  <a:gd name="T2" fmla="*/ 4 w 24"/>
                  <a:gd name="T3" fmla="*/ 20 h 24"/>
                  <a:gd name="T4" fmla="*/ 0 w 24"/>
                  <a:gd name="T5" fmla="*/ 12 h 24"/>
                  <a:gd name="T6" fmla="*/ 12 w 24"/>
                  <a:gd name="T7" fmla="*/ 0 h 24"/>
                  <a:gd name="T8" fmla="*/ 12 w 24"/>
                  <a:gd name="T9" fmla="*/ 0 h 24"/>
                  <a:gd name="T10" fmla="*/ 24 w 24"/>
                  <a:gd name="T11" fmla="*/ 11 h 24"/>
                  <a:gd name="T12" fmla="*/ 20 w 24"/>
                  <a:gd name="T13" fmla="*/ 20 h 24"/>
                  <a:gd name="T14" fmla="*/ 12 w 24"/>
                  <a:gd name="T15" fmla="*/ 24 h 24"/>
                  <a:gd name="T16" fmla="*/ 12 w 24"/>
                  <a:gd name="T17" fmla="*/ 8 h 24"/>
                  <a:gd name="T18" fmla="*/ 8 w 24"/>
                  <a:gd name="T19" fmla="*/ 12 h 24"/>
                  <a:gd name="T20" fmla="*/ 9 w 24"/>
                  <a:gd name="T21" fmla="*/ 15 h 24"/>
                  <a:gd name="T22" fmla="*/ 12 w 24"/>
                  <a:gd name="T23" fmla="*/ 16 h 24"/>
                  <a:gd name="T24" fmla="*/ 12 w 24"/>
                  <a:gd name="T25" fmla="*/ 16 h 24"/>
                  <a:gd name="T26" fmla="*/ 14 w 24"/>
                  <a:gd name="T27" fmla="*/ 15 h 24"/>
                  <a:gd name="T28" fmla="*/ 15 w 24"/>
                  <a:gd name="T29" fmla="*/ 12 h 24"/>
                  <a:gd name="T30" fmla="*/ 12 w 24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9" y="24"/>
                      <a:pt x="6" y="23"/>
                      <a:pt x="4" y="20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8" y="0"/>
                      <a:pt x="23" y="5"/>
                      <a:pt x="24" y="11"/>
                    </a:cubicBezTo>
                    <a:cubicBezTo>
                      <a:pt x="24" y="15"/>
                      <a:pt x="23" y="18"/>
                      <a:pt x="20" y="20"/>
                    </a:cubicBezTo>
                    <a:cubicBezTo>
                      <a:pt x="18" y="22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8" y="10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5"/>
                      <a:pt x="14" y="15"/>
                    </a:cubicBezTo>
                    <a:cubicBezTo>
                      <a:pt x="15" y="14"/>
                      <a:pt x="16" y="13"/>
                      <a:pt x="15" y="12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30" name="Freeform 376"/>
              <p:cNvSpPr>
                <a:spLocks noEditPoints="1"/>
              </p:cNvSpPr>
              <p:nvPr/>
            </p:nvSpPr>
            <p:spPr bwMode="auto">
              <a:xfrm>
                <a:off x="-4383089" y="3827463"/>
                <a:ext cx="50800" cy="52388"/>
              </a:xfrm>
              <a:custGeom>
                <a:avLst/>
                <a:gdLst>
                  <a:gd name="T0" fmla="*/ 12 w 23"/>
                  <a:gd name="T1" fmla="*/ 24 h 24"/>
                  <a:gd name="T2" fmla="*/ 11 w 23"/>
                  <a:gd name="T3" fmla="*/ 24 h 24"/>
                  <a:gd name="T4" fmla="*/ 3 w 23"/>
                  <a:gd name="T5" fmla="*/ 20 h 24"/>
                  <a:gd name="T6" fmla="*/ 0 w 23"/>
                  <a:gd name="T7" fmla="*/ 11 h 24"/>
                  <a:gd name="T8" fmla="*/ 11 w 23"/>
                  <a:gd name="T9" fmla="*/ 0 h 24"/>
                  <a:gd name="T10" fmla="*/ 12 w 23"/>
                  <a:gd name="T11" fmla="*/ 0 h 24"/>
                  <a:gd name="T12" fmla="*/ 23 w 23"/>
                  <a:gd name="T13" fmla="*/ 12 h 24"/>
                  <a:gd name="T14" fmla="*/ 20 w 23"/>
                  <a:gd name="T15" fmla="*/ 21 h 24"/>
                  <a:gd name="T16" fmla="*/ 12 w 23"/>
                  <a:gd name="T17" fmla="*/ 24 h 24"/>
                  <a:gd name="T18" fmla="*/ 12 w 23"/>
                  <a:gd name="T19" fmla="*/ 8 h 24"/>
                  <a:gd name="T20" fmla="*/ 8 w 23"/>
                  <a:gd name="T21" fmla="*/ 12 h 24"/>
                  <a:gd name="T22" fmla="*/ 9 w 23"/>
                  <a:gd name="T23" fmla="*/ 15 h 24"/>
                  <a:gd name="T24" fmla="*/ 11 w 23"/>
                  <a:gd name="T25" fmla="*/ 16 h 24"/>
                  <a:gd name="T26" fmla="*/ 12 w 23"/>
                  <a:gd name="T27" fmla="*/ 16 h 24"/>
                  <a:gd name="T28" fmla="*/ 14 w 23"/>
                  <a:gd name="T29" fmla="*/ 15 h 24"/>
                  <a:gd name="T30" fmla="*/ 15 w 23"/>
                  <a:gd name="T31" fmla="*/ 12 h 24"/>
                  <a:gd name="T32" fmla="*/ 12 w 23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cubicBezTo>
                      <a:pt x="11" y="24"/>
                      <a:pt x="11" y="24"/>
                      <a:pt x="11" y="24"/>
                    </a:cubicBezTo>
                    <a:cubicBezTo>
                      <a:pt x="8" y="24"/>
                      <a:pt x="5" y="23"/>
                      <a:pt x="3" y="20"/>
                    </a:cubicBezTo>
                    <a:cubicBezTo>
                      <a:pt x="1" y="18"/>
                      <a:pt x="0" y="15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8" y="0"/>
                      <a:pt x="23" y="5"/>
                      <a:pt x="23" y="12"/>
                    </a:cubicBezTo>
                    <a:cubicBezTo>
                      <a:pt x="23" y="15"/>
                      <a:pt x="22" y="18"/>
                      <a:pt x="20" y="21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8" y="10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5"/>
                      <a:pt x="10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3" y="15"/>
                      <a:pt x="14" y="15"/>
                    </a:cubicBezTo>
                    <a:cubicBezTo>
                      <a:pt x="15" y="14"/>
                      <a:pt x="15" y="13"/>
                      <a:pt x="15" y="12"/>
                    </a:cubicBezTo>
                    <a:cubicBezTo>
                      <a:pt x="15" y="10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31" name="Freeform 377"/>
              <p:cNvSpPr>
                <a:spLocks noEditPoints="1"/>
              </p:cNvSpPr>
              <p:nvPr/>
            </p:nvSpPr>
            <p:spPr bwMode="auto">
              <a:xfrm>
                <a:off x="-4416426" y="3825875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11 w 24"/>
                  <a:gd name="T3" fmla="*/ 24 h 24"/>
                  <a:gd name="T4" fmla="*/ 3 w 24"/>
                  <a:gd name="T5" fmla="*/ 20 h 24"/>
                  <a:gd name="T6" fmla="*/ 0 w 24"/>
                  <a:gd name="T7" fmla="*/ 11 h 24"/>
                  <a:gd name="T8" fmla="*/ 13 w 24"/>
                  <a:gd name="T9" fmla="*/ 0 h 24"/>
                  <a:gd name="T10" fmla="*/ 21 w 24"/>
                  <a:gd name="T11" fmla="*/ 4 h 24"/>
                  <a:gd name="T12" fmla="*/ 24 w 24"/>
                  <a:gd name="T13" fmla="*/ 13 h 24"/>
                  <a:gd name="T14" fmla="*/ 20 w 24"/>
                  <a:gd name="T15" fmla="*/ 21 h 24"/>
                  <a:gd name="T16" fmla="*/ 12 w 24"/>
                  <a:gd name="T17" fmla="*/ 24 h 24"/>
                  <a:gd name="T18" fmla="*/ 12 w 24"/>
                  <a:gd name="T19" fmla="*/ 8 h 24"/>
                  <a:gd name="T20" fmla="*/ 9 w 24"/>
                  <a:gd name="T21" fmla="*/ 12 h 24"/>
                  <a:gd name="T22" fmla="*/ 9 w 24"/>
                  <a:gd name="T23" fmla="*/ 15 h 24"/>
                  <a:gd name="T24" fmla="*/ 12 w 24"/>
                  <a:gd name="T25" fmla="*/ 16 h 24"/>
                  <a:gd name="T26" fmla="*/ 12 w 24"/>
                  <a:gd name="T27" fmla="*/ 16 h 24"/>
                  <a:gd name="T28" fmla="*/ 14 w 24"/>
                  <a:gd name="T29" fmla="*/ 15 h 24"/>
                  <a:gd name="T30" fmla="*/ 16 w 24"/>
                  <a:gd name="T31" fmla="*/ 12 h 24"/>
                  <a:gd name="T32" fmla="*/ 15 w 24"/>
                  <a:gd name="T33" fmla="*/ 9 h 24"/>
                  <a:gd name="T34" fmla="*/ 12 w 24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11" y="24"/>
                      <a:pt x="11" y="24"/>
                    </a:cubicBezTo>
                    <a:cubicBezTo>
                      <a:pt x="8" y="24"/>
                      <a:pt x="5" y="23"/>
                      <a:pt x="3" y="20"/>
                    </a:cubicBezTo>
                    <a:cubicBezTo>
                      <a:pt x="1" y="18"/>
                      <a:pt x="0" y="14"/>
                      <a:pt x="0" y="11"/>
                    </a:cubicBezTo>
                    <a:cubicBezTo>
                      <a:pt x="1" y="5"/>
                      <a:pt x="7" y="0"/>
                      <a:pt x="13" y="0"/>
                    </a:cubicBezTo>
                    <a:cubicBezTo>
                      <a:pt x="16" y="0"/>
                      <a:pt x="19" y="2"/>
                      <a:pt x="21" y="4"/>
                    </a:cubicBezTo>
                    <a:cubicBezTo>
                      <a:pt x="23" y="7"/>
                      <a:pt x="24" y="10"/>
                      <a:pt x="24" y="13"/>
                    </a:cubicBezTo>
                    <a:cubicBezTo>
                      <a:pt x="24" y="16"/>
                      <a:pt x="22" y="19"/>
                      <a:pt x="20" y="21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10"/>
                      <a:pt x="9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4" y="15"/>
                    </a:cubicBezTo>
                    <a:cubicBezTo>
                      <a:pt x="15" y="15"/>
                      <a:pt x="16" y="14"/>
                      <a:pt x="16" y="12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32" name="Freeform 378"/>
              <p:cNvSpPr>
                <a:spLocks noEditPoints="1"/>
              </p:cNvSpPr>
              <p:nvPr/>
            </p:nvSpPr>
            <p:spPr bwMode="auto">
              <a:xfrm>
                <a:off x="-4449764" y="3821113"/>
                <a:ext cx="52388" cy="53975"/>
              </a:xfrm>
              <a:custGeom>
                <a:avLst/>
                <a:gdLst>
                  <a:gd name="T0" fmla="*/ 12 w 24"/>
                  <a:gd name="T1" fmla="*/ 25 h 25"/>
                  <a:gd name="T2" fmla="*/ 10 w 24"/>
                  <a:gd name="T3" fmla="*/ 25 h 25"/>
                  <a:gd name="T4" fmla="*/ 3 w 24"/>
                  <a:gd name="T5" fmla="*/ 20 h 25"/>
                  <a:gd name="T6" fmla="*/ 0 w 24"/>
                  <a:gd name="T7" fmla="*/ 11 h 25"/>
                  <a:gd name="T8" fmla="*/ 13 w 24"/>
                  <a:gd name="T9" fmla="*/ 1 h 25"/>
                  <a:gd name="T10" fmla="*/ 18 w 24"/>
                  <a:gd name="T11" fmla="*/ 2 h 25"/>
                  <a:gd name="T12" fmla="*/ 21 w 24"/>
                  <a:gd name="T13" fmla="*/ 5 h 25"/>
                  <a:gd name="T14" fmla="*/ 24 w 24"/>
                  <a:gd name="T15" fmla="*/ 14 h 25"/>
                  <a:gd name="T16" fmla="*/ 19 w 24"/>
                  <a:gd name="T17" fmla="*/ 22 h 25"/>
                  <a:gd name="T18" fmla="*/ 15 w 24"/>
                  <a:gd name="T19" fmla="*/ 24 h 25"/>
                  <a:gd name="T20" fmla="*/ 12 w 24"/>
                  <a:gd name="T21" fmla="*/ 25 h 25"/>
                  <a:gd name="T22" fmla="*/ 12 w 24"/>
                  <a:gd name="T23" fmla="*/ 9 h 25"/>
                  <a:gd name="T24" fmla="*/ 8 w 24"/>
                  <a:gd name="T25" fmla="*/ 12 h 25"/>
                  <a:gd name="T26" fmla="*/ 9 w 24"/>
                  <a:gd name="T27" fmla="*/ 15 h 25"/>
                  <a:gd name="T28" fmla="*/ 11 w 24"/>
                  <a:gd name="T29" fmla="*/ 17 h 25"/>
                  <a:gd name="T30" fmla="*/ 13 w 24"/>
                  <a:gd name="T31" fmla="*/ 17 h 25"/>
                  <a:gd name="T32" fmla="*/ 14 w 24"/>
                  <a:gd name="T33" fmla="*/ 16 h 25"/>
                  <a:gd name="T34" fmla="*/ 15 w 24"/>
                  <a:gd name="T35" fmla="*/ 13 h 25"/>
                  <a:gd name="T36" fmla="*/ 15 w 24"/>
                  <a:gd name="T37" fmla="*/ 10 h 25"/>
                  <a:gd name="T38" fmla="*/ 14 w 24"/>
                  <a:gd name="T39" fmla="*/ 9 h 25"/>
                  <a:gd name="T40" fmla="*/ 12 w 24"/>
                  <a:gd name="T4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1" y="25"/>
                      <a:pt x="11" y="25"/>
                      <a:pt x="10" y="25"/>
                    </a:cubicBezTo>
                    <a:cubicBezTo>
                      <a:pt x="7" y="24"/>
                      <a:pt x="5" y="23"/>
                      <a:pt x="3" y="20"/>
                    </a:cubicBezTo>
                    <a:cubicBezTo>
                      <a:pt x="1" y="18"/>
                      <a:pt x="0" y="15"/>
                      <a:pt x="0" y="11"/>
                    </a:cubicBezTo>
                    <a:cubicBezTo>
                      <a:pt x="1" y="5"/>
                      <a:pt x="7" y="0"/>
                      <a:pt x="13" y="1"/>
                    </a:cubicBezTo>
                    <a:cubicBezTo>
                      <a:pt x="15" y="1"/>
                      <a:pt x="16" y="1"/>
                      <a:pt x="18" y="2"/>
                    </a:cubicBezTo>
                    <a:cubicBezTo>
                      <a:pt x="19" y="3"/>
                      <a:pt x="20" y="4"/>
                      <a:pt x="21" y="5"/>
                    </a:cubicBezTo>
                    <a:cubicBezTo>
                      <a:pt x="23" y="8"/>
                      <a:pt x="24" y="11"/>
                      <a:pt x="24" y="14"/>
                    </a:cubicBezTo>
                    <a:cubicBezTo>
                      <a:pt x="23" y="17"/>
                      <a:pt x="22" y="20"/>
                      <a:pt x="19" y="22"/>
                    </a:cubicBezTo>
                    <a:cubicBezTo>
                      <a:pt x="18" y="23"/>
                      <a:pt x="17" y="24"/>
                      <a:pt x="15" y="24"/>
                    </a:cubicBezTo>
                    <a:cubicBezTo>
                      <a:pt x="14" y="25"/>
                      <a:pt x="13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0" y="9"/>
                      <a:pt x="9" y="10"/>
                      <a:pt x="8" y="12"/>
                    </a:cubicBezTo>
                    <a:cubicBezTo>
                      <a:pt x="8" y="14"/>
                      <a:pt x="8" y="15"/>
                      <a:pt x="9" y="15"/>
                    </a:cubicBezTo>
                    <a:cubicBezTo>
                      <a:pt x="10" y="16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3" y="17"/>
                    </a:cubicBezTo>
                    <a:cubicBezTo>
                      <a:pt x="13" y="17"/>
                      <a:pt x="14" y="16"/>
                      <a:pt x="14" y="16"/>
                    </a:cubicBezTo>
                    <a:cubicBezTo>
                      <a:pt x="15" y="15"/>
                      <a:pt x="15" y="14"/>
                      <a:pt x="15" y="13"/>
                    </a:cubicBezTo>
                    <a:cubicBezTo>
                      <a:pt x="16" y="12"/>
                      <a:pt x="15" y="11"/>
                      <a:pt x="15" y="10"/>
                    </a:cubicBezTo>
                    <a:cubicBezTo>
                      <a:pt x="14" y="10"/>
                      <a:pt x="14" y="10"/>
                      <a:pt x="14" y="9"/>
                    </a:cubicBezTo>
                    <a:cubicBezTo>
                      <a:pt x="13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33" name="Freeform 379"/>
              <p:cNvSpPr>
                <a:spLocks noEditPoints="1"/>
              </p:cNvSpPr>
              <p:nvPr/>
            </p:nvSpPr>
            <p:spPr bwMode="auto">
              <a:xfrm>
                <a:off x="-4481514" y="3819525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10 w 24"/>
                  <a:gd name="T3" fmla="*/ 24 h 24"/>
                  <a:gd name="T4" fmla="*/ 2 w 24"/>
                  <a:gd name="T5" fmla="*/ 19 h 24"/>
                  <a:gd name="T6" fmla="*/ 0 w 24"/>
                  <a:gd name="T7" fmla="*/ 10 h 24"/>
                  <a:gd name="T8" fmla="*/ 12 w 24"/>
                  <a:gd name="T9" fmla="*/ 0 h 24"/>
                  <a:gd name="T10" fmla="*/ 14 w 24"/>
                  <a:gd name="T11" fmla="*/ 0 h 24"/>
                  <a:gd name="T12" fmla="*/ 21 w 24"/>
                  <a:gd name="T13" fmla="*/ 5 h 24"/>
                  <a:gd name="T14" fmla="*/ 23 w 24"/>
                  <a:gd name="T15" fmla="*/ 13 h 24"/>
                  <a:gd name="T16" fmla="*/ 19 w 24"/>
                  <a:gd name="T17" fmla="*/ 21 h 24"/>
                  <a:gd name="T18" fmla="*/ 12 w 24"/>
                  <a:gd name="T19" fmla="*/ 24 h 24"/>
                  <a:gd name="T20" fmla="*/ 12 w 24"/>
                  <a:gd name="T21" fmla="*/ 8 h 24"/>
                  <a:gd name="T22" fmla="*/ 8 w 24"/>
                  <a:gd name="T23" fmla="*/ 11 h 24"/>
                  <a:gd name="T24" fmla="*/ 9 w 24"/>
                  <a:gd name="T25" fmla="*/ 14 h 24"/>
                  <a:gd name="T26" fmla="*/ 11 w 24"/>
                  <a:gd name="T27" fmla="*/ 16 h 24"/>
                  <a:gd name="T28" fmla="*/ 12 w 24"/>
                  <a:gd name="T29" fmla="*/ 16 h 24"/>
                  <a:gd name="T30" fmla="*/ 14 w 24"/>
                  <a:gd name="T31" fmla="*/ 15 h 24"/>
                  <a:gd name="T32" fmla="*/ 15 w 24"/>
                  <a:gd name="T33" fmla="*/ 12 h 24"/>
                  <a:gd name="T34" fmla="*/ 15 w 24"/>
                  <a:gd name="T35" fmla="*/ 9 h 24"/>
                  <a:gd name="T36" fmla="*/ 12 w 24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10" y="24"/>
                      <a:pt x="10" y="24"/>
                    </a:cubicBezTo>
                    <a:cubicBezTo>
                      <a:pt x="7" y="23"/>
                      <a:pt x="4" y="21"/>
                      <a:pt x="2" y="19"/>
                    </a:cubicBezTo>
                    <a:cubicBezTo>
                      <a:pt x="0" y="16"/>
                      <a:pt x="0" y="13"/>
                      <a:pt x="0" y="10"/>
                    </a:cubicBezTo>
                    <a:cubicBezTo>
                      <a:pt x="1" y="4"/>
                      <a:pt x="6" y="0"/>
                      <a:pt x="12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7" y="0"/>
                      <a:pt x="19" y="2"/>
                      <a:pt x="21" y="5"/>
                    </a:cubicBezTo>
                    <a:cubicBezTo>
                      <a:pt x="23" y="7"/>
                      <a:pt x="24" y="10"/>
                      <a:pt x="23" y="13"/>
                    </a:cubicBezTo>
                    <a:cubicBezTo>
                      <a:pt x="23" y="17"/>
                      <a:pt x="21" y="19"/>
                      <a:pt x="19" y="21"/>
                    </a:cubicBezTo>
                    <a:cubicBezTo>
                      <a:pt x="17" y="23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8" y="9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4"/>
                      <a:pt x="15" y="13"/>
                      <a:pt x="15" y="12"/>
                    </a:cubicBezTo>
                    <a:cubicBezTo>
                      <a:pt x="15" y="11"/>
                      <a:pt x="15" y="10"/>
                      <a:pt x="15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34" name="Freeform 380"/>
              <p:cNvSpPr>
                <a:spLocks noEditPoints="1"/>
              </p:cNvSpPr>
              <p:nvPr/>
            </p:nvSpPr>
            <p:spPr bwMode="auto">
              <a:xfrm>
                <a:off x="-4367214" y="3862388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12 w 24"/>
                  <a:gd name="T3" fmla="*/ 24 h 24"/>
                  <a:gd name="T4" fmla="*/ 4 w 24"/>
                  <a:gd name="T5" fmla="*/ 21 h 24"/>
                  <a:gd name="T6" fmla="*/ 0 w 24"/>
                  <a:gd name="T7" fmla="*/ 12 h 24"/>
                  <a:gd name="T8" fmla="*/ 12 w 24"/>
                  <a:gd name="T9" fmla="*/ 0 h 24"/>
                  <a:gd name="T10" fmla="*/ 12 w 24"/>
                  <a:gd name="T11" fmla="*/ 0 h 24"/>
                  <a:gd name="T12" fmla="*/ 24 w 24"/>
                  <a:gd name="T13" fmla="*/ 12 h 24"/>
                  <a:gd name="T14" fmla="*/ 21 w 24"/>
                  <a:gd name="T15" fmla="*/ 20 h 24"/>
                  <a:gd name="T16" fmla="*/ 12 w 24"/>
                  <a:gd name="T17" fmla="*/ 24 h 24"/>
                  <a:gd name="T18" fmla="*/ 12 w 24"/>
                  <a:gd name="T19" fmla="*/ 8 h 24"/>
                  <a:gd name="T20" fmla="*/ 8 w 24"/>
                  <a:gd name="T21" fmla="*/ 12 h 24"/>
                  <a:gd name="T22" fmla="*/ 9 w 24"/>
                  <a:gd name="T23" fmla="*/ 15 h 24"/>
                  <a:gd name="T24" fmla="*/ 12 w 24"/>
                  <a:gd name="T25" fmla="*/ 16 h 24"/>
                  <a:gd name="T26" fmla="*/ 15 w 24"/>
                  <a:gd name="T27" fmla="*/ 15 h 24"/>
                  <a:gd name="T28" fmla="*/ 16 w 24"/>
                  <a:gd name="T29" fmla="*/ 12 h 24"/>
                  <a:gd name="T30" fmla="*/ 12 w 24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9" y="24"/>
                      <a:pt x="6" y="23"/>
                      <a:pt x="4" y="21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15"/>
                      <a:pt x="23" y="18"/>
                      <a:pt x="21" y="20"/>
                    </a:cubicBezTo>
                    <a:cubicBezTo>
                      <a:pt x="19" y="23"/>
                      <a:pt x="16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8" y="10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35" name="Freeform 381"/>
              <p:cNvSpPr>
                <a:spLocks noEditPoints="1"/>
              </p:cNvSpPr>
              <p:nvPr/>
            </p:nvSpPr>
            <p:spPr bwMode="auto">
              <a:xfrm>
                <a:off x="-4402139" y="3862388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12 w 24"/>
                  <a:gd name="T3" fmla="*/ 24 h 24"/>
                  <a:gd name="T4" fmla="*/ 7 w 24"/>
                  <a:gd name="T5" fmla="*/ 23 h 24"/>
                  <a:gd name="T6" fmla="*/ 3 w 24"/>
                  <a:gd name="T7" fmla="*/ 20 h 24"/>
                  <a:gd name="T8" fmla="*/ 0 w 24"/>
                  <a:gd name="T9" fmla="*/ 11 h 24"/>
                  <a:gd name="T10" fmla="*/ 4 w 24"/>
                  <a:gd name="T11" fmla="*/ 3 h 24"/>
                  <a:gd name="T12" fmla="*/ 8 w 24"/>
                  <a:gd name="T13" fmla="*/ 0 h 24"/>
                  <a:gd name="T14" fmla="*/ 12 w 24"/>
                  <a:gd name="T15" fmla="*/ 0 h 24"/>
                  <a:gd name="T16" fmla="*/ 13 w 24"/>
                  <a:gd name="T17" fmla="*/ 0 h 24"/>
                  <a:gd name="T18" fmla="*/ 24 w 24"/>
                  <a:gd name="T19" fmla="*/ 12 h 24"/>
                  <a:gd name="T20" fmla="*/ 12 w 24"/>
                  <a:gd name="T21" fmla="*/ 24 h 24"/>
                  <a:gd name="T22" fmla="*/ 12 w 24"/>
                  <a:gd name="T23" fmla="*/ 8 h 24"/>
                  <a:gd name="T24" fmla="*/ 11 w 24"/>
                  <a:gd name="T25" fmla="*/ 8 h 24"/>
                  <a:gd name="T26" fmla="*/ 9 w 24"/>
                  <a:gd name="T27" fmla="*/ 9 h 24"/>
                  <a:gd name="T28" fmla="*/ 8 w 24"/>
                  <a:gd name="T29" fmla="*/ 12 h 24"/>
                  <a:gd name="T30" fmla="*/ 9 w 24"/>
                  <a:gd name="T31" fmla="*/ 15 h 24"/>
                  <a:gd name="T32" fmla="*/ 10 w 24"/>
                  <a:gd name="T33" fmla="*/ 16 h 24"/>
                  <a:gd name="T34" fmla="*/ 12 w 24"/>
                  <a:gd name="T35" fmla="*/ 16 h 24"/>
                  <a:gd name="T36" fmla="*/ 12 w 24"/>
                  <a:gd name="T37" fmla="*/ 16 h 24"/>
                  <a:gd name="T38" fmla="*/ 16 w 24"/>
                  <a:gd name="T39" fmla="*/ 12 h 24"/>
                  <a:gd name="T40" fmla="*/ 12 w 24"/>
                  <a:gd name="T4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10" y="24"/>
                      <a:pt x="8" y="23"/>
                      <a:pt x="7" y="23"/>
                    </a:cubicBezTo>
                    <a:cubicBezTo>
                      <a:pt x="5" y="22"/>
                      <a:pt x="4" y="21"/>
                      <a:pt x="3" y="20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0" y="8"/>
                      <a:pt x="2" y="5"/>
                      <a:pt x="4" y="3"/>
                    </a:cubicBezTo>
                    <a:cubicBezTo>
                      <a:pt x="5" y="2"/>
                      <a:pt x="7" y="1"/>
                      <a:pt x="8" y="0"/>
                    </a:cubicBezTo>
                    <a:cubicBezTo>
                      <a:pt x="9" y="0"/>
                      <a:pt x="11" y="0"/>
                      <a:pt x="1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19"/>
                      <a:pt x="19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0" y="8"/>
                      <a:pt x="10" y="8"/>
                      <a:pt x="9" y="9"/>
                    </a:cubicBezTo>
                    <a:cubicBezTo>
                      <a:pt x="9" y="9"/>
                      <a:pt x="8" y="10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5"/>
                      <a:pt x="10" y="15"/>
                      <a:pt x="10" y="16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6" y="14"/>
                      <a:pt x="16" y="12"/>
                    </a:cubicBezTo>
                    <a:cubicBezTo>
                      <a:pt x="16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36" name="Freeform 382"/>
              <p:cNvSpPr>
                <a:spLocks noEditPoints="1"/>
              </p:cNvSpPr>
              <p:nvPr/>
            </p:nvSpPr>
            <p:spPr bwMode="auto">
              <a:xfrm>
                <a:off x="-4435476" y="3857625"/>
                <a:ext cx="52388" cy="53975"/>
              </a:xfrm>
              <a:custGeom>
                <a:avLst/>
                <a:gdLst>
                  <a:gd name="T0" fmla="*/ 12 w 25"/>
                  <a:gd name="T1" fmla="*/ 25 h 25"/>
                  <a:gd name="T2" fmla="*/ 11 w 25"/>
                  <a:gd name="T3" fmla="*/ 25 h 25"/>
                  <a:gd name="T4" fmla="*/ 3 w 25"/>
                  <a:gd name="T5" fmla="*/ 21 h 25"/>
                  <a:gd name="T6" fmla="*/ 0 w 25"/>
                  <a:gd name="T7" fmla="*/ 11 h 25"/>
                  <a:gd name="T8" fmla="*/ 13 w 25"/>
                  <a:gd name="T9" fmla="*/ 1 h 25"/>
                  <a:gd name="T10" fmla="*/ 24 w 25"/>
                  <a:gd name="T11" fmla="*/ 14 h 25"/>
                  <a:gd name="T12" fmla="*/ 12 w 25"/>
                  <a:gd name="T13" fmla="*/ 25 h 25"/>
                  <a:gd name="T14" fmla="*/ 12 w 25"/>
                  <a:gd name="T15" fmla="*/ 9 h 25"/>
                  <a:gd name="T16" fmla="*/ 8 w 25"/>
                  <a:gd name="T17" fmla="*/ 12 h 25"/>
                  <a:gd name="T18" fmla="*/ 9 w 25"/>
                  <a:gd name="T19" fmla="*/ 15 h 25"/>
                  <a:gd name="T20" fmla="*/ 12 w 25"/>
                  <a:gd name="T21" fmla="*/ 17 h 25"/>
                  <a:gd name="T22" fmla="*/ 12 w 25"/>
                  <a:gd name="T23" fmla="*/ 17 h 25"/>
                  <a:gd name="T24" fmla="*/ 16 w 25"/>
                  <a:gd name="T25" fmla="*/ 13 h 25"/>
                  <a:gd name="T26" fmla="*/ 12 w 25"/>
                  <a:gd name="T27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1" y="25"/>
                      <a:pt x="11" y="25"/>
                      <a:pt x="11" y="25"/>
                    </a:cubicBezTo>
                    <a:cubicBezTo>
                      <a:pt x="8" y="25"/>
                      <a:pt x="5" y="23"/>
                      <a:pt x="3" y="21"/>
                    </a:cubicBezTo>
                    <a:cubicBezTo>
                      <a:pt x="1" y="18"/>
                      <a:pt x="0" y="15"/>
                      <a:pt x="0" y="11"/>
                    </a:cubicBezTo>
                    <a:cubicBezTo>
                      <a:pt x="1" y="5"/>
                      <a:pt x="6" y="0"/>
                      <a:pt x="13" y="1"/>
                    </a:cubicBezTo>
                    <a:cubicBezTo>
                      <a:pt x="20" y="1"/>
                      <a:pt x="25" y="7"/>
                      <a:pt x="24" y="14"/>
                    </a:cubicBezTo>
                    <a:cubicBezTo>
                      <a:pt x="24" y="20"/>
                      <a:pt x="18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0" y="9"/>
                      <a:pt x="8" y="10"/>
                      <a:pt x="8" y="12"/>
                    </a:cubicBezTo>
                    <a:cubicBezTo>
                      <a:pt x="8" y="13"/>
                      <a:pt x="8" y="15"/>
                      <a:pt x="9" y="15"/>
                    </a:cubicBezTo>
                    <a:cubicBezTo>
                      <a:pt x="10" y="16"/>
                      <a:pt x="11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4" y="17"/>
                      <a:pt x="16" y="15"/>
                      <a:pt x="16" y="13"/>
                    </a:cubicBezTo>
                    <a:cubicBezTo>
                      <a:pt x="16" y="11"/>
                      <a:pt x="15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37" name="Freeform 383"/>
              <p:cNvSpPr>
                <a:spLocks noEditPoints="1"/>
              </p:cNvSpPr>
              <p:nvPr/>
            </p:nvSpPr>
            <p:spPr bwMode="auto">
              <a:xfrm>
                <a:off x="-4470401" y="3852863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11 w 25"/>
                  <a:gd name="T3" fmla="*/ 25 h 25"/>
                  <a:gd name="T4" fmla="*/ 2 w 25"/>
                  <a:gd name="T5" fmla="*/ 20 h 25"/>
                  <a:gd name="T6" fmla="*/ 0 w 25"/>
                  <a:gd name="T7" fmla="*/ 11 h 25"/>
                  <a:gd name="T8" fmla="*/ 5 w 25"/>
                  <a:gd name="T9" fmla="*/ 3 h 25"/>
                  <a:gd name="T10" fmla="*/ 14 w 25"/>
                  <a:gd name="T11" fmla="*/ 1 h 25"/>
                  <a:gd name="T12" fmla="*/ 24 w 25"/>
                  <a:gd name="T13" fmla="*/ 14 h 25"/>
                  <a:gd name="T14" fmla="*/ 12 w 25"/>
                  <a:gd name="T15" fmla="*/ 25 h 25"/>
                  <a:gd name="T16" fmla="*/ 12 w 25"/>
                  <a:gd name="T17" fmla="*/ 9 h 25"/>
                  <a:gd name="T18" fmla="*/ 10 w 25"/>
                  <a:gd name="T19" fmla="*/ 10 h 25"/>
                  <a:gd name="T20" fmla="*/ 8 w 25"/>
                  <a:gd name="T21" fmla="*/ 12 h 25"/>
                  <a:gd name="T22" fmla="*/ 9 w 25"/>
                  <a:gd name="T23" fmla="*/ 15 h 25"/>
                  <a:gd name="T24" fmla="*/ 12 w 25"/>
                  <a:gd name="T25" fmla="*/ 17 h 25"/>
                  <a:gd name="T26" fmla="*/ 16 w 25"/>
                  <a:gd name="T27" fmla="*/ 13 h 25"/>
                  <a:gd name="T28" fmla="*/ 13 w 25"/>
                  <a:gd name="T29" fmla="*/ 9 h 25"/>
                  <a:gd name="T30" fmla="*/ 12 w 25"/>
                  <a:gd name="T3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2" y="25"/>
                      <a:pt x="11" y="25"/>
                      <a:pt x="11" y="25"/>
                    </a:cubicBezTo>
                    <a:cubicBezTo>
                      <a:pt x="7" y="25"/>
                      <a:pt x="4" y="23"/>
                      <a:pt x="2" y="20"/>
                    </a:cubicBezTo>
                    <a:cubicBezTo>
                      <a:pt x="0" y="18"/>
                      <a:pt x="0" y="14"/>
                      <a:pt x="0" y="11"/>
                    </a:cubicBezTo>
                    <a:cubicBezTo>
                      <a:pt x="1" y="8"/>
                      <a:pt x="2" y="5"/>
                      <a:pt x="5" y="3"/>
                    </a:cubicBezTo>
                    <a:cubicBezTo>
                      <a:pt x="7" y="1"/>
                      <a:pt x="11" y="0"/>
                      <a:pt x="14" y="1"/>
                    </a:cubicBezTo>
                    <a:cubicBezTo>
                      <a:pt x="20" y="2"/>
                      <a:pt x="25" y="8"/>
                      <a:pt x="24" y="14"/>
                    </a:cubicBezTo>
                    <a:cubicBezTo>
                      <a:pt x="23" y="20"/>
                      <a:pt x="18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1" y="9"/>
                      <a:pt x="10" y="10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4"/>
                      <a:pt x="8" y="15"/>
                      <a:pt x="9" y="15"/>
                    </a:cubicBezTo>
                    <a:cubicBezTo>
                      <a:pt x="9" y="16"/>
                      <a:pt x="10" y="17"/>
                      <a:pt x="12" y="17"/>
                    </a:cubicBezTo>
                    <a:cubicBezTo>
                      <a:pt x="14" y="17"/>
                      <a:pt x="16" y="16"/>
                      <a:pt x="16" y="13"/>
                    </a:cubicBezTo>
                    <a:cubicBezTo>
                      <a:pt x="16" y="11"/>
                      <a:pt x="15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38" name="Freeform 384"/>
              <p:cNvSpPr>
                <a:spLocks noEditPoints="1"/>
              </p:cNvSpPr>
              <p:nvPr/>
            </p:nvSpPr>
            <p:spPr bwMode="auto">
              <a:xfrm>
                <a:off x="-4386264" y="3895725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13 w 25"/>
                  <a:gd name="T3" fmla="*/ 24 h 24"/>
                  <a:gd name="T4" fmla="*/ 4 w 25"/>
                  <a:gd name="T5" fmla="*/ 20 h 24"/>
                  <a:gd name="T6" fmla="*/ 0 w 25"/>
                  <a:gd name="T7" fmla="*/ 12 h 24"/>
                  <a:gd name="T8" fmla="*/ 13 w 25"/>
                  <a:gd name="T9" fmla="*/ 0 h 24"/>
                  <a:gd name="T10" fmla="*/ 13 w 25"/>
                  <a:gd name="T11" fmla="*/ 0 h 24"/>
                  <a:gd name="T12" fmla="*/ 25 w 25"/>
                  <a:gd name="T13" fmla="*/ 12 h 24"/>
                  <a:gd name="T14" fmla="*/ 22 w 25"/>
                  <a:gd name="T15" fmla="*/ 21 h 24"/>
                  <a:gd name="T16" fmla="*/ 13 w 25"/>
                  <a:gd name="T17" fmla="*/ 24 h 24"/>
                  <a:gd name="T18" fmla="*/ 13 w 25"/>
                  <a:gd name="T19" fmla="*/ 8 h 24"/>
                  <a:gd name="T20" fmla="*/ 8 w 25"/>
                  <a:gd name="T21" fmla="*/ 12 h 24"/>
                  <a:gd name="T22" fmla="*/ 9 w 25"/>
                  <a:gd name="T23" fmla="*/ 15 h 24"/>
                  <a:gd name="T24" fmla="*/ 13 w 25"/>
                  <a:gd name="T25" fmla="*/ 16 h 24"/>
                  <a:gd name="T26" fmla="*/ 13 w 25"/>
                  <a:gd name="T27" fmla="*/ 16 h 24"/>
                  <a:gd name="T28" fmla="*/ 16 w 25"/>
                  <a:gd name="T29" fmla="*/ 15 h 24"/>
                  <a:gd name="T30" fmla="*/ 17 w 25"/>
                  <a:gd name="T31" fmla="*/ 12 h 24"/>
                  <a:gd name="T32" fmla="*/ 13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3" y="24"/>
                      <a:pt x="13" y="24"/>
                      <a:pt x="13" y="24"/>
                    </a:cubicBezTo>
                    <a:cubicBezTo>
                      <a:pt x="9" y="24"/>
                      <a:pt x="6" y="23"/>
                      <a:pt x="4" y="20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1" y="5"/>
                      <a:pt x="6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20" y="0"/>
                      <a:pt x="25" y="6"/>
                      <a:pt x="25" y="12"/>
                    </a:cubicBezTo>
                    <a:cubicBezTo>
                      <a:pt x="25" y="15"/>
                      <a:pt x="24" y="18"/>
                      <a:pt x="22" y="21"/>
                    </a:cubicBezTo>
                    <a:cubicBezTo>
                      <a:pt x="20" y="23"/>
                      <a:pt x="16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10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4"/>
                      <a:pt x="17" y="14"/>
                      <a:pt x="17" y="12"/>
                    </a:cubicBezTo>
                    <a:cubicBezTo>
                      <a:pt x="17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39" name="Freeform 385"/>
              <p:cNvSpPr>
                <a:spLocks noEditPoints="1"/>
              </p:cNvSpPr>
              <p:nvPr/>
            </p:nvSpPr>
            <p:spPr bwMode="auto">
              <a:xfrm>
                <a:off x="-4443414" y="3929063"/>
                <a:ext cx="87313" cy="80963"/>
              </a:xfrm>
              <a:custGeom>
                <a:avLst/>
                <a:gdLst>
                  <a:gd name="T0" fmla="*/ 21 w 40"/>
                  <a:gd name="T1" fmla="*/ 38 h 38"/>
                  <a:gd name="T2" fmla="*/ 19 w 40"/>
                  <a:gd name="T3" fmla="*/ 38 h 38"/>
                  <a:gd name="T4" fmla="*/ 5 w 40"/>
                  <a:gd name="T5" fmla="*/ 30 h 38"/>
                  <a:gd name="T6" fmla="*/ 1 w 40"/>
                  <a:gd name="T7" fmla="*/ 18 h 38"/>
                  <a:gd name="T8" fmla="*/ 22 w 40"/>
                  <a:gd name="T9" fmla="*/ 1 h 38"/>
                  <a:gd name="T10" fmla="*/ 29 w 40"/>
                  <a:gd name="T11" fmla="*/ 3 h 38"/>
                  <a:gd name="T12" fmla="*/ 35 w 40"/>
                  <a:gd name="T13" fmla="*/ 7 h 38"/>
                  <a:gd name="T14" fmla="*/ 40 w 40"/>
                  <a:gd name="T15" fmla="*/ 20 h 38"/>
                  <a:gd name="T16" fmla="*/ 34 w 40"/>
                  <a:gd name="T17" fmla="*/ 33 h 38"/>
                  <a:gd name="T18" fmla="*/ 27 w 40"/>
                  <a:gd name="T19" fmla="*/ 37 h 38"/>
                  <a:gd name="T20" fmla="*/ 21 w 40"/>
                  <a:gd name="T21" fmla="*/ 38 h 38"/>
                  <a:gd name="T22" fmla="*/ 20 w 40"/>
                  <a:gd name="T23" fmla="*/ 9 h 38"/>
                  <a:gd name="T24" fmla="*/ 9 w 40"/>
                  <a:gd name="T25" fmla="*/ 19 h 38"/>
                  <a:gd name="T26" fmla="*/ 11 w 40"/>
                  <a:gd name="T27" fmla="*/ 25 h 38"/>
                  <a:gd name="T28" fmla="*/ 20 w 40"/>
                  <a:gd name="T29" fmla="*/ 30 h 38"/>
                  <a:gd name="T30" fmla="*/ 25 w 40"/>
                  <a:gd name="T31" fmla="*/ 29 h 38"/>
                  <a:gd name="T32" fmla="*/ 29 w 40"/>
                  <a:gd name="T33" fmla="*/ 27 h 38"/>
                  <a:gd name="T34" fmla="*/ 32 w 40"/>
                  <a:gd name="T35" fmla="*/ 20 h 38"/>
                  <a:gd name="T36" fmla="*/ 29 w 40"/>
                  <a:gd name="T37" fmla="*/ 13 h 38"/>
                  <a:gd name="T38" fmla="*/ 26 w 40"/>
                  <a:gd name="T39" fmla="*/ 10 h 38"/>
                  <a:gd name="T40" fmla="*/ 21 w 40"/>
                  <a:gd name="T41" fmla="*/ 9 h 38"/>
                  <a:gd name="T42" fmla="*/ 20 w 40"/>
                  <a:gd name="T43" fmla="*/ 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38">
                    <a:moveTo>
                      <a:pt x="21" y="38"/>
                    </a:moveTo>
                    <a:cubicBezTo>
                      <a:pt x="20" y="38"/>
                      <a:pt x="20" y="38"/>
                      <a:pt x="19" y="38"/>
                    </a:cubicBezTo>
                    <a:cubicBezTo>
                      <a:pt x="13" y="37"/>
                      <a:pt x="8" y="35"/>
                      <a:pt x="5" y="30"/>
                    </a:cubicBezTo>
                    <a:cubicBezTo>
                      <a:pt x="2" y="27"/>
                      <a:pt x="0" y="22"/>
                      <a:pt x="1" y="18"/>
                    </a:cubicBezTo>
                    <a:cubicBezTo>
                      <a:pt x="2" y="8"/>
                      <a:pt x="11" y="0"/>
                      <a:pt x="22" y="1"/>
                    </a:cubicBezTo>
                    <a:cubicBezTo>
                      <a:pt x="24" y="1"/>
                      <a:pt x="27" y="2"/>
                      <a:pt x="29" y="3"/>
                    </a:cubicBezTo>
                    <a:cubicBezTo>
                      <a:pt x="31" y="4"/>
                      <a:pt x="33" y="5"/>
                      <a:pt x="35" y="7"/>
                    </a:cubicBezTo>
                    <a:cubicBezTo>
                      <a:pt x="38" y="11"/>
                      <a:pt x="40" y="15"/>
                      <a:pt x="40" y="20"/>
                    </a:cubicBezTo>
                    <a:cubicBezTo>
                      <a:pt x="40" y="25"/>
                      <a:pt x="38" y="30"/>
                      <a:pt x="34" y="33"/>
                    </a:cubicBezTo>
                    <a:cubicBezTo>
                      <a:pt x="32" y="35"/>
                      <a:pt x="30" y="36"/>
                      <a:pt x="27" y="37"/>
                    </a:cubicBezTo>
                    <a:cubicBezTo>
                      <a:pt x="25" y="37"/>
                      <a:pt x="23" y="38"/>
                      <a:pt x="21" y="38"/>
                    </a:cubicBezTo>
                    <a:close/>
                    <a:moveTo>
                      <a:pt x="20" y="9"/>
                    </a:moveTo>
                    <a:cubicBezTo>
                      <a:pt x="14" y="9"/>
                      <a:pt x="9" y="13"/>
                      <a:pt x="9" y="19"/>
                    </a:cubicBezTo>
                    <a:cubicBezTo>
                      <a:pt x="9" y="22"/>
                      <a:pt x="10" y="24"/>
                      <a:pt x="11" y="25"/>
                    </a:cubicBezTo>
                    <a:cubicBezTo>
                      <a:pt x="13" y="28"/>
                      <a:pt x="16" y="29"/>
                      <a:pt x="20" y="30"/>
                    </a:cubicBezTo>
                    <a:cubicBezTo>
                      <a:pt x="22" y="30"/>
                      <a:pt x="23" y="30"/>
                      <a:pt x="25" y="29"/>
                    </a:cubicBezTo>
                    <a:cubicBezTo>
                      <a:pt x="26" y="29"/>
                      <a:pt x="28" y="28"/>
                      <a:pt x="29" y="27"/>
                    </a:cubicBezTo>
                    <a:cubicBezTo>
                      <a:pt x="31" y="25"/>
                      <a:pt x="32" y="23"/>
                      <a:pt x="32" y="20"/>
                    </a:cubicBezTo>
                    <a:cubicBezTo>
                      <a:pt x="32" y="17"/>
                      <a:pt x="31" y="15"/>
                      <a:pt x="29" y="13"/>
                    </a:cubicBezTo>
                    <a:cubicBezTo>
                      <a:pt x="28" y="12"/>
                      <a:pt x="27" y="11"/>
                      <a:pt x="26" y="10"/>
                    </a:cubicBezTo>
                    <a:cubicBezTo>
                      <a:pt x="24" y="10"/>
                      <a:pt x="23" y="9"/>
                      <a:pt x="21" y="9"/>
                    </a:cubicBezTo>
                    <a:lnTo>
                      <a:pt x="2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40" name="Freeform 386"/>
              <p:cNvSpPr>
                <a:spLocks noEditPoints="1"/>
              </p:cNvSpPr>
              <p:nvPr/>
            </p:nvSpPr>
            <p:spPr bwMode="auto">
              <a:xfrm>
                <a:off x="-4422776" y="3894138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12 w 26"/>
                  <a:gd name="T3" fmla="*/ 25 h 25"/>
                  <a:gd name="T4" fmla="*/ 3 w 26"/>
                  <a:gd name="T5" fmla="*/ 20 h 25"/>
                  <a:gd name="T6" fmla="*/ 1 w 26"/>
                  <a:gd name="T7" fmla="*/ 11 h 25"/>
                  <a:gd name="T8" fmla="*/ 14 w 26"/>
                  <a:gd name="T9" fmla="*/ 0 h 25"/>
                  <a:gd name="T10" fmla="*/ 22 w 26"/>
                  <a:gd name="T11" fmla="*/ 4 h 25"/>
                  <a:gd name="T12" fmla="*/ 25 w 26"/>
                  <a:gd name="T13" fmla="*/ 13 h 25"/>
                  <a:gd name="T14" fmla="*/ 21 w 26"/>
                  <a:gd name="T15" fmla="*/ 22 h 25"/>
                  <a:gd name="T16" fmla="*/ 13 w 26"/>
                  <a:gd name="T17" fmla="*/ 25 h 25"/>
                  <a:gd name="T18" fmla="*/ 13 w 26"/>
                  <a:gd name="T19" fmla="*/ 8 h 25"/>
                  <a:gd name="T20" fmla="*/ 9 w 26"/>
                  <a:gd name="T21" fmla="*/ 12 h 25"/>
                  <a:gd name="T22" fmla="*/ 10 w 26"/>
                  <a:gd name="T23" fmla="*/ 15 h 25"/>
                  <a:gd name="T24" fmla="*/ 13 w 26"/>
                  <a:gd name="T25" fmla="*/ 17 h 25"/>
                  <a:gd name="T26" fmla="*/ 13 w 26"/>
                  <a:gd name="T27" fmla="*/ 17 h 25"/>
                  <a:gd name="T28" fmla="*/ 16 w 26"/>
                  <a:gd name="T29" fmla="*/ 16 h 25"/>
                  <a:gd name="T30" fmla="*/ 17 w 26"/>
                  <a:gd name="T31" fmla="*/ 13 h 25"/>
                  <a:gd name="T32" fmla="*/ 16 w 26"/>
                  <a:gd name="T33" fmla="*/ 10 h 25"/>
                  <a:gd name="T34" fmla="*/ 13 w 26"/>
                  <a:gd name="T35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9" y="24"/>
                      <a:pt x="6" y="23"/>
                      <a:pt x="3" y="20"/>
                    </a:cubicBezTo>
                    <a:cubicBezTo>
                      <a:pt x="1" y="18"/>
                      <a:pt x="0" y="15"/>
                      <a:pt x="1" y="11"/>
                    </a:cubicBezTo>
                    <a:cubicBezTo>
                      <a:pt x="1" y="5"/>
                      <a:pt x="7" y="0"/>
                      <a:pt x="14" y="0"/>
                    </a:cubicBezTo>
                    <a:cubicBezTo>
                      <a:pt x="17" y="1"/>
                      <a:pt x="20" y="2"/>
                      <a:pt x="22" y="4"/>
                    </a:cubicBezTo>
                    <a:cubicBezTo>
                      <a:pt x="24" y="7"/>
                      <a:pt x="26" y="10"/>
                      <a:pt x="25" y="13"/>
                    </a:cubicBezTo>
                    <a:cubicBezTo>
                      <a:pt x="25" y="16"/>
                      <a:pt x="24" y="19"/>
                      <a:pt x="21" y="22"/>
                    </a:cubicBezTo>
                    <a:cubicBezTo>
                      <a:pt x="19" y="24"/>
                      <a:pt x="16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10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0" y="16"/>
                      <a:pt x="12" y="16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5" y="16"/>
                      <a:pt x="16" y="16"/>
                    </a:cubicBezTo>
                    <a:cubicBezTo>
                      <a:pt x="17" y="15"/>
                      <a:pt x="17" y="14"/>
                      <a:pt x="17" y="13"/>
                    </a:cubicBezTo>
                    <a:cubicBezTo>
                      <a:pt x="17" y="12"/>
                      <a:pt x="17" y="11"/>
                      <a:pt x="16" y="10"/>
                    </a:cubicBezTo>
                    <a:cubicBezTo>
                      <a:pt x="16" y="9"/>
                      <a:pt x="15" y="9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41" name="Freeform 387"/>
              <p:cNvSpPr>
                <a:spLocks noEditPoints="1"/>
              </p:cNvSpPr>
              <p:nvPr/>
            </p:nvSpPr>
            <p:spPr bwMode="auto">
              <a:xfrm>
                <a:off x="-4459289" y="3892550"/>
                <a:ext cx="55563" cy="50800"/>
              </a:xfrm>
              <a:custGeom>
                <a:avLst/>
                <a:gdLst>
                  <a:gd name="T0" fmla="*/ 14 w 26"/>
                  <a:gd name="T1" fmla="*/ 24 h 24"/>
                  <a:gd name="T2" fmla="*/ 12 w 26"/>
                  <a:gd name="T3" fmla="*/ 24 h 24"/>
                  <a:gd name="T4" fmla="*/ 3 w 26"/>
                  <a:gd name="T5" fmla="*/ 19 h 24"/>
                  <a:gd name="T6" fmla="*/ 1 w 26"/>
                  <a:gd name="T7" fmla="*/ 10 h 24"/>
                  <a:gd name="T8" fmla="*/ 13 w 26"/>
                  <a:gd name="T9" fmla="*/ 0 h 24"/>
                  <a:gd name="T10" fmla="*/ 15 w 26"/>
                  <a:gd name="T11" fmla="*/ 0 h 24"/>
                  <a:gd name="T12" fmla="*/ 19 w 26"/>
                  <a:gd name="T13" fmla="*/ 1 h 24"/>
                  <a:gd name="T14" fmla="*/ 23 w 26"/>
                  <a:gd name="T15" fmla="*/ 4 h 24"/>
                  <a:gd name="T16" fmla="*/ 26 w 26"/>
                  <a:gd name="T17" fmla="*/ 13 h 24"/>
                  <a:gd name="T18" fmla="*/ 21 w 26"/>
                  <a:gd name="T19" fmla="*/ 22 h 24"/>
                  <a:gd name="T20" fmla="*/ 17 w 26"/>
                  <a:gd name="T21" fmla="*/ 24 h 24"/>
                  <a:gd name="T22" fmla="*/ 14 w 26"/>
                  <a:gd name="T23" fmla="*/ 24 h 24"/>
                  <a:gd name="T24" fmla="*/ 13 w 26"/>
                  <a:gd name="T25" fmla="*/ 8 h 24"/>
                  <a:gd name="T26" fmla="*/ 9 w 26"/>
                  <a:gd name="T27" fmla="*/ 12 h 24"/>
                  <a:gd name="T28" fmla="*/ 10 w 26"/>
                  <a:gd name="T29" fmla="*/ 14 h 24"/>
                  <a:gd name="T30" fmla="*/ 13 w 26"/>
                  <a:gd name="T31" fmla="*/ 16 h 24"/>
                  <a:gd name="T32" fmla="*/ 15 w 26"/>
                  <a:gd name="T33" fmla="*/ 16 h 24"/>
                  <a:gd name="T34" fmla="*/ 16 w 26"/>
                  <a:gd name="T35" fmla="*/ 15 h 24"/>
                  <a:gd name="T36" fmla="*/ 18 w 26"/>
                  <a:gd name="T37" fmla="*/ 12 h 24"/>
                  <a:gd name="T38" fmla="*/ 17 w 26"/>
                  <a:gd name="T39" fmla="*/ 10 h 24"/>
                  <a:gd name="T40" fmla="*/ 15 w 26"/>
                  <a:gd name="T41" fmla="*/ 9 h 24"/>
                  <a:gd name="T42" fmla="*/ 14 w 26"/>
                  <a:gd name="T43" fmla="*/ 8 h 24"/>
                  <a:gd name="T44" fmla="*/ 13 w 26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3" y="24"/>
                      <a:pt x="12" y="24"/>
                      <a:pt x="12" y="24"/>
                    </a:cubicBezTo>
                    <a:cubicBezTo>
                      <a:pt x="8" y="24"/>
                      <a:pt x="5" y="22"/>
                      <a:pt x="3" y="19"/>
                    </a:cubicBezTo>
                    <a:cubicBezTo>
                      <a:pt x="1" y="17"/>
                      <a:pt x="0" y="14"/>
                      <a:pt x="1" y="10"/>
                    </a:cubicBezTo>
                    <a:cubicBezTo>
                      <a:pt x="2" y="4"/>
                      <a:pt x="7" y="0"/>
                      <a:pt x="13" y="0"/>
                    </a:cubicBezTo>
                    <a:cubicBezTo>
                      <a:pt x="14" y="0"/>
                      <a:pt x="14" y="0"/>
                      <a:pt x="15" y="0"/>
                    </a:cubicBezTo>
                    <a:cubicBezTo>
                      <a:pt x="16" y="0"/>
                      <a:pt x="18" y="1"/>
                      <a:pt x="19" y="1"/>
                    </a:cubicBezTo>
                    <a:cubicBezTo>
                      <a:pt x="21" y="2"/>
                      <a:pt x="22" y="3"/>
                      <a:pt x="23" y="4"/>
                    </a:cubicBezTo>
                    <a:cubicBezTo>
                      <a:pt x="25" y="7"/>
                      <a:pt x="26" y="10"/>
                      <a:pt x="26" y="13"/>
                    </a:cubicBezTo>
                    <a:cubicBezTo>
                      <a:pt x="25" y="16"/>
                      <a:pt x="24" y="19"/>
                      <a:pt x="21" y="22"/>
                    </a:cubicBezTo>
                    <a:cubicBezTo>
                      <a:pt x="20" y="23"/>
                      <a:pt x="18" y="23"/>
                      <a:pt x="17" y="24"/>
                    </a:cubicBezTo>
                    <a:cubicBezTo>
                      <a:pt x="16" y="24"/>
                      <a:pt x="15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9"/>
                      <a:pt x="9" y="12"/>
                    </a:cubicBezTo>
                    <a:cubicBezTo>
                      <a:pt x="9" y="12"/>
                      <a:pt x="9" y="13"/>
                      <a:pt x="10" y="14"/>
                    </a:cubicBezTo>
                    <a:cubicBezTo>
                      <a:pt x="10" y="15"/>
                      <a:pt x="12" y="16"/>
                      <a:pt x="13" y="16"/>
                    </a:cubicBezTo>
                    <a:cubicBezTo>
                      <a:pt x="14" y="16"/>
                      <a:pt x="14" y="16"/>
                      <a:pt x="15" y="16"/>
                    </a:cubicBezTo>
                    <a:cubicBezTo>
                      <a:pt x="15" y="16"/>
                      <a:pt x="16" y="16"/>
                      <a:pt x="16" y="15"/>
                    </a:cubicBezTo>
                    <a:cubicBezTo>
                      <a:pt x="17" y="15"/>
                      <a:pt x="18" y="14"/>
                      <a:pt x="18" y="12"/>
                    </a:cubicBezTo>
                    <a:cubicBezTo>
                      <a:pt x="18" y="11"/>
                      <a:pt x="17" y="10"/>
                      <a:pt x="17" y="10"/>
                    </a:cubicBezTo>
                    <a:cubicBezTo>
                      <a:pt x="16" y="9"/>
                      <a:pt x="16" y="9"/>
                      <a:pt x="15" y="9"/>
                    </a:cubicBezTo>
                    <a:cubicBezTo>
                      <a:pt x="15" y="8"/>
                      <a:pt x="14" y="8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42" name="Freeform 388"/>
              <p:cNvSpPr>
                <a:spLocks noEditPoints="1"/>
              </p:cNvSpPr>
              <p:nvPr/>
            </p:nvSpPr>
            <p:spPr bwMode="auto">
              <a:xfrm>
                <a:off x="-4543426" y="3770313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9 w 24"/>
                  <a:gd name="T3" fmla="*/ 24 h 24"/>
                  <a:gd name="T4" fmla="*/ 2 w 24"/>
                  <a:gd name="T5" fmla="*/ 19 h 24"/>
                  <a:gd name="T6" fmla="*/ 1 w 24"/>
                  <a:gd name="T7" fmla="*/ 9 h 24"/>
                  <a:gd name="T8" fmla="*/ 12 w 24"/>
                  <a:gd name="T9" fmla="*/ 0 h 24"/>
                  <a:gd name="T10" fmla="*/ 15 w 24"/>
                  <a:gd name="T11" fmla="*/ 0 h 24"/>
                  <a:gd name="T12" fmla="*/ 22 w 24"/>
                  <a:gd name="T13" fmla="*/ 6 h 24"/>
                  <a:gd name="T14" fmla="*/ 23 w 24"/>
                  <a:gd name="T15" fmla="*/ 15 h 24"/>
                  <a:gd name="T16" fmla="*/ 18 w 24"/>
                  <a:gd name="T17" fmla="*/ 22 h 24"/>
                  <a:gd name="T18" fmla="*/ 12 w 24"/>
                  <a:gd name="T19" fmla="*/ 24 h 24"/>
                  <a:gd name="T20" fmla="*/ 12 w 24"/>
                  <a:gd name="T21" fmla="*/ 8 h 24"/>
                  <a:gd name="T22" fmla="*/ 9 w 24"/>
                  <a:gd name="T23" fmla="*/ 11 h 24"/>
                  <a:gd name="T24" fmla="*/ 9 w 24"/>
                  <a:gd name="T25" fmla="*/ 15 h 24"/>
                  <a:gd name="T26" fmla="*/ 11 w 24"/>
                  <a:gd name="T27" fmla="*/ 16 h 24"/>
                  <a:gd name="T28" fmla="*/ 12 w 24"/>
                  <a:gd name="T29" fmla="*/ 16 h 24"/>
                  <a:gd name="T30" fmla="*/ 13 w 24"/>
                  <a:gd name="T31" fmla="*/ 16 h 24"/>
                  <a:gd name="T32" fmla="*/ 15 w 24"/>
                  <a:gd name="T33" fmla="*/ 13 h 24"/>
                  <a:gd name="T34" fmla="*/ 15 w 24"/>
                  <a:gd name="T35" fmla="*/ 10 h 24"/>
                  <a:gd name="T36" fmla="*/ 13 w 24"/>
                  <a:gd name="T37" fmla="*/ 8 h 24"/>
                  <a:gd name="T38" fmla="*/ 12 w 24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10" y="24"/>
                      <a:pt x="9" y="24"/>
                    </a:cubicBezTo>
                    <a:cubicBezTo>
                      <a:pt x="6" y="23"/>
                      <a:pt x="4" y="21"/>
                      <a:pt x="2" y="19"/>
                    </a:cubicBezTo>
                    <a:cubicBezTo>
                      <a:pt x="1" y="16"/>
                      <a:pt x="0" y="12"/>
                      <a:pt x="1" y="9"/>
                    </a:cubicBezTo>
                    <a:cubicBezTo>
                      <a:pt x="3" y="4"/>
                      <a:pt x="7" y="0"/>
                      <a:pt x="12" y="0"/>
                    </a:cubicBezTo>
                    <a:cubicBezTo>
                      <a:pt x="13" y="0"/>
                      <a:pt x="14" y="0"/>
                      <a:pt x="15" y="0"/>
                    </a:cubicBezTo>
                    <a:cubicBezTo>
                      <a:pt x="18" y="1"/>
                      <a:pt x="21" y="3"/>
                      <a:pt x="22" y="6"/>
                    </a:cubicBezTo>
                    <a:cubicBezTo>
                      <a:pt x="23" y="9"/>
                      <a:pt x="24" y="12"/>
                      <a:pt x="23" y="15"/>
                    </a:cubicBezTo>
                    <a:cubicBezTo>
                      <a:pt x="22" y="18"/>
                      <a:pt x="20" y="21"/>
                      <a:pt x="18" y="22"/>
                    </a:cubicBezTo>
                    <a:cubicBezTo>
                      <a:pt x="16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9" y="12"/>
                      <a:pt x="9" y="14"/>
                      <a:pt x="9" y="15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3" y="16"/>
                      <a:pt x="13" y="16"/>
                    </a:cubicBezTo>
                    <a:cubicBezTo>
                      <a:pt x="14" y="15"/>
                      <a:pt x="15" y="14"/>
                      <a:pt x="15" y="13"/>
                    </a:cubicBezTo>
                    <a:cubicBezTo>
                      <a:pt x="15" y="12"/>
                      <a:pt x="15" y="11"/>
                      <a:pt x="15" y="10"/>
                    </a:cubicBezTo>
                    <a:cubicBezTo>
                      <a:pt x="14" y="9"/>
                      <a:pt x="14" y="9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43" name="Freeform 389"/>
              <p:cNvSpPr>
                <a:spLocks noEditPoints="1"/>
              </p:cNvSpPr>
              <p:nvPr/>
            </p:nvSpPr>
            <p:spPr bwMode="auto">
              <a:xfrm>
                <a:off x="-4573589" y="3760788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8 w 25"/>
                  <a:gd name="T3" fmla="*/ 24 h 24"/>
                  <a:gd name="T4" fmla="*/ 2 w 25"/>
                  <a:gd name="T5" fmla="*/ 18 h 24"/>
                  <a:gd name="T6" fmla="*/ 1 w 25"/>
                  <a:gd name="T7" fmla="*/ 9 h 24"/>
                  <a:gd name="T8" fmla="*/ 12 w 25"/>
                  <a:gd name="T9" fmla="*/ 0 h 24"/>
                  <a:gd name="T10" fmla="*/ 16 w 25"/>
                  <a:gd name="T11" fmla="*/ 1 h 24"/>
                  <a:gd name="T12" fmla="*/ 23 w 25"/>
                  <a:gd name="T13" fmla="*/ 15 h 24"/>
                  <a:gd name="T14" fmla="*/ 12 w 25"/>
                  <a:gd name="T15" fmla="*/ 24 h 24"/>
                  <a:gd name="T16" fmla="*/ 12 w 25"/>
                  <a:gd name="T17" fmla="*/ 8 h 24"/>
                  <a:gd name="T18" fmla="*/ 9 w 25"/>
                  <a:gd name="T19" fmla="*/ 11 h 24"/>
                  <a:gd name="T20" fmla="*/ 9 w 25"/>
                  <a:gd name="T21" fmla="*/ 14 h 24"/>
                  <a:gd name="T22" fmla="*/ 11 w 25"/>
                  <a:gd name="T23" fmla="*/ 16 h 24"/>
                  <a:gd name="T24" fmla="*/ 12 w 25"/>
                  <a:gd name="T25" fmla="*/ 16 h 24"/>
                  <a:gd name="T26" fmla="*/ 15 w 25"/>
                  <a:gd name="T27" fmla="*/ 13 h 24"/>
                  <a:gd name="T28" fmla="*/ 13 w 25"/>
                  <a:gd name="T29" fmla="*/ 8 h 24"/>
                  <a:gd name="T30" fmla="*/ 12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0" y="24"/>
                      <a:pt x="9" y="24"/>
                      <a:pt x="8" y="24"/>
                    </a:cubicBezTo>
                    <a:cubicBezTo>
                      <a:pt x="5" y="23"/>
                      <a:pt x="3" y="21"/>
                      <a:pt x="2" y="18"/>
                    </a:cubicBezTo>
                    <a:cubicBezTo>
                      <a:pt x="0" y="15"/>
                      <a:pt x="0" y="12"/>
                      <a:pt x="1" y="9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5" y="0"/>
                      <a:pt x="16" y="1"/>
                    </a:cubicBezTo>
                    <a:cubicBezTo>
                      <a:pt x="22" y="2"/>
                      <a:pt x="25" y="9"/>
                      <a:pt x="23" y="15"/>
                    </a:cubicBezTo>
                    <a:cubicBezTo>
                      <a:pt x="21" y="21"/>
                      <a:pt x="17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5" y="15"/>
                      <a:pt x="15" y="13"/>
                    </a:cubicBezTo>
                    <a:cubicBezTo>
                      <a:pt x="16" y="11"/>
                      <a:pt x="15" y="9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44" name="Freeform 390"/>
              <p:cNvSpPr>
                <a:spLocks noEditPoints="1"/>
              </p:cNvSpPr>
              <p:nvPr/>
            </p:nvSpPr>
            <p:spPr bwMode="auto">
              <a:xfrm>
                <a:off x="-4603751" y="3749675"/>
                <a:ext cx="50800" cy="53975"/>
              </a:xfrm>
              <a:custGeom>
                <a:avLst/>
                <a:gdLst>
                  <a:gd name="T0" fmla="*/ 12 w 24"/>
                  <a:gd name="T1" fmla="*/ 25 h 25"/>
                  <a:gd name="T2" fmla="*/ 8 w 24"/>
                  <a:gd name="T3" fmla="*/ 24 h 25"/>
                  <a:gd name="T4" fmla="*/ 8 w 24"/>
                  <a:gd name="T5" fmla="*/ 24 h 25"/>
                  <a:gd name="T6" fmla="*/ 2 w 24"/>
                  <a:gd name="T7" fmla="*/ 17 h 25"/>
                  <a:gd name="T8" fmla="*/ 2 w 24"/>
                  <a:gd name="T9" fmla="*/ 8 h 25"/>
                  <a:gd name="T10" fmla="*/ 13 w 24"/>
                  <a:gd name="T11" fmla="*/ 0 h 25"/>
                  <a:gd name="T12" fmla="*/ 16 w 24"/>
                  <a:gd name="T13" fmla="*/ 1 h 25"/>
                  <a:gd name="T14" fmla="*/ 23 w 24"/>
                  <a:gd name="T15" fmla="*/ 7 h 25"/>
                  <a:gd name="T16" fmla="*/ 23 w 24"/>
                  <a:gd name="T17" fmla="*/ 16 h 25"/>
                  <a:gd name="T18" fmla="*/ 12 w 24"/>
                  <a:gd name="T19" fmla="*/ 25 h 25"/>
                  <a:gd name="T20" fmla="*/ 11 w 24"/>
                  <a:gd name="T21" fmla="*/ 16 h 25"/>
                  <a:gd name="T22" fmla="*/ 15 w 24"/>
                  <a:gd name="T23" fmla="*/ 14 h 25"/>
                  <a:gd name="T24" fmla="*/ 15 w 24"/>
                  <a:gd name="T25" fmla="*/ 10 h 25"/>
                  <a:gd name="T26" fmla="*/ 14 w 24"/>
                  <a:gd name="T27" fmla="*/ 9 h 25"/>
                  <a:gd name="T28" fmla="*/ 13 w 24"/>
                  <a:gd name="T29" fmla="*/ 9 h 25"/>
                  <a:gd name="T30" fmla="*/ 13 w 24"/>
                  <a:gd name="T31" fmla="*/ 9 h 25"/>
                  <a:gd name="T32" fmla="*/ 9 w 24"/>
                  <a:gd name="T33" fmla="*/ 11 h 25"/>
                  <a:gd name="T34" fmla="*/ 9 w 24"/>
                  <a:gd name="T35" fmla="*/ 15 h 25"/>
                  <a:gd name="T36" fmla="*/ 11 w 24"/>
                  <a:gd name="T37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0" y="25"/>
                      <a:pt x="9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5" y="23"/>
                      <a:pt x="3" y="20"/>
                      <a:pt x="2" y="17"/>
                    </a:cubicBezTo>
                    <a:cubicBezTo>
                      <a:pt x="0" y="15"/>
                      <a:pt x="0" y="11"/>
                      <a:pt x="2" y="8"/>
                    </a:cubicBezTo>
                    <a:cubicBezTo>
                      <a:pt x="4" y="4"/>
                      <a:pt x="8" y="0"/>
                      <a:pt x="13" y="0"/>
                    </a:cubicBezTo>
                    <a:cubicBezTo>
                      <a:pt x="14" y="0"/>
                      <a:pt x="15" y="1"/>
                      <a:pt x="16" y="1"/>
                    </a:cubicBezTo>
                    <a:cubicBezTo>
                      <a:pt x="19" y="2"/>
                      <a:pt x="21" y="4"/>
                      <a:pt x="23" y="7"/>
                    </a:cubicBezTo>
                    <a:cubicBezTo>
                      <a:pt x="24" y="10"/>
                      <a:pt x="24" y="13"/>
                      <a:pt x="23" y="16"/>
                    </a:cubicBezTo>
                    <a:cubicBezTo>
                      <a:pt x="21" y="21"/>
                      <a:pt x="17" y="25"/>
                      <a:pt x="12" y="25"/>
                    </a:cubicBezTo>
                    <a:close/>
                    <a:moveTo>
                      <a:pt x="11" y="16"/>
                    </a:moveTo>
                    <a:cubicBezTo>
                      <a:pt x="13" y="17"/>
                      <a:pt x="15" y="16"/>
                      <a:pt x="15" y="14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5" y="10"/>
                      <a:pt x="15" y="9"/>
                      <a:pt x="14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0" y="9"/>
                      <a:pt x="9" y="11"/>
                    </a:cubicBezTo>
                    <a:cubicBezTo>
                      <a:pt x="9" y="12"/>
                      <a:pt x="9" y="14"/>
                      <a:pt x="9" y="15"/>
                    </a:cubicBezTo>
                    <a:cubicBezTo>
                      <a:pt x="9" y="15"/>
                      <a:pt x="10" y="16"/>
                      <a:pt x="1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45" name="Freeform 391"/>
              <p:cNvSpPr>
                <a:spLocks noEditPoints="1"/>
              </p:cNvSpPr>
              <p:nvPr/>
            </p:nvSpPr>
            <p:spPr bwMode="auto">
              <a:xfrm>
                <a:off x="-4632326" y="3740150"/>
                <a:ext cx="53975" cy="50800"/>
              </a:xfrm>
              <a:custGeom>
                <a:avLst/>
                <a:gdLst>
                  <a:gd name="T0" fmla="*/ 11 w 25"/>
                  <a:gd name="T1" fmla="*/ 24 h 24"/>
                  <a:gd name="T2" fmla="*/ 7 w 25"/>
                  <a:gd name="T3" fmla="*/ 23 h 24"/>
                  <a:gd name="T4" fmla="*/ 1 w 25"/>
                  <a:gd name="T5" fmla="*/ 17 h 24"/>
                  <a:gd name="T6" fmla="*/ 1 w 25"/>
                  <a:gd name="T7" fmla="*/ 8 h 24"/>
                  <a:gd name="T8" fmla="*/ 12 w 25"/>
                  <a:gd name="T9" fmla="*/ 0 h 24"/>
                  <a:gd name="T10" fmla="*/ 16 w 25"/>
                  <a:gd name="T11" fmla="*/ 1 h 24"/>
                  <a:gd name="T12" fmla="*/ 22 w 25"/>
                  <a:gd name="T13" fmla="*/ 16 h 24"/>
                  <a:gd name="T14" fmla="*/ 11 w 25"/>
                  <a:gd name="T15" fmla="*/ 24 h 24"/>
                  <a:gd name="T16" fmla="*/ 12 w 25"/>
                  <a:gd name="T17" fmla="*/ 8 h 24"/>
                  <a:gd name="T18" fmla="*/ 9 w 25"/>
                  <a:gd name="T19" fmla="*/ 11 h 24"/>
                  <a:gd name="T20" fmla="*/ 9 w 25"/>
                  <a:gd name="T21" fmla="*/ 14 h 24"/>
                  <a:gd name="T22" fmla="*/ 10 w 25"/>
                  <a:gd name="T23" fmla="*/ 16 h 24"/>
                  <a:gd name="T24" fmla="*/ 11 w 25"/>
                  <a:gd name="T25" fmla="*/ 16 h 24"/>
                  <a:gd name="T26" fmla="*/ 15 w 25"/>
                  <a:gd name="T27" fmla="*/ 13 h 24"/>
                  <a:gd name="T28" fmla="*/ 13 w 25"/>
                  <a:gd name="T29" fmla="*/ 8 h 24"/>
                  <a:gd name="T30" fmla="*/ 12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1" y="24"/>
                    </a:moveTo>
                    <a:cubicBezTo>
                      <a:pt x="10" y="24"/>
                      <a:pt x="8" y="24"/>
                      <a:pt x="7" y="23"/>
                    </a:cubicBezTo>
                    <a:cubicBezTo>
                      <a:pt x="4" y="22"/>
                      <a:pt x="2" y="20"/>
                      <a:pt x="1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3" y="3"/>
                      <a:pt x="8" y="0"/>
                      <a:pt x="12" y="0"/>
                    </a:cubicBezTo>
                    <a:cubicBezTo>
                      <a:pt x="14" y="0"/>
                      <a:pt x="15" y="0"/>
                      <a:pt x="16" y="1"/>
                    </a:cubicBezTo>
                    <a:cubicBezTo>
                      <a:pt x="22" y="3"/>
                      <a:pt x="25" y="10"/>
                      <a:pt x="22" y="16"/>
                    </a:cubicBezTo>
                    <a:cubicBezTo>
                      <a:pt x="20" y="21"/>
                      <a:pt x="16" y="24"/>
                      <a:pt x="11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3" y="16"/>
                      <a:pt x="14" y="15"/>
                      <a:pt x="15" y="13"/>
                    </a:cubicBezTo>
                    <a:cubicBezTo>
                      <a:pt x="15" y="11"/>
                      <a:pt x="15" y="9"/>
                      <a:pt x="13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46" name="Freeform 392"/>
              <p:cNvSpPr>
                <a:spLocks noEditPoints="1"/>
              </p:cNvSpPr>
              <p:nvPr/>
            </p:nvSpPr>
            <p:spPr bwMode="auto">
              <a:xfrm>
                <a:off x="-4662489" y="3727450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7 w 25"/>
                  <a:gd name="T3" fmla="*/ 23 h 24"/>
                  <a:gd name="T4" fmla="*/ 1 w 25"/>
                  <a:gd name="T5" fmla="*/ 16 h 24"/>
                  <a:gd name="T6" fmla="*/ 2 w 25"/>
                  <a:gd name="T7" fmla="*/ 7 h 24"/>
                  <a:gd name="T8" fmla="*/ 9 w 25"/>
                  <a:gd name="T9" fmla="*/ 1 h 24"/>
                  <a:gd name="T10" fmla="*/ 17 w 25"/>
                  <a:gd name="T11" fmla="*/ 1 h 24"/>
                  <a:gd name="T12" fmla="*/ 23 w 25"/>
                  <a:gd name="T13" fmla="*/ 17 h 24"/>
                  <a:gd name="T14" fmla="*/ 12 w 25"/>
                  <a:gd name="T15" fmla="*/ 24 h 24"/>
                  <a:gd name="T16" fmla="*/ 13 w 25"/>
                  <a:gd name="T17" fmla="*/ 8 h 24"/>
                  <a:gd name="T18" fmla="*/ 12 w 25"/>
                  <a:gd name="T19" fmla="*/ 9 h 24"/>
                  <a:gd name="T20" fmla="*/ 9 w 25"/>
                  <a:gd name="T21" fmla="*/ 11 h 24"/>
                  <a:gd name="T22" fmla="*/ 9 w 25"/>
                  <a:gd name="T23" fmla="*/ 14 h 24"/>
                  <a:gd name="T24" fmla="*/ 10 w 25"/>
                  <a:gd name="T25" fmla="*/ 16 h 24"/>
                  <a:gd name="T26" fmla="*/ 12 w 25"/>
                  <a:gd name="T27" fmla="*/ 16 h 24"/>
                  <a:gd name="T28" fmla="*/ 15 w 25"/>
                  <a:gd name="T29" fmla="*/ 14 h 24"/>
                  <a:gd name="T30" fmla="*/ 14 w 25"/>
                  <a:gd name="T31" fmla="*/ 9 h 24"/>
                  <a:gd name="T32" fmla="*/ 13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0" y="24"/>
                      <a:pt x="9" y="24"/>
                      <a:pt x="7" y="23"/>
                    </a:cubicBezTo>
                    <a:cubicBezTo>
                      <a:pt x="4" y="22"/>
                      <a:pt x="2" y="19"/>
                      <a:pt x="1" y="16"/>
                    </a:cubicBezTo>
                    <a:cubicBezTo>
                      <a:pt x="0" y="13"/>
                      <a:pt x="1" y="10"/>
                      <a:pt x="2" y="7"/>
                    </a:cubicBezTo>
                    <a:cubicBezTo>
                      <a:pt x="4" y="4"/>
                      <a:pt x="6" y="2"/>
                      <a:pt x="9" y="1"/>
                    </a:cubicBezTo>
                    <a:cubicBezTo>
                      <a:pt x="11" y="0"/>
                      <a:pt x="15" y="0"/>
                      <a:pt x="17" y="1"/>
                    </a:cubicBezTo>
                    <a:cubicBezTo>
                      <a:pt x="23" y="4"/>
                      <a:pt x="25" y="11"/>
                      <a:pt x="23" y="17"/>
                    </a:cubicBezTo>
                    <a:cubicBezTo>
                      <a:pt x="21" y="21"/>
                      <a:pt x="16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9" y="15"/>
                      <a:pt x="10" y="16"/>
                      <a:pt x="10" y="16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3" y="16"/>
                      <a:pt x="15" y="15"/>
                      <a:pt x="15" y="14"/>
                    </a:cubicBezTo>
                    <a:cubicBezTo>
                      <a:pt x="16" y="12"/>
                      <a:pt x="16" y="9"/>
                      <a:pt x="14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47" name="Freeform 393"/>
              <p:cNvSpPr>
                <a:spLocks noEditPoints="1"/>
              </p:cNvSpPr>
              <p:nvPr/>
            </p:nvSpPr>
            <p:spPr bwMode="auto">
              <a:xfrm>
                <a:off x="-4689476" y="3711575"/>
                <a:ext cx="52388" cy="53975"/>
              </a:xfrm>
              <a:custGeom>
                <a:avLst/>
                <a:gdLst>
                  <a:gd name="T0" fmla="*/ 12 w 25"/>
                  <a:gd name="T1" fmla="*/ 25 h 25"/>
                  <a:gd name="T2" fmla="*/ 7 w 25"/>
                  <a:gd name="T3" fmla="*/ 23 h 25"/>
                  <a:gd name="T4" fmla="*/ 1 w 25"/>
                  <a:gd name="T5" fmla="*/ 16 h 25"/>
                  <a:gd name="T6" fmla="*/ 2 w 25"/>
                  <a:gd name="T7" fmla="*/ 7 h 25"/>
                  <a:gd name="T8" fmla="*/ 9 w 25"/>
                  <a:gd name="T9" fmla="*/ 1 h 25"/>
                  <a:gd name="T10" fmla="*/ 18 w 25"/>
                  <a:gd name="T11" fmla="*/ 2 h 25"/>
                  <a:gd name="T12" fmla="*/ 22 w 25"/>
                  <a:gd name="T13" fmla="*/ 18 h 25"/>
                  <a:gd name="T14" fmla="*/ 12 w 25"/>
                  <a:gd name="T15" fmla="*/ 25 h 25"/>
                  <a:gd name="T16" fmla="*/ 13 w 25"/>
                  <a:gd name="T17" fmla="*/ 9 h 25"/>
                  <a:gd name="T18" fmla="*/ 12 w 25"/>
                  <a:gd name="T19" fmla="*/ 9 h 25"/>
                  <a:gd name="T20" fmla="*/ 9 w 25"/>
                  <a:gd name="T21" fmla="*/ 11 h 25"/>
                  <a:gd name="T22" fmla="*/ 9 w 25"/>
                  <a:gd name="T23" fmla="*/ 14 h 25"/>
                  <a:gd name="T24" fmla="*/ 10 w 25"/>
                  <a:gd name="T25" fmla="*/ 16 h 25"/>
                  <a:gd name="T26" fmla="*/ 12 w 25"/>
                  <a:gd name="T27" fmla="*/ 16 h 25"/>
                  <a:gd name="T28" fmla="*/ 15 w 25"/>
                  <a:gd name="T29" fmla="*/ 14 h 25"/>
                  <a:gd name="T30" fmla="*/ 14 w 25"/>
                  <a:gd name="T31" fmla="*/ 9 h 25"/>
                  <a:gd name="T32" fmla="*/ 13 w 25"/>
                  <a:gd name="T33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0" y="25"/>
                      <a:pt x="8" y="24"/>
                      <a:pt x="7" y="23"/>
                    </a:cubicBezTo>
                    <a:cubicBezTo>
                      <a:pt x="4" y="22"/>
                      <a:pt x="2" y="19"/>
                      <a:pt x="1" y="16"/>
                    </a:cubicBezTo>
                    <a:cubicBezTo>
                      <a:pt x="0" y="13"/>
                      <a:pt x="1" y="10"/>
                      <a:pt x="2" y="7"/>
                    </a:cubicBezTo>
                    <a:cubicBezTo>
                      <a:pt x="4" y="4"/>
                      <a:pt x="6" y="2"/>
                      <a:pt x="9" y="1"/>
                    </a:cubicBezTo>
                    <a:cubicBezTo>
                      <a:pt x="12" y="0"/>
                      <a:pt x="15" y="1"/>
                      <a:pt x="18" y="2"/>
                    </a:cubicBezTo>
                    <a:cubicBezTo>
                      <a:pt x="23" y="5"/>
                      <a:pt x="25" y="12"/>
                      <a:pt x="22" y="18"/>
                    </a:cubicBezTo>
                    <a:cubicBezTo>
                      <a:pt x="20" y="22"/>
                      <a:pt x="16" y="25"/>
                      <a:pt x="12" y="25"/>
                    </a:cubicBezTo>
                    <a:close/>
                    <a:moveTo>
                      <a:pt x="13" y="9"/>
                    </a:moveTo>
                    <a:cubicBezTo>
                      <a:pt x="13" y="9"/>
                      <a:pt x="12" y="9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4"/>
                    </a:cubicBezTo>
                    <a:cubicBezTo>
                      <a:pt x="16" y="12"/>
                      <a:pt x="16" y="10"/>
                      <a:pt x="14" y="9"/>
                    </a:cubicBezTo>
                    <a:cubicBezTo>
                      <a:pt x="14" y="9"/>
                      <a:pt x="13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48" name="Freeform 394"/>
              <p:cNvSpPr>
                <a:spLocks noEditPoints="1"/>
              </p:cNvSpPr>
              <p:nvPr/>
            </p:nvSpPr>
            <p:spPr bwMode="auto">
              <a:xfrm>
                <a:off x="-4562476" y="3798888"/>
                <a:ext cx="52388" cy="53975"/>
              </a:xfrm>
              <a:custGeom>
                <a:avLst/>
                <a:gdLst>
                  <a:gd name="T0" fmla="*/ 12 w 25"/>
                  <a:gd name="T1" fmla="*/ 25 h 25"/>
                  <a:gd name="T2" fmla="*/ 9 w 25"/>
                  <a:gd name="T3" fmla="*/ 24 h 25"/>
                  <a:gd name="T4" fmla="*/ 2 w 25"/>
                  <a:gd name="T5" fmla="*/ 19 h 25"/>
                  <a:gd name="T6" fmla="*/ 1 w 25"/>
                  <a:gd name="T7" fmla="*/ 9 h 25"/>
                  <a:gd name="T8" fmla="*/ 13 w 25"/>
                  <a:gd name="T9" fmla="*/ 0 h 25"/>
                  <a:gd name="T10" fmla="*/ 16 w 25"/>
                  <a:gd name="T11" fmla="*/ 1 h 25"/>
                  <a:gd name="T12" fmla="*/ 24 w 25"/>
                  <a:gd name="T13" fmla="*/ 16 h 25"/>
                  <a:gd name="T14" fmla="*/ 12 w 25"/>
                  <a:gd name="T15" fmla="*/ 25 h 25"/>
                  <a:gd name="T16" fmla="*/ 13 w 25"/>
                  <a:gd name="T17" fmla="*/ 9 h 25"/>
                  <a:gd name="T18" fmla="*/ 9 w 25"/>
                  <a:gd name="T19" fmla="*/ 12 h 25"/>
                  <a:gd name="T20" fmla="*/ 9 w 25"/>
                  <a:gd name="T21" fmla="*/ 15 h 25"/>
                  <a:gd name="T22" fmla="*/ 11 w 25"/>
                  <a:gd name="T23" fmla="*/ 16 h 25"/>
                  <a:gd name="T24" fmla="*/ 16 w 25"/>
                  <a:gd name="T25" fmla="*/ 14 h 25"/>
                  <a:gd name="T26" fmla="*/ 13 w 25"/>
                  <a:gd name="T27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1" y="25"/>
                      <a:pt x="10" y="25"/>
                      <a:pt x="9" y="24"/>
                    </a:cubicBezTo>
                    <a:cubicBezTo>
                      <a:pt x="6" y="23"/>
                      <a:pt x="3" y="21"/>
                      <a:pt x="2" y="19"/>
                    </a:cubicBezTo>
                    <a:cubicBezTo>
                      <a:pt x="0" y="16"/>
                      <a:pt x="0" y="12"/>
                      <a:pt x="1" y="9"/>
                    </a:cubicBezTo>
                    <a:cubicBezTo>
                      <a:pt x="3" y="4"/>
                      <a:pt x="7" y="0"/>
                      <a:pt x="13" y="0"/>
                    </a:cubicBezTo>
                    <a:cubicBezTo>
                      <a:pt x="14" y="0"/>
                      <a:pt x="15" y="1"/>
                      <a:pt x="16" y="1"/>
                    </a:cubicBezTo>
                    <a:cubicBezTo>
                      <a:pt x="22" y="3"/>
                      <a:pt x="25" y="9"/>
                      <a:pt x="24" y="16"/>
                    </a:cubicBezTo>
                    <a:cubicBezTo>
                      <a:pt x="22" y="21"/>
                      <a:pt x="18" y="25"/>
                      <a:pt x="12" y="25"/>
                    </a:cubicBezTo>
                    <a:close/>
                    <a:moveTo>
                      <a:pt x="13" y="9"/>
                    </a:moveTo>
                    <a:cubicBezTo>
                      <a:pt x="11" y="9"/>
                      <a:pt x="9" y="10"/>
                      <a:pt x="9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0" y="16"/>
                      <a:pt x="11" y="16"/>
                    </a:cubicBezTo>
                    <a:cubicBezTo>
                      <a:pt x="13" y="17"/>
                      <a:pt x="15" y="16"/>
                      <a:pt x="16" y="14"/>
                    </a:cubicBezTo>
                    <a:cubicBezTo>
                      <a:pt x="16" y="11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49" name="Freeform 395"/>
              <p:cNvSpPr>
                <a:spLocks noEditPoints="1"/>
              </p:cNvSpPr>
              <p:nvPr/>
            </p:nvSpPr>
            <p:spPr bwMode="auto">
              <a:xfrm>
                <a:off x="-4595814" y="3790950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9 w 25"/>
                  <a:gd name="T3" fmla="*/ 24 h 24"/>
                  <a:gd name="T4" fmla="*/ 2 w 25"/>
                  <a:gd name="T5" fmla="*/ 18 h 24"/>
                  <a:gd name="T6" fmla="*/ 2 w 25"/>
                  <a:gd name="T7" fmla="*/ 8 h 24"/>
                  <a:gd name="T8" fmla="*/ 13 w 25"/>
                  <a:gd name="T9" fmla="*/ 0 h 24"/>
                  <a:gd name="T10" fmla="*/ 16 w 25"/>
                  <a:gd name="T11" fmla="*/ 1 h 24"/>
                  <a:gd name="T12" fmla="*/ 23 w 25"/>
                  <a:gd name="T13" fmla="*/ 7 h 24"/>
                  <a:gd name="T14" fmla="*/ 24 w 25"/>
                  <a:gd name="T15" fmla="*/ 16 h 24"/>
                  <a:gd name="T16" fmla="*/ 18 w 25"/>
                  <a:gd name="T17" fmla="*/ 23 h 24"/>
                  <a:gd name="T18" fmla="*/ 13 w 25"/>
                  <a:gd name="T19" fmla="*/ 24 h 24"/>
                  <a:gd name="T20" fmla="*/ 13 w 25"/>
                  <a:gd name="T21" fmla="*/ 8 h 24"/>
                  <a:gd name="T22" fmla="*/ 9 w 25"/>
                  <a:gd name="T23" fmla="*/ 11 h 24"/>
                  <a:gd name="T24" fmla="*/ 9 w 25"/>
                  <a:gd name="T25" fmla="*/ 14 h 24"/>
                  <a:gd name="T26" fmla="*/ 11 w 25"/>
                  <a:gd name="T27" fmla="*/ 16 h 24"/>
                  <a:gd name="T28" fmla="*/ 14 w 25"/>
                  <a:gd name="T29" fmla="*/ 16 h 24"/>
                  <a:gd name="T30" fmla="*/ 16 w 25"/>
                  <a:gd name="T31" fmla="*/ 13 h 24"/>
                  <a:gd name="T32" fmla="*/ 16 w 25"/>
                  <a:gd name="T33" fmla="*/ 10 h 24"/>
                  <a:gd name="T34" fmla="*/ 14 w 25"/>
                  <a:gd name="T35" fmla="*/ 8 h 24"/>
                  <a:gd name="T36" fmla="*/ 13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10" y="24"/>
                      <a:pt x="9" y="24"/>
                    </a:cubicBezTo>
                    <a:cubicBezTo>
                      <a:pt x="6" y="23"/>
                      <a:pt x="3" y="21"/>
                      <a:pt x="2" y="18"/>
                    </a:cubicBezTo>
                    <a:cubicBezTo>
                      <a:pt x="1" y="15"/>
                      <a:pt x="0" y="11"/>
                      <a:pt x="2" y="8"/>
                    </a:cubicBezTo>
                    <a:cubicBezTo>
                      <a:pt x="3" y="3"/>
                      <a:pt x="8" y="0"/>
                      <a:pt x="13" y="0"/>
                    </a:cubicBezTo>
                    <a:cubicBezTo>
                      <a:pt x="14" y="0"/>
                      <a:pt x="15" y="0"/>
                      <a:pt x="16" y="1"/>
                    </a:cubicBezTo>
                    <a:cubicBezTo>
                      <a:pt x="19" y="2"/>
                      <a:pt x="22" y="4"/>
                      <a:pt x="23" y="7"/>
                    </a:cubicBezTo>
                    <a:cubicBezTo>
                      <a:pt x="24" y="9"/>
                      <a:pt x="25" y="13"/>
                      <a:pt x="24" y="16"/>
                    </a:cubicBezTo>
                    <a:cubicBezTo>
                      <a:pt x="23" y="19"/>
                      <a:pt x="21" y="21"/>
                      <a:pt x="18" y="23"/>
                    </a:cubicBezTo>
                    <a:cubicBezTo>
                      <a:pt x="16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5"/>
                      <a:pt x="10" y="16"/>
                      <a:pt x="11" y="16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6" y="10"/>
                      <a:pt x="15" y="9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50" name="Freeform 396"/>
              <p:cNvSpPr>
                <a:spLocks noEditPoints="1"/>
              </p:cNvSpPr>
              <p:nvPr/>
            </p:nvSpPr>
            <p:spPr bwMode="auto">
              <a:xfrm>
                <a:off x="-4625976" y="3779838"/>
                <a:ext cx="52388" cy="52388"/>
              </a:xfrm>
              <a:custGeom>
                <a:avLst/>
                <a:gdLst>
                  <a:gd name="T0" fmla="*/ 12 w 24"/>
                  <a:gd name="T1" fmla="*/ 24 h 24"/>
                  <a:gd name="T2" fmla="*/ 8 w 24"/>
                  <a:gd name="T3" fmla="*/ 23 h 24"/>
                  <a:gd name="T4" fmla="*/ 1 w 24"/>
                  <a:gd name="T5" fmla="*/ 17 h 24"/>
                  <a:gd name="T6" fmla="*/ 1 w 24"/>
                  <a:gd name="T7" fmla="*/ 8 h 24"/>
                  <a:gd name="T8" fmla="*/ 13 w 24"/>
                  <a:gd name="T9" fmla="*/ 0 h 24"/>
                  <a:gd name="T10" fmla="*/ 17 w 24"/>
                  <a:gd name="T11" fmla="*/ 1 h 24"/>
                  <a:gd name="T12" fmla="*/ 23 w 24"/>
                  <a:gd name="T13" fmla="*/ 7 h 24"/>
                  <a:gd name="T14" fmla="*/ 23 w 24"/>
                  <a:gd name="T15" fmla="*/ 16 h 24"/>
                  <a:gd name="T16" fmla="*/ 17 w 24"/>
                  <a:gd name="T17" fmla="*/ 23 h 24"/>
                  <a:gd name="T18" fmla="*/ 12 w 24"/>
                  <a:gd name="T19" fmla="*/ 24 h 24"/>
                  <a:gd name="T20" fmla="*/ 13 w 24"/>
                  <a:gd name="T21" fmla="*/ 8 h 24"/>
                  <a:gd name="T22" fmla="*/ 9 w 24"/>
                  <a:gd name="T23" fmla="*/ 11 h 24"/>
                  <a:gd name="T24" fmla="*/ 9 w 24"/>
                  <a:gd name="T25" fmla="*/ 14 h 24"/>
                  <a:gd name="T26" fmla="*/ 11 w 24"/>
                  <a:gd name="T27" fmla="*/ 16 h 24"/>
                  <a:gd name="T28" fmla="*/ 13 w 24"/>
                  <a:gd name="T29" fmla="*/ 16 h 24"/>
                  <a:gd name="T30" fmla="*/ 16 w 24"/>
                  <a:gd name="T31" fmla="*/ 13 h 24"/>
                  <a:gd name="T32" fmla="*/ 16 w 24"/>
                  <a:gd name="T33" fmla="*/ 10 h 24"/>
                  <a:gd name="T34" fmla="*/ 14 w 24"/>
                  <a:gd name="T35" fmla="*/ 8 h 24"/>
                  <a:gd name="T36" fmla="*/ 13 w 24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9" y="24"/>
                      <a:pt x="8" y="23"/>
                    </a:cubicBezTo>
                    <a:cubicBezTo>
                      <a:pt x="5" y="22"/>
                      <a:pt x="3" y="20"/>
                      <a:pt x="1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3" y="3"/>
                      <a:pt x="8" y="0"/>
                      <a:pt x="13" y="0"/>
                    </a:cubicBezTo>
                    <a:cubicBezTo>
                      <a:pt x="14" y="0"/>
                      <a:pt x="15" y="0"/>
                      <a:pt x="17" y="1"/>
                    </a:cubicBezTo>
                    <a:cubicBezTo>
                      <a:pt x="19" y="2"/>
                      <a:pt x="22" y="4"/>
                      <a:pt x="23" y="7"/>
                    </a:cubicBezTo>
                    <a:cubicBezTo>
                      <a:pt x="24" y="10"/>
                      <a:pt x="24" y="13"/>
                      <a:pt x="23" y="16"/>
                    </a:cubicBezTo>
                    <a:cubicBezTo>
                      <a:pt x="22" y="19"/>
                      <a:pt x="20" y="22"/>
                      <a:pt x="17" y="23"/>
                    </a:cubicBezTo>
                    <a:cubicBezTo>
                      <a:pt x="16" y="24"/>
                      <a:pt x="14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5"/>
                      <a:pt x="11" y="16"/>
                    </a:cubicBezTo>
                    <a:cubicBezTo>
                      <a:pt x="12" y="16"/>
                      <a:pt x="13" y="16"/>
                      <a:pt x="13" y="16"/>
                    </a:cubicBezTo>
                    <a:cubicBezTo>
                      <a:pt x="14" y="15"/>
                      <a:pt x="15" y="14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9"/>
                      <a:pt x="14" y="8"/>
                      <a:pt x="14" y="8"/>
                    </a:cubicBezTo>
                    <a:cubicBezTo>
                      <a:pt x="13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51" name="Freeform 397"/>
              <p:cNvSpPr>
                <a:spLocks noEditPoints="1"/>
              </p:cNvSpPr>
              <p:nvPr/>
            </p:nvSpPr>
            <p:spPr bwMode="auto">
              <a:xfrm>
                <a:off x="-4656139" y="3767138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7 w 25"/>
                  <a:gd name="T3" fmla="*/ 23 h 24"/>
                  <a:gd name="T4" fmla="*/ 1 w 25"/>
                  <a:gd name="T5" fmla="*/ 17 h 24"/>
                  <a:gd name="T6" fmla="*/ 1 w 25"/>
                  <a:gd name="T7" fmla="*/ 7 h 24"/>
                  <a:gd name="T8" fmla="*/ 12 w 25"/>
                  <a:gd name="T9" fmla="*/ 0 h 24"/>
                  <a:gd name="T10" fmla="*/ 17 w 25"/>
                  <a:gd name="T11" fmla="*/ 1 h 24"/>
                  <a:gd name="T12" fmla="*/ 23 w 25"/>
                  <a:gd name="T13" fmla="*/ 17 h 24"/>
                  <a:gd name="T14" fmla="*/ 12 w 25"/>
                  <a:gd name="T15" fmla="*/ 24 h 24"/>
                  <a:gd name="T16" fmla="*/ 12 w 25"/>
                  <a:gd name="T17" fmla="*/ 8 h 24"/>
                  <a:gd name="T18" fmla="*/ 9 w 25"/>
                  <a:gd name="T19" fmla="*/ 11 h 24"/>
                  <a:gd name="T20" fmla="*/ 9 w 25"/>
                  <a:gd name="T21" fmla="*/ 14 h 24"/>
                  <a:gd name="T22" fmla="*/ 10 w 25"/>
                  <a:gd name="T23" fmla="*/ 16 h 24"/>
                  <a:gd name="T24" fmla="*/ 12 w 25"/>
                  <a:gd name="T25" fmla="*/ 16 h 24"/>
                  <a:gd name="T26" fmla="*/ 15 w 25"/>
                  <a:gd name="T27" fmla="*/ 14 h 24"/>
                  <a:gd name="T28" fmla="*/ 14 w 25"/>
                  <a:gd name="T29" fmla="*/ 8 h 24"/>
                  <a:gd name="T30" fmla="*/ 12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0" y="24"/>
                      <a:pt x="9" y="24"/>
                      <a:pt x="7" y="23"/>
                    </a:cubicBezTo>
                    <a:cubicBezTo>
                      <a:pt x="4" y="22"/>
                      <a:pt x="2" y="20"/>
                      <a:pt x="1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3" y="3"/>
                      <a:pt x="8" y="0"/>
                      <a:pt x="12" y="0"/>
                    </a:cubicBezTo>
                    <a:cubicBezTo>
                      <a:pt x="14" y="0"/>
                      <a:pt x="15" y="0"/>
                      <a:pt x="17" y="1"/>
                    </a:cubicBezTo>
                    <a:cubicBezTo>
                      <a:pt x="23" y="4"/>
                      <a:pt x="25" y="11"/>
                      <a:pt x="23" y="17"/>
                    </a:cubicBezTo>
                    <a:cubicBezTo>
                      <a:pt x="21" y="21"/>
                      <a:pt x="17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6"/>
                      <a:pt x="10" y="16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3" y="16"/>
                      <a:pt x="15" y="15"/>
                      <a:pt x="15" y="14"/>
                    </a:cubicBezTo>
                    <a:cubicBezTo>
                      <a:pt x="16" y="12"/>
                      <a:pt x="15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52" name="Freeform 398"/>
              <p:cNvSpPr>
                <a:spLocks noEditPoints="1"/>
              </p:cNvSpPr>
              <p:nvPr/>
            </p:nvSpPr>
            <p:spPr bwMode="auto">
              <a:xfrm>
                <a:off x="-4686301" y="3754438"/>
                <a:ext cx="52388" cy="52388"/>
              </a:xfrm>
              <a:custGeom>
                <a:avLst/>
                <a:gdLst>
                  <a:gd name="T0" fmla="*/ 12 w 24"/>
                  <a:gd name="T1" fmla="*/ 24 h 24"/>
                  <a:gd name="T2" fmla="*/ 11 w 24"/>
                  <a:gd name="T3" fmla="*/ 24 h 24"/>
                  <a:gd name="T4" fmla="*/ 7 w 24"/>
                  <a:gd name="T5" fmla="*/ 23 h 24"/>
                  <a:gd name="T6" fmla="*/ 1 w 24"/>
                  <a:gd name="T7" fmla="*/ 16 h 24"/>
                  <a:gd name="T8" fmla="*/ 2 w 24"/>
                  <a:gd name="T9" fmla="*/ 6 h 24"/>
                  <a:gd name="T10" fmla="*/ 13 w 24"/>
                  <a:gd name="T11" fmla="*/ 0 h 24"/>
                  <a:gd name="T12" fmla="*/ 18 w 24"/>
                  <a:gd name="T13" fmla="*/ 1 h 24"/>
                  <a:gd name="T14" fmla="*/ 21 w 24"/>
                  <a:gd name="T15" fmla="*/ 4 h 24"/>
                  <a:gd name="T16" fmla="*/ 23 w 24"/>
                  <a:gd name="T17" fmla="*/ 8 h 24"/>
                  <a:gd name="T18" fmla="*/ 23 w 24"/>
                  <a:gd name="T19" fmla="*/ 17 h 24"/>
                  <a:gd name="T20" fmla="*/ 16 w 24"/>
                  <a:gd name="T21" fmla="*/ 23 h 24"/>
                  <a:gd name="T22" fmla="*/ 12 w 24"/>
                  <a:gd name="T23" fmla="*/ 24 h 24"/>
                  <a:gd name="T24" fmla="*/ 12 w 24"/>
                  <a:gd name="T25" fmla="*/ 18 h 24"/>
                  <a:gd name="T26" fmla="*/ 12 w 24"/>
                  <a:gd name="T27" fmla="*/ 20 h 24"/>
                  <a:gd name="T28" fmla="*/ 12 w 24"/>
                  <a:gd name="T29" fmla="*/ 18 h 24"/>
                  <a:gd name="T30" fmla="*/ 13 w 24"/>
                  <a:gd name="T31" fmla="*/ 8 h 24"/>
                  <a:gd name="T32" fmla="*/ 9 w 24"/>
                  <a:gd name="T33" fmla="*/ 10 h 24"/>
                  <a:gd name="T34" fmla="*/ 9 w 24"/>
                  <a:gd name="T35" fmla="*/ 13 h 24"/>
                  <a:gd name="T36" fmla="*/ 10 w 24"/>
                  <a:gd name="T37" fmla="*/ 15 h 24"/>
                  <a:gd name="T38" fmla="*/ 12 w 24"/>
                  <a:gd name="T39" fmla="*/ 16 h 24"/>
                  <a:gd name="T40" fmla="*/ 13 w 24"/>
                  <a:gd name="T41" fmla="*/ 16 h 24"/>
                  <a:gd name="T42" fmla="*/ 15 w 24"/>
                  <a:gd name="T43" fmla="*/ 13 h 24"/>
                  <a:gd name="T44" fmla="*/ 16 w 24"/>
                  <a:gd name="T45" fmla="*/ 10 h 24"/>
                  <a:gd name="T46" fmla="*/ 15 w 24"/>
                  <a:gd name="T47" fmla="*/ 9 h 24"/>
                  <a:gd name="T48" fmla="*/ 15 w 24"/>
                  <a:gd name="T49" fmla="*/ 9 h 24"/>
                  <a:gd name="T50" fmla="*/ 14 w 24"/>
                  <a:gd name="T51" fmla="*/ 8 h 24"/>
                  <a:gd name="T52" fmla="*/ 13 w 24"/>
                  <a:gd name="T5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11" y="24"/>
                      <a:pt x="11" y="24"/>
                    </a:cubicBezTo>
                    <a:cubicBezTo>
                      <a:pt x="10" y="24"/>
                      <a:pt x="8" y="23"/>
                      <a:pt x="7" y="23"/>
                    </a:cubicBezTo>
                    <a:cubicBezTo>
                      <a:pt x="4" y="21"/>
                      <a:pt x="2" y="19"/>
                      <a:pt x="1" y="16"/>
                    </a:cubicBezTo>
                    <a:cubicBezTo>
                      <a:pt x="0" y="13"/>
                      <a:pt x="0" y="9"/>
                      <a:pt x="2" y="6"/>
                    </a:cubicBezTo>
                    <a:cubicBezTo>
                      <a:pt x="4" y="2"/>
                      <a:pt x="8" y="0"/>
                      <a:pt x="13" y="0"/>
                    </a:cubicBezTo>
                    <a:cubicBezTo>
                      <a:pt x="14" y="0"/>
                      <a:pt x="16" y="0"/>
                      <a:pt x="18" y="1"/>
                    </a:cubicBezTo>
                    <a:cubicBezTo>
                      <a:pt x="19" y="2"/>
                      <a:pt x="20" y="3"/>
                      <a:pt x="21" y="4"/>
                    </a:cubicBezTo>
                    <a:cubicBezTo>
                      <a:pt x="22" y="5"/>
                      <a:pt x="23" y="6"/>
                      <a:pt x="23" y="8"/>
                    </a:cubicBezTo>
                    <a:cubicBezTo>
                      <a:pt x="24" y="11"/>
                      <a:pt x="24" y="14"/>
                      <a:pt x="23" y="17"/>
                    </a:cubicBezTo>
                    <a:cubicBezTo>
                      <a:pt x="21" y="20"/>
                      <a:pt x="19" y="22"/>
                      <a:pt x="16" y="23"/>
                    </a:cubicBezTo>
                    <a:cubicBezTo>
                      <a:pt x="15" y="24"/>
                      <a:pt x="13" y="24"/>
                      <a:pt x="12" y="24"/>
                    </a:cubicBezTo>
                    <a:close/>
                    <a:moveTo>
                      <a:pt x="12" y="18"/>
                    </a:move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18"/>
                      <a:pt x="12" y="18"/>
                      <a:pt x="12" y="18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9" y="14"/>
                      <a:pt x="10" y="15"/>
                      <a:pt x="10" y="15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2" y="16"/>
                      <a:pt x="13" y="16"/>
                      <a:pt x="13" y="16"/>
                    </a:cubicBezTo>
                    <a:cubicBezTo>
                      <a:pt x="14" y="15"/>
                      <a:pt x="15" y="14"/>
                      <a:pt x="15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10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4" y="8"/>
                      <a:pt x="14" y="8"/>
                    </a:cubicBezTo>
                    <a:cubicBezTo>
                      <a:pt x="13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53" name="Freeform 399"/>
              <p:cNvSpPr>
                <a:spLocks noEditPoints="1"/>
              </p:cNvSpPr>
              <p:nvPr/>
            </p:nvSpPr>
            <p:spPr bwMode="auto">
              <a:xfrm>
                <a:off x="-4589464" y="3829050"/>
                <a:ext cx="57150" cy="52388"/>
              </a:xfrm>
              <a:custGeom>
                <a:avLst/>
                <a:gdLst>
                  <a:gd name="T0" fmla="*/ 12 w 26"/>
                  <a:gd name="T1" fmla="*/ 24 h 24"/>
                  <a:gd name="T2" fmla="*/ 9 w 26"/>
                  <a:gd name="T3" fmla="*/ 24 h 24"/>
                  <a:gd name="T4" fmla="*/ 1 w 26"/>
                  <a:gd name="T5" fmla="*/ 18 h 24"/>
                  <a:gd name="T6" fmla="*/ 1 w 26"/>
                  <a:gd name="T7" fmla="*/ 8 h 24"/>
                  <a:gd name="T8" fmla="*/ 7 w 26"/>
                  <a:gd name="T9" fmla="*/ 1 h 24"/>
                  <a:gd name="T10" fmla="*/ 16 w 26"/>
                  <a:gd name="T11" fmla="*/ 0 h 24"/>
                  <a:gd name="T12" fmla="*/ 24 w 26"/>
                  <a:gd name="T13" fmla="*/ 15 h 24"/>
                  <a:gd name="T14" fmla="*/ 12 w 26"/>
                  <a:gd name="T15" fmla="*/ 24 h 24"/>
                  <a:gd name="T16" fmla="*/ 12 w 26"/>
                  <a:gd name="T17" fmla="*/ 8 h 24"/>
                  <a:gd name="T18" fmla="*/ 10 w 26"/>
                  <a:gd name="T19" fmla="*/ 8 h 24"/>
                  <a:gd name="T20" fmla="*/ 8 w 26"/>
                  <a:gd name="T21" fmla="*/ 11 h 24"/>
                  <a:gd name="T22" fmla="*/ 9 w 26"/>
                  <a:gd name="T23" fmla="*/ 14 h 24"/>
                  <a:gd name="T24" fmla="*/ 11 w 26"/>
                  <a:gd name="T25" fmla="*/ 16 h 24"/>
                  <a:gd name="T26" fmla="*/ 12 w 26"/>
                  <a:gd name="T27" fmla="*/ 16 h 24"/>
                  <a:gd name="T28" fmla="*/ 16 w 26"/>
                  <a:gd name="T29" fmla="*/ 13 h 24"/>
                  <a:gd name="T30" fmla="*/ 13 w 26"/>
                  <a:gd name="T31" fmla="*/ 8 h 24"/>
                  <a:gd name="T32" fmla="*/ 12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1" y="24"/>
                      <a:pt x="10" y="24"/>
                      <a:pt x="9" y="24"/>
                    </a:cubicBezTo>
                    <a:cubicBezTo>
                      <a:pt x="6" y="23"/>
                      <a:pt x="3" y="21"/>
                      <a:pt x="1" y="18"/>
                    </a:cubicBezTo>
                    <a:cubicBezTo>
                      <a:pt x="0" y="15"/>
                      <a:pt x="0" y="11"/>
                      <a:pt x="1" y="8"/>
                    </a:cubicBezTo>
                    <a:cubicBezTo>
                      <a:pt x="2" y="5"/>
                      <a:pt x="4" y="3"/>
                      <a:pt x="7" y="1"/>
                    </a:cubicBezTo>
                    <a:cubicBezTo>
                      <a:pt x="9" y="0"/>
                      <a:pt x="12" y="0"/>
                      <a:pt x="16" y="0"/>
                    </a:cubicBezTo>
                    <a:cubicBezTo>
                      <a:pt x="22" y="2"/>
                      <a:pt x="26" y="9"/>
                      <a:pt x="24" y="15"/>
                    </a:cubicBezTo>
                    <a:cubicBezTo>
                      <a:pt x="22" y="20"/>
                      <a:pt x="18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0" y="8"/>
                    </a:cubicBezTo>
                    <a:cubicBezTo>
                      <a:pt x="9" y="9"/>
                      <a:pt x="9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4"/>
                      <a:pt x="10" y="15"/>
                      <a:pt x="11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4" y="16"/>
                      <a:pt x="16" y="15"/>
                      <a:pt x="16" y="13"/>
                    </a:cubicBezTo>
                    <a:cubicBezTo>
                      <a:pt x="17" y="11"/>
                      <a:pt x="15" y="9"/>
                      <a:pt x="13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54" name="Freeform 400"/>
              <p:cNvSpPr>
                <a:spLocks noEditPoints="1"/>
              </p:cNvSpPr>
              <p:nvPr/>
            </p:nvSpPr>
            <p:spPr bwMode="auto">
              <a:xfrm>
                <a:off x="-4622801" y="3819525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9 w 26"/>
                  <a:gd name="T3" fmla="*/ 23 h 24"/>
                  <a:gd name="T4" fmla="*/ 5 w 26"/>
                  <a:gd name="T5" fmla="*/ 21 h 24"/>
                  <a:gd name="T6" fmla="*/ 2 w 26"/>
                  <a:gd name="T7" fmla="*/ 17 h 24"/>
                  <a:gd name="T8" fmla="*/ 2 w 26"/>
                  <a:gd name="T9" fmla="*/ 8 h 24"/>
                  <a:gd name="T10" fmla="*/ 8 w 26"/>
                  <a:gd name="T11" fmla="*/ 1 h 24"/>
                  <a:gd name="T12" fmla="*/ 12 w 26"/>
                  <a:gd name="T13" fmla="*/ 0 h 24"/>
                  <a:gd name="T14" fmla="*/ 17 w 26"/>
                  <a:gd name="T15" fmla="*/ 0 h 24"/>
                  <a:gd name="T16" fmla="*/ 24 w 26"/>
                  <a:gd name="T17" fmla="*/ 16 h 24"/>
                  <a:gd name="T18" fmla="*/ 13 w 26"/>
                  <a:gd name="T19" fmla="*/ 24 h 24"/>
                  <a:gd name="T20" fmla="*/ 13 w 26"/>
                  <a:gd name="T21" fmla="*/ 8 h 24"/>
                  <a:gd name="T22" fmla="*/ 13 w 26"/>
                  <a:gd name="T23" fmla="*/ 8 h 24"/>
                  <a:gd name="T24" fmla="*/ 13 w 26"/>
                  <a:gd name="T25" fmla="*/ 8 h 24"/>
                  <a:gd name="T26" fmla="*/ 11 w 26"/>
                  <a:gd name="T27" fmla="*/ 8 h 24"/>
                  <a:gd name="T28" fmla="*/ 9 w 26"/>
                  <a:gd name="T29" fmla="*/ 11 h 24"/>
                  <a:gd name="T30" fmla="*/ 9 w 26"/>
                  <a:gd name="T31" fmla="*/ 14 h 24"/>
                  <a:gd name="T32" fmla="*/ 10 w 26"/>
                  <a:gd name="T33" fmla="*/ 15 h 24"/>
                  <a:gd name="T34" fmla="*/ 12 w 26"/>
                  <a:gd name="T35" fmla="*/ 16 h 24"/>
                  <a:gd name="T36" fmla="*/ 13 w 26"/>
                  <a:gd name="T37" fmla="*/ 16 h 24"/>
                  <a:gd name="T38" fmla="*/ 17 w 26"/>
                  <a:gd name="T39" fmla="*/ 13 h 24"/>
                  <a:gd name="T40" fmla="*/ 14 w 26"/>
                  <a:gd name="T41" fmla="*/ 8 h 24"/>
                  <a:gd name="T42" fmla="*/ 13 w 26"/>
                  <a:gd name="T4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0" y="24"/>
                      <a:pt x="9" y="23"/>
                    </a:cubicBezTo>
                    <a:cubicBezTo>
                      <a:pt x="7" y="23"/>
                      <a:pt x="6" y="22"/>
                      <a:pt x="5" y="21"/>
                    </a:cubicBezTo>
                    <a:cubicBezTo>
                      <a:pt x="3" y="20"/>
                      <a:pt x="3" y="18"/>
                      <a:pt x="2" y="17"/>
                    </a:cubicBezTo>
                    <a:cubicBezTo>
                      <a:pt x="1" y="14"/>
                      <a:pt x="0" y="11"/>
                      <a:pt x="2" y="8"/>
                    </a:cubicBezTo>
                    <a:cubicBezTo>
                      <a:pt x="3" y="5"/>
                      <a:pt x="5" y="2"/>
                      <a:pt x="8" y="1"/>
                    </a:cubicBezTo>
                    <a:cubicBezTo>
                      <a:pt x="9" y="0"/>
                      <a:pt x="11" y="0"/>
                      <a:pt x="12" y="0"/>
                    </a:cubicBezTo>
                    <a:cubicBezTo>
                      <a:pt x="14" y="0"/>
                      <a:pt x="15" y="0"/>
                      <a:pt x="17" y="0"/>
                    </a:cubicBezTo>
                    <a:cubicBezTo>
                      <a:pt x="23" y="3"/>
                      <a:pt x="26" y="9"/>
                      <a:pt x="24" y="16"/>
                    </a:cubicBezTo>
                    <a:cubicBezTo>
                      <a:pt x="23" y="21"/>
                      <a:pt x="18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2" y="8"/>
                      <a:pt x="11" y="8"/>
                    </a:cubicBezTo>
                    <a:cubicBezTo>
                      <a:pt x="10" y="9"/>
                      <a:pt x="10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4"/>
                      <a:pt x="10" y="15"/>
                      <a:pt x="10" y="15"/>
                    </a:cubicBezTo>
                    <a:cubicBezTo>
                      <a:pt x="11" y="15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3" y="16"/>
                    </a:cubicBezTo>
                    <a:cubicBezTo>
                      <a:pt x="15" y="16"/>
                      <a:pt x="16" y="15"/>
                      <a:pt x="17" y="13"/>
                    </a:cubicBezTo>
                    <a:cubicBezTo>
                      <a:pt x="17" y="11"/>
                      <a:pt x="16" y="9"/>
                      <a:pt x="14" y="8"/>
                    </a:cubicBezTo>
                    <a:cubicBezTo>
                      <a:pt x="14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55" name="Freeform 401"/>
              <p:cNvSpPr>
                <a:spLocks noEditPoints="1"/>
              </p:cNvSpPr>
              <p:nvPr/>
            </p:nvSpPr>
            <p:spPr bwMode="auto">
              <a:xfrm>
                <a:off x="-4656139" y="3806825"/>
                <a:ext cx="58738" cy="50800"/>
              </a:xfrm>
              <a:custGeom>
                <a:avLst/>
                <a:gdLst>
                  <a:gd name="T0" fmla="*/ 13 w 27"/>
                  <a:gd name="T1" fmla="*/ 24 h 24"/>
                  <a:gd name="T2" fmla="*/ 8 w 27"/>
                  <a:gd name="T3" fmla="*/ 23 h 24"/>
                  <a:gd name="T4" fmla="*/ 2 w 27"/>
                  <a:gd name="T5" fmla="*/ 17 h 24"/>
                  <a:gd name="T6" fmla="*/ 2 w 27"/>
                  <a:gd name="T7" fmla="*/ 7 h 24"/>
                  <a:gd name="T8" fmla="*/ 13 w 27"/>
                  <a:gd name="T9" fmla="*/ 0 h 24"/>
                  <a:gd name="T10" fmla="*/ 17 w 27"/>
                  <a:gd name="T11" fmla="*/ 1 h 24"/>
                  <a:gd name="T12" fmla="*/ 24 w 27"/>
                  <a:gd name="T13" fmla="*/ 17 h 24"/>
                  <a:gd name="T14" fmla="*/ 13 w 27"/>
                  <a:gd name="T15" fmla="*/ 24 h 24"/>
                  <a:gd name="T16" fmla="*/ 13 w 27"/>
                  <a:gd name="T17" fmla="*/ 8 h 24"/>
                  <a:gd name="T18" fmla="*/ 9 w 27"/>
                  <a:gd name="T19" fmla="*/ 11 h 24"/>
                  <a:gd name="T20" fmla="*/ 9 w 27"/>
                  <a:gd name="T21" fmla="*/ 14 h 24"/>
                  <a:gd name="T22" fmla="*/ 11 w 27"/>
                  <a:gd name="T23" fmla="*/ 16 h 24"/>
                  <a:gd name="T24" fmla="*/ 17 w 27"/>
                  <a:gd name="T25" fmla="*/ 14 h 24"/>
                  <a:gd name="T26" fmla="*/ 15 w 27"/>
                  <a:gd name="T27" fmla="*/ 8 h 24"/>
                  <a:gd name="T28" fmla="*/ 13 w 27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11" y="24"/>
                      <a:pt x="10" y="24"/>
                      <a:pt x="8" y="23"/>
                    </a:cubicBezTo>
                    <a:cubicBezTo>
                      <a:pt x="5" y="22"/>
                      <a:pt x="3" y="20"/>
                      <a:pt x="2" y="17"/>
                    </a:cubicBezTo>
                    <a:cubicBezTo>
                      <a:pt x="0" y="14"/>
                      <a:pt x="0" y="10"/>
                      <a:pt x="2" y="7"/>
                    </a:cubicBezTo>
                    <a:cubicBezTo>
                      <a:pt x="4" y="3"/>
                      <a:pt x="8" y="0"/>
                      <a:pt x="13" y="0"/>
                    </a:cubicBezTo>
                    <a:cubicBezTo>
                      <a:pt x="15" y="0"/>
                      <a:pt x="16" y="0"/>
                      <a:pt x="17" y="1"/>
                    </a:cubicBezTo>
                    <a:cubicBezTo>
                      <a:pt x="24" y="3"/>
                      <a:pt x="27" y="10"/>
                      <a:pt x="24" y="17"/>
                    </a:cubicBezTo>
                    <a:cubicBezTo>
                      <a:pt x="22" y="21"/>
                      <a:pt x="18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5"/>
                      <a:pt x="10" y="16"/>
                      <a:pt x="11" y="16"/>
                    </a:cubicBezTo>
                    <a:cubicBezTo>
                      <a:pt x="14" y="17"/>
                      <a:pt x="16" y="16"/>
                      <a:pt x="17" y="14"/>
                    </a:cubicBezTo>
                    <a:cubicBezTo>
                      <a:pt x="17" y="12"/>
                      <a:pt x="16" y="9"/>
                      <a:pt x="15" y="8"/>
                    </a:cubicBezTo>
                    <a:cubicBezTo>
                      <a:pt x="14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56" name="Freeform 402"/>
              <p:cNvSpPr>
                <a:spLocks noEditPoints="1"/>
              </p:cNvSpPr>
              <p:nvPr/>
            </p:nvSpPr>
            <p:spPr bwMode="auto">
              <a:xfrm>
                <a:off x="-4686301" y="3790950"/>
                <a:ext cx="57150" cy="53975"/>
              </a:xfrm>
              <a:custGeom>
                <a:avLst/>
                <a:gdLst>
                  <a:gd name="T0" fmla="*/ 12 w 26"/>
                  <a:gd name="T1" fmla="*/ 25 h 25"/>
                  <a:gd name="T2" fmla="*/ 7 w 26"/>
                  <a:gd name="T3" fmla="*/ 24 h 25"/>
                  <a:gd name="T4" fmla="*/ 1 w 26"/>
                  <a:gd name="T5" fmla="*/ 17 h 25"/>
                  <a:gd name="T6" fmla="*/ 1 w 26"/>
                  <a:gd name="T7" fmla="*/ 7 h 25"/>
                  <a:gd name="T8" fmla="*/ 8 w 26"/>
                  <a:gd name="T9" fmla="*/ 1 h 25"/>
                  <a:gd name="T10" fmla="*/ 17 w 26"/>
                  <a:gd name="T11" fmla="*/ 2 h 25"/>
                  <a:gd name="T12" fmla="*/ 23 w 26"/>
                  <a:gd name="T13" fmla="*/ 18 h 25"/>
                  <a:gd name="T14" fmla="*/ 12 w 26"/>
                  <a:gd name="T15" fmla="*/ 25 h 25"/>
                  <a:gd name="T16" fmla="*/ 12 w 26"/>
                  <a:gd name="T17" fmla="*/ 9 h 25"/>
                  <a:gd name="T18" fmla="*/ 11 w 26"/>
                  <a:gd name="T19" fmla="*/ 9 h 25"/>
                  <a:gd name="T20" fmla="*/ 9 w 26"/>
                  <a:gd name="T21" fmla="*/ 11 h 25"/>
                  <a:gd name="T22" fmla="*/ 8 w 26"/>
                  <a:gd name="T23" fmla="*/ 14 h 25"/>
                  <a:gd name="T24" fmla="*/ 10 w 26"/>
                  <a:gd name="T25" fmla="*/ 16 h 25"/>
                  <a:gd name="T26" fmla="*/ 12 w 26"/>
                  <a:gd name="T27" fmla="*/ 17 h 25"/>
                  <a:gd name="T28" fmla="*/ 16 w 26"/>
                  <a:gd name="T29" fmla="*/ 14 h 25"/>
                  <a:gd name="T30" fmla="*/ 14 w 26"/>
                  <a:gd name="T31" fmla="*/ 9 h 25"/>
                  <a:gd name="T32" fmla="*/ 12 w 26"/>
                  <a:gd name="T33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5">
                    <a:moveTo>
                      <a:pt x="12" y="25"/>
                    </a:moveTo>
                    <a:cubicBezTo>
                      <a:pt x="10" y="25"/>
                      <a:pt x="9" y="25"/>
                      <a:pt x="7" y="24"/>
                    </a:cubicBezTo>
                    <a:cubicBezTo>
                      <a:pt x="4" y="22"/>
                      <a:pt x="2" y="20"/>
                      <a:pt x="1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3" y="5"/>
                      <a:pt x="5" y="2"/>
                      <a:pt x="8" y="1"/>
                    </a:cubicBezTo>
                    <a:cubicBezTo>
                      <a:pt x="11" y="0"/>
                      <a:pt x="15" y="0"/>
                      <a:pt x="17" y="2"/>
                    </a:cubicBezTo>
                    <a:cubicBezTo>
                      <a:pt x="23" y="4"/>
                      <a:pt x="26" y="12"/>
                      <a:pt x="23" y="18"/>
                    </a:cubicBezTo>
                    <a:cubicBezTo>
                      <a:pt x="21" y="22"/>
                      <a:pt x="17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1" y="9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9" y="15"/>
                      <a:pt x="10" y="16"/>
                      <a:pt x="10" y="16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4" y="17"/>
                      <a:pt x="15" y="16"/>
                      <a:pt x="16" y="14"/>
                    </a:cubicBezTo>
                    <a:cubicBezTo>
                      <a:pt x="17" y="12"/>
                      <a:pt x="16" y="10"/>
                      <a:pt x="14" y="9"/>
                    </a:cubicBezTo>
                    <a:cubicBezTo>
                      <a:pt x="13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57" name="Freeform 403"/>
              <p:cNvSpPr>
                <a:spLocks noEditPoints="1"/>
              </p:cNvSpPr>
              <p:nvPr/>
            </p:nvSpPr>
            <p:spPr bwMode="auto">
              <a:xfrm>
                <a:off x="-4616451" y="3857625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9 w 25"/>
                  <a:gd name="T3" fmla="*/ 23 h 24"/>
                  <a:gd name="T4" fmla="*/ 1 w 25"/>
                  <a:gd name="T5" fmla="*/ 17 h 24"/>
                  <a:gd name="T6" fmla="*/ 1 w 25"/>
                  <a:gd name="T7" fmla="*/ 8 h 24"/>
                  <a:gd name="T8" fmla="*/ 12 w 25"/>
                  <a:gd name="T9" fmla="*/ 0 h 24"/>
                  <a:gd name="T10" fmla="*/ 16 w 25"/>
                  <a:gd name="T11" fmla="*/ 0 h 24"/>
                  <a:gd name="T12" fmla="*/ 23 w 25"/>
                  <a:gd name="T13" fmla="*/ 6 h 24"/>
                  <a:gd name="T14" fmla="*/ 24 w 25"/>
                  <a:gd name="T15" fmla="*/ 16 h 24"/>
                  <a:gd name="T16" fmla="*/ 18 w 25"/>
                  <a:gd name="T17" fmla="*/ 23 h 24"/>
                  <a:gd name="T18" fmla="*/ 13 w 25"/>
                  <a:gd name="T19" fmla="*/ 24 h 24"/>
                  <a:gd name="T20" fmla="*/ 12 w 25"/>
                  <a:gd name="T21" fmla="*/ 8 h 24"/>
                  <a:gd name="T22" fmla="*/ 8 w 25"/>
                  <a:gd name="T23" fmla="*/ 11 h 24"/>
                  <a:gd name="T24" fmla="*/ 8 w 25"/>
                  <a:gd name="T25" fmla="*/ 13 h 24"/>
                  <a:gd name="T26" fmla="*/ 11 w 25"/>
                  <a:gd name="T27" fmla="*/ 16 h 24"/>
                  <a:gd name="T28" fmla="*/ 15 w 25"/>
                  <a:gd name="T29" fmla="*/ 16 h 24"/>
                  <a:gd name="T30" fmla="*/ 17 w 25"/>
                  <a:gd name="T31" fmla="*/ 13 h 24"/>
                  <a:gd name="T32" fmla="*/ 16 w 25"/>
                  <a:gd name="T33" fmla="*/ 10 h 24"/>
                  <a:gd name="T34" fmla="*/ 14 w 25"/>
                  <a:gd name="T35" fmla="*/ 8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10" y="24"/>
                      <a:pt x="9" y="23"/>
                    </a:cubicBezTo>
                    <a:cubicBezTo>
                      <a:pt x="5" y="22"/>
                      <a:pt x="3" y="20"/>
                      <a:pt x="1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2" y="3"/>
                      <a:pt x="7" y="0"/>
                      <a:pt x="12" y="0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9" y="1"/>
                      <a:pt x="22" y="4"/>
                      <a:pt x="23" y="6"/>
                    </a:cubicBezTo>
                    <a:cubicBezTo>
                      <a:pt x="25" y="9"/>
                      <a:pt x="25" y="13"/>
                      <a:pt x="24" y="16"/>
                    </a:cubicBezTo>
                    <a:cubicBezTo>
                      <a:pt x="23" y="19"/>
                      <a:pt x="21" y="21"/>
                      <a:pt x="18" y="23"/>
                    </a:cubicBezTo>
                    <a:cubicBezTo>
                      <a:pt x="17" y="24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8" y="11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5"/>
                      <a:pt x="10" y="15"/>
                      <a:pt x="11" y="16"/>
                    </a:cubicBezTo>
                    <a:cubicBezTo>
                      <a:pt x="12" y="16"/>
                      <a:pt x="14" y="16"/>
                      <a:pt x="15" y="16"/>
                    </a:cubicBezTo>
                    <a:cubicBezTo>
                      <a:pt x="16" y="15"/>
                      <a:pt x="16" y="14"/>
                      <a:pt x="17" y="13"/>
                    </a:cubicBezTo>
                    <a:cubicBezTo>
                      <a:pt x="17" y="12"/>
                      <a:pt x="17" y="11"/>
                      <a:pt x="16" y="10"/>
                    </a:cubicBezTo>
                    <a:cubicBezTo>
                      <a:pt x="16" y="9"/>
                      <a:pt x="15" y="8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58" name="Freeform 404"/>
              <p:cNvSpPr>
                <a:spLocks noEditPoints="1"/>
              </p:cNvSpPr>
              <p:nvPr/>
            </p:nvSpPr>
            <p:spPr bwMode="auto">
              <a:xfrm>
                <a:off x="-4686301" y="3876675"/>
                <a:ext cx="88900" cy="79375"/>
              </a:xfrm>
              <a:custGeom>
                <a:avLst/>
                <a:gdLst>
                  <a:gd name="T0" fmla="*/ 22 w 41"/>
                  <a:gd name="T1" fmla="*/ 37 h 37"/>
                  <a:gd name="T2" fmla="*/ 14 w 41"/>
                  <a:gd name="T3" fmla="*/ 36 h 37"/>
                  <a:gd name="T4" fmla="*/ 3 w 41"/>
                  <a:gd name="T5" fmla="*/ 26 h 37"/>
                  <a:gd name="T6" fmla="*/ 2 w 41"/>
                  <a:gd name="T7" fmla="*/ 11 h 37"/>
                  <a:gd name="T8" fmla="*/ 12 w 41"/>
                  <a:gd name="T9" fmla="*/ 2 h 37"/>
                  <a:gd name="T10" fmla="*/ 27 w 41"/>
                  <a:gd name="T11" fmla="*/ 2 h 37"/>
                  <a:gd name="T12" fmla="*/ 33 w 41"/>
                  <a:gd name="T13" fmla="*/ 6 h 37"/>
                  <a:gd name="T14" fmla="*/ 38 w 41"/>
                  <a:gd name="T15" fmla="*/ 11 h 37"/>
                  <a:gd name="T16" fmla="*/ 39 w 41"/>
                  <a:gd name="T17" fmla="*/ 25 h 37"/>
                  <a:gd name="T18" fmla="*/ 29 w 41"/>
                  <a:gd name="T19" fmla="*/ 36 h 37"/>
                  <a:gd name="T20" fmla="*/ 22 w 41"/>
                  <a:gd name="T21" fmla="*/ 37 h 37"/>
                  <a:gd name="T22" fmla="*/ 20 w 41"/>
                  <a:gd name="T23" fmla="*/ 8 h 37"/>
                  <a:gd name="T24" fmla="*/ 15 w 41"/>
                  <a:gd name="T25" fmla="*/ 9 h 37"/>
                  <a:gd name="T26" fmla="*/ 10 w 41"/>
                  <a:gd name="T27" fmla="*/ 14 h 37"/>
                  <a:gd name="T28" fmla="*/ 10 w 41"/>
                  <a:gd name="T29" fmla="*/ 22 h 37"/>
                  <a:gd name="T30" fmla="*/ 17 w 41"/>
                  <a:gd name="T31" fmla="*/ 28 h 37"/>
                  <a:gd name="T32" fmla="*/ 22 w 41"/>
                  <a:gd name="T33" fmla="*/ 29 h 37"/>
                  <a:gd name="T34" fmla="*/ 22 w 41"/>
                  <a:gd name="T35" fmla="*/ 33 h 37"/>
                  <a:gd name="T36" fmla="*/ 22 w 41"/>
                  <a:gd name="T37" fmla="*/ 29 h 37"/>
                  <a:gd name="T38" fmla="*/ 26 w 41"/>
                  <a:gd name="T39" fmla="*/ 28 h 37"/>
                  <a:gd name="T40" fmla="*/ 31 w 41"/>
                  <a:gd name="T41" fmla="*/ 23 h 37"/>
                  <a:gd name="T42" fmla="*/ 31 w 41"/>
                  <a:gd name="T43" fmla="*/ 15 h 37"/>
                  <a:gd name="T44" fmla="*/ 28 w 41"/>
                  <a:gd name="T45" fmla="*/ 12 h 37"/>
                  <a:gd name="T46" fmla="*/ 24 w 41"/>
                  <a:gd name="T47" fmla="*/ 9 h 37"/>
                  <a:gd name="T48" fmla="*/ 20 w 41"/>
                  <a:gd name="T49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1" h="37">
                    <a:moveTo>
                      <a:pt x="22" y="37"/>
                    </a:moveTo>
                    <a:cubicBezTo>
                      <a:pt x="19" y="37"/>
                      <a:pt x="16" y="37"/>
                      <a:pt x="14" y="36"/>
                    </a:cubicBezTo>
                    <a:cubicBezTo>
                      <a:pt x="9" y="34"/>
                      <a:pt x="5" y="30"/>
                      <a:pt x="3" y="26"/>
                    </a:cubicBezTo>
                    <a:cubicBezTo>
                      <a:pt x="0" y="21"/>
                      <a:pt x="0" y="16"/>
                      <a:pt x="2" y="11"/>
                    </a:cubicBezTo>
                    <a:cubicBezTo>
                      <a:pt x="4" y="7"/>
                      <a:pt x="8" y="3"/>
                      <a:pt x="12" y="2"/>
                    </a:cubicBezTo>
                    <a:cubicBezTo>
                      <a:pt x="17" y="0"/>
                      <a:pt x="22" y="0"/>
                      <a:pt x="27" y="2"/>
                    </a:cubicBezTo>
                    <a:cubicBezTo>
                      <a:pt x="29" y="2"/>
                      <a:pt x="31" y="4"/>
                      <a:pt x="33" y="6"/>
                    </a:cubicBezTo>
                    <a:cubicBezTo>
                      <a:pt x="35" y="7"/>
                      <a:pt x="37" y="9"/>
                      <a:pt x="38" y="11"/>
                    </a:cubicBezTo>
                    <a:cubicBezTo>
                      <a:pt x="40" y="16"/>
                      <a:pt x="41" y="21"/>
                      <a:pt x="39" y="25"/>
                    </a:cubicBezTo>
                    <a:cubicBezTo>
                      <a:pt x="37" y="30"/>
                      <a:pt x="34" y="34"/>
                      <a:pt x="29" y="36"/>
                    </a:cubicBezTo>
                    <a:cubicBezTo>
                      <a:pt x="27" y="37"/>
                      <a:pt x="24" y="37"/>
                      <a:pt x="22" y="37"/>
                    </a:cubicBezTo>
                    <a:close/>
                    <a:moveTo>
                      <a:pt x="20" y="8"/>
                    </a:moveTo>
                    <a:cubicBezTo>
                      <a:pt x="18" y="8"/>
                      <a:pt x="17" y="9"/>
                      <a:pt x="15" y="9"/>
                    </a:cubicBezTo>
                    <a:cubicBezTo>
                      <a:pt x="13" y="10"/>
                      <a:pt x="11" y="12"/>
                      <a:pt x="10" y="14"/>
                    </a:cubicBezTo>
                    <a:cubicBezTo>
                      <a:pt x="8" y="17"/>
                      <a:pt x="9" y="20"/>
                      <a:pt x="10" y="22"/>
                    </a:cubicBezTo>
                    <a:cubicBezTo>
                      <a:pt x="11" y="25"/>
                      <a:pt x="14" y="27"/>
                      <a:pt x="17" y="28"/>
                    </a:cubicBezTo>
                    <a:cubicBezTo>
                      <a:pt x="18" y="29"/>
                      <a:pt x="20" y="29"/>
                      <a:pt x="22" y="29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3" y="29"/>
                      <a:pt x="25" y="29"/>
                      <a:pt x="26" y="28"/>
                    </a:cubicBezTo>
                    <a:cubicBezTo>
                      <a:pt x="29" y="27"/>
                      <a:pt x="31" y="25"/>
                      <a:pt x="31" y="23"/>
                    </a:cubicBezTo>
                    <a:cubicBezTo>
                      <a:pt x="32" y="20"/>
                      <a:pt x="32" y="17"/>
                      <a:pt x="31" y="15"/>
                    </a:cubicBezTo>
                    <a:cubicBezTo>
                      <a:pt x="30" y="14"/>
                      <a:pt x="29" y="13"/>
                      <a:pt x="28" y="12"/>
                    </a:cubicBezTo>
                    <a:cubicBezTo>
                      <a:pt x="27" y="10"/>
                      <a:pt x="25" y="10"/>
                      <a:pt x="24" y="9"/>
                    </a:cubicBezTo>
                    <a:cubicBezTo>
                      <a:pt x="23" y="9"/>
                      <a:pt x="21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59" name="Freeform 405"/>
              <p:cNvSpPr>
                <a:spLocks noEditPoints="1"/>
              </p:cNvSpPr>
              <p:nvPr/>
            </p:nvSpPr>
            <p:spPr bwMode="auto">
              <a:xfrm>
                <a:off x="-4651376" y="3844925"/>
                <a:ext cx="53975" cy="53975"/>
              </a:xfrm>
              <a:custGeom>
                <a:avLst/>
                <a:gdLst>
                  <a:gd name="T0" fmla="*/ 13 w 25"/>
                  <a:gd name="T1" fmla="*/ 25 h 25"/>
                  <a:gd name="T2" fmla="*/ 8 w 25"/>
                  <a:gd name="T3" fmla="*/ 24 h 25"/>
                  <a:gd name="T4" fmla="*/ 1 w 25"/>
                  <a:gd name="T5" fmla="*/ 17 h 25"/>
                  <a:gd name="T6" fmla="*/ 1 w 25"/>
                  <a:gd name="T7" fmla="*/ 8 h 25"/>
                  <a:gd name="T8" fmla="*/ 12 w 25"/>
                  <a:gd name="T9" fmla="*/ 0 h 25"/>
                  <a:gd name="T10" fmla="*/ 17 w 25"/>
                  <a:gd name="T11" fmla="*/ 1 h 25"/>
                  <a:gd name="T12" fmla="*/ 24 w 25"/>
                  <a:gd name="T13" fmla="*/ 7 h 25"/>
                  <a:gd name="T14" fmla="*/ 24 w 25"/>
                  <a:gd name="T15" fmla="*/ 17 h 25"/>
                  <a:gd name="T16" fmla="*/ 18 w 25"/>
                  <a:gd name="T17" fmla="*/ 23 h 25"/>
                  <a:gd name="T18" fmla="*/ 13 w 25"/>
                  <a:gd name="T19" fmla="*/ 25 h 25"/>
                  <a:gd name="T20" fmla="*/ 12 w 25"/>
                  <a:gd name="T21" fmla="*/ 8 h 25"/>
                  <a:gd name="T22" fmla="*/ 9 w 25"/>
                  <a:gd name="T23" fmla="*/ 11 h 25"/>
                  <a:gd name="T24" fmla="*/ 9 w 25"/>
                  <a:gd name="T25" fmla="*/ 14 h 25"/>
                  <a:gd name="T26" fmla="*/ 11 w 25"/>
                  <a:gd name="T27" fmla="*/ 16 h 25"/>
                  <a:gd name="T28" fmla="*/ 15 w 25"/>
                  <a:gd name="T29" fmla="*/ 16 h 25"/>
                  <a:gd name="T30" fmla="*/ 17 w 25"/>
                  <a:gd name="T31" fmla="*/ 14 h 25"/>
                  <a:gd name="T32" fmla="*/ 16 w 25"/>
                  <a:gd name="T33" fmla="*/ 11 h 25"/>
                  <a:gd name="T34" fmla="*/ 14 w 25"/>
                  <a:gd name="T35" fmla="*/ 8 h 25"/>
                  <a:gd name="T36" fmla="*/ 12 w 25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11" y="25"/>
                      <a:pt x="10" y="24"/>
                      <a:pt x="8" y="24"/>
                    </a:cubicBezTo>
                    <a:cubicBezTo>
                      <a:pt x="5" y="22"/>
                      <a:pt x="2" y="20"/>
                      <a:pt x="1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6" y="0"/>
                      <a:pt x="17" y="1"/>
                    </a:cubicBezTo>
                    <a:cubicBezTo>
                      <a:pt x="20" y="2"/>
                      <a:pt x="22" y="4"/>
                      <a:pt x="24" y="7"/>
                    </a:cubicBezTo>
                    <a:cubicBezTo>
                      <a:pt x="25" y="10"/>
                      <a:pt x="25" y="13"/>
                      <a:pt x="24" y="17"/>
                    </a:cubicBezTo>
                    <a:cubicBezTo>
                      <a:pt x="23" y="20"/>
                      <a:pt x="21" y="22"/>
                      <a:pt x="18" y="23"/>
                    </a:cubicBezTo>
                    <a:cubicBezTo>
                      <a:pt x="16" y="24"/>
                      <a:pt x="15" y="25"/>
                      <a:pt x="13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7"/>
                      <a:pt x="14" y="17"/>
                      <a:pt x="15" y="16"/>
                    </a:cubicBezTo>
                    <a:cubicBezTo>
                      <a:pt x="16" y="16"/>
                      <a:pt x="16" y="15"/>
                      <a:pt x="17" y="14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4" y="8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60" name="Freeform 407"/>
              <p:cNvSpPr>
                <a:spLocks noEditPoints="1"/>
              </p:cNvSpPr>
              <p:nvPr/>
            </p:nvSpPr>
            <p:spPr bwMode="auto">
              <a:xfrm>
                <a:off x="-4686300" y="3832225"/>
                <a:ext cx="58738" cy="50800"/>
              </a:xfrm>
              <a:custGeom>
                <a:avLst/>
                <a:gdLst>
                  <a:gd name="T0" fmla="*/ 13 w 27"/>
                  <a:gd name="T1" fmla="*/ 24 h 24"/>
                  <a:gd name="T2" fmla="*/ 8 w 27"/>
                  <a:gd name="T3" fmla="*/ 23 h 24"/>
                  <a:gd name="T4" fmla="*/ 1 w 27"/>
                  <a:gd name="T5" fmla="*/ 16 h 24"/>
                  <a:gd name="T6" fmla="*/ 2 w 27"/>
                  <a:gd name="T7" fmla="*/ 7 h 24"/>
                  <a:gd name="T8" fmla="*/ 13 w 27"/>
                  <a:gd name="T9" fmla="*/ 0 h 24"/>
                  <a:gd name="T10" fmla="*/ 18 w 27"/>
                  <a:gd name="T11" fmla="*/ 1 h 24"/>
                  <a:gd name="T12" fmla="*/ 25 w 27"/>
                  <a:gd name="T13" fmla="*/ 17 h 24"/>
                  <a:gd name="T14" fmla="*/ 13 w 27"/>
                  <a:gd name="T15" fmla="*/ 24 h 24"/>
                  <a:gd name="T16" fmla="*/ 13 w 27"/>
                  <a:gd name="T17" fmla="*/ 8 h 24"/>
                  <a:gd name="T18" fmla="*/ 9 w 27"/>
                  <a:gd name="T19" fmla="*/ 10 h 24"/>
                  <a:gd name="T20" fmla="*/ 9 w 27"/>
                  <a:gd name="T21" fmla="*/ 13 h 24"/>
                  <a:gd name="T22" fmla="*/ 11 w 27"/>
                  <a:gd name="T23" fmla="*/ 16 h 24"/>
                  <a:gd name="T24" fmla="*/ 17 w 27"/>
                  <a:gd name="T25" fmla="*/ 14 h 24"/>
                  <a:gd name="T26" fmla="*/ 15 w 27"/>
                  <a:gd name="T27" fmla="*/ 8 h 24"/>
                  <a:gd name="T28" fmla="*/ 13 w 27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11" y="24"/>
                      <a:pt x="10" y="24"/>
                      <a:pt x="8" y="23"/>
                    </a:cubicBezTo>
                    <a:cubicBezTo>
                      <a:pt x="5" y="22"/>
                      <a:pt x="3" y="19"/>
                      <a:pt x="1" y="16"/>
                    </a:cubicBezTo>
                    <a:cubicBezTo>
                      <a:pt x="0" y="13"/>
                      <a:pt x="0" y="10"/>
                      <a:pt x="2" y="7"/>
                    </a:cubicBezTo>
                    <a:cubicBezTo>
                      <a:pt x="4" y="2"/>
                      <a:pt x="8" y="0"/>
                      <a:pt x="13" y="0"/>
                    </a:cubicBezTo>
                    <a:cubicBezTo>
                      <a:pt x="15" y="0"/>
                      <a:pt x="16" y="0"/>
                      <a:pt x="18" y="1"/>
                    </a:cubicBezTo>
                    <a:cubicBezTo>
                      <a:pt x="24" y="4"/>
                      <a:pt x="27" y="11"/>
                      <a:pt x="25" y="17"/>
                    </a:cubicBezTo>
                    <a:cubicBezTo>
                      <a:pt x="23" y="21"/>
                      <a:pt x="18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10" y="15"/>
                      <a:pt x="11" y="16"/>
                    </a:cubicBezTo>
                    <a:cubicBezTo>
                      <a:pt x="14" y="17"/>
                      <a:pt x="16" y="16"/>
                      <a:pt x="17" y="14"/>
                    </a:cubicBezTo>
                    <a:cubicBezTo>
                      <a:pt x="18" y="12"/>
                      <a:pt x="17" y="9"/>
                      <a:pt x="15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61" name="Freeform 408"/>
              <p:cNvSpPr>
                <a:spLocks noEditPoints="1"/>
              </p:cNvSpPr>
              <p:nvPr/>
            </p:nvSpPr>
            <p:spPr bwMode="auto">
              <a:xfrm>
                <a:off x="-4730750" y="3690938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6 w 25"/>
                  <a:gd name="T3" fmla="*/ 22 h 24"/>
                  <a:gd name="T4" fmla="*/ 1 w 25"/>
                  <a:gd name="T5" fmla="*/ 15 h 24"/>
                  <a:gd name="T6" fmla="*/ 3 w 25"/>
                  <a:gd name="T7" fmla="*/ 5 h 24"/>
                  <a:gd name="T8" fmla="*/ 13 w 25"/>
                  <a:gd name="T9" fmla="*/ 0 h 24"/>
                  <a:gd name="T10" fmla="*/ 19 w 25"/>
                  <a:gd name="T11" fmla="*/ 1 h 24"/>
                  <a:gd name="T12" fmla="*/ 22 w 25"/>
                  <a:gd name="T13" fmla="*/ 18 h 24"/>
                  <a:gd name="T14" fmla="*/ 12 w 25"/>
                  <a:gd name="T15" fmla="*/ 24 h 24"/>
                  <a:gd name="T16" fmla="*/ 13 w 25"/>
                  <a:gd name="T17" fmla="*/ 8 h 24"/>
                  <a:gd name="T18" fmla="*/ 10 w 25"/>
                  <a:gd name="T19" fmla="*/ 10 h 24"/>
                  <a:gd name="T20" fmla="*/ 9 w 25"/>
                  <a:gd name="T21" fmla="*/ 13 h 24"/>
                  <a:gd name="T22" fmla="*/ 10 w 25"/>
                  <a:gd name="T23" fmla="*/ 15 h 24"/>
                  <a:gd name="T24" fmla="*/ 15 w 25"/>
                  <a:gd name="T25" fmla="*/ 13 h 24"/>
                  <a:gd name="T26" fmla="*/ 14 w 25"/>
                  <a:gd name="T27" fmla="*/ 8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0" y="24"/>
                      <a:pt x="8" y="23"/>
                      <a:pt x="6" y="22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0" y="12"/>
                      <a:pt x="1" y="8"/>
                      <a:pt x="3" y="5"/>
                    </a:cubicBezTo>
                    <a:cubicBezTo>
                      <a:pt x="5" y="2"/>
                      <a:pt x="9" y="0"/>
                      <a:pt x="13" y="0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4" y="5"/>
                      <a:pt x="25" y="12"/>
                      <a:pt x="22" y="18"/>
                    </a:cubicBezTo>
                    <a:cubicBezTo>
                      <a:pt x="20" y="21"/>
                      <a:pt x="16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9" y="15"/>
                      <a:pt x="10" y="15"/>
                    </a:cubicBezTo>
                    <a:cubicBezTo>
                      <a:pt x="12" y="16"/>
                      <a:pt x="14" y="15"/>
                      <a:pt x="15" y="13"/>
                    </a:cubicBezTo>
                    <a:cubicBezTo>
                      <a:pt x="16" y="11"/>
                      <a:pt x="16" y="9"/>
                      <a:pt x="14" y="8"/>
                    </a:cubicBezTo>
                    <a:cubicBezTo>
                      <a:pt x="14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62" name="Freeform 409"/>
              <p:cNvSpPr>
                <a:spLocks noEditPoints="1"/>
              </p:cNvSpPr>
              <p:nvPr/>
            </p:nvSpPr>
            <p:spPr bwMode="auto">
              <a:xfrm>
                <a:off x="-4756150" y="3673475"/>
                <a:ext cx="52388" cy="50800"/>
              </a:xfrm>
              <a:custGeom>
                <a:avLst/>
                <a:gdLst>
                  <a:gd name="T0" fmla="*/ 11 w 25"/>
                  <a:gd name="T1" fmla="*/ 24 h 24"/>
                  <a:gd name="T2" fmla="*/ 5 w 25"/>
                  <a:gd name="T3" fmla="*/ 22 h 24"/>
                  <a:gd name="T4" fmla="*/ 1 w 25"/>
                  <a:gd name="T5" fmla="*/ 14 h 24"/>
                  <a:gd name="T6" fmla="*/ 3 w 25"/>
                  <a:gd name="T7" fmla="*/ 5 h 24"/>
                  <a:gd name="T8" fmla="*/ 13 w 25"/>
                  <a:gd name="T9" fmla="*/ 0 h 24"/>
                  <a:gd name="T10" fmla="*/ 19 w 25"/>
                  <a:gd name="T11" fmla="*/ 2 h 24"/>
                  <a:gd name="T12" fmla="*/ 22 w 25"/>
                  <a:gd name="T13" fmla="*/ 18 h 24"/>
                  <a:gd name="T14" fmla="*/ 11 w 25"/>
                  <a:gd name="T15" fmla="*/ 24 h 24"/>
                  <a:gd name="T16" fmla="*/ 13 w 25"/>
                  <a:gd name="T17" fmla="*/ 8 h 24"/>
                  <a:gd name="T18" fmla="*/ 10 w 25"/>
                  <a:gd name="T19" fmla="*/ 10 h 24"/>
                  <a:gd name="T20" fmla="*/ 9 w 25"/>
                  <a:gd name="T21" fmla="*/ 13 h 24"/>
                  <a:gd name="T22" fmla="*/ 10 w 25"/>
                  <a:gd name="T23" fmla="*/ 15 h 24"/>
                  <a:gd name="T24" fmla="*/ 15 w 25"/>
                  <a:gd name="T25" fmla="*/ 14 h 24"/>
                  <a:gd name="T26" fmla="*/ 14 w 25"/>
                  <a:gd name="T27" fmla="*/ 8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1" y="24"/>
                    </a:moveTo>
                    <a:cubicBezTo>
                      <a:pt x="9" y="24"/>
                      <a:pt x="7" y="23"/>
                      <a:pt x="5" y="22"/>
                    </a:cubicBezTo>
                    <a:cubicBezTo>
                      <a:pt x="3" y="20"/>
                      <a:pt x="1" y="17"/>
                      <a:pt x="1" y="14"/>
                    </a:cubicBezTo>
                    <a:cubicBezTo>
                      <a:pt x="0" y="11"/>
                      <a:pt x="1" y="8"/>
                      <a:pt x="3" y="5"/>
                    </a:cubicBezTo>
                    <a:cubicBezTo>
                      <a:pt x="5" y="2"/>
                      <a:pt x="9" y="0"/>
                      <a:pt x="13" y="0"/>
                    </a:cubicBezTo>
                    <a:cubicBezTo>
                      <a:pt x="15" y="0"/>
                      <a:pt x="17" y="0"/>
                      <a:pt x="19" y="2"/>
                    </a:cubicBezTo>
                    <a:cubicBezTo>
                      <a:pt x="24" y="5"/>
                      <a:pt x="25" y="12"/>
                      <a:pt x="22" y="18"/>
                    </a:cubicBezTo>
                    <a:cubicBezTo>
                      <a:pt x="19" y="21"/>
                      <a:pt x="15" y="24"/>
                      <a:pt x="11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0" y="9"/>
                      <a:pt x="10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9" y="14"/>
                      <a:pt x="10" y="15"/>
                    </a:cubicBezTo>
                    <a:cubicBezTo>
                      <a:pt x="12" y="16"/>
                      <a:pt x="14" y="15"/>
                      <a:pt x="15" y="14"/>
                    </a:cubicBezTo>
                    <a:cubicBezTo>
                      <a:pt x="16" y="12"/>
                      <a:pt x="16" y="9"/>
                      <a:pt x="14" y="8"/>
                    </a:cubicBezTo>
                    <a:cubicBezTo>
                      <a:pt x="14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63" name="Freeform 410"/>
              <p:cNvSpPr>
                <a:spLocks noEditPoints="1"/>
              </p:cNvSpPr>
              <p:nvPr/>
            </p:nvSpPr>
            <p:spPr bwMode="auto">
              <a:xfrm>
                <a:off x="-4783138" y="3654425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9 w 24"/>
                  <a:gd name="T3" fmla="*/ 24 h 24"/>
                  <a:gd name="T4" fmla="*/ 9 w 24"/>
                  <a:gd name="T5" fmla="*/ 24 h 24"/>
                  <a:gd name="T6" fmla="*/ 5 w 24"/>
                  <a:gd name="T7" fmla="*/ 22 h 24"/>
                  <a:gd name="T8" fmla="*/ 1 w 24"/>
                  <a:gd name="T9" fmla="*/ 14 h 24"/>
                  <a:gd name="T10" fmla="*/ 4 w 24"/>
                  <a:gd name="T11" fmla="*/ 5 h 24"/>
                  <a:gd name="T12" fmla="*/ 13 w 24"/>
                  <a:gd name="T13" fmla="*/ 0 h 24"/>
                  <a:gd name="T14" fmla="*/ 20 w 24"/>
                  <a:gd name="T15" fmla="*/ 2 h 24"/>
                  <a:gd name="T16" fmla="*/ 23 w 24"/>
                  <a:gd name="T17" fmla="*/ 6 h 24"/>
                  <a:gd name="T18" fmla="*/ 24 w 24"/>
                  <a:gd name="T19" fmla="*/ 10 h 24"/>
                  <a:gd name="T20" fmla="*/ 22 w 24"/>
                  <a:gd name="T21" fmla="*/ 19 h 24"/>
                  <a:gd name="T22" fmla="*/ 14 w 24"/>
                  <a:gd name="T23" fmla="*/ 24 h 24"/>
                  <a:gd name="T24" fmla="*/ 12 w 24"/>
                  <a:gd name="T25" fmla="*/ 24 h 24"/>
                  <a:gd name="T26" fmla="*/ 11 w 24"/>
                  <a:gd name="T27" fmla="*/ 16 h 24"/>
                  <a:gd name="T28" fmla="*/ 12 w 24"/>
                  <a:gd name="T29" fmla="*/ 16 h 24"/>
                  <a:gd name="T30" fmla="*/ 15 w 24"/>
                  <a:gd name="T31" fmla="*/ 14 h 24"/>
                  <a:gd name="T32" fmla="*/ 16 w 24"/>
                  <a:gd name="T33" fmla="*/ 11 h 24"/>
                  <a:gd name="T34" fmla="*/ 16 w 24"/>
                  <a:gd name="T35" fmla="*/ 10 h 24"/>
                  <a:gd name="T36" fmla="*/ 15 w 24"/>
                  <a:gd name="T37" fmla="*/ 10 h 24"/>
                  <a:gd name="T38" fmla="*/ 15 w 24"/>
                  <a:gd name="T39" fmla="*/ 9 h 24"/>
                  <a:gd name="T40" fmla="*/ 10 w 24"/>
                  <a:gd name="T41" fmla="*/ 10 h 24"/>
                  <a:gd name="T42" fmla="*/ 9 w 24"/>
                  <a:gd name="T43" fmla="*/ 13 h 24"/>
                  <a:gd name="T44" fmla="*/ 10 w 24"/>
                  <a:gd name="T45" fmla="*/ 15 h 24"/>
                  <a:gd name="T46" fmla="*/ 11 w 24"/>
                  <a:gd name="T47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10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8" y="23"/>
                      <a:pt x="6" y="23"/>
                      <a:pt x="5" y="22"/>
                    </a:cubicBezTo>
                    <a:cubicBezTo>
                      <a:pt x="3" y="20"/>
                      <a:pt x="1" y="17"/>
                      <a:pt x="1" y="14"/>
                    </a:cubicBezTo>
                    <a:cubicBezTo>
                      <a:pt x="0" y="11"/>
                      <a:pt x="1" y="8"/>
                      <a:pt x="4" y="5"/>
                    </a:cubicBezTo>
                    <a:cubicBezTo>
                      <a:pt x="6" y="2"/>
                      <a:pt x="10" y="0"/>
                      <a:pt x="13" y="0"/>
                    </a:cubicBezTo>
                    <a:cubicBezTo>
                      <a:pt x="16" y="0"/>
                      <a:pt x="18" y="1"/>
                      <a:pt x="20" y="2"/>
                    </a:cubicBezTo>
                    <a:cubicBezTo>
                      <a:pt x="21" y="3"/>
                      <a:pt x="22" y="5"/>
                      <a:pt x="23" y="6"/>
                    </a:cubicBezTo>
                    <a:cubicBezTo>
                      <a:pt x="23" y="7"/>
                      <a:pt x="24" y="9"/>
                      <a:pt x="24" y="10"/>
                    </a:cubicBezTo>
                    <a:cubicBezTo>
                      <a:pt x="24" y="13"/>
                      <a:pt x="23" y="16"/>
                      <a:pt x="22" y="19"/>
                    </a:cubicBezTo>
                    <a:cubicBezTo>
                      <a:pt x="20" y="21"/>
                      <a:pt x="17" y="23"/>
                      <a:pt x="14" y="24"/>
                    </a:cubicBezTo>
                    <a:cubicBezTo>
                      <a:pt x="13" y="24"/>
                      <a:pt x="12" y="24"/>
                      <a:pt x="12" y="24"/>
                    </a:cubicBezTo>
                    <a:close/>
                    <a:moveTo>
                      <a:pt x="11" y="16"/>
                    </a:moveTo>
                    <a:cubicBezTo>
                      <a:pt x="11" y="16"/>
                      <a:pt x="12" y="16"/>
                      <a:pt x="12" y="16"/>
                    </a:cubicBezTo>
                    <a:cubicBezTo>
                      <a:pt x="13" y="16"/>
                      <a:pt x="14" y="15"/>
                      <a:pt x="15" y="14"/>
                    </a:cubicBezTo>
                    <a:cubicBezTo>
                      <a:pt x="16" y="13"/>
                      <a:pt x="16" y="12"/>
                      <a:pt x="16" y="11"/>
                    </a:cubicBezTo>
                    <a:cubicBezTo>
                      <a:pt x="16" y="11"/>
                      <a:pt x="16" y="10"/>
                      <a:pt x="16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8"/>
                      <a:pt x="11" y="8"/>
                      <a:pt x="10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9" y="15"/>
                      <a:pt x="10" y="15"/>
                    </a:cubicBezTo>
                    <a:cubicBezTo>
                      <a:pt x="10" y="16"/>
                      <a:pt x="11" y="16"/>
                      <a:pt x="1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64" name="Freeform 411"/>
              <p:cNvSpPr>
                <a:spLocks noEditPoints="1"/>
              </p:cNvSpPr>
              <p:nvPr/>
            </p:nvSpPr>
            <p:spPr bwMode="auto">
              <a:xfrm>
                <a:off x="-4806950" y="3633788"/>
                <a:ext cx="52388" cy="52388"/>
              </a:xfrm>
              <a:custGeom>
                <a:avLst/>
                <a:gdLst>
                  <a:gd name="T0" fmla="*/ 11 w 24"/>
                  <a:gd name="T1" fmla="*/ 24 h 24"/>
                  <a:gd name="T2" fmla="*/ 4 w 24"/>
                  <a:gd name="T3" fmla="*/ 21 h 24"/>
                  <a:gd name="T4" fmla="*/ 0 w 24"/>
                  <a:gd name="T5" fmla="*/ 13 h 24"/>
                  <a:gd name="T6" fmla="*/ 3 w 24"/>
                  <a:gd name="T7" fmla="*/ 5 h 24"/>
                  <a:gd name="T8" fmla="*/ 13 w 24"/>
                  <a:gd name="T9" fmla="*/ 0 h 24"/>
                  <a:gd name="T10" fmla="*/ 20 w 24"/>
                  <a:gd name="T11" fmla="*/ 3 h 24"/>
                  <a:gd name="T12" fmla="*/ 24 w 24"/>
                  <a:gd name="T13" fmla="*/ 11 h 24"/>
                  <a:gd name="T14" fmla="*/ 21 w 24"/>
                  <a:gd name="T15" fmla="*/ 19 h 24"/>
                  <a:gd name="T16" fmla="*/ 13 w 24"/>
                  <a:gd name="T17" fmla="*/ 24 h 24"/>
                  <a:gd name="T18" fmla="*/ 11 w 24"/>
                  <a:gd name="T19" fmla="*/ 24 h 24"/>
                  <a:gd name="T20" fmla="*/ 13 w 24"/>
                  <a:gd name="T21" fmla="*/ 8 h 24"/>
                  <a:gd name="T22" fmla="*/ 10 w 24"/>
                  <a:gd name="T23" fmla="*/ 10 h 24"/>
                  <a:gd name="T24" fmla="*/ 8 w 24"/>
                  <a:gd name="T25" fmla="*/ 13 h 24"/>
                  <a:gd name="T26" fmla="*/ 9 w 24"/>
                  <a:gd name="T27" fmla="*/ 15 h 24"/>
                  <a:gd name="T28" fmla="*/ 11 w 24"/>
                  <a:gd name="T29" fmla="*/ 16 h 24"/>
                  <a:gd name="T30" fmla="*/ 12 w 24"/>
                  <a:gd name="T31" fmla="*/ 16 h 24"/>
                  <a:gd name="T32" fmla="*/ 15 w 24"/>
                  <a:gd name="T33" fmla="*/ 14 h 24"/>
                  <a:gd name="T34" fmla="*/ 16 w 24"/>
                  <a:gd name="T35" fmla="*/ 11 h 24"/>
                  <a:gd name="T36" fmla="*/ 14 w 24"/>
                  <a:gd name="T37" fmla="*/ 9 h 24"/>
                  <a:gd name="T38" fmla="*/ 13 w 24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1" y="24"/>
                    </a:moveTo>
                    <a:cubicBezTo>
                      <a:pt x="8" y="24"/>
                      <a:pt x="6" y="23"/>
                      <a:pt x="4" y="21"/>
                    </a:cubicBezTo>
                    <a:cubicBezTo>
                      <a:pt x="2" y="19"/>
                      <a:pt x="1" y="17"/>
                      <a:pt x="0" y="13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6" y="2"/>
                      <a:pt x="9" y="0"/>
                      <a:pt x="13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2" y="5"/>
                      <a:pt x="23" y="8"/>
                      <a:pt x="24" y="11"/>
                    </a:cubicBezTo>
                    <a:cubicBezTo>
                      <a:pt x="24" y="14"/>
                      <a:pt x="23" y="17"/>
                      <a:pt x="21" y="19"/>
                    </a:cubicBezTo>
                    <a:cubicBezTo>
                      <a:pt x="19" y="22"/>
                      <a:pt x="16" y="23"/>
                      <a:pt x="13" y="24"/>
                    </a:cubicBezTo>
                    <a:cubicBezTo>
                      <a:pt x="12" y="24"/>
                      <a:pt x="12" y="24"/>
                      <a:pt x="11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0" y="9"/>
                      <a:pt x="10" y="10"/>
                    </a:cubicBezTo>
                    <a:cubicBezTo>
                      <a:pt x="9" y="11"/>
                      <a:pt x="8" y="12"/>
                      <a:pt x="8" y="13"/>
                    </a:cubicBezTo>
                    <a:cubicBezTo>
                      <a:pt x="8" y="14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5"/>
                      <a:pt x="15" y="14"/>
                    </a:cubicBezTo>
                    <a:cubicBezTo>
                      <a:pt x="15" y="13"/>
                      <a:pt x="16" y="12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65" name="Freeform 412"/>
              <p:cNvSpPr>
                <a:spLocks noEditPoints="1"/>
              </p:cNvSpPr>
              <p:nvPr/>
            </p:nvSpPr>
            <p:spPr bwMode="auto">
              <a:xfrm>
                <a:off x="-4830763" y="3614738"/>
                <a:ext cx="52388" cy="49213"/>
              </a:xfrm>
              <a:custGeom>
                <a:avLst/>
                <a:gdLst>
                  <a:gd name="T0" fmla="*/ 11 w 24"/>
                  <a:gd name="T1" fmla="*/ 23 h 23"/>
                  <a:gd name="T2" fmla="*/ 4 w 24"/>
                  <a:gd name="T3" fmla="*/ 20 h 23"/>
                  <a:gd name="T4" fmla="*/ 0 w 24"/>
                  <a:gd name="T5" fmla="*/ 12 h 23"/>
                  <a:gd name="T6" fmla="*/ 4 w 24"/>
                  <a:gd name="T7" fmla="*/ 4 h 23"/>
                  <a:gd name="T8" fmla="*/ 13 w 24"/>
                  <a:gd name="T9" fmla="*/ 0 h 23"/>
                  <a:gd name="T10" fmla="*/ 20 w 24"/>
                  <a:gd name="T11" fmla="*/ 2 h 23"/>
                  <a:gd name="T12" fmla="*/ 24 w 24"/>
                  <a:gd name="T13" fmla="*/ 11 h 23"/>
                  <a:gd name="T14" fmla="*/ 21 w 24"/>
                  <a:gd name="T15" fmla="*/ 19 h 23"/>
                  <a:gd name="T16" fmla="*/ 13 w 24"/>
                  <a:gd name="T17" fmla="*/ 23 h 23"/>
                  <a:gd name="T18" fmla="*/ 11 w 24"/>
                  <a:gd name="T19" fmla="*/ 23 h 23"/>
                  <a:gd name="T20" fmla="*/ 13 w 24"/>
                  <a:gd name="T21" fmla="*/ 8 h 23"/>
                  <a:gd name="T22" fmla="*/ 10 w 24"/>
                  <a:gd name="T23" fmla="*/ 9 h 23"/>
                  <a:gd name="T24" fmla="*/ 8 w 24"/>
                  <a:gd name="T25" fmla="*/ 12 h 23"/>
                  <a:gd name="T26" fmla="*/ 9 w 24"/>
                  <a:gd name="T27" fmla="*/ 14 h 23"/>
                  <a:gd name="T28" fmla="*/ 11 w 24"/>
                  <a:gd name="T29" fmla="*/ 15 h 23"/>
                  <a:gd name="T30" fmla="*/ 12 w 24"/>
                  <a:gd name="T31" fmla="*/ 15 h 23"/>
                  <a:gd name="T32" fmla="*/ 14 w 24"/>
                  <a:gd name="T33" fmla="*/ 14 h 23"/>
                  <a:gd name="T34" fmla="*/ 16 w 24"/>
                  <a:gd name="T35" fmla="*/ 11 h 23"/>
                  <a:gd name="T36" fmla="*/ 15 w 24"/>
                  <a:gd name="T37" fmla="*/ 8 h 23"/>
                  <a:gd name="T38" fmla="*/ 13 w 24"/>
                  <a:gd name="T3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3">
                    <a:moveTo>
                      <a:pt x="11" y="23"/>
                    </a:moveTo>
                    <a:cubicBezTo>
                      <a:pt x="8" y="23"/>
                      <a:pt x="6" y="22"/>
                      <a:pt x="4" y="20"/>
                    </a:cubicBezTo>
                    <a:cubicBezTo>
                      <a:pt x="2" y="18"/>
                      <a:pt x="0" y="15"/>
                      <a:pt x="0" y="12"/>
                    </a:cubicBezTo>
                    <a:cubicBezTo>
                      <a:pt x="0" y="9"/>
                      <a:pt x="2" y="6"/>
                      <a:pt x="4" y="4"/>
                    </a:cubicBezTo>
                    <a:cubicBezTo>
                      <a:pt x="6" y="1"/>
                      <a:pt x="10" y="0"/>
                      <a:pt x="13" y="0"/>
                    </a:cubicBezTo>
                    <a:cubicBezTo>
                      <a:pt x="16" y="0"/>
                      <a:pt x="18" y="1"/>
                      <a:pt x="20" y="2"/>
                    </a:cubicBezTo>
                    <a:cubicBezTo>
                      <a:pt x="23" y="5"/>
                      <a:pt x="24" y="8"/>
                      <a:pt x="24" y="11"/>
                    </a:cubicBezTo>
                    <a:cubicBezTo>
                      <a:pt x="24" y="14"/>
                      <a:pt x="23" y="17"/>
                      <a:pt x="21" y="19"/>
                    </a:cubicBezTo>
                    <a:cubicBezTo>
                      <a:pt x="18" y="21"/>
                      <a:pt x="16" y="23"/>
                      <a:pt x="13" y="23"/>
                    </a:cubicBezTo>
                    <a:cubicBezTo>
                      <a:pt x="12" y="23"/>
                      <a:pt x="12" y="23"/>
                      <a:pt x="11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9" y="14"/>
                    </a:cubicBezTo>
                    <a:cubicBezTo>
                      <a:pt x="10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5"/>
                      <a:pt x="14" y="14"/>
                      <a:pt x="14" y="14"/>
                    </a:cubicBezTo>
                    <a:cubicBezTo>
                      <a:pt x="15" y="13"/>
                      <a:pt x="16" y="12"/>
                      <a:pt x="16" y="11"/>
                    </a:cubicBezTo>
                    <a:cubicBezTo>
                      <a:pt x="16" y="10"/>
                      <a:pt x="15" y="9"/>
                      <a:pt x="15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66" name="Freeform 413"/>
              <p:cNvSpPr>
                <a:spLocks noEditPoints="1"/>
              </p:cNvSpPr>
              <p:nvPr/>
            </p:nvSpPr>
            <p:spPr bwMode="auto">
              <a:xfrm>
                <a:off x="-4851400" y="3594100"/>
                <a:ext cx="50800" cy="49213"/>
              </a:xfrm>
              <a:custGeom>
                <a:avLst/>
                <a:gdLst>
                  <a:gd name="T0" fmla="*/ 11 w 24"/>
                  <a:gd name="T1" fmla="*/ 23 h 23"/>
                  <a:gd name="T2" fmla="*/ 3 w 24"/>
                  <a:gd name="T3" fmla="*/ 20 h 23"/>
                  <a:gd name="T4" fmla="*/ 0 w 24"/>
                  <a:gd name="T5" fmla="*/ 12 h 23"/>
                  <a:gd name="T6" fmla="*/ 4 w 24"/>
                  <a:gd name="T7" fmla="*/ 3 h 23"/>
                  <a:gd name="T8" fmla="*/ 12 w 24"/>
                  <a:gd name="T9" fmla="*/ 0 h 23"/>
                  <a:gd name="T10" fmla="*/ 20 w 24"/>
                  <a:gd name="T11" fmla="*/ 3 h 23"/>
                  <a:gd name="T12" fmla="*/ 20 w 24"/>
                  <a:gd name="T13" fmla="*/ 19 h 23"/>
                  <a:gd name="T14" fmla="*/ 11 w 24"/>
                  <a:gd name="T15" fmla="*/ 23 h 23"/>
                  <a:gd name="T16" fmla="*/ 12 w 24"/>
                  <a:gd name="T17" fmla="*/ 8 h 23"/>
                  <a:gd name="T18" fmla="*/ 9 w 24"/>
                  <a:gd name="T19" fmla="*/ 9 h 23"/>
                  <a:gd name="T20" fmla="*/ 8 w 24"/>
                  <a:gd name="T21" fmla="*/ 12 h 23"/>
                  <a:gd name="T22" fmla="*/ 9 w 24"/>
                  <a:gd name="T23" fmla="*/ 14 h 23"/>
                  <a:gd name="T24" fmla="*/ 11 w 24"/>
                  <a:gd name="T25" fmla="*/ 15 h 23"/>
                  <a:gd name="T26" fmla="*/ 14 w 24"/>
                  <a:gd name="T27" fmla="*/ 14 h 23"/>
                  <a:gd name="T28" fmla="*/ 14 w 24"/>
                  <a:gd name="T29" fmla="*/ 8 h 23"/>
                  <a:gd name="T30" fmla="*/ 12 w 24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3">
                    <a:moveTo>
                      <a:pt x="11" y="23"/>
                    </a:moveTo>
                    <a:cubicBezTo>
                      <a:pt x="8" y="23"/>
                      <a:pt x="5" y="22"/>
                      <a:pt x="3" y="20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0" y="8"/>
                      <a:pt x="1" y="5"/>
                      <a:pt x="4" y="3"/>
                    </a:cubicBezTo>
                    <a:cubicBezTo>
                      <a:pt x="6" y="1"/>
                      <a:pt x="9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4" y="7"/>
                      <a:pt x="24" y="14"/>
                      <a:pt x="20" y="19"/>
                    </a:cubicBezTo>
                    <a:cubicBezTo>
                      <a:pt x="17" y="22"/>
                      <a:pt x="14" y="23"/>
                      <a:pt x="11" y="23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8" y="13"/>
                      <a:pt x="9" y="14"/>
                    </a:cubicBezTo>
                    <a:cubicBezTo>
                      <a:pt x="9" y="15"/>
                      <a:pt x="10" y="15"/>
                      <a:pt x="11" y="15"/>
                    </a:cubicBezTo>
                    <a:cubicBezTo>
                      <a:pt x="12" y="15"/>
                      <a:pt x="13" y="14"/>
                      <a:pt x="14" y="14"/>
                    </a:cubicBezTo>
                    <a:cubicBezTo>
                      <a:pt x="15" y="12"/>
                      <a:pt x="16" y="10"/>
                      <a:pt x="14" y="8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67" name="Freeform 414"/>
              <p:cNvSpPr>
                <a:spLocks noEditPoints="1"/>
              </p:cNvSpPr>
              <p:nvPr/>
            </p:nvSpPr>
            <p:spPr bwMode="auto">
              <a:xfrm>
                <a:off x="-4759325" y="3713163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6 w 26"/>
                  <a:gd name="T3" fmla="*/ 22 h 24"/>
                  <a:gd name="T4" fmla="*/ 1 w 26"/>
                  <a:gd name="T5" fmla="*/ 15 h 24"/>
                  <a:gd name="T6" fmla="*/ 3 w 26"/>
                  <a:gd name="T7" fmla="*/ 5 h 24"/>
                  <a:gd name="T8" fmla="*/ 13 w 26"/>
                  <a:gd name="T9" fmla="*/ 0 h 24"/>
                  <a:gd name="T10" fmla="*/ 19 w 26"/>
                  <a:gd name="T11" fmla="*/ 2 h 24"/>
                  <a:gd name="T12" fmla="*/ 23 w 26"/>
                  <a:gd name="T13" fmla="*/ 18 h 24"/>
                  <a:gd name="T14" fmla="*/ 13 w 26"/>
                  <a:gd name="T15" fmla="*/ 24 h 24"/>
                  <a:gd name="T16" fmla="*/ 13 w 26"/>
                  <a:gd name="T17" fmla="*/ 8 h 24"/>
                  <a:gd name="T18" fmla="*/ 10 w 26"/>
                  <a:gd name="T19" fmla="*/ 10 h 24"/>
                  <a:gd name="T20" fmla="*/ 9 w 26"/>
                  <a:gd name="T21" fmla="*/ 13 h 24"/>
                  <a:gd name="T22" fmla="*/ 11 w 26"/>
                  <a:gd name="T23" fmla="*/ 15 h 24"/>
                  <a:gd name="T24" fmla="*/ 13 w 26"/>
                  <a:gd name="T25" fmla="*/ 16 h 24"/>
                  <a:gd name="T26" fmla="*/ 16 w 26"/>
                  <a:gd name="T27" fmla="*/ 14 h 24"/>
                  <a:gd name="T28" fmla="*/ 15 w 26"/>
                  <a:gd name="T29" fmla="*/ 8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8" y="23"/>
                      <a:pt x="6" y="22"/>
                    </a:cubicBezTo>
                    <a:cubicBezTo>
                      <a:pt x="4" y="20"/>
                      <a:pt x="2" y="18"/>
                      <a:pt x="1" y="15"/>
                    </a:cubicBezTo>
                    <a:cubicBezTo>
                      <a:pt x="0" y="11"/>
                      <a:pt x="1" y="8"/>
                      <a:pt x="3" y="5"/>
                    </a:cubicBezTo>
                    <a:cubicBezTo>
                      <a:pt x="5" y="2"/>
                      <a:pt x="9" y="0"/>
                      <a:pt x="13" y="0"/>
                    </a:cubicBezTo>
                    <a:cubicBezTo>
                      <a:pt x="16" y="0"/>
                      <a:pt x="18" y="0"/>
                      <a:pt x="19" y="2"/>
                    </a:cubicBezTo>
                    <a:cubicBezTo>
                      <a:pt x="25" y="5"/>
                      <a:pt x="26" y="12"/>
                      <a:pt x="23" y="18"/>
                    </a:cubicBezTo>
                    <a:cubicBezTo>
                      <a:pt x="21" y="22"/>
                      <a:pt x="17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7" y="12"/>
                      <a:pt x="17" y="9"/>
                      <a:pt x="15" y="8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68" name="Freeform 415"/>
              <p:cNvSpPr>
                <a:spLocks noEditPoints="1"/>
              </p:cNvSpPr>
              <p:nvPr/>
            </p:nvSpPr>
            <p:spPr bwMode="auto">
              <a:xfrm>
                <a:off x="-4784725" y="3694113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5 w 25"/>
                  <a:gd name="T3" fmla="*/ 22 h 24"/>
                  <a:gd name="T4" fmla="*/ 0 w 25"/>
                  <a:gd name="T5" fmla="*/ 14 h 24"/>
                  <a:gd name="T6" fmla="*/ 3 w 25"/>
                  <a:gd name="T7" fmla="*/ 5 h 24"/>
                  <a:gd name="T8" fmla="*/ 13 w 25"/>
                  <a:gd name="T9" fmla="*/ 0 h 24"/>
                  <a:gd name="T10" fmla="*/ 19 w 25"/>
                  <a:gd name="T11" fmla="*/ 2 h 24"/>
                  <a:gd name="T12" fmla="*/ 22 w 25"/>
                  <a:gd name="T13" fmla="*/ 19 h 24"/>
                  <a:gd name="T14" fmla="*/ 12 w 25"/>
                  <a:gd name="T15" fmla="*/ 24 h 24"/>
                  <a:gd name="T16" fmla="*/ 13 w 25"/>
                  <a:gd name="T17" fmla="*/ 8 h 24"/>
                  <a:gd name="T18" fmla="*/ 9 w 25"/>
                  <a:gd name="T19" fmla="*/ 10 h 24"/>
                  <a:gd name="T20" fmla="*/ 8 w 25"/>
                  <a:gd name="T21" fmla="*/ 13 h 24"/>
                  <a:gd name="T22" fmla="*/ 10 w 25"/>
                  <a:gd name="T23" fmla="*/ 16 h 24"/>
                  <a:gd name="T24" fmla="*/ 15 w 25"/>
                  <a:gd name="T25" fmla="*/ 14 h 24"/>
                  <a:gd name="T26" fmla="*/ 15 w 25"/>
                  <a:gd name="T27" fmla="*/ 9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9" y="24"/>
                      <a:pt x="7" y="24"/>
                      <a:pt x="5" y="22"/>
                    </a:cubicBezTo>
                    <a:cubicBezTo>
                      <a:pt x="3" y="20"/>
                      <a:pt x="1" y="18"/>
                      <a:pt x="0" y="14"/>
                    </a:cubicBezTo>
                    <a:cubicBezTo>
                      <a:pt x="0" y="11"/>
                      <a:pt x="1" y="8"/>
                      <a:pt x="3" y="5"/>
                    </a:cubicBezTo>
                    <a:cubicBezTo>
                      <a:pt x="5" y="2"/>
                      <a:pt x="9" y="0"/>
                      <a:pt x="13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4" y="6"/>
                      <a:pt x="25" y="13"/>
                      <a:pt x="22" y="19"/>
                    </a:cubicBezTo>
                    <a:cubicBezTo>
                      <a:pt x="19" y="22"/>
                      <a:pt x="16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4"/>
                      <a:pt x="9" y="15"/>
                      <a:pt x="10" y="16"/>
                    </a:cubicBezTo>
                    <a:cubicBezTo>
                      <a:pt x="11" y="17"/>
                      <a:pt x="14" y="16"/>
                      <a:pt x="15" y="14"/>
                    </a:cubicBezTo>
                    <a:cubicBezTo>
                      <a:pt x="16" y="13"/>
                      <a:pt x="16" y="10"/>
                      <a:pt x="15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69" name="Freeform 416"/>
              <p:cNvSpPr>
                <a:spLocks noEditPoints="1"/>
              </p:cNvSpPr>
              <p:nvPr/>
            </p:nvSpPr>
            <p:spPr bwMode="auto">
              <a:xfrm>
                <a:off x="-4810125" y="3675063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4 w 25"/>
                  <a:gd name="T3" fmla="*/ 22 h 24"/>
                  <a:gd name="T4" fmla="*/ 0 w 25"/>
                  <a:gd name="T5" fmla="*/ 14 h 24"/>
                  <a:gd name="T6" fmla="*/ 3 w 25"/>
                  <a:gd name="T7" fmla="*/ 5 h 24"/>
                  <a:gd name="T8" fmla="*/ 12 w 25"/>
                  <a:gd name="T9" fmla="*/ 0 h 24"/>
                  <a:gd name="T10" fmla="*/ 19 w 25"/>
                  <a:gd name="T11" fmla="*/ 2 h 24"/>
                  <a:gd name="T12" fmla="*/ 21 w 25"/>
                  <a:gd name="T13" fmla="*/ 19 h 24"/>
                  <a:gd name="T14" fmla="*/ 12 w 25"/>
                  <a:gd name="T15" fmla="*/ 24 h 24"/>
                  <a:gd name="T16" fmla="*/ 12 w 25"/>
                  <a:gd name="T17" fmla="*/ 8 h 24"/>
                  <a:gd name="T18" fmla="*/ 9 w 25"/>
                  <a:gd name="T19" fmla="*/ 10 h 24"/>
                  <a:gd name="T20" fmla="*/ 8 w 25"/>
                  <a:gd name="T21" fmla="*/ 13 h 24"/>
                  <a:gd name="T22" fmla="*/ 9 w 25"/>
                  <a:gd name="T23" fmla="*/ 15 h 24"/>
                  <a:gd name="T24" fmla="*/ 15 w 25"/>
                  <a:gd name="T25" fmla="*/ 14 h 24"/>
                  <a:gd name="T26" fmla="*/ 14 w 25"/>
                  <a:gd name="T27" fmla="*/ 9 h 24"/>
                  <a:gd name="T28" fmla="*/ 12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9" y="24"/>
                      <a:pt x="6" y="23"/>
                      <a:pt x="4" y="22"/>
                    </a:cubicBezTo>
                    <a:cubicBezTo>
                      <a:pt x="2" y="20"/>
                      <a:pt x="0" y="17"/>
                      <a:pt x="0" y="14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5" y="2"/>
                      <a:pt x="9" y="0"/>
                      <a:pt x="12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4" y="6"/>
                      <a:pt x="25" y="14"/>
                      <a:pt x="21" y="19"/>
                    </a:cubicBezTo>
                    <a:cubicBezTo>
                      <a:pt x="19" y="22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4"/>
                      <a:pt x="9" y="15"/>
                      <a:pt x="9" y="15"/>
                    </a:cubicBezTo>
                    <a:cubicBezTo>
                      <a:pt x="11" y="16"/>
                      <a:pt x="13" y="16"/>
                      <a:pt x="15" y="14"/>
                    </a:cubicBezTo>
                    <a:cubicBezTo>
                      <a:pt x="16" y="13"/>
                      <a:pt x="16" y="10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70" name="Freeform 417"/>
              <p:cNvSpPr>
                <a:spLocks noEditPoints="1"/>
              </p:cNvSpPr>
              <p:nvPr/>
            </p:nvSpPr>
            <p:spPr bwMode="auto">
              <a:xfrm>
                <a:off x="-4837113" y="3654425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4 w 25"/>
                  <a:gd name="T3" fmla="*/ 22 h 24"/>
                  <a:gd name="T4" fmla="*/ 0 w 25"/>
                  <a:gd name="T5" fmla="*/ 13 h 24"/>
                  <a:gd name="T6" fmla="*/ 3 w 25"/>
                  <a:gd name="T7" fmla="*/ 5 h 24"/>
                  <a:gd name="T8" fmla="*/ 13 w 25"/>
                  <a:gd name="T9" fmla="*/ 0 h 24"/>
                  <a:gd name="T10" fmla="*/ 20 w 25"/>
                  <a:gd name="T11" fmla="*/ 3 h 24"/>
                  <a:gd name="T12" fmla="*/ 21 w 25"/>
                  <a:gd name="T13" fmla="*/ 20 h 24"/>
                  <a:gd name="T14" fmla="*/ 12 w 25"/>
                  <a:gd name="T15" fmla="*/ 24 h 24"/>
                  <a:gd name="T16" fmla="*/ 13 w 25"/>
                  <a:gd name="T17" fmla="*/ 8 h 24"/>
                  <a:gd name="T18" fmla="*/ 9 w 25"/>
                  <a:gd name="T19" fmla="*/ 10 h 24"/>
                  <a:gd name="T20" fmla="*/ 8 w 25"/>
                  <a:gd name="T21" fmla="*/ 13 h 24"/>
                  <a:gd name="T22" fmla="*/ 9 w 25"/>
                  <a:gd name="T23" fmla="*/ 15 h 24"/>
                  <a:gd name="T24" fmla="*/ 15 w 25"/>
                  <a:gd name="T25" fmla="*/ 15 h 24"/>
                  <a:gd name="T26" fmla="*/ 15 w 25"/>
                  <a:gd name="T27" fmla="*/ 9 h 24"/>
                  <a:gd name="T28" fmla="*/ 13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9" y="24"/>
                      <a:pt x="6" y="23"/>
                      <a:pt x="4" y="22"/>
                    </a:cubicBezTo>
                    <a:cubicBezTo>
                      <a:pt x="2" y="19"/>
                      <a:pt x="0" y="17"/>
                      <a:pt x="0" y="13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6" y="2"/>
                      <a:pt x="9" y="0"/>
                      <a:pt x="13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5" y="7"/>
                      <a:pt x="25" y="15"/>
                      <a:pt x="21" y="20"/>
                    </a:cubicBezTo>
                    <a:cubicBezTo>
                      <a:pt x="19" y="23"/>
                      <a:pt x="15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4"/>
                      <a:pt x="9" y="15"/>
                      <a:pt x="9" y="15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6" y="13"/>
                      <a:pt x="16" y="10"/>
                      <a:pt x="15" y="9"/>
                    </a:cubicBezTo>
                    <a:cubicBezTo>
                      <a:pt x="14" y="9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71" name="Freeform 418"/>
              <p:cNvSpPr>
                <a:spLocks noEditPoints="1"/>
              </p:cNvSpPr>
              <p:nvPr/>
            </p:nvSpPr>
            <p:spPr bwMode="auto">
              <a:xfrm>
                <a:off x="-4860925" y="3632200"/>
                <a:ext cx="53975" cy="50800"/>
              </a:xfrm>
              <a:custGeom>
                <a:avLst/>
                <a:gdLst>
                  <a:gd name="T0" fmla="*/ 11 w 25"/>
                  <a:gd name="T1" fmla="*/ 24 h 24"/>
                  <a:gd name="T2" fmla="*/ 3 w 25"/>
                  <a:gd name="T3" fmla="*/ 21 h 24"/>
                  <a:gd name="T4" fmla="*/ 0 w 25"/>
                  <a:gd name="T5" fmla="*/ 13 h 24"/>
                  <a:gd name="T6" fmla="*/ 3 w 25"/>
                  <a:gd name="T7" fmla="*/ 4 h 24"/>
                  <a:gd name="T8" fmla="*/ 12 w 25"/>
                  <a:gd name="T9" fmla="*/ 0 h 24"/>
                  <a:gd name="T10" fmla="*/ 20 w 25"/>
                  <a:gd name="T11" fmla="*/ 3 h 24"/>
                  <a:gd name="T12" fmla="*/ 20 w 25"/>
                  <a:gd name="T13" fmla="*/ 20 h 24"/>
                  <a:gd name="T14" fmla="*/ 11 w 25"/>
                  <a:gd name="T15" fmla="*/ 24 h 24"/>
                  <a:gd name="T16" fmla="*/ 12 w 25"/>
                  <a:gd name="T17" fmla="*/ 8 h 24"/>
                  <a:gd name="T18" fmla="*/ 9 w 25"/>
                  <a:gd name="T19" fmla="*/ 10 h 24"/>
                  <a:gd name="T20" fmla="*/ 8 w 25"/>
                  <a:gd name="T21" fmla="*/ 12 h 24"/>
                  <a:gd name="T22" fmla="*/ 9 w 25"/>
                  <a:gd name="T23" fmla="*/ 15 h 24"/>
                  <a:gd name="T24" fmla="*/ 11 w 25"/>
                  <a:gd name="T25" fmla="*/ 16 h 24"/>
                  <a:gd name="T26" fmla="*/ 14 w 25"/>
                  <a:gd name="T27" fmla="*/ 15 h 24"/>
                  <a:gd name="T28" fmla="*/ 14 w 25"/>
                  <a:gd name="T29" fmla="*/ 9 h 24"/>
                  <a:gd name="T30" fmla="*/ 12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1" y="24"/>
                    </a:moveTo>
                    <a:cubicBezTo>
                      <a:pt x="8" y="24"/>
                      <a:pt x="5" y="23"/>
                      <a:pt x="3" y="21"/>
                    </a:cubicBezTo>
                    <a:cubicBezTo>
                      <a:pt x="1" y="19"/>
                      <a:pt x="0" y="16"/>
                      <a:pt x="0" y="13"/>
                    </a:cubicBezTo>
                    <a:cubicBezTo>
                      <a:pt x="0" y="9"/>
                      <a:pt x="1" y="6"/>
                      <a:pt x="3" y="4"/>
                    </a:cubicBezTo>
                    <a:cubicBezTo>
                      <a:pt x="6" y="2"/>
                      <a:pt x="9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5" y="8"/>
                      <a:pt x="25" y="15"/>
                      <a:pt x="20" y="20"/>
                    </a:cubicBezTo>
                    <a:cubicBezTo>
                      <a:pt x="18" y="23"/>
                      <a:pt x="15" y="24"/>
                      <a:pt x="11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2" y="16"/>
                      <a:pt x="13" y="15"/>
                      <a:pt x="14" y="15"/>
                    </a:cubicBezTo>
                    <a:cubicBezTo>
                      <a:pt x="16" y="13"/>
                      <a:pt x="16" y="10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72" name="Freeform 419"/>
              <p:cNvSpPr>
                <a:spLocks noEditPoints="1"/>
              </p:cNvSpPr>
              <p:nvPr/>
            </p:nvSpPr>
            <p:spPr bwMode="auto">
              <a:xfrm>
                <a:off x="-4791075" y="3733800"/>
                <a:ext cx="55563" cy="50800"/>
              </a:xfrm>
              <a:custGeom>
                <a:avLst/>
                <a:gdLst>
                  <a:gd name="T0" fmla="*/ 12 w 26"/>
                  <a:gd name="T1" fmla="*/ 24 h 24"/>
                  <a:gd name="T2" fmla="*/ 6 w 26"/>
                  <a:gd name="T3" fmla="*/ 22 h 24"/>
                  <a:gd name="T4" fmla="*/ 0 w 26"/>
                  <a:gd name="T5" fmla="*/ 14 h 24"/>
                  <a:gd name="T6" fmla="*/ 2 w 26"/>
                  <a:gd name="T7" fmla="*/ 5 h 24"/>
                  <a:gd name="T8" fmla="*/ 12 w 26"/>
                  <a:gd name="T9" fmla="*/ 0 h 24"/>
                  <a:gd name="T10" fmla="*/ 19 w 26"/>
                  <a:gd name="T11" fmla="*/ 2 h 24"/>
                  <a:gd name="T12" fmla="*/ 22 w 26"/>
                  <a:gd name="T13" fmla="*/ 19 h 24"/>
                  <a:gd name="T14" fmla="*/ 12 w 26"/>
                  <a:gd name="T15" fmla="*/ 24 h 24"/>
                  <a:gd name="T16" fmla="*/ 12 w 26"/>
                  <a:gd name="T17" fmla="*/ 8 h 24"/>
                  <a:gd name="T18" fmla="*/ 9 w 26"/>
                  <a:gd name="T19" fmla="*/ 10 h 24"/>
                  <a:gd name="T20" fmla="*/ 8 w 26"/>
                  <a:gd name="T21" fmla="*/ 13 h 24"/>
                  <a:gd name="T22" fmla="*/ 10 w 26"/>
                  <a:gd name="T23" fmla="*/ 15 h 24"/>
                  <a:gd name="T24" fmla="*/ 12 w 26"/>
                  <a:gd name="T25" fmla="*/ 16 h 24"/>
                  <a:gd name="T26" fmla="*/ 16 w 26"/>
                  <a:gd name="T27" fmla="*/ 14 h 24"/>
                  <a:gd name="T28" fmla="*/ 15 w 26"/>
                  <a:gd name="T29" fmla="*/ 9 h 24"/>
                  <a:gd name="T30" fmla="*/ 14 w 26"/>
                  <a:gd name="T31" fmla="*/ 9 h 24"/>
                  <a:gd name="T32" fmla="*/ 12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0" y="24"/>
                      <a:pt x="8" y="23"/>
                      <a:pt x="6" y="22"/>
                    </a:cubicBezTo>
                    <a:cubicBezTo>
                      <a:pt x="3" y="20"/>
                      <a:pt x="1" y="17"/>
                      <a:pt x="0" y="14"/>
                    </a:cubicBezTo>
                    <a:cubicBezTo>
                      <a:pt x="0" y="11"/>
                      <a:pt x="1" y="8"/>
                      <a:pt x="2" y="5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5" y="6"/>
                      <a:pt x="26" y="13"/>
                      <a:pt x="22" y="19"/>
                    </a:cubicBezTo>
                    <a:cubicBezTo>
                      <a:pt x="20" y="22"/>
                      <a:pt x="16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5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7" y="12"/>
                      <a:pt x="16" y="10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73" name="Freeform 420"/>
              <p:cNvSpPr>
                <a:spLocks noEditPoints="1"/>
              </p:cNvSpPr>
              <p:nvPr/>
            </p:nvSpPr>
            <p:spPr bwMode="auto">
              <a:xfrm>
                <a:off x="-4819650" y="3713163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5 w 26"/>
                  <a:gd name="T3" fmla="*/ 22 h 24"/>
                  <a:gd name="T4" fmla="*/ 5 w 26"/>
                  <a:gd name="T5" fmla="*/ 21 h 24"/>
                  <a:gd name="T6" fmla="*/ 0 w 26"/>
                  <a:gd name="T7" fmla="*/ 13 h 24"/>
                  <a:gd name="T8" fmla="*/ 3 w 26"/>
                  <a:gd name="T9" fmla="*/ 4 h 24"/>
                  <a:gd name="T10" fmla="*/ 12 w 26"/>
                  <a:gd name="T11" fmla="*/ 0 h 24"/>
                  <a:gd name="T12" fmla="*/ 19 w 26"/>
                  <a:gd name="T13" fmla="*/ 2 h 24"/>
                  <a:gd name="T14" fmla="*/ 22 w 26"/>
                  <a:gd name="T15" fmla="*/ 19 h 24"/>
                  <a:gd name="T16" fmla="*/ 12 w 26"/>
                  <a:gd name="T17" fmla="*/ 24 h 24"/>
                  <a:gd name="T18" fmla="*/ 10 w 26"/>
                  <a:gd name="T19" fmla="*/ 15 h 24"/>
                  <a:gd name="T20" fmla="*/ 12 w 26"/>
                  <a:gd name="T21" fmla="*/ 16 h 24"/>
                  <a:gd name="T22" fmla="*/ 15 w 26"/>
                  <a:gd name="T23" fmla="*/ 14 h 24"/>
                  <a:gd name="T24" fmla="*/ 15 w 26"/>
                  <a:gd name="T25" fmla="*/ 9 h 24"/>
                  <a:gd name="T26" fmla="*/ 15 w 26"/>
                  <a:gd name="T27" fmla="*/ 8 h 24"/>
                  <a:gd name="T28" fmla="*/ 12 w 26"/>
                  <a:gd name="T29" fmla="*/ 8 h 24"/>
                  <a:gd name="T30" fmla="*/ 9 w 26"/>
                  <a:gd name="T31" fmla="*/ 9 h 24"/>
                  <a:gd name="T32" fmla="*/ 8 w 26"/>
                  <a:gd name="T33" fmla="*/ 12 h 24"/>
                  <a:gd name="T34" fmla="*/ 10 w 26"/>
                  <a:gd name="T35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0" y="24"/>
                      <a:pt x="7" y="23"/>
                      <a:pt x="5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2" y="19"/>
                      <a:pt x="1" y="16"/>
                      <a:pt x="0" y="13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5" y="1"/>
                      <a:pt x="9" y="0"/>
                      <a:pt x="12" y="0"/>
                    </a:cubicBezTo>
                    <a:cubicBezTo>
                      <a:pt x="15" y="0"/>
                      <a:pt x="17" y="0"/>
                      <a:pt x="19" y="2"/>
                    </a:cubicBezTo>
                    <a:cubicBezTo>
                      <a:pt x="25" y="6"/>
                      <a:pt x="26" y="13"/>
                      <a:pt x="22" y="19"/>
                    </a:cubicBezTo>
                    <a:cubicBezTo>
                      <a:pt x="20" y="22"/>
                      <a:pt x="16" y="24"/>
                      <a:pt x="12" y="24"/>
                    </a:cubicBezTo>
                    <a:close/>
                    <a:moveTo>
                      <a:pt x="10" y="15"/>
                    </a:moveTo>
                    <a:cubicBezTo>
                      <a:pt x="10" y="16"/>
                      <a:pt x="11" y="16"/>
                      <a:pt x="12" y="16"/>
                    </a:cubicBezTo>
                    <a:cubicBezTo>
                      <a:pt x="13" y="16"/>
                      <a:pt x="15" y="15"/>
                      <a:pt x="15" y="14"/>
                    </a:cubicBezTo>
                    <a:cubicBezTo>
                      <a:pt x="17" y="12"/>
                      <a:pt x="16" y="10"/>
                      <a:pt x="15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8"/>
                      <a:pt x="13" y="8"/>
                      <a:pt x="12" y="8"/>
                    </a:cubicBezTo>
                    <a:cubicBezTo>
                      <a:pt x="11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1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74" name="Freeform 421"/>
              <p:cNvSpPr>
                <a:spLocks noEditPoints="1"/>
              </p:cNvSpPr>
              <p:nvPr/>
            </p:nvSpPr>
            <p:spPr bwMode="auto">
              <a:xfrm>
                <a:off x="-4846638" y="3692525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5 w 26"/>
                  <a:gd name="T3" fmla="*/ 21 h 24"/>
                  <a:gd name="T4" fmla="*/ 0 w 26"/>
                  <a:gd name="T5" fmla="*/ 13 h 24"/>
                  <a:gd name="T6" fmla="*/ 3 w 26"/>
                  <a:gd name="T7" fmla="*/ 4 h 24"/>
                  <a:gd name="T8" fmla="*/ 13 w 26"/>
                  <a:gd name="T9" fmla="*/ 0 h 24"/>
                  <a:gd name="T10" fmla="*/ 20 w 26"/>
                  <a:gd name="T11" fmla="*/ 2 h 24"/>
                  <a:gd name="T12" fmla="*/ 22 w 26"/>
                  <a:gd name="T13" fmla="*/ 19 h 24"/>
                  <a:gd name="T14" fmla="*/ 13 w 26"/>
                  <a:gd name="T15" fmla="*/ 24 h 24"/>
                  <a:gd name="T16" fmla="*/ 13 w 26"/>
                  <a:gd name="T17" fmla="*/ 8 h 24"/>
                  <a:gd name="T18" fmla="*/ 10 w 26"/>
                  <a:gd name="T19" fmla="*/ 9 h 24"/>
                  <a:gd name="T20" fmla="*/ 9 w 26"/>
                  <a:gd name="T21" fmla="*/ 12 h 24"/>
                  <a:gd name="T22" fmla="*/ 10 w 26"/>
                  <a:gd name="T23" fmla="*/ 15 h 24"/>
                  <a:gd name="T24" fmla="*/ 13 w 26"/>
                  <a:gd name="T25" fmla="*/ 16 h 24"/>
                  <a:gd name="T26" fmla="*/ 16 w 26"/>
                  <a:gd name="T27" fmla="*/ 14 h 24"/>
                  <a:gd name="T28" fmla="*/ 15 w 26"/>
                  <a:gd name="T29" fmla="*/ 9 h 24"/>
                  <a:gd name="T30" fmla="*/ 15 w 26"/>
                  <a:gd name="T31" fmla="*/ 9 h 24"/>
                  <a:gd name="T32" fmla="*/ 13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2" y="19"/>
                      <a:pt x="1" y="16"/>
                      <a:pt x="0" y="13"/>
                    </a:cubicBezTo>
                    <a:cubicBezTo>
                      <a:pt x="0" y="10"/>
                      <a:pt x="1" y="6"/>
                      <a:pt x="3" y="4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15" y="0"/>
                      <a:pt x="18" y="1"/>
                      <a:pt x="20" y="2"/>
                    </a:cubicBezTo>
                    <a:cubicBezTo>
                      <a:pt x="25" y="6"/>
                      <a:pt x="26" y="14"/>
                      <a:pt x="22" y="19"/>
                    </a:cubicBezTo>
                    <a:cubicBezTo>
                      <a:pt x="20" y="22"/>
                      <a:pt x="16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10"/>
                      <a:pt x="8" y="11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7" y="13"/>
                      <a:pt x="17" y="10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75" name="Freeform 422"/>
              <p:cNvSpPr>
                <a:spLocks noEditPoints="1"/>
              </p:cNvSpPr>
              <p:nvPr/>
            </p:nvSpPr>
            <p:spPr bwMode="auto">
              <a:xfrm>
                <a:off x="-4873625" y="3668713"/>
                <a:ext cx="57150" cy="50800"/>
              </a:xfrm>
              <a:custGeom>
                <a:avLst/>
                <a:gdLst>
                  <a:gd name="T0" fmla="*/ 12 w 26"/>
                  <a:gd name="T1" fmla="*/ 24 h 24"/>
                  <a:gd name="T2" fmla="*/ 4 w 26"/>
                  <a:gd name="T3" fmla="*/ 21 h 24"/>
                  <a:gd name="T4" fmla="*/ 0 w 26"/>
                  <a:gd name="T5" fmla="*/ 13 h 24"/>
                  <a:gd name="T6" fmla="*/ 4 w 26"/>
                  <a:gd name="T7" fmla="*/ 4 h 24"/>
                  <a:gd name="T8" fmla="*/ 12 w 26"/>
                  <a:gd name="T9" fmla="*/ 0 h 24"/>
                  <a:gd name="T10" fmla="*/ 20 w 26"/>
                  <a:gd name="T11" fmla="*/ 3 h 24"/>
                  <a:gd name="T12" fmla="*/ 22 w 26"/>
                  <a:gd name="T13" fmla="*/ 20 h 24"/>
                  <a:gd name="T14" fmla="*/ 12 w 26"/>
                  <a:gd name="T15" fmla="*/ 24 h 24"/>
                  <a:gd name="T16" fmla="*/ 12 w 26"/>
                  <a:gd name="T17" fmla="*/ 8 h 24"/>
                  <a:gd name="T18" fmla="*/ 9 w 26"/>
                  <a:gd name="T19" fmla="*/ 10 h 24"/>
                  <a:gd name="T20" fmla="*/ 8 w 26"/>
                  <a:gd name="T21" fmla="*/ 13 h 24"/>
                  <a:gd name="T22" fmla="*/ 10 w 26"/>
                  <a:gd name="T23" fmla="*/ 15 h 24"/>
                  <a:gd name="T24" fmla="*/ 12 w 26"/>
                  <a:gd name="T25" fmla="*/ 16 h 24"/>
                  <a:gd name="T26" fmla="*/ 15 w 26"/>
                  <a:gd name="T27" fmla="*/ 15 h 24"/>
                  <a:gd name="T28" fmla="*/ 15 w 26"/>
                  <a:gd name="T29" fmla="*/ 9 h 24"/>
                  <a:gd name="T30" fmla="*/ 12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9" y="24"/>
                      <a:pt x="7" y="23"/>
                      <a:pt x="4" y="21"/>
                    </a:cubicBezTo>
                    <a:cubicBezTo>
                      <a:pt x="2" y="19"/>
                      <a:pt x="0" y="16"/>
                      <a:pt x="0" y="13"/>
                    </a:cubicBezTo>
                    <a:cubicBezTo>
                      <a:pt x="0" y="10"/>
                      <a:pt x="1" y="6"/>
                      <a:pt x="4" y="4"/>
                    </a:cubicBezTo>
                    <a:cubicBezTo>
                      <a:pt x="6" y="2"/>
                      <a:pt x="9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5" y="8"/>
                      <a:pt x="26" y="15"/>
                      <a:pt x="22" y="20"/>
                    </a:cubicBezTo>
                    <a:cubicBezTo>
                      <a:pt x="19" y="23"/>
                      <a:pt x="16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9" y="10"/>
                      <a:pt x="8" y="11"/>
                      <a:pt x="8" y="13"/>
                    </a:cubicBezTo>
                    <a:cubicBezTo>
                      <a:pt x="8" y="14"/>
                      <a:pt x="9" y="15"/>
                      <a:pt x="10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4" y="16"/>
                      <a:pt x="15" y="16"/>
                      <a:pt x="15" y="15"/>
                    </a:cubicBezTo>
                    <a:cubicBezTo>
                      <a:pt x="17" y="13"/>
                      <a:pt x="17" y="11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76" name="Freeform 423"/>
              <p:cNvSpPr>
                <a:spLocks noEditPoints="1"/>
              </p:cNvSpPr>
              <p:nvPr/>
            </p:nvSpPr>
            <p:spPr bwMode="auto">
              <a:xfrm>
                <a:off x="-4826000" y="3749675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5 w 26"/>
                  <a:gd name="T3" fmla="*/ 23 h 25"/>
                  <a:gd name="T4" fmla="*/ 0 w 26"/>
                  <a:gd name="T5" fmla="*/ 14 h 25"/>
                  <a:gd name="T6" fmla="*/ 2 w 26"/>
                  <a:gd name="T7" fmla="*/ 5 h 25"/>
                  <a:gd name="T8" fmla="*/ 12 w 26"/>
                  <a:gd name="T9" fmla="*/ 0 h 25"/>
                  <a:gd name="T10" fmla="*/ 19 w 26"/>
                  <a:gd name="T11" fmla="*/ 3 h 25"/>
                  <a:gd name="T12" fmla="*/ 23 w 26"/>
                  <a:gd name="T13" fmla="*/ 20 h 25"/>
                  <a:gd name="T14" fmla="*/ 13 w 26"/>
                  <a:gd name="T15" fmla="*/ 25 h 25"/>
                  <a:gd name="T16" fmla="*/ 12 w 26"/>
                  <a:gd name="T17" fmla="*/ 9 h 25"/>
                  <a:gd name="T18" fmla="*/ 9 w 26"/>
                  <a:gd name="T19" fmla="*/ 10 h 25"/>
                  <a:gd name="T20" fmla="*/ 8 w 26"/>
                  <a:gd name="T21" fmla="*/ 13 h 25"/>
                  <a:gd name="T22" fmla="*/ 10 w 26"/>
                  <a:gd name="T23" fmla="*/ 16 h 25"/>
                  <a:gd name="T24" fmla="*/ 16 w 26"/>
                  <a:gd name="T25" fmla="*/ 15 h 25"/>
                  <a:gd name="T26" fmla="*/ 15 w 26"/>
                  <a:gd name="T27" fmla="*/ 9 h 25"/>
                  <a:gd name="T28" fmla="*/ 12 w 26"/>
                  <a:gd name="T29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0" y="25"/>
                      <a:pt x="7" y="24"/>
                      <a:pt x="5" y="23"/>
                    </a:cubicBezTo>
                    <a:cubicBezTo>
                      <a:pt x="2" y="21"/>
                      <a:pt x="1" y="17"/>
                      <a:pt x="0" y="14"/>
                    </a:cubicBezTo>
                    <a:cubicBezTo>
                      <a:pt x="0" y="11"/>
                      <a:pt x="0" y="8"/>
                      <a:pt x="2" y="5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5" y="0"/>
                      <a:pt x="17" y="1"/>
                      <a:pt x="19" y="3"/>
                    </a:cubicBezTo>
                    <a:cubicBezTo>
                      <a:pt x="25" y="7"/>
                      <a:pt x="26" y="14"/>
                      <a:pt x="23" y="20"/>
                    </a:cubicBezTo>
                    <a:cubicBezTo>
                      <a:pt x="20" y="23"/>
                      <a:pt x="17" y="25"/>
                      <a:pt x="13" y="25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9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4"/>
                      <a:pt x="9" y="15"/>
                      <a:pt x="10" y="16"/>
                    </a:cubicBezTo>
                    <a:cubicBezTo>
                      <a:pt x="12" y="17"/>
                      <a:pt x="15" y="17"/>
                      <a:pt x="16" y="15"/>
                    </a:cubicBezTo>
                    <a:cubicBezTo>
                      <a:pt x="17" y="13"/>
                      <a:pt x="17" y="11"/>
                      <a:pt x="15" y="9"/>
                    </a:cubicBezTo>
                    <a:cubicBezTo>
                      <a:pt x="14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77" name="Freeform 424"/>
              <p:cNvSpPr>
                <a:spLocks noEditPoints="1"/>
              </p:cNvSpPr>
              <p:nvPr/>
            </p:nvSpPr>
            <p:spPr bwMode="auto">
              <a:xfrm>
                <a:off x="-4900613" y="3754438"/>
                <a:ext cx="84138" cy="80963"/>
              </a:xfrm>
              <a:custGeom>
                <a:avLst/>
                <a:gdLst>
                  <a:gd name="T0" fmla="*/ 21 w 39"/>
                  <a:gd name="T1" fmla="*/ 38 h 38"/>
                  <a:gd name="T2" fmla="*/ 19 w 39"/>
                  <a:gd name="T3" fmla="*/ 38 h 38"/>
                  <a:gd name="T4" fmla="*/ 15 w 39"/>
                  <a:gd name="T5" fmla="*/ 37 h 38"/>
                  <a:gd name="T6" fmla="*/ 8 w 39"/>
                  <a:gd name="T7" fmla="*/ 33 h 38"/>
                  <a:gd name="T8" fmla="*/ 1 w 39"/>
                  <a:gd name="T9" fmla="*/ 20 h 38"/>
                  <a:gd name="T10" fmla="*/ 4 w 39"/>
                  <a:gd name="T11" fmla="*/ 6 h 38"/>
                  <a:gd name="T12" fmla="*/ 17 w 39"/>
                  <a:gd name="T13" fmla="*/ 0 h 38"/>
                  <a:gd name="T14" fmla="*/ 31 w 39"/>
                  <a:gd name="T15" fmla="*/ 4 h 38"/>
                  <a:gd name="T16" fmla="*/ 36 w 39"/>
                  <a:gd name="T17" fmla="*/ 10 h 38"/>
                  <a:gd name="T18" fmla="*/ 38 w 39"/>
                  <a:gd name="T19" fmla="*/ 13 h 38"/>
                  <a:gd name="T20" fmla="*/ 38 w 39"/>
                  <a:gd name="T21" fmla="*/ 17 h 38"/>
                  <a:gd name="T22" fmla="*/ 36 w 39"/>
                  <a:gd name="T23" fmla="*/ 30 h 38"/>
                  <a:gd name="T24" fmla="*/ 23 w 39"/>
                  <a:gd name="T25" fmla="*/ 38 h 38"/>
                  <a:gd name="T26" fmla="*/ 21 w 39"/>
                  <a:gd name="T27" fmla="*/ 38 h 38"/>
                  <a:gd name="T28" fmla="*/ 18 w 39"/>
                  <a:gd name="T29" fmla="*/ 8 h 38"/>
                  <a:gd name="T30" fmla="*/ 18 w 39"/>
                  <a:gd name="T31" fmla="*/ 8 h 38"/>
                  <a:gd name="T32" fmla="*/ 11 w 39"/>
                  <a:gd name="T33" fmla="*/ 11 h 38"/>
                  <a:gd name="T34" fmla="*/ 9 w 39"/>
                  <a:gd name="T35" fmla="*/ 19 h 38"/>
                  <a:gd name="T36" fmla="*/ 13 w 39"/>
                  <a:gd name="T37" fmla="*/ 27 h 38"/>
                  <a:gd name="T38" fmla="*/ 18 w 39"/>
                  <a:gd name="T39" fmla="*/ 29 h 38"/>
                  <a:gd name="T40" fmla="*/ 20 w 39"/>
                  <a:gd name="T41" fmla="*/ 30 h 38"/>
                  <a:gd name="T42" fmla="*/ 22 w 39"/>
                  <a:gd name="T43" fmla="*/ 29 h 38"/>
                  <a:gd name="T44" fmla="*/ 29 w 39"/>
                  <a:gd name="T45" fmla="*/ 26 h 38"/>
                  <a:gd name="T46" fmla="*/ 31 w 39"/>
                  <a:gd name="T47" fmla="*/ 18 h 38"/>
                  <a:gd name="T48" fmla="*/ 30 w 39"/>
                  <a:gd name="T49" fmla="*/ 16 h 38"/>
                  <a:gd name="T50" fmla="*/ 29 w 39"/>
                  <a:gd name="T51" fmla="*/ 14 h 38"/>
                  <a:gd name="T52" fmla="*/ 26 w 39"/>
                  <a:gd name="T53" fmla="*/ 11 h 38"/>
                  <a:gd name="T54" fmla="*/ 18 w 39"/>
                  <a:gd name="T55" fmla="*/ 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9" h="38">
                    <a:moveTo>
                      <a:pt x="21" y="38"/>
                    </a:moveTo>
                    <a:cubicBezTo>
                      <a:pt x="20" y="38"/>
                      <a:pt x="20" y="38"/>
                      <a:pt x="19" y="38"/>
                    </a:cubicBezTo>
                    <a:cubicBezTo>
                      <a:pt x="18" y="37"/>
                      <a:pt x="17" y="37"/>
                      <a:pt x="15" y="37"/>
                    </a:cubicBezTo>
                    <a:cubicBezTo>
                      <a:pt x="13" y="36"/>
                      <a:pt x="11" y="35"/>
                      <a:pt x="8" y="33"/>
                    </a:cubicBezTo>
                    <a:cubicBezTo>
                      <a:pt x="4" y="30"/>
                      <a:pt x="1" y="25"/>
                      <a:pt x="1" y="20"/>
                    </a:cubicBezTo>
                    <a:cubicBezTo>
                      <a:pt x="0" y="15"/>
                      <a:pt x="1" y="10"/>
                      <a:pt x="4" y="6"/>
                    </a:cubicBezTo>
                    <a:cubicBezTo>
                      <a:pt x="8" y="2"/>
                      <a:pt x="12" y="0"/>
                      <a:pt x="17" y="0"/>
                    </a:cubicBezTo>
                    <a:cubicBezTo>
                      <a:pt x="22" y="0"/>
                      <a:pt x="27" y="1"/>
                      <a:pt x="31" y="4"/>
                    </a:cubicBezTo>
                    <a:cubicBezTo>
                      <a:pt x="33" y="6"/>
                      <a:pt x="35" y="8"/>
                      <a:pt x="36" y="10"/>
                    </a:cubicBezTo>
                    <a:cubicBezTo>
                      <a:pt x="37" y="11"/>
                      <a:pt x="37" y="12"/>
                      <a:pt x="38" y="13"/>
                    </a:cubicBezTo>
                    <a:cubicBezTo>
                      <a:pt x="38" y="14"/>
                      <a:pt x="38" y="15"/>
                      <a:pt x="38" y="17"/>
                    </a:cubicBezTo>
                    <a:cubicBezTo>
                      <a:pt x="39" y="22"/>
                      <a:pt x="38" y="26"/>
                      <a:pt x="36" y="30"/>
                    </a:cubicBezTo>
                    <a:cubicBezTo>
                      <a:pt x="33" y="35"/>
                      <a:pt x="28" y="37"/>
                      <a:pt x="23" y="38"/>
                    </a:cubicBezTo>
                    <a:cubicBezTo>
                      <a:pt x="22" y="38"/>
                      <a:pt x="22" y="38"/>
                      <a:pt x="21" y="38"/>
                    </a:cubicBezTo>
                    <a:close/>
                    <a:moveTo>
                      <a:pt x="18" y="8"/>
                    </a:moveTo>
                    <a:cubicBezTo>
                      <a:pt x="18" y="8"/>
                      <a:pt x="18" y="8"/>
                      <a:pt x="18" y="8"/>
                    </a:cubicBezTo>
                    <a:cubicBezTo>
                      <a:pt x="15" y="8"/>
                      <a:pt x="12" y="9"/>
                      <a:pt x="11" y="11"/>
                    </a:cubicBezTo>
                    <a:cubicBezTo>
                      <a:pt x="9" y="13"/>
                      <a:pt x="8" y="16"/>
                      <a:pt x="9" y="19"/>
                    </a:cubicBezTo>
                    <a:cubicBezTo>
                      <a:pt x="9" y="22"/>
                      <a:pt x="11" y="25"/>
                      <a:pt x="13" y="27"/>
                    </a:cubicBezTo>
                    <a:cubicBezTo>
                      <a:pt x="15" y="28"/>
                      <a:pt x="16" y="29"/>
                      <a:pt x="18" y="29"/>
                    </a:cubicBezTo>
                    <a:cubicBezTo>
                      <a:pt x="19" y="29"/>
                      <a:pt x="19" y="29"/>
                      <a:pt x="20" y="30"/>
                    </a:cubicBezTo>
                    <a:cubicBezTo>
                      <a:pt x="21" y="30"/>
                      <a:pt x="21" y="30"/>
                      <a:pt x="22" y="29"/>
                    </a:cubicBezTo>
                    <a:cubicBezTo>
                      <a:pt x="25" y="29"/>
                      <a:pt x="27" y="28"/>
                      <a:pt x="29" y="26"/>
                    </a:cubicBezTo>
                    <a:cubicBezTo>
                      <a:pt x="31" y="24"/>
                      <a:pt x="31" y="21"/>
                      <a:pt x="31" y="18"/>
                    </a:cubicBezTo>
                    <a:cubicBezTo>
                      <a:pt x="30" y="17"/>
                      <a:pt x="30" y="17"/>
                      <a:pt x="30" y="16"/>
                    </a:cubicBezTo>
                    <a:cubicBezTo>
                      <a:pt x="30" y="15"/>
                      <a:pt x="29" y="15"/>
                      <a:pt x="29" y="14"/>
                    </a:cubicBezTo>
                    <a:cubicBezTo>
                      <a:pt x="28" y="13"/>
                      <a:pt x="27" y="12"/>
                      <a:pt x="26" y="11"/>
                    </a:cubicBezTo>
                    <a:cubicBezTo>
                      <a:pt x="24" y="9"/>
                      <a:pt x="21" y="8"/>
                      <a:pt x="1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78" name="Freeform 425"/>
              <p:cNvSpPr>
                <a:spLocks noEditPoints="1"/>
              </p:cNvSpPr>
              <p:nvPr/>
            </p:nvSpPr>
            <p:spPr bwMode="auto">
              <a:xfrm>
                <a:off x="-4856163" y="3729038"/>
                <a:ext cx="58738" cy="53975"/>
              </a:xfrm>
              <a:custGeom>
                <a:avLst/>
                <a:gdLst>
                  <a:gd name="T0" fmla="*/ 13 w 27"/>
                  <a:gd name="T1" fmla="*/ 25 h 25"/>
                  <a:gd name="T2" fmla="*/ 5 w 27"/>
                  <a:gd name="T3" fmla="*/ 22 h 25"/>
                  <a:gd name="T4" fmla="*/ 1 w 27"/>
                  <a:gd name="T5" fmla="*/ 13 h 25"/>
                  <a:gd name="T6" fmla="*/ 3 w 27"/>
                  <a:gd name="T7" fmla="*/ 5 h 25"/>
                  <a:gd name="T8" fmla="*/ 13 w 27"/>
                  <a:gd name="T9" fmla="*/ 0 h 25"/>
                  <a:gd name="T10" fmla="*/ 20 w 27"/>
                  <a:gd name="T11" fmla="*/ 3 h 25"/>
                  <a:gd name="T12" fmla="*/ 23 w 27"/>
                  <a:gd name="T13" fmla="*/ 20 h 25"/>
                  <a:gd name="T14" fmla="*/ 13 w 27"/>
                  <a:gd name="T15" fmla="*/ 25 h 25"/>
                  <a:gd name="T16" fmla="*/ 13 w 27"/>
                  <a:gd name="T17" fmla="*/ 8 h 25"/>
                  <a:gd name="T18" fmla="*/ 9 w 27"/>
                  <a:gd name="T19" fmla="*/ 10 h 25"/>
                  <a:gd name="T20" fmla="*/ 9 w 27"/>
                  <a:gd name="T21" fmla="*/ 13 h 25"/>
                  <a:gd name="T22" fmla="*/ 10 w 27"/>
                  <a:gd name="T23" fmla="*/ 16 h 25"/>
                  <a:gd name="T24" fmla="*/ 13 w 27"/>
                  <a:gd name="T25" fmla="*/ 17 h 25"/>
                  <a:gd name="T26" fmla="*/ 16 w 27"/>
                  <a:gd name="T27" fmla="*/ 15 h 25"/>
                  <a:gd name="T28" fmla="*/ 15 w 27"/>
                  <a:gd name="T29" fmla="*/ 9 h 25"/>
                  <a:gd name="T30" fmla="*/ 13 w 27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5">
                    <a:moveTo>
                      <a:pt x="13" y="25"/>
                    </a:moveTo>
                    <a:cubicBezTo>
                      <a:pt x="10" y="25"/>
                      <a:pt x="8" y="24"/>
                      <a:pt x="5" y="22"/>
                    </a:cubicBezTo>
                    <a:cubicBezTo>
                      <a:pt x="3" y="20"/>
                      <a:pt x="1" y="17"/>
                      <a:pt x="1" y="13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5" y="2"/>
                      <a:pt x="9" y="0"/>
                      <a:pt x="13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6" y="7"/>
                      <a:pt x="27" y="15"/>
                      <a:pt x="23" y="20"/>
                    </a:cubicBezTo>
                    <a:cubicBezTo>
                      <a:pt x="21" y="23"/>
                      <a:pt x="17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9" y="11"/>
                      <a:pt x="8" y="12"/>
                      <a:pt x="9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1" y="16"/>
                      <a:pt x="12" y="17"/>
                      <a:pt x="13" y="17"/>
                    </a:cubicBezTo>
                    <a:cubicBezTo>
                      <a:pt x="14" y="17"/>
                      <a:pt x="15" y="17"/>
                      <a:pt x="16" y="15"/>
                    </a:cubicBezTo>
                    <a:cubicBezTo>
                      <a:pt x="18" y="13"/>
                      <a:pt x="17" y="11"/>
                      <a:pt x="15" y="9"/>
                    </a:cubicBezTo>
                    <a:cubicBezTo>
                      <a:pt x="14" y="9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79" name="Freeform 426"/>
              <p:cNvSpPr>
                <a:spLocks noEditPoints="1"/>
              </p:cNvSpPr>
              <p:nvPr/>
            </p:nvSpPr>
            <p:spPr bwMode="auto">
              <a:xfrm>
                <a:off x="-4883150" y="3706813"/>
                <a:ext cx="57150" cy="52388"/>
              </a:xfrm>
              <a:custGeom>
                <a:avLst/>
                <a:gdLst>
                  <a:gd name="T0" fmla="*/ 13 w 27"/>
                  <a:gd name="T1" fmla="*/ 24 h 24"/>
                  <a:gd name="T2" fmla="*/ 5 w 27"/>
                  <a:gd name="T3" fmla="*/ 21 h 24"/>
                  <a:gd name="T4" fmla="*/ 1 w 27"/>
                  <a:gd name="T5" fmla="*/ 12 h 24"/>
                  <a:gd name="T6" fmla="*/ 4 w 27"/>
                  <a:gd name="T7" fmla="*/ 4 h 24"/>
                  <a:gd name="T8" fmla="*/ 13 w 27"/>
                  <a:gd name="T9" fmla="*/ 0 h 24"/>
                  <a:gd name="T10" fmla="*/ 21 w 27"/>
                  <a:gd name="T11" fmla="*/ 3 h 24"/>
                  <a:gd name="T12" fmla="*/ 22 w 27"/>
                  <a:gd name="T13" fmla="*/ 20 h 24"/>
                  <a:gd name="T14" fmla="*/ 13 w 27"/>
                  <a:gd name="T15" fmla="*/ 24 h 24"/>
                  <a:gd name="T16" fmla="*/ 13 w 27"/>
                  <a:gd name="T17" fmla="*/ 8 h 24"/>
                  <a:gd name="T18" fmla="*/ 10 w 27"/>
                  <a:gd name="T19" fmla="*/ 9 h 24"/>
                  <a:gd name="T20" fmla="*/ 9 w 27"/>
                  <a:gd name="T21" fmla="*/ 12 h 24"/>
                  <a:gd name="T22" fmla="*/ 10 w 27"/>
                  <a:gd name="T23" fmla="*/ 15 h 24"/>
                  <a:gd name="T24" fmla="*/ 16 w 27"/>
                  <a:gd name="T25" fmla="*/ 15 h 24"/>
                  <a:gd name="T26" fmla="*/ 16 w 27"/>
                  <a:gd name="T27" fmla="*/ 9 h 24"/>
                  <a:gd name="T28" fmla="*/ 13 w 27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2" y="19"/>
                      <a:pt x="1" y="16"/>
                      <a:pt x="1" y="12"/>
                    </a:cubicBezTo>
                    <a:cubicBezTo>
                      <a:pt x="0" y="9"/>
                      <a:pt x="1" y="6"/>
                      <a:pt x="4" y="4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16" y="0"/>
                      <a:pt x="19" y="1"/>
                      <a:pt x="21" y="3"/>
                    </a:cubicBezTo>
                    <a:cubicBezTo>
                      <a:pt x="26" y="7"/>
                      <a:pt x="27" y="15"/>
                      <a:pt x="22" y="20"/>
                    </a:cubicBezTo>
                    <a:cubicBezTo>
                      <a:pt x="20" y="23"/>
                      <a:pt x="17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2" y="17"/>
                      <a:pt x="15" y="16"/>
                      <a:pt x="16" y="15"/>
                    </a:cubicBezTo>
                    <a:cubicBezTo>
                      <a:pt x="18" y="13"/>
                      <a:pt x="17" y="10"/>
                      <a:pt x="16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80" name="Freeform 427"/>
              <p:cNvSpPr>
                <a:spLocks noEditPoints="1"/>
              </p:cNvSpPr>
              <p:nvPr/>
            </p:nvSpPr>
            <p:spPr bwMode="auto">
              <a:xfrm>
                <a:off x="-4883150" y="3559175"/>
                <a:ext cx="52388" cy="49213"/>
              </a:xfrm>
              <a:custGeom>
                <a:avLst/>
                <a:gdLst>
                  <a:gd name="T0" fmla="*/ 11 w 25"/>
                  <a:gd name="T1" fmla="*/ 23 h 23"/>
                  <a:gd name="T2" fmla="*/ 2 w 25"/>
                  <a:gd name="T3" fmla="*/ 19 h 23"/>
                  <a:gd name="T4" fmla="*/ 0 w 25"/>
                  <a:gd name="T5" fmla="*/ 11 h 23"/>
                  <a:gd name="T6" fmla="*/ 4 w 25"/>
                  <a:gd name="T7" fmla="*/ 3 h 23"/>
                  <a:gd name="T8" fmla="*/ 13 w 25"/>
                  <a:gd name="T9" fmla="*/ 0 h 23"/>
                  <a:gd name="T10" fmla="*/ 21 w 25"/>
                  <a:gd name="T11" fmla="*/ 3 h 23"/>
                  <a:gd name="T12" fmla="*/ 19 w 25"/>
                  <a:gd name="T13" fmla="*/ 20 h 23"/>
                  <a:gd name="T14" fmla="*/ 11 w 25"/>
                  <a:gd name="T15" fmla="*/ 23 h 23"/>
                  <a:gd name="T16" fmla="*/ 13 w 25"/>
                  <a:gd name="T17" fmla="*/ 8 h 23"/>
                  <a:gd name="T18" fmla="*/ 9 w 25"/>
                  <a:gd name="T19" fmla="*/ 9 h 23"/>
                  <a:gd name="T20" fmla="*/ 8 w 25"/>
                  <a:gd name="T21" fmla="*/ 12 h 23"/>
                  <a:gd name="T22" fmla="*/ 9 w 25"/>
                  <a:gd name="T23" fmla="*/ 14 h 23"/>
                  <a:gd name="T24" fmla="*/ 11 w 25"/>
                  <a:gd name="T25" fmla="*/ 15 h 23"/>
                  <a:gd name="T26" fmla="*/ 14 w 25"/>
                  <a:gd name="T27" fmla="*/ 14 h 23"/>
                  <a:gd name="T28" fmla="*/ 15 w 25"/>
                  <a:gd name="T29" fmla="*/ 9 h 23"/>
                  <a:gd name="T30" fmla="*/ 13 w 25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3">
                    <a:moveTo>
                      <a:pt x="11" y="23"/>
                    </a:moveTo>
                    <a:cubicBezTo>
                      <a:pt x="8" y="23"/>
                      <a:pt x="5" y="22"/>
                      <a:pt x="2" y="19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0" y="8"/>
                      <a:pt x="2" y="5"/>
                      <a:pt x="4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6" y="0"/>
                      <a:pt x="19" y="1"/>
                      <a:pt x="21" y="3"/>
                    </a:cubicBezTo>
                    <a:cubicBezTo>
                      <a:pt x="25" y="8"/>
                      <a:pt x="24" y="15"/>
                      <a:pt x="19" y="20"/>
                    </a:cubicBezTo>
                    <a:cubicBezTo>
                      <a:pt x="17" y="22"/>
                      <a:pt x="14" y="23"/>
                      <a:pt x="11" y="23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5"/>
                      <a:pt x="11" y="15"/>
                    </a:cubicBezTo>
                    <a:cubicBezTo>
                      <a:pt x="12" y="15"/>
                      <a:pt x="13" y="14"/>
                      <a:pt x="14" y="14"/>
                    </a:cubicBezTo>
                    <a:cubicBezTo>
                      <a:pt x="15" y="12"/>
                      <a:pt x="16" y="10"/>
                      <a:pt x="15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81" name="Freeform 428"/>
              <p:cNvSpPr>
                <a:spLocks noEditPoints="1"/>
              </p:cNvSpPr>
              <p:nvPr/>
            </p:nvSpPr>
            <p:spPr bwMode="auto">
              <a:xfrm>
                <a:off x="-4905375" y="3533775"/>
                <a:ext cx="55563" cy="50800"/>
              </a:xfrm>
              <a:custGeom>
                <a:avLst/>
                <a:gdLst>
                  <a:gd name="T0" fmla="*/ 12 w 26"/>
                  <a:gd name="T1" fmla="*/ 24 h 24"/>
                  <a:gd name="T2" fmla="*/ 3 w 26"/>
                  <a:gd name="T3" fmla="*/ 19 h 24"/>
                  <a:gd name="T4" fmla="*/ 1 w 26"/>
                  <a:gd name="T5" fmla="*/ 11 h 24"/>
                  <a:gd name="T6" fmla="*/ 5 w 26"/>
                  <a:gd name="T7" fmla="*/ 3 h 24"/>
                  <a:gd name="T8" fmla="*/ 13 w 26"/>
                  <a:gd name="T9" fmla="*/ 0 h 24"/>
                  <a:gd name="T10" fmla="*/ 22 w 26"/>
                  <a:gd name="T11" fmla="*/ 4 h 24"/>
                  <a:gd name="T12" fmla="*/ 19 w 26"/>
                  <a:gd name="T13" fmla="*/ 21 h 24"/>
                  <a:gd name="T14" fmla="*/ 12 w 26"/>
                  <a:gd name="T15" fmla="*/ 24 h 24"/>
                  <a:gd name="T16" fmla="*/ 13 w 26"/>
                  <a:gd name="T17" fmla="*/ 8 h 24"/>
                  <a:gd name="T18" fmla="*/ 10 w 26"/>
                  <a:gd name="T19" fmla="*/ 9 h 24"/>
                  <a:gd name="T20" fmla="*/ 9 w 26"/>
                  <a:gd name="T21" fmla="*/ 12 h 24"/>
                  <a:gd name="T22" fmla="*/ 9 w 26"/>
                  <a:gd name="T23" fmla="*/ 14 h 24"/>
                  <a:gd name="T24" fmla="*/ 12 w 26"/>
                  <a:gd name="T25" fmla="*/ 16 h 24"/>
                  <a:gd name="T26" fmla="*/ 14 w 26"/>
                  <a:gd name="T27" fmla="*/ 15 h 24"/>
                  <a:gd name="T28" fmla="*/ 16 w 26"/>
                  <a:gd name="T29" fmla="*/ 9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8" y="24"/>
                      <a:pt x="5" y="22"/>
                      <a:pt x="3" y="19"/>
                    </a:cubicBezTo>
                    <a:cubicBezTo>
                      <a:pt x="1" y="17"/>
                      <a:pt x="0" y="14"/>
                      <a:pt x="1" y="11"/>
                    </a:cubicBezTo>
                    <a:cubicBezTo>
                      <a:pt x="1" y="8"/>
                      <a:pt x="3" y="5"/>
                      <a:pt x="5" y="3"/>
                    </a:cubicBezTo>
                    <a:cubicBezTo>
                      <a:pt x="8" y="1"/>
                      <a:pt x="10" y="0"/>
                      <a:pt x="13" y="0"/>
                    </a:cubicBezTo>
                    <a:cubicBezTo>
                      <a:pt x="17" y="0"/>
                      <a:pt x="20" y="2"/>
                      <a:pt x="22" y="4"/>
                    </a:cubicBezTo>
                    <a:cubicBezTo>
                      <a:pt x="26" y="9"/>
                      <a:pt x="25" y="17"/>
                      <a:pt x="19" y="21"/>
                    </a:cubicBezTo>
                    <a:cubicBezTo>
                      <a:pt x="17" y="23"/>
                      <a:pt x="14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3" y="15"/>
                      <a:pt x="14" y="15"/>
                    </a:cubicBezTo>
                    <a:cubicBezTo>
                      <a:pt x="16" y="13"/>
                      <a:pt x="17" y="11"/>
                      <a:pt x="16" y="9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82" name="Freeform 429"/>
              <p:cNvSpPr>
                <a:spLocks noEditPoints="1"/>
              </p:cNvSpPr>
              <p:nvPr/>
            </p:nvSpPr>
            <p:spPr bwMode="auto">
              <a:xfrm>
                <a:off x="-4924425" y="3509963"/>
                <a:ext cx="55563" cy="49213"/>
              </a:xfrm>
              <a:custGeom>
                <a:avLst/>
                <a:gdLst>
                  <a:gd name="T0" fmla="*/ 12 w 26"/>
                  <a:gd name="T1" fmla="*/ 23 h 23"/>
                  <a:gd name="T2" fmla="*/ 3 w 26"/>
                  <a:gd name="T3" fmla="*/ 18 h 23"/>
                  <a:gd name="T4" fmla="*/ 1 w 26"/>
                  <a:gd name="T5" fmla="*/ 10 h 23"/>
                  <a:gd name="T6" fmla="*/ 6 w 26"/>
                  <a:gd name="T7" fmla="*/ 2 h 23"/>
                  <a:gd name="T8" fmla="*/ 13 w 26"/>
                  <a:gd name="T9" fmla="*/ 0 h 23"/>
                  <a:gd name="T10" fmla="*/ 22 w 26"/>
                  <a:gd name="T11" fmla="*/ 4 h 23"/>
                  <a:gd name="T12" fmla="*/ 19 w 26"/>
                  <a:gd name="T13" fmla="*/ 20 h 23"/>
                  <a:gd name="T14" fmla="*/ 12 w 26"/>
                  <a:gd name="T15" fmla="*/ 23 h 23"/>
                  <a:gd name="T16" fmla="*/ 13 w 26"/>
                  <a:gd name="T17" fmla="*/ 8 h 23"/>
                  <a:gd name="T18" fmla="*/ 11 w 26"/>
                  <a:gd name="T19" fmla="*/ 9 h 23"/>
                  <a:gd name="T20" fmla="*/ 9 w 26"/>
                  <a:gd name="T21" fmla="*/ 11 h 23"/>
                  <a:gd name="T22" fmla="*/ 9 w 26"/>
                  <a:gd name="T23" fmla="*/ 14 h 23"/>
                  <a:gd name="T24" fmla="*/ 12 w 26"/>
                  <a:gd name="T25" fmla="*/ 15 h 23"/>
                  <a:gd name="T26" fmla="*/ 14 w 26"/>
                  <a:gd name="T27" fmla="*/ 14 h 23"/>
                  <a:gd name="T28" fmla="*/ 16 w 26"/>
                  <a:gd name="T29" fmla="*/ 9 h 23"/>
                  <a:gd name="T30" fmla="*/ 13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2" y="23"/>
                    </a:moveTo>
                    <a:cubicBezTo>
                      <a:pt x="8" y="23"/>
                      <a:pt x="5" y="21"/>
                      <a:pt x="3" y="18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1" y="7"/>
                      <a:pt x="3" y="4"/>
                      <a:pt x="6" y="2"/>
                    </a:cubicBezTo>
                    <a:cubicBezTo>
                      <a:pt x="8" y="1"/>
                      <a:pt x="11" y="0"/>
                      <a:pt x="13" y="0"/>
                    </a:cubicBezTo>
                    <a:cubicBezTo>
                      <a:pt x="17" y="0"/>
                      <a:pt x="20" y="1"/>
                      <a:pt x="22" y="4"/>
                    </a:cubicBezTo>
                    <a:cubicBezTo>
                      <a:pt x="26" y="9"/>
                      <a:pt x="25" y="16"/>
                      <a:pt x="19" y="20"/>
                    </a:cubicBezTo>
                    <a:cubicBezTo>
                      <a:pt x="17" y="22"/>
                      <a:pt x="14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5"/>
                      <a:pt x="11" y="15"/>
                      <a:pt x="12" y="15"/>
                    </a:cubicBezTo>
                    <a:cubicBezTo>
                      <a:pt x="13" y="15"/>
                      <a:pt x="14" y="15"/>
                      <a:pt x="14" y="14"/>
                    </a:cubicBezTo>
                    <a:cubicBezTo>
                      <a:pt x="16" y="13"/>
                      <a:pt x="17" y="10"/>
                      <a:pt x="16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83" name="Freeform 430"/>
              <p:cNvSpPr>
                <a:spLocks noEditPoints="1"/>
              </p:cNvSpPr>
              <p:nvPr/>
            </p:nvSpPr>
            <p:spPr bwMode="auto">
              <a:xfrm>
                <a:off x="-4941888" y="3484563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10 w 25"/>
                  <a:gd name="T3" fmla="*/ 23 h 23"/>
                  <a:gd name="T4" fmla="*/ 2 w 25"/>
                  <a:gd name="T5" fmla="*/ 18 h 23"/>
                  <a:gd name="T6" fmla="*/ 1 w 25"/>
                  <a:gd name="T7" fmla="*/ 9 h 23"/>
                  <a:gd name="T8" fmla="*/ 6 w 25"/>
                  <a:gd name="T9" fmla="*/ 2 h 23"/>
                  <a:gd name="T10" fmla="*/ 13 w 25"/>
                  <a:gd name="T11" fmla="*/ 0 h 23"/>
                  <a:gd name="T12" fmla="*/ 23 w 25"/>
                  <a:gd name="T13" fmla="*/ 5 h 23"/>
                  <a:gd name="T14" fmla="*/ 24 w 25"/>
                  <a:gd name="T15" fmla="*/ 13 h 23"/>
                  <a:gd name="T16" fmla="*/ 19 w 25"/>
                  <a:gd name="T17" fmla="*/ 21 h 23"/>
                  <a:gd name="T18" fmla="*/ 12 w 25"/>
                  <a:gd name="T19" fmla="*/ 23 h 23"/>
                  <a:gd name="T20" fmla="*/ 13 w 25"/>
                  <a:gd name="T21" fmla="*/ 8 h 23"/>
                  <a:gd name="T22" fmla="*/ 11 w 25"/>
                  <a:gd name="T23" fmla="*/ 9 h 23"/>
                  <a:gd name="T24" fmla="*/ 9 w 25"/>
                  <a:gd name="T25" fmla="*/ 11 h 23"/>
                  <a:gd name="T26" fmla="*/ 9 w 25"/>
                  <a:gd name="T27" fmla="*/ 13 h 23"/>
                  <a:gd name="T28" fmla="*/ 11 w 25"/>
                  <a:gd name="T29" fmla="*/ 15 h 23"/>
                  <a:gd name="T30" fmla="*/ 14 w 25"/>
                  <a:gd name="T31" fmla="*/ 14 h 23"/>
                  <a:gd name="T32" fmla="*/ 16 w 25"/>
                  <a:gd name="T33" fmla="*/ 11 h 23"/>
                  <a:gd name="T34" fmla="*/ 16 w 25"/>
                  <a:gd name="T35" fmla="*/ 9 h 23"/>
                  <a:gd name="T36" fmla="*/ 13 w 25"/>
                  <a:gd name="T37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11" y="23"/>
                      <a:pt x="10" y="23"/>
                      <a:pt x="10" y="23"/>
                    </a:cubicBezTo>
                    <a:cubicBezTo>
                      <a:pt x="7" y="22"/>
                      <a:pt x="4" y="20"/>
                      <a:pt x="2" y="18"/>
                    </a:cubicBezTo>
                    <a:cubicBezTo>
                      <a:pt x="1" y="15"/>
                      <a:pt x="0" y="12"/>
                      <a:pt x="1" y="9"/>
                    </a:cubicBezTo>
                    <a:cubicBezTo>
                      <a:pt x="1" y="6"/>
                      <a:pt x="3" y="3"/>
                      <a:pt x="6" y="2"/>
                    </a:cubicBezTo>
                    <a:cubicBezTo>
                      <a:pt x="8" y="0"/>
                      <a:pt x="11" y="0"/>
                      <a:pt x="13" y="0"/>
                    </a:cubicBezTo>
                    <a:cubicBezTo>
                      <a:pt x="17" y="0"/>
                      <a:pt x="21" y="2"/>
                      <a:pt x="23" y="5"/>
                    </a:cubicBezTo>
                    <a:cubicBezTo>
                      <a:pt x="24" y="7"/>
                      <a:pt x="25" y="10"/>
                      <a:pt x="24" y="13"/>
                    </a:cubicBezTo>
                    <a:cubicBezTo>
                      <a:pt x="23" y="16"/>
                      <a:pt x="21" y="19"/>
                      <a:pt x="19" y="21"/>
                    </a:cubicBezTo>
                    <a:cubicBezTo>
                      <a:pt x="17" y="22"/>
                      <a:pt x="14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2"/>
                      <a:pt x="8" y="13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2" y="15"/>
                      <a:pt x="13" y="15"/>
                      <a:pt x="14" y="14"/>
                    </a:cubicBezTo>
                    <a:cubicBezTo>
                      <a:pt x="15" y="13"/>
                      <a:pt x="16" y="12"/>
                      <a:pt x="16" y="11"/>
                    </a:cubicBezTo>
                    <a:cubicBezTo>
                      <a:pt x="16" y="11"/>
                      <a:pt x="16" y="10"/>
                      <a:pt x="16" y="9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84" name="Freeform 431"/>
              <p:cNvSpPr>
                <a:spLocks noEditPoints="1"/>
              </p:cNvSpPr>
              <p:nvPr/>
            </p:nvSpPr>
            <p:spPr bwMode="auto">
              <a:xfrm>
                <a:off x="-4959350" y="3455988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10 w 25"/>
                  <a:gd name="T3" fmla="*/ 23 h 23"/>
                  <a:gd name="T4" fmla="*/ 2 w 25"/>
                  <a:gd name="T5" fmla="*/ 18 h 23"/>
                  <a:gd name="T6" fmla="*/ 1 w 25"/>
                  <a:gd name="T7" fmla="*/ 9 h 23"/>
                  <a:gd name="T8" fmla="*/ 7 w 25"/>
                  <a:gd name="T9" fmla="*/ 2 h 23"/>
                  <a:gd name="T10" fmla="*/ 13 w 25"/>
                  <a:gd name="T11" fmla="*/ 0 h 23"/>
                  <a:gd name="T12" fmla="*/ 23 w 25"/>
                  <a:gd name="T13" fmla="*/ 6 h 23"/>
                  <a:gd name="T14" fmla="*/ 24 w 25"/>
                  <a:gd name="T15" fmla="*/ 15 h 23"/>
                  <a:gd name="T16" fmla="*/ 19 w 25"/>
                  <a:gd name="T17" fmla="*/ 22 h 23"/>
                  <a:gd name="T18" fmla="*/ 12 w 25"/>
                  <a:gd name="T19" fmla="*/ 23 h 23"/>
                  <a:gd name="T20" fmla="*/ 13 w 25"/>
                  <a:gd name="T21" fmla="*/ 8 h 23"/>
                  <a:gd name="T22" fmla="*/ 11 w 25"/>
                  <a:gd name="T23" fmla="*/ 9 h 23"/>
                  <a:gd name="T24" fmla="*/ 9 w 25"/>
                  <a:gd name="T25" fmla="*/ 12 h 23"/>
                  <a:gd name="T26" fmla="*/ 9 w 25"/>
                  <a:gd name="T27" fmla="*/ 14 h 23"/>
                  <a:gd name="T28" fmla="*/ 11 w 25"/>
                  <a:gd name="T29" fmla="*/ 15 h 23"/>
                  <a:gd name="T30" fmla="*/ 12 w 25"/>
                  <a:gd name="T31" fmla="*/ 15 h 23"/>
                  <a:gd name="T32" fmla="*/ 14 w 25"/>
                  <a:gd name="T33" fmla="*/ 15 h 23"/>
                  <a:gd name="T34" fmla="*/ 16 w 25"/>
                  <a:gd name="T35" fmla="*/ 12 h 23"/>
                  <a:gd name="T36" fmla="*/ 16 w 25"/>
                  <a:gd name="T37" fmla="*/ 10 h 23"/>
                  <a:gd name="T38" fmla="*/ 13 w 25"/>
                  <a:gd name="T3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11" y="23"/>
                      <a:pt x="10" y="23"/>
                      <a:pt x="10" y="23"/>
                    </a:cubicBezTo>
                    <a:cubicBezTo>
                      <a:pt x="6" y="23"/>
                      <a:pt x="4" y="21"/>
                      <a:pt x="2" y="18"/>
                    </a:cubicBezTo>
                    <a:cubicBezTo>
                      <a:pt x="1" y="15"/>
                      <a:pt x="0" y="12"/>
                      <a:pt x="1" y="9"/>
                    </a:cubicBezTo>
                    <a:cubicBezTo>
                      <a:pt x="2" y="6"/>
                      <a:pt x="4" y="4"/>
                      <a:pt x="7" y="2"/>
                    </a:cubicBezTo>
                    <a:cubicBezTo>
                      <a:pt x="9" y="1"/>
                      <a:pt x="11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ubicBezTo>
                      <a:pt x="25" y="8"/>
                      <a:pt x="25" y="11"/>
                      <a:pt x="24" y="15"/>
                    </a:cubicBezTo>
                    <a:cubicBezTo>
                      <a:pt x="23" y="17"/>
                      <a:pt x="21" y="20"/>
                      <a:pt x="19" y="22"/>
                    </a:cubicBezTo>
                    <a:cubicBezTo>
                      <a:pt x="17" y="23"/>
                      <a:pt x="14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9"/>
                      <a:pt x="11" y="9"/>
                    </a:cubicBezTo>
                    <a:cubicBezTo>
                      <a:pt x="10" y="10"/>
                      <a:pt x="9" y="11"/>
                      <a:pt x="9" y="12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5"/>
                      <a:pt x="14" y="15"/>
                      <a:pt x="14" y="15"/>
                    </a:cubicBezTo>
                    <a:cubicBezTo>
                      <a:pt x="15" y="14"/>
                      <a:pt x="16" y="13"/>
                      <a:pt x="16" y="12"/>
                    </a:cubicBezTo>
                    <a:cubicBezTo>
                      <a:pt x="16" y="12"/>
                      <a:pt x="17" y="11"/>
                      <a:pt x="16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85" name="Freeform 432"/>
              <p:cNvSpPr>
                <a:spLocks noEditPoints="1"/>
              </p:cNvSpPr>
              <p:nvPr/>
            </p:nvSpPr>
            <p:spPr bwMode="auto">
              <a:xfrm>
                <a:off x="-4973638" y="3430588"/>
                <a:ext cx="52388" cy="49213"/>
              </a:xfrm>
              <a:custGeom>
                <a:avLst/>
                <a:gdLst>
                  <a:gd name="T0" fmla="*/ 12 w 25"/>
                  <a:gd name="T1" fmla="*/ 23 h 23"/>
                  <a:gd name="T2" fmla="*/ 2 w 25"/>
                  <a:gd name="T3" fmla="*/ 17 h 23"/>
                  <a:gd name="T4" fmla="*/ 1 w 25"/>
                  <a:gd name="T5" fmla="*/ 8 h 23"/>
                  <a:gd name="T6" fmla="*/ 7 w 25"/>
                  <a:gd name="T7" fmla="*/ 1 h 23"/>
                  <a:gd name="T8" fmla="*/ 13 w 25"/>
                  <a:gd name="T9" fmla="*/ 0 h 23"/>
                  <a:gd name="T10" fmla="*/ 23 w 25"/>
                  <a:gd name="T11" fmla="*/ 6 h 23"/>
                  <a:gd name="T12" fmla="*/ 24 w 25"/>
                  <a:gd name="T13" fmla="*/ 14 h 23"/>
                  <a:gd name="T14" fmla="*/ 18 w 25"/>
                  <a:gd name="T15" fmla="*/ 21 h 23"/>
                  <a:gd name="T16" fmla="*/ 12 w 25"/>
                  <a:gd name="T17" fmla="*/ 23 h 23"/>
                  <a:gd name="T18" fmla="*/ 13 w 25"/>
                  <a:gd name="T19" fmla="*/ 8 h 23"/>
                  <a:gd name="T20" fmla="*/ 11 w 25"/>
                  <a:gd name="T21" fmla="*/ 8 h 23"/>
                  <a:gd name="T22" fmla="*/ 9 w 25"/>
                  <a:gd name="T23" fmla="*/ 11 h 23"/>
                  <a:gd name="T24" fmla="*/ 9 w 25"/>
                  <a:gd name="T25" fmla="*/ 13 h 23"/>
                  <a:gd name="T26" fmla="*/ 12 w 25"/>
                  <a:gd name="T27" fmla="*/ 15 h 23"/>
                  <a:gd name="T28" fmla="*/ 14 w 25"/>
                  <a:gd name="T29" fmla="*/ 14 h 23"/>
                  <a:gd name="T30" fmla="*/ 16 w 25"/>
                  <a:gd name="T31" fmla="*/ 12 h 23"/>
                  <a:gd name="T32" fmla="*/ 16 w 25"/>
                  <a:gd name="T33" fmla="*/ 9 h 23"/>
                  <a:gd name="T34" fmla="*/ 13 w 25"/>
                  <a:gd name="T35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7" y="23"/>
                      <a:pt x="4" y="20"/>
                      <a:pt x="2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2" y="5"/>
                      <a:pt x="5" y="2"/>
                      <a:pt x="7" y="1"/>
                    </a:cubicBezTo>
                    <a:cubicBezTo>
                      <a:pt x="9" y="0"/>
                      <a:pt x="11" y="0"/>
                      <a:pt x="13" y="0"/>
                    </a:cubicBezTo>
                    <a:cubicBezTo>
                      <a:pt x="18" y="0"/>
                      <a:pt x="22" y="2"/>
                      <a:pt x="23" y="6"/>
                    </a:cubicBezTo>
                    <a:cubicBezTo>
                      <a:pt x="25" y="8"/>
                      <a:pt x="25" y="11"/>
                      <a:pt x="24" y="14"/>
                    </a:cubicBezTo>
                    <a:cubicBezTo>
                      <a:pt x="23" y="17"/>
                      <a:pt x="21" y="20"/>
                      <a:pt x="18" y="21"/>
                    </a:cubicBezTo>
                    <a:cubicBezTo>
                      <a:pt x="16" y="22"/>
                      <a:pt x="14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1" y="8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3" y="15"/>
                      <a:pt x="13" y="14"/>
                      <a:pt x="14" y="14"/>
                    </a:cubicBezTo>
                    <a:cubicBezTo>
                      <a:pt x="15" y="13"/>
                      <a:pt x="16" y="13"/>
                      <a:pt x="16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6" y="8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86" name="Freeform 433"/>
              <p:cNvSpPr>
                <a:spLocks noEditPoints="1"/>
              </p:cNvSpPr>
              <p:nvPr/>
            </p:nvSpPr>
            <p:spPr bwMode="auto">
              <a:xfrm>
                <a:off x="-4918075" y="3571875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3 w 26"/>
                  <a:gd name="T3" fmla="*/ 20 h 24"/>
                  <a:gd name="T4" fmla="*/ 1 w 26"/>
                  <a:gd name="T5" fmla="*/ 16 h 24"/>
                  <a:gd name="T6" fmla="*/ 0 w 26"/>
                  <a:gd name="T7" fmla="*/ 11 h 24"/>
                  <a:gd name="T8" fmla="*/ 5 w 26"/>
                  <a:gd name="T9" fmla="*/ 3 h 24"/>
                  <a:gd name="T10" fmla="*/ 14 w 26"/>
                  <a:gd name="T11" fmla="*/ 0 h 24"/>
                  <a:gd name="T12" fmla="*/ 18 w 26"/>
                  <a:gd name="T13" fmla="*/ 2 h 24"/>
                  <a:gd name="T14" fmla="*/ 22 w 26"/>
                  <a:gd name="T15" fmla="*/ 4 h 24"/>
                  <a:gd name="T16" fmla="*/ 20 w 26"/>
                  <a:gd name="T17" fmla="*/ 21 h 24"/>
                  <a:gd name="T18" fmla="*/ 12 w 26"/>
                  <a:gd name="T19" fmla="*/ 24 h 24"/>
                  <a:gd name="T20" fmla="*/ 13 w 26"/>
                  <a:gd name="T21" fmla="*/ 8 h 24"/>
                  <a:gd name="T22" fmla="*/ 10 w 26"/>
                  <a:gd name="T23" fmla="*/ 9 h 24"/>
                  <a:gd name="T24" fmla="*/ 8 w 26"/>
                  <a:gd name="T25" fmla="*/ 12 h 24"/>
                  <a:gd name="T26" fmla="*/ 8 w 26"/>
                  <a:gd name="T27" fmla="*/ 14 h 24"/>
                  <a:gd name="T28" fmla="*/ 9 w 26"/>
                  <a:gd name="T29" fmla="*/ 15 h 24"/>
                  <a:gd name="T30" fmla="*/ 15 w 26"/>
                  <a:gd name="T31" fmla="*/ 15 h 24"/>
                  <a:gd name="T32" fmla="*/ 15 w 26"/>
                  <a:gd name="T33" fmla="*/ 10 h 24"/>
                  <a:gd name="T34" fmla="*/ 14 w 26"/>
                  <a:gd name="T35" fmla="*/ 9 h 24"/>
                  <a:gd name="T36" fmla="*/ 13 w 26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9" y="24"/>
                      <a:pt x="5" y="23"/>
                      <a:pt x="3" y="20"/>
                    </a:cubicBezTo>
                    <a:cubicBezTo>
                      <a:pt x="2" y="19"/>
                      <a:pt x="1" y="17"/>
                      <a:pt x="1" y="16"/>
                    </a:cubicBezTo>
                    <a:cubicBezTo>
                      <a:pt x="0" y="14"/>
                      <a:pt x="0" y="13"/>
                      <a:pt x="0" y="11"/>
                    </a:cubicBezTo>
                    <a:cubicBezTo>
                      <a:pt x="1" y="8"/>
                      <a:pt x="2" y="5"/>
                      <a:pt x="5" y="3"/>
                    </a:cubicBezTo>
                    <a:cubicBezTo>
                      <a:pt x="7" y="1"/>
                      <a:pt x="11" y="0"/>
                      <a:pt x="14" y="0"/>
                    </a:cubicBezTo>
                    <a:cubicBezTo>
                      <a:pt x="15" y="1"/>
                      <a:pt x="16" y="1"/>
                      <a:pt x="18" y="2"/>
                    </a:cubicBezTo>
                    <a:cubicBezTo>
                      <a:pt x="19" y="2"/>
                      <a:pt x="21" y="3"/>
                      <a:pt x="22" y="4"/>
                    </a:cubicBezTo>
                    <a:cubicBezTo>
                      <a:pt x="26" y="9"/>
                      <a:pt x="25" y="17"/>
                      <a:pt x="20" y="21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9" y="10"/>
                      <a:pt x="9" y="11"/>
                      <a:pt x="8" y="12"/>
                    </a:cubicBezTo>
                    <a:cubicBezTo>
                      <a:pt x="8" y="13"/>
                      <a:pt x="8" y="13"/>
                      <a:pt x="8" y="14"/>
                    </a:cubicBezTo>
                    <a:cubicBezTo>
                      <a:pt x="9" y="14"/>
                      <a:pt x="9" y="14"/>
                      <a:pt x="9" y="15"/>
                    </a:cubicBezTo>
                    <a:cubicBezTo>
                      <a:pt x="10" y="16"/>
                      <a:pt x="13" y="16"/>
                      <a:pt x="15" y="15"/>
                    </a:cubicBezTo>
                    <a:cubicBezTo>
                      <a:pt x="16" y="14"/>
                      <a:pt x="17" y="11"/>
                      <a:pt x="15" y="10"/>
                    </a:cubicBezTo>
                    <a:cubicBezTo>
                      <a:pt x="15" y="9"/>
                      <a:pt x="15" y="9"/>
                      <a:pt x="14" y="9"/>
                    </a:cubicBezTo>
                    <a:cubicBezTo>
                      <a:pt x="14" y="9"/>
                      <a:pt x="13" y="9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87" name="Freeform 434"/>
              <p:cNvSpPr>
                <a:spLocks noEditPoints="1"/>
              </p:cNvSpPr>
              <p:nvPr/>
            </p:nvSpPr>
            <p:spPr bwMode="auto">
              <a:xfrm>
                <a:off x="-4940300" y="3546475"/>
                <a:ext cx="57150" cy="50800"/>
              </a:xfrm>
              <a:custGeom>
                <a:avLst/>
                <a:gdLst>
                  <a:gd name="T0" fmla="*/ 12 w 26"/>
                  <a:gd name="T1" fmla="*/ 24 h 24"/>
                  <a:gd name="T2" fmla="*/ 3 w 26"/>
                  <a:gd name="T3" fmla="*/ 20 h 24"/>
                  <a:gd name="T4" fmla="*/ 1 w 26"/>
                  <a:gd name="T5" fmla="*/ 11 h 24"/>
                  <a:gd name="T6" fmla="*/ 6 w 26"/>
                  <a:gd name="T7" fmla="*/ 3 h 24"/>
                  <a:gd name="T8" fmla="*/ 13 w 26"/>
                  <a:gd name="T9" fmla="*/ 0 h 24"/>
                  <a:gd name="T10" fmla="*/ 22 w 26"/>
                  <a:gd name="T11" fmla="*/ 5 h 24"/>
                  <a:gd name="T12" fmla="*/ 20 w 26"/>
                  <a:gd name="T13" fmla="*/ 21 h 24"/>
                  <a:gd name="T14" fmla="*/ 12 w 26"/>
                  <a:gd name="T15" fmla="*/ 24 h 24"/>
                  <a:gd name="T16" fmla="*/ 13 w 26"/>
                  <a:gd name="T17" fmla="*/ 9 h 24"/>
                  <a:gd name="T18" fmla="*/ 10 w 26"/>
                  <a:gd name="T19" fmla="*/ 9 h 24"/>
                  <a:gd name="T20" fmla="*/ 9 w 26"/>
                  <a:gd name="T21" fmla="*/ 12 h 24"/>
                  <a:gd name="T22" fmla="*/ 9 w 26"/>
                  <a:gd name="T23" fmla="*/ 15 h 24"/>
                  <a:gd name="T24" fmla="*/ 12 w 26"/>
                  <a:gd name="T25" fmla="*/ 16 h 24"/>
                  <a:gd name="T26" fmla="*/ 15 w 26"/>
                  <a:gd name="T27" fmla="*/ 15 h 24"/>
                  <a:gd name="T28" fmla="*/ 16 w 26"/>
                  <a:gd name="T29" fmla="*/ 10 h 24"/>
                  <a:gd name="T30" fmla="*/ 13 w 26"/>
                  <a:gd name="T31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9" y="24"/>
                      <a:pt x="5" y="23"/>
                      <a:pt x="3" y="20"/>
                    </a:cubicBezTo>
                    <a:cubicBezTo>
                      <a:pt x="1" y="17"/>
                      <a:pt x="0" y="14"/>
                      <a:pt x="1" y="11"/>
                    </a:cubicBezTo>
                    <a:cubicBezTo>
                      <a:pt x="1" y="8"/>
                      <a:pt x="3" y="5"/>
                      <a:pt x="6" y="3"/>
                    </a:cubicBezTo>
                    <a:cubicBezTo>
                      <a:pt x="8" y="1"/>
                      <a:pt x="10" y="0"/>
                      <a:pt x="13" y="0"/>
                    </a:cubicBezTo>
                    <a:cubicBezTo>
                      <a:pt x="17" y="0"/>
                      <a:pt x="20" y="2"/>
                      <a:pt x="22" y="5"/>
                    </a:cubicBezTo>
                    <a:cubicBezTo>
                      <a:pt x="26" y="10"/>
                      <a:pt x="25" y="17"/>
                      <a:pt x="20" y="21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1" y="9"/>
                      <a:pt x="10" y="9"/>
                    </a:cubicBezTo>
                    <a:cubicBezTo>
                      <a:pt x="10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7" y="14"/>
                      <a:pt x="17" y="11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88" name="Freeform 435"/>
              <p:cNvSpPr>
                <a:spLocks noEditPoints="1"/>
              </p:cNvSpPr>
              <p:nvPr/>
            </p:nvSpPr>
            <p:spPr bwMode="auto">
              <a:xfrm>
                <a:off x="-4959350" y="3521075"/>
                <a:ext cx="55563" cy="50800"/>
              </a:xfrm>
              <a:custGeom>
                <a:avLst/>
                <a:gdLst>
                  <a:gd name="T0" fmla="*/ 12 w 26"/>
                  <a:gd name="T1" fmla="*/ 24 h 24"/>
                  <a:gd name="T2" fmla="*/ 3 w 26"/>
                  <a:gd name="T3" fmla="*/ 19 h 24"/>
                  <a:gd name="T4" fmla="*/ 1 w 26"/>
                  <a:gd name="T5" fmla="*/ 10 h 24"/>
                  <a:gd name="T6" fmla="*/ 6 w 26"/>
                  <a:gd name="T7" fmla="*/ 2 h 24"/>
                  <a:gd name="T8" fmla="*/ 15 w 26"/>
                  <a:gd name="T9" fmla="*/ 0 h 24"/>
                  <a:gd name="T10" fmla="*/ 23 w 26"/>
                  <a:gd name="T11" fmla="*/ 5 h 24"/>
                  <a:gd name="T12" fmla="*/ 20 w 26"/>
                  <a:gd name="T13" fmla="*/ 21 h 24"/>
                  <a:gd name="T14" fmla="*/ 12 w 26"/>
                  <a:gd name="T15" fmla="*/ 24 h 24"/>
                  <a:gd name="T16" fmla="*/ 13 w 26"/>
                  <a:gd name="T17" fmla="*/ 8 h 24"/>
                  <a:gd name="T18" fmla="*/ 11 w 26"/>
                  <a:gd name="T19" fmla="*/ 9 h 24"/>
                  <a:gd name="T20" fmla="*/ 9 w 26"/>
                  <a:gd name="T21" fmla="*/ 12 h 24"/>
                  <a:gd name="T22" fmla="*/ 9 w 26"/>
                  <a:gd name="T23" fmla="*/ 14 h 24"/>
                  <a:gd name="T24" fmla="*/ 15 w 26"/>
                  <a:gd name="T25" fmla="*/ 15 h 24"/>
                  <a:gd name="T26" fmla="*/ 16 w 26"/>
                  <a:gd name="T27" fmla="*/ 10 h 24"/>
                  <a:gd name="T28" fmla="*/ 14 w 26"/>
                  <a:gd name="T29" fmla="*/ 8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8" y="24"/>
                      <a:pt x="5" y="22"/>
                      <a:pt x="3" y="19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2" y="7"/>
                      <a:pt x="3" y="4"/>
                      <a:pt x="6" y="2"/>
                    </a:cubicBezTo>
                    <a:cubicBezTo>
                      <a:pt x="9" y="0"/>
                      <a:pt x="12" y="0"/>
                      <a:pt x="15" y="0"/>
                    </a:cubicBezTo>
                    <a:cubicBezTo>
                      <a:pt x="18" y="1"/>
                      <a:pt x="21" y="2"/>
                      <a:pt x="23" y="5"/>
                    </a:cubicBezTo>
                    <a:cubicBezTo>
                      <a:pt x="26" y="10"/>
                      <a:pt x="25" y="17"/>
                      <a:pt x="20" y="21"/>
                    </a:cubicBezTo>
                    <a:cubicBezTo>
                      <a:pt x="17" y="23"/>
                      <a:pt x="15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10"/>
                      <a:pt x="9" y="10"/>
                      <a:pt x="9" y="12"/>
                    </a:cubicBezTo>
                    <a:cubicBezTo>
                      <a:pt x="8" y="13"/>
                      <a:pt x="9" y="14"/>
                      <a:pt x="9" y="14"/>
                    </a:cubicBezTo>
                    <a:cubicBezTo>
                      <a:pt x="10" y="16"/>
                      <a:pt x="13" y="16"/>
                      <a:pt x="15" y="15"/>
                    </a:cubicBezTo>
                    <a:cubicBezTo>
                      <a:pt x="17" y="14"/>
                      <a:pt x="17" y="11"/>
                      <a:pt x="16" y="10"/>
                    </a:cubicBezTo>
                    <a:cubicBezTo>
                      <a:pt x="16" y="9"/>
                      <a:pt x="15" y="8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89" name="Freeform 436"/>
              <p:cNvSpPr>
                <a:spLocks noEditPoints="1"/>
              </p:cNvSpPr>
              <p:nvPr/>
            </p:nvSpPr>
            <p:spPr bwMode="auto">
              <a:xfrm>
                <a:off x="-4976813" y="3492500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2 w 26"/>
                  <a:gd name="T3" fmla="*/ 19 h 24"/>
                  <a:gd name="T4" fmla="*/ 0 w 26"/>
                  <a:gd name="T5" fmla="*/ 10 h 24"/>
                  <a:gd name="T6" fmla="*/ 6 w 26"/>
                  <a:gd name="T7" fmla="*/ 2 h 24"/>
                  <a:gd name="T8" fmla="*/ 15 w 26"/>
                  <a:gd name="T9" fmla="*/ 1 h 24"/>
                  <a:gd name="T10" fmla="*/ 22 w 26"/>
                  <a:gd name="T11" fmla="*/ 6 h 24"/>
                  <a:gd name="T12" fmla="*/ 19 w 26"/>
                  <a:gd name="T13" fmla="*/ 22 h 24"/>
                  <a:gd name="T14" fmla="*/ 12 w 26"/>
                  <a:gd name="T15" fmla="*/ 24 h 24"/>
                  <a:gd name="T16" fmla="*/ 12 w 26"/>
                  <a:gd name="T17" fmla="*/ 8 h 24"/>
                  <a:gd name="T18" fmla="*/ 10 w 26"/>
                  <a:gd name="T19" fmla="*/ 9 h 24"/>
                  <a:gd name="T20" fmla="*/ 8 w 26"/>
                  <a:gd name="T21" fmla="*/ 12 h 24"/>
                  <a:gd name="T22" fmla="*/ 9 w 26"/>
                  <a:gd name="T23" fmla="*/ 14 h 24"/>
                  <a:gd name="T24" fmla="*/ 12 w 26"/>
                  <a:gd name="T25" fmla="*/ 16 h 24"/>
                  <a:gd name="T26" fmla="*/ 14 w 26"/>
                  <a:gd name="T27" fmla="*/ 15 h 24"/>
                  <a:gd name="T28" fmla="*/ 16 w 26"/>
                  <a:gd name="T29" fmla="*/ 10 h 24"/>
                  <a:gd name="T30" fmla="*/ 13 w 26"/>
                  <a:gd name="T31" fmla="*/ 9 h 24"/>
                  <a:gd name="T32" fmla="*/ 12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8" y="24"/>
                      <a:pt x="4" y="22"/>
                      <a:pt x="2" y="19"/>
                    </a:cubicBezTo>
                    <a:cubicBezTo>
                      <a:pt x="0" y="16"/>
                      <a:pt x="0" y="13"/>
                      <a:pt x="0" y="10"/>
                    </a:cubicBezTo>
                    <a:cubicBezTo>
                      <a:pt x="1" y="6"/>
                      <a:pt x="3" y="4"/>
                      <a:pt x="6" y="2"/>
                    </a:cubicBezTo>
                    <a:cubicBezTo>
                      <a:pt x="9" y="0"/>
                      <a:pt x="12" y="0"/>
                      <a:pt x="15" y="1"/>
                    </a:cubicBezTo>
                    <a:cubicBezTo>
                      <a:pt x="18" y="1"/>
                      <a:pt x="21" y="3"/>
                      <a:pt x="22" y="6"/>
                    </a:cubicBezTo>
                    <a:cubicBezTo>
                      <a:pt x="26" y="11"/>
                      <a:pt x="24" y="18"/>
                      <a:pt x="19" y="22"/>
                    </a:cubicBezTo>
                    <a:cubicBezTo>
                      <a:pt x="17" y="23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9" y="10"/>
                      <a:pt x="9" y="11"/>
                      <a:pt x="8" y="12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4" y="15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90" name="Freeform 437"/>
              <p:cNvSpPr>
                <a:spLocks noEditPoints="1"/>
              </p:cNvSpPr>
              <p:nvPr/>
            </p:nvSpPr>
            <p:spPr bwMode="auto">
              <a:xfrm>
                <a:off x="-4994275" y="3465513"/>
                <a:ext cx="57150" cy="50800"/>
              </a:xfrm>
              <a:custGeom>
                <a:avLst/>
                <a:gdLst>
                  <a:gd name="T0" fmla="*/ 12 w 26"/>
                  <a:gd name="T1" fmla="*/ 24 h 24"/>
                  <a:gd name="T2" fmla="*/ 2 w 26"/>
                  <a:gd name="T3" fmla="*/ 18 h 24"/>
                  <a:gd name="T4" fmla="*/ 1 w 26"/>
                  <a:gd name="T5" fmla="*/ 9 h 24"/>
                  <a:gd name="T6" fmla="*/ 7 w 26"/>
                  <a:gd name="T7" fmla="*/ 2 h 24"/>
                  <a:gd name="T8" fmla="*/ 16 w 26"/>
                  <a:gd name="T9" fmla="*/ 1 h 24"/>
                  <a:gd name="T10" fmla="*/ 23 w 26"/>
                  <a:gd name="T11" fmla="*/ 6 h 24"/>
                  <a:gd name="T12" fmla="*/ 18 w 26"/>
                  <a:gd name="T13" fmla="*/ 22 h 24"/>
                  <a:gd name="T14" fmla="*/ 12 w 26"/>
                  <a:gd name="T15" fmla="*/ 24 h 24"/>
                  <a:gd name="T16" fmla="*/ 13 w 26"/>
                  <a:gd name="T17" fmla="*/ 8 h 24"/>
                  <a:gd name="T18" fmla="*/ 11 w 26"/>
                  <a:gd name="T19" fmla="*/ 9 h 24"/>
                  <a:gd name="T20" fmla="*/ 8 w 26"/>
                  <a:gd name="T21" fmla="*/ 11 h 24"/>
                  <a:gd name="T22" fmla="*/ 9 w 26"/>
                  <a:gd name="T23" fmla="*/ 14 h 24"/>
                  <a:gd name="T24" fmla="*/ 12 w 26"/>
                  <a:gd name="T25" fmla="*/ 16 h 24"/>
                  <a:gd name="T26" fmla="*/ 14 w 26"/>
                  <a:gd name="T27" fmla="*/ 15 h 24"/>
                  <a:gd name="T28" fmla="*/ 16 w 26"/>
                  <a:gd name="T29" fmla="*/ 10 h 24"/>
                  <a:gd name="T30" fmla="*/ 14 w 26"/>
                  <a:gd name="T31" fmla="*/ 8 h 24"/>
                  <a:gd name="T32" fmla="*/ 13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8" y="24"/>
                      <a:pt x="4" y="22"/>
                      <a:pt x="2" y="18"/>
                    </a:cubicBezTo>
                    <a:cubicBezTo>
                      <a:pt x="0" y="15"/>
                      <a:pt x="0" y="12"/>
                      <a:pt x="1" y="9"/>
                    </a:cubicBezTo>
                    <a:cubicBezTo>
                      <a:pt x="2" y="6"/>
                      <a:pt x="4" y="3"/>
                      <a:pt x="7" y="2"/>
                    </a:cubicBezTo>
                    <a:cubicBezTo>
                      <a:pt x="9" y="0"/>
                      <a:pt x="13" y="0"/>
                      <a:pt x="16" y="1"/>
                    </a:cubicBezTo>
                    <a:cubicBezTo>
                      <a:pt x="19" y="1"/>
                      <a:pt x="21" y="3"/>
                      <a:pt x="23" y="6"/>
                    </a:cubicBezTo>
                    <a:cubicBezTo>
                      <a:pt x="26" y="11"/>
                      <a:pt x="24" y="19"/>
                      <a:pt x="18" y="22"/>
                    </a:cubicBezTo>
                    <a:cubicBezTo>
                      <a:pt x="16" y="23"/>
                      <a:pt x="14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9"/>
                      <a:pt x="9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4" y="15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5" y="9"/>
                      <a:pt x="14" y="9"/>
                      <a:pt x="14" y="8"/>
                    </a:cubicBezTo>
                    <a:cubicBezTo>
                      <a:pt x="13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91" name="Freeform 438"/>
              <p:cNvSpPr>
                <a:spLocks noEditPoints="1"/>
              </p:cNvSpPr>
              <p:nvPr/>
            </p:nvSpPr>
            <p:spPr bwMode="auto">
              <a:xfrm>
                <a:off x="-4957763" y="3581400"/>
                <a:ext cx="57150" cy="52388"/>
              </a:xfrm>
              <a:custGeom>
                <a:avLst/>
                <a:gdLst>
                  <a:gd name="T0" fmla="*/ 13 w 26"/>
                  <a:gd name="T1" fmla="*/ 25 h 25"/>
                  <a:gd name="T2" fmla="*/ 3 w 26"/>
                  <a:gd name="T3" fmla="*/ 20 h 25"/>
                  <a:gd name="T4" fmla="*/ 1 w 26"/>
                  <a:gd name="T5" fmla="*/ 11 h 25"/>
                  <a:gd name="T6" fmla="*/ 5 w 26"/>
                  <a:gd name="T7" fmla="*/ 3 h 25"/>
                  <a:gd name="T8" fmla="*/ 13 w 26"/>
                  <a:gd name="T9" fmla="*/ 0 h 25"/>
                  <a:gd name="T10" fmla="*/ 22 w 26"/>
                  <a:gd name="T11" fmla="*/ 5 h 25"/>
                  <a:gd name="T12" fmla="*/ 21 w 26"/>
                  <a:gd name="T13" fmla="*/ 22 h 25"/>
                  <a:gd name="T14" fmla="*/ 13 w 26"/>
                  <a:gd name="T15" fmla="*/ 25 h 25"/>
                  <a:gd name="T16" fmla="*/ 13 w 26"/>
                  <a:gd name="T17" fmla="*/ 8 h 25"/>
                  <a:gd name="T18" fmla="*/ 10 w 26"/>
                  <a:gd name="T19" fmla="*/ 9 h 25"/>
                  <a:gd name="T20" fmla="*/ 9 w 26"/>
                  <a:gd name="T21" fmla="*/ 12 h 25"/>
                  <a:gd name="T22" fmla="*/ 10 w 26"/>
                  <a:gd name="T23" fmla="*/ 15 h 25"/>
                  <a:gd name="T24" fmla="*/ 13 w 26"/>
                  <a:gd name="T25" fmla="*/ 17 h 25"/>
                  <a:gd name="T26" fmla="*/ 15 w 26"/>
                  <a:gd name="T27" fmla="*/ 16 h 25"/>
                  <a:gd name="T28" fmla="*/ 16 w 26"/>
                  <a:gd name="T29" fmla="*/ 10 h 25"/>
                  <a:gd name="T30" fmla="*/ 13 w 26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9" y="25"/>
                      <a:pt x="6" y="23"/>
                      <a:pt x="3" y="20"/>
                    </a:cubicBezTo>
                    <a:cubicBezTo>
                      <a:pt x="1" y="17"/>
                      <a:pt x="0" y="14"/>
                      <a:pt x="1" y="11"/>
                    </a:cubicBezTo>
                    <a:cubicBezTo>
                      <a:pt x="1" y="8"/>
                      <a:pt x="3" y="5"/>
                      <a:pt x="5" y="3"/>
                    </a:cubicBezTo>
                    <a:cubicBezTo>
                      <a:pt x="8" y="1"/>
                      <a:pt x="10" y="0"/>
                      <a:pt x="13" y="0"/>
                    </a:cubicBezTo>
                    <a:cubicBezTo>
                      <a:pt x="17" y="0"/>
                      <a:pt x="20" y="2"/>
                      <a:pt x="22" y="5"/>
                    </a:cubicBezTo>
                    <a:cubicBezTo>
                      <a:pt x="26" y="10"/>
                      <a:pt x="25" y="18"/>
                      <a:pt x="21" y="22"/>
                    </a:cubicBezTo>
                    <a:cubicBezTo>
                      <a:pt x="18" y="24"/>
                      <a:pt x="16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0" y="16"/>
                      <a:pt x="12" y="17"/>
                      <a:pt x="13" y="17"/>
                    </a:cubicBezTo>
                    <a:cubicBezTo>
                      <a:pt x="14" y="17"/>
                      <a:pt x="15" y="16"/>
                      <a:pt x="15" y="16"/>
                    </a:cubicBezTo>
                    <a:cubicBezTo>
                      <a:pt x="17" y="14"/>
                      <a:pt x="17" y="12"/>
                      <a:pt x="16" y="10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92" name="Freeform 439"/>
              <p:cNvSpPr>
                <a:spLocks noEditPoints="1"/>
              </p:cNvSpPr>
              <p:nvPr/>
            </p:nvSpPr>
            <p:spPr bwMode="auto">
              <a:xfrm>
                <a:off x="-4976813" y="3554413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2 w 26"/>
                  <a:gd name="T3" fmla="*/ 19 h 24"/>
                  <a:gd name="T4" fmla="*/ 0 w 26"/>
                  <a:gd name="T5" fmla="*/ 10 h 24"/>
                  <a:gd name="T6" fmla="*/ 5 w 26"/>
                  <a:gd name="T7" fmla="*/ 2 h 24"/>
                  <a:gd name="T8" fmla="*/ 12 w 26"/>
                  <a:gd name="T9" fmla="*/ 0 h 24"/>
                  <a:gd name="T10" fmla="*/ 22 w 26"/>
                  <a:gd name="T11" fmla="*/ 5 h 24"/>
                  <a:gd name="T12" fmla="*/ 19 w 26"/>
                  <a:gd name="T13" fmla="*/ 21 h 24"/>
                  <a:gd name="T14" fmla="*/ 12 w 26"/>
                  <a:gd name="T15" fmla="*/ 24 h 24"/>
                  <a:gd name="T16" fmla="*/ 12 w 26"/>
                  <a:gd name="T17" fmla="*/ 8 h 24"/>
                  <a:gd name="T18" fmla="*/ 10 w 26"/>
                  <a:gd name="T19" fmla="*/ 8 h 24"/>
                  <a:gd name="T20" fmla="*/ 8 w 26"/>
                  <a:gd name="T21" fmla="*/ 11 h 24"/>
                  <a:gd name="T22" fmla="*/ 9 w 26"/>
                  <a:gd name="T23" fmla="*/ 14 h 24"/>
                  <a:gd name="T24" fmla="*/ 12 w 26"/>
                  <a:gd name="T25" fmla="*/ 16 h 24"/>
                  <a:gd name="T26" fmla="*/ 14 w 26"/>
                  <a:gd name="T27" fmla="*/ 15 h 24"/>
                  <a:gd name="T28" fmla="*/ 15 w 26"/>
                  <a:gd name="T29" fmla="*/ 9 h 24"/>
                  <a:gd name="T30" fmla="*/ 12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8" y="24"/>
                      <a:pt x="4" y="22"/>
                      <a:pt x="2" y="19"/>
                    </a:cubicBezTo>
                    <a:cubicBezTo>
                      <a:pt x="0" y="16"/>
                      <a:pt x="0" y="13"/>
                      <a:pt x="0" y="10"/>
                    </a:cubicBezTo>
                    <a:cubicBezTo>
                      <a:pt x="1" y="6"/>
                      <a:pt x="2" y="4"/>
                      <a:pt x="5" y="2"/>
                    </a:cubicBezTo>
                    <a:cubicBezTo>
                      <a:pt x="7" y="0"/>
                      <a:pt x="10" y="0"/>
                      <a:pt x="12" y="0"/>
                    </a:cubicBezTo>
                    <a:cubicBezTo>
                      <a:pt x="16" y="0"/>
                      <a:pt x="20" y="1"/>
                      <a:pt x="22" y="5"/>
                    </a:cubicBezTo>
                    <a:cubicBezTo>
                      <a:pt x="26" y="10"/>
                      <a:pt x="24" y="17"/>
                      <a:pt x="19" y="21"/>
                    </a:cubicBezTo>
                    <a:cubicBezTo>
                      <a:pt x="17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10" y="8"/>
                    </a:cubicBezTo>
                    <a:cubicBezTo>
                      <a:pt x="9" y="9"/>
                      <a:pt x="8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5"/>
                    </a:cubicBezTo>
                    <a:cubicBezTo>
                      <a:pt x="16" y="14"/>
                      <a:pt x="17" y="11"/>
                      <a:pt x="15" y="9"/>
                    </a:cubicBezTo>
                    <a:cubicBezTo>
                      <a:pt x="15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93" name="Freeform 440"/>
              <p:cNvSpPr>
                <a:spLocks noEditPoints="1"/>
              </p:cNvSpPr>
              <p:nvPr/>
            </p:nvSpPr>
            <p:spPr bwMode="auto">
              <a:xfrm>
                <a:off x="-4997450" y="3524250"/>
                <a:ext cx="53975" cy="53975"/>
              </a:xfrm>
              <a:custGeom>
                <a:avLst/>
                <a:gdLst>
                  <a:gd name="T0" fmla="*/ 13 w 25"/>
                  <a:gd name="T1" fmla="*/ 25 h 25"/>
                  <a:gd name="T2" fmla="*/ 11 w 25"/>
                  <a:gd name="T3" fmla="*/ 24 h 25"/>
                  <a:gd name="T4" fmla="*/ 6 w 25"/>
                  <a:gd name="T5" fmla="*/ 23 h 25"/>
                  <a:gd name="T6" fmla="*/ 6 w 25"/>
                  <a:gd name="T7" fmla="*/ 23 h 25"/>
                  <a:gd name="T8" fmla="*/ 3 w 25"/>
                  <a:gd name="T9" fmla="*/ 19 h 25"/>
                  <a:gd name="T10" fmla="*/ 1 w 25"/>
                  <a:gd name="T11" fmla="*/ 10 h 25"/>
                  <a:gd name="T12" fmla="*/ 6 w 25"/>
                  <a:gd name="T13" fmla="*/ 2 h 25"/>
                  <a:gd name="T14" fmla="*/ 13 w 25"/>
                  <a:gd name="T15" fmla="*/ 0 h 25"/>
                  <a:gd name="T16" fmla="*/ 23 w 25"/>
                  <a:gd name="T17" fmla="*/ 6 h 25"/>
                  <a:gd name="T18" fmla="*/ 25 w 25"/>
                  <a:gd name="T19" fmla="*/ 10 h 25"/>
                  <a:gd name="T20" fmla="*/ 25 w 25"/>
                  <a:gd name="T21" fmla="*/ 15 h 25"/>
                  <a:gd name="T22" fmla="*/ 20 w 25"/>
                  <a:gd name="T23" fmla="*/ 22 h 25"/>
                  <a:gd name="T24" fmla="*/ 13 w 25"/>
                  <a:gd name="T25" fmla="*/ 25 h 25"/>
                  <a:gd name="T26" fmla="*/ 11 w 25"/>
                  <a:gd name="T27" fmla="*/ 16 h 25"/>
                  <a:gd name="T28" fmla="*/ 12 w 25"/>
                  <a:gd name="T29" fmla="*/ 16 h 25"/>
                  <a:gd name="T30" fmla="*/ 15 w 25"/>
                  <a:gd name="T31" fmla="*/ 16 h 25"/>
                  <a:gd name="T32" fmla="*/ 17 w 25"/>
                  <a:gd name="T33" fmla="*/ 13 h 25"/>
                  <a:gd name="T34" fmla="*/ 17 w 25"/>
                  <a:gd name="T35" fmla="*/ 12 h 25"/>
                  <a:gd name="T36" fmla="*/ 17 w 25"/>
                  <a:gd name="T37" fmla="*/ 12 h 25"/>
                  <a:gd name="T38" fmla="*/ 16 w 25"/>
                  <a:gd name="T39" fmla="*/ 10 h 25"/>
                  <a:gd name="T40" fmla="*/ 13 w 25"/>
                  <a:gd name="T41" fmla="*/ 8 h 25"/>
                  <a:gd name="T42" fmla="*/ 11 w 25"/>
                  <a:gd name="T43" fmla="*/ 9 h 25"/>
                  <a:gd name="T44" fmla="*/ 9 w 25"/>
                  <a:gd name="T45" fmla="*/ 12 h 25"/>
                  <a:gd name="T46" fmla="*/ 9 w 25"/>
                  <a:gd name="T47" fmla="*/ 15 h 25"/>
                  <a:gd name="T48" fmla="*/ 11 w 25"/>
                  <a:gd name="T49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12" y="25"/>
                      <a:pt x="11" y="25"/>
                      <a:pt x="11" y="24"/>
                    </a:cubicBezTo>
                    <a:cubicBezTo>
                      <a:pt x="9" y="24"/>
                      <a:pt x="8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2"/>
                      <a:pt x="4" y="21"/>
                      <a:pt x="3" y="19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2" y="7"/>
                      <a:pt x="4" y="4"/>
                      <a:pt x="6" y="2"/>
                    </a:cubicBezTo>
                    <a:cubicBezTo>
                      <a:pt x="8" y="1"/>
                      <a:pt x="11" y="0"/>
                      <a:pt x="13" y="0"/>
                    </a:cubicBezTo>
                    <a:cubicBezTo>
                      <a:pt x="17" y="0"/>
                      <a:pt x="21" y="2"/>
                      <a:pt x="23" y="6"/>
                    </a:cubicBezTo>
                    <a:cubicBezTo>
                      <a:pt x="24" y="7"/>
                      <a:pt x="24" y="9"/>
                      <a:pt x="25" y="10"/>
                    </a:cubicBezTo>
                    <a:cubicBezTo>
                      <a:pt x="25" y="12"/>
                      <a:pt x="25" y="13"/>
                      <a:pt x="25" y="15"/>
                    </a:cubicBezTo>
                    <a:cubicBezTo>
                      <a:pt x="24" y="18"/>
                      <a:pt x="22" y="21"/>
                      <a:pt x="20" y="22"/>
                    </a:cubicBezTo>
                    <a:cubicBezTo>
                      <a:pt x="18" y="24"/>
                      <a:pt x="15" y="25"/>
                      <a:pt x="13" y="25"/>
                    </a:cubicBezTo>
                    <a:close/>
                    <a:moveTo>
                      <a:pt x="11" y="16"/>
                    </a:moveTo>
                    <a:cubicBezTo>
                      <a:pt x="11" y="16"/>
                      <a:pt x="11" y="16"/>
                      <a:pt x="12" y="16"/>
                    </a:cubicBezTo>
                    <a:cubicBezTo>
                      <a:pt x="13" y="17"/>
                      <a:pt x="14" y="16"/>
                      <a:pt x="15" y="16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3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1"/>
                      <a:pt x="16" y="11"/>
                      <a:pt x="16" y="10"/>
                    </a:cubicBezTo>
                    <a:cubicBezTo>
                      <a:pt x="16" y="9"/>
                      <a:pt x="14" y="8"/>
                      <a:pt x="13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0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9" y="15"/>
                    </a:cubicBezTo>
                    <a:cubicBezTo>
                      <a:pt x="10" y="15"/>
                      <a:pt x="10" y="16"/>
                      <a:pt x="1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94" name="Freeform 441"/>
              <p:cNvSpPr>
                <a:spLocks noEditPoints="1"/>
              </p:cNvSpPr>
              <p:nvPr/>
            </p:nvSpPr>
            <p:spPr bwMode="auto">
              <a:xfrm>
                <a:off x="-5014913" y="3497263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9 w 25"/>
                  <a:gd name="T3" fmla="*/ 24 h 24"/>
                  <a:gd name="T4" fmla="*/ 2 w 25"/>
                  <a:gd name="T5" fmla="*/ 18 h 24"/>
                  <a:gd name="T6" fmla="*/ 1 w 25"/>
                  <a:gd name="T7" fmla="*/ 9 h 24"/>
                  <a:gd name="T8" fmla="*/ 6 w 25"/>
                  <a:gd name="T9" fmla="*/ 1 h 24"/>
                  <a:gd name="T10" fmla="*/ 12 w 25"/>
                  <a:gd name="T11" fmla="*/ 0 h 24"/>
                  <a:gd name="T12" fmla="*/ 23 w 25"/>
                  <a:gd name="T13" fmla="*/ 6 h 24"/>
                  <a:gd name="T14" fmla="*/ 24 w 25"/>
                  <a:gd name="T15" fmla="*/ 15 h 24"/>
                  <a:gd name="T16" fmla="*/ 19 w 25"/>
                  <a:gd name="T17" fmla="*/ 22 h 24"/>
                  <a:gd name="T18" fmla="*/ 12 w 25"/>
                  <a:gd name="T19" fmla="*/ 24 h 24"/>
                  <a:gd name="T20" fmla="*/ 12 w 25"/>
                  <a:gd name="T21" fmla="*/ 8 h 24"/>
                  <a:gd name="T22" fmla="*/ 10 w 25"/>
                  <a:gd name="T23" fmla="*/ 8 h 24"/>
                  <a:gd name="T24" fmla="*/ 8 w 25"/>
                  <a:gd name="T25" fmla="*/ 11 h 24"/>
                  <a:gd name="T26" fmla="*/ 9 w 25"/>
                  <a:gd name="T27" fmla="*/ 14 h 24"/>
                  <a:gd name="T28" fmla="*/ 11 w 25"/>
                  <a:gd name="T29" fmla="*/ 16 h 24"/>
                  <a:gd name="T30" fmla="*/ 14 w 25"/>
                  <a:gd name="T31" fmla="*/ 15 h 24"/>
                  <a:gd name="T32" fmla="*/ 16 w 25"/>
                  <a:gd name="T33" fmla="*/ 13 h 24"/>
                  <a:gd name="T34" fmla="*/ 16 w 25"/>
                  <a:gd name="T35" fmla="*/ 10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10" y="24"/>
                      <a:pt x="9" y="24"/>
                    </a:cubicBezTo>
                    <a:cubicBezTo>
                      <a:pt x="6" y="23"/>
                      <a:pt x="3" y="21"/>
                      <a:pt x="2" y="18"/>
                    </a:cubicBezTo>
                    <a:cubicBezTo>
                      <a:pt x="0" y="15"/>
                      <a:pt x="0" y="12"/>
                      <a:pt x="1" y="9"/>
                    </a:cubicBezTo>
                    <a:cubicBezTo>
                      <a:pt x="1" y="6"/>
                      <a:pt x="3" y="3"/>
                      <a:pt x="6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ubicBezTo>
                      <a:pt x="24" y="9"/>
                      <a:pt x="25" y="12"/>
                      <a:pt x="24" y="15"/>
                    </a:cubicBezTo>
                    <a:cubicBezTo>
                      <a:pt x="23" y="18"/>
                      <a:pt x="21" y="20"/>
                      <a:pt x="19" y="22"/>
                    </a:cubicBezTo>
                    <a:cubicBezTo>
                      <a:pt x="17" y="23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0" y="8"/>
                    </a:cubicBezTo>
                    <a:cubicBezTo>
                      <a:pt x="9" y="9"/>
                      <a:pt x="9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95" name="Freeform 442"/>
              <p:cNvSpPr>
                <a:spLocks noEditPoints="1"/>
              </p:cNvSpPr>
              <p:nvPr/>
            </p:nvSpPr>
            <p:spPr bwMode="auto">
              <a:xfrm>
                <a:off x="-4995863" y="3589338"/>
                <a:ext cx="58738" cy="50800"/>
              </a:xfrm>
              <a:custGeom>
                <a:avLst/>
                <a:gdLst>
                  <a:gd name="T0" fmla="*/ 13 w 27"/>
                  <a:gd name="T1" fmla="*/ 24 h 24"/>
                  <a:gd name="T2" fmla="*/ 3 w 27"/>
                  <a:gd name="T3" fmla="*/ 19 h 24"/>
                  <a:gd name="T4" fmla="*/ 1 w 27"/>
                  <a:gd name="T5" fmla="*/ 10 h 24"/>
                  <a:gd name="T6" fmla="*/ 6 w 27"/>
                  <a:gd name="T7" fmla="*/ 2 h 24"/>
                  <a:gd name="T8" fmla="*/ 13 w 27"/>
                  <a:gd name="T9" fmla="*/ 0 h 24"/>
                  <a:gd name="T10" fmla="*/ 23 w 27"/>
                  <a:gd name="T11" fmla="*/ 4 h 24"/>
                  <a:gd name="T12" fmla="*/ 21 w 27"/>
                  <a:gd name="T13" fmla="*/ 22 h 24"/>
                  <a:gd name="T14" fmla="*/ 13 w 27"/>
                  <a:gd name="T15" fmla="*/ 24 h 24"/>
                  <a:gd name="T16" fmla="*/ 13 w 27"/>
                  <a:gd name="T17" fmla="*/ 8 h 24"/>
                  <a:gd name="T18" fmla="*/ 10 w 27"/>
                  <a:gd name="T19" fmla="*/ 9 h 24"/>
                  <a:gd name="T20" fmla="*/ 9 w 27"/>
                  <a:gd name="T21" fmla="*/ 11 h 24"/>
                  <a:gd name="T22" fmla="*/ 10 w 27"/>
                  <a:gd name="T23" fmla="*/ 14 h 24"/>
                  <a:gd name="T24" fmla="*/ 13 w 27"/>
                  <a:gd name="T25" fmla="*/ 16 h 24"/>
                  <a:gd name="T26" fmla="*/ 16 w 27"/>
                  <a:gd name="T27" fmla="*/ 15 h 24"/>
                  <a:gd name="T28" fmla="*/ 16 w 27"/>
                  <a:gd name="T29" fmla="*/ 10 h 24"/>
                  <a:gd name="T30" fmla="*/ 13 w 27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9" y="24"/>
                      <a:pt x="6" y="23"/>
                      <a:pt x="3" y="19"/>
                    </a:cubicBezTo>
                    <a:cubicBezTo>
                      <a:pt x="1" y="17"/>
                      <a:pt x="0" y="13"/>
                      <a:pt x="1" y="10"/>
                    </a:cubicBezTo>
                    <a:cubicBezTo>
                      <a:pt x="1" y="7"/>
                      <a:pt x="3" y="4"/>
                      <a:pt x="6" y="2"/>
                    </a:cubicBezTo>
                    <a:cubicBezTo>
                      <a:pt x="8" y="0"/>
                      <a:pt x="10" y="0"/>
                      <a:pt x="13" y="0"/>
                    </a:cubicBezTo>
                    <a:cubicBezTo>
                      <a:pt x="16" y="0"/>
                      <a:pt x="20" y="1"/>
                      <a:pt x="23" y="4"/>
                    </a:cubicBezTo>
                    <a:cubicBezTo>
                      <a:pt x="27" y="10"/>
                      <a:pt x="26" y="18"/>
                      <a:pt x="21" y="22"/>
                    </a:cubicBezTo>
                    <a:cubicBezTo>
                      <a:pt x="19" y="23"/>
                      <a:pt x="16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9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10" y="14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4"/>
                      <a:pt x="18" y="11"/>
                      <a:pt x="16" y="10"/>
                    </a:cubicBezTo>
                    <a:cubicBezTo>
                      <a:pt x="15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96" name="Freeform 443"/>
              <p:cNvSpPr>
                <a:spLocks noEditPoints="1"/>
              </p:cNvSpPr>
              <p:nvPr/>
            </p:nvSpPr>
            <p:spPr bwMode="auto">
              <a:xfrm>
                <a:off x="-5070475" y="3571875"/>
                <a:ext cx="80963" cy="84138"/>
              </a:xfrm>
              <a:custGeom>
                <a:avLst/>
                <a:gdLst>
                  <a:gd name="T0" fmla="*/ 21 w 38"/>
                  <a:gd name="T1" fmla="*/ 39 h 39"/>
                  <a:gd name="T2" fmla="*/ 17 w 38"/>
                  <a:gd name="T3" fmla="*/ 39 h 39"/>
                  <a:gd name="T4" fmla="*/ 4 w 38"/>
                  <a:gd name="T5" fmla="*/ 30 h 39"/>
                  <a:gd name="T6" fmla="*/ 1 w 38"/>
                  <a:gd name="T7" fmla="*/ 23 h 39"/>
                  <a:gd name="T8" fmla="*/ 1 w 38"/>
                  <a:gd name="T9" fmla="*/ 15 h 39"/>
                  <a:gd name="T10" fmla="*/ 8 w 38"/>
                  <a:gd name="T11" fmla="*/ 3 h 39"/>
                  <a:gd name="T12" fmla="*/ 22 w 38"/>
                  <a:gd name="T13" fmla="*/ 1 h 39"/>
                  <a:gd name="T14" fmla="*/ 29 w 38"/>
                  <a:gd name="T15" fmla="*/ 4 h 39"/>
                  <a:gd name="T16" fmla="*/ 34 w 38"/>
                  <a:gd name="T17" fmla="*/ 9 h 39"/>
                  <a:gd name="T18" fmla="*/ 38 w 38"/>
                  <a:gd name="T19" fmla="*/ 23 h 39"/>
                  <a:gd name="T20" fmla="*/ 31 w 38"/>
                  <a:gd name="T21" fmla="*/ 35 h 39"/>
                  <a:gd name="T22" fmla="*/ 21 w 38"/>
                  <a:gd name="T23" fmla="*/ 39 h 39"/>
                  <a:gd name="T24" fmla="*/ 18 w 38"/>
                  <a:gd name="T25" fmla="*/ 8 h 39"/>
                  <a:gd name="T26" fmla="*/ 13 w 38"/>
                  <a:gd name="T27" fmla="*/ 10 h 39"/>
                  <a:gd name="T28" fmla="*/ 9 w 38"/>
                  <a:gd name="T29" fmla="*/ 16 h 39"/>
                  <a:gd name="T30" fmla="*/ 9 w 38"/>
                  <a:gd name="T31" fmla="*/ 21 h 39"/>
                  <a:gd name="T32" fmla="*/ 11 w 38"/>
                  <a:gd name="T33" fmla="*/ 25 h 39"/>
                  <a:gd name="T34" fmla="*/ 18 w 38"/>
                  <a:gd name="T35" fmla="*/ 31 h 39"/>
                  <a:gd name="T36" fmla="*/ 26 w 38"/>
                  <a:gd name="T37" fmla="*/ 29 h 39"/>
                  <a:gd name="T38" fmla="*/ 30 w 38"/>
                  <a:gd name="T39" fmla="*/ 22 h 39"/>
                  <a:gd name="T40" fmla="*/ 28 w 38"/>
                  <a:gd name="T41" fmla="*/ 14 h 39"/>
                  <a:gd name="T42" fmla="*/ 24 w 38"/>
                  <a:gd name="T43" fmla="*/ 10 h 39"/>
                  <a:gd name="T44" fmla="*/ 20 w 38"/>
                  <a:gd name="T45" fmla="*/ 9 h 39"/>
                  <a:gd name="T46" fmla="*/ 18 w 38"/>
                  <a:gd name="T47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8" h="39">
                    <a:moveTo>
                      <a:pt x="21" y="39"/>
                    </a:moveTo>
                    <a:cubicBezTo>
                      <a:pt x="19" y="39"/>
                      <a:pt x="18" y="39"/>
                      <a:pt x="17" y="39"/>
                    </a:cubicBezTo>
                    <a:cubicBezTo>
                      <a:pt x="12" y="37"/>
                      <a:pt x="7" y="34"/>
                      <a:pt x="4" y="30"/>
                    </a:cubicBezTo>
                    <a:cubicBezTo>
                      <a:pt x="3" y="28"/>
                      <a:pt x="1" y="25"/>
                      <a:pt x="1" y="23"/>
                    </a:cubicBezTo>
                    <a:cubicBezTo>
                      <a:pt x="0" y="20"/>
                      <a:pt x="0" y="18"/>
                      <a:pt x="1" y="15"/>
                    </a:cubicBezTo>
                    <a:cubicBezTo>
                      <a:pt x="1" y="10"/>
                      <a:pt x="4" y="6"/>
                      <a:pt x="8" y="3"/>
                    </a:cubicBezTo>
                    <a:cubicBezTo>
                      <a:pt x="12" y="0"/>
                      <a:pt x="18" y="0"/>
                      <a:pt x="22" y="1"/>
                    </a:cubicBezTo>
                    <a:cubicBezTo>
                      <a:pt x="25" y="1"/>
                      <a:pt x="27" y="2"/>
                      <a:pt x="29" y="4"/>
                    </a:cubicBezTo>
                    <a:cubicBezTo>
                      <a:pt x="31" y="5"/>
                      <a:pt x="33" y="7"/>
                      <a:pt x="34" y="9"/>
                    </a:cubicBezTo>
                    <a:cubicBezTo>
                      <a:pt x="37" y="13"/>
                      <a:pt x="38" y="18"/>
                      <a:pt x="38" y="23"/>
                    </a:cubicBezTo>
                    <a:cubicBezTo>
                      <a:pt x="37" y="28"/>
                      <a:pt x="35" y="33"/>
                      <a:pt x="31" y="35"/>
                    </a:cubicBezTo>
                    <a:cubicBezTo>
                      <a:pt x="28" y="38"/>
                      <a:pt x="24" y="39"/>
                      <a:pt x="21" y="39"/>
                    </a:cubicBezTo>
                    <a:close/>
                    <a:moveTo>
                      <a:pt x="18" y="8"/>
                    </a:moveTo>
                    <a:cubicBezTo>
                      <a:pt x="16" y="8"/>
                      <a:pt x="14" y="9"/>
                      <a:pt x="13" y="10"/>
                    </a:cubicBezTo>
                    <a:cubicBezTo>
                      <a:pt x="10" y="11"/>
                      <a:pt x="9" y="14"/>
                      <a:pt x="9" y="16"/>
                    </a:cubicBezTo>
                    <a:cubicBezTo>
                      <a:pt x="8" y="18"/>
                      <a:pt x="8" y="19"/>
                      <a:pt x="9" y="21"/>
                    </a:cubicBezTo>
                    <a:cubicBezTo>
                      <a:pt x="9" y="22"/>
                      <a:pt x="10" y="24"/>
                      <a:pt x="11" y="25"/>
                    </a:cubicBezTo>
                    <a:cubicBezTo>
                      <a:pt x="13" y="28"/>
                      <a:pt x="16" y="30"/>
                      <a:pt x="18" y="31"/>
                    </a:cubicBezTo>
                    <a:cubicBezTo>
                      <a:pt x="21" y="31"/>
                      <a:pt x="24" y="31"/>
                      <a:pt x="26" y="29"/>
                    </a:cubicBezTo>
                    <a:cubicBezTo>
                      <a:pt x="28" y="27"/>
                      <a:pt x="29" y="25"/>
                      <a:pt x="30" y="22"/>
                    </a:cubicBezTo>
                    <a:cubicBezTo>
                      <a:pt x="30" y="19"/>
                      <a:pt x="29" y="16"/>
                      <a:pt x="28" y="14"/>
                    </a:cubicBezTo>
                    <a:cubicBezTo>
                      <a:pt x="27" y="12"/>
                      <a:pt x="26" y="11"/>
                      <a:pt x="24" y="10"/>
                    </a:cubicBezTo>
                    <a:cubicBezTo>
                      <a:pt x="23" y="10"/>
                      <a:pt x="22" y="9"/>
                      <a:pt x="20" y="9"/>
                    </a:cubicBezTo>
                    <a:cubicBezTo>
                      <a:pt x="20" y="8"/>
                      <a:pt x="19" y="8"/>
                      <a:pt x="1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97" name="Freeform 444"/>
              <p:cNvSpPr>
                <a:spLocks noEditPoints="1"/>
              </p:cNvSpPr>
              <p:nvPr/>
            </p:nvSpPr>
            <p:spPr bwMode="auto">
              <a:xfrm>
                <a:off x="-5018088" y="3559175"/>
                <a:ext cx="58738" cy="53975"/>
              </a:xfrm>
              <a:custGeom>
                <a:avLst/>
                <a:gdLst>
                  <a:gd name="T0" fmla="*/ 13 w 27"/>
                  <a:gd name="T1" fmla="*/ 25 h 25"/>
                  <a:gd name="T2" fmla="*/ 3 w 27"/>
                  <a:gd name="T3" fmla="*/ 19 h 25"/>
                  <a:gd name="T4" fmla="*/ 1 w 27"/>
                  <a:gd name="T5" fmla="*/ 10 h 25"/>
                  <a:gd name="T6" fmla="*/ 6 w 27"/>
                  <a:gd name="T7" fmla="*/ 2 h 25"/>
                  <a:gd name="T8" fmla="*/ 15 w 27"/>
                  <a:gd name="T9" fmla="*/ 0 h 25"/>
                  <a:gd name="T10" fmla="*/ 23 w 27"/>
                  <a:gd name="T11" fmla="*/ 5 h 25"/>
                  <a:gd name="T12" fmla="*/ 20 w 27"/>
                  <a:gd name="T13" fmla="*/ 23 h 25"/>
                  <a:gd name="T14" fmla="*/ 13 w 27"/>
                  <a:gd name="T15" fmla="*/ 25 h 25"/>
                  <a:gd name="T16" fmla="*/ 13 w 27"/>
                  <a:gd name="T17" fmla="*/ 8 h 25"/>
                  <a:gd name="T18" fmla="*/ 11 w 27"/>
                  <a:gd name="T19" fmla="*/ 9 h 25"/>
                  <a:gd name="T20" fmla="*/ 9 w 27"/>
                  <a:gd name="T21" fmla="*/ 11 h 25"/>
                  <a:gd name="T22" fmla="*/ 10 w 27"/>
                  <a:gd name="T23" fmla="*/ 15 h 25"/>
                  <a:gd name="T24" fmla="*/ 13 w 27"/>
                  <a:gd name="T25" fmla="*/ 17 h 25"/>
                  <a:gd name="T26" fmla="*/ 16 w 27"/>
                  <a:gd name="T27" fmla="*/ 16 h 25"/>
                  <a:gd name="T28" fmla="*/ 16 w 27"/>
                  <a:gd name="T29" fmla="*/ 10 h 25"/>
                  <a:gd name="T30" fmla="*/ 14 w 27"/>
                  <a:gd name="T31" fmla="*/ 8 h 25"/>
                  <a:gd name="T32" fmla="*/ 13 w 27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5">
                    <a:moveTo>
                      <a:pt x="13" y="25"/>
                    </a:moveTo>
                    <a:cubicBezTo>
                      <a:pt x="9" y="25"/>
                      <a:pt x="6" y="23"/>
                      <a:pt x="3" y="19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2" y="7"/>
                      <a:pt x="3" y="4"/>
                      <a:pt x="6" y="2"/>
                    </a:cubicBezTo>
                    <a:cubicBezTo>
                      <a:pt x="9" y="0"/>
                      <a:pt x="12" y="0"/>
                      <a:pt x="15" y="0"/>
                    </a:cubicBezTo>
                    <a:cubicBezTo>
                      <a:pt x="18" y="1"/>
                      <a:pt x="21" y="3"/>
                      <a:pt x="23" y="5"/>
                    </a:cubicBezTo>
                    <a:cubicBezTo>
                      <a:pt x="27" y="11"/>
                      <a:pt x="26" y="19"/>
                      <a:pt x="20" y="23"/>
                    </a:cubicBezTo>
                    <a:cubicBezTo>
                      <a:pt x="18" y="24"/>
                      <a:pt x="16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9" y="14"/>
                      <a:pt x="10" y="15"/>
                    </a:cubicBezTo>
                    <a:cubicBezTo>
                      <a:pt x="11" y="16"/>
                      <a:pt x="12" y="17"/>
                      <a:pt x="13" y="17"/>
                    </a:cubicBezTo>
                    <a:cubicBezTo>
                      <a:pt x="14" y="17"/>
                      <a:pt x="15" y="16"/>
                      <a:pt x="16" y="16"/>
                    </a:cubicBezTo>
                    <a:cubicBezTo>
                      <a:pt x="17" y="15"/>
                      <a:pt x="18" y="12"/>
                      <a:pt x="16" y="10"/>
                    </a:cubicBezTo>
                    <a:cubicBezTo>
                      <a:pt x="16" y="9"/>
                      <a:pt x="14" y="8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98" name="Freeform 445"/>
              <p:cNvSpPr>
                <a:spLocks noEditPoints="1"/>
              </p:cNvSpPr>
              <p:nvPr/>
            </p:nvSpPr>
            <p:spPr bwMode="auto">
              <a:xfrm>
                <a:off x="-5037138" y="3529013"/>
                <a:ext cx="58738" cy="53975"/>
              </a:xfrm>
              <a:custGeom>
                <a:avLst/>
                <a:gdLst>
                  <a:gd name="T0" fmla="*/ 13 w 27"/>
                  <a:gd name="T1" fmla="*/ 25 h 25"/>
                  <a:gd name="T2" fmla="*/ 3 w 27"/>
                  <a:gd name="T3" fmla="*/ 19 h 25"/>
                  <a:gd name="T4" fmla="*/ 1 w 27"/>
                  <a:gd name="T5" fmla="*/ 10 h 25"/>
                  <a:gd name="T6" fmla="*/ 6 w 27"/>
                  <a:gd name="T7" fmla="*/ 2 h 25"/>
                  <a:gd name="T8" fmla="*/ 16 w 27"/>
                  <a:gd name="T9" fmla="*/ 0 h 25"/>
                  <a:gd name="T10" fmla="*/ 23 w 27"/>
                  <a:gd name="T11" fmla="*/ 6 h 25"/>
                  <a:gd name="T12" fmla="*/ 20 w 27"/>
                  <a:gd name="T13" fmla="*/ 23 h 25"/>
                  <a:gd name="T14" fmla="*/ 13 w 27"/>
                  <a:gd name="T15" fmla="*/ 25 h 25"/>
                  <a:gd name="T16" fmla="*/ 12 w 27"/>
                  <a:gd name="T17" fmla="*/ 8 h 25"/>
                  <a:gd name="T18" fmla="*/ 10 w 27"/>
                  <a:gd name="T19" fmla="*/ 9 h 25"/>
                  <a:gd name="T20" fmla="*/ 9 w 27"/>
                  <a:gd name="T21" fmla="*/ 11 h 25"/>
                  <a:gd name="T22" fmla="*/ 9 w 27"/>
                  <a:gd name="T23" fmla="*/ 15 h 25"/>
                  <a:gd name="T24" fmla="*/ 13 w 27"/>
                  <a:gd name="T25" fmla="*/ 17 h 25"/>
                  <a:gd name="T26" fmla="*/ 15 w 27"/>
                  <a:gd name="T27" fmla="*/ 16 h 25"/>
                  <a:gd name="T28" fmla="*/ 16 w 27"/>
                  <a:gd name="T29" fmla="*/ 10 h 25"/>
                  <a:gd name="T30" fmla="*/ 14 w 27"/>
                  <a:gd name="T31" fmla="*/ 8 h 25"/>
                  <a:gd name="T32" fmla="*/ 12 w 27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5">
                    <a:moveTo>
                      <a:pt x="13" y="25"/>
                    </a:moveTo>
                    <a:cubicBezTo>
                      <a:pt x="9" y="25"/>
                      <a:pt x="5" y="23"/>
                      <a:pt x="3" y="19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1" y="6"/>
                      <a:pt x="3" y="3"/>
                      <a:pt x="6" y="2"/>
                    </a:cubicBezTo>
                    <a:cubicBezTo>
                      <a:pt x="9" y="0"/>
                      <a:pt x="12" y="0"/>
                      <a:pt x="16" y="0"/>
                    </a:cubicBezTo>
                    <a:cubicBezTo>
                      <a:pt x="19" y="1"/>
                      <a:pt x="21" y="3"/>
                      <a:pt x="23" y="6"/>
                    </a:cubicBezTo>
                    <a:cubicBezTo>
                      <a:pt x="27" y="12"/>
                      <a:pt x="25" y="19"/>
                      <a:pt x="20" y="23"/>
                    </a:cubicBezTo>
                    <a:cubicBezTo>
                      <a:pt x="18" y="24"/>
                      <a:pt x="15" y="25"/>
                      <a:pt x="13" y="25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2"/>
                      <a:pt x="9" y="13"/>
                      <a:pt x="9" y="15"/>
                    </a:cubicBezTo>
                    <a:cubicBezTo>
                      <a:pt x="10" y="16"/>
                      <a:pt x="12" y="17"/>
                      <a:pt x="13" y="17"/>
                    </a:cubicBezTo>
                    <a:cubicBezTo>
                      <a:pt x="14" y="17"/>
                      <a:pt x="14" y="16"/>
                      <a:pt x="15" y="16"/>
                    </a:cubicBezTo>
                    <a:cubicBezTo>
                      <a:pt x="17" y="15"/>
                      <a:pt x="17" y="12"/>
                      <a:pt x="16" y="10"/>
                    </a:cubicBezTo>
                    <a:cubicBezTo>
                      <a:pt x="16" y="9"/>
                      <a:pt x="15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299" name="Freeform 446"/>
              <p:cNvSpPr>
                <a:spLocks noEditPoints="1"/>
              </p:cNvSpPr>
              <p:nvPr/>
            </p:nvSpPr>
            <p:spPr bwMode="auto">
              <a:xfrm>
                <a:off x="-4994275" y="3387725"/>
                <a:ext cx="57150" cy="49213"/>
              </a:xfrm>
              <a:custGeom>
                <a:avLst/>
                <a:gdLst>
                  <a:gd name="T0" fmla="*/ 11 w 26"/>
                  <a:gd name="T1" fmla="*/ 23 h 23"/>
                  <a:gd name="T2" fmla="*/ 1 w 26"/>
                  <a:gd name="T3" fmla="*/ 16 h 23"/>
                  <a:gd name="T4" fmla="*/ 1 w 26"/>
                  <a:gd name="T5" fmla="*/ 7 h 23"/>
                  <a:gd name="T6" fmla="*/ 8 w 26"/>
                  <a:gd name="T7" fmla="*/ 1 h 23"/>
                  <a:gd name="T8" fmla="*/ 17 w 26"/>
                  <a:gd name="T9" fmla="*/ 1 h 23"/>
                  <a:gd name="T10" fmla="*/ 23 w 26"/>
                  <a:gd name="T11" fmla="*/ 7 h 23"/>
                  <a:gd name="T12" fmla="*/ 17 w 26"/>
                  <a:gd name="T13" fmla="*/ 22 h 23"/>
                  <a:gd name="T14" fmla="*/ 11 w 26"/>
                  <a:gd name="T15" fmla="*/ 23 h 23"/>
                  <a:gd name="T16" fmla="*/ 13 w 26"/>
                  <a:gd name="T17" fmla="*/ 8 h 23"/>
                  <a:gd name="T18" fmla="*/ 11 w 26"/>
                  <a:gd name="T19" fmla="*/ 8 h 23"/>
                  <a:gd name="T20" fmla="*/ 8 w 26"/>
                  <a:gd name="T21" fmla="*/ 11 h 23"/>
                  <a:gd name="T22" fmla="*/ 8 w 26"/>
                  <a:gd name="T23" fmla="*/ 13 h 23"/>
                  <a:gd name="T24" fmla="*/ 13 w 26"/>
                  <a:gd name="T25" fmla="*/ 14 h 23"/>
                  <a:gd name="T26" fmla="*/ 16 w 26"/>
                  <a:gd name="T27" fmla="*/ 10 h 23"/>
                  <a:gd name="T28" fmla="*/ 14 w 26"/>
                  <a:gd name="T29" fmla="*/ 8 h 23"/>
                  <a:gd name="T30" fmla="*/ 13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1" y="23"/>
                    </a:moveTo>
                    <a:cubicBezTo>
                      <a:pt x="7" y="23"/>
                      <a:pt x="3" y="20"/>
                      <a:pt x="1" y="16"/>
                    </a:cubicBezTo>
                    <a:cubicBezTo>
                      <a:pt x="0" y="13"/>
                      <a:pt x="0" y="10"/>
                      <a:pt x="1" y="7"/>
                    </a:cubicBezTo>
                    <a:cubicBezTo>
                      <a:pt x="2" y="4"/>
                      <a:pt x="5" y="2"/>
                      <a:pt x="8" y="1"/>
                    </a:cubicBezTo>
                    <a:cubicBezTo>
                      <a:pt x="11" y="0"/>
                      <a:pt x="14" y="0"/>
                      <a:pt x="17" y="1"/>
                    </a:cubicBezTo>
                    <a:cubicBezTo>
                      <a:pt x="20" y="2"/>
                      <a:pt x="22" y="4"/>
                      <a:pt x="23" y="7"/>
                    </a:cubicBezTo>
                    <a:cubicBezTo>
                      <a:pt x="26" y="12"/>
                      <a:pt x="23" y="19"/>
                      <a:pt x="17" y="22"/>
                    </a:cubicBezTo>
                    <a:cubicBezTo>
                      <a:pt x="15" y="23"/>
                      <a:pt x="13" y="23"/>
                      <a:pt x="11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0" y="9"/>
                      <a:pt x="9" y="10"/>
                      <a:pt x="8" y="11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5"/>
                      <a:pt x="11" y="15"/>
                      <a:pt x="13" y="14"/>
                    </a:cubicBezTo>
                    <a:cubicBezTo>
                      <a:pt x="15" y="13"/>
                      <a:pt x="17" y="11"/>
                      <a:pt x="16" y="10"/>
                    </a:cubicBezTo>
                    <a:cubicBezTo>
                      <a:pt x="16" y="9"/>
                      <a:pt x="15" y="9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00" name="Freeform 447"/>
              <p:cNvSpPr>
                <a:spLocks noEditPoints="1"/>
              </p:cNvSpPr>
              <p:nvPr/>
            </p:nvSpPr>
            <p:spPr bwMode="auto">
              <a:xfrm>
                <a:off x="-5006975" y="3357563"/>
                <a:ext cx="55563" cy="49213"/>
              </a:xfrm>
              <a:custGeom>
                <a:avLst/>
                <a:gdLst>
                  <a:gd name="T0" fmla="*/ 12 w 26"/>
                  <a:gd name="T1" fmla="*/ 23 h 23"/>
                  <a:gd name="T2" fmla="*/ 1 w 26"/>
                  <a:gd name="T3" fmla="*/ 16 h 23"/>
                  <a:gd name="T4" fmla="*/ 2 w 26"/>
                  <a:gd name="T5" fmla="*/ 7 h 23"/>
                  <a:gd name="T6" fmla="*/ 9 w 26"/>
                  <a:gd name="T7" fmla="*/ 1 h 23"/>
                  <a:gd name="T8" fmla="*/ 18 w 26"/>
                  <a:gd name="T9" fmla="*/ 1 h 23"/>
                  <a:gd name="T10" fmla="*/ 24 w 26"/>
                  <a:gd name="T11" fmla="*/ 8 h 23"/>
                  <a:gd name="T12" fmla="*/ 17 w 26"/>
                  <a:gd name="T13" fmla="*/ 22 h 23"/>
                  <a:gd name="T14" fmla="*/ 12 w 26"/>
                  <a:gd name="T15" fmla="*/ 23 h 23"/>
                  <a:gd name="T16" fmla="*/ 13 w 26"/>
                  <a:gd name="T17" fmla="*/ 9 h 23"/>
                  <a:gd name="T18" fmla="*/ 11 w 26"/>
                  <a:gd name="T19" fmla="*/ 9 h 23"/>
                  <a:gd name="T20" fmla="*/ 9 w 26"/>
                  <a:gd name="T21" fmla="*/ 11 h 23"/>
                  <a:gd name="T22" fmla="*/ 9 w 26"/>
                  <a:gd name="T23" fmla="*/ 13 h 23"/>
                  <a:gd name="T24" fmla="*/ 12 w 26"/>
                  <a:gd name="T25" fmla="*/ 15 h 23"/>
                  <a:gd name="T26" fmla="*/ 14 w 26"/>
                  <a:gd name="T27" fmla="*/ 15 h 23"/>
                  <a:gd name="T28" fmla="*/ 16 w 26"/>
                  <a:gd name="T29" fmla="*/ 11 h 23"/>
                  <a:gd name="T30" fmla="*/ 15 w 26"/>
                  <a:gd name="T31" fmla="*/ 9 h 23"/>
                  <a:gd name="T32" fmla="*/ 13 w 26"/>
                  <a:gd name="T33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2" y="23"/>
                    </a:moveTo>
                    <a:cubicBezTo>
                      <a:pt x="7" y="23"/>
                      <a:pt x="3" y="21"/>
                      <a:pt x="1" y="16"/>
                    </a:cubicBezTo>
                    <a:cubicBezTo>
                      <a:pt x="0" y="13"/>
                      <a:pt x="0" y="10"/>
                      <a:pt x="2" y="7"/>
                    </a:cubicBezTo>
                    <a:cubicBezTo>
                      <a:pt x="3" y="5"/>
                      <a:pt x="6" y="2"/>
                      <a:pt x="9" y="1"/>
                    </a:cubicBezTo>
                    <a:cubicBezTo>
                      <a:pt x="12" y="0"/>
                      <a:pt x="15" y="0"/>
                      <a:pt x="18" y="1"/>
                    </a:cubicBezTo>
                    <a:cubicBezTo>
                      <a:pt x="20" y="3"/>
                      <a:pt x="23" y="5"/>
                      <a:pt x="24" y="8"/>
                    </a:cubicBezTo>
                    <a:cubicBezTo>
                      <a:pt x="26" y="13"/>
                      <a:pt x="23" y="20"/>
                      <a:pt x="17" y="22"/>
                    </a:cubicBezTo>
                    <a:cubicBezTo>
                      <a:pt x="15" y="23"/>
                      <a:pt x="14" y="23"/>
                      <a:pt x="12" y="23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8" y="13"/>
                      <a:pt x="9" y="13"/>
                    </a:cubicBezTo>
                    <a:cubicBezTo>
                      <a:pt x="9" y="15"/>
                      <a:pt x="10" y="15"/>
                      <a:pt x="12" y="15"/>
                    </a:cubicBezTo>
                    <a:cubicBezTo>
                      <a:pt x="13" y="15"/>
                      <a:pt x="13" y="15"/>
                      <a:pt x="14" y="15"/>
                    </a:cubicBezTo>
                    <a:cubicBezTo>
                      <a:pt x="16" y="14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01" name="Freeform 448"/>
              <p:cNvSpPr>
                <a:spLocks noEditPoints="1"/>
              </p:cNvSpPr>
              <p:nvPr/>
            </p:nvSpPr>
            <p:spPr bwMode="auto">
              <a:xfrm>
                <a:off x="-5018088" y="3328988"/>
                <a:ext cx="57150" cy="49213"/>
              </a:xfrm>
              <a:custGeom>
                <a:avLst/>
                <a:gdLst>
                  <a:gd name="T0" fmla="*/ 12 w 26"/>
                  <a:gd name="T1" fmla="*/ 23 h 23"/>
                  <a:gd name="T2" fmla="*/ 1 w 26"/>
                  <a:gd name="T3" fmla="*/ 15 h 23"/>
                  <a:gd name="T4" fmla="*/ 2 w 26"/>
                  <a:gd name="T5" fmla="*/ 7 h 23"/>
                  <a:gd name="T6" fmla="*/ 9 w 26"/>
                  <a:gd name="T7" fmla="*/ 0 h 23"/>
                  <a:gd name="T8" fmla="*/ 13 w 26"/>
                  <a:gd name="T9" fmla="*/ 0 h 23"/>
                  <a:gd name="T10" fmla="*/ 24 w 26"/>
                  <a:gd name="T11" fmla="*/ 7 h 23"/>
                  <a:gd name="T12" fmla="*/ 16 w 26"/>
                  <a:gd name="T13" fmla="*/ 22 h 23"/>
                  <a:gd name="T14" fmla="*/ 12 w 26"/>
                  <a:gd name="T15" fmla="*/ 23 h 23"/>
                  <a:gd name="T16" fmla="*/ 13 w 26"/>
                  <a:gd name="T17" fmla="*/ 8 h 23"/>
                  <a:gd name="T18" fmla="*/ 12 w 26"/>
                  <a:gd name="T19" fmla="*/ 8 h 23"/>
                  <a:gd name="T20" fmla="*/ 9 w 26"/>
                  <a:gd name="T21" fmla="*/ 10 h 23"/>
                  <a:gd name="T22" fmla="*/ 9 w 26"/>
                  <a:gd name="T23" fmla="*/ 13 h 23"/>
                  <a:gd name="T24" fmla="*/ 14 w 26"/>
                  <a:gd name="T25" fmla="*/ 14 h 23"/>
                  <a:gd name="T26" fmla="*/ 16 w 26"/>
                  <a:gd name="T27" fmla="*/ 10 h 23"/>
                  <a:gd name="T28" fmla="*/ 13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2" y="23"/>
                    </a:moveTo>
                    <a:cubicBezTo>
                      <a:pt x="7" y="23"/>
                      <a:pt x="3" y="20"/>
                      <a:pt x="1" y="15"/>
                    </a:cubicBezTo>
                    <a:cubicBezTo>
                      <a:pt x="0" y="12"/>
                      <a:pt x="0" y="9"/>
                      <a:pt x="2" y="7"/>
                    </a:cubicBezTo>
                    <a:cubicBezTo>
                      <a:pt x="3" y="4"/>
                      <a:pt x="6" y="1"/>
                      <a:pt x="9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8" y="0"/>
                      <a:pt x="23" y="3"/>
                      <a:pt x="24" y="7"/>
                    </a:cubicBezTo>
                    <a:cubicBezTo>
                      <a:pt x="26" y="13"/>
                      <a:pt x="23" y="20"/>
                      <a:pt x="16" y="22"/>
                    </a:cubicBezTo>
                    <a:cubicBezTo>
                      <a:pt x="15" y="22"/>
                      <a:pt x="14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9" y="11"/>
                      <a:pt x="8" y="12"/>
                      <a:pt x="9" y="13"/>
                    </a:cubicBezTo>
                    <a:cubicBezTo>
                      <a:pt x="9" y="14"/>
                      <a:pt x="12" y="15"/>
                      <a:pt x="14" y="14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02" name="Freeform 449"/>
              <p:cNvSpPr>
                <a:spLocks noEditPoints="1"/>
              </p:cNvSpPr>
              <p:nvPr/>
            </p:nvSpPr>
            <p:spPr bwMode="auto">
              <a:xfrm>
                <a:off x="-5026025" y="3298825"/>
                <a:ext cx="55563" cy="50800"/>
              </a:xfrm>
              <a:custGeom>
                <a:avLst/>
                <a:gdLst>
                  <a:gd name="T0" fmla="*/ 12 w 26"/>
                  <a:gd name="T1" fmla="*/ 23 h 23"/>
                  <a:gd name="T2" fmla="*/ 1 w 26"/>
                  <a:gd name="T3" fmla="*/ 15 h 23"/>
                  <a:gd name="T4" fmla="*/ 2 w 26"/>
                  <a:gd name="T5" fmla="*/ 6 h 23"/>
                  <a:gd name="T6" fmla="*/ 9 w 26"/>
                  <a:gd name="T7" fmla="*/ 0 h 23"/>
                  <a:gd name="T8" fmla="*/ 13 w 26"/>
                  <a:gd name="T9" fmla="*/ 0 h 23"/>
                  <a:gd name="T10" fmla="*/ 24 w 26"/>
                  <a:gd name="T11" fmla="*/ 8 h 23"/>
                  <a:gd name="T12" fmla="*/ 16 w 26"/>
                  <a:gd name="T13" fmla="*/ 22 h 23"/>
                  <a:gd name="T14" fmla="*/ 12 w 26"/>
                  <a:gd name="T15" fmla="*/ 23 h 23"/>
                  <a:gd name="T16" fmla="*/ 13 w 26"/>
                  <a:gd name="T17" fmla="*/ 8 h 23"/>
                  <a:gd name="T18" fmla="*/ 11 w 26"/>
                  <a:gd name="T19" fmla="*/ 8 h 23"/>
                  <a:gd name="T20" fmla="*/ 9 w 26"/>
                  <a:gd name="T21" fmla="*/ 10 h 23"/>
                  <a:gd name="T22" fmla="*/ 8 w 26"/>
                  <a:gd name="T23" fmla="*/ 12 h 23"/>
                  <a:gd name="T24" fmla="*/ 13 w 26"/>
                  <a:gd name="T25" fmla="*/ 14 h 23"/>
                  <a:gd name="T26" fmla="*/ 16 w 26"/>
                  <a:gd name="T27" fmla="*/ 10 h 23"/>
                  <a:gd name="T28" fmla="*/ 13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2" y="23"/>
                    </a:moveTo>
                    <a:cubicBezTo>
                      <a:pt x="7" y="23"/>
                      <a:pt x="2" y="20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3" y="3"/>
                      <a:pt x="6" y="1"/>
                      <a:pt x="9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8" y="0"/>
                      <a:pt x="23" y="3"/>
                      <a:pt x="24" y="8"/>
                    </a:cubicBezTo>
                    <a:cubicBezTo>
                      <a:pt x="26" y="14"/>
                      <a:pt x="22" y="20"/>
                      <a:pt x="16" y="22"/>
                    </a:cubicBezTo>
                    <a:cubicBezTo>
                      <a:pt x="14" y="23"/>
                      <a:pt x="13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9" y="14"/>
                      <a:pt x="11" y="15"/>
                      <a:pt x="13" y="14"/>
                    </a:cubicBezTo>
                    <a:cubicBezTo>
                      <a:pt x="15" y="14"/>
                      <a:pt x="17" y="12"/>
                      <a:pt x="16" y="10"/>
                    </a:cubicBezTo>
                    <a:cubicBezTo>
                      <a:pt x="16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03" name="Freeform 450"/>
              <p:cNvSpPr>
                <a:spLocks noEditPoints="1"/>
              </p:cNvSpPr>
              <p:nvPr/>
            </p:nvSpPr>
            <p:spPr bwMode="auto">
              <a:xfrm>
                <a:off x="-5033963" y="3268663"/>
                <a:ext cx="55563" cy="50800"/>
              </a:xfrm>
              <a:custGeom>
                <a:avLst/>
                <a:gdLst>
                  <a:gd name="T0" fmla="*/ 12 w 26"/>
                  <a:gd name="T1" fmla="*/ 23 h 23"/>
                  <a:gd name="T2" fmla="*/ 1 w 26"/>
                  <a:gd name="T3" fmla="*/ 14 h 23"/>
                  <a:gd name="T4" fmla="*/ 2 w 26"/>
                  <a:gd name="T5" fmla="*/ 5 h 23"/>
                  <a:gd name="T6" fmla="*/ 10 w 26"/>
                  <a:gd name="T7" fmla="*/ 0 h 23"/>
                  <a:gd name="T8" fmla="*/ 13 w 26"/>
                  <a:gd name="T9" fmla="*/ 0 h 23"/>
                  <a:gd name="T10" fmla="*/ 25 w 26"/>
                  <a:gd name="T11" fmla="*/ 8 h 23"/>
                  <a:gd name="T12" fmla="*/ 15 w 26"/>
                  <a:gd name="T13" fmla="*/ 22 h 23"/>
                  <a:gd name="T14" fmla="*/ 12 w 26"/>
                  <a:gd name="T15" fmla="*/ 23 h 23"/>
                  <a:gd name="T16" fmla="*/ 13 w 26"/>
                  <a:gd name="T17" fmla="*/ 8 h 23"/>
                  <a:gd name="T18" fmla="*/ 12 w 26"/>
                  <a:gd name="T19" fmla="*/ 8 h 23"/>
                  <a:gd name="T20" fmla="*/ 9 w 26"/>
                  <a:gd name="T21" fmla="*/ 10 h 23"/>
                  <a:gd name="T22" fmla="*/ 9 w 26"/>
                  <a:gd name="T23" fmla="*/ 12 h 23"/>
                  <a:gd name="T24" fmla="*/ 13 w 26"/>
                  <a:gd name="T25" fmla="*/ 14 h 23"/>
                  <a:gd name="T26" fmla="*/ 17 w 26"/>
                  <a:gd name="T27" fmla="*/ 10 h 23"/>
                  <a:gd name="T28" fmla="*/ 13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2" y="23"/>
                    </a:moveTo>
                    <a:cubicBezTo>
                      <a:pt x="7" y="23"/>
                      <a:pt x="2" y="19"/>
                      <a:pt x="1" y="14"/>
                    </a:cubicBezTo>
                    <a:cubicBezTo>
                      <a:pt x="0" y="11"/>
                      <a:pt x="1" y="8"/>
                      <a:pt x="2" y="5"/>
                    </a:cubicBezTo>
                    <a:cubicBezTo>
                      <a:pt x="4" y="3"/>
                      <a:pt x="7" y="1"/>
                      <a:pt x="10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9" y="0"/>
                      <a:pt x="23" y="3"/>
                      <a:pt x="25" y="8"/>
                    </a:cubicBezTo>
                    <a:cubicBezTo>
                      <a:pt x="26" y="14"/>
                      <a:pt x="22" y="21"/>
                      <a:pt x="15" y="22"/>
                    </a:cubicBezTo>
                    <a:cubicBezTo>
                      <a:pt x="14" y="23"/>
                      <a:pt x="13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10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4"/>
                      <a:pt x="11" y="15"/>
                      <a:pt x="13" y="14"/>
                    </a:cubicBezTo>
                    <a:cubicBezTo>
                      <a:pt x="15" y="14"/>
                      <a:pt x="17" y="12"/>
                      <a:pt x="17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04" name="Freeform 451"/>
              <p:cNvSpPr>
                <a:spLocks noEditPoints="1"/>
              </p:cNvSpPr>
              <p:nvPr/>
            </p:nvSpPr>
            <p:spPr bwMode="auto">
              <a:xfrm>
                <a:off x="-5040313" y="3240088"/>
                <a:ext cx="52388" cy="46038"/>
              </a:xfrm>
              <a:custGeom>
                <a:avLst/>
                <a:gdLst>
                  <a:gd name="T0" fmla="*/ 12 w 25"/>
                  <a:gd name="T1" fmla="*/ 22 h 22"/>
                  <a:gd name="T2" fmla="*/ 6 w 25"/>
                  <a:gd name="T3" fmla="*/ 21 h 22"/>
                  <a:gd name="T4" fmla="*/ 1 w 25"/>
                  <a:gd name="T5" fmla="*/ 13 h 22"/>
                  <a:gd name="T6" fmla="*/ 3 w 25"/>
                  <a:gd name="T7" fmla="*/ 5 h 22"/>
                  <a:gd name="T8" fmla="*/ 11 w 25"/>
                  <a:gd name="T9" fmla="*/ 0 h 22"/>
                  <a:gd name="T10" fmla="*/ 13 w 25"/>
                  <a:gd name="T11" fmla="*/ 0 h 22"/>
                  <a:gd name="T12" fmla="*/ 25 w 25"/>
                  <a:gd name="T13" fmla="*/ 9 h 22"/>
                  <a:gd name="T14" fmla="*/ 22 w 25"/>
                  <a:gd name="T15" fmla="*/ 17 h 22"/>
                  <a:gd name="T16" fmla="*/ 15 w 25"/>
                  <a:gd name="T17" fmla="*/ 22 h 22"/>
                  <a:gd name="T18" fmla="*/ 12 w 25"/>
                  <a:gd name="T19" fmla="*/ 22 h 22"/>
                  <a:gd name="T20" fmla="*/ 13 w 25"/>
                  <a:gd name="T21" fmla="*/ 8 h 22"/>
                  <a:gd name="T22" fmla="*/ 12 w 25"/>
                  <a:gd name="T23" fmla="*/ 8 h 22"/>
                  <a:gd name="T24" fmla="*/ 9 w 25"/>
                  <a:gd name="T25" fmla="*/ 9 h 22"/>
                  <a:gd name="T26" fmla="*/ 9 w 25"/>
                  <a:gd name="T27" fmla="*/ 12 h 22"/>
                  <a:gd name="T28" fmla="*/ 10 w 25"/>
                  <a:gd name="T29" fmla="*/ 14 h 22"/>
                  <a:gd name="T30" fmla="*/ 13 w 25"/>
                  <a:gd name="T31" fmla="*/ 14 h 22"/>
                  <a:gd name="T32" fmla="*/ 16 w 25"/>
                  <a:gd name="T33" fmla="*/ 12 h 22"/>
                  <a:gd name="T34" fmla="*/ 17 w 25"/>
                  <a:gd name="T35" fmla="*/ 10 h 22"/>
                  <a:gd name="T36" fmla="*/ 13 w 25"/>
                  <a:gd name="T37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2">
                    <a:moveTo>
                      <a:pt x="12" y="22"/>
                    </a:moveTo>
                    <a:cubicBezTo>
                      <a:pt x="10" y="22"/>
                      <a:pt x="8" y="22"/>
                      <a:pt x="6" y="21"/>
                    </a:cubicBezTo>
                    <a:cubicBezTo>
                      <a:pt x="3" y="19"/>
                      <a:pt x="1" y="16"/>
                      <a:pt x="1" y="13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5" y="2"/>
                      <a:pt x="8" y="0"/>
                      <a:pt x="11" y="0"/>
                    </a:cubicBezTo>
                    <a:cubicBezTo>
                      <a:pt x="12" y="0"/>
                      <a:pt x="12" y="0"/>
                      <a:pt x="13" y="0"/>
                    </a:cubicBezTo>
                    <a:cubicBezTo>
                      <a:pt x="19" y="0"/>
                      <a:pt x="24" y="3"/>
                      <a:pt x="25" y="9"/>
                    </a:cubicBezTo>
                    <a:cubicBezTo>
                      <a:pt x="25" y="12"/>
                      <a:pt x="24" y="15"/>
                      <a:pt x="22" y="17"/>
                    </a:cubicBezTo>
                    <a:cubicBezTo>
                      <a:pt x="21" y="20"/>
                      <a:pt x="18" y="21"/>
                      <a:pt x="15" y="22"/>
                    </a:cubicBezTo>
                    <a:cubicBezTo>
                      <a:pt x="14" y="22"/>
                      <a:pt x="13" y="22"/>
                      <a:pt x="12" y="22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3"/>
                      <a:pt x="9" y="13"/>
                      <a:pt x="10" y="14"/>
                    </a:cubicBezTo>
                    <a:cubicBezTo>
                      <a:pt x="11" y="14"/>
                      <a:pt x="12" y="14"/>
                      <a:pt x="13" y="14"/>
                    </a:cubicBezTo>
                    <a:cubicBezTo>
                      <a:pt x="14" y="14"/>
                      <a:pt x="15" y="13"/>
                      <a:pt x="16" y="12"/>
                    </a:cubicBezTo>
                    <a:cubicBezTo>
                      <a:pt x="16" y="12"/>
                      <a:pt x="17" y="11"/>
                      <a:pt x="17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05" name="Freeform 452"/>
              <p:cNvSpPr>
                <a:spLocks noEditPoints="1"/>
              </p:cNvSpPr>
              <p:nvPr/>
            </p:nvSpPr>
            <p:spPr bwMode="auto">
              <a:xfrm>
                <a:off x="-5030788" y="3392488"/>
                <a:ext cx="57150" cy="49213"/>
              </a:xfrm>
              <a:custGeom>
                <a:avLst/>
                <a:gdLst>
                  <a:gd name="T0" fmla="*/ 12 w 26"/>
                  <a:gd name="T1" fmla="*/ 23 h 23"/>
                  <a:gd name="T2" fmla="*/ 1 w 26"/>
                  <a:gd name="T3" fmla="*/ 16 h 23"/>
                  <a:gd name="T4" fmla="*/ 1 w 26"/>
                  <a:gd name="T5" fmla="*/ 16 h 23"/>
                  <a:gd name="T6" fmla="*/ 1 w 26"/>
                  <a:gd name="T7" fmla="*/ 7 h 23"/>
                  <a:gd name="T8" fmla="*/ 8 w 26"/>
                  <a:gd name="T9" fmla="*/ 1 h 23"/>
                  <a:gd name="T10" fmla="*/ 13 w 26"/>
                  <a:gd name="T11" fmla="*/ 0 h 23"/>
                  <a:gd name="T12" fmla="*/ 24 w 26"/>
                  <a:gd name="T13" fmla="*/ 7 h 23"/>
                  <a:gd name="T14" fmla="*/ 17 w 26"/>
                  <a:gd name="T15" fmla="*/ 22 h 23"/>
                  <a:gd name="T16" fmla="*/ 12 w 26"/>
                  <a:gd name="T17" fmla="*/ 23 h 23"/>
                  <a:gd name="T18" fmla="*/ 9 w 26"/>
                  <a:gd name="T19" fmla="*/ 13 h 23"/>
                  <a:gd name="T20" fmla="*/ 12 w 26"/>
                  <a:gd name="T21" fmla="*/ 15 h 23"/>
                  <a:gd name="T22" fmla="*/ 14 w 26"/>
                  <a:gd name="T23" fmla="*/ 15 h 23"/>
                  <a:gd name="T24" fmla="*/ 16 w 26"/>
                  <a:gd name="T25" fmla="*/ 10 h 23"/>
                  <a:gd name="T26" fmla="*/ 16 w 26"/>
                  <a:gd name="T27" fmla="*/ 10 h 23"/>
                  <a:gd name="T28" fmla="*/ 11 w 26"/>
                  <a:gd name="T29" fmla="*/ 8 h 23"/>
                  <a:gd name="T30" fmla="*/ 9 w 26"/>
                  <a:gd name="T31" fmla="*/ 10 h 23"/>
                  <a:gd name="T32" fmla="*/ 9 w 26"/>
                  <a:gd name="T33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2" y="23"/>
                    </a:moveTo>
                    <a:cubicBezTo>
                      <a:pt x="7" y="23"/>
                      <a:pt x="3" y="21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3"/>
                      <a:pt x="0" y="10"/>
                      <a:pt x="1" y="7"/>
                    </a:cubicBezTo>
                    <a:cubicBezTo>
                      <a:pt x="3" y="4"/>
                      <a:pt x="5" y="2"/>
                      <a:pt x="8" y="1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8" y="0"/>
                      <a:pt x="22" y="3"/>
                      <a:pt x="24" y="7"/>
                    </a:cubicBezTo>
                    <a:cubicBezTo>
                      <a:pt x="26" y="13"/>
                      <a:pt x="23" y="20"/>
                      <a:pt x="17" y="22"/>
                    </a:cubicBezTo>
                    <a:cubicBezTo>
                      <a:pt x="16" y="23"/>
                      <a:pt x="14" y="23"/>
                      <a:pt x="12" y="23"/>
                    </a:cubicBezTo>
                    <a:close/>
                    <a:moveTo>
                      <a:pt x="9" y="13"/>
                    </a:moveTo>
                    <a:cubicBezTo>
                      <a:pt x="9" y="15"/>
                      <a:pt x="11" y="15"/>
                      <a:pt x="12" y="15"/>
                    </a:cubicBezTo>
                    <a:cubicBezTo>
                      <a:pt x="13" y="15"/>
                      <a:pt x="13" y="15"/>
                      <a:pt x="14" y="15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8"/>
                      <a:pt x="13" y="7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8" y="11"/>
                      <a:pt x="8" y="12"/>
                      <a:pt x="9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06" name="Freeform 453"/>
              <p:cNvSpPr>
                <a:spLocks noEditPoints="1"/>
              </p:cNvSpPr>
              <p:nvPr/>
            </p:nvSpPr>
            <p:spPr bwMode="auto">
              <a:xfrm>
                <a:off x="-5043488" y="3362325"/>
                <a:ext cx="55563" cy="49213"/>
              </a:xfrm>
              <a:custGeom>
                <a:avLst/>
                <a:gdLst>
                  <a:gd name="T0" fmla="*/ 12 w 26"/>
                  <a:gd name="T1" fmla="*/ 23 h 23"/>
                  <a:gd name="T2" fmla="*/ 1 w 26"/>
                  <a:gd name="T3" fmla="*/ 16 h 23"/>
                  <a:gd name="T4" fmla="*/ 2 w 26"/>
                  <a:gd name="T5" fmla="*/ 7 h 23"/>
                  <a:gd name="T6" fmla="*/ 9 w 26"/>
                  <a:gd name="T7" fmla="*/ 0 h 23"/>
                  <a:gd name="T8" fmla="*/ 13 w 26"/>
                  <a:gd name="T9" fmla="*/ 0 h 23"/>
                  <a:gd name="T10" fmla="*/ 24 w 26"/>
                  <a:gd name="T11" fmla="*/ 7 h 23"/>
                  <a:gd name="T12" fmla="*/ 17 w 26"/>
                  <a:gd name="T13" fmla="*/ 22 h 23"/>
                  <a:gd name="T14" fmla="*/ 12 w 26"/>
                  <a:gd name="T15" fmla="*/ 23 h 23"/>
                  <a:gd name="T16" fmla="*/ 13 w 26"/>
                  <a:gd name="T17" fmla="*/ 8 h 23"/>
                  <a:gd name="T18" fmla="*/ 12 w 26"/>
                  <a:gd name="T19" fmla="*/ 8 h 23"/>
                  <a:gd name="T20" fmla="*/ 9 w 26"/>
                  <a:gd name="T21" fmla="*/ 10 h 23"/>
                  <a:gd name="T22" fmla="*/ 9 w 26"/>
                  <a:gd name="T23" fmla="*/ 13 h 23"/>
                  <a:gd name="T24" fmla="*/ 14 w 26"/>
                  <a:gd name="T25" fmla="*/ 15 h 23"/>
                  <a:gd name="T26" fmla="*/ 17 w 26"/>
                  <a:gd name="T27" fmla="*/ 10 h 23"/>
                  <a:gd name="T28" fmla="*/ 13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2" y="23"/>
                    </a:moveTo>
                    <a:cubicBezTo>
                      <a:pt x="7" y="23"/>
                      <a:pt x="3" y="20"/>
                      <a:pt x="1" y="16"/>
                    </a:cubicBezTo>
                    <a:cubicBezTo>
                      <a:pt x="0" y="13"/>
                      <a:pt x="0" y="9"/>
                      <a:pt x="2" y="7"/>
                    </a:cubicBezTo>
                    <a:cubicBezTo>
                      <a:pt x="3" y="4"/>
                      <a:pt x="6" y="1"/>
                      <a:pt x="9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8" y="0"/>
                      <a:pt x="22" y="3"/>
                      <a:pt x="24" y="7"/>
                    </a:cubicBezTo>
                    <a:cubicBezTo>
                      <a:pt x="26" y="13"/>
                      <a:pt x="23" y="20"/>
                      <a:pt x="17" y="22"/>
                    </a:cubicBezTo>
                    <a:cubicBezTo>
                      <a:pt x="16" y="23"/>
                      <a:pt x="14" y="23"/>
                      <a:pt x="12" y="23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2" y="8"/>
                    </a:cubicBezTo>
                    <a:cubicBezTo>
                      <a:pt x="10" y="8"/>
                      <a:pt x="10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10" y="15"/>
                      <a:pt x="12" y="16"/>
                      <a:pt x="14" y="15"/>
                    </a:cubicBezTo>
                    <a:cubicBezTo>
                      <a:pt x="16" y="14"/>
                      <a:pt x="17" y="12"/>
                      <a:pt x="17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07" name="Freeform 454"/>
              <p:cNvSpPr>
                <a:spLocks noEditPoints="1"/>
              </p:cNvSpPr>
              <p:nvPr/>
            </p:nvSpPr>
            <p:spPr bwMode="auto">
              <a:xfrm>
                <a:off x="-5054600" y="3328988"/>
                <a:ext cx="57150" cy="52388"/>
              </a:xfrm>
              <a:custGeom>
                <a:avLst/>
                <a:gdLst>
                  <a:gd name="T0" fmla="*/ 12 w 26"/>
                  <a:gd name="T1" fmla="*/ 24 h 24"/>
                  <a:gd name="T2" fmla="*/ 1 w 26"/>
                  <a:gd name="T3" fmla="*/ 16 h 24"/>
                  <a:gd name="T4" fmla="*/ 2 w 26"/>
                  <a:gd name="T5" fmla="*/ 6 h 24"/>
                  <a:gd name="T6" fmla="*/ 9 w 26"/>
                  <a:gd name="T7" fmla="*/ 1 h 24"/>
                  <a:gd name="T8" fmla="*/ 18 w 26"/>
                  <a:gd name="T9" fmla="*/ 1 h 24"/>
                  <a:gd name="T10" fmla="*/ 24 w 26"/>
                  <a:gd name="T11" fmla="*/ 8 h 24"/>
                  <a:gd name="T12" fmla="*/ 17 w 26"/>
                  <a:gd name="T13" fmla="*/ 23 h 24"/>
                  <a:gd name="T14" fmla="*/ 12 w 26"/>
                  <a:gd name="T15" fmla="*/ 24 h 24"/>
                  <a:gd name="T16" fmla="*/ 13 w 26"/>
                  <a:gd name="T17" fmla="*/ 8 h 24"/>
                  <a:gd name="T18" fmla="*/ 12 w 26"/>
                  <a:gd name="T19" fmla="*/ 8 h 24"/>
                  <a:gd name="T20" fmla="*/ 9 w 26"/>
                  <a:gd name="T21" fmla="*/ 10 h 24"/>
                  <a:gd name="T22" fmla="*/ 9 w 26"/>
                  <a:gd name="T23" fmla="*/ 13 h 24"/>
                  <a:gd name="T24" fmla="*/ 14 w 26"/>
                  <a:gd name="T25" fmla="*/ 15 h 24"/>
                  <a:gd name="T26" fmla="*/ 17 w 26"/>
                  <a:gd name="T27" fmla="*/ 11 h 24"/>
                  <a:gd name="T28" fmla="*/ 15 w 26"/>
                  <a:gd name="T29" fmla="*/ 9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7" y="24"/>
                      <a:pt x="3" y="20"/>
                      <a:pt x="1" y="16"/>
                    </a:cubicBezTo>
                    <a:cubicBezTo>
                      <a:pt x="0" y="13"/>
                      <a:pt x="0" y="9"/>
                      <a:pt x="2" y="6"/>
                    </a:cubicBezTo>
                    <a:cubicBezTo>
                      <a:pt x="4" y="4"/>
                      <a:pt x="6" y="2"/>
                      <a:pt x="9" y="1"/>
                    </a:cubicBezTo>
                    <a:cubicBezTo>
                      <a:pt x="12" y="0"/>
                      <a:pt x="16" y="0"/>
                      <a:pt x="18" y="1"/>
                    </a:cubicBezTo>
                    <a:cubicBezTo>
                      <a:pt x="21" y="3"/>
                      <a:pt x="23" y="5"/>
                      <a:pt x="24" y="8"/>
                    </a:cubicBezTo>
                    <a:cubicBezTo>
                      <a:pt x="26" y="14"/>
                      <a:pt x="23" y="21"/>
                      <a:pt x="17" y="23"/>
                    </a:cubicBezTo>
                    <a:cubicBezTo>
                      <a:pt x="15" y="23"/>
                      <a:pt x="14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2" y="8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9" y="11"/>
                      <a:pt x="8" y="12"/>
                      <a:pt x="9" y="13"/>
                    </a:cubicBezTo>
                    <a:cubicBezTo>
                      <a:pt x="10" y="15"/>
                      <a:pt x="12" y="16"/>
                      <a:pt x="14" y="15"/>
                    </a:cubicBezTo>
                    <a:cubicBezTo>
                      <a:pt x="16" y="15"/>
                      <a:pt x="17" y="12"/>
                      <a:pt x="17" y="11"/>
                    </a:cubicBezTo>
                    <a:cubicBezTo>
                      <a:pt x="16" y="10"/>
                      <a:pt x="16" y="9"/>
                      <a:pt x="15" y="9"/>
                    </a:cubicBezTo>
                    <a:cubicBezTo>
                      <a:pt x="14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08" name="Freeform 455"/>
              <p:cNvSpPr>
                <a:spLocks noEditPoints="1"/>
              </p:cNvSpPr>
              <p:nvPr/>
            </p:nvSpPr>
            <p:spPr bwMode="auto">
              <a:xfrm>
                <a:off x="-5062538" y="3297238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1 w 26"/>
                  <a:gd name="T3" fmla="*/ 15 h 24"/>
                  <a:gd name="T4" fmla="*/ 0 w 26"/>
                  <a:gd name="T5" fmla="*/ 11 h 24"/>
                  <a:gd name="T6" fmla="*/ 2 w 26"/>
                  <a:gd name="T7" fmla="*/ 6 h 24"/>
                  <a:gd name="T8" fmla="*/ 10 w 26"/>
                  <a:gd name="T9" fmla="*/ 1 h 24"/>
                  <a:gd name="T10" fmla="*/ 19 w 26"/>
                  <a:gd name="T11" fmla="*/ 2 h 24"/>
                  <a:gd name="T12" fmla="*/ 22 w 26"/>
                  <a:gd name="T13" fmla="*/ 5 h 24"/>
                  <a:gd name="T14" fmla="*/ 24 w 26"/>
                  <a:gd name="T15" fmla="*/ 9 h 24"/>
                  <a:gd name="T16" fmla="*/ 16 w 26"/>
                  <a:gd name="T17" fmla="*/ 23 h 24"/>
                  <a:gd name="T18" fmla="*/ 12 w 26"/>
                  <a:gd name="T19" fmla="*/ 24 h 24"/>
                  <a:gd name="T20" fmla="*/ 13 w 26"/>
                  <a:gd name="T21" fmla="*/ 9 h 24"/>
                  <a:gd name="T22" fmla="*/ 12 w 26"/>
                  <a:gd name="T23" fmla="*/ 9 h 24"/>
                  <a:gd name="T24" fmla="*/ 9 w 26"/>
                  <a:gd name="T25" fmla="*/ 11 h 24"/>
                  <a:gd name="T26" fmla="*/ 8 w 26"/>
                  <a:gd name="T27" fmla="*/ 12 h 24"/>
                  <a:gd name="T28" fmla="*/ 9 w 26"/>
                  <a:gd name="T29" fmla="*/ 13 h 24"/>
                  <a:gd name="T30" fmla="*/ 13 w 26"/>
                  <a:gd name="T31" fmla="*/ 16 h 24"/>
                  <a:gd name="T32" fmla="*/ 16 w 26"/>
                  <a:gd name="T33" fmla="*/ 11 h 24"/>
                  <a:gd name="T34" fmla="*/ 16 w 26"/>
                  <a:gd name="T35" fmla="*/ 10 h 24"/>
                  <a:gd name="T36" fmla="*/ 15 w 26"/>
                  <a:gd name="T37" fmla="*/ 9 h 24"/>
                  <a:gd name="T38" fmla="*/ 13 w 26"/>
                  <a:gd name="T3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7" y="24"/>
                      <a:pt x="2" y="20"/>
                      <a:pt x="1" y="15"/>
                    </a:cubicBezTo>
                    <a:cubicBezTo>
                      <a:pt x="0" y="14"/>
                      <a:pt x="0" y="12"/>
                      <a:pt x="0" y="11"/>
                    </a:cubicBezTo>
                    <a:cubicBezTo>
                      <a:pt x="1" y="9"/>
                      <a:pt x="1" y="8"/>
                      <a:pt x="2" y="6"/>
                    </a:cubicBezTo>
                    <a:cubicBezTo>
                      <a:pt x="4" y="3"/>
                      <a:pt x="7" y="2"/>
                      <a:pt x="10" y="1"/>
                    </a:cubicBezTo>
                    <a:cubicBezTo>
                      <a:pt x="13" y="0"/>
                      <a:pt x="16" y="1"/>
                      <a:pt x="19" y="2"/>
                    </a:cubicBezTo>
                    <a:cubicBezTo>
                      <a:pt x="20" y="3"/>
                      <a:pt x="21" y="4"/>
                      <a:pt x="22" y="5"/>
                    </a:cubicBezTo>
                    <a:cubicBezTo>
                      <a:pt x="23" y="6"/>
                      <a:pt x="24" y="7"/>
                      <a:pt x="24" y="9"/>
                    </a:cubicBezTo>
                    <a:cubicBezTo>
                      <a:pt x="26" y="15"/>
                      <a:pt x="22" y="22"/>
                      <a:pt x="16" y="23"/>
                    </a:cubicBezTo>
                    <a:cubicBezTo>
                      <a:pt x="15" y="24"/>
                      <a:pt x="13" y="24"/>
                      <a:pt x="12" y="24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10" y="10"/>
                      <a:pt x="9" y="11"/>
                    </a:cubicBezTo>
                    <a:cubicBezTo>
                      <a:pt x="9" y="11"/>
                      <a:pt x="8" y="11"/>
                      <a:pt x="8" y="12"/>
                    </a:cubicBezTo>
                    <a:cubicBezTo>
                      <a:pt x="8" y="12"/>
                      <a:pt x="8" y="13"/>
                      <a:pt x="9" y="13"/>
                    </a:cubicBezTo>
                    <a:cubicBezTo>
                      <a:pt x="9" y="15"/>
                      <a:pt x="11" y="16"/>
                      <a:pt x="13" y="16"/>
                    </a:cubicBezTo>
                    <a:cubicBezTo>
                      <a:pt x="16" y="15"/>
                      <a:pt x="17" y="13"/>
                      <a:pt x="16" y="11"/>
                    </a:cubicBezTo>
                    <a:cubicBezTo>
                      <a:pt x="16" y="11"/>
                      <a:pt x="16" y="10"/>
                      <a:pt x="16" y="10"/>
                    </a:cubicBezTo>
                    <a:cubicBezTo>
                      <a:pt x="15" y="10"/>
                      <a:pt x="15" y="9"/>
                      <a:pt x="15" y="9"/>
                    </a:cubicBezTo>
                    <a:cubicBezTo>
                      <a:pt x="14" y="9"/>
                      <a:pt x="13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09" name="Freeform 456"/>
              <p:cNvSpPr>
                <a:spLocks noEditPoints="1"/>
              </p:cNvSpPr>
              <p:nvPr/>
            </p:nvSpPr>
            <p:spPr bwMode="auto">
              <a:xfrm>
                <a:off x="-5070475" y="3267075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1 w 26"/>
                  <a:gd name="T3" fmla="*/ 14 h 23"/>
                  <a:gd name="T4" fmla="*/ 2 w 26"/>
                  <a:gd name="T5" fmla="*/ 5 h 23"/>
                  <a:gd name="T6" fmla="*/ 11 w 26"/>
                  <a:gd name="T7" fmla="*/ 0 h 23"/>
                  <a:gd name="T8" fmla="*/ 13 w 26"/>
                  <a:gd name="T9" fmla="*/ 0 h 23"/>
                  <a:gd name="T10" fmla="*/ 25 w 26"/>
                  <a:gd name="T11" fmla="*/ 9 h 23"/>
                  <a:gd name="T12" fmla="*/ 16 w 26"/>
                  <a:gd name="T13" fmla="*/ 23 h 23"/>
                  <a:gd name="T14" fmla="*/ 13 w 26"/>
                  <a:gd name="T15" fmla="*/ 23 h 23"/>
                  <a:gd name="T16" fmla="*/ 13 w 26"/>
                  <a:gd name="T17" fmla="*/ 8 h 23"/>
                  <a:gd name="T18" fmla="*/ 12 w 26"/>
                  <a:gd name="T19" fmla="*/ 8 h 23"/>
                  <a:gd name="T20" fmla="*/ 9 w 26"/>
                  <a:gd name="T21" fmla="*/ 10 h 23"/>
                  <a:gd name="T22" fmla="*/ 9 w 26"/>
                  <a:gd name="T23" fmla="*/ 12 h 23"/>
                  <a:gd name="T24" fmla="*/ 14 w 26"/>
                  <a:gd name="T25" fmla="*/ 15 h 23"/>
                  <a:gd name="T26" fmla="*/ 17 w 26"/>
                  <a:gd name="T27" fmla="*/ 10 h 23"/>
                  <a:gd name="T28" fmla="*/ 13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7" y="23"/>
                      <a:pt x="2" y="19"/>
                      <a:pt x="1" y="14"/>
                    </a:cubicBezTo>
                    <a:cubicBezTo>
                      <a:pt x="0" y="11"/>
                      <a:pt x="1" y="8"/>
                      <a:pt x="2" y="5"/>
                    </a:cubicBezTo>
                    <a:cubicBezTo>
                      <a:pt x="4" y="2"/>
                      <a:pt x="7" y="0"/>
                      <a:pt x="11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9" y="0"/>
                      <a:pt x="23" y="3"/>
                      <a:pt x="25" y="9"/>
                    </a:cubicBezTo>
                    <a:cubicBezTo>
                      <a:pt x="26" y="15"/>
                      <a:pt x="22" y="21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10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4"/>
                      <a:pt x="11" y="15"/>
                      <a:pt x="14" y="15"/>
                    </a:cubicBezTo>
                    <a:cubicBezTo>
                      <a:pt x="16" y="14"/>
                      <a:pt x="17" y="12"/>
                      <a:pt x="17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10" name="Freeform 457"/>
              <p:cNvSpPr>
                <a:spLocks noEditPoints="1"/>
              </p:cNvSpPr>
              <p:nvPr/>
            </p:nvSpPr>
            <p:spPr bwMode="auto">
              <a:xfrm>
                <a:off x="-5068888" y="3387725"/>
                <a:ext cx="55563" cy="53975"/>
              </a:xfrm>
              <a:custGeom>
                <a:avLst/>
                <a:gdLst>
                  <a:gd name="T0" fmla="*/ 12 w 26"/>
                  <a:gd name="T1" fmla="*/ 25 h 25"/>
                  <a:gd name="T2" fmla="*/ 1 w 26"/>
                  <a:gd name="T3" fmla="*/ 17 h 25"/>
                  <a:gd name="T4" fmla="*/ 1 w 26"/>
                  <a:gd name="T5" fmla="*/ 7 h 25"/>
                  <a:gd name="T6" fmla="*/ 8 w 26"/>
                  <a:gd name="T7" fmla="*/ 1 h 25"/>
                  <a:gd name="T8" fmla="*/ 12 w 26"/>
                  <a:gd name="T9" fmla="*/ 0 h 25"/>
                  <a:gd name="T10" fmla="*/ 24 w 26"/>
                  <a:gd name="T11" fmla="*/ 8 h 25"/>
                  <a:gd name="T12" fmla="*/ 17 w 26"/>
                  <a:gd name="T13" fmla="*/ 24 h 25"/>
                  <a:gd name="T14" fmla="*/ 12 w 26"/>
                  <a:gd name="T15" fmla="*/ 25 h 25"/>
                  <a:gd name="T16" fmla="*/ 12 w 26"/>
                  <a:gd name="T17" fmla="*/ 9 h 25"/>
                  <a:gd name="T18" fmla="*/ 11 w 26"/>
                  <a:gd name="T19" fmla="*/ 9 h 25"/>
                  <a:gd name="T20" fmla="*/ 9 w 26"/>
                  <a:gd name="T21" fmla="*/ 11 h 25"/>
                  <a:gd name="T22" fmla="*/ 9 w 26"/>
                  <a:gd name="T23" fmla="*/ 14 h 25"/>
                  <a:gd name="T24" fmla="*/ 14 w 26"/>
                  <a:gd name="T25" fmla="*/ 16 h 25"/>
                  <a:gd name="T26" fmla="*/ 16 w 26"/>
                  <a:gd name="T27" fmla="*/ 11 h 25"/>
                  <a:gd name="T28" fmla="*/ 12 w 26"/>
                  <a:gd name="T29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2" y="25"/>
                    </a:moveTo>
                    <a:cubicBezTo>
                      <a:pt x="7" y="25"/>
                      <a:pt x="3" y="22"/>
                      <a:pt x="1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3" y="5"/>
                      <a:pt x="5" y="2"/>
                      <a:pt x="8" y="1"/>
                    </a:cubicBezTo>
                    <a:cubicBezTo>
                      <a:pt x="9" y="1"/>
                      <a:pt x="11" y="0"/>
                      <a:pt x="12" y="0"/>
                    </a:cubicBezTo>
                    <a:cubicBezTo>
                      <a:pt x="17" y="0"/>
                      <a:pt x="22" y="3"/>
                      <a:pt x="24" y="8"/>
                    </a:cubicBezTo>
                    <a:cubicBezTo>
                      <a:pt x="26" y="14"/>
                      <a:pt x="23" y="21"/>
                      <a:pt x="17" y="24"/>
                    </a:cubicBezTo>
                    <a:cubicBezTo>
                      <a:pt x="15" y="24"/>
                      <a:pt x="14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1" y="9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6"/>
                      <a:pt x="12" y="17"/>
                      <a:pt x="14" y="16"/>
                    </a:cubicBezTo>
                    <a:cubicBezTo>
                      <a:pt x="16" y="15"/>
                      <a:pt x="17" y="13"/>
                      <a:pt x="16" y="11"/>
                    </a:cubicBezTo>
                    <a:cubicBezTo>
                      <a:pt x="16" y="10"/>
                      <a:pt x="14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11" name="Freeform 458"/>
              <p:cNvSpPr>
                <a:spLocks noEditPoints="1"/>
              </p:cNvSpPr>
              <p:nvPr/>
            </p:nvSpPr>
            <p:spPr bwMode="auto">
              <a:xfrm>
                <a:off x="-5081588" y="3355975"/>
                <a:ext cx="55563" cy="52388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6 h 25"/>
                  <a:gd name="T4" fmla="*/ 2 w 26"/>
                  <a:gd name="T5" fmla="*/ 7 h 25"/>
                  <a:gd name="T6" fmla="*/ 9 w 26"/>
                  <a:gd name="T7" fmla="*/ 1 h 25"/>
                  <a:gd name="T8" fmla="*/ 13 w 26"/>
                  <a:gd name="T9" fmla="*/ 0 h 25"/>
                  <a:gd name="T10" fmla="*/ 24 w 26"/>
                  <a:gd name="T11" fmla="*/ 8 h 25"/>
                  <a:gd name="T12" fmla="*/ 17 w 26"/>
                  <a:gd name="T13" fmla="*/ 24 h 25"/>
                  <a:gd name="T14" fmla="*/ 13 w 26"/>
                  <a:gd name="T15" fmla="*/ 25 h 25"/>
                  <a:gd name="T16" fmla="*/ 13 w 26"/>
                  <a:gd name="T17" fmla="*/ 8 h 25"/>
                  <a:gd name="T18" fmla="*/ 12 w 26"/>
                  <a:gd name="T19" fmla="*/ 9 h 25"/>
                  <a:gd name="T20" fmla="*/ 9 w 26"/>
                  <a:gd name="T21" fmla="*/ 11 h 25"/>
                  <a:gd name="T22" fmla="*/ 9 w 26"/>
                  <a:gd name="T23" fmla="*/ 14 h 25"/>
                  <a:gd name="T24" fmla="*/ 14 w 26"/>
                  <a:gd name="T25" fmla="*/ 16 h 25"/>
                  <a:gd name="T26" fmla="*/ 17 w 26"/>
                  <a:gd name="T27" fmla="*/ 11 h 25"/>
                  <a:gd name="T28" fmla="*/ 13 w 26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8" y="25"/>
                      <a:pt x="3" y="21"/>
                      <a:pt x="1" y="16"/>
                    </a:cubicBezTo>
                    <a:cubicBezTo>
                      <a:pt x="0" y="13"/>
                      <a:pt x="1" y="10"/>
                      <a:pt x="2" y="7"/>
                    </a:cubicBezTo>
                    <a:cubicBezTo>
                      <a:pt x="3" y="4"/>
                      <a:pt x="6" y="2"/>
                      <a:pt x="9" y="1"/>
                    </a:cubicBezTo>
                    <a:cubicBezTo>
                      <a:pt x="10" y="1"/>
                      <a:pt x="12" y="0"/>
                      <a:pt x="13" y="0"/>
                    </a:cubicBezTo>
                    <a:cubicBezTo>
                      <a:pt x="18" y="0"/>
                      <a:pt x="23" y="4"/>
                      <a:pt x="24" y="8"/>
                    </a:cubicBezTo>
                    <a:cubicBezTo>
                      <a:pt x="26" y="15"/>
                      <a:pt x="23" y="21"/>
                      <a:pt x="17" y="24"/>
                    </a:cubicBezTo>
                    <a:cubicBezTo>
                      <a:pt x="16" y="24"/>
                      <a:pt x="14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9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6"/>
                      <a:pt x="12" y="17"/>
                      <a:pt x="14" y="16"/>
                    </a:cubicBezTo>
                    <a:cubicBezTo>
                      <a:pt x="16" y="15"/>
                      <a:pt x="17" y="13"/>
                      <a:pt x="17" y="11"/>
                    </a:cubicBezTo>
                    <a:cubicBezTo>
                      <a:pt x="16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12" name="Freeform 459"/>
              <p:cNvSpPr>
                <a:spLocks noEditPoints="1"/>
              </p:cNvSpPr>
              <p:nvPr/>
            </p:nvSpPr>
            <p:spPr bwMode="auto">
              <a:xfrm>
                <a:off x="-5092700" y="3322638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7 w 26"/>
                  <a:gd name="T3" fmla="*/ 23 h 24"/>
                  <a:gd name="T4" fmla="*/ 1 w 26"/>
                  <a:gd name="T5" fmla="*/ 15 h 24"/>
                  <a:gd name="T6" fmla="*/ 2 w 26"/>
                  <a:gd name="T7" fmla="*/ 6 h 24"/>
                  <a:gd name="T8" fmla="*/ 10 w 26"/>
                  <a:gd name="T9" fmla="*/ 0 h 24"/>
                  <a:gd name="T10" fmla="*/ 13 w 26"/>
                  <a:gd name="T11" fmla="*/ 0 h 24"/>
                  <a:gd name="T12" fmla="*/ 25 w 26"/>
                  <a:gd name="T13" fmla="*/ 9 h 24"/>
                  <a:gd name="T14" fmla="*/ 24 w 26"/>
                  <a:gd name="T15" fmla="*/ 18 h 24"/>
                  <a:gd name="T16" fmla="*/ 17 w 26"/>
                  <a:gd name="T17" fmla="*/ 24 h 24"/>
                  <a:gd name="T18" fmla="*/ 13 w 26"/>
                  <a:gd name="T19" fmla="*/ 24 h 24"/>
                  <a:gd name="T20" fmla="*/ 13 w 26"/>
                  <a:gd name="T21" fmla="*/ 8 h 24"/>
                  <a:gd name="T22" fmla="*/ 12 w 26"/>
                  <a:gd name="T23" fmla="*/ 8 h 24"/>
                  <a:gd name="T24" fmla="*/ 9 w 26"/>
                  <a:gd name="T25" fmla="*/ 10 h 24"/>
                  <a:gd name="T26" fmla="*/ 9 w 26"/>
                  <a:gd name="T27" fmla="*/ 13 h 24"/>
                  <a:gd name="T28" fmla="*/ 11 w 26"/>
                  <a:gd name="T29" fmla="*/ 16 h 24"/>
                  <a:gd name="T30" fmla="*/ 14 w 26"/>
                  <a:gd name="T31" fmla="*/ 16 h 24"/>
                  <a:gd name="T32" fmla="*/ 16 w 26"/>
                  <a:gd name="T33" fmla="*/ 14 h 24"/>
                  <a:gd name="T34" fmla="*/ 17 w 26"/>
                  <a:gd name="T35" fmla="*/ 11 h 24"/>
                  <a:gd name="T36" fmla="*/ 13 w 26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1" y="24"/>
                      <a:pt x="9" y="24"/>
                      <a:pt x="7" y="23"/>
                    </a:cubicBezTo>
                    <a:cubicBezTo>
                      <a:pt x="4" y="21"/>
                      <a:pt x="2" y="19"/>
                      <a:pt x="1" y="15"/>
                    </a:cubicBezTo>
                    <a:cubicBezTo>
                      <a:pt x="0" y="12"/>
                      <a:pt x="1" y="9"/>
                      <a:pt x="2" y="6"/>
                    </a:cubicBezTo>
                    <a:cubicBezTo>
                      <a:pt x="4" y="3"/>
                      <a:pt x="7" y="1"/>
                      <a:pt x="10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8" y="0"/>
                      <a:pt x="23" y="4"/>
                      <a:pt x="25" y="9"/>
                    </a:cubicBezTo>
                    <a:cubicBezTo>
                      <a:pt x="26" y="12"/>
                      <a:pt x="25" y="15"/>
                      <a:pt x="24" y="18"/>
                    </a:cubicBezTo>
                    <a:cubicBezTo>
                      <a:pt x="22" y="21"/>
                      <a:pt x="20" y="23"/>
                      <a:pt x="17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2" y="8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10" y="15"/>
                      <a:pt x="11" y="16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5" y="16"/>
                      <a:pt x="16" y="15"/>
                      <a:pt x="16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13" name="Freeform 460"/>
              <p:cNvSpPr>
                <a:spLocks noEditPoints="1"/>
              </p:cNvSpPr>
              <p:nvPr/>
            </p:nvSpPr>
            <p:spPr bwMode="auto">
              <a:xfrm>
                <a:off x="-5100638" y="3290888"/>
                <a:ext cx="52388" cy="50800"/>
              </a:xfrm>
              <a:custGeom>
                <a:avLst/>
                <a:gdLst>
                  <a:gd name="T0" fmla="*/ 13 w 25"/>
                  <a:gd name="T1" fmla="*/ 24 h 24"/>
                  <a:gd name="T2" fmla="*/ 7 w 25"/>
                  <a:gd name="T3" fmla="*/ 22 h 24"/>
                  <a:gd name="T4" fmla="*/ 1 w 25"/>
                  <a:gd name="T5" fmla="*/ 14 h 24"/>
                  <a:gd name="T6" fmla="*/ 3 w 25"/>
                  <a:gd name="T7" fmla="*/ 5 h 24"/>
                  <a:gd name="T8" fmla="*/ 10 w 25"/>
                  <a:gd name="T9" fmla="*/ 0 h 24"/>
                  <a:gd name="T10" fmla="*/ 13 w 25"/>
                  <a:gd name="T11" fmla="*/ 0 h 24"/>
                  <a:gd name="T12" fmla="*/ 25 w 25"/>
                  <a:gd name="T13" fmla="*/ 9 h 24"/>
                  <a:gd name="T14" fmla="*/ 23 w 25"/>
                  <a:gd name="T15" fmla="*/ 18 h 24"/>
                  <a:gd name="T16" fmla="*/ 16 w 25"/>
                  <a:gd name="T17" fmla="*/ 23 h 24"/>
                  <a:gd name="T18" fmla="*/ 13 w 25"/>
                  <a:gd name="T19" fmla="*/ 24 h 24"/>
                  <a:gd name="T20" fmla="*/ 13 w 25"/>
                  <a:gd name="T21" fmla="*/ 8 h 24"/>
                  <a:gd name="T22" fmla="*/ 12 w 25"/>
                  <a:gd name="T23" fmla="*/ 8 h 24"/>
                  <a:gd name="T24" fmla="*/ 9 w 25"/>
                  <a:gd name="T25" fmla="*/ 9 h 24"/>
                  <a:gd name="T26" fmla="*/ 9 w 25"/>
                  <a:gd name="T27" fmla="*/ 13 h 24"/>
                  <a:gd name="T28" fmla="*/ 11 w 25"/>
                  <a:gd name="T29" fmla="*/ 15 h 24"/>
                  <a:gd name="T30" fmla="*/ 14 w 25"/>
                  <a:gd name="T31" fmla="*/ 15 h 24"/>
                  <a:gd name="T32" fmla="*/ 16 w 25"/>
                  <a:gd name="T33" fmla="*/ 14 h 24"/>
                  <a:gd name="T34" fmla="*/ 17 w 25"/>
                  <a:gd name="T35" fmla="*/ 11 h 24"/>
                  <a:gd name="T36" fmla="*/ 13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8" y="23"/>
                      <a:pt x="7" y="22"/>
                    </a:cubicBezTo>
                    <a:cubicBezTo>
                      <a:pt x="4" y="20"/>
                      <a:pt x="2" y="18"/>
                      <a:pt x="1" y="14"/>
                    </a:cubicBezTo>
                    <a:cubicBezTo>
                      <a:pt x="0" y="11"/>
                      <a:pt x="1" y="8"/>
                      <a:pt x="3" y="5"/>
                    </a:cubicBezTo>
                    <a:cubicBezTo>
                      <a:pt x="4" y="2"/>
                      <a:pt x="7" y="0"/>
                      <a:pt x="10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9" y="0"/>
                      <a:pt x="23" y="3"/>
                      <a:pt x="25" y="9"/>
                    </a:cubicBezTo>
                    <a:cubicBezTo>
                      <a:pt x="25" y="12"/>
                      <a:pt x="25" y="15"/>
                      <a:pt x="23" y="18"/>
                    </a:cubicBezTo>
                    <a:cubicBezTo>
                      <a:pt x="22" y="20"/>
                      <a:pt x="19" y="22"/>
                      <a:pt x="16" y="23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9"/>
                    </a:cubicBezTo>
                    <a:cubicBezTo>
                      <a:pt x="9" y="10"/>
                      <a:pt x="9" y="11"/>
                      <a:pt x="9" y="13"/>
                    </a:cubicBezTo>
                    <a:cubicBezTo>
                      <a:pt x="9" y="13"/>
                      <a:pt x="10" y="14"/>
                      <a:pt x="11" y="15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5"/>
                      <a:pt x="16" y="15"/>
                      <a:pt x="16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14" name="Freeform 461"/>
              <p:cNvSpPr>
                <a:spLocks noEditPoints="1"/>
              </p:cNvSpPr>
              <p:nvPr/>
            </p:nvSpPr>
            <p:spPr bwMode="auto">
              <a:xfrm>
                <a:off x="-5108575" y="3382963"/>
                <a:ext cx="57150" cy="53975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7 h 25"/>
                  <a:gd name="T4" fmla="*/ 1 w 26"/>
                  <a:gd name="T5" fmla="*/ 7 h 25"/>
                  <a:gd name="T6" fmla="*/ 8 w 26"/>
                  <a:gd name="T7" fmla="*/ 1 h 25"/>
                  <a:gd name="T8" fmla="*/ 12 w 26"/>
                  <a:gd name="T9" fmla="*/ 0 h 25"/>
                  <a:gd name="T10" fmla="*/ 24 w 26"/>
                  <a:gd name="T11" fmla="*/ 8 h 25"/>
                  <a:gd name="T12" fmla="*/ 17 w 26"/>
                  <a:gd name="T13" fmla="*/ 24 h 25"/>
                  <a:gd name="T14" fmla="*/ 13 w 26"/>
                  <a:gd name="T15" fmla="*/ 25 h 25"/>
                  <a:gd name="T16" fmla="*/ 12 w 26"/>
                  <a:gd name="T17" fmla="*/ 8 h 25"/>
                  <a:gd name="T18" fmla="*/ 11 w 26"/>
                  <a:gd name="T19" fmla="*/ 9 h 25"/>
                  <a:gd name="T20" fmla="*/ 9 w 26"/>
                  <a:gd name="T21" fmla="*/ 11 h 25"/>
                  <a:gd name="T22" fmla="*/ 9 w 26"/>
                  <a:gd name="T23" fmla="*/ 14 h 25"/>
                  <a:gd name="T24" fmla="*/ 14 w 26"/>
                  <a:gd name="T25" fmla="*/ 17 h 25"/>
                  <a:gd name="T26" fmla="*/ 16 w 26"/>
                  <a:gd name="T27" fmla="*/ 11 h 25"/>
                  <a:gd name="T28" fmla="*/ 12 w 26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8" y="25"/>
                      <a:pt x="3" y="22"/>
                      <a:pt x="1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3" y="4"/>
                      <a:pt x="5" y="2"/>
                      <a:pt x="8" y="1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7" y="0"/>
                      <a:pt x="22" y="4"/>
                      <a:pt x="24" y="8"/>
                    </a:cubicBezTo>
                    <a:cubicBezTo>
                      <a:pt x="26" y="15"/>
                      <a:pt x="23" y="22"/>
                      <a:pt x="17" y="24"/>
                    </a:cubicBezTo>
                    <a:cubicBezTo>
                      <a:pt x="16" y="25"/>
                      <a:pt x="14" y="25"/>
                      <a:pt x="13" y="25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6"/>
                      <a:pt x="12" y="18"/>
                      <a:pt x="14" y="17"/>
                    </a:cubicBezTo>
                    <a:cubicBezTo>
                      <a:pt x="16" y="16"/>
                      <a:pt x="17" y="13"/>
                      <a:pt x="16" y="11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15" name="Freeform 462"/>
              <p:cNvSpPr>
                <a:spLocks noEditPoints="1"/>
              </p:cNvSpPr>
              <p:nvPr/>
            </p:nvSpPr>
            <p:spPr bwMode="auto">
              <a:xfrm>
                <a:off x="-5181600" y="3346450"/>
                <a:ext cx="87313" cy="85725"/>
              </a:xfrm>
              <a:custGeom>
                <a:avLst/>
                <a:gdLst>
                  <a:gd name="T0" fmla="*/ 20 w 40"/>
                  <a:gd name="T1" fmla="*/ 40 h 40"/>
                  <a:gd name="T2" fmla="*/ 2 w 40"/>
                  <a:gd name="T3" fmla="*/ 26 h 40"/>
                  <a:gd name="T4" fmla="*/ 1 w 40"/>
                  <a:gd name="T5" fmla="*/ 18 h 40"/>
                  <a:gd name="T6" fmla="*/ 2 w 40"/>
                  <a:gd name="T7" fmla="*/ 11 h 40"/>
                  <a:gd name="T8" fmla="*/ 14 w 40"/>
                  <a:gd name="T9" fmla="*/ 2 h 40"/>
                  <a:gd name="T10" fmla="*/ 28 w 40"/>
                  <a:gd name="T11" fmla="*/ 4 h 40"/>
                  <a:gd name="T12" fmla="*/ 33 w 40"/>
                  <a:gd name="T13" fmla="*/ 9 h 40"/>
                  <a:gd name="T14" fmla="*/ 36 w 40"/>
                  <a:gd name="T15" fmla="*/ 15 h 40"/>
                  <a:gd name="T16" fmla="*/ 25 w 40"/>
                  <a:gd name="T17" fmla="*/ 39 h 40"/>
                  <a:gd name="T18" fmla="*/ 20 w 40"/>
                  <a:gd name="T19" fmla="*/ 40 h 40"/>
                  <a:gd name="T20" fmla="*/ 18 w 40"/>
                  <a:gd name="T21" fmla="*/ 9 h 40"/>
                  <a:gd name="T22" fmla="*/ 16 w 40"/>
                  <a:gd name="T23" fmla="*/ 9 h 40"/>
                  <a:gd name="T24" fmla="*/ 10 w 40"/>
                  <a:gd name="T25" fmla="*/ 14 h 40"/>
                  <a:gd name="T26" fmla="*/ 9 w 40"/>
                  <a:gd name="T27" fmla="*/ 19 h 40"/>
                  <a:gd name="T28" fmla="*/ 9 w 40"/>
                  <a:gd name="T29" fmla="*/ 24 h 40"/>
                  <a:gd name="T30" fmla="*/ 20 w 40"/>
                  <a:gd name="T31" fmla="*/ 32 h 40"/>
                  <a:gd name="T32" fmla="*/ 23 w 40"/>
                  <a:gd name="T33" fmla="*/ 32 h 40"/>
                  <a:gd name="T34" fmla="*/ 29 w 40"/>
                  <a:gd name="T35" fmla="*/ 18 h 40"/>
                  <a:gd name="T36" fmla="*/ 27 w 40"/>
                  <a:gd name="T37" fmla="*/ 13 h 40"/>
                  <a:gd name="T38" fmla="*/ 23 w 40"/>
                  <a:gd name="T39" fmla="*/ 11 h 40"/>
                  <a:gd name="T40" fmla="*/ 18 w 40"/>
                  <a:gd name="T41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12" y="40"/>
                      <a:pt x="4" y="35"/>
                      <a:pt x="2" y="26"/>
                    </a:cubicBezTo>
                    <a:cubicBezTo>
                      <a:pt x="1" y="24"/>
                      <a:pt x="0" y="21"/>
                      <a:pt x="1" y="18"/>
                    </a:cubicBezTo>
                    <a:cubicBezTo>
                      <a:pt x="1" y="16"/>
                      <a:pt x="1" y="13"/>
                      <a:pt x="2" y="11"/>
                    </a:cubicBezTo>
                    <a:cubicBezTo>
                      <a:pt x="5" y="6"/>
                      <a:pt x="9" y="3"/>
                      <a:pt x="14" y="2"/>
                    </a:cubicBezTo>
                    <a:cubicBezTo>
                      <a:pt x="18" y="0"/>
                      <a:pt x="23" y="1"/>
                      <a:pt x="28" y="4"/>
                    </a:cubicBezTo>
                    <a:cubicBezTo>
                      <a:pt x="30" y="5"/>
                      <a:pt x="32" y="7"/>
                      <a:pt x="33" y="9"/>
                    </a:cubicBezTo>
                    <a:cubicBezTo>
                      <a:pt x="34" y="10"/>
                      <a:pt x="35" y="12"/>
                      <a:pt x="36" y="15"/>
                    </a:cubicBezTo>
                    <a:cubicBezTo>
                      <a:pt x="40" y="25"/>
                      <a:pt x="35" y="36"/>
                      <a:pt x="25" y="39"/>
                    </a:cubicBezTo>
                    <a:cubicBezTo>
                      <a:pt x="24" y="40"/>
                      <a:pt x="22" y="40"/>
                      <a:pt x="20" y="40"/>
                    </a:cubicBezTo>
                    <a:close/>
                    <a:moveTo>
                      <a:pt x="18" y="9"/>
                    </a:moveTo>
                    <a:cubicBezTo>
                      <a:pt x="17" y="9"/>
                      <a:pt x="16" y="9"/>
                      <a:pt x="16" y="9"/>
                    </a:cubicBezTo>
                    <a:cubicBezTo>
                      <a:pt x="13" y="10"/>
                      <a:pt x="11" y="12"/>
                      <a:pt x="10" y="14"/>
                    </a:cubicBezTo>
                    <a:cubicBezTo>
                      <a:pt x="9" y="16"/>
                      <a:pt x="9" y="17"/>
                      <a:pt x="9" y="19"/>
                    </a:cubicBezTo>
                    <a:cubicBezTo>
                      <a:pt x="9" y="21"/>
                      <a:pt x="9" y="22"/>
                      <a:pt x="9" y="24"/>
                    </a:cubicBezTo>
                    <a:cubicBezTo>
                      <a:pt x="11" y="29"/>
                      <a:pt x="15" y="32"/>
                      <a:pt x="20" y="32"/>
                    </a:cubicBezTo>
                    <a:cubicBezTo>
                      <a:pt x="21" y="32"/>
                      <a:pt x="22" y="32"/>
                      <a:pt x="23" y="32"/>
                    </a:cubicBezTo>
                    <a:cubicBezTo>
                      <a:pt x="28" y="30"/>
                      <a:pt x="31" y="23"/>
                      <a:pt x="29" y="18"/>
                    </a:cubicBezTo>
                    <a:cubicBezTo>
                      <a:pt x="28" y="16"/>
                      <a:pt x="27" y="15"/>
                      <a:pt x="27" y="13"/>
                    </a:cubicBezTo>
                    <a:cubicBezTo>
                      <a:pt x="26" y="12"/>
                      <a:pt x="25" y="11"/>
                      <a:pt x="23" y="11"/>
                    </a:cubicBezTo>
                    <a:cubicBezTo>
                      <a:pt x="22" y="10"/>
                      <a:pt x="20" y="9"/>
                      <a:pt x="1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16" name="Freeform 463"/>
              <p:cNvSpPr>
                <a:spLocks noEditPoints="1"/>
              </p:cNvSpPr>
              <p:nvPr/>
            </p:nvSpPr>
            <p:spPr bwMode="auto">
              <a:xfrm>
                <a:off x="-5121275" y="3349625"/>
                <a:ext cx="58738" cy="52388"/>
              </a:xfrm>
              <a:custGeom>
                <a:avLst/>
                <a:gdLst>
                  <a:gd name="T0" fmla="*/ 13 w 27"/>
                  <a:gd name="T1" fmla="*/ 25 h 25"/>
                  <a:gd name="T2" fmla="*/ 1 w 27"/>
                  <a:gd name="T3" fmla="*/ 16 h 25"/>
                  <a:gd name="T4" fmla="*/ 2 w 27"/>
                  <a:gd name="T5" fmla="*/ 7 h 25"/>
                  <a:gd name="T6" fmla="*/ 9 w 27"/>
                  <a:gd name="T7" fmla="*/ 1 h 25"/>
                  <a:gd name="T8" fmla="*/ 19 w 27"/>
                  <a:gd name="T9" fmla="*/ 2 h 25"/>
                  <a:gd name="T10" fmla="*/ 24 w 27"/>
                  <a:gd name="T11" fmla="*/ 9 h 25"/>
                  <a:gd name="T12" fmla="*/ 17 w 27"/>
                  <a:gd name="T13" fmla="*/ 24 h 25"/>
                  <a:gd name="T14" fmla="*/ 13 w 27"/>
                  <a:gd name="T15" fmla="*/ 25 h 25"/>
                  <a:gd name="T16" fmla="*/ 13 w 27"/>
                  <a:gd name="T17" fmla="*/ 8 h 25"/>
                  <a:gd name="T18" fmla="*/ 12 w 27"/>
                  <a:gd name="T19" fmla="*/ 9 h 25"/>
                  <a:gd name="T20" fmla="*/ 9 w 27"/>
                  <a:gd name="T21" fmla="*/ 11 h 25"/>
                  <a:gd name="T22" fmla="*/ 9 w 27"/>
                  <a:gd name="T23" fmla="*/ 14 h 25"/>
                  <a:gd name="T24" fmla="*/ 14 w 27"/>
                  <a:gd name="T25" fmla="*/ 17 h 25"/>
                  <a:gd name="T26" fmla="*/ 17 w 27"/>
                  <a:gd name="T27" fmla="*/ 12 h 25"/>
                  <a:gd name="T28" fmla="*/ 15 w 27"/>
                  <a:gd name="T29" fmla="*/ 9 h 25"/>
                  <a:gd name="T30" fmla="*/ 13 w 27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5">
                    <a:moveTo>
                      <a:pt x="13" y="25"/>
                    </a:moveTo>
                    <a:cubicBezTo>
                      <a:pt x="8" y="25"/>
                      <a:pt x="3" y="22"/>
                      <a:pt x="1" y="16"/>
                    </a:cubicBezTo>
                    <a:cubicBezTo>
                      <a:pt x="0" y="13"/>
                      <a:pt x="0" y="10"/>
                      <a:pt x="2" y="7"/>
                    </a:cubicBezTo>
                    <a:cubicBezTo>
                      <a:pt x="4" y="4"/>
                      <a:pt x="6" y="2"/>
                      <a:pt x="9" y="1"/>
                    </a:cubicBezTo>
                    <a:cubicBezTo>
                      <a:pt x="12" y="0"/>
                      <a:pt x="16" y="0"/>
                      <a:pt x="19" y="2"/>
                    </a:cubicBezTo>
                    <a:cubicBezTo>
                      <a:pt x="21" y="3"/>
                      <a:pt x="23" y="6"/>
                      <a:pt x="24" y="9"/>
                    </a:cubicBezTo>
                    <a:cubicBezTo>
                      <a:pt x="27" y="15"/>
                      <a:pt x="23" y="22"/>
                      <a:pt x="17" y="24"/>
                    </a:cubicBezTo>
                    <a:cubicBezTo>
                      <a:pt x="16" y="25"/>
                      <a:pt x="14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6"/>
                      <a:pt x="12" y="18"/>
                      <a:pt x="14" y="17"/>
                    </a:cubicBezTo>
                    <a:cubicBezTo>
                      <a:pt x="16" y="16"/>
                      <a:pt x="17" y="14"/>
                      <a:pt x="17" y="12"/>
                    </a:cubicBezTo>
                    <a:cubicBezTo>
                      <a:pt x="16" y="11"/>
                      <a:pt x="16" y="10"/>
                      <a:pt x="15" y="9"/>
                    </a:cubicBezTo>
                    <a:cubicBezTo>
                      <a:pt x="14" y="9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17" name="Freeform 464"/>
              <p:cNvSpPr>
                <a:spLocks noEditPoints="1"/>
              </p:cNvSpPr>
              <p:nvPr/>
            </p:nvSpPr>
            <p:spPr bwMode="auto">
              <a:xfrm>
                <a:off x="-5129213" y="3314700"/>
                <a:ext cx="55563" cy="53975"/>
              </a:xfrm>
              <a:custGeom>
                <a:avLst/>
                <a:gdLst>
                  <a:gd name="T0" fmla="*/ 12 w 26"/>
                  <a:gd name="T1" fmla="*/ 25 h 25"/>
                  <a:gd name="T2" fmla="*/ 0 w 26"/>
                  <a:gd name="T3" fmla="*/ 16 h 25"/>
                  <a:gd name="T4" fmla="*/ 0 w 26"/>
                  <a:gd name="T5" fmla="*/ 11 h 25"/>
                  <a:gd name="T6" fmla="*/ 2 w 26"/>
                  <a:gd name="T7" fmla="*/ 6 h 25"/>
                  <a:gd name="T8" fmla="*/ 9 w 26"/>
                  <a:gd name="T9" fmla="*/ 0 h 25"/>
                  <a:gd name="T10" fmla="*/ 18 w 26"/>
                  <a:gd name="T11" fmla="*/ 2 h 25"/>
                  <a:gd name="T12" fmla="*/ 22 w 26"/>
                  <a:gd name="T13" fmla="*/ 5 h 25"/>
                  <a:gd name="T14" fmla="*/ 24 w 26"/>
                  <a:gd name="T15" fmla="*/ 9 h 25"/>
                  <a:gd name="T16" fmla="*/ 16 w 26"/>
                  <a:gd name="T17" fmla="*/ 25 h 25"/>
                  <a:gd name="T18" fmla="*/ 12 w 26"/>
                  <a:gd name="T19" fmla="*/ 25 h 25"/>
                  <a:gd name="T20" fmla="*/ 12 w 26"/>
                  <a:gd name="T21" fmla="*/ 8 h 25"/>
                  <a:gd name="T22" fmla="*/ 11 w 26"/>
                  <a:gd name="T23" fmla="*/ 8 h 25"/>
                  <a:gd name="T24" fmla="*/ 9 w 26"/>
                  <a:gd name="T25" fmla="*/ 10 h 25"/>
                  <a:gd name="T26" fmla="*/ 8 w 26"/>
                  <a:gd name="T27" fmla="*/ 12 h 25"/>
                  <a:gd name="T28" fmla="*/ 8 w 26"/>
                  <a:gd name="T29" fmla="*/ 14 h 25"/>
                  <a:gd name="T30" fmla="*/ 13 w 26"/>
                  <a:gd name="T31" fmla="*/ 17 h 25"/>
                  <a:gd name="T32" fmla="*/ 16 w 26"/>
                  <a:gd name="T33" fmla="*/ 12 h 25"/>
                  <a:gd name="T34" fmla="*/ 15 w 26"/>
                  <a:gd name="T35" fmla="*/ 10 h 25"/>
                  <a:gd name="T36" fmla="*/ 14 w 26"/>
                  <a:gd name="T37" fmla="*/ 9 h 25"/>
                  <a:gd name="T38" fmla="*/ 12 w 26"/>
                  <a:gd name="T3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6" h="25">
                    <a:moveTo>
                      <a:pt x="12" y="25"/>
                    </a:moveTo>
                    <a:cubicBezTo>
                      <a:pt x="7" y="25"/>
                      <a:pt x="2" y="21"/>
                      <a:pt x="0" y="16"/>
                    </a:cubicBezTo>
                    <a:cubicBezTo>
                      <a:pt x="0" y="14"/>
                      <a:pt x="0" y="12"/>
                      <a:pt x="0" y="11"/>
                    </a:cubicBezTo>
                    <a:cubicBezTo>
                      <a:pt x="0" y="9"/>
                      <a:pt x="1" y="8"/>
                      <a:pt x="2" y="6"/>
                    </a:cubicBezTo>
                    <a:cubicBezTo>
                      <a:pt x="3" y="3"/>
                      <a:pt x="6" y="1"/>
                      <a:pt x="9" y="0"/>
                    </a:cubicBezTo>
                    <a:cubicBezTo>
                      <a:pt x="12" y="0"/>
                      <a:pt x="16" y="0"/>
                      <a:pt x="18" y="2"/>
                    </a:cubicBezTo>
                    <a:cubicBezTo>
                      <a:pt x="20" y="3"/>
                      <a:pt x="21" y="4"/>
                      <a:pt x="22" y="5"/>
                    </a:cubicBezTo>
                    <a:cubicBezTo>
                      <a:pt x="23" y="6"/>
                      <a:pt x="23" y="8"/>
                      <a:pt x="24" y="9"/>
                    </a:cubicBezTo>
                    <a:cubicBezTo>
                      <a:pt x="26" y="16"/>
                      <a:pt x="22" y="23"/>
                      <a:pt x="16" y="25"/>
                    </a:cubicBezTo>
                    <a:cubicBezTo>
                      <a:pt x="15" y="25"/>
                      <a:pt x="13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9" y="16"/>
                      <a:pt x="11" y="17"/>
                      <a:pt x="13" y="17"/>
                    </a:cubicBezTo>
                    <a:cubicBezTo>
                      <a:pt x="15" y="16"/>
                      <a:pt x="17" y="14"/>
                      <a:pt x="16" y="12"/>
                    </a:cubicBezTo>
                    <a:cubicBezTo>
                      <a:pt x="16" y="11"/>
                      <a:pt x="16" y="10"/>
                      <a:pt x="15" y="10"/>
                    </a:cubicBezTo>
                    <a:cubicBezTo>
                      <a:pt x="15" y="9"/>
                      <a:pt x="15" y="9"/>
                      <a:pt x="14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18" name="Freeform 465"/>
              <p:cNvSpPr>
                <a:spLocks noEditPoints="1"/>
              </p:cNvSpPr>
              <p:nvPr/>
            </p:nvSpPr>
            <p:spPr bwMode="auto">
              <a:xfrm>
                <a:off x="-5048250" y="3189288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0 w 25"/>
                  <a:gd name="T3" fmla="*/ 14 h 24"/>
                  <a:gd name="T4" fmla="*/ 3 w 25"/>
                  <a:gd name="T5" fmla="*/ 6 h 24"/>
                  <a:gd name="T6" fmla="*/ 11 w 25"/>
                  <a:gd name="T7" fmla="*/ 1 h 24"/>
                  <a:gd name="T8" fmla="*/ 25 w 25"/>
                  <a:gd name="T9" fmla="*/ 11 h 24"/>
                  <a:gd name="T10" fmla="*/ 14 w 25"/>
                  <a:gd name="T11" fmla="*/ 24 h 24"/>
                  <a:gd name="T12" fmla="*/ 12 w 25"/>
                  <a:gd name="T13" fmla="*/ 24 h 24"/>
                  <a:gd name="T14" fmla="*/ 13 w 25"/>
                  <a:gd name="T15" fmla="*/ 9 h 24"/>
                  <a:gd name="T16" fmla="*/ 12 w 25"/>
                  <a:gd name="T17" fmla="*/ 9 h 24"/>
                  <a:gd name="T18" fmla="*/ 9 w 25"/>
                  <a:gd name="T19" fmla="*/ 11 h 24"/>
                  <a:gd name="T20" fmla="*/ 8 w 25"/>
                  <a:gd name="T21" fmla="*/ 13 h 24"/>
                  <a:gd name="T22" fmla="*/ 13 w 25"/>
                  <a:gd name="T23" fmla="*/ 16 h 24"/>
                  <a:gd name="T24" fmla="*/ 17 w 25"/>
                  <a:gd name="T25" fmla="*/ 12 h 24"/>
                  <a:gd name="T26" fmla="*/ 13 w 25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6" y="24"/>
                      <a:pt x="1" y="19"/>
                      <a:pt x="0" y="14"/>
                    </a:cubicBezTo>
                    <a:cubicBezTo>
                      <a:pt x="0" y="11"/>
                      <a:pt x="1" y="8"/>
                      <a:pt x="3" y="6"/>
                    </a:cubicBezTo>
                    <a:cubicBezTo>
                      <a:pt x="5" y="3"/>
                      <a:pt x="8" y="1"/>
                      <a:pt x="11" y="1"/>
                    </a:cubicBezTo>
                    <a:cubicBezTo>
                      <a:pt x="18" y="0"/>
                      <a:pt x="24" y="5"/>
                      <a:pt x="25" y="11"/>
                    </a:cubicBezTo>
                    <a:cubicBezTo>
                      <a:pt x="25" y="17"/>
                      <a:pt x="21" y="23"/>
                      <a:pt x="14" y="24"/>
                    </a:cubicBezTo>
                    <a:cubicBezTo>
                      <a:pt x="13" y="24"/>
                      <a:pt x="13" y="24"/>
                      <a:pt x="12" y="24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1"/>
                      <a:pt x="8" y="12"/>
                      <a:pt x="8" y="13"/>
                    </a:cubicBezTo>
                    <a:cubicBezTo>
                      <a:pt x="9" y="15"/>
                      <a:pt x="11" y="16"/>
                      <a:pt x="13" y="16"/>
                    </a:cubicBezTo>
                    <a:cubicBezTo>
                      <a:pt x="15" y="15"/>
                      <a:pt x="17" y="14"/>
                      <a:pt x="17" y="12"/>
                    </a:cubicBezTo>
                    <a:cubicBezTo>
                      <a:pt x="16" y="10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19" name="Freeform 466"/>
              <p:cNvSpPr>
                <a:spLocks noEditPoints="1"/>
              </p:cNvSpPr>
              <p:nvPr/>
            </p:nvSpPr>
            <p:spPr bwMode="auto">
              <a:xfrm>
                <a:off x="-5049838" y="3160713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0 w 25"/>
                  <a:gd name="T3" fmla="*/ 13 h 23"/>
                  <a:gd name="T4" fmla="*/ 3 w 25"/>
                  <a:gd name="T5" fmla="*/ 4 h 23"/>
                  <a:gd name="T6" fmla="*/ 12 w 25"/>
                  <a:gd name="T7" fmla="*/ 0 h 23"/>
                  <a:gd name="T8" fmla="*/ 20 w 25"/>
                  <a:gd name="T9" fmla="*/ 3 h 23"/>
                  <a:gd name="T10" fmla="*/ 24 w 25"/>
                  <a:gd name="T11" fmla="*/ 11 h 23"/>
                  <a:gd name="T12" fmla="*/ 13 w 25"/>
                  <a:gd name="T13" fmla="*/ 23 h 23"/>
                  <a:gd name="T14" fmla="*/ 12 w 25"/>
                  <a:gd name="T15" fmla="*/ 23 h 23"/>
                  <a:gd name="T16" fmla="*/ 12 w 25"/>
                  <a:gd name="T17" fmla="*/ 9 h 23"/>
                  <a:gd name="T18" fmla="*/ 12 w 25"/>
                  <a:gd name="T19" fmla="*/ 9 h 23"/>
                  <a:gd name="T20" fmla="*/ 9 w 25"/>
                  <a:gd name="T21" fmla="*/ 10 h 23"/>
                  <a:gd name="T22" fmla="*/ 8 w 25"/>
                  <a:gd name="T23" fmla="*/ 12 h 23"/>
                  <a:gd name="T24" fmla="*/ 12 w 25"/>
                  <a:gd name="T25" fmla="*/ 15 h 23"/>
                  <a:gd name="T26" fmla="*/ 16 w 25"/>
                  <a:gd name="T27" fmla="*/ 12 h 23"/>
                  <a:gd name="T28" fmla="*/ 15 w 25"/>
                  <a:gd name="T29" fmla="*/ 10 h 23"/>
                  <a:gd name="T30" fmla="*/ 12 w 25"/>
                  <a:gd name="T31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6" y="23"/>
                      <a:pt x="1" y="19"/>
                      <a:pt x="0" y="13"/>
                    </a:cubicBezTo>
                    <a:cubicBezTo>
                      <a:pt x="0" y="10"/>
                      <a:pt x="1" y="6"/>
                      <a:pt x="3" y="4"/>
                    </a:cubicBezTo>
                    <a:cubicBezTo>
                      <a:pt x="5" y="2"/>
                      <a:pt x="8" y="1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3" y="5"/>
                      <a:pt x="24" y="8"/>
                      <a:pt x="24" y="11"/>
                    </a:cubicBezTo>
                    <a:cubicBezTo>
                      <a:pt x="25" y="17"/>
                      <a:pt x="20" y="22"/>
                      <a:pt x="13" y="23"/>
                    </a:cubicBezTo>
                    <a:cubicBezTo>
                      <a:pt x="13" y="23"/>
                      <a:pt x="12" y="23"/>
                      <a:pt x="12" y="23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4"/>
                      <a:pt x="10" y="15"/>
                      <a:pt x="12" y="15"/>
                    </a:cubicBezTo>
                    <a:cubicBezTo>
                      <a:pt x="15" y="15"/>
                      <a:pt x="16" y="13"/>
                      <a:pt x="16" y="12"/>
                    </a:cubicBezTo>
                    <a:cubicBezTo>
                      <a:pt x="16" y="11"/>
                      <a:pt x="15" y="10"/>
                      <a:pt x="15" y="10"/>
                    </a:cubicBezTo>
                    <a:cubicBezTo>
                      <a:pt x="14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20" name="Freeform 467"/>
              <p:cNvSpPr>
                <a:spLocks noEditPoints="1"/>
              </p:cNvSpPr>
              <p:nvPr/>
            </p:nvSpPr>
            <p:spPr bwMode="auto">
              <a:xfrm>
                <a:off x="-5051425" y="3130550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0 w 25"/>
                  <a:gd name="T3" fmla="*/ 12 h 23"/>
                  <a:gd name="T4" fmla="*/ 4 w 25"/>
                  <a:gd name="T5" fmla="*/ 3 h 23"/>
                  <a:gd name="T6" fmla="*/ 12 w 25"/>
                  <a:gd name="T7" fmla="*/ 0 h 23"/>
                  <a:gd name="T8" fmla="*/ 25 w 25"/>
                  <a:gd name="T9" fmla="*/ 11 h 23"/>
                  <a:gd name="T10" fmla="*/ 13 w 25"/>
                  <a:gd name="T11" fmla="*/ 23 h 23"/>
                  <a:gd name="T12" fmla="*/ 12 w 25"/>
                  <a:gd name="T13" fmla="*/ 23 h 23"/>
                  <a:gd name="T14" fmla="*/ 12 w 25"/>
                  <a:gd name="T15" fmla="*/ 8 h 23"/>
                  <a:gd name="T16" fmla="*/ 9 w 25"/>
                  <a:gd name="T17" fmla="*/ 9 h 23"/>
                  <a:gd name="T18" fmla="*/ 8 w 25"/>
                  <a:gd name="T19" fmla="*/ 11 h 23"/>
                  <a:gd name="T20" fmla="*/ 12 w 25"/>
                  <a:gd name="T21" fmla="*/ 15 h 23"/>
                  <a:gd name="T22" fmla="*/ 13 w 25"/>
                  <a:gd name="T23" fmla="*/ 14 h 23"/>
                  <a:gd name="T24" fmla="*/ 17 w 25"/>
                  <a:gd name="T25" fmla="*/ 11 h 23"/>
                  <a:gd name="T26" fmla="*/ 12 w 25"/>
                  <a:gd name="T27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6" y="23"/>
                      <a:pt x="1" y="18"/>
                      <a:pt x="0" y="12"/>
                    </a:cubicBezTo>
                    <a:cubicBezTo>
                      <a:pt x="0" y="9"/>
                      <a:pt x="1" y="6"/>
                      <a:pt x="4" y="3"/>
                    </a:cubicBezTo>
                    <a:cubicBezTo>
                      <a:pt x="6" y="1"/>
                      <a:pt x="9" y="0"/>
                      <a:pt x="12" y="0"/>
                    </a:cubicBezTo>
                    <a:cubicBezTo>
                      <a:pt x="19" y="0"/>
                      <a:pt x="25" y="5"/>
                      <a:pt x="25" y="11"/>
                    </a:cubicBezTo>
                    <a:cubicBezTo>
                      <a:pt x="25" y="17"/>
                      <a:pt x="20" y="22"/>
                      <a:pt x="13" y="23"/>
                    </a:cubicBezTo>
                    <a:lnTo>
                      <a:pt x="12" y="23"/>
                    </a:ln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9" y="10"/>
                      <a:pt x="8" y="10"/>
                      <a:pt x="8" y="11"/>
                    </a:cubicBezTo>
                    <a:cubicBezTo>
                      <a:pt x="9" y="13"/>
                      <a:pt x="10" y="15"/>
                      <a:pt x="12" y="15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5" y="14"/>
                      <a:pt x="17" y="13"/>
                      <a:pt x="17" y="11"/>
                    </a:cubicBezTo>
                    <a:cubicBezTo>
                      <a:pt x="17" y="9"/>
                      <a:pt x="15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21" name="Freeform 468"/>
              <p:cNvSpPr>
                <a:spLocks noEditPoints="1"/>
              </p:cNvSpPr>
              <p:nvPr/>
            </p:nvSpPr>
            <p:spPr bwMode="auto">
              <a:xfrm>
                <a:off x="-5051425" y="3097213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4 w 25"/>
                  <a:gd name="T3" fmla="*/ 19 h 23"/>
                  <a:gd name="T4" fmla="*/ 0 w 25"/>
                  <a:gd name="T5" fmla="*/ 11 h 23"/>
                  <a:gd name="T6" fmla="*/ 13 w 25"/>
                  <a:gd name="T7" fmla="*/ 0 h 23"/>
                  <a:gd name="T8" fmla="*/ 25 w 25"/>
                  <a:gd name="T9" fmla="*/ 12 h 23"/>
                  <a:gd name="T10" fmla="*/ 12 w 25"/>
                  <a:gd name="T11" fmla="*/ 23 h 23"/>
                  <a:gd name="T12" fmla="*/ 12 w 25"/>
                  <a:gd name="T13" fmla="*/ 8 h 23"/>
                  <a:gd name="T14" fmla="*/ 8 w 25"/>
                  <a:gd name="T15" fmla="*/ 12 h 23"/>
                  <a:gd name="T16" fmla="*/ 9 w 25"/>
                  <a:gd name="T17" fmla="*/ 14 h 23"/>
                  <a:gd name="T18" fmla="*/ 12 w 25"/>
                  <a:gd name="T19" fmla="*/ 15 h 23"/>
                  <a:gd name="T20" fmla="*/ 12 w 25"/>
                  <a:gd name="T21" fmla="*/ 19 h 23"/>
                  <a:gd name="T22" fmla="*/ 12 w 25"/>
                  <a:gd name="T23" fmla="*/ 15 h 23"/>
                  <a:gd name="T24" fmla="*/ 17 w 25"/>
                  <a:gd name="T25" fmla="*/ 12 h 23"/>
                  <a:gd name="T26" fmla="*/ 13 w 25"/>
                  <a:gd name="T27" fmla="*/ 8 h 23"/>
                  <a:gd name="T28" fmla="*/ 12 w 25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9" y="23"/>
                      <a:pt x="6" y="22"/>
                      <a:pt x="4" y="19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1" y="5"/>
                      <a:pt x="6" y="0"/>
                      <a:pt x="13" y="0"/>
                    </a:cubicBezTo>
                    <a:cubicBezTo>
                      <a:pt x="20" y="1"/>
                      <a:pt x="25" y="6"/>
                      <a:pt x="25" y="12"/>
                    </a:cubicBezTo>
                    <a:cubicBezTo>
                      <a:pt x="25" y="18"/>
                      <a:pt x="19" y="23"/>
                      <a:pt x="12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10"/>
                      <a:pt x="8" y="12"/>
                    </a:cubicBezTo>
                    <a:cubicBezTo>
                      <a:pt x="8" y="13"/>
                      <a:pt x="9" y="13"/>
                      <a:pt x="9" y="14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15"/>
                      <a:pt x="17" y="13"/>
                      <a:pt x="17" y="12"/>
                    </a:cubicBezTo>
                    <a:cubicBezTo>
                      <a:pt x="17" y="10"/>
                      <a:pt x="15" y="8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22" name="Freeform 469"/>
              <p:cNvSpPr>
                <a:spLocks noEditPoints="1"/>
              </p:cNvSpPr>
              <p:nvPr/>
            </p:nvSpPr>
            <p:spPr bwMode="auto">
              <a:xfrm>
                <a:off x="-5049838" y="3065463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12 w 25"/>
                  <a:gd name="T3" fmla="*/ 23 h 23"/>
                  <a:gd name="T4" fmla="*/ 3 w 25"/>
                  <a:gd name="T5" fmla="*/ 20 h 23"/>
                  <a:gd name="T6" fmla="*/ 0 w 25"/>
                  <a:gd name="T7" fmla="*/ 11 h 23"/>
                  <a:gd name="T8" fmla="*/ 13 w 25"/>
                  <a:gd name="T9" fmla="*/ 1 h 23"/>
                  <a:gd name="T10" fmla="*/ 24 w 25"/>
                  <a:gd name="T11" fmla="*/ 13 h 23"/>
                  <a:gd name="T12" fmla="*/ 20 w 25"/>
                  <a:gd name="T13" fmla="*/ 21 h 23"/>
                  <a:gd name="T14" fmla="*/ 12 w 25"/>
                  <a:gd name="T15" fmla="*/ 23 h 23"/>
                  <a:gd name="T16" fmla="*/ 12 w 25"/>
                  <a:gd name="T17" fmla="*/ 9 h 23"/>
                  <a:gd name="T18" fmla="*/ 8 w 25"/>
                  <a:gd name="T19" fmla="*/ 12 h 23"/>
                  <a:gd name="T20" fmla="*/ 9 w 25"/>
                  <a:gd name="T21" fmla="*/ 14 h 23"/>
                  <a:gd name="T22" fmla="*/ 12 w 25"/>
                  <a:gd name="T23" fmla="*/ 15 h 23"/>
                  <a:gd name="T24" fmla="*/ 12 w 25"/>
                  <a:gd name="T25" fmla="*/ 15 h 23"/>
                  <a:gd name="T26" fmla="*/ 15 w 25"/>
                  <a:gd name="T27" fmla="*/ 14 h 23"/>
                  <a:gd name="T28" fmla="*/ 16 w 25"/>
                  <a:gd name="T29" fmla="*/ 12 h 23"/>
                  <a:gd name="T30" fmla="*/ 12 w 25"/>
                  <a:gd name="T31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12" y="23"/>
                      <a:pt x="12" y="23"/>
                      <a:pt x="12" y="23"/>
                    </a:cubicBezTo>
                    <a:cubicBezTo>
                      <a:pt x="8" y="23"/>
                      <a:pt x="5" y="22"/>
                      <a:pt x="3" y="20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1" y="5"/>
                      <a:pt x="6" y="0"/>
                      <a:pt x="13" y="1"/>
                    </a:cubicBezTo>
                    <a:cubicBezTo>
                      <a:pt x="20" y="1"/>
                      <a:pt x="25" y="7"/>
                      <a:pt x="24" y="13"/>
                    </a:cubicBezTo>
                    <a:cubicBezTo>
                      <a:pt x="24" y="16"/>
                      <a:pt x="23" y="19"/>
                      <a:pt x="20" y="21"/>
                    </a:cubicBezTo>
                    <a:cubicBezTo>
                      <a:pt x="18" y="22"/>
                      <a:pt x="15" y="23"/>
                      <a:pt x="12" y="23"/>
                    </a:cubicBezTo>
                    <a:close/>
                    <a:moveTo>
                      <a:pt x="12" y="9"/>
                    </a:moveTo>
                    <a:cubicBezTo>
                      <a:pt x="10" y="9"/>
                      <a:pt x="8" y="10"/>
                      <a:pt x="8" y="12"/>
                    </a:cubicBezTo>
                    <a:cubicBezTo>
                      <a:pt x="8" y="13"/>
                      <a:pt x="8" y="13"/>
                      <a:pt x="9" y="14"/>
                    </a:cubicBezTo>
                    <a:cubicBezTo>
                      <a:pt x="10" y="15"/>
                      <a:pt x="11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5"/>
                      <a:pt x="14" y="15"/>
                      <a:pt x="15" y="14"/>
                    </a:cubicBezTo>
                    <a:cubicBezTo>
                      <a:pt x="15" y="14"/>
                      <a:pt x="16" y="13"/>
                      <a:pt x="16" y="12"/>
                    </a:cubicBezTo>
                    <a:cubicBezTo>
                      <a:pt x="16" y="11"/>
                      <a:pt x="15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23" name="Freeform 470"/>
              <p:cNvSpPr>
                <a:spLocks noEditPoints="1"/>
              </p:cNvSpPr>
              <p:nvPr/>
            </p:nvSpPr>
            <p:spPr bwMode="auto">
              <a:xfrm>
                <a:off x="-5048250" y="3035300"/>
                <a:ext cx="53975" cy="49213"/>
              </a:xfrm>
              <a:custGeom>
                <a:avLst/>
                <a:gdLst>
                  <a:gd name="T0" fmla="*/ 13 w 25"/>
                  <a:gd name="T1" fmla="*/ 23 h 23"/>
                  <a:gd name="T2" fmla="*/ 11 w 25"/>
                  <a:gd name="T3" fmla="*/ 23 h 23"/>
                  <a:gd name="T4" fmla="*/ 3 w 25"/>
                  <a:gd name="T5" fmla="*/ 18 h 23"/>
                  <a:gd name="T6" fmla="*/ 0 w 25"/>
                  <a:gd name="T7" fmla="*/ 10 h 23"/>
                  <a:gd name="T8" fmla="*/ 12 w 25"/>
                  <a:gd name="T9" fmla="*/ 0 h 23"/>
                  <a:gd name="T10" fmla="*/ 14 w 25"/>
                  <a:gd name="T11" fmla="*/ 0 h 23"/>
                  <a:gd name="T12" fmla="*/ 25 w 25"/>
                  <a:gd name="T13" fmla="*/ 13 h 23"/>
                  <a:gd name="T14" fmla="*/ 13 w 25"/>
                  <a:gd name="T15" fmla="*/ 23 h 23"/>
                  <a:gd name="T16" fmla="*/ 12 w 25"/>
                  <a:gd name="T17" fmla="*/ 8 h 23"/>
                  <a:gd name="T18" fmla="*/ 8 w 25"/>
                  <a:gd name="T19" fmla="*/ 11 h 23"/>
                  <a:gd name="T20" fmla="*/ 9 w 25"/>
                  <a:gd name="T21" fmla="*/ 13 h 23"/>
                  <a:gd name="T22" fmla="*/ 12 w 25"/>
                  <a:gd name="T23" fmla="*/ 15 h 23"/>
                  <a:gd name="T24" fmla="*/ 17 w 25"/>
                  <a:gd name="T25" fmla="*/ 12 h 23"/>
                  <a:gd name="T26" fmla="*/ 13 w 25"/>
                  <a:gd name="T27" fmla="*/ 8 h 23"/>
                  <a:gd name="T28" fmla="*/ 12 w 25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2" y="23"/>
                      <a:pt x="12" y="23"/>
                      <a:pt x="11" y="23"/>
                    </a:cubicBezTo>
                    <a:cubicBezTo>
                      <a:pt x="8" y="22"/>
                      <a:pt x="5" y="21"/>
                      <a:pt x="3" y="18"/>
                    </a:cubicBezTo>
                    <a:cubicBezTo>
                      <a:pt x="1" y="16"/>
                      <a:pt x="0" y="13"/>
                      <a:pt x="0" y="10"/>
                    </a:cubicBezTo>
                    <a:cubicBezTo>
                      <a:pt x="1" y="4"/>
                      <a:pt x="6" y="0"/>
                      <a:pt x="12" y="0"/>
                    </a:cubicBezTo>
                    <a:cubicBezTo>
                      <a:pt x="13" y="0"/>
                      <a:pt x="13" y="0"/>
                      <a:pt x="14" y="0"/>
                    </a:cubicBezTo>
                    <a:cubicBezTo>
                      <a:pt x="21" y="1"/>
                      <a:pt x="25" y="7"/>
                      <a:pt x="25" y="13"/>
                    </a:cubicBezTo>
                    <a:cubicBezTo>
                      <a:pt x="24" y="19"/>
                      <a:pt x="19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8" y="11"/>
                    </a:cubicBezTo>
                    <a:cubicBezTo>
                      <a:pt x="8" y="12"/>
                      <a:pt x="9" y="13"/>
                      <a:pt x="9" y="13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4" y="15"/>
                      <a:pt x="16" y="14"/>
                      <a:pt x="17" y="12"/>
                    </a:cubicBezTo>
                    <a:cubicBezTo>
                      <a:pt x="17" y="10"/>
                      <a:pt x="15" y="9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24" name="Freeform 471"/>
              <p:cNvSpPr>
                <a:spLocks noEditPoints="1"/>
              </p:cNvSpPr>
              <p:nvPr/>
            </p:nvSpPr>
            <p:spPr bwMode="auto">
              <a:xfrm>
                <a:off x="-5084763" y="3182938"/>
                <a:ext cx="57150" cy="52388"/>
              </a:xfrm>
              <a:custGeom>
                <a:avLst/>
                <a:gdLst>
                  <a:gd name="T0" fmla="*/ 13 w 26"/>
                  <a:gd name="T1" fmla="*/ 24 h 24"/>
                  <a:gd name="T2" fmla="*/ 1 w 26"/>
                  <a:gd name="T3" fmla="*/ 14 h 24"/>
                  <a:gd name="T4" fmla="*/ 1 w 26"/>
                  <a:gd name="T5" fmla="*/ 14 h 24"/>
                  <a:gd name="T6" fmla="*/ 4 w 26"/>
                  <a:gd name="T7" fmla="*/ 5 h 24"/>
                  <a:gd name="T8" fmla="*/ 12 w 26"/>
                  <a:gd name="T9" fmla="*/ 1 h 24"/>
                  <a:gd name="T10" fmla="*/ 25 w 26"/>
                  <a:gd name="T11" fmla="*/ 11 h 24"/>
                  <a:gd name="T12" fmla="*/ 14 w 26"/>
                  <a:gd name="T13" fmla="*/ 24 h 24"/>
                  <a:gd name="T14" fmla="*/ 13 w 26"/>
                  <a:gd name="T15" fmla="*/ 24 h 24"/>
                  <a:gd name="T16" fmla="*/ 9 w 26"/>
                  <a:gd name="T17" fmla="*/ 13 h 24"/>
                  <a:gd name="T18" fmla="*/ 13 w 26"/>
                  <a:gd name="T19" fmla="*/ 16 h 24"/>
                  <a:gd name="T20" fmla="*/ 17 w 26"/>
                  <a:gd name="T21" fmla="*/ 12 h 24"/>
                  <a:gd name="T22" fmla="*/ 17 w 26"/>
                  <a:gd name="T23" fmla="*/ 12 h 24"/>
                  <a:gd name="T24" fmla="*/ 13 w 26"/>
                  <a:gd name="T25" fmla="*/ 9 h 24"/>
                  <a:gd name="T26" fmla="*/ 10 w 26"/>
                  <a:gd name="T27" fmla="*/ 10 h 24"/>
                  <a:gd name="T28" fmla="*/ 9 w 26"/>
                  <a:gd name="T29" fmla="*/ 1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7" y="24"/>
                      <a:pt x="1" y="20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0"/>
                      <a:pt x="1" y="7"/>
                      <a:pt x="4" y="5"/>
                    </a:cubicBezTo>
                    <a:cubicBezTo>
                      <a:pt x="6" y="3"/>
                      <a:pt x="9" y="1"/>
                      <a:pt x="12" y="1"/>
                    </a:cubicBezTo>
                    <a:cubicBezTo>
                      <a:pt x="19" y="0"/>
                      <a:pt x="24" y="5"/>
                      <a:pt x="25" y="11"/>
                    </a:cubicBezTo>
                    <a:cubicBezTo>
                      <a:pt x="26" y="18"/>
                      <a:pt x="21" y="23"/>
                      <a:pt x="14" y="24"/>
                    </a:cubicBezTo>
                    <a:cubicBezTo>
                      <a:pt x="14" y="24"/>
                      <a:pt x="13" y="24"/>
                      <a:pt x="13" y="24"/>
                    </a:cubicBezTo>
                    <a:close/>
                    <a:moveTo>
                      <a:pt x="9" y="13"/>
                    </a:moveTo>
                    <a:cubicBezTo>
                      <a:pt x="9" y="15"/>
                      <a:pt x="11" y="16"/>
                      <a:pt x="13" y="16"/>
                    </a:cubicBezTo>
                    <a:cubicBezTo>
                      <a:pt x="15" y="16"/>
                      <a:pt x="17" y="14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0"/>
                      <a:pt x="15" y="9"/>
                      <a:pt x="13" y="9"/>
                    </a:cubicBezTo>
                    <a:cubicBezTo>
                      <a:pt x="11" y="9"/>
                      <a:pt x="10" y="9"/>
                      <a:pt x="10" y="10"/>
                    </a:cubicBezTo>
                    <a:cubicBezTo>
                      <a:pt x="9" y="11"/>
                      <a:pt x="9" y="12"/>
                      <a:pt x="9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25" name="Freeform 472"/>
              <p:cNvSpPr>
                <a:spLocks noEditPoints="1"/>
              </p:cNvSpPr>
              <p:nvPr/>
            </p:nvSpPr>
            <p:spPr bwMode="auto">
              <a:xfrm>
                <a:off x="-5086350" y="3151188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1 w 25"/>
                  <a:gd name="T3" fmla="*/ 13 h 24"/>
                  <a:gd name="T4" fmla="*/ 4 w 25"/>
                  <a:gd name="T5" fmla="*/ 4 h 24"/>
                  <a:gd name="T6" fmla="*/ 12 w 25"/>
                  <a:gd name="T7" fmla="*/ 0 h 24"/>
                  <a:gd name="T8" fmla="*/ 13 w 25"/>
                  <a:gd name="T9" fmla="*/ 0 h 24"/>
                  <a:gd name="T10" fmla="*/ 25 w 25"/>
                  <a:gd name="T11" fmla="*/ 12 h 24"/>
                  <a:gd name="T12" fmla="*/ 14 w 25"/>
                  <a:gd name="T13" fmla="*/ 24 h 24"/>
                  <a:gd name="T14" fmla="*/ 13 w 25"/>
                  <a:gd name="T15" fmla="*/ 24 h 24"/>
                  <a:gd name="T16" fmla="*/ 13 w 25"/>
                  <a:gd name="T17" fmla="*/ 9 h 24"/>
                  <a:gd name="T18" fmla="*/ 13 w 25"/>
                  <a:gd name="T19" fmla="*/ 9 h 24"/>
                  <a:gd name="T20" fmla="*/ 10 w 25"/>
                  <a:gd name="T21" fmla="*/ 10 h 24"/>
                  <a:gd name="T22" fmla="*/ 9 w 25"/>
                  <a:gd name="T23" fmla="*/ 12 h 24"/>
                  <a:gd name="T24" fmla="*/ 13 w 25"/>
                  <a:gd name="T25" fmla="*/ 16 h 24"/>
                  <a:gd name="T26" fmla="*/ 17 w 25"/>
                  <a:gd name="T27" fmla="*/ 12 h 24"/>
                  <a:gd name="T28" fmla="*/ 13 w 25"/>
                  <a:gd name="T2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6" y="24"/>
                      <a:pt x="1" y="19"/>
                      <a:pt x="1" y="13"/>
                    </a:cubicBezTo>
                    <a:cubicBezTo>
                      <a:pt x="0" y="10"/>
                      <a:pt x="1" y="7"/>
                      <a:pt x="4" y="4"/>
                    </a:cubicBezTo>
                    <a:cubicBezTo>
                      <a:pt x="6" y="2"/>
                      <a:pt x="9" y="1"/>
                      <a:pt x="1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9" y="0"/>
                      <a:pt x="24" y="5"/>
                      <a:pt x="25" y="12"/>
                    </a:cubicBezTo>
                    <a:cubicBezTo>
                      <a:pt x="25" y="18"/>
                      <a:pt x="20" y="23"/>
                      <a:pt x="14" y="24"/>
                    </a:cubicBezTo>
                    <a:lnTo>
                      <a:pt x="13" y="24"/>
                    </a:lnTo>
                    <a:close/>
                    <a:moveTo>
                      <a:pt x="13" y="9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0" y="9"/>
                      <a:pt x="10" y="10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4"/>
                      <a:pt x="11" y="16"/>
                      <a:pt x="13" y="16"/>
                    </a:cubicBezTo>
                    <a:cubicBezTo>
                      <a:pt x="15" y="16"/>
                      <a:pt x="17" y="14"/>
                      <a:pt x="17" y="12"/>
                    </a:cubicBezTo>
                    <a:cubicBezTo>
                      <a:pt x="17" y="10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26" name="Freeform 473"/>
              <p:cNvSpPr>
                <a:spLocks noEditPoints="1"/>
              </p:cNvSpPr>
              <p:nvPr/>
            </p:nvSpPr>
            <p:spPr bwMode="auto">
              <a:xfrm>
                <a:off x="-5086350" y="3119438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0 w 25"/>
                  <a:gd name="T3" fmla="*/ 12 h 24"/>
                  <a:gd name="T4" fmla="*/ 1 w 25"/>
                  <a:gd name="T5" fmla="*/ 7 h 24"/>
                  <a:gd name="T6" fmla="*/ 1 w 25"/>
                  <a:gd name="T7" fmla="*/ 7 h 24"/>
                  <a:gd name="T8" fmla="*/ 4 w 25"/>
                  <a:gd name="T9" fmla="*/ 3 h 24"/>
                  <a:gd name="T10" fmla="*/ 12 w 25"/>
                  <a:gd name="T11" fmla="*/ 0 h 24"/>
                  <a:gd name="T12" fmla="*/ 12 w 25"/>
                  <a:gd name="T13" fmla="*/ 0 h 24"/>
                  <a:gd name="T14" fmla="*/ 21 w 25"/>
                  <a:gd name="T15" fmla="*/ 4 h 24"/>
                  <a:gd name="T16" fmla="*/ 23 w 25"/>
                  <a:gd name="T17" fmla="*/ 7 h 24"/>
                  <a:gd name="T18" fmla="*/ 24 w 25"/>
                  <a:gd name="T19" fmla="*/ 12 h 24"/>
                  <a:gd name="T20" fmla="*/ 13 w 25"/>
                  <a:gd name="T21" fmla="*/ 24 h 24"/>
                  <a:gd name="T22" fmla="*/ 12 w 25"/>
                  <a:gd name="T23" fmla="*/ 24 h 24"/>
                  <a:gd name="T24" fmla="*/ 8 w 25"/>
                  <a:gd name="T25" fmla="*/ 10 h 24"/>
                  <a:gd name="T26" fmla="*/ 8 w 25"/>
                  <a:gd name="T27" fmla="*/ 12 h 24"/>
                  <a:gd name="T28" fmla="*/ 12 w 25"/>
                  <a:gd name="T29" fmla="*/ 15 h 24"/>
                  <a:gd name="T30" fmla="*/ 12 w 25"/>
                  <a:gd name="T31" fmla="*/ 15 h 24"/>
                  <a:gd name="T32" fmla="*/ 16 w 25"/>
                  <a:gd name="T33" fmla="*/ 12 h 24"/>
                  <a:gd name="T34" fmla="*/ 16 w 25"/>
                  <a:gd name="T35" fmla="*/ 11 h 24"/>
                  <a:gd name="T36" fmla="*/ 16 w 25"/>
                  <a:gd name="T37" fmla="*/ 10 h 24"/>
                  <a:gd name="T38" fmla="*/ 15 w 25"/>
                  <a:gd name="T39" fmla="*/ 9 h 24"/>
                  <a:gd name="T40" fmla="*/ 12 w 25"/>
                  <a:gd name="T41" fmla="*/ 8 h 24"/>
                  <a:gd name="T42" fmla="*/ 12 w 25"/>
                  <a:gd name="T43" fmla="*/ 8 h 24"/>
                  <a:gd name="T44" fmla="*/ 9 w 25"/>
                  <a:gd name="T45" fmla="*/ 9 h 24"/>
                  <a:gd name="T46" fmla="*/ 8 w 25"/>
                  <a:gd name="T47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6" y="24"/>
                      <a:pt x="0" y="18"/>
                      <a:pt x="0" y="12"/>
                    </a:cubicBezTo>
                    <a:cubicBezTo>
                      <a:pt x="0" y="10"/>
                      <a:pt x="0" y="9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3" y="4"/>
                      <a:pt x="4" y="3"/>
                    </a:cubicBezTo>
                    <a:cubicBezTo>
                      <a:pt x="6" y="1"/>
                      <a:pt x="9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8" y="1"/>
                      <a:pt x="21" y="4"/>
                    </a:cubicBezTo>
                    <a:cubicBezTo>
                      <a:pt x="22" y="5"/>
                      <a:pt x="23" y="6"/>
                      <a:pt x="23" y="7"/>
                    </a:cubicBezTo>
                    <a:cubicBezTo>
                      <a:pt x="24" y="9"/>
                      <a:pt x="24" y="10"/>
                      <a:pt x="24" y="12"/>
                    </a:cubicBezTo>
                    <a:cubicBezTo>
                      <a:pt x="25" y="18"/>
                      <a:pt x="19" y="23"/>
                      <a:pt x="13" y="24"/>
                    </a:cubicBezTo>
                    <a:lnTo>
                      <a:pt x="12" y="24"/>
                    </a:lnTo>
                    <a:close/>
                    <a:moveTo>
                      <a:pt x="8" y="10"/>
                    </a:moveTo>
                    <a:cubicBezTo>
                      <a:pt x="8" y="11"/>
                      <a:pt x="8" y="11"/>
                      <a:pt x="8" y="12"/>
                    </a:cubicBezTo>
                    <a:cubicBezTo>
                      <a:pt x="8" y="14"/>
                      <a:pt x="10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5"/>
                      <a:pt x="16" y="14"/>
                      <a:pt x="16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5" y="10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9"/>
                    </a:cubicBezTo>
                    <a:cubicBezTo>
                      <a:pt x="9" y="10"/>
                      <a:pt x="9" y="10"/>
                      <a:pt x="8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27" name="Freeform 474"/>
              <p:cNvSpPr>
                <a:spLocks noEditPoints="1"/>
              </p:cNvSpPr>
              <p:nvPr/>
            </p:nvSpPr>
            <p:spPr bwMode="auto">
              <a:xfrm>
                <a:off x="-5086350" y="3087688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12 w 25"/>
                  <a:gd name="T3" fmla="*/ 23 h 23"/>
                  <a:gd name="T4" fmla="*/ 4 w 25"/>
                  <a:gd name="T5" fmla="*/ 20 h 23"/>
                  <a:gd name="T6" fmla="*/ 0 w 25"/>
                  <a:gd name="T7" fmla="*/ 11 h 23"/>
                  <a:gd name="T8" fmla="*/ 4 w 25"/>
                  <a:gd name="T9" fmla="*/ 3 h 23"/>
                  <a:gd name="T10" fmla="*/ 13 w 25"/>
                  <a:gd name="T11" fmla="*/ 0 h 23"/>
                  <a:gd name="T12" fmla="*/ 21 w 25"/>
                  <a:gd name="T13" fmla="*/ 4 h 23"/>
                  <a:gd name="T14" fmla="*/ 25 w 25"/>
                  <a:gd name="T15" fmla="*/ 12 h 23"/>
                  <a:gd name="T16" fmla="*/ 12 w 25"/>
                  <a:gd name="T17" fmla="*/ 23 h 23"/>
                  <a:gd name="T18" fmla="*/ 12 w 25"/>
                  <a:gd name="T19" fmla="*/ 8 h 23"/>
                  <a:gd name="T20" fmla="*/ 10 w 25"/>
                  <a:gd name="T21" fmla="*/ 9 h 23"/>
                  <a:gd name="T22" fmla="*/ 8 w 25"/>
                  <a:gd name="T23" fmla="*/ 11 h 23"/>
                  <a:gd name="T24" fmla="*/ 9 w 25"/>
                  <a:gd name="T25" fmla="*/ 14 h 23"/>
                  <a:gd name="T26" fmla="*/ 12 w 25"/>
                  <a:gd name="T27" fmla="*/ 15 h 23"/>
                  <a:gd name="T28" fmla="*/ 12 w 25"/>
                  <a:gd name="T29" fmla="*/ 19 h 23"/>
                  <a:gd name="T30" fmla="*/ 12 w 25"/>
                  <a:gd name="T31" fmla="*/ 15 h 23"/>
                  <a:gd name="T32" fmla="*/ 16 w 25"/>
                  <a:gd name="T33" fmla="*/ 12 h 23"/>
                  <a:gd name="T34" fmla="*/ 15 w 25"/>
                  <a:gd name="T35" fmla="*/ 9 h 23"/>
                  <a:gd name="T36" fmla="*/ 13 w 25"/>
                  <a:gd name="T37" fmla="*/ 8 h 23"/>
                  <a:gd name="T38" fmla="*/ 12 w 25"/>
                  <a:gd name="T3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12" y="23"/>
                      <a:pt x="12" y="23"/>
                      <a:pt x="12" y="23"/>
                    </a:cubicBezTo>
                    <a:cubicBezTo>
                      <a:pt x="9" y="23"/>
                      <a:pt x="6" y="22"/>
                      <a:pt x="4" y="20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0" y="8"/>
                      <a:pt x="2" y="5"/>
                      <a:pt x="4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6" y="0"/>
                      <a:pt x="19" y="1"/>
                      <a:pt x="21" y="4"/>
                    </a:cubicBezTo>
                    <a:cubicBezTo>
                      <a:pt x="24" y="6"/>
                      <a:pt x="25" y="9"/>
                      <a:pt x="25" y="12"/>
                    </a:cubicBezTo>
                    <a:cubicBezTo>
                      <a:pt x="24" y="18"/>
                      <a:pt x="19" y="23"/>
                      <a:pt x="12" y="23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10"/>
                      <a:pt x="8" y="11"/>
                      <a:pt x="8" y="11"/>
                    </a:cubicBezTo>
                    <a:cubicBezTo>
                      <a:pt x="8" y="12"/>
                      <a:pt x="9" y="13"/>
                      <a:pt x="9" y="14"/>
                    </a:cubicBezTo>
                    <a:cubicBezTo>
                      <a:pt x="10" y="15"/>
                      <a:pt x="11" y="15"/>
                      <a:pt x="12" y="15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15"/>
                      <a:pt x="16" y="14"/>
                      <a:pt x="16" y="12"/>
                    </a:cubicBezTo>
                    <a:cubicBezTo>
                      <a:pt x="17" y="11"/>
                      <a:pt x="16" y="10"/>
                      <a:pt x="15" y="9"/>
                    </a:cubicBezTo>
                    <a:cubicBezTo>
                      <a:pt x="15" y="8"/>
                      <a:pt x="14" y="8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28" name="Freeform 475"/>
              <p:cNvSpPr>
                <a:spLocks noEditPoints="1"/>
              </p:cNvSpPr>
              <p:nvPr/>
            </p:nvSpPr>
            <p:spPr bwMode="auto">
              <a:xfrm>
                <a:off x="-5084763" y="3052763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12 w 25"/>
                  <a:gd name="T3" fmla="*/ 24 h 24"/>
                  <a:gd name="T4" fmla="*/ 3 w 25"/>
                  <a:gd name="T5" fmla="*/ 20 h 24"/>
                  <a:gd name="T6" fmla="*/ 0 w 25"/>
                  <a:gd name="T7" fmla="*/ 11 h 24"/>
                  <a:gd name="T8" fmla="*/ 5 w 25"/>
                  <a:gd name="T9" fmla="*/ 3 h 24"/>
                  <a:gd name="T10" fmla="*/ 13 w 25"/>
                  <a:gd name="T11" fmla="*/ 1 h 24"/>
                  <a:gd name="T12" fmla="*/ 21 w 25"/>
                  <a:gd name="T13" fmla="*/ 5 h 24"/>
                  <a:gd name="T14" fmla="*/ 24 w 25"/>
                  <a:gd name="T15" fmla="*/ 13 h 24"/>
                  <a:gd name="T16" fmla="*/ 12 w 25"/>
                  <a:gd name="T17" fmla="*/ 24 h 24"/>
                  <a:gd name="T18" fmla="*/ 12 w 25"/>
                  <a:gd name="T19" fmla="*/ 9 h 24"/>
                  <a:gd name="T20" fmla="*/ 10 w 25"/>
                  <a:gd name="T21" fmla="*/ 9 h 24"/>
                  <a:gd name="T22" fmla="*/ 8 w 25"/>
                  <a:gd name="T23" fmla="*/ 12 h 24"/>
                  <a:gd name="T24" fmla="*/ 9 w 25"/>
                  <a:gd name="T25" fmla="*/ 14 h 24"/>
                  <a:gd name="T26" fmla="*/ 12 w 25"/>
                  <a:gd name="T27" fmla="*/ 16 h 24"/>
                  <a:gd name="T28" fmla="*/ 16 w 25"/>
                  <a:gd name="T29" fmla="*/ 13 h 24"/>
                  <a:gd name="T30" fmla="*/ 15 w 25"/>
                  <a:gd name="T31" fmla="*/ 10 h 24"/>
                  <a:gd name="T32" fmla="*/ 13 w 25"/>
                  <a:gd name="T33" fmla="*/ 9 h 24"/>
                  <a:gd name="T34" fmla="*/ 12 w 25"/>
                  <a:gd name="T35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8" y="24"/>
                      <a:pt x="5" y="22"/>
                      <a:pt x="3" y="20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0" y="8"/>
                      <a:pt x="2" y="5"/>
                      <a:pt x="5" y="3"/>
                    </a:cubicBezTo>
                    <a:cubicBezTo>
                      <a:pt x="7" y="1"/>
                      <a:pt x="10" y="0"/>
                      <a:pt x="13" y="1"/>
                    </a:cubicBezTo>
                    <a:cubicBezTo>
                      <a:pt x="17" y="1"/>
                      <a:pt x="19" y="2"/>
                      <a:pt x="21" y="5"/>
                    </a:cubicBezTo>
                    <a:cubicBezTo>
                      <a:pt x="24" y="7"/>
                      <a:pt x="25" y="10"/>
                      <a:pt x="24" y="13"/>
                    </a:cubicBezTo>
                    <a:cubicBezTo>
                      <a:pt x="24" y="19"/>
                      <a:pt x="19" y="24"/>
                      <a:pt x="12" y="24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0" y="9"/>
                      <a:pt x="10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4" y="16"/>
                      <a:pt x="16" y="14"/>
                      <a:pt x="16" y="13"/>
                    </a:cubicBezTo>
                    <a:cubicBezTo>
                      <a:pt x="16" y="11"/>
                      <a:pt x="16" y="10"/>
                      <a:pt x="15" y="10"/>
                    </a:cubicBezTo>
                    <a:cubicBezTo>
                      <a:pt x="15" y="9"/>
                      <a:pt x="14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29" name="Freeform 476"/>
              <p:cNvSpPr>
                <a:spLocks noEditPoints="1"/>
              </p:cNvSpPr>
              <p:nvPr/>
            </p:nvSpPr>
            <p:spPr bwMode="auto">
              <a:xfrm>
                <a:off x="-5118100" y="3170238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0 w 25"/>
                  <a:gd name="T3" fmla="*/ 13 h 24"/>
                  <a:gd name="T4" fmla="*/ 3 w 25"/>
                  <a:gd name="T5" fmla="*/ 4 h 24"/>
                  <a:gd name="T6" fmla="*/ 11 w 25"/>
                  <a:gd name="T7" fmla="*/ 0 h 24"/>
                  <a:gd name="T8" fmla="*/ 24 w 25"/>
                  <a:gd name="T9" fmla="*/ 11 h 24"/>
                  <a:gd name="T10" fmla="*/ 13 w 25"/>
                  <a:gd name="T11" fmla="*/ 24 h 24"/>
                  <a:gd name="T12" fmla="*/ 12 w 25"/>
                  <a:gd name="T13" fmla="*/ 24 h 24"/>
                  <a:gd name="T14" fmla="*/ 12 w 25"/>
                  <a:gd name="T15" fmla="*/ 8 h 24"/>
                  <a:gd name="T16" fmla="*/ 12 w 25"/>
                  <a:gd name="T17" fmla="*/ 8 h 24"/>
                  <a:gd name="T18" fmla="*/ 9 w 25"/>
                  <a:gd name="T19" fmla="*/ 9 h 24"/>
                  <a:gd name="T20" fmla="*/ 8 w 25"/>
                  <a:gd name="T21" fmla="*/ 12 h 24"/>
                  <a:gd name="T22" fmla="*/ 12 w 25"/>
                  <a:gd name="T23" fmla="*/ 16 h 24"/>
                  <a:gd name="T24" fmla="*/ 16 w 25"/>
                  <a:gd name="T25" fmla="*/ 12 h 24"/>
                  <a:gd name="T26" fmla="*/ 12 w 25"/>
                  <a:gd name="T2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6" y="24"/>
                      <a:pt x="0" y="19"/>
                      <a:pt x="0" y="13"/>
                    </a:cubicBezTo>
                    <a:cubicBezTo>
                      <a:pt x="0" y="10"/>
                      <a:pt x="1" y="6"/>
                      <a:pt x="3" y="4"/>
                    </a:cubicBezTo>
                    <a:cubicBezTo>
                      <a:pt x="5" y="2"/>
                      <a:pt x="8" y="0"/>
                      <a:pt x="11" y="0"/>
                    </a:cubicBezTo>
                    <a:cubicBezTo>
                      <a:pt x="18" y="0"/>
                      <a:pt x="24" y="5"/>
                      <a:pt x="24" y="11"/>
                    </a:cubicBezTo>
                    <a:cubicBezTo>
                      <a:pt x="25" y="18"/>
                      <a:pt x="20" y="23"/>
                      <a:pt x="13" y="24"/>
                    </a:cubicBezTo>
                    <a:cubicBezTo>
                      <a:pt x="13" y="24"/>
                      <a:pt x="12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5"/>
                      <a:pt x="10" y="16"/>
                      <a:pt x="12" y="16"/>
                    </a:cubicBezTo>
                    <a:cubicBezTo>
                      <a:pt x="15" y="16"/>
                      <a:pt x="16" y="14"/>
                      <a:pt x="16" y="12"/>
                    </a:cubicBezTo>
                    <a:cubicBezTo>
                      <a:pt x="16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30" name="Freeform 477"/>
              <p:cNvSpPr>
                <a:spLocks noEditPoints="1"/>
              </p:cNvSpPr>
              <p:nvPr/>
            </p:nvSpPr>
            <p:spPr bwMode="auto">
              <a:xfrm>
                <a:off x="-5121275" y="3136900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3 w 24"/>
                  <a:gd name="T5" fmla="*/ 4 h 24"/>
                  <a:gd name="T6" fmla="*/ 12 w 24"/>
                  <a:gd name="T7" fmla="*/ 0 h 24"/>
                  <a:gd name="T8" fmla="*/ 24 w 24"/>
                  <a:gd name="T9" fmla="*/ 12 h 24"/>
                  <a:gd name="T10" fmla="*/ 13 w 24"/>
                  <a:gd name="T11" fmla="*/ 24 h 24"/>
                  <a:gd name="T12" fmla="*/ 12 w 24"/>
                  <a:gd name="T13" fmla="*/ 24 h 24"/>
                  <a:gd name="T14" fmla="*/ 12 w 24"/>
                  <a:gd name="T15" fmla="*/ 8 h 24"/>
                  <a:gd name="T16" fmla="*/ 9 w 24"/>
                  <a:gd name="T17" fmla="*/ 9 h 24"/>
                  <a:gd name="T18" fmla="*/ 8 w 24"/>
                  <a:gd name="T19" fmla="*/ 12 h 24"/>
                  <a:gd name="T20" fmla="*/ 12 w 24"/>
                  <a:gd name="T21" fmla="*/ 16 h 24"/>
                  <a:gd name="T22" fmla="*/ 16 w 24"/>
                  <a:gd name="T23" fmla="*/ 12 h 24"/>
                  <a:gd name="T24" fmla="*/ 12 w 24"/>
                  <a:gd name="T2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5" y="24"/>
                      <a:pt x="0" y="19"/>
                      <a:pt x="0" y="12"/>
                    </a:cubicBezTo>
                    <a:cubicBezTo>
                      <a:pt x="0" y="9"/>
                      <a:pt x="1" y="6"/>
                      <a:pt x="3" y="4"/>
                    </a:cubicBezTo>
                    <a:cubicBezTo>
                      <a:pt x="6" y="1"/>
                      <a:pt x="9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18"/>
                      <a:pt x="19" y="24"/>
                      <a:pt x="13" y="24"/>
                    </a:cubicBezTo>
                    <a:lnTo>
                      <a:pt x="12" y="24"/>
                    </a:ln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4"/>
                      <a:pt x="10" y="16"/>
                      <a:pt x="12" y="16"/>
                    </a:cubicBezTo>
                    <a:cubicBezTo>
                      <a:pt x="14" y="16"/>
                      <a:pt x="16" y="14"/>
                      <a:pt x="16" y="12"/>
                    </a:cubicBezTo>
                    <a:cubicBezTo>
                      <a:pt x="16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31" name="Freeform 478"/>
              <p:cNvSpPr>
                <a:spLocks noEditPoints="1"/>
              </p:cNvSpPr>
              <p:nvPr/>
            </p:nvSpPr>
            <p:spPr bwMode="auto">
              <a:xfrm>
                <a:off x="-5121275" y="3101975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3 w 24"/>
                  <a:gd name="T3" fmla="*/ 21 h 24"/>
                  <a:gd name="T4" fmla="*/ 0 w 24"/>
                  <a:gd name="T5" fmla="*/ 12 h 24"/>
                  <a:gd name="T6" fmla="*/ 12 w 24"/>
                  <a:gd name="T7" fmla="*/ 0 h 24"/>
                  <a:gd name="T8" fmla="*/ 24 w 24"/>
                  <a:gd name="T9" fmla="*/ 12 h 24"/>
                  <a:gd name="T10" fmla="*/ 21 w 24"/>
                  <a:gd name="T11" fmla="*/ 20 h 24"/>
                  <a:gd name="T12" fmla="*/ 12 w 24"/>
                  <a:gd name="T13" fmla="*/ 24 h 24"/>
                  <a:gd name="T14" fmla="*/ 12 w 24"/>
                  <a:gd name="T15" fmla="*/ 8 h 24"/>
                  <a:gd name="T16" fmla="*/ 8 w 24"/>
                  <a:gd name="T17" fmla="*/ 12 h 24"/>
                  <a:gd name="T18" fmla="*/ 9 w 24"/>
                  <a:gd name="T19" fmla="*/ 15 h 24"/>
                  <a:gd name="T20" fmla="*/ 12 w 24"/>
                  <a:gd name="T21" fmla="*/ 16 h 24"/>
                  <a:gd name="T22" fmla="*/ 12 w 24"/>
                  <a:gd name="T23" fmla="*/ 20 h 24"/>
                  <a:gd name="T24" fmla="*/ 12 w 24"/>
                  <a:gd name="T25" fmla="*/ 16 h 24"/>
                  <a:gd name="T26" fmla="*/ 15 w 24"/>
                  <a:gd name="T27" fmla="*/ 15 h 24"/>
                  <a:gd name="T28" fmla="*/ 16 w 24"/>
                  <a:gd name="T29" fmla="*/ 12 h 24"/>
                  <a:gd name="T30" fmla="*/ 12 w 24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9" y="24"/>
                      <a:pt x="6" y="23"/>
                      <a:pt x="3" y="21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9" y="0"/>
                      <a:pt x="24" y="6"/>
                      <a:pt x="24" y="12"/>
                    </a:cubicBezTo>
                    <a:cubicBezTo>
                      <a:pt x="24" y="15"/>
                      <a:pt x="23" y="18"/>
                      <a:pt x="21" y="20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8" y="10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5" y="14"/>
                      <a:pt x="16" y="13"/>
                      <a:pt x="16" y="12"/>
                    </a:cubicBezTo>
                    <a:cubicBezTo>
                      <a:pt x="16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32" name="Freeform 479"/>
              <p:cNvSpPr>
                <a:spLocks noEditPoints="1"/>
              </p:cNvSpPr>
              <p:nvPr/>
            </p:nvSpPr>
            <p:spPr bwMode="auto">
              <a:xfrm>
                <a:off x="-5121275" y="3065463"/>
                <a:ext cx="53975" cy="53975"/>
              </a:xfrm>
              <a:custGeom>
                <a:avLst/>
                <a:gdLst>
                  <a:gd name="T0" fmla="*/ 13 w 25"/>
                  <a:gd name="T1" fmla="*/ 25 h 25"/>
                  <a:gd name="T2" fmla="*/ 12 w 25"/>
                  <a:gd name="T3" fmla="*/ 25 h 25"/>
                  <a:gd name="T4" fmla="*/ 4 w 25"/>
                  <a:gd name="T5" fmla="*/ 21 h 25"/>
                  <a:gd name="T6" fmla="*/ 1 w 25"/>
                  <a:gd name="T7" fmla="*/ 17 h 25"/>
                  <a:gd name="T8" fmla="*/ 1 w 25"/>
                  <a:gd name="T9" fmla="*/ 17 h 25"/>
                  <a:gd name="T10" fmla="*/ 0 w 25"/>
                  <a:gd name="T11" fmla="*/ 12 h 25"/>
                  <a:gd name="T12" fmla="*/ 14 w 25"/>
                  <a:gd name="T13" fmla="*/ 1 h 25"/>
                  <a:gd name="T14" fmla="*/ 25 w 25"/>
                  <a:gd name="T15" fmla="*/ 14 h 25"/>
                  <a:gd name="T16" fmla="*/ 23 w 25"/>
                  <a:gd name="T17" fmla="*/ 18 h 25"/>
                  <a:gd name="T18" fmla="*/ 21 w 25"/>
                  <a:gd name="T19" fmla="*/ 22 h 25"/>
                  <a:gd name="T20" fmla="*/ 13 w 25"/>
                  <a:gd name="T21" fmla="*/ 25 h 25"/>
                  <a:gd name="T22" fmla="*/ 9 w 25"/>
                  <a:gd name="T23" fmla="*/ 14 h 25"/>
                  <a:gd name="T24" fmla="*/ 10 w 25"/>
                  <a:gd name="T25" fmla="*/ 16 h 25"/>
                  <a:gd name="T26" fmla="*/ 12 w 25"/>
                  <a:gd name="T27" fmla="*/ 17 h 25"/>
                  <a:gd name="T28" fmla="*/ 13 w 25"/>
                  <a:gd name="T29" fmla="*/ 17 h 25"/>
                  <a:gd name="T30" fmla="*/ 15 w 25"/>
                  <a:gd name="T31" fmla="*/ 16 h 25"/>
                  <a:gd name="T32" fmla="*/ 16 w 25"/>
                  <a:gd name="T33" fmla="*/ 15 h 25"/>
                  <a:gd name="T34" fmla="*/ 16 w 25"/>
                  <a:gd name="T35" fmla="*/ 15 h 25"/>
                  <a:gd name="T36" fmla="*/ 17 w 25"/>
                  <a:gd name="T37" fmla="*/ 13 h 25"/>
                  <a:gd name="T38" fmla="*/ 13 w 25"/>
                  <a:gd name="T39" fmla="*/ 9 h 25"/>
                  <a:gd name="T40" fmla="*/ 9 w 25"/>
                  <a:gd name="T41" fmla="*/ 13 h 25"/>
                  <a:gd name="T42" fmla="*/ 9 w 25"/>
                  <a:gd name="T43" fmla="*/ 1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9" y="25"/>
                      <a:pt x="6" y="23"/>
                      <a:pt x="4" y="21"/>
                    </a:cubicBezTo>
                    <a:cubicBezTo>
                      <a:pt x="3" y="20"/>
                      <a:pt x="2" y="19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5"/>
                      <a:pt x="0" y="14"/>
                      <a:pt x="0" y="12"/>
                    </a:cubicBezTo>
                    <a:cubicBezTo>
                      <a:pt x="1" y="5"/>
                      <a:pt x="7" y="0"/>
                      <a:pt x="14" y="1"/>
                    </a:cubicBezTo>
                    <a:cubicBezTo>
                      <a:pt x="20" y="1"/>
                      <a:pt x="25" y="7"/>
                      <a:pt x="25" y="14"/>
                    </a:cubicBezTo>
                    <a:cubicBezTo>
                      <a:pt x="25" y="15"/>
                      <a:pt x="24" y="17"/>
                      <a:pt x="23" y="18"/>
                    </a:cubicBezTo>
                    <a:cubicBezTo>
                      <a:pt x="23" y="20"/>
                      <a:pt x="22" y="21"/>
                      <a:pt x="21" y="22"/>
                    </a:cubicBezTo>
                    <a:cubicBezTo>
                      <a:pt x="19" y="24"/>
                      <a:pt x="16" y="25"/>
                      <a:pt x="13" y="25"/>
                    </a:cubicBezTo>
                    <a:close/>
                    <a:moveTo>
                      <a:pt x="9" y="14"/>
                    </a:moveTo>
                    <a:cubicBezTo>
                      <a:pt x="9" y="15"/>
                      <a:pt x="9" y="15"/>
                      <a:pt x="10" y="16"/>
                    </a:cubicBezTo>
                    <a:cubicBezTo>
                      <a:pt x="10" y="16"/>
                      <a:pt x="11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5" y="16"/>
                      <a:pt x="15" y="16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4"/>
                      <a:pt x="17" y="14"/>
                      <a:pt x="17" y="13"/>
                    </a:cubicBezTo>
                    <a:cubicBezTo>
                      <a:pt x="17" y="11"/>
                      <a:pt x="15" y="9"/>
                      <a:pt x="13" y="9"/>
                    </a:cubicBezTo>
                    <a:cubicBezTo>
                      <a:pt x="11" y="9"/>
                      <a:pt x="9" y="10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33" name="Freeform 480"/>
              <p:cNvSpPr>
                <a:spLocks noEditPoints="1"/>
              </p:cNvSpPr>
              <p:nvPr/>
            </p:nvSpPr>
            <p:spPr bwMode="auto">
              <a:xfrm>
                <a:off x="-5154613" y="3152775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0 w 25"/>
                  <a:gd name="T3" fmla="*/ 14 h 25"/>
                  <a:gd name="T4" fmla="*/ 3 w 25"/>
                  <a:gd name="T5" fmla="*/ 4 h 25"/>
                  <a:gd name="T6" fmla="*/ 12 w 25"/>
                  <a:gd name="T7" fmla="*/ 0 h 25"/>
                  <a:gd name="T8" fmla="*/ 12 w 25"/>
                  <a:gd name="T9" fmla="*/ 0 h 25"/>
                  <a:gd name="T10" fmla="*/ 24 w 25"/>
                  <a:gd name="T11" fmla="*/ 12 h 25"/>
                  <a:gd name="T12" fmla="*/ 13 w 25"/>
                  <a:gd name="T13" fmla="*/ 25 h 25"/>
                  <a:gd name="T14" fmla="*/ 12 w 25"/>
                  <a:gd name="T15" fmla="*/ 25 h 25"/>
                  <a:gd name="T16" fmla="*/ 12 w 25"/>
                  <a:gd name="T17" fmla="*/ 9 h 25"/>
                  <a:gd name="T18" fmla="*/ 9 w 25"/>
                  <a:gd name="T19" fmla="*/ 10 h 25"/>
                  <a:gd name="T20" fmla="*/ 8 w 25"/>
                  <a:gd name="T21" fmla="*/ 13 h 25"/>
                  <a:gd name="T22" fmla="*/ 13 w 25"/>
                  <a:gd name="T23" fmla="*/ 17 h 25"/>
                  <a:gd name="T24" fmla="*/ 16 w 25"/>
                  <a:gd name="T25" fmla="*/ 13 h 25"/>
                  <a:gd name="T26" fmla="*/ 12 w 25"/>
                  <a:gd name="T27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6" y="25"/>
                      <a:pt x="1" y="20"/>
                      <a:pt x="0" y="14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6" y="2"/>
                      <a:pt x="9" y="1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9" y="0"/>
                      <a:pt x="24" y="6"/>
                      <a:pt x="24" y="12"/>
                    </a:cubicBezTo>
                    <a:cubicBezTo>
                      <a:pt x="25" y="19"/>
                      <a:pt x="20" y="25"/>
                      <a:pt x="13" y="25"/>
                    </a:cubicBezTo>
                    <a:lnTo>
                      <a:pt x="12" y="25"/>
                    </a:lnTo>
                    <a:close/>
                    <a:moveTo>
                      <a:pt x="12" y="9"/>
                    </a:moveTo>
                    <a:cubicBezTo>
                      <a:pt x="11" y="9"/>
                      <a:pt x="10" y="9"/>
                      <a:pt x="9" y="10"/>
                    </a:cubicBezTo>
                    <a:cubicBezTo>
                      <a:pt x="9" y="11"/>
                      <a:pt x="8" y="12"/>
                      <a:pt x="8" y="13"/>
                    </a:cubicBezTo>
                    <a:cubicBezTo>
                      <a:pt x="8" y="16"/>
                      <a:pt x="10" y="17"/>
                      <a:pt x="13" y="17"/>
                    </a:cubicBezTo>
                    <a:cubicBezTo>
                      <a:pt x="15" y="17"/>
                      <a:pt x="17" y="15"/>
                      <a:pt x="16" y="13"/>
                    </a:cubicBezTo>
                    <a:cubicBezTo>
                      <a:pt x="16" y="10"/>
                      <a:pt x="14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34" name="Freeform 481"/>
              <p:cNvSpPr>
                <a:spLocks noEditPoints="1"/>
              </p:cNvSpPr>
              <p:nvPr/>
            </p:nvSpPr>
            <p:spPr bwMode="auto">
              <a:xfrm>
                <a:off x="-5219700" y="3101975"/>
                <a:ext cx="79375" cy="85725"/>
              </a:xfrm>
              <a:custGeom>
                <a:avLst/>
                <a:gdLst>
                  <a:gd name="T0" fmla="*/ 19 w 37"/>
                  <a:gd name="T1" fmla="*/ 40 h 40"/>
                  <a:gd name="T2" fmla="*/ 1 w 37"/>
                  <a:gd name="T3" fmla="*/ 21 h 40"/>
                  <a:gd name="T4" fmla="*/ 1 w 37"/>
                  <a:gd name="T5" fmla="*/ 17 h 40"/>
                  <a:gd name="T6" fmla="*/ 2 w 37"/>
                  <a:gd name="T7" fmla="*/ 13 h 40"/>
                  <a:gd name="T8" fmla="*/ 6 w 37"/>
                  <a:gd name="T9" fmla="*/ 6 h 40"/>
                  <a:gd name="T10" fmla="*/ 19 w 37"/>
                  <a:gd name="T11" fmla="*/ 1 h 40"/>
                  <a:gd name="T12" fmla="*/ 32 w 37"/>
                  <a:gd name="T13" fmla="*/ 7 h 40"/>
                  <a:gd name="T14" fmla="*/ 36 w 37"/>
                  <a:gd name="T15" fmla="*/ 13 h 40"/>
                  <a:gd name="T16" fmla="*/ 37 w 37"/>
                  <a:gd name="T17" fmla="*/ 16 h 40"/>
                  <a:gd name="T18" fmla="*/ 37 w 37"/>
                  <a:gd name="T19" fmla="*/ 20 h 40"/>
                  <a:gd name="T20" fmla="*/ 19 w 37"/>
                  <a:gd name="T21" fmla="*/ 40 h 40"/>
                  <a:gd name="T22" fmla="*/ 19 w 37"/>
                  <a:gd name="T23" fmla="*/ 9 h 40"/>
                  <a:gd name="T24" fmla="*/ 12 w 37"/>
                  <a:gd name="T25" fmla="*/ 12 h 40"/>
                  <a:gd name="T26" fmla="*/ 9 w 37"/>
                  <a:gd name="T27" fmla="*/ 16 h 40"/>
                  <a:gd name="T28" fmla="*/ 9 w 37"/>
                  <a:gd name="T29" fmla="*/ 18 h 40"/>
                  <a:gd name="T30" fmla="*/ 9 w 37"/>
                  <a:gd name="T31" fmla="*/ 20 h 40"/>
                  <a:gd name="T32" fmla="*/ 19 w 37"/>
                  <a:gd name="T33" fmla="*/ 32 h 40"/>
                  <a:gd name="T34" fmla="*/ 29 w 37"/>
                  <a:gd name="T35" fmla="*/ 20 h 40"/>
                  <a:gd name="T36" fmla="*/ 29 w 37"/>
                  <a:gd name="T37" fmla="*/ 18 h 40"/>
                  <a:gd name="T38" fmla="*/ 28 w 37"/>
                  <a:gd name="T39" fmla="*/ 16 h 40"/>
                  <a:gd name="T40" fmla="*/ 26 w 37"/>
                  <a:gd name="T41" fmla="*/ 12 h 40"/>
                  <a:gd name="T42" fmla="*/ 19 w 37"/>
                  <a:gd name="T43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7" h="40">
                    <a:moveTo>
                      <a:pt x="19" y="40"/>
                    </a:moveTo>
                    <a:cubicBezTo>
                      <a:pt x="9" y="40"/>
                      <a:pt x="1" y="32"/>
                      <a:pt x="1" y="21"/>
                    </a:cubicBezTo>
                    <a:cubicBezTo>
                      <a:pt x="0" y="19"/>
                      <a:pt x="1" y="18"/>
                      <a:pt x="1" y="17"/>
                    </a:cubicBezTo>
                    <a:cubicBezTo>
                      <a:pt x="1" y="15"/>
                      <a:pt x="1" y="14"/>
                      <a:pt x="2" y="13"/>
                    </a:cubicBezTo>
                    <a:cubicBezTo>
                      <a:pt x="3" y="10"/>
                      <a:pt x="4" y="8"/>
                      <a:pt x="6" y="6"/>
                    </a:cubicBezTo>
                    <a:cubicBezTo>
                      <a:pt x="9" y="2"/>
                      <a:pt x="14" y="0"/>
                      <a:pt x="19" y="1"/>
                    </a:cubicBezTo>
                    <a:cubicBezTo>
                      <a:pt x="24" y="1"/>
                      <a:pt x="29" y="3"/>
                      <a:pt x="32" y="7"/>
                    </a:cubicBezTo>
                    <a:cubicBezTo>
                      <a:pt x="34" y="9"/>
                      <a:pt x="35" y="11"/>
                      <a:pt x="36" y="13"/>
                    </a:cubicBezTo>
                    <a:cubicBezTo>
                      <a:pt x="36" y="14"/>
                      <a:pt x="36" y="15"/>
                      <a:pt x="37" y="16"/>
                    </a:cubicBezTo>
                    <a:cubicBezTo>
                      <a:pt x="37" y="18"/>
                      <a:pt x="37" y="19"/>
                      <a:pt x="37" y="20"/>
                    </a:cubicBezTo>
                    <a:cubicBezTo>
                      <a:pt x="37" y="31"/>
                      <a:pt x="29" y="40"/>
                      <a:pt x="19" y="40"/>
                    </a:cubicBezTo>
                    <a:close/>
                    <a:moveTo>
                      <a:pt x="19" y="9"/>
                    </a:moveTo>
                    <a:cubicBezTo>
                      <a:pt x="16" y="9"/>
                      <a:pt x="14" y="10"/>
                      <a:pt x="12" y="12"/>
                    </a:cubicBezTo>
                    <a:cubicBezTo>
                      <a:pt x="11" y="13"/>
                      <a:pt x="10" y="14"/>
                      <a:pt x="9" y="16"/>
                    </a:cubicBezTo>
                    <a:cubicBezTo>
                      <a:pt x="9" y="16"/>
                      <a:pt x="9" y="17"/>
                      <a:pt x="9" y="18"/>
                    </a:cubicBezTo>
                    <a:cubicBezTo>
                      <a:pt x="9" y="19"/>
                      <a:pt x="9" y="19"/>
                      <a:pt x="9" y="20"/>
                    </a:cubicBezTo>
                    <a:cubicBezTo>
                      <a:pt x="9" y="27"/>
                      <a:pt x="13" y="32"/>
                      <a:pt x="19" y="32"/>
                    </a:cubicBezTo>
                    <a:cubicBezTo>
                      <a:pt x="25" y="32"/>
                      <a:pt x="29" y="26"/>
                      <a:pt x="29" y="20"/>
                    </a:cubicBezTo>
                    <a:cubicBezTo>
                      <a:pt x="29" y="20"/>
                      <a:pt x="29" y="19"/>
                      <a:pt x="29" y="18"/>
                    </a:cubicBezTo>
                    <a:cubicBezTo>
                      <a:pt x="29" y="17"/>
                      <a:pt x="28" y="16"/>
                      <a:pt x="28" y="16"/>
                    </a:cubicBezTo>
                    <a:cubicBezTo>
                      <a:pt x="28" y="14"/>
                      <a:pt x="27" y="13"/>
                      <a:pt x="26" y="12"/>
                    </a:cubicBezTo>
                    <a:cubicBezTo>
                      <a:pt x="24" y="10"/>
                      <a:pt x="22" y="9"/>
                      <a:pt x="19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35" name="Freeform 482"/>
              <p:cNvSpPr>
                <a:spLocks noEditPoints="1"/>
              </p:cNvSpPr>
              <p:nvPr/>
            </p:nvSpPr>
            <p:spPr bwMode="auto">
              <a:xfrm>
                <a:off x="-5154613" y="3119438"/>
                <a:ext cx="50800" cy="53975"/>
              </a:xfrm>
              <a:custGeom>
                <a:avLst/>
                <a:gdLst>
                  <a:gd name="T0" fmla="*/ 12 w 24"/>
                  <a:gd name="T1" fmla="*/ 25 h 25"/>
                  <a:gd name="T2" fmla="*/ 0 w 24"/>
                  <a:gd name="T3" fmla="*/ 12 h 25"/>
                  <a:gd name="T4" fmla="*/ 0 w 24"/>
                  <a:gd name="T5" fmla="*/ 7 h 25"/>
                  <a:gd name="T6" fmla="*/ 1 w 24"/>
                  <a:gd name="T7" fmla="*/ 7 h 25"/>
                  <a:gd name="T8" fmla="*/ 3 w 24"/>
                  <a:gd name="T9" fmla="*/ 3 h 25"/>
                  <a:gd name="T10" fmla="*/ 12 w 24"/>
                  <a:gd name="T11" fmla="*/ 0 h 25"/>
                  <a:gd name="T12" fmla="*/ 12 w 24"/>
                  <a:gd name="T13" fmla="*/ 0 h 25"/>
                  <a:gd name="T14" fmla="*/ 20 w 24"/>
                  <a:gd name="T15" fmla="*/ 3 h 25"/>
                  <a:gd name="T16" fmla="*/ 23 w 24"/>
                  <a:gd name="T17" fmla="*/ 7 h 25"/>
                  <a:gd name="T18" fmla="*/ 24 w 24"/>
                  <a:gd name="T19" fmla="*/ 12 h 25"/>
                  <a:gd name="T20" fmla="*/ 12 w 24"/>
                  <a:gd name="T21" fmla="*/ 25 h 25"/>
                  <a:gd name="T22" fmla="*/ 8 w 24"/>
                  <a:gd name="T23" fmla="*/ 10 h 25"/>
                  <a:gd name="T24" fmla="*/ 8 w 24"/>
                  <a:gd name="T25" fmla="*/ 12 h 25"/>
                  <a:gd name="T26" fmla="*/ 12 w 24"/>
                  <a:gd name="T27" fmla="*/ 16 h 25"/>
                  <a:gd name="T28" fmla="*/ 12 w 24"/>
                  <a:gd name="T29" fmla="*/ 16 h 25"/>
                  <a:gd name="T30" fmla="*/ 16 w 24"/>
                  <a:gd name="T31" fmla="*/ 12 h 25"/>
                  <a:gd name="T32" fmla="*/ 15 w 24"/>
                  <a:gd name="T33" fmla="*/ 10 h 25"/>
                  <a:gd name="T34" fmla="*/ 15 w 24"/>
                  <a:gd name="T35" fmla="*/ 10 h 25"/>
                  <a:gd name="T36" fmla="*/ 15 w 24"/>
                  <a:gd name="T37" fmla="*/ 9 h 25"/>
                  <a:gd name="T38" fmla="*/ 12 w 24"/>
                  <a:gd name="T39" fmla="*/ 8 h 25"/>
                  <a:gd name="T40" fmla="*/ 12 w 24"/>
                  <a:gd name="T41" fmla="*/ 8 h 25"/>
                  <a:gd name="T42" fmla="*/ 9 w 24"/>
                  <a:gd name="T43" fmla="*/ 9 h 25"/>
                  <a:gd name="T44" fmla="*/ 8 w 24"/>
                  <a:gd name="T45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5" y="25"/>
                      <a:pt x="0" y="19"/>
                      <a:pt x="0" y="12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2" y="4"/>
                      <a:pt x="3" y="3"/>
                    </a:cubicBezTo>
                    <a:cubicBezTo>
                      <a:pt x="5" y="1"/>
                      <a:pt x="8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2" y="5"/>
                      <a:pt x="22" y="6"/>
                      <a:pt x="23" y="7"/>
                    </a:cubicBezTo>
                    <a:cubicBezTo>
                      <a:pt x="24" y="9"/>
                      <a:pt x="24" y="10"/>
                      <a:pt x="24" y="12"/>
                    </a:cubicBezTo>
                    <a:cubicBezTo>
                      <a:pt x="24" y="19"/>
                      <a:pt x="19" y="24"/>
                      <a:pt x="12" y="25"/>
                    </a:cubicBezTo>
                    <a:close/>
                    <a:moveTo>
                      <a:pt x="8" y="10"/>
                    </a:moveTo>
                    <a:cubicBezTo>
                      <a:pt x="8" y="11"/>
                      <a:pt x="8" y="11"/>
                      <a:pt x="8" y="12"/>
                    </a:cubicBezTo>
                    <a:cubicBezTo>
                      <a:pt x="8" y="15"/>
                      <a:pt x="10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6" y="14"/>
                      <a:pt x="16" y="12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9"/>
                      <a:pt x="15" y="9"/>
                    </a:cubicBezTo>
                    <a:cubicBezTo>
                      <a:pt x="14" y="8"/>
                      <a:pt x="13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8"/>
                      <a:pt x="9" y="9"/>
                    </a:cubicBezTo>
                    <a:cubicBezTo>
                      <a:pt x="9" y="9"/>
                      <a:pt x="8" y="10"/>
                      <a:pt x="8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36" name="Freeform 483"/>
              <p:cNvSpPr>
                <a:spLocks noEditPoints="1"/>
              </p:cNvSpPr>
              <p:nvPr/>
            </p:nvSpPr>
            <p:spPr bwMode="auto">
              <a:xfrm>
                <a:off x="-5154613" y="3082925"/>
                <a:ext cx="50800" cy="53975"/>
              </a:xfrm>
              <a:custGeom>
                <a:avLst/>
                <a:gdLst>
                  <a:gd name="T0" fmla="*/ 12 w 24"/>
                  <a:gd name="T1" fmla="*/ 25 h 25"/>
                  <a:gd name="T2" fmla="*/ 12 w 24"/>
                  <a:gd name="T3" fmla="*/ 25 h 25"/>
                  <a:gd name="T4" fmla="*/ 3 w 24"/>
                  <a:gd name="T5" fmla="*/ 21 h 25"/>
                  <a:gd name="T6" fmla="*/ 0 w 24"/>
                  <a:gd name="T7" fmla="*/ 12 h 25"/>
                  <a:gd name="T8" fmla="*/ 4 w 24"/>
                  <a:gd name="T9" fmla="*/ 3 h 25"/>
                  <a:gd name="T10" fmla="*/ 13 w 24"/>
                  <a:gd name="T11" fmla="*/ 0 h 25"/>
                  <a:gd name="T12" fmla="*/ 21 w 24"/>
                  <a:gd name="T13" fmla="*/ 4 h 25"/>
                  <a:gd name="T14" fmla="*/ 24 w 24"/>
                  <a:gd name="T15" fmla="*/ 13 h 25"/>
                  <a:gd name="T16" fmla="*/ 12 w 24"/>
                  <a:gd name="T17" fmla="*/ 25 h 25"/>
                  <a:gd name="T18" fmla="*/ 12 w 24"/>
                  <a:gd name="T19" fmla="*/ 8 h 25"/>
                  <a:gd name="T20" fmla="*/ 9 w 24"/>
                  <a:gd name="T21" fmla="*/ 9 h 25"/>
                  <a:gd name="T22" fmla="*/ 8 w 24"/>
                  <a:gd name="T23" fmla="*/ 12 h 25"/>
                  <a:gd name="T24" fmla="*/ 9 w 24"/>
                  <a:gd name="T25" fmla="*/ 16 h 25"/>
                  <a:gd name="T26" fmla="*/ 12 w 24"/>
                  <a:gd name="T27" fmla="*/ 17 h 25"/>
                  <a:gd name="T28" fmla="*/ 12 w 24"/>
                  <a:gd name="T29" fmla="*/ 21 h 25"/>
                  <a:gd name="T30" fmla="*/ 12 w 24"/>
                  <a:gd name="T31" fmla="*/ 17 h 25"/>
                  <a:gd name="T32" fmla="*/ 16 w 24"/>
                  <a:gd name="T33" fmla="*/ 13 h 25"/>
                  <a:gd name="T34" fmla="*/ 15 w 24"/>
                  <a:gd name="T35" fmla="*/ 9 h 25"/>
                  <a:gd name="T36" fmla="*/ 12 w 24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9" y="25"/>
                      <a:pt x="6" y="23"/>
                      <a:pt x="3" y="21"/>
                    </a:cubicBezTo>
                    <a:cubicBezTo>
                      <a:pt x="1" y="19"/>
                      <a:pt x="0" y="15"/>
                      <a:pt x="0" y="12"/>
                    </a:cubicBezTo>
                    <a:cubicBezTo>
                      <a:pt x="0" y="8"/>
                      <a:pt x="1" y="5"/>
                      <a:pt x="4" y="3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16" y="0"/>
                      <a:pt x="19" y="2"/>
                      <a:pt x="21" y="4"/>
                    </a:cubicBezTo>
                    <a:cubicBezTo>
                      <a:pt x="23" y="7"/>
                      <a:pt x="24" y="10"/>
                      <a:pt x="24" y="13"/>
                    </a:cubicBezTo>
                    <a:cubicBezTo>
                      <a:pt x="24" y="19"/>
                      <a:pt x="19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8" y="15"/>
                      <a:pt x="9" y="16"/>
                    </a:cubicBezTo>
                    <a:cubicBezTo>
                      <a:pt x="10" y="16"/>
                      <a:pt x="11" y="17"/>
                      <a:pt x="12" y="17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4" y="17"/>
                      <a:pt x="16" y="15"/>
                      <a:pt x="16" y="13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37" name="Freeform 484"/>
              <p:cNvSpPr>
                <a:spLocks noEditPoints="1"/>
              </p:cNvSpPr>
              <p:nvPr/>
            </p:nvSpPr>
            <p:spPr bwMode="auto">
              <a:xfrm>
                <a:off x="-5040313" y="2987675"/>
                <a:ext cx="52388" cy="49213"/>
              </a:xfrm>
              <a:custGeom>
                <a:avLst/>
                <a:gdLst>
                  <a:gd name="T0" fmla="*/ 13 w 25"/>
                  <a:gd name="T1" fmla="*/ 23 h 23"/>
                  <a:gd name="T2" fmla="*/ 11 w 25"/>
                  <a:gd name="T3" fmla="*/ 23 h 23"/>
                  <a:gd name="T4" fmla="*/ 3 w 25"/>
                  <a:gd name="T5" fmla="*/ 18 h 23"/>
                  <a:gd name="T6" fmla="*/ 1 w 25"/>
                  <a:gd name="T7" fmla="*/ 10 h 23"/>
                  <a:gd name="T8" fmla="*/ 6 w 25"/>
                  <a:gd name="T9" fmla="*/ 2 h 23"/>
                  <a:gd name="T10" fmla="*/ 15 w 25"/>
                  <a:gd name="T11" fmla="*/ 1 h 23"/>
                  <a:gd name="T12" fmla="*/ 22 w 25"/>
                  <a:gd name="T13" fmla="*/ 5 h 23"/>
                  <a:gd name="T14" fmla="*/ 25 w 25"/>
                  <a:gd name="T15" fmla="*/ 14 h 23"/>
                  <a:gd name="T16" fmla="*/ 13 w 25"/>
                  <a:gd name="T17" fmla="*/ 23 h 23"/>
                  <a:gd name="T18" fmla="*/ 12 w 25"/>
                  <a:gd name="T19" fmla="*/ 9 h 23"/>
                  <a:gd name="T20" fmla="*/ 10 w 25"/>
                  <a:gd name="T21" fmla="*/ 9 h 23"/>
                  <a:gd name="T22" fmla="*/ 9 w 25"/>
                  <a:gd name="T23" fmla="*/ 11 h 23"/>
                  <a:gd name="T24" fmla="*/ 9 w 25"/>
                  <a:gd name="T25" fmla="*/ 13 h 23"/>
                  <a:gd name="T26" fmla="*/ 12 w 25"/>
                  <a:gd name="T27" fmla="*/ 15 h 23"/>
                  <a:gd name="T28" fmla="*/ 17 w 25"/>
                  <a:gd name="T29" fmla="*/ 13 h 23"/>
                  <a:gd name="T30" fmla="*/ 16 w 25"/>
                  <a:gd name="T31" fmla="*/ 10 h 23"/>
                  <a:gd name="T32" fmla="*/ 13 w 25"/>
                  <a:gd name="T33" fmla="*/ 9 h 23"/>
                  <a:gd name="T34" fmla="*/ 12 w 25"/>
                  <a:gd name="T35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2" y="23"/>
                      <a:pt x="12" y="23"/>
                      <a:pt x="11" y="23"/>
                    </a:cubicBezTo>
                    <a:cubicBezTo>
                      <a:pt x="8" y="23"/>
                      <a:pt x="5" y="21"/>
                      <a:pt x="3" y="18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1" y="7"/>
                      <a:pt x="3" y="4"/>
                      <a:pt x="6" y="2"/>
                    </a:cubicBezTo>
                    <a:cubicBezTo>
                      <a:pt x="8" y="1"/>
                      <a:pt x="12" y="0"/>
                      <a:pt x="15" y="1"/>
                    </a:cubicBezTo>
                    <a:cubicBezTo>
                      <a:pt x="18" y="1"/>
                      <a:pt x="21" y="3"/>
                      <a:pt x="22" y="5"/>
                    </a:cubicBezTo>
                    <a:cubicBezTo>
                      <a:pt x="24" y="8"/>
                      <a:pt x="25" y="11"/>
                      <a:pt x="25" y="14"/>
                    </a:cubicBezTo>
                    <a:cubicBezTo>
                      <a:pt x="24" y="19"/>
                      <a:pt x="19" y="23"/>
                      <a:pt x="13" y="23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1" y="9"/>
                      <a:pt x="10" y="9"/>
                    </a:cubicBezTo>
                    <a:cubicBezTo>
                      <a:pt x="9" y="10"/>
                      <a:pt x="9" y="10"/>
                      <a:pt x="9" y="11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4" y="15"/>
                      <a:pt x="16" y="14"/>
                      <a:pt x="17" y="13"/>
                    </a:cubicBezTo>
                    <a:cubicBezTo>
                      <a:pt x="17" y="12"/>
                      <a:pt x="16" y="11"/>
                      <a:pt x="16" y="10"/>
                    </a:cubicBezTo>
                    <a:cubicBezTo>
                      <a:pt x="15" y="10"/>
                      <a:pt x="14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38" name="Freeform 485"/>
              <p:cNvSpPr>
                <a:spLocks noEditPoints="1"/>
              </p:cNvSpPr>
              <p:nvPr/>
            </p:nvSpPr>
            <p:spPr bwMode="auto">
              <a:xfrm>
                <a:off x="-5033963" y="2957513"/>
                <a:ext cx="55563" cy="50800"/>
              </a:xfrm>
              <a:custGeom>
                <a:avLst/>
                <a:gdLst>
                  <a:gd name="T0" fmla="*/ 13 w 26"/>
                  <a:gd name="T1" fmla="*/ 23 h 23"/>
                  <a:gd name="T2" fmla="*/ 10 w 26"/>
                  <a:gd name="T3" fmla="*/ 23 h 23"/>
                  <a:gd name="T4" fmla="*/ 2 w 26"/>
                  <a:gd name="T5" fmla="*/ 17 h 23"/>
                  <a:gd name="T6" fmla="*/ 1 w 26"/>
                  <a:gd name="T7" fmla="*/ 9 h 23"/>
                  <a:gd name="T8" fmla="*/ 12 w 26"/>
                  <a:gd name="T9" fmla="*/ 0 h 23"/>
                  <a:gd name="T10" fmla="*/ 15 w 26"/>
                  <a:gd name="T11" fmla="*/ 1 h 23"/>
                  <a:gd name="T12" fmla="*/ 25 w 26"/>
                  <a:gd name="T13" fmla="*/ 14 h 23"/>
                  <a:gd name="T14" fmla="*/ 13 w 26"/>
                  <a:gd name="T15" fmla="*/ 23 h 23"/>
                  <a:gd name="T16" fmla="*/ 12 w 26"/>
                  <a:gd name="T17" fmla="*/ 8 h 23"/>
                  <a:gd name="T18" fmla="*/ 9 w 26"/>
                  <a:gd name="T19" fmla="*/ 11 h 23"/>
                  <a:gd name="T20" fmla="*/ 9 w 26"/>
                  <a:gd name="T21" fmla="*/ 13 h 23"/>
                  <a:gd name="T22" fmla="*/ 12 w 26"/>
                  <a:gd name="T23" fmla="*/ 15 h 23"/>
                  <a:gd name="T24" fmla="*/ 17 w 26"/>
                  <a:gd name="T25" fmla="*/ 13 h 23"/>
                  <a:gd name="T26" fmla="*/ 13 w 26"/>
                  <a:gd name="T27" fmla="*/ 8 h 23"/>
                  <a:gd name="T28" fmla="*/ 12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2" y="23"/>
                      <a:pt x="11" y="23"/>
                      <a:pt x="10" y="23"/>
                    </a:cubicBezTo>
                    <a:cubicBezTo>
                      <a:pt x="7" y="22"/>
                      <a:pt x="4" y="20"/>
                      <a:pt x="2" y="17"/>
                    </a:cubicBezTo>
                    <a:cubicBezTo>
                      <a:pt x="1" y="15"/>
                      <a:pt x="0" y="12"/>
                      <a:pt x="1" y="9"/>
                    </a:cubicBezTo>
                    <a:cubicBezTo>
                      <a:pt x="2" y="4"/>
                      <a:pt x="7" y="0"/>
                      <a:pt x="12" y="0"/>
                    </a:cubicBezTo>
                    <a:cubicBezTo>
                      <a:pt x="13" y="0"/>
                      <a:pt x="14" y="0"/>
                      <a:pt x="15" y="1"/>
                    </a:cubicBezTo>
                    <a:cubicBezTo>
                      <a:pt x="22" y="2"/>
                      <a:pt x="26" y="8"/>
                      <a:pt x="25" y="14"/>
                    </a:cubicBezTo>
                    <a:cubicBezTo>
                      <a:pt x="23" y="19"/>
                      <a:pt x="19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9" y="11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4" y="15"/>
                      <a:pt x="16" y="14"/>
                      <a:pt x="17" y="13"/>
                    </a:cubicBezTo>
                    <a:cubicBezTo>
                      <a:pt x="17" y="11"/>
                      <a:pt x="15" y="9"/>
                      <a:pt x="13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39" name="Freeform 486"/>
              <p:cNvSpPr>
                <a:spLocks noEditPoints="1"/>
              </p:cNvSpPr>
              <p:nvPr/>
            </p:nvSpPr>
            <p:spPr bwMode="auto">
              <a:xfrm>
                <a:off x="-5026025" y="2927350"/>
                <a:ext cx="55563" cy="50800"/>
              </a:xfrm>
              <a:custGeom>
                <a:avLst/>
                <a:gdLst>
                  <a:gd name="T0" fmla="*/ 13 w 26"/>
                  <a:gd name="T1" fmla="*/ 23 h 23"/>
                  <a:gd name="T2" fmla="*/ 9 w 26"/>
                  <a:gd name="T3" fmla="*/ 22 h 23"/>
                  <a:gd name="T4" fmla="*/ 2 w 26"/>
                  <a:gd name="T5" fmla="*/ 17 h 23"/>
                  <a:gd name="T6" fmla="*/ 1 w 26"/>
                  <a:gd name="T7" fmla="*/ 8 h 23"/>
                  <a:gd name="T8" fmla="*/ 12 w 26"/>
                  <a:gd name="T9" fmla="*/ 0 h 23"/>
                  <a:gd name="T10" fmla="*/ 16 w 26"/>
                  <a:gd name="T11" fmla="*/ 1 h 23"/>
                  <a:gd name="T12" fmla="*/ 24 w 26"/>
                  <a:gd name="T13" fmla="*/ 15 h 23"/>
                  <a:gd name="T14" fmla="*/ 13 w 26"/>
                  <a:gd name="T15" fmla="*/ 23 h 23"/>
                  <a:gd name="T16" fmla="*/ 12 w 26"/>
                  <a:gd name="T17" fmla="*/ 8 h 23"/>
                  <a:gd name="T18" fmla="*/ 8 w 26"/>
                  <a:gd name="T19" fmla="*/ 10 h 23"/>
                  <a:gd name="T20" fmla="*/ 9 w 26"/>
                  <a:gd name="T21" fmla="*/ 13 h 23"/>
                  <a:gd name="T22" fmla="*/ 11 w 26"/>
                  <a:gd name="T23" fmla="*/ 15 h 23"/>
                  <a:gd name="T24" fmla="*/ 16 w 26"/>
                  <a:gd name="T25" fmla="*/ 13 h 23"/>
                  <a:gd name="T26" fmla="*/ 13 w 26"/>
                  <a:gd name="T27" fmla="*/ 8 h 23"/>
                  <a:gd name="T28" fmla="*/ 12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2" y="23"/>
                      <a:pt x="10" y="23"/>
                      <a:pt x="9" y="22"/>
                    </a:cubicBezTo>
                    <a:cubicBezTo>
                      <a:pt x="6" y="22"/>
                      <a:pt x="3" y="20"/>
                      <a:pt x="2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2" y="3"/>
                      <a:pt x="7" y="0"/>
                      <a:pt x="12" y="0"/>
                    </a:cubicBezTo>
                    <a:cubicBezTo>
                      <a:pt x="13" y="0"/>
                      <a:pt x="14" y="0"/>
                      <a:pt x="16" y="1"/>
                    </a:cubicBezTo>
                    <a:cubicBezTo>
                      <a:pt x="22" y="3"/>
                      <a:pt x="26" y="9"/>
                      <a:pt x="24" y="15"/>
                    </a:cubicBezTo>
                    <a:cubicBezTo>
                      <a:pt x="23" y="20"/>
                      <a:pt x="18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8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9" y="14"/>
                      <a:pt x="10" y="14"/>
                      <a:pt x="11" y="15"/>
                    </a:cubicBezTo>
                    <a:cubicBezTo>
                      <a:pt x="13" y="15"/>
                      <a:pt x="16" y="14"/>
                      <a:pt x="16" y="13"/>
                    </a:cubicBezTo>
                    <a:cubicBezTo>
                      <a:pt x="17" y="11"/>
                      <a:pt x="15" y="9"/>
                      <a:pt x="13" y="8"/>
                    </a:cubicBezTo>
                    <a:cubicBezTo>
                      <a:pt x="13" y="8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40" name="Freeform 487"/>
              <p:cNvSpPr>
                <a:spLocks noEditPoints="1"/>
              </p:cNvSpPr>
              <p:nvPr/>
            </p:nvSpPr>
            <p:spPr bwMode="auto">
              <a:xfrm>
                <a:off x="-5018088" y="2898775"/>
                <a:ext cx="57150" cy="49213"/>
              </a:xfrm>
              <a:custGeom>
                <a:avLst/>
                <a:gdLst>
                  <a:gd name="T0" fmla="*/ 13 w 26"/>
                  <a:gd name="T1" fmla="*/ 23 h 23"/>
                  <a:gd name="T2" fmla="*/ 9 w 26"/>
                  <a:gd name="T3" fmla="*/ 22 h 23"/>
                  <a:gd name="T4" fmla="*/ 2 w 26"/>
                  <a:gd name="T5" fmla="*/ 16 h 23"/>
                  <a:gd name="T6" fmla="*/ 1 w 26"/>
                  <a:gd name="T7" fmla="*/ 8 h 23"/>
                  <a:gd name="T8" fmla="*/ 12 w 26"/>
                  <a:gd name="T9" fmla="*/ 0 h 23"/>
                  <a:gd name="T10" fmla="*/ 16 w 26"/>
                  <a:gd name="T11" fmla="*/ 1 h 23"/>
                  <a:gd name="T12" fmla="*/ 24 w 26"/>
                  <a:gd name="T13" fmla="*/ 15 h 23"/>
                  <a:gd name="T14" fmla="*/ 13 w 26"/>
                  <a:gd name="T15" fmla="*/ 23 h 23"/>
                  <a:gd name="T16" fmla="*/ 12 w 26"/>
                  <a:gd name="T17" fmla="*/ 8 h 23"/>
                  <a:gd name="T18" fmla="*/ 9 w 26"/>
                  <a:gd name="T19" fmla="*/ 10 h 23"/>
                  <a:gd name="T20" fmla="*/ 9 w 26"/>
                  <a:gd name="T21" fmla="*/ 13 h 23"/>
                  <a:gd name="T22" fmla="*/ 12 w 26"/>
                  <a:gd name="T23" fmla="*/ 15 h 23"/>
                  <a:gd name="T24" fmla="*/ 16 w 26"/>
                  <a:gd name="T25" fmla="*/ 13 h 23"/>
                  <a:gd name="T26" fmla="*/ 14 w 26"/>
                  <a:gd name="T27" fmla="*/ 8 h 23"/>
                  <a:gd name="T28" fmla="*/ 12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2" y="23"/>
                      <a:pt x="10" y="23"/>
                      <a:pt x="9" y="22"/>
                    </a:cubicBezTo>
                    <a:cubicBezTo>
                      <a:pt x="6" y="21"/>
                      <a:pt x="3" y="19"/>
                      <a:pt x="2" y="16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5" y="0"/>
                      <a:pt x="16" y="1"/>
                    </a:cubicBezTo>
                    <a:cubicBezTo>
                      <a:pt x="23" y="3"/>
                      <a:pt x="26" y="10"/>
                      <a:pt x="24" y="15"/>
                    </a:cubicBezTo>
                    <a:cubicBezTo>
                      <a:pt x="23" y="20"/>
                      <a:pt x="18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9" y="10"/>
                    </a:cubicBezTo>
                    <a:cubicBezTo>
                      <a:pt x="8" y="11"/>
                      <a:pt x="9" y="12"/>
                      <a:pt x="9" y="13"/>
                    </a:cubicBezTo>
                    <a:cubicBezTo>
                      <a:pt x="9" y="14"/>
                      <a:pt x="10" y="14"/>
                      <a:pt x="12" y="15"/>
                    </a:cubicBezTo>
                    <a:cubicBezTo>
                      <a:pt x="14" y="15"/>
                      <a:pt x="16" y="14"/>
                      <a:pt x="16" y="13"/>
                    </a:cubicBezTo>
                    <a:cubicBezTo>
                      <a:pt x="17" y="11"/>
                      <a:pt x="16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41" name="Freeform 488"/>
              <p:cNvSpPr>
                <a:spLocks noEditPoints="1"/>
              </p:cNvSpPr>
              <p:nvPr/>
            </p:nvSpPr>
            <p:spPr bwMode="auto">
              <a:xfrm>
                <a:off x="-5006975" y="2868613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9 w 26"/>
                  <a:gd name="T3" fmla="*/ 23 h 23"/>
                  <a:gd name="T4" fmla="*/ 2 w 26"/>
                  <a:gd name="T5" fmla="*/ 17 h 23"/>
                  <a:gd name="T6" fmla="*/ 1 w 26"/>
                  <a:gd name="T7" fmla="*/ 7 h 23"/>
                  <a:gd name="T8" fmla="*/ 12 w 26"/>
                  <a:gd name="T9" fmla="*/ 0 h 23"/>
                  <a:gd name="T10" fmla="*/ 17 w 26"/>
                  <a:gd name="T11" fmla="*/ 1 h 23"/>
                  <a:gd name="T12" fmla="*/ 24 w 26"/>
                  <a:gd name="T13" fmla="*/ 16 h 23"/>
                  <a:gd name="T14" fmla="*/ 17 w 26"/>
                  <a:gd name="T15" fmla="*/ 22 h 23"/>
                  <a:gd name="T16" fmla="*/ 13 w 26"/>
                  <a:gd name="T17" fmla="*/ 23 h 23"/>
                  <a:gd name="T18" fmla="*/ 12 w 26"/>
                  <a:gd name="T19" fmla="*/ 8 h 23"/>
                  <a:gd name="T20" fmla="*/ 9 w 26"/>
                  <a:gd name="T21" fmla="*/ 10 h 23"/>
                  <a:gd name="T22" fmla="*/ 9 w 26"/>
                  <a:gd name="T23" fmla="*/ 13 h 23"/>
                  <a:gd name="T24" fmla="*/ 11 w 26"/>
                  <a:gd name="T25" fmla="*/ 15 h 23"/>
                  <a:gd name="T26" fmla="*/ 15 w 26"/>
                  <a:gd name="T27" fmla="*/ 15 h 23"/>
                  <a:gd name="T28" fmla="*/ 16 w 26"/>
                  <a:gd name="T29" fmla="*/ 13 h 23"/>
                  <a:gd name="T30" fmla="*/ 14 w 26"/>
                  <a:gd name="T31" fmla="*/ 9 h 23"/>
                  <a:gd name="T32" fmla="*/ 12 w 26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1" y="23"/>
                      <a:pt x="10" y="23"/>
                      <a:pt x="9" y="23"/>
                    </a:cubicBezTo>
                    <a:cubicBezTo>
                      <a:pt x="6" y="21"/>
                      <a:pt x="3" y="19"/>
                      <a:pt x="2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5" y="1"/>
                      <a:pt x="17" y="1"/>
                    </a:cubicBezTo>
                    <a:cubicBezTo>
                      <a:pt x="23" y="4"/>
                      <a:pt x="26" y="11"/>
                      <a:pt x="24" y="16"/>
                    </a:cubicBezTo>
                    <a:cubicBezTo>
                      <a:pt x="23" y="19"/>
                      <a:pt x="20" y="21"/>
                      <a:pt x="17" y="22"/>
                    </a:cubicBezTo>
                    <a:cubicBezTo>
                      <a:pt x="16" y="23"/>
                      <a:pt x="15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9" y="10"/>
                    </a:cubicBezTo>
                    <a:cubicBezTo>
                      <a:pt x="8" y="11"/>
                      <a:pt x="9" y="12"/>
                      <a:pt x="9" y="13"/>
                    </a:cubicBezTo>
                    <a:cubicBezTo>
                      <a:pt x="9" y="14"/>
                      <a:pt x="10" y="14"/>
                      <a:pt x="11" y="15"/>
                    </a:cubicBezTo>
                    <a:cubicBezTo>
                      <a:pt x="12" y="15"/>
                      <a:pt x="14" y="15"/>
                      <a:pt x="15" y="15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7" y="12"/>
                      <a:pt x="16" y="10"/>
                      <a:pt x="14" y="9"/>
                    </a:cubicBezTo>
                    <a:cubicBezTo>
                      <a:pt x="13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42" name="Freeform 489"/>
              <p:cNvSpPr>
                <a:spLocks noEditPoints="1"/>
              </p:cNvSpPr>
              <p:nvPr/>
            </p:nvSpPr>
            <p:spPr bwMode="auto">
              <a:xfrm>
                <a:off x="-4994275" y="2840038"/>
                <a:ext cx="57150" cy="49213"/>
              </a:xfrm>
              <a:custGeom>
                <a:avLst/>
                <a:gdLst>
                  <a:gd name="T0" fmla="*/ 13 w 26"/>
                  <a:gd name="T1" fmla="*/ 23 h 23"/>
                  <a:gd name="T2" fmla="*/ 8 w 26"/>
                  <a:gd name="T3" fmla="*/ 22 h 23"/>
                  <a:gd name="T4" fmla="*/ 1 w 26"/>
                  <a:gd name="T5" fmla="*/ 16 h 23"/>
                  <a:gd name="T6" fmla="*/ 1 w 26"/>
                  <a:gd name="T7" fmla="*/ 7 h 23"/>
                  <a:gd name="T8" fmla="*/ 11 w 26"/>
                  <a:gd name="T9" fmla="*/ 0 h 23"/>
                  <a:gd name="T10" fmla="*/ 17 w 26"/>
                  <a:gd name="T11" fmla="*/ 1 h 23"/>
                  <a:gd name="T12" fmla="*/ 23 w 26"/>
                  <a:gd name="T13" fmla="*/ 16 h 23"/>
                  <a:gd name="T14" fmla="*/ 17 w 26"/>
                  <a:gd name="T15" fmla="*/ 22 h 23"/>
                  <a:gd name="T16" fmla="*/ 13 w 26"/>
                  <a:gd name="T17" fmla="*/ 23 h 23"/>
                  <a:gd name="T18" fmla="*/ 11 w 26"/>
                  <a:gd name="T19" fmla="*/ 8 h 23"/>
                  <a:gd name="T20" fmla="*/ 8 w 26"/>
                  <a:gd name="T21" fmla="*/ 10 h 23"/>
                  <a:gd name="T22" fmla="*/ 8 w 26"/>
                  <a:gd name="T23" fmla="*/ 12 h 23"/>
                  <a:gd name="T24" fmla="*/ 11 w 26"/>
                  <a:gd name="T25" fmla="*/ 14 h 23"/>
                  <a:gd name="T26" fmla="*/ 14 w 26"/>
                  <a:gd name="T27" fmla="*/ 15 h 23"/>
                  <a:gd name="T28" fmla="*/ 16 w 26"/>
                  <a:gd name="T29" fmla="*/ 13 h 23"/>
                  <a:gd name="T30" fmla="*/ 13 w 26"/>
                  <a:gd name="T31" fmla="*/ 8 h 23"/>
                  <a:gd name="T32" fmla="*/ 11 w 26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1" y="23"/>
                      <a:pt x="9" y="23"/>
                      <a:pt x="8" y="22"/>
                    </a:cubicBezTo>
                    <a:cubicBezTo>
                      <a:pt x="5" y="21"/>
                      <a:pt x="2" y="18"/>
                      <a:pt x="1" y="16"/>
                    </a:cubicBezTo>
                    <a:cubicBezTo>
                      <a:pt x="0" y="13"/>
                      <a:pt x="0" y="9"/>
                      <a:pt x="1" y="7"/>
                    </a:cubicBezTo>
                    <a:cubicBezTo>
                      <a:pt x="3" y="2"/>
                      <a:pt x="7" y="0"/>
                      <a:pt x="11" y="0"/>
                    </a:cubicBezTo>
                    <a:cubicBezTo>
                      <a:pt x="13" y="0"/>
                      <a:pt x="15" y="0"/>
                      <a:pt x="17" y="1"/>
                    </a:cubicBezTo>
                    <a:cubicBezTo>
                      <a:pt x="23" y="4"/>
                      <a:pt x="26" y="11"/>
                      <a:pt x="23" y="16"/>
                    </a:cubicBezTo>
                    <a:cubicBezTo>
                      <a:pt x="22" y="19"/>
                      <a:pt x="20" y="21"/>
                      <a:pt x="17" y="22"/>
                    </a:cubicBezTo>
                    <a:cubicBezTo>
                      <a:pt x="15" y="23"/>
                      <a:pt x="14" y="23"/>
                      <a:pt x="13" y="23"/>
                    </a:cubicBezTo>
                    <a:close/>
                    <a:moveTo>
                      <a:pt x="11" y="8"/>
                    </a:moveTo>
                    <a:cubicBezTo>
                      <a:pt x="10" y="8"/>
                      <a:pt x="9" y="9"/>
                      <a:pt x="8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9" y="13"/>
                      <a:pt x="10" y="14"/>
                      <a:pt x="11" y="14"/>
                    </a:cubicBezTo>
                    <a:cubicBezTo>
                      <a:pt x="12" y="15"/>
                      <a:pt x="13" y="15"/>
                      <a:pt x="14" y="15"/>
                    </a:cubicBezTo>
                    <a:cubicBezTo>
                      <a:pt x="15" y="14"/>
                      <a:pt x="16" y="14"/>
                      <a:pt x="16" y="13"/>
                    </a:cubicBezTo>
                    <a:cubicBezTo>
                      <a:pt x="17" y="11"/>
                      <a:pt x="15" y="9"/>
                      <a:pt x="13" y="8"/>
                    </a:cubicBezTo>
                    <a:cubicBezTo>
                      <a:pt x="13" y="8"/>
                      <a:pt x="12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43" name="Freeform 490"/>
              <p:cNvSpPr>
                <a:spLocks noEditPoints="1"/>
              </p:cNvSpPr>
              <p:nvPr/>
            </p:nvSpPr>
            <p:spPr bwMode="auto">
              <a:xfrm>
                <a:off x="-5073650" y="2971800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11 w 25"/>
                  <a:gd name="T3" fmla="*/ 24 h 24"/>
                  <a:gd name="T4" fmla="*/ 3 w 25"/>
                  <a:gd name="T5" fmla="*/ 19 h 24"/>
                  <a:gd name="T6" fmla="*/ 1 w 25"/>
                  <a:gd name="T7" fmla="*/ 10 h 24"/>
                  <a:gd name="T8" fmla="*/ 6 w 25"/>
                  <a:gd name="T9" fmla="*/ 2 h 24"/>
                  <a:gd name="T10" fmla="*/ 15 w 25"/>
                  <a:gd name="T11" fmla="*/ 1 h 24"/>
                  <a:gd name="T12" fmla="*/ 23 w 25"/>
                  <a:gd name="T13" fmla="*/ 6 h 24"/>
                  <a:gd name="T14" fmla="*/ 25 w 25"/>
                  <a:gd name="T15" fmla="*/ 14 h 24"/>
                  <a:gd name="T16" fmla="*/ 13 w 25"/>
                  <a:gd name="T17" fmla="*/ 24 h 24"/>
                  <a:gd name="T18" fmla="*/ 12 w 25"/>
                  <a:gd name="T19" fmla="*/ 9 h 24"/>
                  <a:gd name="T20" fmla="*/ 10 w 25"/>
                  <a:gd name="T21" fmla="*/ 9 h 24"/>
                  <a:gd name="T22" fmla="*/ 9 w 25"/>
                  <a:gd name="T23" fmla="*/ 11 h 24"/>
                  <a:gd name="T24" fmla="*/ 9 w 25"/>
                  <a:gd name="T25" fmla="*/ 14 h 24"/>
                  <a:gd name="T26" fmla="*/ 12 w 25"/>
                  <a:gd name="T27" fmla="*/ 16 h 24"/>
                  <a:gd name="T28" fmla="*/ 17 w 25"/>
                  <a:gd name="T29" fmla="*/ 13 h 24"/>
                  <a:gd name="T30" fmla="*/ 16 w 25"/>
                  <a:gd name="T31" fmla="*/ 11 h 24"/>
                  <a:gd name="T32" fmla="*/ 13 w 25"/>
                  <a:gd name="T33" fmla="*/ 9 h 24"/>
                  <a:gd name="T34" fmla="*/ 12 w 25"/>
                  <a:gd name="T35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1" y="24"/>
                      <a:pt x="11" y="24"/>
                    </a:cubicBezTo>
                    <a:cubicBezTo>
                      <a:pt x="7" y="23"/>
                      <a:pt x="5" y="21"/>
                      <a:pt x="3" y="19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1" y="7"/>
                      <a:pt x="3" y="4"/>
                      <a:pt x="6" y="2"/>
                    </a:cubicBezTo>
                    <a:cubicBezTo>
                      <a:pt x="9" y="1"/>
                      <a:pt x="12" y="0"/>
                      <a:pt x="15" y="1"/>
                    </a:cubicBezTo>
                    <a:cubicBezTo>
                      <a:pt x="18" y="2"/>
                      <a:pt x="21" y="3"/>
                      <a:pt x="23" y="6"/>
                    </a:cubicBezTo>
                    <a:cubicBezTo>
                      <a:pt x="24" y="8"/>
                      <a:pt x="25" y="11"/>
                      <a:pt x="25" y="14"/>
                    </a:cubicBezTo>
                    <a:cubicBezTo>
                      <a:pt x="24" y="20"/>
                      <a:pt x="19" y="24"/>
                      <a:pt x="13" y="24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1" y="9"/>
                      <a:pt x="10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2"/>
                      <a:pt x="9" y="13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4" y="16"/>
                      <a:pt x="16" y="15"/>
                      <a:pt x="17" y="13"/>
                    </a:cubicBezTo>
                    <a:cubicBezTo>
                      <a:pt x="17" y="12"/>
                      <a:pt x="17" y="11"/>
                      <a:pt x="16" y="11"/>
                    </a:cubicBezTo>
                    <a:cubicBezTo>
                      <a:pt x="15" y="10"/>
                      <a:pt x="14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44" name="Freeform 491"/>
              <p:cNvSpPr>
                <a:spLocks noEditPoints="1"/>
              </p:cNvSpPr>
              <p:nvPr/>
            </p:nvSpPr>
            <p:spPr bwMode="auto">
              <a:xfrm>
                <a:off x="-5067300" y="2938463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10 w 25"/>
                  <a:gd name="T3" fmla="*/ 24 h 24"/>
                  <a:gd name="T4" fmla="*/ 3 w 25"/>
                  <a:gd name="T5" fmla="*/ 18 h 24"/>
                  <a:gd name="T6" fmla="*/ 1 w 25"/>
                  <a:gd name="T7" fmla="*/ 9 h 24"/>
                  <a:gd name="T8" fmla="*/ 3 w 25"/>
                  <a:gd name="T9" fmla="*/ 5 h 24"/>
                  <a:gd name="T10" fmla="*/ 7 w 25"/>
                  <a:gd name="T11" fmla="*/ 2 h 24"/>
                  <a:gd name="T12" fmla="*/ 16 w 25"/>
                  <a:gd name="T13" fmla="*/ 1 h 24"/>
                  <a:gd name="T14" fmla="*/ 23 w 25"/>
                  <a:gd name="T15" fmla="*/ 6 h 24"/>
                  <a:gd name="T16" fmla="*/ 25 w 25"/>
                  <a:gd name="T17" fmla="*/ 11 h 24"/>
                  <a:gd name="T18" fmla="*/ 25 w 25"/>
                  <a:gd name="T19" fmla="*/ 15 h 24"/>
                  <a:gd name="T20" fmla="*/ 13 w 25"/>
                  <a:gd name="T21" fmla="*/ 24 h 24"/>
                  <a:gd name="T22" fmla="*/ 13 w 25"/>
                  <a:gd name="T23" fmla="*/ 9 h 24"/>
                  <a:gd name="T24" fmla="*/ 11 w 25"/>
                  <a:gd name="T25" fmla="*/ 9 h 24"/>
                  <a:gd name="T26" fmla="*/ 10 w 25"/>
                  <a:gd name="T27" fmla="*/ 10 h 24"/>
                  <a:gd name="T28" fmla="*/ 9 w 25"/>
                  <a:gd name="T29" fmla="*/ 11 h 24"/>
                  <a:gd name="T30" fmla="*/ 10 w 25"/>
                  <a:gd name="T31" fmla="*/ 14 h 24"/>
                  <a:gd name="T32" fmla="*/ 12 w 25"/>
                  <a:gd name="T33" fmla="*/ 16 h 24"/>
                  <a:gd name="T34" fmla="*/ 17 w 25"/>
                  <a:gd name="T35" fmla="*/ 13 h 24"/>
                  <a:gd name="T36" fmla="*/ 17 w 25"/>
                  <a:gd name="T37" fmla="*/ 12 h 24"/>
                  <a:gd name="T38" fmla="*/ 16 w 25"/>
                  <a:gd name="T39" fmla="*/ 11 h 24"/>
                  <a:gd name="T40" fmla="*/ 14 w 25"/>
                  <a:gd name="T41" fmla="*/ 9 h 24"/>
                  <a:gd name="T42" fmla="*/ 13 w 25"/>
                  <a:gd name="T4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1" y="24"/>
                      <a:pt x="10" y="24"/>
                    </a:cubicBezTo>
                    <a:cubicBezTo>
                      <a:pt x="7" y="23"/>
                      <a:pt x="4" y="21"/>
                      <a:pt x="3" y="18"/>
                    </a:cubicBezTo>
                    <a:cubicBezTo>
                      <a:pt x="1" y="16"/>
                      <a:pt x="0" y="13"/>
                      <a:pt x="1" y="9"/>
                    </a:cubicBezTo>
                    <a:cubicBezTo>
                      <a:pt x="2" y="8"/>
                      <a:pt x="2" y="6"/>
                      <a:pt x="3" y="5"/>
                    </a:cubicBezTo>
                    <a:cubicBezTo>
                      <a:pt x="4" y="4"/>
                      <a:pt x="6" y="3"/>
                      <a:pt x="7" y="2"/>
                    </a:cubicBezTo>
                    <a:cubicBezTo>
                      <a:pt x="10" y="1"/>
                      <a:pt x="13" y="0"/>
                      <a:pt x="16" y="1"/>
                    </a:cubicBezTo>
                    <a:cubicBezTo>
                      <a:pt x="19" y="2"/>
                      <a:pt x="22" y="4"/>
                      <a:pt x="23" y="6"/>
                    </a:cubicBezTo>
                    <a:cubicBezTo>
                      <a:pt x="24" y="8"/>
                      <a:pt x="25" y="9"/>
                      <a:pt x="25" y="11"/>
                    </a:cubicBezTo>
                    <a:cubicBezTo>
                      <a:pt x="25" y="12"/>
                      <a:pt x="25" y="14"/>
                      <a:pt x="25" y="15"/>
                    </a:cubicBezTo>
                    <a:cubicBezTo>
                      <a:pt x="24" y="20"/>
                      <a:pt x="19" y="24"/>
                      <a:pt x="13" y="24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1" y="9"/>
                      <a:pt x="11" y="9"/>
                    </a:cubicBezTo>
                    <a:cubicBezTo>
                      <a:pt x="10" y="9"/>
                      <a:pt x="10" y="10"/>
                      <a:pt x="10" y="10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9" y="12"/>
                      <a:pt x="9" y="13"/>
                      <a:pt x="10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4" y="16"/>
                      <a:pt x="17" y="15"/>
                      <a:pt x="17" y="13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7" y="11"/>
                      <a:pt x="17" y="11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4" y="9"/>
                      <a:pt x="13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45" name="Freeform 492"/>
              <p:cNvSpPr>
                <a:spLocks noEditPoints="1"/>
              </p:cNvSpPr>
              <p:nvPr/>
            </p:nvSpPr>
            <p:spPr bwMode="auto">
              <a:xfrm>
                <a:off x="-5056188" y="2908300"/>
                <a:ext cx="53975" cy="49213"/>
              </a:xfrm>
              <a:custGeom>
                <a:avLst/>
                <a:gdLst>
                  <a:gd name="T0" fmla="*/ 12 w 25"/>
                  <a:gd name="T1" fmla="*/ 23 h 23"/>
                  <a:gd name="T2" fmla="*/ 9 w 25"/>
                  <a:gd name="T3" fmla="*/ 23 h 23"/>
                  <a:gd name="T4" fmla="*/ 1 w 25"/>
                  <a:gd name="T5" fmla="*/ 17 h 23"/>
                  <a:gd name="T6" fmla="*/ 0 w 25"/>
                  <a:gd name="T7" fmla="*/ 8 h 23"/>
                  <a:gd name="T8" fmla="*/ 12 w 25"/>
                  <a:gd name="T9" fmla="*/ 0 h 23"/>
                  <a:gd name="T10" fmla="*/ 16 w 25"/>
                  <a:gd name="T11" fmla="*/ 0 h 23"/>
                  <a:gd name="T12" fmla="*/ 24 w 25"/>
                  <a:gd name="T13" fmla="*/ 15 h 23"/>
                  <a:gd name="T14" fmla="*/ 12 w 25"/>
                  <a:gd name="T15" fmla="*/ 23 h 23"/>
                  <a:gd name="T16" fmla="*/ 12 w 25"/>
                  <a:gd name="T17" fmla="*/ 8 h 23"/>
                  <a:gd name="T18" fmla="*/ 8 w 25"/>
                  <a:gd name="T19" fmla="*/ 10 h 23"/>
                  <a:gd name="T20" fmla="*/ 9 w 25"/>
                  <a:gd name="T21" fmla="*/ 13 h 23"/>
                  <a:gd name="T22" fmla="*/ 11 w 25"/>
                  <a:gd name="T23" fmla="*/ 15 h 23"/>
                  <a:gd name="T24" fmla="*/ 16 w 25"/>
                  <a:gd name="T25" fmla="*/ 13 h 23"/>
                  <a:gd name="T26" fmla="*/ 13 w 25"/>
                  <a:gd name="T27" fmla="*/ 8 h 23"/>
                  <a:gd name="T28" fmla="*/ 12 w 25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11" y="23"/>
                      <a:pt x="10" y="23"/>
                      <a:pt x="9" y="23"/>
                    </a:cubicBezTo>
                    <a:cubicBezTo>
                      <a:pt x="6" y="22"/>
                      <a:pt x="3" y="20"/>
                      <a:pt x="1" y="17"/>
                    </a:cubicBezTo>
                    <a:cubicBezTo>
                      <a:pt x="0" y="14"/>
                      <a:pt x="0" y="11"/>
                      <a:pt x="0" y="8"/>
                    </a:cubicBezTo>
                    <a:cubicBezTo>
                      <a:pt x="2" y="3"/>
                      <a:pt x="6" y="0"/>
                      <a:pt x="12" y="0"/>
                    </a:cubicBezTo>
                    <a:cubicBezTo>
                      <a:pt x="13" y="0"/>
                      <a:pt x="14" y="0"/>
                      <a:pt x="16" y="0"/>
                    </a:cubicBezTo>
                    <a:cubicBezTo>
                      <a:pt x="22" y="2"/>
                      <a:pt x="25" y="9"/>
                      <a:pt x="24" y="15"/>
                    </a:cubicBezTo>
                    <a:cubicBezTo>
                      <a:pt x="22" y="20"/>
                      <a:pt x="18" y="23"/>
                      <a:pt x="12" y="23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8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3" y="16"/>
                      <a:pt x="15" y="15"/>
                      <a:pt x="16" y="13"/>
                    </a:cubicBezTo>
                    <a:cubicBezTo>
                      <a:pt x="16" y="11"/>
                      <a:pt x="15" y="9"/>
                      <a:pt x="13" y="8"/>
                    </a:cubicBezTo>
                    <a:cubicBezTo>
                      <a:pt x="13" y="8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46" name="Freeform 493"/>
              <p:cNvSpPr>
                <a:spLocks noEditPoints="1"/>
              </p:cNvSpPr>
              <p:nvPr/>
            </p:nvSpPr>
            <p:spPr bwMode="auto">
              <a:xfrm>
                <a:off x="-5048250" y="2876550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9 w 25"/>
                  <a:gd name="T3" fmla="*/ 23 h 24"/>
                  <a:gd name="T4" fmla="*/ 2 w 25"/>
                  <a:gd name="T5" fmla="*/ 17 h 24"/>
                  <a:gd name="T6" fmla="*/ 1 w 25"/>
                  <a:gd name="T7" fmla="*/ 8 h 24"/>
                  <a:gd name="T8" fmla="*/ 8 w 25"/>
                  <a:gd name="T9" fmla="*/ 1 h 24"/>
                  <a:gd name="T10" fmla="*/ 17 w 25"/>
                  <a:gd name="T11" fmla="*/ 1 h 24"/>
                  <a:gd name="T12" fmla="*/ 24 w 25"/>
                  <a:gd name="T13" fmla="*/ 7 h 24"/>
                  <a:gd name="T14" fmla="*/ 24 w 25"/>
                  <a:gd name="T15" fmla="*/ 16 h 24"/>
                  <a:gd name="T16" fmla="*/ 13 w 25"/>
                  <a:gd name="T17" fmla="*/ 24 h 24"/>
                  <a:gd name="T18" fmla="*/ 12 w 25"/>
                  <a:gd name="T19" fmla="*/ 8 h 24"/>
                  <a:gd name="T20" fmla="*/ 11 w 25"/>
                  <a:gd name="T21" fmla="*/ 9 h 24"/>
                  <a:gd name="T22" fmla="*/ 9 w 25"/>
                  <a:gd name="T23" fmla="*/ 11 h 24"/>
                  <a:gd name="T24" fmla="*/ 9 w 25"/>
                  <a:gd name="T25" fmla="*/ 13 h 24"/>
                  <a:gd name="T26" fmla="*/ 12 w 25"/>
                  <a:gd name="T27" fmla="*/ 15 h 24"/>
                  <a:gd name="T28" fmla="*/ 13 w 25"/>
                  <a:gd name="T29" fmla="*/ 16 h 24"/>
                  <a:gd name="T30" fmla="*/ 17 w 25"/>
                  <a:gd name="T31" fmla="*/ 13 h 24"/>
                  <a:gd name="T32" fmla="*/ 16 w 25"/>
                  <a:gd name="T33" fmla="*/ 11 h 24"/>
                  <a:gd name="T34" fmla="*/ 14 w 25"/>
                  <a:gd name="T35" fmla="*/ 9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0" y="23"/>
                      <a:pt x="9" y="23"/>
                    </a:cubicBezTo>
                    <a:cubicBezTo>
                      <a:pt x="6" y="22"/>
                      <a:pt x="3" y="20"/>
                      <a:pt x="2" y="17"/>
                    </a:cubicBezTo>
                    <a:cubicBezTo>
                      <a:pt x="1" y="14"/>
                      <a:pt x="0" y="11"/>
                      <a:pt x="1" y="8"/>
                    </a:cubicBezTo>
                    <a:cubicBezTo>
                      <a:pt x="2" y="5"/>
                      <a:pt x="5" y="2"/>
                      <a:pt x="8" y="1"/>
                    </a:cubicBezTo>
                    <a:cubicBezTo>
                      <a:pt x="10" y="0"/>
                      <a:pt x="14" y="0"/>
                      <a:pt x="17" y="1"/>
                    </a:cubicBezTo>
                    <a:cubicBezTo>
                      <a:pt x="20" y="2"/>
                      <a:pt x="22" y="4"/>
                      <a:pt x="24" y="7"/>
                    </a:cubicBezTo>
                    <a:cubicBezTo>
                      <a:pt x="25" y="10"/>
                      <a:pt x="25" y="13"/>
                      <a:pt x="24" y="16"/>
                    </a:cubicBezTo>
                    <a:cubicBezTo>
                      <a:pt x="23" y="21"/>
                      <a:pt x="18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2" y="16"/>
                      <a:pt x="13" y="16"/>
                      <a:pt x="13" y="16"/>
                    </a:cubicBezTo>
                    <a:cubicBezTo>
                      <a:pt x="15" y="16"/>
                      <a:pt x="16" y="15"/>
                      <a:pt x="17" y="13"/>
                    </a:cubicBezTo>
                    <a:cubicBezTo>
                      <a:pt x="17" y="12"/>
                      <a:pt x="17" y="11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47" name="Freeform 494"/>
              <p:cNvSpPr>
                <a:spLocks noEditPoints="1"/>
              </p:cNvSpPr>
              <p:nvPr/>
            </p:nvSpPr>
            <p:spPr bwMode="auto">
              <a:xfrm>
                <a:off x="-5033963" y="2844800"/>
                <a:ext cx="52388" cy="50800"/>
              </a:xfrm>
              <a:custGeom>
                <a:avLst/>
                <a:gdLst>
                  <a:gd name="T0" fmla="*/ 12 w 25"/>
                  <a:gd name="T1" fmla="*/ 24 h 24"/>
                  <a:gd name="T2" fmla="*/ 8 w 25"/>
                  <a:gd name="T3" fmla="*/ 24 h 24"/>
                  <a:gd name="T4" fmla="*/ 1 w 25"/>
                  <a:gd name="T5" fmla="*/ 17 h 24"/>
                  <a:gd name="T6" fmla="*/ 1 w 25"/>
                  <a:gd name="T7" fmla="*/ 8 h 24"/>
                  <a:gd name="T8" fmla="*/ 7 w 25"/>
                  <a:gd name="T9" fmla="*/ 2 h 24"/>
                  <a:gd name="T10" fmla="*/ 17 w 25"/>
                  <a:gd name="T11" fmla="*/ 2 h 24"/>
                  <a:gd name="T12" fmla="*/ 23 w 25"/>
                  <a:gd name="T13" fmla="*/ 8 h 24"/>
                  <a:gd name="T14" fmla="*/ 23 w 25"/>
                  <a:gd name="T15" fmla="*/ 17 h 24"/>
                  <a:gd name="T16" fmla="*/ 12 w 25"/>
                  <a:gd name="T17" fmla="*/ 24 h 24"/>
                  <a:gd name="T18" fmla="*/ 12 w 25"/>
                  <a:gd name="T19" fmla="*/ 9 h 24"/>
                  <a:gd name="T20" fmla="*/ 10 w 25"/>
                  <a:gd name="T21" fmla="*/ 9 h 24"/>
                  <a:gd name="T22" fmla="*/ 8 w 25"/>
                  <a:gd name="T23" fmla="*/ 11 h 24"/>
                  <a:gd name="T24" fmla="*/ 9 w 25"/>
                  <a:gd name="T25" fmla="*/ 14 h 24"/>
                  <a:gd name="T26" fmla="*/ 11 w 25"/>
                  <a:gd name="T27" fmla="*/ 16 h 24"/>
                  <a:gd name="T28" fmla="*/ 16 w 25"/>
                  <a:gd name="T29" fmla="*/ 14 h 24"/>
                  <a:gd name="T30" fmla="*/ 16 w 25"/>
                  <a:gd name="T31" fmla="*/ 12 h 24"/>
                  <a:gd name="T32" fmla="*/ 13 w 25"/>
                  <a:gd name="T33" fmla="*/ 9 h 24"/>
                  <a:gd name="T34" fmla="*/ 12 w 25"/>
                  <a:gd name="T35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9" y="24"/>
                      <a:pt x="8" y="24"/>
                    </a:cubicBezTo>
                    <a:cubicBezTo>
                      <a:pt x="5" y="22"/>
                      <a:pt x="2" y="20"/>
                      <a:pt x="1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2" y="5"/>
                      <a:pt x="4" y="3"/>
                      <a:pt x="7" y="2"/>
                    </a:cubicBezTo>
                    <a:cubicBezTo>
                      <a:pt x="10" y="0"/>
                      <a:pt x="14" y="1"/>
                      <a:pt x="17" y="2"/>
                    </a:cubicBezTo>
                    <a:cubicBezTo>
                      <a:pt x="20" y="3"/>
                      <a:pt x="22" y="5"/>
                      <a:pt x="23" y="8"/>
                    </a:cubicBezTo>
                    <a:cubicBezTo>
                      <a:pt x="24" y="11"/>
                      <a:pt x="25" y="14"/>
                      <a:pt x="23" y="17"/>
                    </a:cubicBezTo>
                    <a:cubicBezTo>
                      <a:pt x="22" y="22"/>
                      <a:pt x="17" y="24"/>
                      <a:pt x="12" y="24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1" y="9"/>
                      <a:pt x="10" y="9"/>
                    </a:cubicBezTo>
                    <a:cubicBezTo>
                      <a:pt x="9" y="9"/>
                      <a:pt x="9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3" y="17"/>
                      <a:pt x="15" y="16"/>
                      <a:pt x="16" y="14"/>
                    </a:cubicBezTo>
                    <a:cubicBezTo>
                      <a:pt x="16" y="13"/>
                      <a:pt x="16" y="12"/>
                      <a:pt x="16" y="12"/>
                    </a:cubicBezTo>
                    <a:cubicBezTo>
                      <a:pt x="15" y="11"/>
                      <a:pt x="15" y="10"/>
                      <a:pt x="13" y="9"/>
                    </a:cubicBezTo>
                    <a:cubicBezTo>
                      <a:pt x="13" y="9"/>
                      <a:pt x="12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48" name="Freeform 495"/>
              <p:cNvSpPr>
                <a:spLocks noEditPoints="1"/>
              </p:cNvSpPr>
              <p:nvPr/>
            </p:nvSpPr>
            <p:spPr bwMode="auto">
              <a:xfrm>
                <a:off x="-5103813" y="2947988"/>
                <a:ext cx="55563" cy="50800"/>
              </a:xfrm>
              <a:custGeom>
                <a:avLst/>
                <a:gdLst>
                  <a:gd name="T0" fmla="*/ 12 w 26"/>
                  <a:gd name="T1" fmla="*/ 24 h 24"/>
                  <a:gd name="T2" fmla="*/ 10 w 26"/>
                  <a:gd name="T3" fmla="*/ 24 h 24"/>
                  <a:gd name="T4" fmla="*/ 2 w 26"/>
                  <a:gd name="T5" fmla="*/ 19 h 24"/>
                  <a:gd name="T6" fmla="*/ 1 w 26"/>
                  <a:gd name="T7" fmla="*/ 10 h 24"/>
                  <a:gd name="T8" fmla="*/ 12 w 26"/>
                  <a:gd name="T9" fmla="*/ 0 h 24"/>
                  <a:gd name="T10" fmla="*/ 15 w 26"/>
                  <a:gd name="T11" fmla="*/ 0 h 24"/>
                  <a:gd name="T12" fmla="*/ 24 w 26"/>
                  <a:gd name="T13" fmla="*/ 15 h 24"/>
                  <a:gd name="T14" fmla="*/ 19 w 26"/>
                  <a:gd name="T15" fmla="*/ 22 h 24"/>
                  <a:gd name="T16" fmla="*/ 12 w 26"/>
                  <a:gd name="T17" fmla="*/ 24 h 24"/>
                  <a:gd name="T18" fmla="*/ 12 w 26"/>
                  <a:gd name="T19" fmla="*/ 8 h 24"/>
                  <a:gd name="T20" fmla="*/ 9 w 26"/>
                  <a:gd name="T21" fmla="*/ 11 h 24"/>
                  <a:gd name="T22" fmla="*/ 9 w 26"/>
                  <a:gd name="T23" fmla="*/ 14 h 24"/>
                  <a:gd name="T24" fmla="*/ 12 w 26"/>
                  <a:gd name="T25" fmla="*/ 16 h 24"/>
                  <a:gd name="T26" fmla="*/ 15 w 26"/>
                  <a:gd name="T27" fmla="*/ 16 h 24"/>
                  <a:gd name="T28" fmla="*/ 16 w 26"/>
                  <a:gd name="T29" fmla="*/ 13 h 24"/>
                  <a:gd name="T30" fmla="*/ 13 w 26"/>
                  <a:gd name="T31" fmla="*/ 8 h 24"/>
                  <a:gd name="T32" fmla="*/ 12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2" y="24"/>
                      <a:pt x="11" y="24"/>
                      <a:pt x="10" y="24"/>
                    </a:cubicBezTo>
                    <a:cubicBezTo>
                      <a:pt x="7" y="23"/>
                      <a:pt x="4" y="21"/>
                      <a:pt x="2" y="19"/>
                    </a:cubicBezTo>
                    <a:cubicBezTo>
                      <a:pt x="0" y="16"/>
                      <a:pt x="0" y="13"/>
                      <a:pt x="1" y="10"/>
                    </a:cubicBezTo>
                    <a:cubicBezTo>
                      <a:pt x="2" y="4"/>
                      <a:pt x="7" y="0"/>
                      <a:pt x="12" y="0"/>
                    </a:cubicBezTo>
                    <a:cubicBezTo>
                      <a:pt x="13" y="0"/>
                      <a:pt x="14" y="0"/>
                      <a:pt x="15" y="0"/>
                    </a:cubicBezTo>
                    <a:cubicBezTo>
                      <a:pt x="22" y="2"/>
                      <a:pt x="26" y="9"/>
                      <a:pt x="24" y="15"/>
                    </a:cubicBezTo>
                    <a:cubicBezTo>
                      <a:pt x="24" y="18"/>
                      <a:pt x="22" y="21"/>
                      <a:pt x="19" y="22"/>
                    </a:cubicBezTo>
                    <a:cubicBezTo>
                      <a:pt x="17" y="24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10"/>
                      <a:pt x="9" y="11"/>
                    </a:cubicBezTo>
                    <a:cubicBezTo>
                      <a:pt x="8" y="12"/>
                      <a:pt x="8" y="14"/>
                      <a:pt x="9" y="14"/>
                    </a:cubicBezTo>
                    <a:cubicBezTo>
                      <a:pt x="10" y="15"/>
                      <a:pt x="10" y="16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6" y="15"/>
                      <a:pt x="16" y="14"/>
                      <a:pt x="16" y="13"/>
                    </a:cubicBezTo>
                    <a:cubicBezTo>
                      <a:pt x="17" y="11"/>
                      <a:pt x="15" y="9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49" name="Freeform 496"/>
              <p:cNvSpPr>
                <a:spLocks noEditPoints="1"/>
              </p:cNvSpPr>
              <p:nvPr/>
            </p:nvSpPr>
            <p:spPr bwMode="auto">
              <a:xfrm>
                <a:off x="-5094288" y="2914650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9 w 26"/>
                  <a:gd name="T3" fmla="*/ 23 h 24"/>
                  <a:gd name="T4" fmla="*/ 2 w 26"/>
                  <a:gd name="T5" fmla="*/ 18 h 24"/>
                  <a:gd name="T6" fmla="*/ 1 w 26"/>
                  <a:gd name="T7" fmla="*/ 8 h 24"/>
                  <a:gd name="T8" fmla="*/ 12 w 26"/>
                  <a:gd name="T9" fmla="*/ 0 h 24"/>
                  <a:gd name="T10" fmla="*/ 16 w 26"/>
                  <a:gd name="T11" fmla="*/ 0 h 24"/>
                  <a:gd name="T12" fmla="*/ 24 w 26"/>
                  <a:gd name="T13" fmla="*/ 15 h 24"/>
                  <a:gd name="T14" fmla="*/ 18 w 26"/>
                  <a:gd name="T15" fmla="*/ 22 h 24"/>
                  <a:gd name="T16" fmla="*/ 12 w 26"/>
                  <a:gd name="T17" fmla="*/ 24 h 24"/>
                  <a:gd name="T18" fmla="*/ 12 w 26"/>
                  <a:gd name="T19" fmla="*/ 8 h 24"/>
                  <a:gd name="T20" fmla="*/ 8 w 26"/>
                  <a:gd name="T21" fmla="*/ 11 h 24"/>
                  <a:gd name="T22" fmla="*/ 9 w 26"/>
                  <a:gd name="T23" fmla="*/ 14 h 24"/>
                  <a:gd name="T24" fmla="*/ 11 w 26"/>
                  <a:gd name="T25" fmla="*/ 15 h 24"/>
                  <a:gd name="T26" fmla="*/ 14 w 26"/>
                  <a:gd name="T27" fmla="*/ 15 h 24"/>
                  <a:gd name="T28" fmla="*/ 16 w 26"/>
                  <a:gd name="T29" fmla="*/ 13 h 24"/>
                  <a:gd name="T30" fmla="*/ 13 w 26"/>
                  <a:gd name="T31" fmla="*/ 8 h 24"/>
                  <a:gd name="T32" fmla="*/ 12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1" y="24"/>
                      <a:pt x="10" y="24"/>
                      <a:pt x="9" y="23"/>
                    </a:cubicBezTo>
                    <a:cubicBezTo>
                      <a:pt x="6" y="23"/>
                      <a:pt x="3" y="21"/>
                      <a:pt x="2" y="18"/>
                    </a:cubicBezTo>
                    <a:cubicBezTo>
                      <a:pt x="0" y="15"/>
                      <a:pt x="0" y="12"/>
                      <a:pt x="1" y="8"/>
                    </a:cubicBezTo>
                    <a:cubicBezTo>
                      <a:pt x="2" y="3"/>
                      <a:pt x="7" y="0"/>
                      <a:pt x="12" y="0"/>
                    </a:cubicBezTo>
                    <a:cubicBezTo>
                      <a:pt x="13" y="0"/>
                      <a:pt x="15" y="0"/>
                      <a:pt x="16" y="0"/>
                    </a:cubicBezTo>
                    <a:cubicBezTo>
                      <a:pt x="22" y="2"/>
                      <a:pt x="26" y="9"/>
                      <a:pt x="24" y="15"/>
                    </a:cubicBezTo>
                    <a:cubicBezTo>
                      <a:pt x="23" y="18"/>
                      <a:pt x="21" y="20"/>
                      <a:pt x="18" y="22"/>
                    </a:cubicBezTo>
                    <a:cubicBezTo>
                      <a:pt x="17" y="23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9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5"/>
                      <a:pt x="10" y="15"/>
                      <a:pt x="11" y="15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7" y="11"/>
                      <a:pt x="16" y="8"/>
                      <a:pt x="13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50" name="Freeform 497"/>
              <p:cNvSpPr>
                <a:spLocks noEditPoints="1"/>
              </p:cNvSpPr>
              <p:nvPr/>
            </p:nvSpPr>
            <p:spPr bwMode="auto">
              <a:xfrm>
                <a:off x="-5086350" y="2881313"/>
                <a:ext cx="58738" cy="50800"/>
              </a:xfrm>
              <a:custGeom>
                <a:avLst/>
                <a:gdLst>
                  <a:gd name="T0" fmla="*/ 13 w 27"/>
                  <a:gd name="T1" fmla="*/ 24 h 24"/>
                  <a:gd name="T2" fmla="*/ 9 w 27"/>
                  <a:gd name="T3" fmla="*/ 24 h 24"/>
                  <a:gd name="T4" fmla="*/ 2 w 27"/>
                  <a:gd name="T5" fmla="*/ 18 h 24"/>
                  <a:gd name="T6" fmla="*/ 1 w 27"/>
                  <a:gd name="T7" fmla="*/ 8 h 24"/>
                  <a:gd name="T8" fmla="*/ 13 w 27"/>
                  <a:gd name="T9" fmla="*/ 0 h 24"/>
                  <a:gd name="T10" fmla="*/ 17 w 27"/>
                  <a:gd name="T11" fmla="*/ 1 h 24"/>
                  <a:gd name="T12" fmla="*/ 24 w 27"/>
                  <a:gd name="T13" fmla="*/ 16 h 24"/>
                  <a:gd name="T14" fmla="*/ 13 w 27"/>
                  <a:gd name="T15" fmla="*/ 24 h 24"/>
                  <a:gd name="T16" fmla="*/ 13 w 27"/>
                  <a:gd name="T17" fmla="*/ 8 h 24"/>
                  <a:gd name="T18" fmla="*/ 9 w 27"/>
                  <a:gd name="T19" fmla="*/ 11 h 24"/>
                  <a:gd name="T20" fmla="*/ 9 w 27"/>
                  <a:gd name="T21" fmla="*/ 14 h 24"/>
                  <a:gd name="T22" fmla="*/ 12 w 27"/>
                  <a:gd name="T23" fmla="*/ 16 h 24"/>
                  <a:gd name="T24" fmla="*/ 17 w 27"/>
                  <a:gd name="T25" fmla="*/ 13 h 24"/>
                  <a:gd name="T26" fmla="*/ 14 w 27"/>
                  <a:gd name="T27" fmla="*/ 8 h 24"/>
                  <a:gd name="T28" fmla="*/ 13 w 27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12" y="24"/>
                      <a:pt x="11" y="24"/>
                      <a:pt x="9" y="24"/>
                    </a:cubicBezTo>
                    <a:cubicBezTo>
                      <a:pt x="6" y="23"/>
                      <a:pt x="4" y="21"/>
                      <a:pt x="2" y="18"/>
                    </a:cubicBezTo>
                    <a:cubicBezTo>
                      <a:pt x="1" y="15"/>
                      <a:pt x="0" y="11"/>
                      <a:pt x="1" y="8"/>
                    </a:cubicBezTo>
                    <a:cubicBezTo>
                      <a:pt x="3" y="3"/>
                      <a:pt x="8" y="0"/>
                      <a:pt x="13" y="0"/>
                    </a:cubicBezTo>
                    <a:cubicBezTo>
                      <a:pt x="14" y="0"/>
                      <a:pt x="16" y="0"/>
                      <a:pt x="17" y="1"/>
                    </a:cubicBezTo>
                    <a:cubicBezTo>
                      <a:pt x="23" y="3"/>
                      <a:pt x="27" y="10"/>
                      <a:pt x="24" y="16"/>
                    </a:cubicBezTo>
                    <a:cubicBezTo>
                      <a:pt x="23" y="21"/>
                      <a:pt x="18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4" y="17"/>
                      <a:pt x="16" y="15"/>
                      <a:pt x="17" y="13"/>
                    </a:cubicBezTo>
                    <a:cubicBezTo>
                      <a:pt x="17" y="11"/>
                      <a:pt x="16" y="9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51" name="Freeform 498"/>
              <p:cNvSpPr>
                <a:spLocks noEditPoints="1"/>
              </p:cNvSpPr>
              <p:nvPr/>
            </p:nvSpPr>
            <p:spPr bwMode="auto">
              <a:xfrm>
                <a:off x="-5073650" y="2847975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8 w 26"/>
                  <a:gd name="T3" fmla="*/ 23 h 24"/>
                  <a:gd name="T4" fmla="*/ 1 w 26"/>
                  <a:gd name="T5" fmla="*/ 17 h 24"/>
                  <a:gd name="T6" fmla="*/ 0 w 26"/>
                  <a:gd name="T7" fmla="*/ 13 h 24"/>
                  <a:gd name="T8" fmla="*/ 1 w 26"/>
                  <a:gd name="T9" fmla="*/ 8 h 24"/>
                  <a:gd name="T10" fmla="*/ 12 w 26"/>
                  <a:gd name="T11" fmla="*/ 0 h 24"/>
                  <a:gd name="T12" fmla="*/ 17 w 26"/>
                  <a:gd name="T13" fmla="*/ 1 h 24"/>
                  <a:gd name="T14" fmla="*/ 24 w 26"/>
                  <a:gd name="T15" fmla="*/ 16 h 24"/>
                  <a:gd name="T16" fmla="*/ 21 w 26"/>
                  <a:gd name="T17" fmla="*/ 20 h 24"/>
                  <a:gd name="T18" fmla="*/ 17 w 26"/>
                  <a:gd name="T19" fmla="*/ 23 h 24"/>
                  <a:gd name="T20" fmla="*/ 12 w 26"/>
                  <a:gd name="T21" fmla="*/ 24 h 24"/>
                  <a:gd name="T22" fmla="*/ 12 w 26"/>
                  <a:gd name="T23" fmla="*/ 8 h 24"/>
                  <a:gd name="T24" fmla="*/ 8 w 26"/>
                  <a:gd name="T25" fmla="*/ 11 h 24"/>
                  <a:gd name="T26" fmla="*/ 8 w 26"/>
                  <a:gd name="T27" fmla="*/ 12 h 24"/>
                  <a:gd name="T28" fmla="*/ 8 w 26"/>
                  <a:gd name="T29" fmla="*/ 14 h 24"/>
                  <a:gd name="T30" fmla="*/ 11 w 26"/>
                  <a:gd name="T31" fmla="*/ 16 h 24"/>
                  <a:gd name="T32" fmla="*/ 14 w 26"/>
                  <a:gd name="T33" fmla="*/ 16 h 24"/>
                  <a:gd name="T34" fmla="*/ 15 w 26"/>
                  <a:gd name="T35" fmla="*/ 15 h 24"/>
                  <a:gd name="T36" fmla="*/ 16 w 26"/>
                  <a:gd name="T37" fmla="*/ 13 h 24"/>
                  <a:gd name="T38" fmla="*/ 14 w 26"/>
                  <a:gd name="T39" fmla="*/ 8 h 24"/>
                  <a:gd name="T40" fmla="*/ 12 w 26"/>
                  <a:gd name="T4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1" y="24"/>
                      <a:pt x="9" y="24"/>
                      <a:pt x="8" y="23"/>
                    </a:cubicBezTo>
                    <a:cubicBezTo>
                      <a:pt x="5" y="22"/>
                      <a:pt x="3" y="20"/>
                      <a:pt x="1" y="17"/>
                    </a:cubicBezTo>
                    <a:cubicBezTo>
                      <a:pt x="1" y="16"/>
                      <a:pt x="0" y="14"/>
                      <a:pt x="0" y="13"/>
                    </a:cubicBezTo>
                    <a:cubicBezTo>
                      <a:pt x="0" y="11"/>
                      <a:pt x="0" y="9"/>
                      <a:pt x="1" y="8"/>
                    </a:cubicBezTo>
                    <a:cubicBezTo>
                      <a:pt x="3" y="3"/>
                      <a:pt x="7" y="0"/>
                      <a:pt x="12" y="0"/>
                    </a:cubicBezTo>
                    <a:cubicBezTo>
                      <a:pt x="14" y="0"/>
                      <a:pt x="15" y="0"/>
                      <a:pt x="17" y="1"/>
                    </a:cubicBezTo>
                    <a:cubicBezTo>
                      <a:pt x="23" y="3"/>
                      <a:pt x="26" y="10"/>
                      <a:pt x="24" y="16"/>
                    </a:cubicBezTo>
                    <a:cubicBezTo>
                      <a:pt x="23" y="18"/>
                      <a:pt x="22" y="19"/>
                      <a:pt x="21" y="20"/>
                    </a:cubicBezTo>
                    <a:cubicBezTo>
                      <a:pt x="20" y="21"/>
                      <a:pt x="19" y="22"/>
                      <a:pt x="17" y="23"/>
                    </a:cubicBezTo>
                    <a:cubicBezTo>
                      <a:pt x="16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8" y="11"/>
                    </a:cubicBezTo>
                    <a:cubicBezTo>
                      <a:pt x="8" y="11"/>
                      <a:pt x="8" y="12"/>
                      <a:pt x="8" y="12"/>
                    </a:cubicBezTo>
                    <a:cubicBezTo>
                      <a:pt x="8" y="13"/>
                      <a:pt x="8" y="13"/>
                      <a:pt x="8" y="14"/>
                    </a:cubicBezTo>
                    <a:cubicBezTo>
                      <a:pt x="9" y="15"/>
                      <a:pt x="10" y="15"/>
                      <a:pt x="11" y="16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4" y="15"/>
                      <a:pt x="15" y="15"/>
                      <a:pt x="15" y="15"/>
                    </a:cubicBezTo>
                    <a:cubicBezTo>
                      <a:pt x="16" y="14"/>
                      <a:pt x="16" y="14"/>
                      <a:pt x="16" y="13"/>
                    </a:cubicBezTo>
                    <a:cubicBezTo>
                      <a:pt x="17" y="11"/>
                      <a:pt x="16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52" name="Freeform 499"/>
              <p:cNvSpPr>
                <a:spLocks noEditPoints="1"/>
              </p:cNvSpPr>
              <p:nvPr/>
            </p:nvSpPr>
            <p:spPr bwMode="auto">
              <a:xfrm>
                <a:off x="-5133975" y="2921000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10 w 25"/>
                  <a:gd name="T3" fmla="*/ 25 h 25"/>
                  <a:gd name="T4" fmla="*/ 2 w 25"/>
                  <a:gd name="T5" fmla="*/ 19 h 25"/>
                  <a:gd name="T6" fmla="*/ 1 w 25"/>
                  <a:gd name="T7" fmla="*/ 10 h 25"/>
                  <a:gd name="T8" fmla="*/ 3 w 25"/>
                  <a:gd name="T9" fmla="*/ 5 h 25"/>
                  <a:gd name="T10" fmla="*/ 6 w 25"/>
                  <a:gd name="T11" fmla="*/ 2 h 25"/>
                  <a:gd name="T12" fmla="*/ 16 w 25"/>
                  <a:gd name="T13" fmla="*/ 0 h 25"/>
                  <a:gd name="T14" fmla="*/ 23 w 25"/>
                  <a:gd name="T15" fmla="*/ 6 h 25"/>
                  <a:gd name="T16" fmla="*/ 25 w 25"/>
                  <a:gd name="T17" fmla="*/ 11 h 25"/>
                  <a:gd name="T18" fmla="*/ 24 w 25"/>
                  <a:gd name="T19" fmla="*/ 15 h 25"/>
                  <a:gd name="T20" fmla="*/ 12 w 25"/>
                  <a:gd name="T21" fmla="*/ 25 h 25"/>
                  <a:gd name="T22" fmla="*/ 13 w 25"/>
                  <a:gd name="T23" fmla="*/ 8 h 25"/>
                  <a:gd name="T24" fmla="*/ 11 w 25"/>
                  <a:gd name="T25" fmla="*/ 9 h 25"/>
                  <a:gd name="T26" fmla="*/ 9 w 25"/>
                  <a:gd name="T27" fmla="*/ 10 h 25"/>
                  <a:gd name="T28" fmla="*/ 9 w 25"/>
                  <a:gd name="T29" fmla="*/ 11 h 25"/>
                  <a:gd name="T30" fmla="*/ 9 w 25"/>
                  <a:gd name="T31" fmla="*/ 15 h 25"/>
                  <a:gd name="T32" fmla="*/ 12 w 25"/>
                  <a:gd name="T33" fmla="*/ 17 h 25"/>
                  <a:gd name="T34" fmla="*/ 16 w 25"/>
                  <a:gd name="T35" fmla="*/ 14 h 25"/>
                  <a:gd name="T36" fmla="*/ 17 w 25"/>
                  <a:gd name="T37" fmla="*/ 12 h 25"/>
                  <a:gd name="T38" fmla="*/ 16 w 25"/>
                  <a:gd name="T39" fmla="*/ 10 h 25"/>
                  <a:gd name="T40" fmla="*/ 14 w 25"/>
                  <a:gd name="T41" fmla="*/ 8 h 25"/>
                  <a:gd name="T42" fmla="*/ 13 w 25"/>
                  <a:gd name="T4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2" y="25"/>
                      <a:pt x="11" y="25"/>
                      <a:pt x="10" y="25"/>
                    </a:cubicBezTo>
                    <a:cubicBezTo>
                      <a:pt x="7" y="24"/>
                      <a:pt x="4" y="22"/>
                      <a:pt x="2" y="19"/>
                    </a:cubicBezTo>
                    <a:cubicBezTo>
                      <a:pt x="1" y="17"/>
                      <a:pt x="0" y="13"/>
                      <a:pt x="1" y="10"/>
                    </a:cubicBezTo>
                    <a:cubicBezTo>
                      <a:pt x="1" y="8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2"/>
                    </a:cubicBezTo>
                    <a:cubicBezTo>
                      <a:pt x="9" y="0"/>
                      <a:pt x="13" y="0"/>
                      <a:pt x="16" y="0"/>
                    </a:cubicBezTo>
                    <a:cubicBezTo>
                      <a:pt x="19" y="1"/>
                      <a:pt x="22" y="3"/>
                      <a:pt x="23" y="6"/>
                    </a:cubicBezTo>
                    <a:cubicBezTo>
                      <a:pt x="24" y="8"/>
                      <a:pt x="24" y="9"/>
                      <a:pt x="25" y="11"/>
                    </a:cubicBezTo>
                    <a:cubicBezTo>
                      <a:pt x="25" y="12"/>
                      <a:pt x="25" y="14"/>
                      <a:pt x="24" y="15"/>
                    </a:cubicBezTo>
                    <a:cubicBezTo>
                      <a:pt x="23" y="21"/>
                      <a:pt x="18" y="25"/>
                      <a:pt x="12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10" y="9"/>
                      <a:pt x="10" y="9"/>
                      <a:pt x="9" y="10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7"/>
                      <a:pt x="12" y="17"/>
                    </a:cubicBezTo>
                    <a:cubicBezTo>
                      <a:pt x="14" y="17"/>
                      <a:pt x="16" y="16"/>
                      <a:pt x="16" y="14"/>
                    </a:cubicBezTo>
                    <a:cubicBezTo>
                      <a:pt x="17" y="13"/>
                      <a:pt x="17" y="12"/>
                      <a:pt x="17" y="12"/>
                    </a:cubicBezTo>
                    <a:cubicBezTo>
                      <a:pt x="16" y="11"/>
                      <a:pt x="16" y="11"/>
                      <a:pt x="16" y="10"/>
                    </a:cubicBezTo>
                    <a:cubicBezTo>
                      <a:pt x="16" y="9"/>
                      <a:pt x="15" y="9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53" name="Freeform 500"/>
              <p:cNvSpPr>
                <a:spLocks noEditPoints="1"/>
              </p:cNvSpPr>
              <p:nvPr/>
            </p:nvSpPr>
            <p:spPr bwMode="auto">
              <a:xfrm>
                <a:off x="-5184775" y="2855913"/>
                <a:ext cx="80963" cy="85725"/>
              </a:xfrm>
              <a:custGeom>
                <a:avLst/>
                <a:gdLst>
                  <a:gd name="T0" fmla="*/ 18 w 38"/>
                  <a:gd name="T1" fmla="*/ 40 h 40"/>
                  <a:gd name="T2" fmla="*/ 14 w 38"/>
                  <a:gd name="T3" fmla="*/ 40 h 40"/>
                  <a:gd name="T4" fmla="*/ 7 w 38"/>
                  <a:gd name="T5" fmla="*/ 36 h 40"/>
                  <a:gd name="T6" fmla="*/ 3 w 38"/>
                  <a:gd name="T7" fmla="*/ 31 h 40"/>
                  <a:gd name="T8" fmla="*/ 1 w 38"/>
                  <a:gd name="T9" fmla="*/ 16 h 40"/>
                  <a:gd name="T10" fmla="*/ 11 w 38"/>
                  <a:gd name="T11" fmla="*/ 3 h 40"/>
                  <a:gd name="T12" fmla="*/ 25 w 38"/>
                  <a:gd name="T13" fmla="*/ 2 h 40"/>
                  <a:gd name="T14" fmla="*/ 36 w 38"/>
                  <a:gd name="T15" fmla="*/ 12 h 40"/>
                  <a:gd name="T16" fmla="*/ 37 w 38"/>
                  <a:gd name="T17" fmla="*/ 26 h 40"/>
                  <a:gd name="T18" fmla="*/ 28 w 38"/>
                  <a:gd name="T19" fmla="*/ 37 h 40"/>
                  <a:gd name="T20" fmla="*/ 21 w 38"/>
                  <a:gd name="T21" fmla="*/ 40 h 40"/>
                  <a:gd name="T22" fmla="*/ 18 w 38"/>
                  <a:gd name="T23" fmla="*/ 40 h 40"/>
                  <a:gd name="T24" fmla="*/ 20 w 38"/>
                  <a:gd name="T25" fmla="*/ 9 h 40"/>
                  <a:gd name="T26" fmla="*/ 15 w 38"/>
                  <a:gd name="T27" fmla="*/ 10 h 40"/>
                  <a:gd name="T28" fmla="*/ 9 w 38"/>
                  <a:gd name="T29" fmla="*/ 18 h 40"/>
                  <a:gd name="T30" fmla="*/ 10 w 38"/>
                  <a:gd name="T31" fmla="*/ 27 h 40"/>
                  <a:gd name="T32" fmla="*/ 12 w 38"/>
                  <a:gd name="T33" fmla="*/ 30 h 40"/>
                  <a:gd name="T34" fmla="*/ 16 w 38"/>
                  <a:gd name="T35" fmla="*/ 32 h 40"/>
                  <a:gd name="T36" fmla="*/ 20 w 38"/>
                  <a:gd name="T37" fmla="*/ 32 h 40"/>
                  <a:gd name="T38" fmla="*/ 24 w 38"/>
                  <a:gd name="T39" fmla="*/ 31 h 40"/>
                  <a:gd name="T40" fmla="*/ 29 w 38"/>
                  <a:gd name="T41" fmla="*/ 24 h 40"/>
                  <a:gd name="T42" fmla="*/ 28 w 38"/>
                  <a:gd name="T43" fmla="*/ 15 h 40"/>
                  <a:gd name="T44" fmla="*/ 23 w 38"/>
                  <a:gd name="T45" fmla="*/ 10 h 40"/>
                  <a:gd name="T46" fmla="*/ 20 w 38"/>
                  <a:gd name="T47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8" h="40">
                    <a:moveTo>
                      <a:pt x="18" y="40"/>
                    </a:moveTo>
                    <a:cubicBezTo>
                      <a:pt x="17" y="40"/>
                      <a:pt x="15" y="40"/>
                      <a:pt x="14" y="40"/>
                    </a:cubicBezTo>
                    <a:cubicBezTo>
                      <a:pt x="11" y="39"/>
                      <a:pt x="9" y="38"/>
                      <a:pt x="7" y="36"/>
                    </a:cubicBezTo>
                    <a:cubicBezTo>
                      <a:pt x="5" y="35"/>
                      <a:pt x="4" y="33"/>
                      <a:pt x="3" y="31"/>
                    </a:cubicBezTo>
                    <a:cubicBezTo>
                      <a:pt x="0" y="26"/>
                      <a:pt x="0" y="21"/>
                      <a:pt x="1" y="16"/>
                    </a:cubicBezTo>
                    <a:cubicBezTo>
                      <a:pt x="3" y="11"/>
                      <a:pt x="6" y="6"/>
                      <a:pt x="11" y="3"/>
                    </a:cubicBezTo>
                    <a:cubicBezTo>
                      <a:pt x="15" y="1"/>
                      <a:pt x="20" y="0"/>
                      <a:pt x="25" y="2"/>
                    </a:cubicBezTo>
                    <a:cubicBezTo>
                      <a:pt x="30" y="3"/>
                      <a:pt x="34" y="7"/>
                      <a:pt x="36" y="12"/>
                    </a:cubicBezTo>
                    <a:cubicBezTo>
                      <a:pt x="38" y="16"/>
                      <a:pt x="38" y="21"/>
                      <a:pt x="37" y="26"/>
                    </a:cubicBezTo>
                    <a:cubicBezTo>
                      <a:pt x="35" y="31"/>
                      <a:pt x="32" y="35"/>
                      <a:pt x="28" y="37"/>
                    </a:cubicBezTo>
                    <a:cubicBezTo>
                      <a:pt x="26" y="39"/>
                      <a:pt x="23" y="40"/>
                      <a:pt x="21" y="40"/>
                    </a:cubicBezTo>
                    <a:cubicBezTo>
                      <a:pt x="20" y="40"/>
                      <a:pt x="19" y="40"/>
                      <a:pt x="18" y="40"/>
                    </a:cubicBezTo>
                    <a:close/>
                    <a:moveTo>
                      <a:pt x="20" y="9"/>
                    </a:moveTo>
                    <a:cubicBezTo>
                      <a:pt x="18" y="9"/>
                      <a:pt x="16" y="10"/>
                      <a:pt x="15" y="10"/>
                    </a:cubicBezTo>
                    <a:cubicBezTo>
                      <a:pt x="12" y="12"/>
                      <a:pt x="10" y="15"/>
                      <a:pt x="9" y="18"/>
                    </a:cubicBezTo>
                    <a:cubicBezTo>
                      <a:pt x="8" y="21"/>
                      <a:pt x="9" y="24"/>
                      <a:pt x="10" y="27"/>
                    </a:cubicBezTo>
                    <a:cubicBezTo>
                      <a:pt x="10" y="28"/>
                      <a:pt x="11" y="29"/>
                      <a:pt x="12" y="30"/>
                    </a:cubicBezTo>
                    <a:cubicBezTo>
                      <a:pt x="13" y="31"/>
                      <a:pt x="14" y="32"/>
                      <a:pt x="16" y="32"/>
                    </a:cubicBezTo>
                    <a:cubicBezTo>
                      <a:pt x="17" y="32"/>
                      <a:pt x="18" y="32"/>
                      <a:pt x="20" y="32"/>
                    </a:cubicBezTo>
                    <a:cubicBezTo>
                      <a:pt x="21" y="32"/>
                      <a:pt x="22" y="31"/>
                      <a:pt x="24" y="31"/>
                    </a:cubicBezTo>
                    <a:cubicBezTo>
                      <a:pt x="26" y="29"/>
                      <a:pt x="28" y="27"/>
                      <a:pt x="29" y="24"/>
                    </a:cubicBezTo>
                    <a:cubicBezTo>
                      <a:pt x="30" y="21"/>
                      <a:pt x="29" y="18"/>
                      <a:pt x="28" y="15"/>
                    </a:cubicBezTo>
                    <a:cubicBezTo>
                      <a:pt x="27" y="12"/>
                      <a:pt x="25" y="10"/>
                      <a:pt x="23" y="10"/>
                    </a:cubicBezTo>
                    <a:cubicBezTo>
                      <a:pt x="22" y="9"/>
                      <a:pt x="21" y="9"/>
                      <a:pt x="2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54" name="Freeform 501"/>
              <p:cNvSpPr>
                <a:spLocks noEditPoints="1"/>
              </p:cNvSpPr>
              <p:nvPr/>
            </p:nvSpPr>
            <p:spPr bwMode="auto">
              <a:xfrm>
                <a:off x="-5124450" y="2887663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10 w 26"/>
                  <a:gd name="T3" fmla="*/ 24 h 25"/>
                  <a:gd name="T4" fmla="*/ 2 w 26"/>
                  <a:gd name="T5" fmla="*/ 19 h 25"/>
                  <a:gd name="T6" fmla="*/ 1 w 26"/>
                  <a:gd name="T7" fmla="*/ 9 h 25"/>
                  <a:gd name="T8" fmla="*/ 13 w 26"/>
                  <a:gd name="T9" fmla="*/ 0 h 25"/>
                  <a:gd name="T10" fmla="*/ 17 w 26"/>
                  <a:gd name="T11" fmla="*/ 0 h 25"/>
                  <a:gd name="T12" fmla="*/ 25 w 26"/>
                  <a:gd name="T13" fmla="*/ 16 h 25"/>
                  <a:gd name="T14" fmla="*/ 13 w 26"/>
                  <a:gd name="T15" fmla="*/ 25 h 25"/>
                  <a:gd name="T16" fmla="*/ 13 w 26"/>
                  <a:gd name="T17" fmla="*/ 8 h 25"/>
                  <a:gd name="T18" fmla="*/ 9 w 26"/>
                  <a:gd name="T19" fmla="*/ 11 h 25"/>
                  <a:gd name="T20" fmla="*/ 10 w 26"/>
                  <a:gd name="T21" fmla="*/ 15 h 25"/>
                  <a:gd name="T22" fmla="*/ 12 w 26"/>
                  <a:gd name="T23" fmla="*/ 16 h 25"/>
                  <a:gd name="T24" fmla="*/ 17 w 26"/>
                  <a:gd name="T25" fmla="*/ 13 h 25"/>
                  <a:gd name="T26" fmla="*/ 14 w 26"/>
                  <a:gd name="T27" fmla="*/ 8 h 25"/>
                  <a:gd name="T28" fmla="*/ 13 w 26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2" y="25"/>
                      <a:pt x="11" y="25"/>
                      <a:pt x="10" y="24"/>
                    </a:cubicBezTo>
                    <a:cubicBezTo>
                      <a:pt x="7" y="23"/>
                      <a:pt x="4" y="21"/>
                      <a:pt x="2" y="19"/>
                    </a:cubicBezTo>
                    <a:cubicBezTo>
                      <a:pt x="1" y="16"/>
                      <a:pt x="0" y="12"/>
                      <a:pt x="1" y="9"/>
                    </a:cubicBezTo>
                    <a:cubicBezTo>
                      <a:pt x="3" y="4"/>
                      <a:pt x="8" y="0"/>
                      <a:pt x="13" y="0"/>
                    </a:cubicBezTo>
                    <a:cubicBezTo>
                      <a:pt x="14" y="0"/>
                      <a:pt x="16" y="0"/>
                      <a:pt x="17" y="0"/>
                    </a:cubicBezTo>
                    <a:cubicBezTo>
                      <a:pt x="23" y="2"/>
                      <a:pt x="26" y="9"/>
                      <a:pt x="25" y="16"/>
                    </a:cubicBezTo>
                    <a:cubicBezTo>
                      <a:pt x="23" y="21"/>
                      <a:pt x="18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0" y="9"/>
                      <a:pt x="9" y="11"/>
                    </a:cubicBezTo>
                    <a:cubicBezTo>
                      <a:pt x="9" y="12"/>
                      <a:pt x="9" y="14"/>
                      <a:pt x="10" y="15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4" y="17"/>
                      <a:pt x="16" y="16"/>
                      <a:pt x="17" y="13"/>
                    </a:cubicBezTo>
                    <a:cubicBezTo>
                      <a:pt x="17" y="11"/>
                      <a:pt x="16" y="9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55" name="Freeform 502"/>
              <p:cNvSpPr>
                <a:spLocks noEditPoints="1"/>
              </p:cNvSpPr>
              <p:nvPr/>
            </p:nvSpPr>
            <p:spPr bwMode="auto">
              <a:xfrm>
                <a:off x="-5111750" y="2851150"/>
                <a:ext cx="53975" cy="55563"/>
              </a:xfrm>
              <a:custGeom>
                <a:avLst/>
                <a:gdLst>
                  <a:gd name="T0" fmla="*/ 12 w 25"/>
                  <a:gd name="T1" fmla="*/ 26 h 26"/>
                  <a:gd name="T2" fmla="*/ 8 w 25"/>
                  <a:gd name="T3" fmla="*/ 25 h 26"/>
                  <a:gd name="T4" fmla="*/ 1 w 25"/>
                  <a:gd name="T5" fmla="*/ 19 h 26"/>
                  <a:gd name="T6" fmla="*/ 1 w 25"/>
                  <a:gd name="T7" fmla="*/ 9 h 26"/>
                  <a:gd name="T8" fmla="*/ 7 w 25"/>
                  <a:gd name="T9" fmla="*/ 2 h 26"/>
                  <a:gd name="T10" fmla="*/ 16 w 25"/>
                  <a:gd name="T11" fmla="*/ 2 h 26"/>
                  <a:gd name="T12" fmla="*/ 23 w 25"/>
                  <a:gd name="T13" fmla="*/ 8 h 26"/>
                  <a:gd name="T14" fmla="*/ 24 w 25"/>
                  <a:gd name="T15" fmla="*/ 17 h 26"/>
                  <a:gd name="T16" fmla="*/ 12 w 25"/>
                  <a:gd name="T17" fmla="*/ 26 h 26"/>
                  <a:gd name="T18" fmla="*/ 12 w 25"/>
                  <a:gd name="T19" fmla="*/ 9 h 26"/>
                  <a:gd name="T20" fmla="*/ 11 w 25"/>
                  <a:gd name="T21" fmla="*/ 9 h 26"/>
                  <a:gd name="T22" fmla="*/ 8 w 25"/>
                  <a:gd name="T23" fmla="*/ 12 h 26"/>
                  <a:gd name="T24" fmla="*/ 9 w 25"/>
                  <a:gd name="T25" fmla="*/ 16 h 26"/>
                  <a:gd name="T26" fmla="*/ 11 w 25"/>
                  <a:gd name="T27" fmla="*/ 17 h 26"/>
                  <a:gd name="T28" fmla="*/ 16 w 25"/>
                  <a:gd name="T29" fmla="*/ 15 h 26"/>
                  <a:gd name="T30" fmla="*/ 16 w 25"/>
                  <a:gd name="T31" fmla="*/ 11 h 26"/>
                  <a:gd name="T32" fmla="*/ 14 w 25"/>
                  <a:gd name="T33" fmla="*/ 9 h 26"/>
                  <a:gd name="T34" fmla="*/ 12 w 25"/>
                  <a:gd name="T35" fmla="*/ 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6">
                    <a:moveTo>
                      <a:pt x="12" y="26"/>
                    </a:moveTo>
                    <a:cubicBezTo>
                      <a:pt x="11" y="26"/>
                      <a:pt x="9" y="25"/>
                      <a:pt x="8" y="25"/>
                    </a:cubicBezTo>
                    <a:cubicBezTo>
                      <a:pt x="5" y="24"/>
                      <a:pt x="3" y="22"/>
                      <a:pt x="1" y="19"/>
                    </a:cubicBezTo>
                    <a:cubicBezTo>
                      <a:pt x="0" y="16"/>
                      <a:pt x="0" y="13"/>
                      <a:pt x="1" y="9"/>
                    </a:cubicBezTo>
                    <a:cubicBezTo>
                      <a:pt x="2" y="6"/>
                      <a:pt x="4" y="3"/>
                      <a:pt x="7" y="2"/>
                    </a:cubicBezTo>
                    <a:cubicBezTo>
                      <a:pt x="10" y="1"/>
                      <a:pt x="13" y="0"/>
                      <a:pt x="16" y="2"/>
                    </a:cubicBezTo>
                    <a:cubicBezTo>
                      <a:pt x="20" y="3"/>
                      <a:pt x="22" y="5"/>
                      <a:pt x="23" y="8"/>
                    </a:cubicBezTo>
                    <a:cubicBezTo>
                      <a:pt x="25" y="11"/>
                      <a:pt x="25" y="14"/>
                      <a:pt x="24" y="17"/>
                    </a:cubicBezTo>
                    <a:cubicBezTo>
                      <a:pt x="22" y="22"/>
                      <a:pt x="17" y="26"/>
                      <a:pt x="12" y="26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1" y="9"/>
                      <a:pt x="11" y="9"/>
                    </a:cubicBezTo>
                    <a:cubicBezTo>
                      <a:pt x="10" y="10"/>
                      <a:pt x="9" y="11"/>
                      <a:pt x="8" y="12"/>
                    </a:cubicBezTo>
                    <a:cubicBezTo>
                      <a:pt x="8" y="13"/>
                      <a:pt x="8" y="14"/>
                      <a:pt x="9" y="16"/>
                    </a:cubicBezTo>
                    <a:cubicBezTo>
                      <a:pt x="9" y="16"/>
                      <a:pt x="10" y="17"/>
                      <a:pt x="11" y="17"/>
                    </a:cubicBezTo>
                    <a:cubicBezTo>
                      <a:pt x="13" y="18"/>
                      <a:pt x="15" y="17"/>
                      <a:pt x="16" y="15"/>
                    </a:cubicBezTo>
                    <a:cubicBezTo>
                      <a:pt x="17" y="13"/>
                      <a:pt x="16" y="12"/>
                      <a:pt x="16" y="11"/>
                    </a:cubicBezTo>
                    <a:cubicBezTo>
                      <a:pt x="15" y="10"/>
                      <a:pt x="15" y="10"/>
                      <a:pt x="14" y="9"/>
                    </a:cubicBezTo>
                    <a:cubicBezTo>
                      <a:pt x="13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56" name="Freeform 503"/>
              <p:cNvSpPr>
                <a:spLocks noEditPoints="1"/>
              </p:cNvSpPr>
              <p:nvPr/>
            </p:nvSpPr>
            <p:spPr bwMode="auto">
              <a:xfrm>
                <a:off x="-4973638" y="2797175"/>
                <a:ext cx="52388" cy="49213"/>
              </a:xfrm>
              <a:custGeom>
                <a:avLst/>
                <a:gdLst>
                  <a:gd name="T0" fmla="*/ 13 w 25"/>
                  <a:gd name="T1" fmla="*/ 23 h 23"/>
                  <a:gd name="T2" fmla="*/ 7 w 25"/>
                  <a:gd name="T3" fmla="*/ 22 h 23"/>
                  <a:gd name="T4" fmla="*/ 1 w 25"/>
                  <a:gd name="T5" fmla="*/ 15 h 23"/>
                  <a:gd name="T6" fmla="*/ 2 w 25"/>
                  <a:gd name="T7" fmla="*/ 6 h 23"/>
                  <a:gd name="T8" fmla="*/ 12 w 25"/>
                  <a:gd name="T9" fmla="*/ 0 h 23"/>
                  <a:gd name="T10" fmla="*/ 18 w 25"/>
                  <a:gd name="T11" fmla="*/ 2 h 23"/>
                  <a:gd name="T12" fmla="*/ 24 w 25"/>
                  <a:gd name="T13" fmla="*/ 9 h 23"/>
                  <a:gd name="T14" fmla="*/ 23 w 25"/>
                  <a:gd name="T15" fmla="*/ 17 h 23"/>
                  <a:gd name="T16" fmla="*/ 13 w 25"/>
                  <a:gd name="T17" fmla="*/ 23 h 23"/>
                  <a:gd name="T18" fmla="*/ 12 w 25"/>
                  <a:gd name="T19" fmla="*/ 8 h 23"/>
                  <a:gd name="T20" fmla="*/ 9 w 25"/>
                  <a:gd name="T21" fmla="*/ 10 h 23"/>
                  <a:gd name="T22" fmla="*/ 9 w 25"/>
                  <a:gd name="T23" fmla="*/ 12 h 23"/>
                  <a:gd name="T24" fmla="*/ 11 w 25"/>
                  <a:gd name="T25" fmla="*/ 15 h 23"/>
                  <a:gd name="T26" fmla="*/ 16 w 25"/>
                  <a:gd name="T27" fmla="*/ 14 h 23"/>
                  <a:gd name="T28" fmla="*/ 16 w 25"/>
                  <a:gd name="T29" fmla="*/ 11 h 23"/>
                  <a:gd name="T30" fmla="*/ 14 w 25"/>
                  <a:gd name="T31" fmla="*/ 9 h 23"/>
                  <a:gd name="T32" fmla="*/ 12 w 25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1" y="23"/>
                      <a:pt x="9" y="23"/>
                      <a:pt x="7" y="22"/>
                    </a:cubicBezTo>
                    <a:cubicBezTo>
                      <a:pt x="5" y="20"/>
                      <a:pt x="2" y="18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4" y="2"/>
                      <a:pt x="7" y="0"/>
                      <a:pt x="12" y="0"/>
                    </a:cubicBezTo>
                    <a:cubicBezTo>
                      <a:pt x="14" y="0"/>
                      <a:pt x="16" y="1"/>
                      <a:pt x="18" y="2"/>
                    </a:cubicBezTo>
                    <a:cubicBezTo>
                      <a:pt x="21" y="3"/>
                      <a:pt x="23" y="6"/>
                      <a:pt x="24" y="9"/>
                    </a:cubicBezTo>
                    <a:cubicBezTo>
                      <a:pt x="25" y="12"/>
                      <a:pt x="25" y="15"/>
                      <a:pt x="23" y="17"/>
                    </a:cubicBezTo>
                    <a:cubicBezTo>
                      <a:pt x="22" y="21"/>
                      <a:pt x="18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10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3"/>
                      <a:pt x="10" y="14"/>
                      <a:pt x="11" y="15"/>
                    </a:cubicBezTo>
                    <a:cubicBezTo>
                      <a:pt x="13" y="16"/>
                      <a:pt x="15" y="15"/>
                      <a:pt x="16" y="14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57" name="Freeform 504"/>
              <p:cNvSpPr>
                <a:spLocks noEditPoints="1"/>
              </p:cNvSpPr>
              <p:nvPr/>
            </p:nvSpPr>
            <p:spPr bwMode="auto">
              <a:xfrm>
                <a:off x="-4959350" y="2768600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7 w 25"/>
                  <a:gd name="T3" fmla="*/ 22 h 24"/>
                  <a:gd name="T4" fmla="*/ 1 w 25"/>
                  <a:gd name="T5" fmla="*/ 14 h 24"/>
                  <a:gd name="T6" fmla="*/ 2 w 25"/>
                  <a:gd name="T7" fmla="*/ 6 h 24"/>
                  <a:gd name="T8" fmla="*/ 10 w 25"/>
                  <a:gd name="T9" fmla="*/ 1 h 24"/>
                  <a:gd name="T10" fmla="*/ 12 w 25"/>
                  <a:gd name="T11" fmla="*/ 0 h 24"/>
                  <a:gd name="T12" fmla="*/ 19 w 25"/>
                  <a:gd name="T13" fmla="*/ 2 h 24"/>
                  <a:gd name="T14" fmla="*/ 24 w 25"/>
                  <a:gd name="T15" fmla="*/ 9 h 24"/>
                  <a:gd name="T16" fmla="*/ 23 w 25"/>
                  <a:gd name="T17" fmla="*/ 18 h 24"/>
                  <a:gd name="T18" fmla="*/ 13 w 25"/>
                  <a:gd name="T19" fmla="*/ 24 h 24"/>
                  <a:gd name="T20" fmla="*/ 12 w 25"/>
                  <a:gd name="T21" fmla="*/ 8 h 24"/>
                  <a:gd name="T22" fmla="*/ 11 w 25"/>
                  <a:gd name="T23" fmla="*/ 9 h 24"/>
                  <a:gd name="T24" fmla="*/ 9 w 25"/>
                  <a:gd name="T25" fmla="*/ 10 h 24"/>
                  <a:gd name="T26" fmla="*/ 9 w 25"/>
                  <a:gd name="T27" fmla="*/ 12 h 24"/>
                  <a:gd name="T28" fmla="*/ 11 w 25"/>
                  <a:gd name="T29" fmla="*/ 15 h 24"/>
                  <a:gd name="T30" fmla="*/ 16 w 25"/>
                  <a:gd name="T31" fmla="*/ 14 h 24"/>
                  <a:gd name="T32" fmla="*/ 16 w 25"/>
                  <a:gd name="T33" fmla="*/ 12 h 24"/>
                  <a:gd name="T34" fmla="*/ 14 w 25"/>
                  <a:gd name="T35" fmla="*/ 9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9" y="23"/>
                      <a:pt x="7" y="22"/>
                    </a:cubicBezTo>
                    <a:cubicBezTo>
                      <a:pt x="4" y="20"/>
                      <a:pt x="2" y="18"/>
                      <a:pt x="1" y="14"/>
                    </a:cubicBezTo>
                    <a:cubicBezTo>
                      <a:pt x="0" y="12"/>
                      <a:pt x="1" y="8"/>
                      <a:pt x="2" y="6"/>
                    </a:cubicBezTo>
                    <a:cubicBezTo>
                      <a:pt x="4" y="3"/>
                      <a:pt x="6" y="1"/>
                      <a:pt x="10" y="1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4" y="0"/>
                      <a:pt x="17" y="1"/>
                      <a:pt x="19" y="2"/>
                    </a:cubicBezTo>
                    <a:cubicBezTo>
                      <a:pt x="21" y="4"/>
                      <a:pt x="23" y="6"/>
                      <a:pt x="24" y="9"/>
                    </a:cubicBezTo>
                    <a:cubicBezTo>
                      <a:pt x="25" y="12"/>
                      <a:pt x="25" y="16"/>
                      <a:pt x="23" y="18"/>
                    </a:cubicBezTo>
                    <a:cubicBezTo>
                      <a:pt x="21" y="21"/>
                      <a:pt x="18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3"/>
                      <a:pt x="10" y="14"/>
                      <a:pt x="11" y="15"/>
                    </a:cubicBezTo>
                    <a:cubicBezTo>
                      <a:pt x="13" y="16"/>
                      <a:pt x="15" y="15"/>
                      <a:pt x="16" y="14"/>
                    </a:cubicBezTo>
                    <a:cubicBezTo>
                      <a:pt x="17" y="13"/>
                      <a:pt x="16" y="12"/>
                      <a:pt x="16" y="12"/>
                    </a:cubicBezTo>
                    <a:cubicBezTo>
                      <a:pt x="16" y="11"/>
                      <a:pt x="15" y="10"/>
                      <a:pt x="14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58" name="Freeform 505"/>
              <p:cNvSpPr>
                <a:spLocks noEditPoints="1"/>
              </p:cNvSpPr>
              <p:nvPr/>
            </p:nvSpPr>
            <p:spPr bwMode="auto">
              <a:xfrm>
                <a:off x="-4941888" y="2743200"/>
                <a:ext cx="53975" cy="49213"/>
              </a:xfrm>
              <a:custGeom>
                <a:avLst/>
                <a:gdLst>
                  <a:gd name="T0" fmla="*/ 13 w 25"/>
                  <a:gd name="T1" fmla="*/ 23 h 23"/>
                  <a:gd name="T2" fmla="*/ 6 w 25"/>
                  <a:gd name="T3" fmla="*/ 21 h 23"/>
                  <a:gd name="T4" fmla="*/ 1 w 25"/>
                  <a:gd name="T5" fmla="*/ 14 h 23"/>
                  <a:gd name="T6" fmla="*/ 2 w 25"/>
                  <a:gd name="T7" fmla="*/ 5 h 23"/>
                  <a:gd name="T8" fmla="*/ 10 w 25"/>
                  <a:gd name="T9" fmla="*/ 0 h 23"/>
                  <a:gd name="T10" fmla="*/ 19 w 25"/>
                  <a:gd name="T11" fmla="*/ 2 h 23"/>
                  <a:gd name="T12" fmla="*/ 24 w 25"/>
                  <a:gd name="T13" fmla="*/ 9 h 23"/>
                  <a:gd name="T14" fmla="*/ 23 w 25"/>
                  <a:gd name="T15" fmla="*/ 18 h 23"/>
                  <a:gd name="T16" fmla="*/ 13 w 25"/>
                  <a:gd name="T17" fmla="*/ 23 h 23"/>
                  <a:gd name="T18" fmla="*/ 12 w 25"/>
                  <a:gd name="T19" fmla="*/ 8 h 23"/>
                  <a:gd name="T20" fmla="*/ 11 w 25"/>
                  <a:gd name="T21" fmla="*/ 8 h 23"/>
                  <a:gd name="T22" fmla="*/ 9 w 25"/>
                  <a:gd name="T23" fmla="*/ 9 h 23"/>
                  <a:gd name="T24" fmla="*/ 9 w 25"/>
                  <a:gd name="T25" fmla="*/ 12 h 23"/>
                  <a:gd name="T26" fmla="*/ 11 w 25"/>
                  <a:gd name="T27" fmla="*/ 14 h 23"/>
                  <a:gd name="T28" fmla="*/ 16 w 25"/>
                  <a:gd name="T29" fmla="*/ 14 h 23"/>
                  <a:gd name="T30" fmla="*/ 16 w 25"/>
                  <a:gd name="T31" fmla="*/ 12 h 23"/>
                  <a:gd name="T32" fmla="*/ 14 w 25"/>
                  <a:gd name="T33" fmla="*/ 9 h 23"/>
                  <a:gd name="T34" fmla="*/ 12 w 25"/>
                  <a:gd name="T35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1" y="23"/>
                      <a:pt x="8" y="22"/>
                      <a:pt x="6" y="21"/>
                    </a:cubicBezTo>
                    <a:cubicBezTo>
                      <a:pt x="3" y="19"/>
                      <a:pt x="1" y="17"/>
                      <a:pt x="1" y="14"/>
                    </a:cubicBezTo>
                    <a:cubicBezTo>
                      <a:pt x="0" y="11"/>
                      <a:pt x="1" y="8"/>
                      <a:pt x="2" y="5"/>
                    </a:cubicBezTo>
                    <a:cubicBezTo>
                      <a:pt x="4" y="2"/>
                      <a:pt x="7" y="1"/>
                      <a:pt x="10" y="0"/>
                    </a:cubicBezTo>
                    <a:cubicBezTo>
                      <a:pt x="13" y="0"/>
                      <a:pt x="16" y="0"/>
                      <a:pt x="19" y="2"/>
                    </a:cubicBezTo>
                    <a:cubicBezTo>
                      <a:pt x="21" y="4"/>
                      <a:pt x="23" y="6"/>
                      <a:pt x="24" y="9"/>
                    </a:cubicBezTo>
                    <a:cubicBezTo>
                      <a:pt x="25" y="13"/>
                      <a:pt x="24" y="16"/>
                      <a:pt x="23" y="18"/>
                    </a:cubicBezTo>
                    <a:cubicBezTo>
                      <a:pt x="21" y="21"/>
                      <a:pt x="17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9" y="9"/>
                      <a:pt x="9" y="9"/>
                    </a:cubicBezTo>
                    <a:cubicBezTo>
                      <a:pt x="8" y="10"/>
                      <a:pt x="8" y="11"/>
                      <a:pt x="9" y="12"/>
                    </a:cubicBezTo>
                    <a:cubicBezTo>
                      <a:pt x="9" y="13"/>
                      <a:pt x="10" y="14"/>
                      <a:pt x="11" y="14"/>
                    </a:cubicBezTo>
                    <a:cubicBezTo>
                      <a:pt x="12" y="15"/>
                      <a:pt x="15" y="15"/>
                      <a:pt x="16" y="14"/>
                    </a:cubicBezTo>
                    <a:cubicBezTo>
                      <a:pt x="16" y="13"/>
                      <a:pt x="16" y="12"/>
                      <a:pt x="16" y="12"/>
                    </a:cubicBezTo>
                    <a:cubicBezTo>
                      <a:pt x="16" y="11"/>
                      <a:pt x="15" y="10"/>
                      <a:pt x="14" y="9"/>
                    </a:cubicBezTo>
                    <a:cubicBezTo>
                      <a:pt x="13" y="8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59" name="Freeform 506"/>
              <p:cNvSpPr>
                <a:spLocks noEditPoints="1"/>
              </p:cNvSpPr>
              <p:nvPr/>
            </p:nvSpPr>
            <p:spPr bwMode="auto">
              <a:xfrm>
                <a:off x="-4924425" y="2717800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6 w 26"/>
                  <a:gd name="T3" fmla="*/ 21 h 23"/>
                  <a:gd name="T4" fmla="*/ 1 w 26"/>
                  <a:gd name="T5" fmla="*/ 13 h 23"/>
                  <a:gd name="T6" fmla="*/ 3 w 26"/>
                  <a:gd name="T7" fmla="*/ 4 h 23"/>
                  <a:gd name="T8" fmla="*/ 12 w 26"/>
                  <a:gd name="T9" fmla="*/ 0 h 23"/>
                  <a:gd name="T10" fmla="*/ 19 w 26"/>
                  <a:gd name="T11" fmla="*/ 2 h 23"/>
                  <a:gd name="T12" fmla="*/ 22 w 26"/>
                  <a:gd name="T13" fmla="*/ 19 h 23"/>
                  <a:gd name="T14" fmla="*/ 13 w 26"/>
                  <a:gd name="T15" fmla="*/ 23 h 23"/>
                  <a:gd name="T16" fmla="*/ 12 w 26"/>
                  <a:gd name="T17" fmla="*/ 8 h 23"/>
                  <a:gd name="T18" fmla="*/ 9 w 26"/>
                  <a:gd name="T19" fmla="*/ 9 h 23"/>
                  <a:gd name="T20" fmla="*/ 9 w 26"/>
                  <a:gd name="T21" fmla="*/ 11 h 23"/>
                  <a:gd name="T22" fmla="*/ 11 w 26"/>
                  <a:gd name="T23" fmla="*/ 14 h 23"/>
                  <a:gd name="T24" fmla="*/ 16 w 26"/>
                  <a:gd name="T25" fmla="*/ 14 h 23"/>
                  <a:gd name="T26" fmla="*/ 14 w 26"/>
                  <a:gd name="T27" fmla="*/ 9 h 23"/>
                  <a:gd name="T28" fmla="*/ 12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1" y="23"/>
                      <a:pt x="8" y="22"/>
                      <a:pt x="6" y="21"/>
                    </a:cubicBezTo>
                    <a:cubicBezTo>
                      <a:pt x="3" y="19"/>
                      <a:pt x="1" y="16"/>
                      <a:pt x="1" y="13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4" y="0"/>
                      <a:pt x="17" y="1"/>
                      <a:pt x="19" y="2"/>
                    </a:cubicBezTo>
                    <a:cubicBezTo>
                      <a:pt x="25" y="6"/>
                      <a:pt x="26" y="14"/>
                      <a:pt x="22" y="19"/>
                    </a:cubicBezTo>
                    <a:cubicBezTo>
                      <a:pt x="20" y="21"/>
                      <a:pt x="17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9" y="13"/>
                      <a:pt x="10" y="13"/>
                      <a:pt x="11" y="14"/>
                    </a:cubicBezTo>
                    <a:cubicBezTo>
                      <a:pt x="12" y="15"/>
                      <a:pt x="15" y="15"/>
                      <a:pt x="16" y="14"/>
                    </a:cubicBezTo>
                    <a:cubicBezTo>
                      <a:pt x="17" y="13"/>
                      <a:pt x="16" y="10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60" name="Freeform 507"/>
              <p:cNvSpPr>
                <a:spLocks noEditPoints="1"/>
              </p:cNvSpPr>
              <p:nvPr/>
            </p:nvSpPr>
            <p:spPr bwMode="auto">
              <a:xfrm>
                <a:off x="-4905375" y="2692400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5 w 26"/>
                  <a:gd name="T3" fmla="*/ 21 h 23"/>
                  <a:gd name="T4" fmla="*/ 1 w 26"/>
                  <a:gd name="T5" fmla="*/ 13 h 23"/>
                  <a:gd name="T6" fmla="*/ 3 w 26"/>
                  <a:gd name="T7" fmla="*/ 4 h 23"/>
                  <a:gd name="T8" fmla="*/ 12 w 26"/>
                  <a:gd name="T9" fmla="*/ 0 h 23"/>
                  <a:gd name="T10" fmla="*/ 19 w 26"/>
                  <a:gd name="T11" fmla="*/ 3 h 23"/>
                  <a:gd name="T12" fmla="*/ 22 w 26"/>
                  <a:gd name="T13" fmla="*/ 19 h 23"/>
                  <a:gd name="T14" fmla="*/ 13 w 26"/>
                  <a:gd name="T15" fmla="*/ 23 h 23"/>
                  <a:gd name="T16" fmla="*/ 12 w 26"/>
                  <a:gd name="T17" fmla="*/ 8 h 23"/>
                  <a:gd name="T18" fmla="*/ 9 w 26"/>
                  <a:gd name="T19" fmla="*/ 9 h 23"/>
                  <a:gd name="T20" fmla="*/ 9 w 26"/>
                  <a:gd name="T21" fmla="*/ 12 h 23"/>
                  <a:gd name="T22" fmla="*/ 10 w 26"/>
                  <a:gd name="T23" fmla="*/ 14 h 23"/>
                  <a:gd name="T24" fmla="*/ 16 w 26"/>
                  <a:gd name="T25" fmla="*/ 14 h 23"/>
                  <a:gd name="T26" fmla="*/ 14 w 26"/>
                  <a:gd name="T27" fmla="*/ 9 h 23"/>
                  <a:gd name="T28" fmla="*/ 12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0" y="23"/>
                      <a:pt x="8" y="23"/>
                      <a:pt x="5" y="21"/>
                    </a:cubicBezTo>
                    <a:cubicBezTo>
                      <a:pt x="3" y="19"/>
                      <a:pt x="1" y="16"/>
                      <a:pt x="1" y="13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4" y="0"/>
                      <a:pt x="17" y="1"/>
                      <a:pt x="19" y="3"/>
                    </a:cubicBezTo>
                    <a:cubicBezTo>
                      <a:pt x="25" y="7"/>
                      <a:pt x="26" y="15"/>
                      <a:pt x="22" y="19"/>
                    </a:cubicBezTo>
                    <a:cubicBezTo>
                      <a:pt x="20" y="22"/>
                      <a:pt x="17" y="23"/>
                      <a:pt x="13" y="23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10" y="14"/>
                    </a:cubicBezTo>
                    <a:cubicBezTo>
                      <a:pt x="12" y="16"/>
                      <a:pt x="15" y="16"/>
                      <a:pt x="16" y="14"/>
                    </a:cubicBezTo>
                    <a:cubicBezTo>
                      <a:pt x="17" y="13"/>
                      <a:pt x="16" y="11"/>
                      <a:pt x="14" y="9"/>
                    </a:cubicBezTo>
                    <a:cubicBezTo>
                      <a:pt x="13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61" name="Freeform 508"/>
              <p:cNvSpPr>
                <a:spLocks noEditPoints="1"/>
              </p:cNvSpPr>
              <p:nvPr/>
            </p:nvSpPr>
            <p:spPr bwMode="auto">
              <a:xfrm>
                <a:off x="-4883150" y="2668588"/>
                <a:ext cx="52388" cy="49213"/>
              </a:xfrm>
              <a:custGeom>
                <a:avLst/>
                <a:gdLst>
                  <a:gd name="T0" fmla="*/ 13 w 25"/>
                  <a:gd name="T1" fmla="*/ 23 h 23"/>
                  <a:gd name="T2" fmla="*/ 4 w 25"/>
                  <a:gd name="T3" fmla="*/ 20 h 23"/>
                  <a:gd name="T4" fmla="*/ 0 w 25"/>
                  <a:gd name="T5" fmla="*/ 12 h 23"/>
                  <a:gd name="T6" fmla="*/ 2 w 25"/>
                  <a:gd name="T7" fmla="*/ 4 h 23"/>
                  <a:gd name="T8" fmla="*/ 11 w 25"/>
                  <a:gd name="T9" fmla="*/ 0 h 23"/>
                  <a:gd name="T10" fmla="*/ 19 w 25"/>
                  <a:gd name="T11" fmla="*/ 3 h 23"/>
                  <a:gd name="T12" fmla="*/ 21 w 25"/>
                  <a:gd name="T13" fmla="*/ 20 h 23"/>
                  <a:gd name="T14" fmla="*/ 13 w 25"/>
                  <a:gd name="T15" fmla="*/ 23 h 23"/>
                  <a:gd name="T16" fmla="*/ 11 w 25"/>
                  <a:gd name="T17" fmla="*/ 8 h 23"/>
                  <a:gd name="T18" fmla="*/ 9 w 25"/>
                  <a:gd name="T19" fmla="*/ 9 h 23"/>
                  <a:gd name="T20" fmla="*/ 8 w 25"/>
                  <a:gd name="T21" fmla="*/ 11 h 23"/>
                  <a:gd name="T22" fmla="*/ 9 w 25"/>
                  <a:gd name="T23" fmla="*/ 14 h 23"/>
                  <a:gd name="T24" fmla="*/ 13 w 25"/>
                  <a:gd name="T25" fmla="*/ 15 h 23"/>
                  <a:gd name="T26" fmla="*/ 15 w 25"/>
                  <a:gd name="T27" fmla="*/ 14 h 23"/>
                  <a:gd name="T28" fmla="*/ 14 w 25"/>
                  <a:gd name="T29" fmla="*/ 9 h 23"/>
                  <a:gd name="T30" fmla="*/ 11 w 25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0" y="23"/>
                      <a:pt x="7" y="22"/>
                      <a:pt x="4" y="20"/>
                    </a:cubicBezTo>
                    <a:cubicBezTo>
                      <a:pt x="2" y="18"/>
                      <a:pt x="0" y="15"/>
                      <a:pt x="0" y="12"/>
                    </a:cubicBezTo>
                    <a:cubicBezTo>
                      <a:pt x="0" y="9"/>
                      <a:pt x="1" y="6"/>
                      <a:pt x="2" y="4"/>
                    </a:cubicBezTo>
                    <a:cubicBezTo>
                      <a:pt x="5" y="1"/>
                      <a:pt x="8" y="0"/>
                      <a:pt x="11" y="0"/>
                    </a:cubicBezTo>
                    <a:cubicBezTo>
                      <a:pt x="14" y="0"/>
                      <a:pt x="17" y="1"/>
                      <a:pt x="19" y="3"/>
                    </a:cubicBezTo>
                    <a:cubicBezTo>
                      <a:pt x="24" y="8"/>
                      <a:pt x="25" y="15"/>
                      <a:pt x="21" y="20"/>
                    </a:cubicBezTo>
                    <a:cubicBezTo>
                      <a:pt x="19" y="22"/>
                      <a:pt x="16" y="23"/>
                      <a:pt x="13" y="23"/>
                    </a:cubicBezTo>
                    <a:close/>
                    <a:moveTo>
                      <a:pt x="11" y="8"/>
                    </a:moveTo>
                    <a:cubicBezTo>
                      <a:pt x="10" y="8"/>
                      <a:pt x="9" y="8"/>
                      <a:pt x="9" y="9"/>
                    </a:cubicBezTo>
                    <a:cubicBezTo>
                      <a:pt x="8" y="10"/>
                      <a:pt x="8" y="11"/>
                      <a:pt x="8" y="11"/>
                    </a:cubicBezTo>
                    <a:cubicBezTo>
                      <a:pt x="8" y="12"/>
                      <a:pt x="9" y="13"/>
                      <a:pt x="9" y="14"/>
                    </a:cubicBezTo>
                    <a:cubicBezTo>
                      <a:pt x="10" y="15"/>
                      <a:pt x="11" y="15"/>
                      <a:pt x="13" y="15"/>
                    </a:cubicBezTo>
                    <a:cubicBezTo>
                      <a:pt x="13" y="15"/>
                      <a:pt x="14" y="15"/>
                      <a:pt x="15" y="14"/>
                    </a:cubicBezTo>
                    <a:cubicBezTo>
                      <a:pt x="16" y="13"/>
                      <a:pt x="15" y="11"/>
                      <a:pt x="14" y="9"/>
                    </a:cubicBezTo>
                    <a:cubicBezTo>
                      <a:pt x="13" y="8"/>
                      <a:pt x="12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62" name="Freeform 509"/>
              <p:cNvSpPr>
                <a:spLocks noEditPoints="1"/>
              </p:cNvSpPr>
              <p:nvPr/>
            </p:nvSpPr>
            <p:spPr bwMode="auto">
              <a:xfrm>
                <a:off x="-5000625" y="2771775"/>
                <a:ext cx="57150" cy="50800"/>
              </a:xfrm>
              <a:custGeom>
                <a:avLst/>
                <a:gdLst>
                  <a:gd name="T0" fmla="*/ 13 w 26"/>
                  <a:gd name="T1" fmla="*/ 24 h 24"/>
                  <a:gd name="T2" fmla="*/ 7 w 26"/>
                  <a:gd name="T3" fmla="*/ 22 h 24"/>
                  <a:gd name="T4" fmla="*/ 1 w 26"/>
                  <a:gd name="T5" fmla="*/ 15 h 24"/>
                  <a:gd name="T6" fmla="*/ 2 w 26"/>
                  <a:gd name="T7" fmla="*/ 6 h 24"/>
                  <a:gd name="T8" fmla="*/ 2 w 26"/>
                  <a:gd name="T9" fmla="*/ 6 h 24"/>
                  <a:gd name="T10" fmla="*/ 12 w 26"/>
                  <a:gd name="T11" fmla="*/ 0 h 24"/>
                  <a:gd name="T12" fmla="*/ 18 w 26"/>
                  <a:gd name="T13" fmla="*/ 2 h 24"/>
                  <a:gd name="T14" fmla="*/ 23 w 26"/>
                  <a:gd name="T15" fmla="*/ 18 h 24"/>
                  <a:gd name="T16" fmla="*/ 13 w 26"/>
                  <a:gd name="T17" fmla="*/ 24 h 24"/>
                  <a:gd name="T18" fmla="*/ 9 w 26"/>
                  <a:gd name="T19" fmla="*/ 10 h 24"/>
                  <a:gd name="T20" fmla="*/ 9 w 26"/>
                  <a:gd name="T21" fmla="*/ 13 h 24"/>
                  <a:gd name="T22" fmla="*/ 11 w 26"/>
                  <a:gd name="T23" fmla="*/ 15 h 24"/>
                  <a:gd name="T24" fmla="*/ 16 w 26"/>
                  <a:gd name="T25" fmla="*/ 14 h 24"/>
                  <a:gd name="T26" fmla="*/ 16 w 26"/>
                  <a:gd name="T27" fmla="*/ 14 h 24"/>
                  <a:gd name="T28" fmla="*/ 14 w 26"/>
                  <a:gd name="T29" fmla="*/ 9 h 24"/>
                  <a:gd name="T30" fmla="*/ 12 w 26"/>
                  <a:gd name="T31" fmla="*/ 8 h 24"/>
                  <a:gd name="T32" fmla="*/ 9 w 26"/>
                  <a:gd name="T33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1" y="24"/>
                      <a:pt x="9" y="23"/>
                      <a:pt x="7" y="22"/>
                    </a:cubicBezTo>
                    <a:cubicBezTo>
                      <a:pt x="4" y="21"/>
                      <a:pt x="2" y="18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4" y="2"/>
                      <a:pt x="8" y="0"/>
                      <a:pt x="12" y="0"/>
                    </a:cubicBezTo>
                    <a:cubicBezTo>
                      <a:pt x="14" y="0"/>
                      <a:pt x="16" y="1"/>
                      <a:pt x="18" y="2"/>
                    </a:cubicBezTo>
                    <a:cubicBezTo>
                      <a:pt x="24" y="5"/>
                      <a:pt x="26" y="12"/>
                      <a:pt x="23" y="18"/>
                    </a:cubicBezTo>
                    <a:cubicBezTo>
                      <a:pt x="21" y="21"/>
                      <a:pt x="17" y="24"/>
                      <a:pt x="13" y="24"/>
                    </a:cubicBezTo>
                    <a:close/>
                    <a:moveTo>
                      <a:pt x="9" y="10"/>
                    </a:moveTo>
                    <a:cubicBezTo>
                      <a:pt x="8" y="11"/>
                      <a:pt x="8" y="12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3" y="16"/>
                      <a:pt x="15" y="16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7" y="12"/>
                      <a:pt x="16" y="10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ubicBezTo>
                      <a:pt x="11" y="8"/>
                      <a:pt x="10" y="9"/>
                      <a:pt x="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63" name="Freeform 510"/>
              <p:cNvSpPr>
                <a:spLocks noEditPoints="1"/>
              </p:cNvSpPr>
              <p:nvPr/>
            </p:nvSpPr>
            <p:spPr bwMode="auto">
              <a:xfrm>
                <a:off x="-4983163" y="2743200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6 w 26"/>
                  <a:gd name="T3" fmla="*/ 22 h 24"/>
                  <a:gd name="T4" fmla="*/ 0 w 26"/>
                  <a:gd name="T5" fmla="*/ 14 h 24"/>
                  <a:gd name="T6" fmla="*/ 2 w 26"/>
                  <a:gd name="T7" fmla="*/ 5 h 24"/>
                  <a:gd name="T8" fmla="*/ 2 w 26"/>
                  <a:gd name="T9" fmla="*/ 5 h 24"/>
                  <a:gd name="T10" fmla="*/ 12 w 26"/>
                  <a:gd name="T11" fmla="*/ 0 h 24"/>
                  <a:gd name="T12" fmla="*/ 18 w 26"/>
                  <a:gd name="T13" fmla="*/ 2 h 24"/>
                  <a:gd name="T14" fmla="*/ 22 w 26"/>
                  <a:gd name="T15" fmla="*/ 18 h 24"/>
                  <a:gd name="T16" fmla="*/ 13 w 26"/>
                  <a:gd name="T17" fmla="*/ 24 h 24"/>
                  <a:gd name="T18" fmla="*/ 9 w 26"/>
                  <a:gd name="T19" fmla="*/ 10 h 24"/>
                  <a:gd name="T20" fmla="*/ 8 w 26"/>
                  <a:gd name="T21" fmla="*/ 12 h 24"/>
                  <a:gd name="T22" fmla="*/ 10 w 26"/>
                  <a:gd name="T23" fmla="*/ 15 h 24"/>
                  <a:gd name="T24" fmla="*/ 13 w 26"/>
                  <a:gd name="T25" fmla="*/ 15 h 24"/>
                  <a:gd name="T26" fmla="*/ 15 w 26"/>
                  <a:gd name="T27" fmla="*/ 14 h 24"/>
                  <a:gd name="T28" fmla="*/ 16 w 26"/>
                  <a:gd name="T29" fmla="*/ 14 h 24"/>
                  <a:gd name="T30" fmla="*/ 14 w 26"/>
                  <a:gd name="T31" fmla="*/ 9 h 24"/>
                  <a:gd name="T32" fmla="*/ 9 w 26"/>
                  <a:gd name="T33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8" y="23"/>
                      <a:pt x="6" y="22"/>
                    </a:cubicBezTo>
                    <a:cubicBezTo>
                      <a:pt x="3" y="20"/>
                      <a:pt x="1" y="18"/>
                      <a:pt x="0" y="14"/>
                    </a:cubicBezTo>
                    <a:cubicBezTo>
                      <a:pt x="0" y="11"/>
                      <a:pt x="0" y="8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2"/>
                      <a:pt x="8" y="0"/>
                      <a:pt x="12" y="0"/>
                    </a:cubicBezTo>
                    <a:cubicBezTo>
                      <a:pt x="14" y="0"/>
                      <a:pt x="16" y="1"/>
                      <a:pt x="18" y="2"/>
                    </a:cubicBezTo>
                    <a:cubicBezTo>
                      <a:pt x="24" y="5"/>
                      <a:pt x="26" y="13"/>
                      <a:pt x="22" y="18"/>
                    </a:cubicBezTo>
                    <a:cubicBezTo>
                      <a:pt x="20" y="21"/>
                      <a:pt x="17" y="24"/>
                      <a:pt x="13" y="24"/>
                    </a:cubicBezTo>
                    <a:close/>
                    <a:moveTo>
                      <a:pt x="9" y="10"/>
                    </a:moveTo>
                    <a:cubicBezTo>
                      <a:pt x="8" y="10"/>
                      <a:pt x="8" y="11"/>
                      <a:pt x="8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1" y="15"/>
                      <a:pt x="12" y="15"/>
                      <a:pt x="13" y="15"/>
                    </a:cubicBezTo>
                    <a:cubicBezTo>
                      <a:pt x="14" y="15"/>
                      <a:pt x="15" y="15"/>
                      <a:pt x="15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7" y="12"/>
                      <a:pt x="16" y="10"/>
                      <a:pt x="14" y="9"/>
                    </a:cubicBezTo>
                    <a:cubicBezTo>
                      <a:pt x="12" y="7"/>
                      <a:pt x="10" y="8"/>
                      <a:pt x="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64" name="Freeform 511"/>
              <p:cNvSpPr>
                <a:spLocks noEditPoints="1"/>
              </p:cNvSpPr>
              <p:nvPr/>
            </p:nvSpPr>
            <p:spPr bwMode="auto">
              <a:xfrm>
                <a:off x="-4965700" y="2716213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6 w 26"/>
                  <a:gd name="T3" fmla="*/ 22 h 24"/>
                  <a:gd name="T4" fmla="*/ 1 w 26"/>
                  <a:gd name="T5" fmla="*/ 14 h 24"/>
                  <a:gd name="T6" fmla="*/ 2 w 26"/>
                  <a:gd name="T7" fmla="*/ 5 h 24"/>
                  <a:gd name="T8" fmla="*/ 12 w 26"/>
                  <a:gd name="T9" fmla="*/ 0 h 24"/>
                  <a:gd name="T10" fmla="*/ 19 w 26"/>
                  <a:gd name="T11" fmla="*/ 2 h 24"/>
                  <a:gd name="T12" fmla="*/ 22 w 26"/>
                  <a:gd name="T13" fmla="*/ 19 h 24"/>
                  <a:gd name="T14" fmla="*/ 13 w 26"/>
                  <a:gd name="T15" fmla="*/ 24 h 24"/>
                  <a:gd name="T16" fmla="*/ 12 w 26"/>
                  <a:gd name="T17" fmla="*/ 8 h 24"/>
                  <a:gd name="T18" fmla="*/ 9 w 26"/>
                  <a:gd name="T19" fmla="*/ 10 h 24"/>
                  <a:gd name="T20" fmla="*/ 9 w 26"/>
                  <a:gd name="T21" fmla="*/ 12 h 24"/>
                  <a:gd name="T22" fmla="*/ 10 w 26"/>
                  <a:gd name="T23" fmla="*/ 15 h 24"/>
                  <a:gd name="T24" fmla="*/ 16 w 26"/>
                  <a:gd name="T25" fmla="*/ 14 h 24"/>
                  <a:gd name="T26" fmla="*/ 14 w 26"/>
                  <a:gd name="T27" fmla="*/ 9 h 24"/>
                  <a:gd name="T28" fmla="*/ 12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8" y="23"/>
                      <a:pt x="6" y="22"/>
                    </a:cubicBezTo>
                    <a:cubicBezTo>
                      <a:pt x="3" y="20"/>
                      <a:pt x="1" y="17"/>
                      <a:pt x="1" y="14"/>
                    </a:cubicBezTo>
                    <a:cubicBezTo>
                      <a:pt x="0" y="11"/>
                      <a:pt x="0" y="8"/>
                      <a:pt x="2" y="5"/>
                    </a:cubicBezTo>
                    <a:cubicBezTo>
                      <a:pt x="4" y="2"/>
                      <a:pt x="8" y="0"/>
                      <a:pt x="12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5" y="6"/>
                      <a:pt x="26" y="13"/>
                      <a:pt x="22" y="19"/>
                    </a:cubicBezTo>
                    <a:cubicBezTo>
                      <a:pt x="20" y="22"/>
                      <a:pt x="17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0"/>
                      <a:pt x="8" y="11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2" y="16"/>
                      <a:pt x="15" y="16"/>
                      <a:pt x="16" y="14"/>
                    </a:cubicBezTo>
                    <a:cubicBezTo>
                      <a:pt x="17" y="12"/>
                      <a:pt x="16" y="10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65" name="Freeform 512"/>
              <p:cNvSpPr>
                <a:spLocks noEditPoints="1"/>
              </p:cNvSpPr>
              <p:nvPr/>
            </p:nvSpPr>
            <p:spPr bwMode="auto">
              <a:xfrm>
                <a:off x="-4946650" y="2687638"/>
                <a:ext cx="52388" cy="52388"/>
              </a:xfrm>
              <a:custGeom>
                <a:avLst/>
                <a:gdLst>
                  <a:gd name="T0" fmla="*/ 13 w 24"/>
                  <a:gd name="T1" fmla="*/ 24 h 24"/>
                  <a:gd name="T2" fmla="*/ 5 w 24"/>
                  <a:gd name="T3" fmla="*/ 22 h 24"/>
                  <a:gd name="T4" fmla="*/ 0 w 24"/>
                  <a:gd name="T5" fmla="*/ 14 h 24"/>
                  <a:gd name="T6" fmla="*/ 2 w 24"/>
                  <a:gd name="T7" fmla="*/ 5 h 24"/>
                  <a:gd name="T8" fmla="*/ 10 w 24"/>
                  <a:gd name="T9" fmla="*/ 0 h 24"/>
                  <a:gd name="T10" fmla="*/ 12 w 24"/>
                  <a:gd name="T11" fmla="*/ 0 h 24"/>
                  <a:gd name="T12" fmla="*/ 19 w 24"/>
                  <a:gd name="T13" fmla="*/ 3 h 24"/>
                  <a:gd name="T14" fmla="*/ 24 w 24"/>
                  <a:gd name="T15" fmla="*/ 11 h 24"/>
                  <a:gd name="T16" fmla="*/ 22 w 24"/>
                  <a:gd name="T17" fmla="*/ 19 h 24"/>
                  <a:gd name="T18" fmla="*/ 13 w 24"/>
                  <a:gd name="T19" fmla="*/ 24 h 24"/>
                  <a:gd name="T20" fmla="*/ 12 w 24"/>
                  <a:gd name="T21" fmla="*/ 8 h 24"/>
                  <a:gd name="T22" fmla="*/ 11 w 24"/>
                  <a:gd name="T23" fmla="*/ 8 h 24"/>
                  <a:gd name="T24" fmla="*/ 9 w 24"/>
                  <a:gd name="T25" fmla="*/ 10 h 24"/>
                  <a:gd name="T26" fmla="*/ 8 w 24"/>
                  <a:gd name="T27" fmla="*/ 13 h 24"/>
                  <a:gd name="T28" fmla="*/ 10 w 24"/>
                  <a:gd name="T29" fmla="*/ 15 h 24"/>
                  <a:gd name="T30" fmla="*/ 15 w 24"/>
                  <a:gd name="T31" fmla="*/ 15 h 24"/>
                  <a:gd name="T32" fmla="*/ 16 w 24"/>
                  <a:gd name="T33" fmla="*/ 12 h 24"/>
                  <a:gd name="T34" fmla="*/ 14 w 24"/>
                  <a:gd name="T35" fmla="*/ 9 h 24"/>
                  <a:gd name="T36" fmla="*/ 12 w 24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10" y="24"/>
                      <a:pt x="8" y="23"/>
                      <a:pt x="5" y="22"/>
                    </a:cubicBezTo>
                    <a:cubicBezTo>
                      <a:pt x="3" y="20"/>
                      <a:pt x="1" y="17"/>
                      <a:pt x="0" y="14"/>
                    </a:cubicBezTo>
                    <a:cubicBezTo>
                      <a:pt x="0" y="11"/>
                      <a:pt x="1" y="8"/>
                      <a:pt x="2" y="5"/>
                    </a:cubicBezTo>
                    <a:cubicBezTo>
                      <a:pt x="4" y="3"/>
                      <a:pt x="7" y="1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4" y="0"/>
                      <a:pt x="17" y="1"/>
                      <a:pt x="19" y="3"/>
                    </a:cubicBezTo>
                    <a:cubicBezTo>
                      <a:pt x="22" y="5"/>
                      <a:pt x="23" y="8"/>
                      <a:pt x="24" y="11"/>
                    </a:cubicBezTo>
                    <a:cubicBezTo>
                      <a:pt x="24" y="14"/>
                      <a:pt x="24" y="17"/>
                      <a:pt x="22" y="19"/>
                    </a:cubicBezTo>
                    <a:cubicBezTo>
                      <a:pt x="20" y="22"/>
                      <a:pt x="16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5"/>
                    </a:cubicBezTo>
                    <a:cubicBezTo>
                      <a:pt x="12" y="16"/>
                      <a:pt x="14" y="16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5" y="10"/>
                      <a:pt x="14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66" name="Freeform 513"/>
              <p:cNvSpPr>
                <a:spLocks noEditPoints="1"/>
              </p:cNvSpPr>
              <p:nvPr/>
            </p:nvSpPr>
            <p:spPr bwMode="auto">
              <a:xfrm>
                <a:off x="-4927600" y="2662238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5 w 25"/>
                  <a:gd name="T3" fmla="*/ 21 h 24"/>
                  <a:gd name="T4" fmla="*/ 1 w 25"/>
                  <a:gd name="T5" fmla="*/ 13 h 24"/>
                  <a:gd name="T6" fmla="*/ 3 w 25"/>
                  <a:gd name="T7" fmla="*/ 5 h 24"/>
                  <a:gd name="T8" fmla="*/ 11 w 25"/>
                  <a:gd name="T9" fmla="*/ 0 h 24"/>
                  <a:gd name="T10" fmla="*/ 12 w 25"/>
                  <a:gd name="T11" fmla="*/ 0 h 24"/>
                  <a:gd name="T12" fmla="*/ 20 w 25"/>
                  <a:gd name="T13" fmla="*/ 3 h 24"/>
                  <a:gd name="T14" fmla="*/ 24 w 25"/>
                  <a:gd name="T15" fmla="*/ 11 h 24"/>
                  <a:gd name="T16" fmla="*/ 22 w 25"/>
                  <a:gd name="T17" fmla="*/ 20 h 24"/>
                  <a:gd name="T18" fmla="*/ 13 w 25"/>
                  <a:gd name="T19" fmla="*/ 24 h 24"/>
                  <a:gd name="T20" fmla="*/ 12 w 25"/>
                  <a:gd name="T21" fmla="*/ 8 h 24"/>
                  <a:gd name="T22" fmla="*/ 12 w 25"/>
                  <a:gd name="T23" fmla="*/ 8 h 24"/>
                  <a:gd name="T24" fmla="*/ 10 w 25"/>
                  <a:gd name="T25" fmla="*/ 9 h 24"/>
                  <a:gd name="T26" fmla="*/ 9 w 25"/>
                  <a:gd name="T27" fmla="*/ 12 h 24"/>
                  <a:gd name="T28" fmla="*/ 10 w 25"/>
                  <a:gd name="T29" fmla="*/ 15 h 24"/>
                  <a:gd name="T30" fmla="*/ 16 w 25"/>
                  <a:gd name="T31" fmla="*/ 15 h 24"/>
                  <a:gd name="T32" fmla="*/ 16 w 25"/>
                  <a:gd name="T33" fmla="*/ 12 h 24"/>
                  <a:gd name="T34" fmla="*/ 15 w 25"/>
                  <a:gd name="T35" fmla="*/ 9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0" y="24"/>
                      <a:pt x="8" y="23"/>
                      <a:pt x="5" y="21"/>
                    </a:cubicBezTo>
                    <a:cubicBezTo>
                      <a:pt x="3" y="19"/>
                      <a:pt x="1" y="16"/>
                      <a:pt x="1" y="13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5" y="2"/>
                      <a:pt x="8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3" y="5"/>
                      <a:pt x="24" y="8"/>
                      <a:pt x="24" y="11"/>
                    </a:cubicBezTo>
                    <a:cubicBezTo>
                      <a:pt x="25" y="14"/>
                      <a:pt x="24" y="17"/>
                      <a:pt x="22" y="20"/>
                    </a:cubicBezTo>
                    <a:cubicBezTo>
                      <a:pt x="20" y="22"/>
                      <a:pt x="17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2" y="16"/>
                      <a:pt x="15" y="16"/>
                      <a:pt x="16" y="15"/>
                    </a:cubicBezTo>
                    <a:cubicBezTo>
                      <a:pt x="16" y="14"/>
                      <a:pt x="17" y="13"/>
                      <a:pt x="16" y="12"/>
                    </a:cubicBezTo>
                    <a:cubicBezTo>
                      <a:pt x="16" y="11"/>
                      <a:pt x="16" y="10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67" name="Freeform 514"/>
              <p:cNvSpPr>
                <a:spLocks noEditPoints="1"/>
              </p:cNvSpPr>
              <p:nvPr/>
            </p:nvSpPr>
            <p:spPr bwMode="auto">
              <a:xfrm>
                <a:off x="-5021263" y="2740025"/>
                <a:ext cx="55563" cy="50800"/>
              </a:xfrm>
              <a:custGeom>
                <a:avLst/>
                <a:gdLst>
                  <a:gd name="T0" fmla="*/ 12 w 26"/>
                  <a:gd name="T1" fmla="*/ 24 h 24"/>
                  <a:gd name="T2" fmla="*/ 6 w 26"/>
                  <a:gd name="T3" fmla="*/ 23 h 24"/>
                  <a:gd name="T4" fmla="*/ 0 w 26"/>
                  <a:gd name="T5" fmla="*/ 16 h 24"/>
                  <a:gd name="T6" fmla="*/ 2 w 26"/>
                  <a:gd name="T7" fmla="*/ 6 h 24"/>
                  <a:gd name="T8" fmla="*/ 12 w 26"/>
                  <a:gd name="T9" fmla="*/ 0 h 24"/>
                  <a:gd name="T10" fmla="*/ 18 w 26"/>
                  <a:gd name="T11" fmla="*/ 2 h 24"/>
                  <a:gd name="T12" fmla="*/ 23 w 26"/>
                  <a:gd name="T13" fmla="*/ 18 h 24"/>
                  <a:gd name="T14" fmla="*/ 12 w 26"/>
                  <a:gd name="T15" fmla="*/ 24 h 24"/>
                  <a:gd name="T16" fmla="*/ 12 w 26"/>
                  <a:gd name="T17" fmla="*/ 8 h 24"/>
                  <a:gd name="T18" fmla="*/ 9 w 26"/>
                  <a:gd name="T19" fmla="*/ 10 h 24"/>
                  <a:gd name="T20" fmla="*/ 8 w 26"/>
                  <a:gd name="T21" fmla="*/ 13 h 24"/>
                  <a:gd name="T22" fmla="*/ 10 w 26"/>
                  <a:gd name="T23" fmla="*/ 16 h 24"/>
                  <a:gd name="T24" fmla="*/ 12 w 26"/>
                  <a:gd name="T25" fmla="*/ 16 h 24"/>
                  <a:gd name="T26" fmla="*/ 16 w 26"/>
                  <a:gd name="T27" fmla="*/ 14 h 24"/>
                  <a:gd name="T28" fmla="*/ 14 w 26"/>
                  <a:gd name="T29" fmla="*/ 9 h 24"/>
                  <a:gd name="T30" fmla="*/ 12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0" y="24"/>
                      <a:pt x="8" y="24"/>
                      <a:pt x="6" y="23"/>
                    </a:cubicBezTo>
                    <a:cubicBezTo>
                      <a:pt x="3" y="21"/>
                      <a:pt x="1" y="19"/>
                      <a:pt x="0" y="16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4" y="2"/>
                      <a:pt x="8" y="0"/>
                      <a:pt x="12" y="0"/>
                    </a:cubicBezTo>
                    <a:cubicBezTo>
                      <a:pt x="14" y="0"/>
                      <a:pt x="16" y="1"/>
                      <a:pt x="18" y="2"/>
                    </a:cubicBezTo>
                    <a:cubicBezTo>
                      <a:pt x="24" y="5"/>
                      <a:pt x="26" y="13"/>
                      <a:pt x="23" y="18"/>
                    </a:cubicBezTo>
                    <a:cubicBezTo>
                      <a:pt x="21" y="22"/>
                      <a:pt x="17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7" y="12"/>
                      <a:pt x="16" y="10"/>
                      <a:pt x="14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68" name="Freeform 515"/>
              <p:cNvSpPr>
                <a:spLocks noEditPoints="1"/>
              </p:cNvSpPr>
              <p:nvPr/>
            </p:nvSpPr>
            <p:spPr bwMode="auto">
              <a:xfrm>
                <a:off x="-5003800" y="2709863"/>
                <a:ext cx="55563" cy="52388"/>
              </a:xfrm>
              <a:custGeom>
                <a:avLst/>
                <a:gdLst>
                  <a:gd name="T0" fmla="*/ 13 w 26"/>
                  <a:gd name="T1" fmla="*/ 25 h 25"/>
                  <a:gd name="T2" fmla="*/ 6 w 26"/>
                  <a:gd name="T3" fmla="*/ 23 h 25"/>
                  <a:gd name="T4" fmla="*/ 1 w 26"/>
                  <a:gd name="T5" fmla="*/ 15 h 25"/>
                  <a:gd name="T6" fmla="*/ 2 w 26"/>
                  <a:gd name="T7" fmla="*/ 6 h 25"/>
                  <a:gd name="T8" fmla="*/ 12 w 26"/>
                  <a:gd name="T9" fmla="*/ 0 h 25"/>
                  <a:gd name="T10" fmla="*/ 19 w 26"/>
                  <a:gd name="T11" fmla="*/ 2 h 25"/>
                  <a:gd name="T12" fmla="*/ 23 w 26"/>
                  <a:gd name="T13" fmla="*/ 19 h 25"/>
                  <a:gd name="T14" fmla="*/ 13 w 26"/>
                  <a:gd name="T15" fmla="*/ 25 h 25"/>
                  <a:gd name="T16" fmla="*/ 12 w 26"/>
                  <a:gd name="T17" fmla="*/ 8 h 25"/>
                  <a:gd name="T18" fmla="*/ 9 w 26"/>
                  <a:gd name="T19" fmla="*/ 10 h 25"/>
                  <a:gd name="T20" fmla="*/ 9 w 26"/>
                  <a:gd name="T21" fmla="*/ 13 h 25"/>
                  <a:gd name="T22" fmla="*/ 10 w 26"/>
                  <a:gd name="T23" fmla="*/ 16 h 25"/>
                  <a:gd name="T24" fmla="*/ 13 w 26"/>
                  <a:gd name="T25" fmla="*/ 16 h 25"/>
                  <a:gd name="T26" fmla="*/ 16 w 26"/>
                  <a:gd name="T27" fmla="*/ 15 h 25"/>
                  <a:gd name="T28" fmla="*/ 15 w 26"/>
                  <a:gd name="T29" fmla="*/ 9 h 25"/>
                  <a:gd name="T30" fmla="*/ 12 w 26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0" y="25"/>
                      <a:pt x="8" y="24"/>
                      <a:pt x="6" y="23"/>
                    </a:cubicBezTo>
                    <a:cubicBezTo>
                      <a:pt x="3" y="21"/>
                      <a:pt x="1" y="18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5" y="6"/>
                      <a:pt x="26" y="14"/>
                      <a:pt x="23" y="19"/>
                    </a:cubicBezTo>
                    <a:cubicBezTo>
                      <a:pt x="21" y="22"/>
                      <a:pt x="17" y="25"/>
                      <a:pt x="13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3"/>
                      <a:pt x="17" y="10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69" name="Freeform 516"/>
              <p:cNvSpPr>
                <a:spLocks noEditPoints="1"/>
              </p:cNvSpPr>
              <p:nvPr/>
            </p:nvSpPr>
            <p:spPr bwMode="auto">
              <a:xfrm>
                <a:off x="-4984750" y="2681288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6 w 26"/>
                  <a:gd name="T3" fmla="*/ 22 h 24"/>
                  <a:gd name="T4" fmla="*/ 0 w 26"/>
                  <a:gd name="T5" fmla="*/ 14 h 24"/>
                  <a:gd name="T6" fmla="*/ 3 w 26"/>
                  <a:gd name="T7" fmla="*/ 5 h 24"/>
                  <a:gd name="T8" fmla="*/ 12 w 26"/>
                  <a:gd name="T9" fmla="*/ 0 h 24"/>
                  <a:gd name="T10" fmla="*/ 20 w 26"/>
                  <a:gd name="T11" fmla="*/ 2 h 24"/>
                  <a:gd name="T12" fmla="*/ 22 w 26"/>
                  <a:gd name="T13" fmla="*/ 19 h 24"/>
                  <a:gd name="T14" fmla="*/ 13 w 26"/>
                  <a:gd name="T15" fmla="*/ 24 h 24"/>
                  <a:gd name="T16" fmla="*/ 12 w 26"/>
                  <a:gd name="T17" fmla="*/ 8 h 24"/>
                  <a:gd name="T18" fmla="*/ 9 w 26"/>
                  <a:gd name="T19" fmla="*/ 10 h 24"/>
                  <a:gd name="T20" fmla="*/ 8 w 26"/>
                  <a:gd name="T21" fmla="*/ 13 h 24"/>
                  <a:gd name="T22" fmla="*/ 10 w 26"/>
                  <a:gd name="T23" fmla="*/ 15 h 24"/>
                  <a:gd name="T24" fmla="*/ 13 w 26"/>
                  <a:gd name="T25" fmla="*/ 16 h 24"/>
                  <a:gd name="T26" fmla="*/ 16 w 26"/>
                  <a:gd name="T27" fmla="*/ 14 h 24"/>
                  <a:gd name="T28" fmla="*/ 15 w 26"/>
                  <a:gd name="T29" fmla="*/ 9 h 24"/>
                  <a:gd name="T30" fmla="*/ 12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8" y="23"/>
                      <a:pt x="6" y="22"/>
                    </a:cubicBezTo>
                    <a:cubicBezTo>
                      <a:pt x="3" y="20"/>
                      <a:pt x="1" y="18"/>
                      <a:pt x="0" y="14"/>
                    </a:cubicBezTo>
                    <a:cubicBezTo>
                      <a:pt x="0" y="11"/>
                      <a:pt x="1" y="8"/>
                      <a:pt x="3" y="5"/>
                    </a:cubicBezTo>
                    <a:cubicBezTo>
                      <a:pt x="5" y="2"/>
                      <a:pt x="9" y="0"/>
                      <a:pt x="12" y="0"/>
                    </a:cubicBezTo>
                    <a:cubicBezTo>
                      <a:pt x="15" y="0"/>
                      <a:pt x="17" y="1"/>
                      <a:pt x="20" y="2"/>
                    </a:cubicBezTo>
                    <a:cubicBezTo>
                      <a:pt x="25" y="6"/>
                      <a:pt x="26" y="14"/>
                      <a:pt x="22" y="19"/>
                    </a:cubicBezTo>
                    <a:cubicBezTo>
                      <a:pt x="20" y="22"/>
                      <a:pt x="16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7" y="13"/>
                      <a:pt x="17" y="10"/>
                      <a:pt x="15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70" name="Freeform 517"/>
              <p:cNvSpPr>
                <a:spLocks noEditPoints="1"/>
              </p:cNvSpPr>
              <p:nvPr/>
            </p:nvSpPr>
            <p:spPr bwMode="auto">
              <a:xfrm>
                <a:off x="-4964113" y="2652713"/>
                <a:ext cx="57150" cy="52388"/>
              </a:xfrm>
              <a:custGeom>
                <a:avLst/>
                <a:gdLst>
                  <a:gd name="T0" fmla="*/ 12 w 26"/>
                  <a:gd name="T1" fmla="*/ 24 h 24"/>
                  <a:gd name="T2" fmla="*/ 5 w 26"/>
                  <a:gd name="T3" fmla="*/ 22 h 24"/>
                  <a:gd name="T4" fmla="*/ 0 w 26"/>
                  <a:gd name="T5" fmla="*/ 14 h 24"/>
                  <a:gd name="T6" fmla="*/ 2 w 26"/>
                  <a:gd name="T7" fmla="*/ 5 h 24"/>
                  <a:gd name="T8" fmla="*/ 12 w 26"/>
                  <a:gd name="T9" fmla="*/ 0 h 24"/>
                  <a:gd name="T10" fmla="*/ 20 w 26"/>
                  <a:gd name="T11" fmla="*/ 3 h 24"/>
                  <a:gd name="T12" fmla="*/ 22 w 26"/>
                  <a:gd name="T13" fmla="*/ 20 h 24"/>
                  <a:gd name="T14" fmla="*/ 14 w 26"/>
                  <a:gd name="T15" fmla="*/ 24 h 24"/>
                  <a:gd name="T16" fmla="*/ 12 w 26"/>
                  <a:gd name="T17" fmla="*/ 24 h 24"/>
                  <a:gd name="T18" fmla="*/ 12 w 26"/>
                  <a:gd name="T19" fmla="*/ 8 h 24"/>
                  <a:gd name="T20" fmla="*/ 9 w 26"/>
                  <a:gd name="T21" fmla="*/ 10 h 24"/>
                  <a:gd name="T22" fmla="*/ 8 w 26"/>
                  <a:gd name="T23" fmla="*/ 13 h 24"/>
                  <a:gd name="T24" fmla="*/ 10 w 26"/>
                  <a:gd name="T25" fmla="*/ 15 h 24"/>
                  <a:gd name="T26" fmla="*/ 13 w 26"/>
                  <a:gd name="T27" fmla="*/ 16 h 24"/>
                  <a:gd name="T28" fmla="*/ 15 w 26"/>
                  <a:gd name="T29" fmla="*/ 15 h 24"/>
                  <a:gd name="T30" fmla="*/ 14 w 26"/>
                  <a:gd name="T31" fmla="*/ 9 h 24"/>
                  <a:gd name="T32" fmla="*/ 12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9" y="24"/>
                      <a:pt x="7" y="23"/>
                      <a:pt x="5" y="22"/>
                    </a:cubicBezTo>
                    <a:cubicBezTo>
                      <a:pt x="2" y="20"/>
                      <a:pt x="0" y="17"/>
                      <a:pt x="0" y="14"/>
                    </a:cubicBezTo>
                    <a:cubicBezTo>
                      <a:pt x="0" y="11"/>
                      <a:pt x="0" y="7"/>
                      <a:pt x="2" y="5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5" y="0"/>
                      <a:pt x="17" y="1"/>
                      <a:pt x="20" y="3"/>
                    </a:cubicBezTo>
                    <a:cubicBezTo>
                      <a:pt x="25" y="7"/>
                      <a:pt x="26" y="15"/>
                      <a:pt x="22" y="20"/>
                    </a:cubicBezTo>
                    <a:cubicBezTo>
                      <a:pt x="20" y="22"/>
                      <a:pt x="17" y="24"/>
                      <a:pt x="14" y="24"/>
                    </a:cubicBezTo>
                    <a:cubicBezTo>
                      <a:pt x="13" y="24"/>
                      <a:pt x="13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4"/>
                      <a:pt x="9" y="15"/>
                      <a:pt x="10" y="15"/>
                    </a:cubicBezTo>
                    <a:cubicBezTo>
                      <a:pt x="10" y="16"/>
                      <a:pt x="11" y="16"/>
                      <a:pt x="13" y="16"/>
                    </a:cubicBezTo>
                    <a:cubicBezTo>
                      <a:pt x="14" y="16"/>
                      <a:pt x="15" y="15"/>
                      <a:pt x="15" y="15"/>
                    </a:cubicBezTo>
                    <a:cubicBezTo>
                      <a:pt x="17" y="13"/>
                      <a:pt x="16" y="10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71" name="Freeform 518"/>
              <p:cNvSpPr>
                <a:spLocks noEditPoints="1"/>
              </p:cNvSpPr>
              <p:nvPr/>
            </p:nvSpPr>
            <p:spPr bwMode="auto">
              <a:xfrm>
                <a:off x="-5043488" y="2706688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6 w 26"/>
                  <a:gd name="T3" fmla="*/ 23 h 24"/>
                  <a:gd name="T4" fmla="*/ 1 w 26"/>
                  <a:gd name="T5" fmla="*/ 15 h 24"/>
                  <a:gd name="T6" fmla="*/ 2 w 26"/>
                  <a:gd name="T7" fmla="*/ 6 h 24"/>
                  <a:gd name="T8" fmla="*/ 2 w 26"/>
                  <a:gd name="T9" fmla="*/ 6 h 24"/>
                  <a:gd name="T10" fmla="*/ 13 w 26"/>
                  <a:gd name="T11" fmla="*/ 0 h 24"/>
                  <a:gd name="T12" fmla="*/ 19 w 26"/>
                  <a:gd name="T13" fmla="*/ 1 h 24"/>
                  <a:gd name="T14" fmla="*/ 23 w 26"/>
                  <a:gd name="T15" fmla="*/ 18 h 24"/>
                  <a:gd name="T16" fmla="*/ 12 w 26"/>
                  <a:gd name="T17" fmla="*/ 24 h 24"/>
                  <a:gd name="T18" fmla="*/ 9 w 26"/>
                  <a:gd name="T19" fmla="*/ 10 h 24"/>
                  <a:gd name="T20" fmla="*/ 8 w 26"/>
                  <a:gd name="T21" fmla="*/ 13 h 24"/>
                  <a:gd name="T22" fmla="*/ 10 w 26"/>
                  <a:gd name="T23" fmla="*/ 16 h 24"/>
                  <a:gd name="T24" fmla="*/ 16 w 26"/>
                  <a:gd name="T25" fmla="*/ 14 h 24"/>
                  <a:gd name="T26" fmla="*/ 16 w 26"/>
                  <a:gd name="T27" fmla="*/ 14 h 24"/>
                  <a:gd name="T28" fmla="*/ 15 w 26"/>
                  <a:gd name="T29" fmla="*/ 8 h 24"/>
                  <a:gd name="T30" fmla="*/ 9 w 26"/>
                  <a:gd name="T31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0" y="24"/>
                      <a:pt x="8" y="24"/>
                      <a:pt x="6" y="23"/>
                    </a:cubicBezTo>
                    <a:cubicBezTo>
                      <a:pt x="3" y="21"/>
                      <a:pt x="1" y="19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4" y="2"/>
                      <a:pt x="8" y="0"/>
                      <a:pt x="13" y="0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5" y="5"/>
                      <a:pt x="26" y="12"/>
                      <a:pt x="23" y="18"/>
                    </a:cubicBezTo>
                    <a:cubicBezTo>
                      <a:pt x="21" y="22"/>
                      <a:pt x="16" y="24"/>
                      <a:pt x="12" y="24"/>
                    </a:cubicBezTo>
                    <a:close/>
                    <a:moveTo>
                      <a:pt x="9" y="10"/>
                    </a:move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2" y="17"/>
                      <a:pt x="15" y="16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7" y="12"/>
                      <a:pt x="17" y="9"/>
                      <a:pt x="15" y="8"/>
                    </a:cubicBezTo>
                    <a:cubicBezTo>
                      <a:pt x="13" y="7"/>
                      <a:pt x="10" y="8"/>
                      <a:pt x="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72" name="Freeform 519"/>
              <p:cNvSpPr>
                <a:spLocks noEditPoints="1"/>
              </p:cNvSpPr>
              <p:nvPr/>
            </p:nvSpPr>
            <p:spPr bwMode="auto">
              <a:xfrm>
                <a:off x="-5080000" y="2632075"/>
                <a:ext cx="84138" cy="84138"/>
              </a:xfrm>
              <a:custGeom>
                <a:avLst/>
                <a:gdLst>
                  <a:gd name="T0" fmla="*/ 18 w 39"/>
                  <a:gd name="T1" fmla="*/ 39 h 39"/>
                  <a:gd name="T2" fmla="*/ 9 w 39"/>
                  <a:gd name="T3" fmla="*/ 37 h 39"/>
                  <a:gd name="T4" fmla="*/ 1 w 39"/>
                  <a:gd name="T5" fmla="*/ 26 h 39"/>
                  <a:gd name="T6" fmla="*/ 4 w 39"/>
                  <a:gd name="T7" fmla="*/ 10 h 39"/>
                  <a:gd name="T8" fmla="*/ 17 w 39"/>
                  <a:gd name="T9" fmla="*/ 1 h 39"/>
                  <a:gd name="T10" fmla="*/ 31 w 39"/>
                  <a:gd name="T11" fmla="*/ 4 h 39"/>
                  <a:gd name="T12" fmla="*/ 38 w 39"/>
                  <a:gd name="T13" fmla="*/ 16 h 39"/>
                  <a:gd name="T14" fmla="*/ 35 w 39"/>
                  <a:gd name="T15" fmla="*/ 30 h 39"/>
                  <a:gd name="T16" fmla="*/ 18 w 39"/>
                  <a:gd name="T17" fmla="*/ 39 h 39"/>
                  <a:gd name="T18" fmla="*/ 21 w 39"/>
                  <a:gd name="T19" fmla="*/ 9 h 39"/>
                  <a:gd name="T20" fmla="*/ 18 w 39"/>
                  <a:gd name="T21" fmla="*/ 9 h 39"/>
                  <a:gd name="T22" fmla="*/ 11 w 39"/>
                  <a:gd name="T23" fmla="*/ 14 h 39"/>
                  <a:gd name="T24" fmla="*/ 9 w 39"/>
                  <a:gd name="T25" fmla="*/ 24 h 39"/>
                  <a:gd name="T26" fmla="*/ 13 w 39"/>
                  <a:gd name="T27" fmla="*/ 30 h 39"/>
                  <a:gd name="T28" fmla="*/ 18 w 39"/>
                  <a:gd name="T29" fmla="*/ 31 h 39"/>
                  <a:gd name="T30" fmla="*/ 28 w 39"/>
                  <a:gd name="T31" fmla="*/ 26 h 39"/>
                  <a:gd name="T32" fmla="*/ 30 w 39"/>
                  <a:gd name="T33" fmla="*/ 17 h 39"/>
                  <a:gd name="T34" fmla="*/ 26 w 39"/>
                  <a:gd name="T35" fmla="*/ 10 h 39"/>
                  <a:gd name="T36" fmla="*/ 21 w 39"/>
                  <a:gd name="T37" fmla="*/ 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9" h="39">
                    <a:moveTo>
                      <a:pt x="18" y="39"/>
                    </a:moveTo>
                    <a:cubicBezTo>
                      <a:pt x="15" y="39"/>
                      <a:pt x="12" y="38"/>
                      <a:pt x="9" y="37"/>
                    </a:cubicBezTo>
                    <a:cubicBezTo>
                      <a:pt x="5" y="34"/>
                      <a:pt x="2" y="30"/>
                      <a:pt x="1" y="26"/>
                    </a:cubicBezTo>
                    <a:cubicBezTo>
                      <a:pt x="0" y="21"/>
                      <a:pt x="1" y="15"/>
                      <a:pt x="4" y="10"/>
                    </a:cubicBezTo>
                    <a:cubicBezTo>
                      <a:pt x="7" y="5"/>
                      <a:pt x="12" y="2"/>
                      <a:pt x="17" y="1"/>
                    </a:cubicBezTo>
                    <a:cubicBezTo>
                      <a:pt x="22" y="0"/>
                      <a:pt x="27" y="1"/>
                      <a:pt x="31" y="4"/>
                    </a:cubicBezTo>
                    <a:cubicBezTo>
                      <a:pt x="35" y="7"/>
                      <a:pt x="37" y="11"/>
                      <a:pt x="38" y="16"/>
                    </a:cubicBezTo>
                    <a:cubicBezTo>
                      <a:pt x="39" y="21"/>
                      <a:pt x="37" y="26"/>
                      <a:pt x="35" y="30"/>
                    </a:cubicBezTo>
                    <a:cubicBezTo>
                      <a:pt x="31" y="36"/>
                      <a:pt x="25" y="39"/>
                      <a:pt x="18" y="39"/>
                    </a:cubicBezTo>
                    <a:close/>
                    <a:moveTo>
                      <a:pt x="21" y="9"/>
                    </a:moveTo>
                    <a:cubicBezTo>
                      <a:pt x="20" y="9"/>
                      <a:pt x="19" y="9"/>
                      <a:pt x="18" y="9"/>
                    </a:cubicBezTo>
                    <a:cubicBezTo>
                      <a:pt x="15" y="10"/>
                      <a:pt x="13" y="12"/>
                      <a:pt x="11" y="14"/>
                    </a:cubicBezTo>
                    <a:cubicBezTo>
                      <a:pt x="9" y="17"/>
                      <a:pt x="8" y="21"/>
                      <a:pt x="9" y="24"/>
                    </a:cubicBezTo>
                    <a:cubicBezTo>
                      <a:pt x="9" y="26"/>
                      <a:pt x="10" y="28"/>
                      <a:pt x="13" y="30"/>
                    </a:cubicBezTo>
                    <a:cubicBezTo>
                      <a:pt x="14" y="31"/>
                      <a:pt x="16" y="31"/>
                      <a:pt x="18" y="31"/>
                    </a:cubicBezTo>
                    <a:cubicBezTo>
                      <a:pt x="22" y="31"/>
                      <a:pt x="26" y="29"/>
                      <a:pt x="28" y="26"/>
                    </a:cubicBezTo>
                    <a:cubicBezTo>
                      <a:pt x="30" y="23"/>
                      <a:pt x="30" y="20"/>
                      <a:pt x="30" y="17"/>
                    </a:cubicBezTo>
                    <a:cubicBezTo>
                      <a:pt x="30" y="14"/>
                      <a:pt x="28" y="12"/>
                      <a:pt x="26" y="10"/>
                    </a:cubicBezTo>
                    <a:cubicBezTo>
                      <a:pt x="25" y="9"/>
                      <a:pt x="23" y="9"/>
                      <a:pt x="2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73" name="Freeform 520"/>
              <p:cNvSpPr>
                <a:spLocks noEditPoints="1"/>
              </p:cNvSpPr>
              <p:nvPr/>
            </p:nvSpPr>
            <p:spPr bwMode="auto">
              <a:xfrm>
                <a:off x="-5024438" y="2674938"/>
                <a:ext cx="57150" cy="53975"/>
              </a:xfrm>
              <a:custGeom>
                <a:avLst/>
                <a:gdLst>
                  <a:gd name="T0" fmla="*/ 12 w 26"/>
                  <a:gd name="T1" fmla="*/ 25 h 25"/>
                  <a:gd name="T2" fmla="*/ 6 w 26"/>
                  <a:gd name="T3" fmla="*/ 23 h 25"/>
                  <a:gd name="T4" fmla="*/ 0 w 26"/>
                  <a:gd name="T5" fmla="*/ 16 h 25"/>
                  <a:gd name="T6" fmla="*/ 2 w 26"/>
                  <a:gd name="T7" fmla="*/ 6 h 25"/>
                  <a:gd name="T8" fmla="*/ 13 w 26"/>
                  <a:gd name="T9" fmla="*/ 0 h 25"/>
                  <a:gd name="T10" fmla="*/ 20 w 26"/>
                  <a:gd name="T11" fmla="*/ 3 h 25"/>
                  <a:gd name="T12" fmla="*/ 22 w 26"/>
                  <a:gd name="T13" fmla="*/ 19 h 25"/>
                  <a:gd name="T14" fmla="*/ 12 w 26"/>
                  <a:gd name="T15" fmla="*/ 25 h 25"/>
                  <a:gd name="T16" fmla="*/ 13 w 26"/>
                  <a:gd name="T17" fmla="*/ 8 h 25"/>
                  <a:gd name="T18" fmla="*/ 9 w 26"/>
                  <a:gd name="T19" fmla="*/ 10 h 25"/>
                  <a:gd name="T20" fmla="*/ 8 w 26"/>
                  <a:gd name="T21" fmla="*/ 14 h 25"/>
                  <a:gd name="T22" fmla="*/ 10 w 26"/>
                  <a:gd name="T23" fmla="*/ 16 h 25"/>
                  <a:gd name="T24" fmla="*/ 12 w 26"/>
                  <a:gd name="T25" fmla="*/ 17 h 25"/>
                  <a:gd name="T26" fmla="*/ 16 w 26"/>
                  <a:gd name="T27" fmla="*/ 15 h 25"/>
                  <a:gd name="T28" fmla="*/ 15 w 26"/>
                  <a:gd name="T29" fmla="*/ 9 h 25"/>
                  <a:gd name="T30" fmla="*/ 13 w 26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5">
                    <a:moveTo>
                      <a:pt x="12" y="25"/>
                    </a:moveTo>
                    <a:cubicBezTo>
                      <a:pt x="10" y="25"/>
                      <a:pt x="8" y="24"/>
                      <a:pt x="6" y="23"/>
                    </a:cubicBezTo>
                    <a:cubicBezTo>
                      <a:pt x="3" y="22"/>
                      <a:pt x="1" y="19"/>
                      <a:pt x="0" y="16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5" y="2"/>
                      <a:pt x="9" y="0"/>
                      <a:pt x="13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5" y="6"/>
                      <a:pt x="26" y="14"/>
                      <a:pt x="22" y="19"/>
                    </a:cubicBezTo>
                    <a:cubicBezTo>
                      <a:pt x="20" y="23"/>
                      <a:pt x="16" y="25"/>
                      <a:pt x="12" y="25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3"/>
                      <a:pt x="8" y="14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1" y="17"/>
                      <a:pt x="11" y="17"/>
                      <a:pt x="12" y="17"/>
                    </a:cubicBezTo>
                    <a:cubicBezTo>
                      <a:pt x="14" y="17"/>
                      <a:pt x="15" y="16"/>
                      <a:pt x="16" y="15"/>
                    </a:cubicBezTo>
                    <a:cubicBezTo>
                      <a:pt x="17" y="13"/>
                      <a:pt x="17" y="10"/>
                      <a:pt x="15" y="9"/>
                    </a:cubicBezTo>
                    <a:cubicBezTo>
                      <a:pt x="14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74" name="Freeform 521"/>
              <p:cNvSpPr>
                <a:spLocks noEditPoints="1"/>
              </p:cNvSpPr>
              <p:nvPr/>
            </p:nvSpPr>
            <p:spPr bwMode="auto">
              <a:xfrm>
                <a:off x="-5003800" y="2644775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6 w 26"/>
                  <a:gd name="T3" fmla="*/ 23 h 25"/>
                  <a:gd name="T4" fmla="*/ 1 w 26"/>
                  <a:gd name="T5" fmla="*/ 15 h 25"/>
                  <a:gd name="T6" fmla="*/ 3 w 26"/>
                  <a:gd name="T7" fmla="*/ 6 h 25"/>
                  <a:gd name="T8" fmla="*/ 12 w 26"/>
                  <a:gd name="T9" fmla="*/ 1 h 25"/>
                  <a:gd name="T10" fmla="*/ 21 w 26"/>
                  <a:gd name="T11" fmla="*/ 3 h 25"/>
                  <a:gd name="T12" fmla="*/ 25 w 26"/>
                  <a:gd name="T13" fmla="*/ 11 h 25"/>
                  <a:gd name="T14" fmla="*/ 23 w 26"/>
                  <a:gd name="T15" fmla="*/ 20 h 25"/>
                  <a:gd name="T16" fmla="*/ 13 w 26"/>
                  <a:gd name="T17" fmla="*/ 25 h 25"/>
                  <a:gd name="T18" fmla="*/ 13 w 26"/>
                  <a:gd name="T19" fmla="*/ 9 h 25"/>
                  <a:gd name="T20" fmla="*/ 13 w 26"/>
                  <a:gd name="T21" fmla="*/ 9 h 25"/>
                  <a:gd name="T22" fmla="*/ 10 w 26"/>
                  <a:gd name="T23" fmla="*/ 10 h 25"/>
                  <a:gd name="T24" fmla="*/ 9 w 26"/>
                  <a:gd name="T25" fmla="*/ 14 h 25"/>
                  <a:gd name="T26" fmla="*/ 11 w 26"/>
                  <a:gd name="T27" fmla="*/ 17 h 25"/>
                  <a:gd name="T28" fmla="*/ 13 w 26"/>
                  <a:gd name="T29" fmla="*/ 17 h 25"/>
                  <a:gd name="T30" fmla="*/ 16 w 26"/>
                  <a:gd name="T31" fmla="*/ 15 h 25"/>
                  <a:gd name="T32" fmla="*/ 17 w 26"/>
                  <a:gd name="T33" fmla="*/ 12 h 25"/>
                  <a:gd name="T34" fmla="*/ 16 w 26"/>
                  <a:gd name="T35" fmla="*/ 9 h 25"/>
                  <a:gd name="T36" fmla="*/ 13 w 26"/>
                  <a:gd name="T37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0" y="25"/>
                      <a:pt x="8" y="25"/>
                      <a:pt x="6" y="23"/>
                    </a:cubicBezTo>
                    <a:cubicBezTo>
                      <a:pt x="3" y="21"/>
                      <a:pt x="2" y="19"/>
                      <a:pt x="1" y="15"/>
                    </a:cubicBezTo>
                    <a:cubicBezTo>
                      <a:pt x="0" y="12"/>
                      <a:pt x="1" y="9"/>
                      <a:pt x="3" y="6"/>
                    </a:cubicBezTo>
                    <a:cubicBezTo>
                      <a:pt x="5" y="3"/>
                      <a:pt x="8" y="1"/>
                      <a:pt x="12" y="1"/>
                    </a:cubicBezTo>
                    <a:cubicBezTo>
                      <a:pt x="15" y="0"/>
                      <a:pt x="18" y="1"/>
                      <a:pt x="21" y="3"/>
                    </a:cubicBezTo>
                    <a:cubicBezTo>
                      <a:pt x="23" y="5"/>
                      <a:pt x="25" y="8"/>
                      <a:pt x="25" y="11"/>
                    </a:cubicBezTo>
                    <a:cubicBezTo>
                      <a:pt x="26" y="14"/>
                      <a:pt x="25" y="17"/>
                      <a:pt x="23" y="20"/>
                    </a:cubicBezTo>
                    <a:cubicBezTo>
                      <a:pt x="21" y="23"/>
                      <a:pt x="17" y="25"/>
                      <a:pt x="13" y="25"/>
                    </a:cubicBezTo>
                    <a:close/>
                    <a:moveTo>
                      <a:pt x="13" y="9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1" y="9"/>
                      <a:pt x="10" y="10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9" y="15"/>
                      <a:pt x="10" y="16"/>
                      <a:pt x="11" y="17"/>
                    </a:cubicBezTo>
                    <a:cubicBezTo>
                      <a:pt x="11" y="17"/>
                      <a:pt x="12" y="17"/>
                      <a:pt x="13" y="17"/>
                    </a:cubicBezTo>
                    <a:cubicBezTo>
                      <a:pt x="14" y="17"/>
                      <a:pt x="16" y="17"/>
                      <a:pt x="16" y="15"/>
                    </a:cubicBezTo>
                    <a:cubicBezTo>
                      <a:pt x="17" y="15"/>
                      <a:pt x="17" y="14"/>
                      <a:pt x="17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75" name="Freeform 522"/>
              <p:cNvSpPr>
                <a:spLocks noEditPoints="1"/>
              </p:cNvSpPr>
              <p:nvPr/>
            </p:nvSpPr>
            <p:spPr bwMode="auto">
              <a:xfrm>
                <a:off x="-4851400" y="2633663"/>
                <a:ext cx="50800" cy="49213"/>
              </a:xfrm>
              <a:custGeom>
                <a:avLst/>
                <a:gdLst>
                  <a:gd name="T0" fmla="*/ 12 w 24"/>
                  <a:gd name="T1" fmla="*/ 23 h 23"/>
                  <a:gd name="T2" fmla="*/ 4 w 24"/>
                  <a:gd name="T3" fmla="*/ 20 h 23"/>
                  <a:gd name="T4" fmla="*/ 0 w 24"/>
                  <a:gd name="T5" fmla="*/ 11 h 23"/>
                  <a:gd name="T6" fmla="*/ 3 w 24"/>
                  <a:gd name="T7" fmla="*/ 3 h 23"/>
                  <a:gd name="T8" fmla="*/ 11 w 24"/>
                  <a:gd name="T9" fmla="*/ 0 h 23"/>
                  <a:gd name="T10" fmla="*/ 20 w 24"/>
                  <a:gd name="T11" fmla="*/ 4 h 23"/>
                  <a:gd name="T12" fmla="*/ 20 w 24"/>
                  <a:gd name="T13" fmla="*/ 20 h 23"/>
                  <a:gd name="T14" fmla="*/ 12 w 24"/>
                  <a:gd name="T15" fmla="*/ 23 h 23"/>
                  <a:gd name="T16" fmla="*/ 11 w 24"/>
                  <a:gd name="T17" fmla="*/ 8 h 23"/>
                  <a:gd name="T18" fmla="*/ 9 w 24"/>
                  <a:gd name="T19" fmla="*/ 9 h 23"/>
                  <a:gd name="T20" fmla="*/ 8 w 24"/>
                  <a:gd name="T21" fmla="*/ 11 h 23"/>
                  <a:gd name="T22" fmla="*/ 9 w 24"/>
                  <a:gd name="T23" fmla="*/ 14 h 23"/>
                  <a:gd name="T24" fmla="*/ 12 w 24"/>
                  <a:gd name="T25" fmla="*/ 15 h 23"/>
                  <a:gd name="T26" fmla="*/ 14 w 24"/>
                  <a:gd name="T27" fmla="*/ 15 h 23"/>
                  <a:gd name="T28" fmla="*/ 14 w 24"/>
                  <a:gd name="T29" fmla="*/ 9 h 23"/>
                  <a:gd name="T30" fmla="*/ 11 w 24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9" y="23"/>
                      <a:pt x="6" y="22"/>
                      <a:pt x="4" y="20"/>
                    </a:cubicBezTo>
                    <a:cubicBezTo>
                      <a:pt x="1" y="18"/>
                      <a:pt x="0" y="14"/>
                      <a:pt x="0" y="11"/>
                    </a:cubicBezTo>
                    <a:cubicBezTo>
                      <a:pt x="0" y="8"/>
                      <a:pt x="1" y="5"/>
                      <a:pt x="3" y="3"/>
                    </a:cubicBezTo>
                    <a:cubicBezTo>
                      <a:pt x="5" y="1"/>
                      <a:pt x="8" y="0"/>
                      <a:pt x="11" y="0"/>
                    </a:cubicBezTo>
                    <a:cubicBezTo>
                      <a:pt x="14" y="0"/>
                      <a:pt x="17" y="1"/>
                      <a:pt x="20" y="4"/>
                    </a:cubicBezTo>
                    <a:cubicBezTo>
                      <a:pt x="24" y="9"/>
                      <a:pt x="24" y="16"/>
                      <a:pt x="20" y="20"/>
                    </a:cubicBezTo>
                    <a:cubicBezTo>
                      <a:pt x="18" y="22"/>
                      <a:pt x="15" y="23"/>
                      <a:pt x="12" y="23"/>
                    </a:cubicBezTo>
                    <a:close/>
                    <a:moveTo>
                      <a:pt x="11" y="8"/>
                    </a:moveTo>
                    <a:cubicBezTo>
                      <a:pt x="10" y="8"/>
                      <a:pt x="9" y="8"/>
                      <a:pt x="9" y="9"/>
                    </a:cubicBezTo>
                    <a:cubicBezTo>
                      <a:pt x="8" y="9"/>
                      <a:pt x="8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10" y="15"/>
                      <a:pt x="11" y="15"/>
                      <a:pt x="12" y="15"/>
                    </a:cubicBezTo>
                    <a:cubicBezTo>
                      <a:pt x="13" y="15"/>
                      <a:pt x="14" y="15"/>
                      <a:pt x="14" y="15"/>
                    </a:cubicBezTo>
                    <a:cubicBezTo>
                      <a:pt x="16" y="13"/>
                      <a:pt x="15" y="11"/>
                      <a:pt x="14" y="9"/>
                    </a:cubicBezTo>
                    <a:cubicBezTo>
                      <a:pt x="13" y="8"/>
                      <a:pt x="12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76" name="Freeform 523"/>
              <p:cNvSpPr>
                <a:spLocks noEditPoints="1"/>
              </p:cNvSpPr>
              <p:nvPr/>
            </p:nvSpPr>
            <p:spPr bwMode="auto">
              <a:xfrm>
                <a:off x="-4830763" y="2609850"/>
                <a:ext cx="52388" cy="52388"/>
              </a:xfrm>
              <a:custGeom>
                <a:avLst/>
                <a:gdLst>
                  <a:gd name="T0" fmla="*/ 13 w 24"/>
                  <a:gd name="T1" fmla="*/ 24 h 24"/>
                  <a:gd name="T2" fmla="*/ 4 w 24"/>
                  <a:gd name="T3" fmla="*/ 20 h 24"/>
                  <a:gd name="T4" fmla="*/ 0 w 24"/>
                  <a:gd name="T5" fmla="*/ 12 h 24"/>
                  <a:gd name="T6" fmla="*/ 4 w 24"/>
                  <a:gd name="T7" fmla="*/ 4 h 24"/>
                  <a:gd name="T8" fmla="*/ 12 w 24"/>
                  <a:gd name="T9" fmla="*/ 1 h 24"/>
                  <a:gd name="T10" fmla="*/ 21 w 24"/>
                  <a:gd name="T11" fmla="*/ 5 h 24"/>
                  <a:gd name="T12" fmla="*/ 24 w 24"/>
                  <a:gd name="T13" fmla="*/ 13 h 24"/>
                  <a:gd name="T14" fmla="*/ 20 w 24"/>
                  <a:gd name="T15" fmla="*/ 21 h 24"/>
                  <a:gd name="T16" fmla="*/ 13 w 24"/>
                  <a:gd name="T17" fmla="*/ 24 h 24"/>
                  <a:gd name="T18" fmla="*/ 11 w 24"/>
                  <a:gd name="T19" fmla="*/ 9 h 24"/>
                  <a:gd name="T20" fmla="*/ 9 w 24"/>
                  <a:gd name="T21" fmla="*/ 9 h 24"/>
                  <a:gd name="T22" fmla="*/ 8 w 24"/>
                  <a:gd name="T23" fmla="*/ 12 h 24"/>
                  <a:gd name="T24" fmla="*/ 10 w 24"/>
                  <a:gd name="T25" fmla="*/ 15 h 24"/>
                  <a:gd name="T26" fmla="*/ 13 w 24"/>
                  <a:gd name="T27" fmla="*/ 16 h 24"/>
                  <a:gd name="T28" fmla="*/ 15 w 24"/>
                  <a:gd name="T29" fmla="*/ 16 h 24"/>
                  <a:gd name="T30" fmla="*/ 16 w 24"/>
                  <a:gd name="T31" fmla="*/ 13 h 24"/>
                  <a:gd name="T32" fmla="*/ 14 w 24"/>
                  <a:gd name="T33" fmla="*/ 10 h 24"/>
                  <a:gd name="T34" fmla="*/ 12 w 24"/>
                  <a:gd name="T35" fmla="*/ 9 h 24"/>
                  <a:gd name="T36" fmla="*/ 11 w 24"/>
                  <a:gd name="T3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10" y="24"/>
                      <a:pt x="6" y="23"/>
                      <a:pt x="4" y="20"/>
                    </a:cubicBezTo>
                    <a:cubicBezTo>
                      <a:pt x="2" y="18"/>
                      <a:pt x="0" y="15"/>
                      <a:pt x="0" y="12"/>
                    </a:cubicBezTo>
                    <a:cubicBezTo>
                      <a:pt x="0" y="8"/>
                      <a:pt x="2" y="6"/>
                      <a:pt x="4" y="4"/>
                    </a:cubicBezTo>
                    <a:cubicBezTo>
                      <a:pt x="6" y="1"/>
                      <a:pt x="9" y="0"/>
                      <a:pt x="12" y="1"/>
                    </a:cubicBezTo>
                    <a:cubicBezTo>
                      <a:pt x="16" y="1"/>
                      <a:pt x="18" y="3"/>
                      <a:pt x="21" y="5"/>
                    </a:cubicBezTo>
                    <a:cubicBezTo>
                      <a:pt x="23" y="7"/>
                      <a:pt x="24" y="10"/>
                      <a:pt x="24" y="13"/>
                    </a:cubicBezTo>
                    <a:cubicBezTo>
                      <a:pt x="24" y="16"/>
                      <a:pt x="23" y="19"/>
                      <a:pt x="20" y="21"/>
                    </a:cubicBezTo>
                    <a:cubicBezTo>
                      <a:pt x="18" y="23"/>
                      <a:pt x="16" y="24"/>
                      <a:pt x="13" y="24"/>
                    </a:cubicBezTo>
                    <a:close/>
                    <a:moveTo>
                      <a:pt x="11" y="9"/>
                    </a:moveTo>
                    <a:cubicBezTo>
                      <a:pt x="11" y="9"/>
                      <a:pt x="10" y="9"/>
                      <a:pt x="9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6" y="12"/>
                      <a:pt x="15" y="11"/>
                      <a:pt x="14" y="10"/>
                    </a:cubicBezTo>
                    <a:cubicBezTo>
                      <a:pt x="14" y="9"/>
                      <a:pt x="13" y="9"/>
                      <a:pt x="12" y="9"/>
                    </a:cubicBezTo>
                    <a:lnTo>
                      <a:pt x="1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77" name="Freeform 524"/>
              <p:cNvSpPr>
                <a:spLocks noEditPoints="1"/>
              </p:cNvSpPr>
              <p:nvPr/>
            </p:nvSpPr>
            <p:spPr bwMode="auto">
              <a:xfrm>
                <a:off x="-4806950" y="2590800"/>
                <a:ext cx="52388" cy="52388"/>
              </a:xfrm>
              <a:custGeom>
                <a:avLst/>
                <a:gdLst>
                  <a:gd name="T0" fmla="*/ 13 w 24"/>
                  <a:gd name="T1" fmla="*/ 24 h 24"/>
                  <a:gd name="T2" fmla="*/ 3 w 24"/>
                  <a:gd name="T3" fmla="*/ 19 h 24"/>
                  <a:gd name="T4" fmla="*/ 0 w 24"/>
                  <a:gd name="T5" fmla="*/ 10 h 24"/>
                  <a:gd name="T6" fmla="*/ 4 w 24"/>
                  <a:gd name="T7" fmla="*/ 3 h 24"/>
                  <a:gd name="T8" fmla="*/ 13 w 24"/>
                  <a:gd name="T9" fmla="*/ 0 h 24"/>
                  <a:gd name="T10" fmla="*/ 21 w 24"/>
                  <a:gd name="T11" fmla="*/ 5 h 24"/>
                  <a:gd name="T12" fmla="*/ 24 w 24"/>
                  <a:gd name="T13" fmla="*/ 13 h 24"/>
                  <a:gd name="T14" fmla="*/ 20 w 24"/>
                  <a:gd name="T15" fmla="*/ 21 h 24"/>
                  <a:gd name="T16" fmla="*/ 13 w 24"/>
                  <a:gd name="T17" fmla="*/ 24 h 24"/>
                  <a:gd name="T18" fmla="*/ 11 w 24"/>
                  <a:gd name="T19" fmla="*/ 8 h 24"/>
                  <a:gd name="T20" fmla="*/ 10 w 24"/>
                  <a:gd name="T21" fmla="*/ 9 h 24"/>
                  <a:gd name="T22" fmla="*/ 8 w 24"/>
                  <a:gd name="T23" fmla="*/ 11 h 24"/>
                  <a:gd name="T24" fmla="*/ 10 w 24"/>
                  <a:gd name="T25" fmla="*/ 14 h 24"/>
                  <a:gd name="T26" fmla="*/ 13 w 24"/>
                  <a:gd name="T27" fmla="*/ 16 h 24"/>
                  <a:gd name="T28" fmla="*/ 15 w 24"/>
                  <a:gd name="T29" fmla="*/ 15 h 24"/>
                  <a:gd name="T30" fmla="*/ 16 w 24"/>
                  <a:gd name="T31" fmla="*/ 13 h 24"/>
                  <a:gd name="T32" fmla="*/ 15 w 24"/>
                  <a:gd name="T33" fmla="*/ 10 h 24"/>
                  <a:gd name="T34" fmla="*/ 12 w 24"/>
                  <a:gd name="T35" fmla="*/ 8 h 24"/>
                  <a:gd name="T36" fmla="*/ 11 w 24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9" y="24"/>
                      <a:pt x="6" y="22"/>
                      <a:pt x="3" y="19"/>
                    </a:cubicBezTo>
                    <a:cubicBezTo>
                      <a:pt x="1" y="17"/>
                      <a:pt x="0" y="14"/>
                      <a:pt x="0" y="10"/>
                    </a:cubicBezTo>
                    <a:cubicBezTo>
                      <a:pt x="1" y="7"/>
                      <a:pt x="2" y="5"/>
                      <a:pt x="4" y="3"/>
                    </a:cubicBezTo>
                    <a:cubicBezTo>
                      <a:pt x="6" y="1"/>
                      <a:pt x="10" y="0"/>
                      <a:pt x="13" y="0"/>
                    </a:cubicBezTo>
                    <a:cubicBezTo>
                      <a:pt x="16" y="1"/>
                      <a:pt x="19" y="2"/>
                      <a:pt x="21" y="5"/>
                    </a:cubicBezTo>
                    <a:cubicBezTo>
                      <a:pt x="23" y="7"/>
                      <a:pt x="24" y="10"/>
                      <a:pt x="24" y="13"/>
                    </a:cubicBezTo>
                    <a:cubicBezTo>
                      <a:pt x="23" y="16"/>
                      <a:pt x="22" y="19"/>
                      <a:pt x="20" y="21"/>
                    </a:cubicBezTo>
                    <a:cubicBezTo>
                      <a:pt x="18" y="23"/>
                      <a:pt x="15" y="24"/>
                      <a:pt x="13" y="24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9"/>
                      <a:pt x="8" y="10"/>
                      <a:pt x="8" y="11"/>
                    </a:cubicBezTo>
                    <a:cubicBezTo>
                      <a:pt x="8" y="12"/>
                      <a:pt x="9" y="13"/>
                      <a:pt x="10" y="14"/>
                    </a:cubicBezTo>
                    <a:cubicBezTo>
                      <a:pt x="10" y="15"/>
                      <a:pt x="12" y="16"/>
                      <a:pt x="13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5" y="14"/>
                      <a:pt x="16" y="14"/>
                      <a:pt x="16" y="13"/>
                    </a:cubicBezTo>
                    <a:cubicBezTo>
                      <a:pt x="16" y="12"/>
                      <a:pt x="15" y="11"/>
                      <a:pt x="15" y="10"/>
                    </a:cubicBezTo>
                    <a:cubicBezTo>
                      <a:pt x="14" y="9"/>
                      <a:pt x="13" y="8"/>
                      <a:pt x="12" y="8"/>
                    </a:cubicBezTo>
                    <a:lnTo>
                      <a:pt x="11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78" name="Freeform 525"/>
              <p:cNvSpPr>
                <a:spLocks noEditPoints="1"/>
              </p:cNvSpPr>
              <p:nvPr/>
            </p:nvSpPr>
            <p:spPr bwMode="auto">
              <a:xfrm>
                <a:off x="-4783138" y="2571750"/>
                <a:ext cx="52388" cy="50800"/>
              </a:xfrm>
              <a:custGeom>
                <a:avLst/>
                <a:gdLst>
                  <a:gd name="T0" fmla="*/ 13 w 24"/>
                  <a:gd name="T1" fmla="*/ 24 h 24"/>
                  <a:gd name="T2" fmla="*/ 4 w 24"/>
                  <a:gd name="T3" fmla="*/ 19 h 24"/>
                  <a:gd name="T4" fmla="*/ 1 w 24"/>
                  <a:gd name="T5" fmla="*/ 10 h 24"/>
                  <a:gd name="T6" fmla="*/ 5 w 24"/>
                  <a:gd name="T7" fmla="*/ 2 h 24"/>
                  <a:gd name="T8" fmla="*/ 9 w 24"/>
                  <a:gd name="T9" fmla="*/ 0 h 24"/>
                  <a:gd name="T10" fmla="*/ 9 w 24"/>
                  <a:gd name="T11" fmla="*/ 0 h 24"/>
                  <a:gd name="T12" fmla="*/ 14 w 24"/>
                  <a:gd name="T13" fmla="*/ 0 h 24"/>
                  <a:gd name="T14" fmla="*/ 22 w 24"/>
                  <a:gd name="T15" fmla="*/ 5 h 24"/>
                  <a:gd name="T16" fmla="*/ 24 w 24"/>
                  <a:gd name="T17" fmla="*/ 14 h 24"/>
                  <a:gd name="T18" fmla="*/ 23 w 24"/>
                  <a:gd name="T19" fmla="*/ 18 h 24"/>
                  <a:gd name="T20" fmla="*/ 20 w 24"/>
                  <a:gd name="T21" fmla="*/ 21 h 24"/>
                  <a:gd name="T22" fmla="*/ 13 w 24"/>
                  <a:gd name="T23" fmla="*/ 24 h 24"/>
                  <a:gd name="T24" fmla="*/ 11 w 24"/>
                  <a:gd name="T25" fmla="*/ 8 h 24"/>
                  <a:gd name="T26" fmla="*/ 10 w 24"/>
                  <a:gd name="T27" fmla="*/ 9 h 24"/>
                  <a:gd name="T28" fmla="*/ 9 w 24"/>
                  <a:gd name="T29" fmla="*/ 11 h 24"/>
                  <a:gd name="T30" fmla="*/ 10 w 24"/>
                  <a:gd name="T31" fmla="*/ 14 h 24"/>
                  <a:gd name="T32" fmla="*/ 13 w 24"/>
                  <a:gd name="T33" fmla="*/ 16 h 24"/>
                  <a:gd name="T34" fmla="*/ 15 w 24"/>
                  <a:gd name="T35" fmla="*/ 15 h 24"/>
                  <a:gd name="T36" fmla="*/ 15 w 24"/>
                  <a:gd name="T37" fmla="*/ 14 h 24"/>
                  <a:gd name="T38" fmla="*/ 16 w 24"/>
                  <a:gd name="T39" fmla="*/ 14 h 24"/>
                  <a:gd name="T40" fmla="*/ 16 w 24"/>
                  <a:gd name="T41" fmla="*/ 13 h 24"/>
                  <a:gd name="T42" fmla="*/ 15 w 24"/>
                  <a:gd name="T43" fmla="*/ 10 h 24"/>
                  <a:gd name="T44" fmla="*/ 12 w 24"/>
                  <a:gd name="T45" fmla="*/ 8 h 24"/>
                  <a:gd name="T46" fmla="*/ 11 w 24"/>
                  <a:gd name="T4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10" y="24"/>
                      <a:pt x="6" y="22"/>
                      <a:pt x="4" y="19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1" y="7"/>
                      <a:pt x="3" y="4"/>
                      <a:pt x="5" y="2"/>
                    </a:cubicBezTo>
                    <a:cubicBezTo>
                      <a:pt x="6" y="1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1" y="0"/>
                      <a:pt x="12" y="0"/>
                      <a:pt x="14" y="0"/>
                    </a:cubicBezTo>
                    <a:cubicBezTo>
                      <a:pt x="17" y="1"/>
                      <a:pt x="20" y="2"/>
                      <a:pt x="22" y="5"/>
                    </a:cubicBezTo>
                    <a:cubicBezTo>
                      <a:pt x="23" y="8"/>
                      <a:pt x="24" y="11"/>
                      <a:pt x="24" y="14"/>
                    </a:cubicBezTo>
                    <a:cubicBezTo>
                      <a:pt x="24" y="15"/>
                      <a:pt x="23" y="17"/>
                      <a:pt x="23" y="18"/>
                    </a:cubicBezTo>
                    <a:cubicBezTo>
                      <a:pt x="22" y="19"/>
                      <a:pt x="21" y="20"/>
                      <a:pt x="20" y="21"/>
                    </a:cubicBezTo>
                    <a:cubicBezTo>
                      <a:pt x="18" y="23"/>
                      <a:pt x="16" y="24"/>
                      <a:pt x="13" y="24"/>
                    </a:cubicBezTo>
                    <a:close/>
                    <a:moveTo>
                      <a:pt x="11" y="8"/>
                    </a:moveTo>
                    <a:cubicBezTo>
                      <a:pt x="10" y="9"/>
                      <a:pt x="10" y="9"/>
                      <a:pt x="10" y="9"/>
                    </a:cubicBezTo>
                    <a:cubicBezTo>
                      <a:pt x="9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10" y="14"/>
                    </a:cubicBezTo>
                    <a:cubicBezTo>
                      <a:pt x="11" y="15"/>
                      <a:pt x="12" y="16"/>
                      <a:pt x="13" y="16"/>
                    </a:cubicBezTo>
                    <a:cubicBezTo>
                      <a:pt x="14" y="16"/>
                      <a:pt x="14" y="15"/>
                      <a:pt x="15" y="15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6" y="14"/>
                      <a:pt x="16" y="13"/>
                      <a:pt x="16" y="13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4" y="9"/>
                      <a:pt x="13" y="8"/>
                      <a:pt x="12" y="8"/>
                    </a:cubicBezTo>
                    <a:cubicBezTo>
                      <a:pt x="12" y="8"/>
                      <a:pt x="11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79" name="Freeform 526"/>
              <p:cNvSpPr>
                <a:spLocks noEditPoints="1"/>
              </p:cNvSpPr>
              <p:nvPr/>
            </p:nvSpPr>
            <p:spPr bwMode="auto">
              <a:xfrm>
                <a:off x="-4756150" y="2552700"/>
                <a:ext cx="52388" cy="50800"/>
              </a:xfrm>
              <a:custGeom>
                <a:avLst/>
                <a:gdLst>
                  <a:gd name="T0" fmla="*/ 13 w 25"/>
                  <a:gd name="T1" fmla="*/ 24 h 24"/>
                  <a:gd name="T2" fmla="*/ 3 w 25"/>
                  <a:gd name="T3" fmla="*/ 19 h 24"/>
                  <a:gd name="T4" fmla="*/ 1 w 25"/>
                  <a:gd name="T5" fmla="*/ 10 h 24"/>
                  <a:gd name="T6" fmla="*/ 5 w 25"/>
                  <a:gd name="T7" fmla="*/ 2 h 24"/>
                  <a:gd name="T8" fmla="*/ 11 w 25"/>
                  <a:gd name="T9" fmla="*/ 0 h 24"/>
                  <a:gd name="T10" fmla="*/ 22 w 25"/>
                  <a:gd name="T11" fmla="*/ 6 h 24"/>
                  <a:gd name="T12" fmla="*/ 19 w 25"/>
                  <a:gd name="T13" fmla="*/ 22 h 24"/>
                  <a:gd name="T14" fmla="*/ 13 w 25"/>
                  <a:gd name="T15" fmla="*/ 24 h 24"/>
                  <a:gd name="T16" fmla="*/ 11 w 25"/>
                  <a:gd name="T17" fmla="*/ 8 h 24"/>
                  <a:gd name="T18" fmla="*/ 10 w 25"/>
                  <a:gd name="T19" fmla="*/ 9 h 24"/>
                  <a:gd name="T20" fmla="*/ 9 w 25"/>
                  <a:gd name="T21" fmla="*/ 11 h 24"/>
                  <a:gd name="T22" fmla="*/ 10 w 25"/>
                  <a:gd name="T23" fmla="*/ 14 h 24"/>
                  <a:gd name="T24" fmla="*/ 13 w 25"/>
                  <a:gd name="T25" fmla="*/ 16 h 24"/>
                  <a:gd name="T26" fmla="*/ 14 w 25"/>
                  <a:gd name="T27" fmla="*/ 16 h 24"/>
                  <a:gd name="T28" fmla="*/ 15 w 25"/>
                  <a:gd name="T29" fmla="*/ 10 h 24"/>
                  <a:gd name="T30" fmla="*/ 11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9" y="24"/>
                      <a:pt x="5" y="22"/>
                      <a:pt x="3" y="19"/>
                    </a:cubicBezTo>
                    <a:cubicBezTo>
                      <a:pt x="1" y="16"/>
                      <a:pt x="0" y="13"/>
                      <a:pt x="1" y="10"/>
                    </a:cubicBezTo>
                    <a:cubicBezTo>
                      <a:pt x="1" y="7"/>
                      <a:pt x="3" y="4"/>
                      <a:pt x="5" y="2"/>
                    </a:cubicBezTo>
                    <a:cubicBezTo>
                      <a:pt x="7" y="1"/>
                      <a:pt x="9" y="0"/>
                      <a:pt x="11" y="0"/>
                    </a:cubicBezTo>
                    <a:cubicBezTo>
                      <a:pt x="15" y="0"/>
                      <a:pt x="19" y="2"/>
                      <a:pt x="22" y="6"/>
                    </a:cubicBezTo>
                    <a:cubicBezTo>
                      <a:pt x="25" y="11"/>
                      <a:pt x="24" y="18"/>
                      <a:pt x="19" y="22"/>
                    </a:cubicBezTo>
                    <a:cubicBezTo>
                      <a:pt x="17" y="23"/>
                      <a:pt x="15" y="24"/>
                      <a:pt x="13" y="24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10" y="14"/>
                    </a:cubicBezTo>
                    <a:cubicBezTo>
                      <a:pt x="10" y="15"/>
                      <a:pt x="12" y="16"/>
                      <a:pt x="13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6" y="15"/>
                      <a:pt x="16" y="12"/>
                      <a:pt x="15" y="10"/>
                    </a:cubicBezTo>
                    <a:cubicBezTo>
                      <a:pt x="14" y="9"/>
                      <a:pt x="13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80" name="Freeform 527"/>
              <p:cNvSpPr>
                <a:spLocks noEditPoints="1"/>
              </p:cNvSpPr>
              <p:nvPr/>
            </p:nvSpPr>
            <p:spPr bwMode="auto">
              <a:xfrm>
                <a:off x="-4730750" y="2535238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3 w 25"/>
                  <a:gd name="T3" fmla="*/ 18 h 24"/>
                  <a:gd name="T4" fmla="*/ 1 w 25"/>
                  <a:gd name="T5" fmla="*/ 9 h 24"/>
                  <a:gd name="T6" fmla="*/ 6 w 25"/>
                  <a:gd name="T7" fmla="*/ 2 h 24"/>
                  <a:gd name="T8" fmla="*/ 12 w 25"/>
                  <a:gd name="T9" fmla="*/ 0 h 24"/>
                  <a:gd name="T10" fmla="*/ 22 w 25"/>
                  <a:gd name="T11" fmla="*/ 6 h 24"/>
                  <a:gd name="T12" fmla="*/ 19 w 25"/>
                  <a:gd name="T13" fmla="*/ 22 h 24"/>
                  <a:gd name="T14" fmla="*/ 13 w 25"/>
                  <a:gd name="T15" fmla="*/ 24 h 24"/>
                  <a:gd name="T16" fmla="*/ 12 w 25"/>
                  <a:gd name="T17" fmla="*/ 8 h 24"/>
                  <a:gd name="T18" fmla="*/ 10 w 25"/>
                  <a:gd name="T19" fmla="*/ 9 h 24"/>
                  <a:gd name="T20" fmla="*/ 9 w 25"/>
                  <a:gd name="T21" fmla="*/ 11 h 24"/>
                  <a:gd name="T22" fmla="*/ 10 w 25"/>
                  <a:gd name="T23" fmla="*/ 14 h 24"/>
                  <a:gd name="T24" fmla="*/ 15 w 25"/>
                  <a:gd name="T25" fmla="*/ 16 h 24"/>
                  <a:gd name="T26" fmla="*/ 15 w 25"/>
                  <a:gd name="T27" fmla="*/ 10 h 24"/>
                  <a:gd name="T28" fmla="*/ 12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9" y="24"/>
                      <a:pt x="5" y="22"/>
                      <a:pt x="3" y="18"/>
                    </a:cubicBezTo>
                    <a:cubicBezTo>
                      <a:pt x="1" y="16"/>
                      <a:pt x="0" y="12"/>
                      <a:pt x="1" y="9"/>
                    </a:cubicBezTo>
                    <a:cubicBezTo>
                      <a:pt x="2" y="6"/>
                      <a:pt x="3" y="4"/>
                      <a:pt x="6" y="2"/>
                    </a:cubicBezTo>
                    <a:cubicBezTo>
                      <a:pt x="8" y="1"/>
                      <a:pt x="10" y="0"/>
                      <a:pt x="12" y="0"/>
                    </a:cubicBezTo>
                    <a:cubicBezTo>
                      <a:pt x="16" y="0"/>
                      <a:pt x="20" y="3"/>
                      <a:pt x="22" y="6"/>
                    </a:cubicBezTo>
                    <a:cubicBezTo>
                      <a:pt x="25" y="12"/>
                      <a:pt x="24" y="19"/>
                      <a:pt x="19" y="22"/>
                    </a:cubicBezTo>
                    <a:cubicBezTo>
                      <a:pt x="17" y="24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9"/>
                    </a:cubicBezTo>
                    <a:cubicBezTo>
                      <a:pt x="9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10" y="14"/>
                    </a:cubicBezTo>
                    <a:cubicBezTo>
                      <a:pt x="11" y="16"/>
                      <a:pt x="13" y="17"/>
                      <a:pt x="15" y="16"/>
                    </a:cubicBezTo>
                    <a:cubicBezTo>
                      <a:pt x="16" y="15"/>
                      <a:pt x="16" y="12"/>
                      <a:pt x="15" y="10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81" name="Freeform 528"/>
              <p:cNvSpPr>
                <a:spLocks noEditPoints="1"/>
              </p:cNvSpPr>
              <p:nvPr/>
            </p:nvSpPr>
            <p:spPr bwMode="auto">
              <a:xfrm>
                <a:off x="-4870450" y="2601913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4 w 25"/>
                  <a:gd name="T3" fmla="*/ 20 h 24"/>
                  <a:gd name="T4" fmla="*/ 0 w 25"/>
                  <a:gd name="T5" fmla="*/ 11 h 24"/>
                  <a:gd name="T6" fmla="*/ 4 w 25"/>
                  <a:gd name="T7" fmla="*/ 3 h 24"/>
                  <a:gd name="T8" fmla="*/ 12 w 25"/>
                  <a:gd name="T9" fmla="*/ 0 h 24"/>
                  <a:gd name="T10" fmla="*/ 21 w 25"/>
                  <a:gd name="T11" fmla="*/ 4 h 24"/>
                  <a:gd name="T12" fmla="*/ 21 w 25"/>
                  <a:gd name="T13" fmla="*/ 21 h 24"/>
                  <a:gd name="T14" fmla="*/ 13 w 25"/>
                  <a:gd name="T15" fmla="*/ 24 h 24"/>
                  <a:gd name="T16" fmla="*/ 12 w 25"/>
                  <a:gd name="T17" fmla="*/ 8 h 24"/>
                  <a:gd name="T18" fmla="*/ 10 w 25"/>
                  <a:gd name="T19" fmla="*/ 9 h 24"/>
                  <a:gd name="T20" fmla="*/ 9 w 25"/>
                  <a:gd name="T21" fmla="*/ 11 h 24"/>
                  <a:gd name="T22" fmla="*/ 10 w 25"/>
                  <a:gd name="T23" fmla="*/ 14 h 24"/>
                  <a:gd name="T24" fmla="*/ 15 w 25"/>
                  <a:gd name="T25" fmla="*/ 15 h 24"/>
                  <a:gd name="T26" fmla="*/ 15 w 25"/>
                  <a:gd name="T27" fmla="*/ 9 h 24"/>
                  <a:gd name="T28" fmla="*/ 12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0" y="24"/>
                      <a:pt x="7" y="22"/>
                      <a:pt x="4" y="20"/>
                    </a:cubicBezTo>
                    <a:cubicBezTo>
                      <a:pt x="2" y="18"/>
                      <a:pt x="0" y="15"/>
                      <a:pt x="0" y="11"/>
                    </a:cubicBezTo>
                    <a:cubicBezTo>
                      <a:pt x="0" y="8"/>
                      <a:pt x="2" y="5"/>
                      <a:pt x="4" y="3"/>
                    </a:cubicBezTo>
                    <a:cubicBezTo>
                      <a:pt x="6" y="1"/>
                      <a:pt x="9" y="0"/>
                      <a:pt x="12" y="0"/>
                    </a:cubicBezTo>
                    <a:cubicBezTo>
                      <a:pt x="15" y="0"/>
                      <a:pt x="19" y="1"/>
                      <a:pt x="21" y="4"/>
                    </a:cubicBezTo>
                    <a:cubicBezTo>
                      <a:pt x="25" y="9"/>
                      <a:pt x="25" y="16"/>
                      <a:pt x="21" y="21"/>
                    </a:cubicBezTo>
                    <a:cubicBezTo>
                      <a:pt x="19" y="23"/>
                      <a:pt x="16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8" y="12"/>
                      <a:pt x="9" y="14"/>
                      <a:pt x="10" y="14"/>
                    </a:cubicBezTo>
                    <a:cubicBezTo>
                      <a:pt x="11" y="16"/>
                      <a:pt x="14" y="16"/>
                      <a:pt x="15" y="15"/>
                    </a:cubicBezTo>
                    <a:cubicBezTo>
                      <a:pt x="17" y="13"/>
                      <a:pt x="17" y="11"/>
                      <a:pt x="15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82" name="Freeform 529"/>
              <p:cNvSpPr>
                <a:spLocks noEditPoints="1"/>
              </p:cNvSpPr>
              <p:nvPr/>
            </p:nvSpPr>
            <p:spPr bwMode="auto">
              <a:xfrm>
                <a:off x="-4845050" y="2578100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11 w 25"/>
                  <a:gd name="T3" fmla="*/ 24 h 24"/>
                  <a:gd name="T4" fmla="*/ 3 w 25"/>
                  <a:gd name="T5" fmla="*/ 20 h 24"/>
                  <a:gd name="T6" fmla="*/ 0 w 25"/>
                  <a:gd name="T7" fmla="*/ 12 h 24"/>
                  <a:gd name="T8" fmla="*/ 1 w 25"/>
                  <a:gd name="T9" fmla="*/ 7 h 24"/>
                  <a:gd name="T10" fmla="*/ 4 w 25"/>
                  <a:gd name="T11" fmla="*/ 3 h 24"/>
                  <a:gd name="T12" fmla="*/ 11 w 25"/>
                  <a:gd name="T13" fmla="*/ 0 h 24"/>
                  <a:gd name="T14" fmla="*/ 20 w 25"/>
                  <a:gd name="T15" fmla="*/ 5 h 24"/>
                  <a:gd name="T16" fmla="*/ 20 w 25"/>
                  <a:gd name="T17" fmla="*/ 21 h 24"/>
                  <a:gd name="T18" fmla="*/ 16 w 25"/>
                  <a:gd name="T19" fmla="*/ 24 h 24"/>
                  <a:gd name="T20" fmla="*/ 12 w 25"/>
                  <a:gd name="T21" fmla="*/ 24 h 24"/>
                  <a:gd name="T22" fmla="*/ 11 w 25"/>
                  <a:gd name="T23" fmla="*/ 8 h 24"/>
                  <a:gd name="T24" fmla="*/ 9 w 25"/>
                  <a:gd name="T25" fmla="*/ 9 h 24"/>
                  <a:gd name="T26" fmla="*/ 8 w 25"/>
                  <a:gd name="T27" fmla="*/ 11 h 24"/>
                  <a:gd name="T28" fmla="*/ 8 w 25"/>
                  <a:gd name="T29" fmla="*/ 12 h 24"/>
                  <a:gd name="T30" fmla="*/ 9 w 25"/>
                  <a:gd name="T31" fmla="*/ 15 h 24"/>
                  <a:gd name="T32" fmla="*/ 12 w 25"/>
                  <a:gd name="T33" fmla="*/ 16 h 24"/>
                  <a:gd name="T34" fmla="*/ 13 w 25"/>
                  <a:gd name="T35" fmla="*/ 16 h 24"/>
                  <a:gd name="T36" fmla="*/ 14 w 25"/>
                  <a:gd name="T37" fmla="*/ 15 h 24"/>
                  <a:gd name="T38" fmla="*/ 14 w 25"/>
                  <a:gd name="T39" fmla="*/ 10 h 24"/>
                  <a:gd name="T40" fmla="*/ 11 w 25"/>
                  <a:gd name="T4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11" y="24"/>
                      <a:pt x="11" y="24"/>
                    </a:cubicBezTo>
                    <a:cubicBezTo>
                      <a:pt x="8" y="24"/>
                      <a:pt x="5" y="23"/>
                      <a:pt x="3" y="20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0" y="10"/>
                      <a:pt x="0" y="9"/>
                      <a:pt x="1" y="7"/>
                    </a:cubicBezTo>
                    <a:cubicBezTo>
                      <a:pt x="1" y="6"/>
                      <a:pt x="2" y="4"/>
                      <a:pt x="4" y="3"/>
                    </a:cubicBezTo>
                    <a:cubicBezTo>
                      <a:pt x="6" y="1"/>
                      <a:pt x="8" y="0"/>
                      <a:pt x="11" y="0"/>
                    </a:cubicBezTo>
                    <a:cubicBezTo>
                      <a:pt x="15" y="0"/>
                      <a:pt x="18" y="2"/>
                      <a:pt x="20" y="5"/>
                    </a:cubicBezTo>
                    <a:cubicBezTo>
                      <a:pt x="25" y="10"/>
                      <a:pt x="24" y="17"/>
                      <a:pt x="20" y="21"/>
                    </a:cubicBezTo>
                    <a:cubicBezTo>
                      <a:pt x="18" y="23"/>
                      <a:pt x="17" y="23"/>
                      <a:pt x="16" y="24"/>
                    </a:cubicBezTo>
                    <a:cubicBezTo>
                      <a:pt x="14" y="24"/>
                      <a:pt x="13" y="24"/>
                      <a:pt x="12" y="24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0" y="9"/>
                      <a:pt x="9" y="9"/>
                    </a:cubicBezTo>
                    <a:cubicBezTo>
                      <a:pt x="8" y="10"/>
                      <a:pt x="8" y="10"/>
                      <a:pt x="8" y="11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2" y="16"/>
                      <a:pt x="13" y="16"/>
                      <a:pt x="13" y="16"/>
                    </a:cubicBezTo>
                    <a:cubicBezTo>
                      <a:pt x="14" y="16"/>
                      <a:pt x="14" y="16"/>
                      <a:pt x="14" y="15"/>
                    </a:cubicBezTo>
                    <a:cubicBezTo>
                      <a:pt x="16" y="14"/>
                      <a:pt x="16" y="12"/>
                      <a:pt x="14" y="10"/>
                    </a:cubicBezTo>
                    <a:cubicBezTo>
                      <a:pt x="14" y="9"/>
                      <a:pt x="12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83" name="Freeform 530"/>
              <p:cNvSpPr>
                <a:spLocks noEditPoints="1"/>
              </p:cNvSpPr>
              <p:nvPr/>
            </p:nvSpPr>
            <p:spPr bwMode="auto">
              <a:xfrm>
                <a:off x="-4821238" y="2557463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11 w 26"/>
                  <a:gd name="T3" fmla="*/ 24 h 24"/>
                  <a:gd name="T4" fmla="*/ 3 w 26"/>
                  <a:gd name="T5" fmla="*/ 20 h 24"/>
                  <a:gd name="T6" fmla="*/ 0 w 26"/>
                  <a:gd name="T7" fmla="*/ 11 h 24"/>
                  <a:gd name="T8" fmla="*/ 5 w 26"/>
                  <a:gd name="T9" fmla="*/ 3 h 24"/>
                  <a:gd name="T10" fmla="*/ 12 w 26"/>
                  <a:gd name="T11" fmla="*/ 0 h 24"/>
                  <a:gd name="T12" fmla="*/ 22 w 26"/>
                  <a:gd name="T13" fmla="*/ 5 h 24"/>
                  <a:gd name="T14" fmla="*/ 20 w 26"/>
                  <a:gd name="T15" fmla="*/ 22 h 24"/>
                  <a:gd name="T16" fmla="*/ 13 w 26"/>
                  <a:gd name="T17" fmla="*/ 24 h 24"/>
                  <a:gd name="T18" fmla="*/ 12 w 26"/>
                  <a:gd name="T19" fmla="*/ 9 h 24"/>
                  <a:gd name="T20" fmla="*/ 10 w 26"/>
                  <a:gd name="T21" fmla="*/ 9 h 24"/>
                  <a:gd name="T22" fmla="*/ 8 w 26"/>
                  <a:gd name="T23" fmla="*/ 12 h 24"/>
                  <a:gd name="T24" fmla="*/ 9 w 26"/>
                  <a:gd name="T25" fmla="*/ 15 h 24"/>
                  <a:gd name="T26" fmla="*/ 12 w 26"/>
                  <a:gd name="T27" fmla="*/ 16 h 24"/>
                  <a:gd name="T28" fmla="*/ 15 w 26"/>
                  <a:gd name="T29" fmla="*/ 15 h 24"/>
                  <a:gd name="T30" fmla="*/ 15 w 26"/>
                  <a:gd name="T31" fmla="*/ 10 h 24"/>
                  <a:gd name="T32" fmla="*/ 12 w 26"/>
                  <a:gd name="T3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2" y="24"/>
                      <a:pt x="11" y="24"/>
                    </a:cubicBezTo>
                    <a:cubicBezTo>
                      <a:pt x="8" y="24"/>
                      <a:pt x="5" y="22"/>
                      <a:pt x="3" y="20"/>
                    </a:cubicBezTo>
                    <a:cubicBezTo>
                      <a:pt x="1" y="18"/>
                      <a:pt x="0" y="14"/>
                      <a:pt x="0" y="11"/>
                    </a:cubicBezTo>
                    <a:cubicBezTo>
                      <a:pt x="1" y="8"/>
                      <a:pt x="2" y="5"/>
                      <a:pt x="5" y="3"/>
                    </a:cubicBezTo>
                    <a:cubicBezTo>
                      <a:pt x="7" y="1"/>
                      <a:pt x="9" y="0"/>
                      <a:pt x="12" y="0"/>
                    </a:cubicBezTo>
                    <a:cubicBezTo>
                      <a:pt x="16" y="0"/>
                      <a:pt x="19" y="2"/>
                      <a:pt x="22" y="5"/>
                    </a:cubicBezTo>
                    <a:cubicBezTo>
                      <a:pt x="26" y="11"/>
                      <a:pt x="25" y="18"/>
                      <a:pt x="20" y="22"/>
                    </a:cubicBezTo>
                    <a:cubicBezTo>
                      <a:pt x="18" y="24"/>
                      <a:pt x="15" y="24"/>
                      <a:pt x="13" y="24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0" y="9"/>
                      <a:pt x="10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4"/>
                      <a:pt x="16" y="12"/>
                      <a:pt x="15" y="10"/>
                    </a:cubicBezTo>
                    <a:cubicBezTo>
                      <a:pt x="14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84" name="Freeform 531"/>
              <p:cNvSpPr>
                <a:spLocks noEditPoints="1"/>
              </p:cNvSpPr>
              <p:nvPr/>
            </p:nvSpPr>
            <p:spPr bwMode="auto">
              <a:xfrm>
                <a:off x="-4795838" y="2536825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11 w 26"/>
                  <a:gd name="T3" fmla="*/ 24 h 24"/>
                  <a:gd name="T4" fmla="*/ 3 w 26"/>
                  <a:gd name="T5" fmla="*/ 19 h 24"/>
                  <a:gd name="T6" fmla="*/ 1 w 26"/>
                  <a:gd name="T7" fmla="*/ 10 h 24"/>
                  <a:gd name="T8" fmla="*/ 5 w 26"/>
                  <a:gd name="T9" fmla="*/ 2 h 24"/>
                  <a:gd name="T10" fmla="*/ 12 w 26"/>
                  <a:gd name="T11" fmla="*/ 0 h 24"/>
                  <a:gd name="T12" fmla="*/ 22 w 26"/>
                  <a:gd name="T13" fmla="*/ 5 h 24"/>
                  <a:gd name="T14" fmla="*/ 20 w 26"/>
                  <a:gd name="T15" fmla="*/ 22 h 24"/>
                  <a:gd name="T16" fmla="*/ 13 w 26"/>
                  <a:gd name="T17" fmla="*/ 24 h 24"/>
                  <a:gd name="T18" fmla="*/ 12 w 26"/>
                  <a:gd name="T19" fmla="*/ 8 h 24"/>
                  <a:gd name="T20" fmla="*/ 10 w 26"/>
                  <a:gd name="T21" fmla="*/ 9 h 24"/>
                  <a:gd name="T22" fmla="*/ 9 w 26"/>
                  <a:gd name="T23" fmla="*/ 11 h 24"/>
                  <a:gd name="T24" fmla="*/ 9 w 26"/>
                  <a:gd name="T25" fmla="*/ 14 h 24"/>
                  <a:gd name="T26" fmla="*/ 12 w 26"/>
                  <a:gd name="T27" fmla="*/ 16 h 24"/>
                  <a:gd name="T28" fmla="*/ 13 w 26"/>
                  <a:gd name="T29" fmla="*/ 16 h 24"/>
                  <a:gd name="T30" fmla="*/ 15 w 26"/>
                  <a:gd name="T31" fmla="*/ 15 h 24"/>
                  <a:gd name="T32" fmla="*/ 15 w 26"/>
                  <a:gd name="T33" fmla="*/ 10 h 24"/>
                  <a:gd name="T34" fmla="*/ 12 w 26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1" y="24"/>
                      <a:pt x="11" y="24"/>
                    </a:cubicBezTo>
                    <a:cubicBezTo>
                      <a:pt x="8" y="23"/>
                      <a:pt x="5" y="22"/>
                      <a:pt x="3" y="19"/>
                    </a:cubicBezTo>
                    <a:cubicBezTo>
                      <a:pt x="1" y="17"/>
                      <a:pt x="0" y="13"/>
                      <a:pt x="1" y="10"/>
                    </a:cubicBezTo>
                    <a:cubicBezTo>
                      <a:pt x="1" y="7"/>
                      <a:pt x="3" y="4"/>
                      <a:pt x="5" y="2"/>
                    </a:cubicBezTo>
                    <a:cubicBezTo>
                      <a:pt x="7" y="1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5"/>
                    </a:cubicBezTo>
                    <a:cubicBezTo>
                      <a:pt x="26" y="11"/>
                      <a:pt x="25" y="18"/>
                      <a:pt x="20" y="22"/>
                    </a:cubicBezTo>
                    <a:cubicBezTo>
                      <a:pt x="17" y="23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9"/>
                    </a:cubicBezTo>
                    <a:cubicBezTo>
                      <a:pt x="9" y="9"/>
                      <a:pt x="9" y="11"/>
                      <a:pt x="9" y="11"/>
                    </a:cubicBezTo>
                    <a:cubicBezTo>
                      <a:pt x="8" y="12"/>
                      <a:pt x="9" y="13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4"/>
                      <a:pt x="17" y="12"/>
                      <a:pt x="15" y="10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85" name="Freeform 532"/>
              <p:cNvSpPr>
                <a:spLocks noEditPoints="1"/>
              </p:cNvSpPr>
              <p:nvPr/>
            </p:nvSpPr>
            <p:spPr bwMode="auto">
              <a:xfrm>
                <a:off x="-4767263" y="2517775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2 w 25"/>
                  <a:gd name="T3" fmla="*/ 19 h 24"/>
                  <a:gd name="T4" fmla="*/ 0 w 25"/>
                  <a:gd name="T5" fmla="*/ 10 h 24"/>
                  <a:gd name="T6" fmla="*/ 5 w 25"/>
                  <a:gd name="T7" fmla="*/ 2 h 24"/>
                  <a:gd name="T8" fmla="*/ 12 w 25"/>
                  <a:gd name="T9" fmla="*/ 0 h 24"/>
                  <a:gd name="T10" fmla="*/ 22 w 25"/>
                  <a:gd name="T11" fmla="*/ 6 h 24"/>
                  <a:gd name="T12" fmla="*/ 19 w 25"/>
                  <a:gd name="T13" fmla="*/ 22 h 24"/>
                  <a:gd name="T14" fmla="*/ 12 w 25"/>
                  <a:gd name="T15" fmla="*/ 24 h 24"/>
                  <a:gd name="T16" fmla="*/ 12 w 25"/>
                  <a:gd name="T17" fmla="*/ 8 h 24"/>
                  <a:gd name="T18" fmla="*/ 10 w 25"/>
                  <a:gd name="T19" fmla="*/ 9 h 24"/>
                  <a:gd name="T20" fmla="*/ 8 w 25"/>
                  <a:gd name="T21" fmla="*/ 11 h 24"/>
                  <a:gd name="T22" fmla="*/ 9 w 25"/>
                  <a:gd name="T23" fmla="*/ 14 h 24"/>
                  <a:gd name="T24" fmla="*/ 12 w 25"/>
                  <a:gd name="T25" fmla="*/ 16 h 24"/>
                  <a:gd name="T26" fmla="*/ 14 w 25"/>
                  <a:gd name="T27" fmla="*/ 16 h 24"/>
                  <a:gd name="T28" fmla="*/ 15 w 25"/>
                  <a:gd name="T29" fmla="*/ 10 h 24"/>
                  <a:gd name="T30" fmla="*/ 12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8" y="24"/>
                      <a:pt x="5" y="22"/>
                      <a:pt x="2" y="19"/>
                    </a:cubicBezTo>
                    <a:cubicBezTo>
                      <a:pt x="0" y="16"/>
                      <a:pt x="0" y="13"/>
                      <a:pt x="0" y="10"/>
                    </a:cubicBezTo>
                    <a:cubicBezTo>
                      <a:pt x="1" y="6"/>
                      <a:pt x="3" y="4"/>
                      <a:pt x="5" y="2"/>
                    </a:cubicBezTo>
                    <a:cubicBezTo>
                      <a:pt x="7" y="1"/>
                      <a:pt x="9" y="0"/>
                      <a:pt x="12" y="0"/>
                    </a:cubicBezTo>
                    <a:cubicBezTo>
                      <a:pt x="16" y="0"/>
                      <a:pt x="20" y="2"/>
                      <a:pt x="22" y="6"/>
                    </a:cubicBezTo>
                    <a:cubicBezTo>
                      <a:pt x="25" y="12"/>
                      <a:pt x="24" y="19"/>
                      <a:pt x="19" y="22"/>
                    </a:cubicBezTo>
                    <a:cubicBezTo>
                      <a:pt x="17" y="24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9"/>
                      <a:pt x="8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4" y="16"/>
                    </a:cubicBezTo>
                    <a:cubicBezTo>
                      <a:pt x="16" y="14"/>
                      <a:pt x="16" y="12"/>
                      <a:pt x="15" y="10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86" name="Freeform 533"/>
              <p:cNvSpPr>
                <a:spLocks noEditPoints="1"/>
              </p:cNvSpPr>
              <p:nvPr/>
            </p:nvSpPr>
            <p:spPr bwMode="auto">
              <a:xfrm>
                <a:off x="-4881563" y="2563813"/>
                <a:ext cx="50800" cy="52388"/>
              </a:xfrm>
              <a:custGeom>
                <a:avLst/>
                <a:gdLst>
                  <a:gd name="T0" fmla="*/ 12 w 24"/>
                  <a:gd name="T1" fmla="*/ 25 h 25"/>
                  <a:gd name="T2" fmla="*/ 3 w 24"/>
                  <a:gd name="T3" fmla="*/ 21 h 25"/>
                  <a:gd name="T4" fmla="*/ 0 w 24"/>
                  <a:gd name="T5" fmla="*/ 13 h 25"/>
                  <a:gd name="T6" fmla="*/ 4 w 24"/>
                  <a:gd name="T7" fmla="*/ 4 h 25"/>
                  <a:gd name="T8" fmla="*/ 12 w 24"/>
                  <a:gd name="T9" fmla="*/ 1 h 25"/>
                  <a:gd name="T10" fmla="*/ 21 w 24"/>
                  <a:gd name="T11" fmla="*/ 5 h 25"/>
                  <a:gd name="T12" fmla="*/ 24 w 24"/>
                  <a:gd name="T13" fmla="*/ 13 h 25"/>
                  <a:gd name="T14" fmla="*/ 20 w 24"/>
                  <a:gd name="T15" fmla="*/ 22 h 25"/>
                  <a:gd name="T16" fmla="*/ 12 w 24"/>
                  <a:gd name="T17" fmla="*/ 25 h 25"/>
                  <a:gd name="T18" fmla="*/ 12 w 24"/>
                  <a:gd name="T19" fmla="*/ 9 h 25"/>
                  <a:gd name="T20" fmla="*/ 9 w 24"/>
                  <a:gd name="T21" fmla="*/ 10 h 25"/>
                  <a:gd name="T22" fmla="*/ 8 w 24"/>
                  <a:gd name="T23" fmla="*/ 13 h 25"/>
                  <a:gd name="T24" fmla="*/ 9 w 24"/>
                  <a:gd name="T25" fmla="*/ 15 h 25"/>
                  <a:gd name="T26" fmla="*/ 15 w 24"/>
                  <a:gd name="T27" fmla="*/ 16 h 25"/>
                  <a:gd name="T28" fmla="*/ 16 w 24"/>
                  <a:gd name="T29" fmla="*/ 13 h 25"/>
                  <a:gd name="T30" fmla="*/ 15 w 24"/>
                  <a:gd name="T31" fmla="*/ 10 h 25"/>
                  <a:gd name="T32" fmla="*/ 12 w 24"/>
                  <a:gd name="T33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9" y="25"/>
                      <a:pt x="6" y="23"/>
                      <a:pt x="3" y="21"/>
                    </a:cubicBezTo>
                    <a:cubicBezTo>
                      <a:pt x="1" y="19"/>
                      <a:pt x="0" y="16"/>
                      <a:pt x="0" y="13"/>
                    </a:cubicBezTo>
                    <a:cubicBezTo>
                      <a:pt x="0" y="9"/>
                      <a:pt x="1" y="6"/>
                      <a:pt x="4" y="4"/>
                    </a:cubicBezTo>
                    <a:cubicBezTo>
                      <a:pt x="6" y="2"/>
                      <a:pt x="9" y="0"/>
                      <a:pt x="12" y="1"/>
                    </a:cubicBezTo>
                    <a:cubicBezTo>
                      <a:pt x="16" y="1"/>
                      <a:pt x="19" y="2"/>
                      <a:pt x="21" y="5"/>
                    </a:cubicBezTo>
                    <a:cubicBezTo>
                      <a:pt x="23" y="7"/>
                      <a:pt x="24" y="10"/>
                      <a:pt x="24" y="13"/>
                    </a:cubicBezTo>
                    <a:cubicBezTo>
                      <a:pt x="24" y="17"/>
                      <a:pt x="22" y="19"/>
                      <a:pt x="20" y="22"/>
                    </a:cubicBezTo>
                    <a:cubicBezTo>
                      <a:pt x="18" y="24"/>
                      <a:pt x="15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10" y="9"/>
                      <a:pt x="9" y="10"/>
                    </a:cubicBezTo>
                    <a:cubicBezTo>
                      <a:pt x="8" y="10"/>
                      <a:pt x="8" y="12"/>
                      <a:pt x="8" y="13"/>
                    </a:cubicBezTo>
                    <a:cubicBezTo>
                      <a:pt x="8" y="14"/>
                      <a:pt x="8" y="15"/>
                      <a:pt x="9" y="15"/>
                    </a:cubicBezTo>
                    <a:cubicBezTo>
                      <a:pt x="10" y="17"/>
                      <a:pt x="13" y="17"/>
                      <a:pt x="15" y="16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4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87" name="Freeform 534"/>
              <p:cNvSpPr>
                <a:spLocks noEditPoints="1"/>
              </p:cNvSpPr>
              <p:nvPr/>
            </p:nvSpPr>
            <p:spPr bwMode="auto">
              <a:xfrm>
                <a:off x="-4856163" y="2541588"/>
                <a:ext cx="52388" cy="52388"/>
              </a:xfrm>
              <a:custGeom>
                <a:avLst/>
                <a:gdLst>
                  <a:gd name="T0" fmla="*/ 12 w 24"/>
                  <a:gd name="T1" fmla="*/ 24 h 24"/>
                  <a:gd name="T2" fmla="*/ 3 w 24"/>
                  <a:gd name="T3" fmla="*/ 20 h 24"/>
                  <a:gd name="T4" fmla="*/ 0 w 24"/>
                  <a:gd name="T5" fmla="*/ 11 h 24"/>
                  <a:gd name="T6" fmla="*/ 4 w 24"/>
                  <a:gd name="T7" fmla="*/ 3 h 24"/>
                  <a:gd name="T8" fmla="*/ 13 w 24"/>
                  <a:gd name="T9" fmla="*/ 0 h 24"/>
                  <a:gd name="T10" fmla="*/ 21 w 24"/>
                  <a:gd name="T11" fmla="*/ 4 h 24"/>
                  <a:gd name="T12" fmla="*/ 24 w 24"/>
                  <a:gd name="T13" fmla="*/ 13 h 24"/>
                  <a:gd name="T14" fmla="*/ 20 w 24"/>
                  <a:gd name="T15" fmla="*/ 21 h 24"/>
                  <a:gd name="T16" fmla="*/ 12 w 24"/>
                  <a:gd name="T17" fmla="*/ 24 h 24"/>
                  <a:gd name="T18" fmla="*/ 12 w 24"/>
                  <a:gd name="T19" fmla="*/ 8 h 24"/>
                  <a:gd name="T20" fmla="*/ 9 w 24"/>
                  <a:gd name="T21" fmla="*/ 9 h 24"/>
                  <a:gd name="T22" fmla="*/ 8 w 24"/>
                  <a:gd name="T23" fmla="*/ 12 h 24"/>
                  <a:gd name="T24" fmla="*/ 9 w 24"/>
                  <a:gd name="T25" fmla="*/ 15 h 24"/>
                  <a:gd name="T26" fmla="*/ 12 w 24"/>
                  <a:gd name="T27" fmla="*/ 16 h 24"/>
                  <a:gd name="T28" fmla="*/ 14 w 24"/>
                  <a:gd name="T29" fmla="*/ 15 h 24"/>
                  <a:gd name="T30" fmla="*/ 16 w 24"/>
                  <a:gd name="T31" fmla="*/ 12 h 24"/>
                  <a:gd name="T32" fmla="*/ 15 w 24"/>
                  <a:gd name="T33" fmla="*/ 9 h 24"/>
                  <a:gd name="T34" fmla="*/ 12 w 24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9" y="24"/>
                      <a:pt x="5" y="23"/>
                      <a:pt x="3" y="20"/>
                    </a:cubicBezTo>
                    <a:cubicBezTo>
                      <a:pt x="1" y="18"/>
                      <a:pt x="0" y="14"/>
                      <a:pt x="0" y="11"/>
                    </a:cubicBezTo>
                    <a:cubicBezTo>
                      <a:pt x="0" y="8"/>
                      <a:pt x="1" y="5"/>
                      <a:pt x="4" y="3"/>
                    </a:cubicBezTo>
                    <a:cubicBezTo>
                      <a:pt x="6" y="1"/>
                      <a:pt x="10" y="0"/>
                      <a:pt x="13" y="0"/>
                    </a:cubicBezTo>
                    <a:cubicBezTo>
                      <a:pt x="16" y="0"/>
                      <a:pt x="19" y="2"/>
                      <a:pt x="21" y="4"/>
                    </a:cubicBezTo>
                    <a:cubicBezTo>
                      <a:pt x="23" y="7"/>
                      <a:pt x="24" y="10"/>
                      <a:pt x="24" y="13"/>
                    </a:cubicBezTo>
                    <a:cubicBezTo>
                      <a:pt x="24" y="16"/>
                      <a:pt x="22" y="19"/>
                      <a:pt x="20" y="21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4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6" y="10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88" name="Freeform 535"/>
              <p:cNvSpPr>
                <a:spLocks noEditPoints="1"/>
              </p:cNvSpPr>
              <p:nvPr/>
            </p:nvSpPr>
            <p:spPr bwMode="auto">
              <a:xfrm>
                <a:off x="-4830763" y="2517775"/>
                <a:ext cx="53975" cy="53975"/>
              </a:xfrm>
              <a:custGeom>
                <a:avLst/>
                <a:gdLst>
                  <a:gd name="T0" fmla="*/ 13 w 25"/>
                  <a:gd name="T1" fmla="*/ 25 h 25"/>
                  <a:gd name="T2" fmla="*/ 3 w 25"/>
                  <a:gd name="T3" fmla="*/ 20 h 25"/>
                  <a:gd name="T4" fmla="*/ 0 w 25"/>
                  <a:gd name="T5" fmla="*/ 12 h 25"/>
                  <a:gd name="T6" fmla="*/ 5 w 25"/>
                  <a:gd name="T7" fmla="*/ 3 h 25"/>
                  <a:gd name="T8" fmla="*/ 14 w 25"/>
                  <a:gd name="T9" fmla="*/ 1 h 25"/>
                  <a:gd name="T10" fmla="*/ 22 w 25"/>
                  <a:gd name="T11" fmla="*/ 6 h 25"/>
                  <a:gd name="T12" fmla="*/ 24 w 25"/>
                  <a:gd name="T13" fmla="*/ 14 h 25"/>
                  <a:gd name="T14" fmla="*/ 20 w 25"/>
                  <a:gd name="T15" fmla="*/ 22 h 25"/>
                  <a:gd name="T16" fmla="*/ 13 w 25"/>
                  <a:gd name="T17" fmla="*/ 25 h 25"/>
                  <a:gd name="T18" fmla="*/ 12 w 25"/>
                  <a:gd name="T19" fmla="*/ 9 h 25"/>
                  <a:gd name="T20" fmla="*/ 10 w 25"/>
                  <a:gd name="T21" fmla="*/ 10 h 25"/>
                  <a:gd name="T22" fmla="*/ 8 w 25"/>
                  <a:gd name="T23" fmla="*/ 12 h 25"/>
                  <a:gd name="T24" fmla="*/ 9 w 25"/>
                  <a:gd name="T25" fmla="*/ 15 h 25"/>
                  <a:gd name="T26" fmla="*/ 13 w 25"/>
                  <a:gd name="T27" fmla="*/ 17 h 25"/>
                  <a:gd name="T28" fmla="*/ 15 w 25"/>
                  <a:gd name="T29" fmla="*/ 16 h 25"/>
                  <a:gd name="T30" fmla="*/ 16 w 25"/>
                  <a:gd name="T31" fmla="*/ 13 h 25"/>
                  <a:gd name="T32" fmla="*/ 15 w 25"/>
                  <a:gd name="T33" fmla="*/ 10 h 25"/>
                  <a:gd name="T34" fmla="*/ 13 w 25"/>
                  <a:gd name="T35" fmla="*/ 9 h 25"/>
                  <a:gd name="T36" fmla="*/ 12 w 25"/>
                  <a:gd name="T37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9" y="25"/>
                      <a:pt x="5" y="23"/>
                      <a:pt x="3" y="20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1" y="8"/>
                      <a:pt x="2" y="5"/>
                      <a:pt x="5" y="3"/>
                    </a:cubicBezTo>
                    <a:cubicBezTo>
                      <a:pt x="7" y="1"/>
                      <a:pt x="11" y="0"/>
                      <a:pt x="14" y="1"/>
                    </a:cubicBezTo>
                    <a:cubicBezTo>
                      <a:pt x="17" y="1"/>
                      <a:pt x="20" y="3"/>
                      <a:pt x="22" y="6"/>
                    </a:cubicBezTo>
                    <a:cubicBezTo>
                      <a:pt x="24" y="8"/>
                      <a:pt x="25" y="11"/>
                      <a:pt x="24" y="14"/>
                    </a:cubicBezTo>
                    <a:cubicBezTo>
                      <a:pt x="24" y="18"/>
                      <a:pt x="22" y="20"/>
                      <a:pt x="20" y="22"/>
                    </a:cubicBezTo>
                    <a:cubicBezTo>
                      <a:pt x="18" y="24"/>
                      <a:pt x="15" y="25"/>
                      <a:pt x="13" y="25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1" y="9"/>
                      <a:pt x="10" y="10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7"/>
                      <a:pt x="13" y="17"/>
                    </a:cubicBezTo>
                    <a:cubicBezTo>
                      <a:pt x="13" y="17"/>
                      <a:pt x="14" y="17"/>
                      <a:pt x="15" y="16"/>
                    </a:cubicBezTo>
                    <a:cubicBezTo>
                      <a:pt x="16" y="15"/>
                      <a:pt x="16" y="15"/>
                      <a:pt x="16" y="13"/>
                    </a:cubicBezTo>
                    <a:cubicBezTo>
                      <a:pt x="16" y="13"/>
                      <a:pt x="16" y="11"/>
                      <a:pt x="15" y="10"/>
                    </a:cubicBezTo>
                    <a:cubicBezTo>
                      <a:pt x="15" y="10"/>
                      <a:pt x="14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89" name="Freeform 536"/>
              <p:cNvSpPr>
                <a:spLocks noEditPoints="1"/>
              </p:cNvSpPr>
              <p:nvPr/>
            </p:nvSpPr>
            <p:spPr bwMode="auto">
              <a:xfrm>
                <a:off x="-4802188" y="2498725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3 w 26"/>
                  <a:gd name="T3" fmla="*/ 19 h 24"/>
                  <a:gd name="T4" fmla="*/ 0 w 26"/>
                  <a:gd name="T5" fmla="*/ 10 h 24"/>
                  <a:gd name="T6" fmla="*/ 5 w 26"/>
                  <a:gd name="T7" fmla="*/ 2 h 24"/>
                  <a:gd name="T8" fmla="*/ 12 w 26"/>
                  <a:gd name="T9" fmla="*/ 0 h 24"/>
                  <a:gd name="T10" fmla="*/ 22 w 26"/>
                  <a:gd name="T11" fmla="*/ 5 h 24"/>
                  <a:gd name="T12" fmla="*/ 19 w 26"/>
                  <a:gd name="T13" fmla="*/ 22 h 24"/>
                  <a:gd name="T14" fmla="*/ 12 w 26"/>
                  <a:gd name="T15" fmla="*/ 24 h 24"/>
                  <a:gd name="T16" fmla="*/ 12 w 26"/>
                  <a:gd name="T17" fmla="*/ 8 h 24"/>
                  <a:gd name="T18" fmla="*/ 10 w 26"/>
                  <a:gd name="T19" fmla="*/ 9 h 24"/>
                  <a:gd name="T20" fmla="*/ 8 w 26"/>
                  <a:gd name="T21" fmla="*/ 12 h 24"/>
                  <a:gd name="T22" fmla="*/ 9 w 26"/>
                  <a:gd name="T23" fmla="*/ 15 h 24"/>
                  <a:gd name="T24" fmla="*/ 12 w 26"/>
                  <a:gd name="T25" fmla="*/ 16 h 24"/>
                  <a:gd name="T26" fmla="*/ 15 w 26"/>
                  <a:gd name="T27" fmla="*/ 16 h 24"/>
                  <a:gd name="T28" fmla="*/ 16 w 26"/>
                  <a:gd name="T29" fmla="*/ 10 h 24"/>
                  <a:gd name="T30" fmla="*/ 12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9" y="24"/>
                      <a:pt x="5" y="23"/>
                      <a:pt x="3" y="19"/>
                    </a:cubicBezTo>
                    <a:cubicBezTo>
                      <a:pt x="1" y="17"/>
                      <a:pt x="0" y="14"/>
                      <a:pt x="0" y="10"/>
                    </a:cubicBezTo>
                    <a:cubicBezTo>
                      <a:pt x="1" y="7"/>
                      <a:pt x="3" y="4"/>
                      <a:pt x="5" y="2"/>
                    </a:cubicBezTo>
                    <a:cubicBezTo>
                      <a:pt x="7" y="1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5"/>
                    </a:cubicBezTo>
                    <a:cubicBezTo>
                      <a:pt x="26" y="11"/>
                      <a:pt x="25" y="18"/>
                      <a:pt x="19" y="22"/>
                    </a:cubicBezTo>
                    <a:cubicBezTo>
                      <a:pt x="17" y="24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90" name="Freeform 537"/>
              <p:cNvSpPr>
                <a:spLocks noEditPoints="1"/>
              </p:cNvSpPr>
              <p:nvPr/>
            </p:nvSpPr>
            <p:spPr bwMode="auto">
              <a:xfrm>
                <a:off x="-4894263" y="2527300"/>
                <a:ext cx="57150" cy="50800"/>
              </a:xfrm>
              <a:custGeom>
                <a:avLst/>
                <a:gdLst>
                  <a:gd name="T0" fmla="*/ 13 w 27"/>
                  <a:gd name="T1" fmla="*/ 24 h 24"/>
                  <a:gd name="T2" fmla="*/ 12 w 27"/>
                  <a:gd name="T3" fmla="*/ 24 h 24"/>
                  <a:gd name="T4" fmla="*/ 4 w 27"/>
                  <a:gd name="T5" fmla="*/ 21 h 24"/>
                  <a:gd name="T6" fmla="*/ 1 w 27"/>
                  <a:gd name="T7" fmla="*/ 12 h 24"/>
                  <a:gd name="T8" fmla="*/ 2 w 27"/>
                  <a:gd name="T9" fmla="*/ 7 h 24"/>
                  <a:gd name="T10" fmla="*/ 5 w 27"/>
                  <a:gd name="T11" fmla="*/ 3 h 24"/>
                  <a:gd name="T12" fmla="*/ 13 w 27"/>
                  <a:gd name="T13" fmla="*/ 0 h 24"/>
                  <a:gd name="T14" fmla="*/ 22 w 27"/>
                  <a:gd name="T15" fmla="*/ 4 h 24"/>
                  <a:gd name="T16" fmla="*/ 21 w 27"/>
                  <a:gd name="T17" fmla="*/ 21 h 24"/>
                  <a:gd name="T18" fmla="*/ 17 w 27"/>
                  <a:gd name="T19" fmla="*/ 24 h 24"/>
                  <a:gd name="T20" fmla="*/ 13 w 27"/>
                  <a:gd name="T21" fmla="*/ 24 h 24"/>
                  <a:gd name="T22" fmla="*/ 13 w 27"/>
                  <a:gd name="T23" fmla="*/ 8 h 24"/>
                  <a:gd name="T24" fmla="*/ 10 w 27"/>
                  <a:gd name="T25" fmla="*/ 9 h 24"/>
                  <a:gd name="T26" fmla="*/ 9 w 27"/>
                  <a:gd name="T27" fmla="*/ 11 h 24"/>
                  <a:gd name="T28" fmla="*/ 9 w 27"/>
                  <a:gd name="T29" fmla="*/ 12 h 24"/>
                  <a:gd name="T30" fmla="*/ 10 w 27"/>
                  <a:gd name="T31" fmla="*/ 15 h 24"/>
                  <a:gd name="T32" fmla="*/ 13 w 27"/>
                  <a:gd name="T33" fmla="*/ 16 h 24"/>
                  <a:gd name="T34" fmla="*/ 13 w 27"/>
                  <a:gd name="T35" fmla="*/ 16 h 24"/>
                  <a:gd name="T36" fmla="*/ 14 w 27"/>
                  <a:gd name="T37" fmla="*/ 16 h 24"/>
                  <a:gd name="T38" fmla="*/ 16 w 27"/>
                  <a:gd name="T39" fmla="*/ 15 h 24"/>
                  <a:gd name="T40" fmla="*/ 16 w 27"/>
                  <a:gd name="T41" fmla="*/ 9 h 24"/>
                  <a:gd name="T42" fmla="*/ 13 w 27"/>
                  <a:gd name="T4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9" y="24"/>
                      <a:pt x="6" y="23"/>
                      <a:pt x="4" y="21"/>
                    </a:cubicBezTo>
                    <a:cubicBezTo>
                      <a:pt x="2" y="18"/>
                      <a:pt x="0" y="15"/>
                      <a:pt x="1" y="12"/>
                    </a:cubicBezTo>
                    <a:cubicBezTo>
                      <a:pt x="1" y="10"/>
                      <a:pt x="1" y="8"/>
                      <a:pt x="2" y="7"/>
                    </a:cubicBezTo>
                    <a:cubicBezTo>
                      <a:pt x="3" y="5"/>
                      <a:pt x="4" y="4"/>
                      <a:pt x="5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7" y="0"/>
                      <a:pt x="20" y="1"/>
                      <a:pt x="22" y="4"/>
                    </a:cubicBezTo>
                    <a:cubicBezTo>
                      <a:pt x="27" y="9"/>
                      <a:pt x="26" y="17"/>
                      <a:pt x="21" y="21"/>
                    </a:cubicBezTo>
                    <a:cubicBezTo>
                      <a:pt x="20" y="22"/>
                      <a:pt x="18" y="23"/>
                      <a:pt x="17" y="24"/>
                    </a:cubicBezTo>
                    <a:cubicBezTo>
                      <a:pt x="16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10" y="10"/>
                      <a:pt x="9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4" y="16"/>
                      <a:pt x="14" y="16"/>
                    </a:cubicBezTo>
                    <a:cubicBezTo>
                      <a:pt x="15" y="16"/>
                      <a:pt x="15" y="16"/>
                      <a:pt x="16" y="15"/>
                    </a:cubicBezTo>
                    <a:cubicBezTo>
                      <a:pt x="18" y="14"/>
                      <a:pt x="18" y="11"/>
                      <a:pt x="16" y="9"/>
                    </a:cubicBezTo>
                    <a:cubicBezTo>
                      <a:pt x="16" y="8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91" name="Freeform 538"/>
              <p:cNvSpPr>
                <a:spLocks noEditPoints="1"/>
              </p:cNvSpPr>
              <p:nvPr/>
            </p:nvSpPr>
            <p:spPr bwMode="auto">
              <a:xfrm>
                <a:off x="-4911725" y="2449513"/>
                <a:ext cx="87313" cy="80963"/>
              </a:xfrm>
              <a:custGeom>
                <a:avLst/>
                <a:gdLst>
                  <a:gd name="T0" fmla="*/ 18 w 41"/>
                  <a:gd name="T1" fmla="*/ 38 h 38"/>
                  <a:gd name="T2" fmla="*/ 17 w 41"/>
                  <a:gd name="T3" fmla="*/ 38 h 38"/>
                  <a:gd name="T4" fmla="*/ 4 w 41"/>
                  <a:gd name="T5" fmla="*/ 32 h 38"/>
                  <a:gd name="T6" fmla="*/ 0 w 41"/>
                  <a:gd name="T7" fmla="*/ 18 h 38"/>
                  <a:gd name="T8" fmla="*/ 3 w 41"/>
                  <a:gd name="T9" fmla="*/ 11 h 38"/>
                  <a:gd name="T10" fmla="*/ 5 w 41"/>
                  <a:gd name="T11" fmla="*/ 8 h 38"/>
                  <a:gd name="T12" fmla="*/ 8 w 41"/>
                  <a:gd name="T13" fmla="*/ 5 h 38"/>
                  <a:gd name="T14" fmla="*/ 21 w 41"/>
                  <a:gd name="T15" fmla="*/ 0 h 38"/>
                  <a:gd name="T16" fmla="*/ 35 w 41"/>
                  <a:gd name="T17" fmla="*/ 7 h 38"/>
                  <a:gd name="T18" fmla="*/ 31 w 41"/>
                  <a:gd name="T19" fmla="*/ 34 h 38"/>
                  <a:gd name="T20" fmla="*/ 28 w 41"/>
                  <a:gd name="T21" fmla="*/ 36 h 38"/>
                  <a:gd name="T22" fmla="*/ 24 w 41"/>
                  <a:gd name="T23" fmla="*/ 37 h 38"/>
                  <a:gd name="T24" fmla="*/ 18 w 41"/>
                  <a:gd name="T25" fmla="*/ 38 h 38"/>
                  <a:gd name="T26" fmla="*/ 21 w 41"/>
                  <a:gd name="T27" fmla="*/ 9 h 38"/>
                  <a:gd name="T28" fmla="*/ 13 w 41"/>
                  <a:gd name="T29" fmla="*/ 12 h 38"/>
                  <a:gd name="T30" fmla="*/ 11 w 41"/>
                  <a:gd name="T31" fmla="*/ 13 h 38"/>
                  <a:gd name="T32" fmla="*/ 10 w 41"/>
                  <a:gd name="T33" fmla="*/ 15 h 38"/>
                  <a:gd name="T34" fmla="*/ 8 w 41"/>
                  <a:gd name="T35" fmla="*/ 20 h 38"/>
                  <a:gd name="T36" fmla="*/ 10 w 41"/>
                  <a:gd name="T37" fmla="*/ 27 h 38"/>
                  <a:gd name="T38" fmla="*/ 18 w 41"/>
                  <a:gd name="T39" fmla="*/ 30 h 38"/>
                  <a:gd name="T40" fmla="*/ 22 w 41"/>
                  <a:gd name="T41" fmla="*/ 30 h 38"/>
                  <a:gd name="T42" fmla="*/ 24 w 41"/>
                  <a:gd name="T43" fmla="*/ 29 h 38"/>
                  <a:gd name="T44" fmla="*/ 26 w 41"/>
                  <a:gd name="T45" fmla="*/ 27 h 38"/>
                  <a:gd name="T46" fmla="*/ 28 w 41"/>
                  <a:gd name="T47" fmla="*/ 12 h 38"/>
                  <a:gd name="T48" fmla="*/ 21 w 41"/>
                  <a:gd name="T49" fmla="*/ 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1" h="38">
                    <a:moveTo>
                      <a:pt x="18" y="38"/>
                    </a:moveTo>
                    <a:cubicBezTo>
                      <a:pt x="17" y="38"/>
                      <a:pt x="17" y="38"/>
                      <a:pt x="17" y="38"/>
                    </a:cubicBezTo>
                    <a:cubicBezTo>
                      <a:pt x="12" y="38"/>
                      <a:pt x="8" y="36"/>
                      <a:pt x="4" y="32"/>
                    </a:cubicBezTo>
                    <a:cubicBezTo>
                      <a:pt x="1" y="29"/>
                      <a:pt x="0" y="24"/>
                      <a:pt x="0" y="18"/>
                    </a:cubicBezTo>
                    <a:cubicBezTo>
                      <a:pt x="1" y="16"/>
                      <a:pt x="1" y="14"/>
                      <a:pt x="3" y="11"/>
                    </a:cubicBezTo>
                    <a:cubicBezTo>
                      <a:pt x="3" y="10"/>
                      <a:pt x="4" y="9"/>
                      <a:pt x="5" y="8"/>
                    </a:cubicBezTo>
                    <a:cubicBezTo>
                      <a:pt x="6" y="7"/>
                      <a:pt x="7" y="6"/>
                      <a:pt x="8" y="5"/>
                    </a:cubicBezTo>
                    <a:cubicBezTo>
                      <a:pt x="12" y="2"/>
                      <a:pt x="16" y="0"/>
                      <a:pt x="21" y="0"/>
                    </a:cubicBezTo>
                    <a:cubicBezTo>
                      <a:pt x="27" y="0"/>
                      <a:pt x="32" y="3"/>
                      <a:pt x="35" y="7"/>
                    </a:cubicBezTo>
                    <a:cubicBezTo>
                      <a:pt x="41" y="15"/>
                      <a:pt x="39" y="27"/>
                      <a:pt x="31" y="34"/>
                    </a:cubicBezTo>
                    <a:cubicBezTo>
                      <a:pt x="30" y="34"/>
                      <a:pt x="29" y="35"/>
                      <a:pt x="28" y="36"/>
                    </a:cubicBezTo>
                    <a:cubicBezTo>
                      <a:pt x="27" y="36"/>
                      <a:pt x="26" y="37"/>
                      <a:pt x="24" y="37"/>
                    </a:cubicBezTo>
                    <a:cubicBezTo>
                      <a:pt x="22" y="38"/>
                      <a:pt x="20" y="38"/>
                      <a:pt x="18" y="38"/>
                    </a:cubicBezTo>
                    <a:close/>
                    <a:moveTo>
                      <a:pt x="21" y="9"/>
                    </a:moveTo>
                    <a:cubicBezTo>
                      <a:pt x="18" y="9"/>
                      <a:pt x="15" y="10"/>
                      <a:pt x="13" y="12"/>
                    </a:cubicBezTo>
                    <a:cubicBezTo>
                      <a:pt x="12" y="12"/>
                      <a:pt x="12" y="13"/>
                      <a:pt x="11" y="13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7"/>
                      <a:pt x="8" y="18"/>
                      <a:pt x="8" y="20"/>
                    </a:cubicBezTo>
                    <a:cubicBezTo>
                      <a:pt x="8" y="22"/>
                      <a:pt x="9" y="25"/>
                      <a:pt x="10" y="27"/>
                    </a:cubicBezTo>
                    <a:cubicBezTo>
                      <a:pt x="12" y="29"/>
                      <a:pt x="15" y="30"/>
                      <a:pt x="18" y="30"/>
                    </a:cubicBezTo>
                    <a:cubicBezTo>
                      <a:pt x="19" y="30"/>
                      <a:pt x="20" y="30"/>
                      <a:pt x="22" y="30"/>
                    </a:cubicBezTo>
                    <a:cubicBezTo>
                      <a:pt x="22" y="29"/>
                      <a:pt x="23" y="29"/>
                      <a:pt x="24" y="29"/>
                    </a:cubicBezTo>
                    <a:cubicBezTo>
                      <a:pt x="25" y="28"/>
                      <a:pt x="25" y="28"/>
                      <a:pt x="26" y="27"/>
                    </a:cubicBezTo>
                    <a:cubicBezTo>
                      <a:pt x="31" y="24"/>
                      <a:pt x="32" y="17"/>
                      <a:pt x="28" y="12"/>
                    </a:cubicBezTo>
                    <a:cubicBezTo>
                      <a:pt x="27" y="10"/>
                      <a:pt x="24" y="9"/>
                      <a:pt x="2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92" name="Freeform 539"/>
              <p:cNvSpPr>
                <a:spLocks noEditPoints="1"/>
              </p:cNvSpPr>
              <p:nvPr/>
            </p:nvSpPr>
            <p:spPr bwMode="auto">
              <a:xfrm>
                <a:off x="-4867275" y="2503488"/>
                <a:ext cx="58738" cy="53975"/>
              </a:xfrm>
              <a:custGeom>
                <a:avLst/>
                <a:gdLst>
                  <a:gd name="T0" fmla="*/ 12 w 27"/>
                  <a:gd name="T1" fmla="*/ 25 h 25"/>
                  <a:gd name="T2" fmla="*/ 12 w 27"/>
                  <a:gd name="T3" fmla="*/ 24 h 25"/>
                  <a:gd name="T4" fmla="*/ 3 w 27"/>
                  <a:gd name="T5" fmla="*/ 20 h 25"/>
                  <a:gd name="T6" fmla="*/ 1 w 27"/>
                  <a:gd name="T7" fmla="*/ 11 h 25"/>
                  <a:gd name="T8" fmla="*/ 5 w 27"/>
                  <a:gd name="T9" fmla="*/ 3 h 25"/>
                  <a:gd name="T10" fmla="*/ 13 w 27"/>
                  <a:gd name="T11" fmla="*/ 0 h 25"/>
                  <a:gd name="T12" fmla="*/ 23 w 27"/>
                  <a:gd name="T13" fmla="*/ 5 h 25"/>
                  <a:gd name="T14" fmla="*/ 20 w 27"/>
                  <a:gd name="T15" fmla="*/ 22 h 25"/>
                  <a:gd name="T16" fmla="*/ 12 w 27"/>
                  <a:gd name="T17" fmla="*/ 25 h 25"/>
                  <a:gd name="T18" fmla="*/ 13 w 27"/>
                  <a:gd name="T19" fmla="*/ 8 h 25"/>
                  <a:gd name="T20" fmla="*/ 10 w 27"/>
                  <a:gd name="T21" fmla="*/ 9 h 25"/>
                  <a:gd name="T22" fmla="*/ 9 w 27"/>
                  <a:gd name="T23" fmla="*/ 12 h 25"/>
                  <a:gd name="T24" fmla="*/ 9 w 27"/>
                  <a:gd name="T25" fmla="*/ 15 h 25"/>
                  <a:gd name="T26" fmla="*/ 12 w 27"/>
                  <a:gd name="T27" fmla="*/ 16 h 25"/>
                  <a:gd name="T28" fmla="*/ 12 w 27"/>
                  <a:gd name="T29" fmla="*/ 16 h 25"/>
                  <a:gd name="T30" fmla="*/ 15 w 27"/>
                  <a:gd name="T31" fmla="*/ 15 h 25"/>
                  <a:gd name="T32" fmla="*/ 16 w 27"/>
                  <a:gd name="T33" fmla="*/ 10 h 25"/>
                  <a:gd name="T34" fmla="*/ 13 w 27"/>
                  <a:gd name="T35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" h="25">
                    <a:moveTo>
                      <a:pt x="12" y="25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8" y="24"/>
                      <a:pt x="5" y="23"/>
                      <a:pt x="3" y="20"/>
                    </a:cubicBezTo>
                    <a:cubicBezTo>
                      <a:pt x="1" y="18"/>
                      <a:pt x="0" y="15"/>
                      <a:pt x="1" y="11"/>
                    </a:cubicBezTo>
                    <a:cubicBezTo>
                      <a:pt x="1" y="8"/>
                      <a:pt x="3" y="5"/>
                      <a:pt x="5" y="3"/>
                    </a:cubicBezTo>
                    <a:cubicBezTo>
                      <a:pt x="8" y="1"/>
                      <a:pt x="10" y="0"/>
                      <a:pt x="13" y="0"/>
                    </a:cubicBezTo>
                    <a:cubicBezTo>
                      <a:pt x="17" y="0"/>
                      <a:pt x="20" y="2"/>
                      <a:pt x="23" y="5"/>
                    </a:cubicBezTo>
                    <a:cubicBezTo>
                      <a:pt x="27" y="10"/>
                      <a:pt x="26" y="18"/>
                      <a:pt x="20" y="22"/>
                    </a:cubicBezTo>
                    <a:cubicBezTo>
                      <a:pt x="18" y="24"/>
                      <a:pt x="15" y="25"/>
                      <a:pt x="12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5" y="16"/>
                      <a:pt x="15" y="15"/>
                    </a:cubicBezTo>
                    <a:cubicBezTo>
                      <a:pt x="17" y="14"/>
                      <a:pt x="18" y="11"/>
                      <a:pt x="16" y="10"/>
                    </a:cubicBezTo>
                    <a:cubicBezTo>
                      <a:pt x="16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93" name="Freeform 540"/>
              <p:cNvSpPr>
                <a:spLocks noEditPoints="1"/>
              </p:cNvSpPr>
              <p:nvPr/>
            </p:nvSpPr>
            <p:spPr bwMode="auto">
              <a:xfrm>
                <a:off x="-4838700" y="2481263"/>
                <a:ext cx="58738" cy="52388"/>
              </a:xfrm>
              <a:custGeom>
                <a:avLst/>
                <a:gdLst>
                  <a:gd name="T0" fmla="*/ 13 w 27"/>
                  <a:gd name="T1" fmla="*/ 24 h 24"/>
                  <a:gd name="T2" fmla="*/ 11 w 27"/>
                  <a:gd name="T3" fmla="*/ 24 h 24"/>
                  <a:gd name="T4" fmla="*/ 3 w 27"/>
                  <a:gd name="T5" fmla="*/ 20 h 24"/>
                  <a:gd name="T6" fmla="*/ 1 w 27"/>
                  <a:gd name="T7" fmla="*/ 10 h 24"/>
                  <a:gd name="T8" fmla="*/ 6 w 27"/>
                  <a:gd name="T9" fmla="*/ 2 h 24"/>
                  <a:gd name="T10" fmla="*/ 13 w 27"/>
                  <a:gd name="T11" fmla="*/ 0 h 24"/>
                  <a:gd name="T12" fmla="*/ 23 w 27"/>
                  <a:gd name="T13" fmla="*/ 5 h 24"/>
                  <a:gd name="T14" fmla="*/ 20 w 27"/>
                  <a:gd name="T15" fmla="*/ 22 h 24"/>
                  <a:gd name="T16" fmla="*/ 13 w 27"/>
                  <a:gd name="T17" fmla="*/ 24 h 24"/>
                  <a:gd name="T18" fmla="*/ 13 w 27"/>
                  <a:gd name="T19" fmla="*/ 8 h 24"/>
                  <a:gd name="T20" fmla="*/ 11 w 27"/>
                  <a:gd name="T21" fmla="*/ 9 h 24"/>
                  <a:gd name="T22" fmla="*/ 9 w 27"/>
                  <a:gd name="T23" fmla="*/ 12 h 24"/>
                  <a:gd name="T24" fmla="*/ 10 w 27"/>
                  <a:gd name="T25" fmla="*/ 15 h 24"/>
                  <a:gd name="T26" fmla="*/ 12 w 27"/>
                  <a:gd name="T27" fmla="*/ 16 h 24"/>
                  <a:gd name="T28" fmla="*/ 13 w 27"/>
                  <a:gd name="T29" fmla="*/ 16 h 24"/>
                  <a:gd name="T30" fmla="*/ 16 w 27"/>
                  <a:gd name="T31" fmla="*/ 15 h 24"/>
                  <a:gd name="T32" fmla="*/ 17 w 27"/>
                  <a:gd name="T33" fmla="*/ 9 h 24"/>
                  <a:gd name="T34" fmla="*/ 13 w 27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12" y="24"/>
                      <a:pt x="12" y="24"/>
                      <a:pt x="11" y="24"/>
                    </a:cubicBezTo>
                    <a:cubicBezTo>
                      <a:pt x="8" y="24"/>
                      <a:pt x="5" y="22"/>
                      <a:pt x="3" y="20"/>
                    </a:cubicBezTo>
                    <a:cubicBezTo>
                      <a:pt x="1" y="17"/>
                      <a:pt x="0" y="14"/>
                      <a:pt x="1" y="10"/>
                    </a:cubicBezTo>
                    <a:cubicBezTo>
                      <a:pt x="1" y="7"/>
                      <a:pt x="3" y="4"/>
                      <a:pt x="6" y="2"/>
                    </a:cubicBezTo>
                    <a:cubicBezTo>
                      <a:pt x="8" y="1"/>
                      <a:pt x="11" y="0"/>
                      <a:pt x="13" y="0"/>
                    </a:cubicBezTo>
                    <a:cubicBezTo>
                      <a:pt x="17" y="0"/>
                      <a:pt x="21" y="2"/>
                      <a:pt x="23" y="5"/>
                    </a:cubicBezTo>
                    <a:cubicBezTo>
                      <a:pt x="27" y="10"/>
                      <a:pt x="26" y="18"/>
                      <a:pt x="20" y="22"/>
                    </a:cubicBezTo>
                    <a:cubicBezTo>
                      <a:pt x="18" y="23"/>
                      <a:pt x="15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10" y="15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4"/>
                      <a:pt x="18" y="11"/>
                      <a:pt x="17" y="9"/>
                    </a:cubicBezTo>
                    <a:cubicBezTo>
                      <a:pt x="16" y="8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94" name="Freeform 541"/>
              <p:cNvSpPr>
                <a:spLocks noEditPoints="1"/>
              </p:cNvSpPr>
              <p:nvPr/>
            </p:nvSpPr>
            <p:spPr bwMode="auto">
              <a:xfrm>
                <a:off x="-4689475" y="2511425"/>
                <a:ext cx="52388" cy="52388"/>
              </a:xfrm>
              <a:custGeom>
                <a:avLst/>
                <a:gdLst>
                  <a:gd name="T0" fmla="*/ 13 w 25"/>
                  <a:gd name="T1" fmla="*/ 24 h 24"/>
                  <a:gd name="T2" fmla="*/ 9 w 25"/>
                  <a:gd name="T3" fmla="*/ 24 h 24"/>
                  <a:gd name="T4" fmla="*/ 2 w 25"/>
                  <a:gd name="T5" fmla="*/ 18 h 24"/>
                  <a:gd name="T6" fmla="*/ 1 w 25"/>
                  <a:gd name="T7" fmla="*/ 9 h 24"/>
                  <a:gd name="T8" fmla="*/ 7 w 25"/>
                  <a:gd name="T9" fmla="*/ 1 h 24"/>
                  <a:gd name="T10" fmla="*/ 12 w 25"/>
                  <a:gd name="T11" fmla="*/ 0 h 24"/>
                  <a:gd name="T12" fmla="*/ 22 w 25"/>
                  <a:gd name="T13" fmla="*/ 7 h 24"/>
                  <a:gd name="T14" fmla="*/ 18 w 25"/>
                  <a:gd name="T15" fmla="*/ 23 h 24"/>
                  <a:gd name="T16" fmla="*/ 13 w 25"/>
                  <a:gd name="T17" fmla="*/ 24 h 24"/>
                  <a:gd name="T18" fmla="*/ 12 w 25"/>
                  <a:gd name="T19" fmla="*/ 8 h 24"/>
                  <a:gd name="T20" fmla="*/ 10 w 25"/>
                  <a:gd name="T21" fmla="*/ 9 h 24"/>
                  <a:gd name="T22" fmla="*/ 9 w 25"/>
                  <a:gd name="T23" fmla="*/ 11 h 24"/>
                  <a:gd name="T24" fmla="*/ 9 w 25"/>
                  <a:gd name="T25" fmla="*/ 14 h 24"/>
                  <a:gd name="T26" fmla="*/ 12 w 25"/>
                  <a:gd name="T27" fmla="*/ 16 h 24"/>
                  <a:gd name="T28" fmla="*/ 14 w 25"/>
                  <a:gd name="T29" fmla="*/ 16 h 24"/>
                  <a:gd name="T30" fmla="*/ 15 w 25"/>
                  <a:gd name="T31" fmla="*/ 11 h 24"/>
                  <a:gd name="T32" fmla="*/ 12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2" y="24"/>
                      <a:pt x="10" y="24"/>
                      <a:pt x="9" y="24"/>
                    </a:cubicBezTo>
                    <a:cubicBezTo>
                      <a:pt x="6" y="23"/>
                      <a:pt x="4" y="20"/>
                      <a:pt x="2" y="18"/>
                    </a:cubicBezTo>
                    <a:cubicBezTo>
                      <a:pt x="1" y="15"/>
                      <a:pt x="0" y="12"/>
                      <a:pt x="1" y="9"/>
                    </a:cubicBezTo>
                    <a:cubicBezTo>
                      <a:pt x="2" y="6"/>
                      <a:pt x="4" y="3"/>
                      <a:pt x="7" y="1"/>
                    </a:cubicBezTo>
                    <a:cubicBezTo>
                      <a:pt x="8" y="1"/>
                      <a:pt x="10" y="0"/>
                      <a:pt x="12" y="0"/>
                    </a:cubicBezTo>
                    <a:cubicBezTo>
                      <a:pt x="16" y="0"/>
                      <a:pt x="20" y="3"/>
                      <a:pt x="22" y="7"/>
                    </a:cubicBezTo>
                    <a:cubicBezTo>
                      <a:pt x="25" y="13"/>
                      <a:pt x="23" y="20"/>
                      <a:pt x="18" y="23"/>
                    </a:cubicBezTo>
                    <a:cubicBezTo>
                      <a:pt x="16" y="24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9"/>
                    </a:cubicBezTo>
                    <a:cubicBezTo>
                      <a:pt x="9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4" y="16"/>
                    </a:cubicBezTo>
                    <a:cubicBezTo>
                      <a:pt x="16" y="15"/>
                      <a:pt x="16" y="13"/>
                      <a:pt x="15" y="11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95" name="Freeform 542"/>
              <p:cNvSpPr>
                <a:spLocks noEditPoints="1"/>
              </p:cNvSpPr>
              <p:nvPr/>
            </p:nvSpPr>
            <p:spPr bwMode="auto">
              <a:xfrm>
                <a:off x="-4662488" y="2498725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9 w 25"/>
                  <a:gd name="T3" fmla="*/ 23 h 24"/>
                  <a:gd name="T4" fmla="*/ 2 w 25"/>
                  <a:gd name="T5" fmla="*/ 17 h 24"/>
                  <a:gd name="T6" fmla="*/ 1 w 25"/>
                  <a:gd name="T7" fmla="*/ 8 h 24"/>
                  <a:gd name="T8" fmla="*/ 7 w 25"/>
                  <a:gd name="T9" fmla="*/ 1 h 24"/>
                  <a:gd name="T10" fmla="*/ 12 w 25"/>
                  <a:gd name="T11" fmla="*/ 0 h 24"/>
                  <a:gd name="T12" fmla="*/ 23 w 25"/>
                  <a:gd name="T13" fmla="*/ 7 h 24"/>
                  <a:gd name="T14" fmla="*/ 17 w 25"/>
                  <a:gd name="T15" fmla="*/ 23 h 24"/>
                  <a:gd name="T16" fmla="*/ 13 w 25"/>
                  <a:gd name="T17" fmla="*/ 24 h 24"/>
                  <a:gd name="T18" fmla="*/ 12 w 25"/>
                  <a:gd name="T19" fmla="*/ 8 h 24"/>
                  <a:gd name="T20" fmla="*/ 11 w 25"/>
                  <a:gd name="T21" fmla="*/ 8 h 24"/>
                  <a:gd name="T22" fmla="*/ 9 w 25"/>
                  <a:gd name="T23" fmla="*/ 10 h 24"/>
                  <a:gd name="T24" fmla="*/ 9 w 25"/>
                  <a:gd name="T25" fmla="*/ 13 h 24"/>
                  <a:gd name="T26" fmla="*/ 12 w 25"/>
                  <a:gd name="T27" fmla="*/ 15 h 24"/>
                  <a:gd name="T28" fmla="*/ 14 w 25"/>
                  <a:gd name="T29" fmla="*/ 15 h 24"/>
                  <a:gd name="T30" fmla="*/ 15 w 25"/>
                  <a:gd name="T31" fmla="*/ 10 h 24"/>
                  <a:gd name="T32" fmla="*/ 12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10" y="23"/>
                      <a:pt x="9" y="23"/>
                    </a:cubicBezTo>
                    <a:cubicBezTo>
                      <a:pt x="6" y="22"/>
                      <a:pt x="4" y="20"/>
                      <a:pt x="2" y="17"/>
                    </a:cubicBezTo>
                    <a:cubicBezTo>
                      <a:pt x="1" y="14"/>
                      <a:pt x="0" y="11"/>
                      <a:pt x="1" y="8"/>
                    </a:cubicBezTo>
                    <a:cubicBezTo>
                      <a:pt x="2" y="4"/>
                      <a:pt x="4" y="2"/>
                      <a:pt x="7" y="1"/>
                    </a:cubicBezTo>
                    <a:cubicBezTo>
                      <a:pt x="9" y="0"/>
                      <a:pt x="10" y="0"/>
                      <a:pt x="12" y="0"/>
                    </a:cubicBezTo>
                    <a:cubicBezTo>
                      <a:pt x="16" y="0"/>
                      <a:pt x="21" y="3"/>
                      <a:pt x="23" y="7"/>
                    </a:cubicBezTo>
                    <a:cubicBezTo>
                      <a:pt x="25" y="13"/>
                      <a:pt x="23" y="20"/>
                      <a:pt x="17" y="23"/>
                    </a:cubicBezTo>
                    <a:cubicBezTo>
                      <a:pt x="16" y="23"/>
                      <a:pt x="14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9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3" y="16"/>
                      <a:pt x="13" y="16"/>
                      <a:pt x="14" y="15"/>
                    </a:cubicBezTo>
                    <a:cubicBezTo>
                      <a:pt x="16" y="15"/>
                      <a:pt x="16" y="12"/>
                      <a:pt x="15" y="10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96" name="Freeform 543"/>
              <p:cNvSpPr>
                <a:spLocks noEditPoints="1"/>
              </p:cNvSpPr>
              <p:nvPr/>
            </p:nvSpPr>
            <p:spPr bwMode="auto">
              <a:xfrm>
                <a:off x="-4632325" y="2486025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1 w 25"/>
                  <a:gd name="T3" fmla="*/ 16 h 24"/>
                  <a:gd name="T4" fmla="*/ 1 w 25"/>
                  <a:gd name="T5" fmla="*/ 7 h 24"/>
                  <a:gd name="T6" fmla="*/ 7 w 25"/>
                  <a:gd name="T7" fmla="*/ 0 h 24"/>
                  <a:gd name="T8" fmla="*/ 11 w 25"/>
                  <a:gd name="T9" fmla="*/ 0 h 24"/>
                  <a:gd name="T10" fmla="*/ 22 w 25"/>
                  <a:gd name="T11" fmla="*/ 8 h 24"/>
                  <a:gd name="T12" fmla="*/ 16 w 25"/>
                  <a:gd name="T13" fmla="*/ 23 h 24"/>
                  <a:gd name="T14" fmla="*/ 12 w 25"/>
                  <a:gd name="T15" fmla="*/ 24 h 24"/>
                  <a:gd name="T16" fmla="*/ 11 w 25"/>
                  <a:gd name="T17" fmla="*/ 8 h 24"/>
                  <a:gd name="T18" fmla="*/ 10 w 25"/>
                  <a:gd name="T19" fmla="*/ 8 h 24"/>
                  <a:gd name="T20" fmla="*/ 9 w 25"/>
                  <a:gd name="T21" fmla="*/ 10 h 24"/>
                  <a:gd name="T22" fmla="*/ 9 w 25"/>
                  <a:gd name="T23" fmla="*/ 13 h 24"/>
                  <a:gd name="T24" fmla="*/ 12 w 25"/>
                  <a:gd name="T25" fmla="*/ 16 h 24"/>
                  <a:gd name="T26" fmla="*/ 13 w 25"/>
                  <a:gd name="T27" fmla="*/ 15 h 24"/>
                  <a:gd name="T28" fmla="*/ 15 w 25"/>
                  <a:gd name="T29" fmla="*/ 10 h 24"/>
                  <a:gd name="T30" fmla="*/ 11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8" y="24"/>
                      <a:pt x="3" y="21"/>
                      <a:pt x="1" y="16"/>
                    </a:cubicBezTo>
                    <a:cubicBezTo>
                      <a:pt x="0" y="13"/>
                      <a:pt x="0" y="10"/>
                      <a:pt x="1" y="7"/>
                    </a:cubicBezTo>
                    <a:cubicBezTo>
                      <a:pt x="2" y="4"/>
                      <a:pt x="4" y="2"/>
                      <a:pt x="7" y="0"/>
                    </a:cubicBezTo>
                    <a:cubicBezTo>
                      <a:pt x="8" y="0"/>
                      <a:pt x="10" y="0"/>
                      <a:pt x="11" y="0"/>
                    </a:cubicBezTo>
                    <a:cubicBezTo>
                      <a:pt x="16" y="0"/>
                      <a:pt x="20" y="3"/>
                      <a:pt x="22" y="8"/>
                    </a:cubicBezTo>
                    <a:cubicBezTo>
                      <a:pt x="25" y="14"/>
                      <a:pt x="22" y="21"/>
                      <a:pt x="16" y="23"/>
                    </a:cubicBezTo>
                    <a:cubicBezTo>
                      <a:pt x="15" y="23"/>
                      <a:pt x="14" y="24"/>
                      <a:pt x="12" y="24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0" y="8"/>
                      <a:pt x="10" y="8"/>
                    </a:cubicBezTo>
                    <a:cubicBezTo>
                      <a:pt x="9" y="8"/>
                      <a:pt x="9" y="9"/>
                      <a:pt x="9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9" y="15"/>
                      <a:pt x="11" y="16"/>
                      <a:pt x="12" y="16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5" y="15"/>
                      <a:pt x="15" y="13"/>
                      <a:pt x="15" y="10"/>
                    </a:cubicBezTo>
                    <a:cubicBezTo>
                      <a:pt x="14" y="9"/>
                      <a:pt x="13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97" name="Freeform 544"/>
              <p:cNvSpPr>
                <a:spLocks noEditPoints="1"/>
              </p:cNvSpPr>
              <p:nvPr/>
            </p:nvSpPr>
            <p:spPr bwMode="auto">
              <a:xfrm>
                <a:off x="-4603750" y="2473325"/>
                <a:ext cx="50800" cy="50800"/>
              </a:xfrm>
              <a:custGeom>
                <a:avLst/>
                <a:gdLst>
                  <a:gd name="T0" fmla="*/ 13 w 24"/>
                  <a:gd name="T1" fmla="*/ 24 h 24"/>
                  <a:gd name="T2" fmla="*/ 2 w 24"/>
                  <a:gd name="T3" fmla="*/ 17 h 24"/>
                  <a:gd name="T4" fmla="*/ 2 w 24"/>
                  <a:gd name="T5" fmla="*/ 7 h 24"/>
                  <a:gd name="T6" fmla="*/ 8 w 24"/>
                  <a:gd name="T7" fmla="*/ 1 h 24"/>
                  <a:gd name="T8" fmla="*/ 8 w 24"/>
                  <a:gd name="T9" fmla="*/ 1 h 24"/>
                  <a:gd name="T10" fmla="*/ 12 w 24"/>
                  <a:gd name="T11" fmla="*/ 0 h 24"/>
                  <a:gd name="T12" fmla="*/ 23 w 24"/>
                  <a:gd name="T13" fmla="*/ 9 h 24"/>
                  <a:gd name="T14" fmla="*/ 23 w 24"/>
                  <a:gd name="T15" fmla="*/ 18 h 24"/>
                  <a:gd name="T16" fmla="*/ 16 w 24"/>
                  <a:gd name="T17" fmla="*/ 24 h 24"/>
                  <a:gd name="T18" fmla="*/ 13 w 24"/>
                  <a:gd name="T19" fmla="*/ 24 h 24"/>
                  <a:gd name="T20" fmla="*/ 11 w 24"/>
                  <a:gd name="T21" fmla="*/ 9 h 24"/>
                  <a:gd name="T22" fmla="*/ 9 w 24"/>
                  <a:gd name="T23" fmla="*/ 10 h 24"/>
                  <a:gd name="T24" fmla="*/ 9 w 24"/>
                  <a:gd name="T25" fmla="*/ 14 h 24"/>
                  <a:gd name="T26" fmla="*/ 13 w 24"/>
                  <a:gd name="T27" fmla="*/ 16 h 24"/>
                  <a:gd name="T28" fmla="*/ 13 w 24"/>
                  <a:gd name="T29" fmla="*/ 16 h 24"/>
                  <a:gd name="T30" fmla="*/ 14 w 24"/>
                  <a:gd name="T31" fmla="*/ 16 h 24"/>
                  <a:gd name="T32" fmla="*/ 15 w 24"/>
                  <a:gd name="T33" fmla="*/ 15 h 24"/>
                  <a:gd name="T34" fmla="*/ 15 w 24"/>
                  <a:gd name="T35" fmla="*/ 11 h 24"/>
                  <a:gd name="T36" fmla="*/ 11 w 24"/>
                  <a:gd name="T3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3" y="24"/>
                    </a:moveTo>
                    <a:cubicBezTo>
                      <a:pt x="8" y="24"/>
                      <a:pt x="4" y="21"/>
                      <a:pt x="2" y="17"/>
                    </a:cubicBezTo>
                    <a:cubicBezTo>
                      <a:pt x="0" y="13"/>
                      <a:pt x="0" y="10"/>
                      <a:pt x="2" y="7"/>
                    </a:cubicBezTo>
                    <a:cubicBezTo>
                      <a:pt x="3" y="4"/>
                      <a:pt x="5" y="2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9" y="1"/>
                      <a:pt x="10" y="0"/>
                      <a:pt x="12" y="0"/>
                    </a:cubicBezTo>
                    <a:cubicBezTo>
                      <a:pt x="17" y="0"/>
                      <a:pt x="21" y="4"/>
                      <a:pt x="23" y="9"/>
                    </a:cubicBezTo>
                    <a:cubicBezTo>
                      <a:pt x="24" y="12"/>
                      <a:pt x="24" y="15"/>
                      <a:pt x="23" y="18"/>
                    </a:cubicBezTo>
                    <a:cubicBezTo>
                      <a:pt x="21" y="21"/>
                      <a:pt x="19" y="23"/>
                      <a:pt x="16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1" y="9"/>
                    </a:moveTo>
                    <a:cubicBezTo>
                      <a:pt x="10" y="9"/>
                      <a:pt x="9" y="10"/>
                      <a:pt x="9" y="10"/>
                    </a:cubicBezTo>
                    <a:cubicBezTo>
                      <a:pt x="9" y="11"/>
                      <a:pt x="9" y="12"/>
                      <a:pt x="9" y="14"/>
                    </a:cubicBezTo>
                    <a:cubicBezTo>
                      <a:pt x="10" y="15"/>
                      <a:pt x="12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5"/>
                      <a:pt x="15" y="15"/>
                    </a:cubicBezTo>
                    <a:cubicBezTo>
                      <a:pt x="16" y="14"/>
                      <a:pt x="16" y="12"/>
                      <a:pt x="15" y="11"/>
                    </a:cubicBezTo>
                    <a:cubicBezTo>
                      <a:pt x="15" y="9"/>
                      <a:pt x="13" y="8"/>
                      <a:pt x="1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98" name="Freeform 545"/>
              <p:cNvSpPr>
                <a:spLocks noEditPoints="1"/>
              </p:cNvSpPr>
              <p:nvPr/>
            </p:nvSpPr>
            <p:spPr bwMode="auto">
              <a:xfrm>
                <a:off x="-4573588" y="2463800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1 w 25"/>
                  <a:gd name="T3" fmla="*/ 15 h 24"/>
                  <a:gd name="T4" fmla="*/ 2 w 25"/>
                  <a:gd name="T5" fmla="*/ 6 h 24"/>
                  <a:gd name="T6" fmla="*/ 8 w 25"/>
                  <a:gd name="T7" fmla="*/ 0 h 24"/>
                  <a:gd name="T8" fmla="*/ 12 w 25"/>
                  <a:gd name="T9" fmla="*/ 0 h 24"/>
                  <a:gd name="T10" fmla="*/ 23 w 25"/>
                  <a:gd name="T11" fmla="*/ 9 h 24"/>
                  <a:gd name="T12" fmla="*/ 16 w 25"/>
                  <a:gd name="T13" fmla="*/ 23 h 24"/>
                  <a:gd name="T14" fmla="*/ 12 w 25"/>
                  <a:gd name="T15" fmla="*/ 24 h 24"/>
                  <a:gd name="T16" fmla="*/ 12 w 25"/>
                  <a:gd name="T17" fmla="*/ 8 h 24"/>
                  <a:gd name="T18" fmla="*/ 11 w 25"/>
                  <a:gd name="T19" fmla="*/ 8 h 24"/>
                  <a:gd name="T20" fmla="*/ 9 w 25"/>
                  <a:gd name="T21" fmla="*/ 9 h 24"/>
                  <a:gd name="T22" fmla="*/ 9 w 25"/>
                  <a:gd name="T23" fmla="*/ 13 h 24"/>
                  <a:gd name="T24" fmla="*/ 12 w 25"/>
                  <a:gd name="T25" fmla="*/ 16 h 24"/>
                  <a:gd name="T26" fmla="*/ 13 w 25"/>
                  <a:gd name="T27" fmla="*/ 16 h 24"/>
                  <a:gd name="T28" fmla="*/ 15 w 25"/>
                  <a:gd name="T29" fmla="*/ 11 h 24"/>
                  <a:gd name="T30" fmla="*/ 12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7" y="24"/>
                      <a:pt x="3" y="20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3" y="3"/>
                      <a:pt x="5" y="1"/>
                      <a:pt x="8" y="0"/>
                    </a:cubicBezTo>
                    <a:cubicBezTo>
                      <a:pt x="9" y="0"/>
                      <a:pt x="10" y="0"/>
                      <a:pt x="12" y="0"/>
                    </a:cubicBezTo>
                    <a:cubicBezTo>
                      <a:pt x="17" y="0"/>
                      <a:pt x="21" y="3"/>
                      <a:pt x="23" y="9"/>
                    </a:cubicBezTo>
                    <a:cubicBezTo>
                      <a:pt x="25" y="15"/>
                      <a:pt x="22" y="21"/>
                      <a:pt x="16" y="23"/>
                    </a:cubicBezTo>
                    <a:cubicBezTo>
                      <a:pt x="15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9" y="9"/>
                      <a:pt x="9" y="9"/>
                    </a:cubicBezTo>
                    <a:cubicBezTo>
                      <a:pt x="9" y="10"/>
                      <a:pt x="9" y="12"/>
                      <a:pt x="9" y="13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5" y="15"/>
                      <a:pt x="16" y="13"/>
                      <a:pt x="15" y="11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399" name="Freeform 546"/>
              <p:cNvSpPr>
                <a:spLocks noEditPoints="1"/>
              </p:cNvSpPr>
              <p:nvPr/>
            </p:nvSpPr>
            <p:spPr bwMode="auto">
              <a:xfrm>
                <a:off x="-4543425" y="2455863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1 w 24"/>
                  <a:gd name="T3" fmla="*/ 15 h 24"/>
                  <a:gd name="T4" fmla="*/ 2 w 24"/>
                  <a:gd name="T5" fmla="*/ 5 h 24"/>
                  <a:gd name="T6" fmla="*/ 9 w 24"/>
                  <a:gd name="T7" fmla="*/ 0 h 24"/>
                  <a:gd name="T8" fmla="*/ 12 w 24"/>
                  <a:gd name="T9" fmla="*/ 0 h 24"/>
                  <a:gd name="T10" fmla="*/ 18 w 24"/>
                  <a:gd name="T11" fmla="*/ 1 h 24"/>
                  <a:gd name="T12" fmla="*/ 23 w 24"/>
                  <a:gd name="T13" fmla="*/ 9 h 24"/>
                  <a:gd name="T14" fmla="*/ 22 w 24"/>
                  <a:gd name="T15" fmla="*/ 18 h 24"/>
                  <a:gd name="T16" fmla="*/ 15 w 24"/>
                  <a:gd name="T17" fmla="*/ 23 h 24"/>
                  <a:gd name="T18" fmla="*/ 12 w 24"/>
                  <a:gd name="T19" fmla="*/ 24 h 24"/>
                  <a:gd name="T20" fmla="*/ 12 w 24"/>
                  <a:gd name="T21" fmla="*/ 8 h 24"/>
                  <a:gd name="T22" fmla="*/ 11 w 24"/>
                  <a:gd name="T23" fmla="*/ 8 h 24"/>
                  <a:gd name="T24" fmla="*/ 9 w 24"/>
                  <a:gd name="T25" fmla="*/ 9 h 24"/>
                  <a:gd name="T26" fmla="*/ 9 w 24"/>
                  <a:gd name="T27" fmla="*/ 13 h 24"/>
                  <a:gd name="T28" fmla="*/ 12 w 24"/>
                  <a:gd name="T29" fmla="*/ 16 h 24"/>
                  <a:gd name="T30" fmla="*/ 13 w 24"/>
                  <a:gd name="T31" fmla="*/ 16 h 24"/>
                  <a:gd name="T32" fmla="*/ 15 w 24"/>
                  <a:gd name="T33" fmla="*/ 14 h 24"/>
                  <a:gd name="T34" fmla="*/ 15 w 24"/>
                  <a:gd name="T35" fmla="*/ 11 h 24"/>
                  <a:gd name="T36" fmla="*/ 13 w 24"/>
                  <a:gd name="T37" fmla="*/ 8 h 24"/>
                  <a:gd name="T38" fmla="*/ 12 w 24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7" y="24"/>
                      <a:pt x="3" y="20"/>
                      <a:pt x="1" y="15"/>
                    </a:cubicBezTo>
                    <a:cubicBezTo>
                      <a:pt x="0" y="12"/>
                      <a:pt x="1" y="8"/>
                      <a:pt x="2" y="5"/>
                    </a:cubicBezTo>
                    <a:cubicBezTo>
                      <a:pt x="4" y="3"/>
                      <a:pt x="6" y="1"/>
                      <a:pt x="9" y="0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4" y="0"/>
                      <a:pt x="16" y="0"/>
                      <a:pt x="18" y="1"/>
                    </a:cubicBezTo>
                    <a:cubicBezTo>
                      <a:pt x="20" y="3"/>
                      <a:pt x="22" y="6"/>
                      <a:pt x="23" y="9"/>
                    </a:cubicBezTo>
                    <a:cubicBezTo>
                      <a:pt x="24" y="12"/>
                      <a:pt x="23" y="15"/>
                      <a:pt x="22" y="18"/>
                    </a:cubicBezTo>
                    <a:cubicBezTo>
                      <a:pt x="21" y="20"/>
                      <a:pt x="18" y="22"/>
                      <a:pt x="15" y="23"/>
                    </a:cubicBezTo>
                    <a:cubicBezTo>
                      <a:pt x="14" y="24"/>
                      <a:pt x="13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9" y="9"/>
                      <a:pt x="9" y="9"/>
                    </a:cubicBezTo>
                    <a:cubicBezTo>
                      <a:pt x="9" y="10"/>
                      <a:pt x="9" y="11"/>
                      <a:pt x="9" y="13"/>
                    </a:cubicBezTo>
                    <a:cubicBezTo>
                      <a:pt x="9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5"/>
                      <a:pt x="14" y="15"/>
                      <a:pt x="15" y="14"/>
                    </a:cubicBezTo>
                    <a:cubicBezTo>
                      <a:pt x="15" y="13"/>
                      <a:pt x="15" y="12"/>
                      <a:pt x="15" y="11"/>
                    </a:cubicBezTo>
                    <a:cubicBezTo>
                      <a:pt x="15" y="10"/>
                      <a:pt x="14" y="9"/>
                      <a:pt x="13" y="8"/>
                    </a:cubicBezTo>
                    <a:cubicBezTo>
                      <a:pt x="13" y="8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00" name="Freeform 547"/>
              <p:cNvSpPr>
                <a:spLocks noEditPoints="1"/>
              </p:cNvSpPr>
              <p:nvPr/>
            </p:nvSpPr>
            <p:spPr bwMode="auto">
              <a:xfrm>
                <a:off x="-4697413" y="2478088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2 w 25"/>
                  <a:gd name="T3" fmla="*/ 17 h 24"/>
                  <a:gd name="T4" fmla="*/ 1 w 25"/>
                  <a:gd name="T5" fmla="*/ 8 h 24"/>
                  <a:gd name="T6" fmla="*/ 6 w 25"/>
                  <a:gd name="T7" fmla="*/ 1 h 24"/>
                  <a:gd name="T8" fmla="*/ 12 w 25"/>
                  <a:gd name="T9" fmla="*/ 0 h 24"/>
                  <a:gd name="T10" fmla="*/ 22 w 25"/>
                  <a:gd name="T11" fmla="*/ 7 h 24"/>
                  <a:gd name="T12" fmla="*/ 17 w 25"/>
                  <a:gd name="T13" fmla="*/ 23 h 24"/>
                  <a:gd name="T14" fmla="*/ 12 w 25"/>
                  <a:gd name="T15" fmla="*/ 24 h 24"/>
                  <a:gd name="T16" fmla="*/ 12 w 25"/>
                  <a:gd name="T17" fmla="*/ 8 h 24"/>
                  <a:gd name="T18" fmla="*/ 10 w 25"/>
                  <a:gd name="T19" fmla="*/ 8 h 24"/>
                  <a:gd name="T20" fmla="*/ 8 w 25"/>
                  <a:gd name="T21" fmla="*/ 10 h 24"/>
                  <a:gd name="T22" fmla="*/ 9 w 25"/>
                  <a:gd name="T23" fmla="*/ 13 h 24"/>
                  <a:gd name="T24" fmla="*/ 14 w 25"/>
                  <a:gd name="T25" fmla="*/ 15 h 24"/>
                  <a:gd name="T26" fmla="*/ 15 w 25"/>
                  <a:gd name="T27" fmla="*/ 10 h 24"/>
                  <a:gd name="T28" fmla="*/ 12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8" y="24"/>
                      <a:pt x="4" y="21"/>
                      <a:pt x="2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1" y="5"/>
                      <a:pt x="4" y="2"/>
                      <a:pt x="6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6" y="0"/>
                      <a:pt x="20" y="2"/>
                      <a:pt x="22" y="7"/>
                    </a:cubicBezTo>
                    <a:cubicBezTo>
                      <a:pt x="25" y="13"/>
                      <a:pt x="23" y="20"/>
                      <a:pt x="17" y="23"/>
                    </a:cubicBezTo>
                    <a:cubicBezTo>
                      <a:pt x="16" y="23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8"/>
                    </a:cubicBezTo>
                    <a:cubicBezTo>
                      <a:pt x="9" y="9"/>
                      <a:pt x="9" y="9"/>
                      <a:pt x="8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10" y="15"/>
                      <a:pt x="12" y="16"/>
                      <a:pt x="14" y="15"/>
                    </a:cubicBezTo>
                    <a:cubicBezTo>
                      <a:pt x="15" y="15"/>
                      <a:pt x="16" y="12"/>
                      <a:pt x="15" y="10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01" name="Freeform 548"/>
              <p:cNvSpPr>
                <a:spLocks noEditPoints="1"/>
              </p:cNvSpPr>
              <p:nvPr/>
            </p:nvSpPr>
            <p:spPr bwMode="auto">
              <a:xfrm>
                <a:off x="-4668838" y="2462213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2 w 26"/>
                  <a:gd name="T3" fmla="*/ 17 h 24"/>
                  <a:gd name="T4" fmla="*/ 2 w 26"/>
                  <a:gd name="T5" fmla="*/ 8 h 24"/>
                  <a:gd name="T6" fmla="*/ 8 w 26"/>
                  <a:gd name="T7" fmla="*/ 1 h 24"/>
                  <a:gd name="T8" fmla="*/ 12 w 26"/>
                  <a:gd name="T9" fmla="*/ 0 h 24"/>
                  <a:gd name="T10" fmla="*/ 23 w 26"/>
                  <a:gd name="T11" fmla="*/ 7 h 24"/>
                  <a:gd name="T12" fmla="*/ 18 w 26"/>
                  <a:gd name="T13" fmla="*/ 23 h 24"/>
                  <a:gd name="T14" fmla="*/ 13 w 26"/>
                  <a:gd name="T15" fmla="*/ 24 h 24"/>
                  <a:gd name="T16" fmla="*/ 12 w 26"/>
                  <a:gd name="T17" fmla="*/ 8 h 24"/>
                  <a:gd name="T18" fmla="*/ 11 w 26"/>
                  <a:gd name="T19" fmla="*/ 8 h 24"/>
                  <a:gd name="T20" fmla="*/ 9 w 26"/>
                  <a:gd name="T21" fmla="*/ 10 h 24"/>
                  <a:gd name="T22" fmla="*/ 9 w 26"/>
                  <a:gd name="T23" fmla="*/ 13 h 24"/>
                  <a:gd name="T24" fmla="*/ 14 w 26"/>
                  <a:gd name="T25" fmla="*/ 16 h 24"/>
                  <a:gd name="T26" fmla="*/ 16 w 26"/>
                  <a:gd name="T27" fmla="*/ 10 h 24"/>
                  <a:gd name="T28" fmla="*/ 12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9" y="24"/>
                      <a:pt x="4" y="21"/>
                      <a:pt x="2" y="17"/>
                    </a:cubicBezTo>
                    <a:cubicBezTo>
                      <a:pt x="1" y="14"/>
                      <a:pt x="0" y="11"/>
                      <a:pt x="2" y="8"/>
                    </a:cubicBezTo>
                    <a:cubicBezTo>
                      <a:pt x="3" y="5"/>
                      <a:pt x="5" y="2"/>
                      <a:pt x="8" y="1"/>
                    </a:cubicBezTo>
                    <a:cubicBezTo>
                      <a:pt x="9" y="0"/>
                      <a:pt x="11" y="0"/>
                      <a:pt x="12" y="0"/>
                    </a:cubicBezTo>
                    <a:cubicBezTo>
                      <a:pt x="17" y="0"/>
                      <a:pt x="22" y="3"/>
                      <a:pt x="23" y="7"/>
                    </a:cubicBezTo>
                    <a:cubicBezTo>
                      <a:pt x="26" y="13"/>
                      <a:pt x="23" y="21"/>
                      <a:pt x="18" y="23"/>
                    </a:cubicBezTo>
                    <a:cubicBezTo>
                      <a:pt x="16" y="24"/>
                      <a:pt x="15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10" y="15"/>
                      <a:pt x="13" y="17"/>
                      <a:pt x="14" y="16"/>
                    </a:cubicBezTo>
                    <a:cubicBezTo>
                      <a:pt x="16" y="15"/>
                      <a:pt x="17" y="13"/>
                      <a:pt x="16" y="10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02" name="Freeform 549"/>
              <p:cNvSpPr>
                <a:spLocks noEditPoints="1"/>
              </p:cNvSpPr>
              <p:nvPr/>
            </p:nvSpPr>
            <p:spPr bwMode="auto">
              <a:xfrm>
                <a:off x="-4637088" y="2449513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7 w 25"/>
                  <a:gd name="T3" fmla="*/ 23 h 24"/>
                  <a:gd name="T4" fmla="*/ 1 w 25"/>
                  <a:gd name="T5" fmla="*/ 17 h 24"/>
                  <a:gd name="T6" fmla="*/ 1 w 25"/>
                  <a:gd name="T7" fmla="*/ 7 h 24"/>
                  <a:gd name="T8" fmla="*/ 7 w 25"/>
                  <a:gd name="T9" fmla="*/ 1 h 24"/>
                  <a:gd name="T10" fmla="*/ 12 w 25"/>
                  <a:gd name="T11" fmla="*/ 0 h 24"/>
                  <a:gd name="T12" fmla="*/ 23 w 25"/>
                  <a:gd name="T13" fmla="*/ 8 h 24"/>
                  <a:gd name="T14" fmla="*/ 16 w 25"/>
                  <a:gd name="T15" fmla="*/ 23 h 24"/>
                  <a:gd name="T16" fmla="*/ 12 w 25"/>
                  <a:gd name="T17" fmla="*/ 24 h 24"/>
                  <a:gd name="T18" fmla="*/ 12 w 25"/>
                  <a:gd name="T19" fmla="*/ 8 h 24"/>
                  <a:gd name="T20" fmla="*/ 10 w 25"/>
                  <a:gd name="T21" fmla="*/ 8 h 24"/>
                  <a:gd name="T22" fmla="*/ 8 w 25"/>
                  <a:gd name="T23" fmla="*/ 10 h 24"/>
                  <a:gd name="T24" fmla="*/ 8 w 25"/>
                  <a:gd name="T25" fmla="*/ 13 h 24"/>
                  <a:gd name="T26" fmla="*/ 11 w 25"/>
                  <a:gd name="T27" fmla="*/ 16 h 24"/>
                  <a:gd name="T28" fmla="*/ 13 w 25"/>
                  <a:gd name="T29" fmla="*/ 16 h 24"/>
                  <a:gd name="T30" fmla="*/ 15 w 25"/>
                  <a:gd name="T31" fmla="*/ 11 h 24"/>
                  <a:gd name="T32" fmla="*/ 12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9" y="24"/>
                      <a:pt x="7" y="23"/>
                    </a:cubicBezTo>
                    <a:cubicBezTo>
                      <a:pt x="4" y="22"/>
                      <a:pt x="2" y="19"/>
                      <a:pt x="1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2" y="4"/>
                      <a:pt x="4" y="2"/>
                      <a:pt x="7" y="1"/>
                    </a:cubicBezTo>
                    <a:cubicBezTo>
                      <a:pt x="9" y="0"/>
                      <a:pt x="10" y="0"/>
                      <a:pt x="12" y="0"/>
                    </a:cubicBezTo>
                    <a:cubicBezTo>
                      <a:pt x="16" y="0"/>
                      <a:pt x="21" y="3"/>
                      <a:pt x="23" y="8"/>
                    </a:cubicBezTo>
                    <a:cubicBezTo>
                      <a:pt x="25" y="14"/>
                      <a:pt x="22" y="21"/>
                      <a:pt x="16" y="23"/>
                    </a:cubicBezTo>
                    <a:cubicBezTo>
                      <a:pt x="15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8"/>
                    </a:cubicBezTo>
                    <a:cubicBezTo>
                      <a:pt x="9" y="9"/>
                      <a:pt x="9" y="9"/>
                      <a:pt x="8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10" y="15"/>
                      <a:pt x="11" y="16"/>
                    </a:cubicBezTo>
                    <a:cubicBezTo>
                      <a:pt x="12" y="16"/>
                      <a:pt x="13" y="16"/>
                      <a:pt x="13" y="16"/>
                    </a:cubicBezTo>
                    <a:cubicBezTo>
                      <a:pt x="15" y="15"/>
                      <a:pt x="16" y="13"/>
                      <a:pt x="15" y="11"/>
                    </a:cubicBezTo>
                    <a:cubicBezTo>
                      <a:pt x="15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03" name="Freeform 550"/>
              <p:cNvSpPr>
                <a:spLocks noEditPoints="1"/>
              </p:cNvSpPr>
              <p:nvPr/>
            </p:nvSpPr>
            <p:spPr bwMode="auto">
              <a:xfrm>
                <a:off x="-4606925" y="2438400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7 w 25"/>
                  <a:gd name="T3" fmla="*/ 22 h 24"/>
                  <a:gd name="T4" fmla="*/ 1 w 25"/>
                  <a:gd name="T5" fmla="*/ 16 h 24"/>
                  <a:gd name="T6" fmla="*/ 1 w 25"/>
                  <a:gd name="T7" fmla="*/ 6 h 24"/>
                  <a:gd name="T8" fmla="*/ 8 w 25"/>
                  <a:gd name="T9" fmla="*/ 0 h 24"/>
                  <a:gd name="T10" fmla="*/ 12 w 25"/>
                  <a:gd name="T11" fmla="*/ 0 h 24"/>
                  <a:gd name="T12" fmla="*/ 23 w 25"/>
                  <a:gd name="T13" fmla="*/ 8 h 24"/>
                  <a:gd name="T14" fmla="*/ 16 w 25"/>
                  <a:gd name="T15" fmla="*/ 23 h 24"/>
                  <a:gd name="T16" fmla="*/ 13 w 25"/>
                  <a:gd name="T17" fmla="*/ 24 h 24"/>
                  <a:gd name="T18" fmla="*/ 12 w 25"/>
                  <a:gd name="T19" fmla="*/ 8 h 24"/>
                  <a:gd name="T20" fmla="*/ 11 w 25"/>
                  <a:gd name="T21" fmla="*/ 8 h 24"/>
                  <a:gd name="T22" fmla="*/ 9 w 25"/>
                  <a:gd name="T23" fmla="*/ 10 h 24"/>
                  <a:gd name="T24" fmla="*/ 9 w 25"/>
                  <a:gd name="T25" fmla="*/ 13 h 24"/>
                  <a:gd name="T26" fmla="*/ 11 w 25"/>
                  <a:gd name="T27" fmla="*/ 15 h 24"/>
                  <a:gd name="T28" fmla="*/ 13 w 25"/>
                  <a:gd name="T29" fmla="*/ 15 h 24"/>
                  <a:gd name="T30" fmla="*/ 16 w 25"/>
                  <a:gd name="T31" fmla="*/ 10 h 24"/>
                  <a:gd name="T32" fmla="*/ 12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1" y="24"/>
                      <a:pt x="9" y="23"/>
                      <a:pt x="7" y="22"/>
                    </a:cubicBezTo>
                    <a:cubicBezTo>
                      <a:pt x="4" y="21"/>
                      <a:pt x="2" y="19"/>
                      <a:pt x="1" y="16"/>
                    </a:cubicBezTo>
                    <a:cubicBezTo>
                      <a:pt x="0" y="13"/>
                      <a:pt x="0" y="9"/>
                      <a:pt x="1" y="6"/>
                    </a:cubicBezTo>
                    <a:cubicBezTo>
                      <a:pt x="3" y="3"/>
                      <a:pt x="5" y="1"/>
                      <a:pt x="8" y="0"/>
                    </a:cubicBezTo>
                    <a:cubicBezTo>
                      <a:pt x="9" y="0"/>
                      <a:pt x="11" y="0"/>
                      <a:pt x="12" y="0"/>
                    </a:cubicBezTo>
                    <a:cubicBezTo>
                      <a:pt x="17" y="0"/>
                      <a:pt x="22" y="3"/>
                      <a:pt x="23" y="8"/>
                    </a:cubicBezTo>
                    <a:cubicBezTo>
                      <a:pt x="25" y="14"/>
                      <a:pt x="22" y="21"/>
                      <a:pt x="16" y="23"/>
                    </a:cubicBezTo>
                    <a:cubicBezTo>
                      <a:pt x="15" y="23"/>
                      <a:pt x="14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9" y="9"/>
                      <a:pt x="9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9" y="14"/>
                      <a:pt x="10" y="15"/>
                      <a:pt x="11" y="15"/>
                    </a:cubicBezTo>
                    <a:cubicBezTo>
                      <a:pt x="12" y="16"/>
                      <a:pt x="13" y="16"/>
                      <a:pt x="13" y="15"/>
                    </a:cubicBezTo>
                    <a:cubicBezTo>
                      <a:pt x="15" y="15"/>
                      <a:pt x="16" y="13"/>
                      <a:pt x="16" y="10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04" name="Freeform 551"/>
              <p:cNvSpPr>
                <a:spLocks noEditPoints="1"/>
              </p:cNvSpPr>
              <p:nvPr/>
            </p:nvSpPr>
            <p:spPr bwMode="auto">
              <a:xfrm>
                <a:off x="-4576763" y="2427288"/>
                <a:ext cx="57150" cy="52388"/>
              </a:xfrm>
              <a:custGeom>
                <a:avLst/>
                <a:gdLst>
                  <a:gd name="T0" fmla="*/ 13 w 26"/>
                  <a:gd name="T1" fmla="*/ 24 h 24"/>
                  <a:gd name="T2" fmla="*/ 2 w 26"/>
                  <a:gd name="T3" fmla="*/ 15 h 24"/>
                  <a:gd name="T4" fmla="*/ 2 w 26"/>
                  <a:gd name="T5" fmla="*/ 6 h 24"/>
                  <a:gd name="T6" fmla="*/ 9 w 26"/>
                  <a:gd name="T7" fmla="*/ 0 h 24"/>
                  <a:gd name="T8" fmla="*/ 12 w 26"/>
                  <a:gd name="T9" fmla="*/ 0 h 24"/>
                  <a:gd name="T10" fmla="*/ 24 w 26"/>
                  <a:gd name="T11" fmla="*/ 9 h 24"/>
                  <a:gd name="T12" fmla="*/ 16 w 26"/>
                  <a:gd name="T13" fmla="*/ 24 h 24"/>
                  <a:gd name="T14" fmla="*/ 13 w 26"/>
                  <a:gd name="T15" fmla="*/ 24 h 24"/>
                  <a:gd name="T16" fmla="*/ 12 w 26"/>
                  <a:gd name="T17" fmla="*/ 8 h 24"/>
                  <a:gd name="T18" fmla="*/ 11 w 26"/>
                  <a:gd name="T19" fmla="*/ 8 h 24"/>
                  <a:gd name="T20" fmla="*/ 9 w 26"/>
                  <a:gd name="T21" fmla="*/ 10 h 24"/>
                  <a:gd name="T22" fmla="*/ 9 w 26"/>
                  <a:gd name="T23" fmla="*/ 13 h 24"/>
                  <a:gd name="T24" fmla="*/ 14 w 26"/>
                  <a:gd name="T25" fmla="*/ 16 h 24"/>
                  <a:gd name="T26" fmla="*/ 16 w 26"/>
                  <a:gd name="T27" fmla="*/ 11 h 24"/>
                  <a:gd name="T28" fmla="*/ 12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8" y="24"/>
                      <a:pt x="3" y="21"/>
                      <a:pt x="2" y="15"/>
                    </a:cubicBezTo>
                    <a:cubicBezTo>
                      <a:pt x="0" y="12"/>
                      <a:pt x="1" y="9"/>
                      <a:pt x="2" y="6"/>
                    </a:cubicBezTo>
                    <a:cubicBezTo>
                      <a:pt x="4" y="3"/>
                      <a:pt x="6" y="1"/>
                      <a:pt x="9" y="0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8" y="0"/>
                      <a:pt x="23" y="3"/>
                      <a:pt x="24" y="9"/>
                    </a:cubicBezTo>
                    <a:cubicBezTo>
                      <a:pt x="26" y="15"/>
                      <a:pt x="22" y="22"/>
                      <a:pt x="16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10" y="9"/>
                      <a:pt x="9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10" y="15"/>
                      <a:pt x="12" y="16"/>
                      <a:pt x="14" y="16"/>
                    </a:cubicBezTo>
                    <a:cubicBezTo>
                      <a:pt x="16" y="15"/>
                      <a:pt x="17" y="13"/>
                      <a:pt x="16" y="11"/>
                    </a:cubicBezTo>
                    <a:cubicBezTo>
                      <a:pt x="16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05" name="Freeform 552"/>
              <p:cNvSpPr>
                <a:spLocks noEditPoints="1"/>
              </p:cNvSpPr>
              <p:nvPr/>
            </p:nvSpPr>
            <p:spPr bwMode="auto">
              <a:xfrm>
                <a:off x="-4699000" y="2438400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2 w 26"/>
                  <a:gd name="T3" fmla="*/ 17 h 24"/>
                  <a:gd name="T4" fmla="*/ 1 w 26"/>
                  <a:gd name="T5" fmla="*/ 8 h 24"/>
                  <a:gd name="T6" fmla="*/ 7 w 26"/>
                  <a:gd name="T7" fmla="*/ 1 h 24"/>
                  <a:gd name="T8" fmla="*/ 13 w 26"/>
                  <a:gd name="T9" fmla="*/ 0 h 24"/>
                  <a:gd name="T10" fmla="*/ 24 w 26"/>
                  <a:gd name="T11" fmla="*/ 7 h 24"/>
                  <a:gd name="T12" fmla="*/ 18 w 26"/>
                  <a:gd name="T13" fmla="*/ 23 h 24"/>
                  <a:gd name="T14" fmla="*/ 13 w 26"/>
                  <a:gd name="T15" fmla="*/ 24 h 24"/>
                  <a:gd name="T16" fmla="*/ 13 w 26"/>
                  <a:gd name="T17" fmla="*/ 8 h 24"/>
                  <a:gd name="T18" fmla="*/ 11 w 26"/>
                  <a:gd name="T19" fmla="*/ 8 h 24"/>
                  <a:gd name="T20" fmla="*/ 9 w 26"/>
                  <a:gd name="T21" fmla="*/ 10 h 24"/>
                  <a:gd name="T22" fmla="*/ 9 w 26"/>
                  <a:gd name="T23" fmla="*/ 13 h 24"/>
                  <a:gd name="T24" fmla="*/ 14 w 26"/>
                  <a:gd name="T25" fmla="*/ 15 h 24"/>
                  <a:gd name="T26" fmla="*/ 16 w 26"/>
                  <a:gd name="T27" fmla="*/ 10 h 24"/>
                  <a:gd name="T28" fmla="*/ 13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8" y="24"/>
                      <a:pt x="4" y="21"/>
                      <a:pt x="2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2" y="5"/>
                      <a:pt x="4" y="2"/>
                      <a:pt x="7" y="1"/>
                    </a:cubicBezTo>
                    <a:cubicBezTo>
                      <a:pt x="9" y="0"/>
                      <a:pt x="11" y="0"/>
                      <a:pt x="13" y="0"/>
                    </a:cubicBezTo>
                    <a:cubicBezTo>
                      <a:pt x="17" y="0"/>
                      <a:pt x="22" y="2"/>
                      <a:pt x="24" y="7"/>
                    </a:cubicBezTo>
                    <a:cubicBezTo>
                      <a:pt x="26" y="13"/>
                      <a:pt x="24" y="20"/>
                      <a:pt x="18" y="23"/>
                    </a:cubicBezTo>
                    <a:cubicBezTo>
                      <a:pt x="16" y="23"/>
                      <a:pt x="15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9" y="11"/>
                      <a:pt x="9" y="13"/>
                      <a:pt x="9" y="13"/>
                    </a:cubicBezTo>
                    <a:cubicBezTo>
                      <a:pt x="10" y="15"/>
                      <a:pt x="13" y="16"/>
                      <a:pt x="14" y="15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6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06" name="Freeform 553"/>
              <p:cNvSpPr>
                <a:spLocks noEditPoints="1"/>
              </p:cNvSpPr>
              <p:nvPr/>
            </p:nvSpPr>
            <p:spPr bwMode="auto">
              <a:xfrm>
                <a:off x="-4667250" y="2424113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1 w 25"/>
                  <a:gd name="T3" fmla="*/ 17 h 24"/>
                  <a:gd name="T4" fmla="*/ 1 w 25"/>
                  <a:gd name="T5" fmla="*/ 8 h 24"/>
                  <a:gd name="T6" fmla="*/ 7 w 25"/>
                  <a:gd name="T7" fmla="*/ 1 h 24"/>
                  <a:gd name="T8" fmla="*/ 17 w 25"/>
                  <a:gd name="T9" fmla="*/ 1 h 24"/>
                  <a:gd name="T10" fmla="*/ 23 w 25"/>
                  <a:gd name="T11" fmla="*/ 7 h 24"/>
                  <a:gd name="T12" fmla="*/ 23 w 25"/>
                  <a:gd name="T13" fmla="*/ 17 h 24"/>
                  <a:gd name="T14" fmla="*/ 17 w 25"/>
                  <a:gd name="T15" fmla="*/ 23 h 24"/>
                  <a:gd name="T16" fmla="*/ 12 w 25"/>
                  <a:gd name="T17" fmla="*/ 24 h 24"/>
                  <a:gd name="T18" fmla="*/ 12 w 25"/>
                  <a:gd name="T19" fmla="*/ 8 h 24"/>
                  <a:gd name="T20" fmla="*/ 11 w 25"/>
                  <a:gd name="T21" fmla="*/ 8 h 24"/>
                  <a:gd name="T22" fmla="*/ 9 w 25"/>
                  <a:gd name="T23" fmla="*/ 11 h 24"/>
                  <a:gd name="T24" fmla="*/ 9 w 25"/>
                  <a:gd name="T25" fmla="*/ 14 h 24"/>
                  <a:gd name="T26" fmla="*/ 14 w 25"/>
                  <a:gd name="T27" fmla="*/ 16 h 24"/>
                  <a:gd name="T28" fmla="*/ 16 w 25"/>
                  <a:gd name="T29" fmla="*/ 14 h 24"/>
                  <a:gd name="T30" fmla="*/ 16 w 25"/>
                  <a:gd name="T31" fmla="*/ 10 h 24"/>
                  <a:gd name="T32" fmla="*/ 14 w 25"/>
                  <a:gd name="T33" fmla="*/ 8 h 24"/>
                  <a:gd name="T34" fmla="*/ 12 w 25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8" y="24"/>
                      <a:pt x="3" y="21"/>
                      <a:pt x="1" y="17"/>
                    </a:cubicBezTo>
                    <a:cubicBezTo>
                      <a:pt x="0" y="14"/>
                      <a:pt x="0" y="11"/>
                      <a:pt x="1" y="8"/>
                    </a:cubicBezTo>
                    <a:cubicBezTo>
                      <a:pt x="2" y="5"/>
                      <a:pt x="4" y="2"/>
                      <a:pt x="7" y="1"/>
                    </a:cubicBezTo>
                    <a:cubicBezTo>
                      <a:pt x="10" y="0"/>
                      <a:pt x="14" y="0"/>
                      <a:pt x="17" y="1"/>
                    </a:cubicBezTo>
                    <a:cubicBezTo>
                      <a:pt x="20" y="2"/>
                      <a:pt x="22" y="4"/>
                      <a:pt x="23" y="7"/>
                    </a:cubicBezTo>
                    <a:cubicBezTo>
                      <a:pt x="25" y="10"/>
                      <a:pt x="25" y="14"/>
                      <a:pt x="23" y="17"/>
                    </a:cubicBezTo>
                    <a:cubicBezTo>
                      <a:pt x="22" y="19"/>
                      <a:pt x="20" y="22"/>
                      <a:pt x="17" y="23"/>
                    </a:cubicBezTo>
                    <a:cubicBezTo>
                      <a:pt x="16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10" y="16"/>
                      <a:pt x="12" y="17"/>
                      <a:pt x="14" y="16"/>
                    </a:cubicBezTo>
                    <a:cubicBezTo>
                      <a:pt x="14" y="15"/>
                      <a:pt x="15" y="15"/>
                      <a:pt x="16" y="14"/>
                    </a:cubicBezTo>
                    <a:cubicBezTo>
                      <a:pt x="16" y="13"/>
                      <a:pt x="16" y="12"/>
                      <a:pt x="16" y="10"/>
                    </a:cubicBezTo>
                    <a:cubicBezTo>
                      <a:pt x="16" y="9"/>
                      <a:pt x="15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07" name="Freeform 554"/>
              <p:cNvSpPr>
                <a:spLocks noEditPoints="1"/>
              </p:cNvSpPr>
              <p:nvPr/>
            </p:nvSpPr>
            <p:spPr bwMode="auto">
              <a:xfrm>
                <a:off x="-4633913" y="2411413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1 w 25"/>
                  <a:gd name="T3" fmla="*/ 17 h 24"/>
                  <a:gd name="T4" fmla="*/ 1 w 25"/>
                  <a:gd name="T5" fmla="*/ 7 h 24"/>
                  <a:gd name="T6" fmla="*/ 8 w 25"/>
                  <a:gd name="T7" fmla="*/ 1 h 24"/>
                  <a:gd name="T8" fmla="*/ 12 w 25"/>
                  <a:gd name="T9" fmla="*/ 0 h 24"/>
                  <a:gd name="T10" fmla="*/ 13 w 25"/>
                  <a:gd name="T11" fmla="*/ 0 h 24"/>
                  <a:gd name="T12" fmla="*/ 17 w 25"/>
                  <a:gd name="T13" fmla="*/ 1 h 24"/>
                  <a:gd name="T14" fmla="*/ 24 w 25"/>
                  <a:gd name="T15" fmla="*/ 8 h 24"/>
                  <a:gd name="T16" fmla="*/ 23 w 25"/>
                  <a:gd name="T17" fmla="*/ 17 h 24"/>
                  <a:gd name="T18" fmla="*/ 20 w 25"/>
                  <a:gd name="T19" fmla="*/ 21 h 24"/>
                  <a:gd name="T20" fmla="*/ 17 w 25"/>
                  <a:gd name="T21" fmla="*/ 23 h 24"/>
                  <a:gd name="T22" fmla="*/ 12 w 25"/>
                  <a:gd name="T23" fmla="*/ 24 h 24"/>
                  <a:gd name="T24" fmla="*/ 12 w 25"/>
                  <a:gd name="T25" fmla="*/ 8 h 24"/>
                  <a:gd name="T26" fmla="*/ 11 w 25"/>
                  <a:gd name="T27" fmla="*/ 8 h 24"/>
                  <a:gd name="T28" fmla="*/ 8 w 25"/>
                  <a:gd name="T29" fmla="*/ 10 h 24"/>
                  <a:gd name="T30" fmla="*/ 8 w 25"/>
                  <a:gd name="T31" fmla="*/ 13 h 24"/>
                  <a:gd name="T32" fmla="*/ 14 w 25"/>
                  <a:gd name="T33" fmla="*/ 16 h 24"/>
                  <a:gd name="T34" fmla="*/ 15 w 25"/>
                  <a:gd name="T35" fmla="*/ 15 h 24"/>
                  <a:gd name="T36" fmla="*/ 15 w 25"/>
                  <a:gd name="T37" fmla="*/ 15 h 24"/>
                  <a:gd name="T38" fmla="*/ 16 w 25"/>
                  <a:gd name="T39" fmla="*/ 14 h 24"/>
                  <a:gd name="T40" fmla="*/ 16 w 25"/>
                  <a:gd name="T41" fmla="*/ 11 h 24"/>
                  <a:gd name="T42" fmla="*/ 14 w 25"/>
                  <a:gd name="T43" fmla="*/ 8 h 24"/>
                  <a:gd name="T44" fmla="*/ 12 w 25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7" y="24"/>
                      <a:pt x="3" y="21"/>
                      <a:pt x="1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2" y="4"/>
                      <a:pt x="5" y="2"/>
                      <a:pt x="8" y="1"/>
                    </a:cubicBezTo>
                    <a:cubicBezTo>
                      <a:pt x="9" y="0"/>
                      <a:pt x="11" y="0"/>
                      <a:pt x="1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6" y="0"/>
                      <a:pt x="17" y="1"/>
                    </a:cubicBezTo>
                    <a:cubicBezTo>
                      <a:pt x="20" y="2"/>
                      <a:pt x="22" y="5"/>
                      <a:pt x="24" y="8"/>
                    </a:cubicBezTo>
                    <a:cubicBezTo>
                      <a:pt x="25" y="11"/>
                      <a:pt x="24" y="14"/>
                      <a:pt x="23" y="17"/>
                    </a:cubicBezTo>
                    <a:cubicBezTo>
                      <a:pt x="22" y="19"/>
                      <a:pt x="22" y="20"/>
                      <a:pt x="20" y="21"/>
                    </a:cubicBezTo>
                    <a:cubicBezTo>
                      <a:pt x="19" y="22"/>
                      <a:pt x="18" y="23"/>
                      <a:pt x="17" y="23"/>
                    </a:cubicBezTo>
                    <a:cubicBezTo>
                      <a:pt x="15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8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5"/>
                      <a:pt x="12" y="17"/>
                      <a:pt x="14" y="16"/>
                    </a:cubicBezTo>
                    <a:cubicBezTo>
                      <a:pt x="14" y="16"/>
                      <a:pt x="14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6" y="14"/>
                      <a:pt x="16" y="14"/>
                    </a:cubicBezTo>
                    <a:cubicBezTo>
                      <a:pt x="16" y="13"/>
                      <a:pt x="16" y="12"/>
                      <a:pt x="16" y="11"/>
                    </a:cubicBezTo>
                    <a:cubicBezTo>
                      <a:pt x="16" y="10"/>
                      <a:pt x="15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08" name="Freeform 555"/>
              <p:cNvSpPr>
                <a:spLocks noEditPoints="1"/>
              </p:cNvSpPr>
              <p:nvPr/>
            </p:nvSpPr>
            <p:spPr bwMode="auto">
              <a:xfrm>
                <a:off x="-4602163" y="2400300"/>
                <a:ext cx="55563" cy="50800"/>
              </a:xfrm>
              <a:custGeom>
                <a:avLst/>
                <a:gdLst>
                  <a:gd name="T0" fmla="*/ 12 w 26"/>
                  <a:gd name="T1" fmla="*/ 24 h 24"/>
                  <a:gd name="T2" fmla="*/ 1 w 26"/>
                  <a:gd name="T3" fmla="*/ 16 h 24"/>
                  <a:gd name="T4" fmla="*/ 1 w 26"/>
                  <a:gd name="T5" fmla="*/ 6 h 24"/>
                  <a:gd name="T6" fmla="*/ 9 w 26"/>
                  <a:gd name="T7" fmla="*/ 0 h 24"/>
                  <a:gd name="T8" fmla="*/ 12 w 26"/>
                  <a:gd name="T9" fmla="*/ 0 h 24"/>
                  <a:gd name="T10" fmla="*/ 24 w 26"/>
                  <a:gd name="T11" fmla="*/ 8 h 24"/>
                  <a:gd name="T12" fmla="*/ 16 w 26"/>
                  <a:gd name="T13" fmla="*/ 23 h 24"/>
                  <a:gd name="T14" fmla="*/ 12 w 26"/>
                  <a:gd name="T15" fmla="*/ 24 h 24"/>
                  <a:gd name="T16" fmla="*/ 12 w 26"/>
                  <a:gd name="T17" fmla="*/ 8 h 24"/>
                  <a:gd name="T18" fmla="*/ 11 w 26"/>
                  <a:gd name="T19" fmla="*/ 8 h 24"/>
                  <a:gd name="T20" fmla="*/ 9 w 26"/>
                  <a:gd name="T21" fmla="*/ 10 h 24"/>
                  <a:gd name="T22" fmla="*/ 9 w 26"/>
                  <a:gd name="T23" fmla="*/ 13 h 24"/>
                  <a:gd name="T24" fmla="*/ 14 w 26"/>
                  <a:gd name="T25" fmla="*/ 16 h 24"/>
                  <a:gd name="T26" fmla="*/ 16 w 26"/>
                  <a:gd name="T27" fmla="*/ 10 h 24"/>
                  <a:gd name="T28" fmla="*/ 12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7" y="24"/>
                      <a:pt x="3" y="21"/>
                      <a:pt x="1" y="16"/>
                    </a:cubicBezTo>
                    <a:cubicBezTo>
                      <a:pt x="0" y="13"/>
                      <a:pt x="0" y="9"/>
                      <a:pt x="1" y="6"/>
                    </a:cubicBezTo>
                    <a:cubicBezTo>
                      <a:pt x="3" y="3"/>
                      <a:pt x="5" y="1"/>
                      <a:pt x="9" y="0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8" y="0"/>
                      <a:pt x="22" y="3"/>
                      <a:pt x="24" y="8"/>
                    </a:cubicBezTo>
                    <a:cubicBezTo>
                      <a:pt x="26" y="14"/>
                      <a:pt x="22" y="21"/>
                      <a:pt x="16" y="23"/>
                    </a:cubicBezTo>
                    <a:cubicBezTo>
                      <a:pt x="15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1" y="8"/>
                    </a:cubicBezTo>
                    <a:cubicBezTo>
                      <a:pt x="10" y="8"/>
                      <a:pt x="9" y="9"/>
                      <a:pt x="9" y="10"/>
                    </a:cubicBezTo>
                    <a:cubicBezTo>
                      <a:pt x="8" y="11"/>
                      <a:pt x="8" y="12"/>
                      <a:pt x="9" y="13"/>
                    </a:cubicBezTo>
                    <a:cubicBezTo>
                      <a:pt x="9" y="15"/>
                      <a:pt x="12" y="16"/>
                      <a:pt x="14" y="16"/>
                    </a:cubicBezTo>
                    <a:cubicBezTo>
                      <a:pt x="16" y="15"/>
                      <a:pt x="17" y="13"/>
                      <a:pt x="16" y="10"/>
                    </a:cubicBezTo>
                    <a:cubicBezTo>
                      <a:pt x="16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09" name="Freeform 556"/>
              <p:cNvSpPr>
                <a:spLocks noEditPoints="1"/>
              </p:cNvSpPr>
              <p:nvPr/>
            </p:nvSpPr>
            <p:spPr bwMode="auto">
              <a:xfrm>
                <a:off x="-4699000" y="2398713"/>
                <a:ext cx="58738" cy="52388"/>
              </a:xfrm>
              <a:custGeom>
                <a:avLst/>
                <a:gdLst>
                  <a:gd name="T0" fmla="*/ 13 w 27"/>
                  <a:gd name="T1" fmla="*/ 25 h 25"/>
                  <a:gd name="T2" fmla="*/ 2 w 27"/>
                  <a:gd name="T3" fmla="*/ 18 h 25"/>
                  <a:gd name="T4" fmla="*/ 1 w 27"/>
                  <a:gd name="T5" fmla="*/ 9 h 25"/>
                  <a:gd name="T6" fmla="*/ 8 w 27"/>
                  <a:gd name="T7" fmla="*/ 2 h 25"/>
                  <a:gd name="T8" fmla="*/ 14 w 27"/>
                  <a:gd name="T9" fmla="*/ 0 h 25"/>
                  <a:gd name="T10" fmla="*/ 25 w 27"/>
                  <a:gd name="T11" fmla="*/ 8 h 25"/>
                  <a:gd name="T12" fmla="*/ 18 w 27"/>
                  <a:gd name="T13" fmla="*/ 24 h 25"/>
                  <a:gd name="T14" fmla="*/ 13 w 27"/>
                  <a:gd name="T15" fmla="*/ 25 h 25"/>
                  <a:gd name="T16" fmla="*/ 14 w 27"/>
                  <a:gd name="T17" fmla="*/ 8 h 25"/>
                  <a:gd name="T18" fmla="*/ 11 w 27"/>
                  <a:gd name="T19" fmla="*/ 9 h 25"/>
                  <a:gd name="T20" fmla="*/ 9 w 27"/>
                  <a:gd name="T21" fmla="*/ 11 h 25"/>
                  <a:gd name="T22" fmla="*/ 9 w 27"/>
                  <a:gd name="T23" fmla="*/ 14 h 25"/>
                  <a:gd name="T24" fmla="*/ 13 w 27"/>
                  <a:gd name="T25" fmla="*/ 17 h 25"/>
                  <a:gd name="T26" fmla="*/ 15 w 27"/>
                  <a:gd name="T27" fmla="*/ 16 h 25"/>
                  <a:gd name="T28" fmla="*/ 17 w 27"/>
                  <a:gd name="T29" fmla="*/ 11 h 25"/>
                  <a:gd name="T30" fmla="*/ 14 w 27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5">
                    <a:moveTo>
                      <a:pt x="13" y="25"/>
                    </a:moveTo>
                    <a:cubicBezTo>
                      <a:pt x="8" y="25"/>
                      <a:pt x="4" y="22"/>
                      <a:pt x="2" y="18"/>
                    </a:cubicBezTo>
                    <a:cubicBezTo>
                      <a:pt x="1" y="15"/>
                      <a:pt x="0" y="12"/>
                      <a:pt x="1" y="9"/>
                    </a:cubicBezTo>
                    <a:cubicBezTo>
                      <a:pt x="3" y="6"/>
                      <a:pt x="5" y="3"/>
                      <a:pt x="8" y="2"/>
                    </a:cubicBezTo>
                    <a:cubicBezTo>
                      <a:pt x="10" y="1"/>
                      <a:pt x="12" y="0"/>
                      <a:pt x="14" y="0"/>
                    </a:cubicBezTo>
                    <a:cubicBezTo>
                      <a:pt x="18" y="0"/>
                      <a:pt x="23" y="3"/>
                      <a:pt x="25" y="8"/>
                    </a:cubicBezTo>
                    <a:cubicBezTo>
                      <a:pt x="27" y="14"/>
                      <a:pt x="24" y="21"/>
                      <a:pt x="18" y="24"/>
                    </a:cubicBezTo>
                    <a:cubicBezTo>
                      <a:pt x="17" y="24"/>
                      <a:pt x="15" y="25"/>
                      <a:pt x="13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9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10" y="16"/>
                      <a:pt x="11" y="17"/>
                      <a:pt x="13" y="17"/>
                    </a:cubicBezTo>
                    <a:cubicBezTo>
                      <a:pt x="14" y="17"/>
                      <a:pt x="14" y="17"/>
                      <a:pt x="15" y="16"/>
                    </a:cubicBezTo>
                    <a:cubicBezTo>
                      <a:pt x="17" y="15"/>
                      <a:pt x="18" y="13"/>
                      <a:pt x="17" y="11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10" name="Freeform 557"/>
              <p:cNvSpPr>
                <a:spLocks noEditPoints="1"/>
              </p:cNvSpPr>
              <p:nvPr/>
            </p:nvSpPr>
            <p:spPr bwMode="auto">
              <a:xfrm>
                <a:off x="-4699000" y="2325688"/>
                <a:ext cx="85725" cy="79375"/>
              </a:xfrm>
              <a:custGeom>
                <a:avLst/>
                <a:gdLst>
                  <a:gd name="T0" fmla="*/ 19 w 40"/>
                  <a:gd name="T1" fmla="*/ 37 h 37"/>
                  <a:gd name="T2" fmla="*/ 13 w 40"/>
                  <a:gd name="T3" fmla="*/ 36 h 37"/>
                  <a:gd name="T4" fmla="*/ 2 w 40"/>
                  <a:gd name="T5" fmla="*/ 27 h 37"/>
                  <a:gd name="T6" fmla="*/ 2 w 40"/>
                  <a:gd name="T7" fmla="*/ 12 h 37"/>
                  <a:gd name="T8" fmla="*/ 6 w 40"/>
                  <a:gd name="T9" fmla="*/ 6 h 37"/>
                  <a:gd name="T10" fmla="*/ 13 w 40"/>
                  <a:gd name="T11" fmla="*/ 2 h 37"/>
                  <a:gd name="T12" fmla="*/ 28 w 40"/>
                  <a:gd name="T13" fmla="*/ 1 h 37"/>
                  <a:gd name="T14" fmla="*/ 39 w 40"/>
                  <a:gd name="T15" fmla="*/ 12 h 37"/>
                  <a:gd name="T16" fmla="*/ 38 w 40"/>
                  <a:gd name="T17" fmla="*/ 26 h 37"/>
                  <a:gd name="T18" fmla="*/ 27 w 40"/>
                  <a:gd name="T19" fmla="*/ 36 h 37"/>
                  <a:gd name="T20" fmla="*/ 19 w 40"/>
                  <a:gd name="T21" fmla="*/ 37 h 37"/>
                  <a:gd name="T22" fmla="*/ 21 w 40"/>
                  <a:gd name="T23" fmla="*/ 8 h 37"/>
                  <a:gd name="T24" fmla="*/ 16 w 40"/>
                  <a:gd name="T25" fmla="*/ 9 h 37"/>
                  <a:gd name="T26" fmla="*/ 12 w 40"/>
                  <a:gd name="T27" fmla="*/ 12 h 37"/>
                  <a:gd name="T28" fmla="*/ 9 w 40"/>
                  <a:gd name="T29" fmla="*/ 15 h 37"/>
                  <a:gd name="T30" fmla="*/ 9 w 40"/>
                  <a:gd name="T31" fmla="*/ 23 h 37"/>
                  <a:gd name="T32" fmla="*/ 15 w 40"/>
                  <a:gd name="T33" fmla="*/ 28 h 37"/>
                  <a:gd name="T34" fmla="*/ 19 w 40"/>
                  <a:gd name="T35" fmla="*/ 29 h 37"/>
                  <a:gd name="T36" fmla="*/ 19 w 40"/>
                  <a:gd name="T37" fmla="*/ 29 h 37"/>
                  <a:gd name="T38" fmla="*/ 24 w 40"/>
                  <a:gd name="T39" fmla="*/ 28 h 37"/>
                  <a:gd name="T40" fmla="*/ 30 w 40"/>
                  <a:gd name="T41" fmla="*/ 22 h 37"/>
                  <a:gd name="T42" fmla="*/ 31 w 40"/>
                  <a:gd name="T43" fmla="*/ 14 h 37"/>
                  <a:gd name="T44" fmla="*/ 26 w 40"/>
                  <a:gd name="T45" fmla="*/ 9 h 37"/>
                  <a:gd name="T46" fmla="*/ 21 w 40"/>
                  <a:gd name="T4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0" h="37">
                    <a:moveTo>
                      <a:pt x="19" y="37"/>
                    </a:moveTo>
                    <a:cubicBezTo>
                      <a:pt x="17" y="37"/>
                      <a:pt x="15" y="37"/>
                      <a:pt x="13" y="36"/>
                    </a:cubicBezTo>
                    <a:cubicBezTo>
                      <a:pt x="8" y="34"/>
                      <a:pt x="4" y="31"/>
                      <a:pt x="2" y="27"/>
                    </a:cubicBezTo>
                    <a:cubicBezTo>
                      <a:pt x="0" y="22"/>
                      <a:pt x="0" y="17"/>
                      <a:pt x="2" y="12"/>
                    </a:cubicBezTo>
                    <a:cubicBezTo>
                      <a:pt x="3" y="10"/>
                      <a:pt x="5" y="8"/>
                      <a:pt x="6" y="6"/>
                    </a:cubicBezTo>
                    <a:cubicBezTo>
                      <a:pt x="8" y="4"/>
                      <a:pt x="11" y="3"/>
                      <a:pt x="13" y="2"/>
                    </a:cubicBezTo>
                    <a:cubicBezTo>
                      <a:pt x="18" y="0"/>
                      <a:pt x="24" y="0"/>
                      <a:pt x="28" y="1"/>
                    </a:cubicBezTo>
                    <a:cubicBezTo>
                      <a:pt x="33" y="3"/>
                      <a:pt x="37" y="7"/>
                      <a:pt x="39" y="12"/>
                    </a:cubicBezTo>
                    <a:cubicBezTo>
                      <a:pt x="40" y="16"/>
                      <a:pt x="40" y="21"/>
                      <a:pt x="38" y="26"/>
                    </a:cubicBezTo>
                    <a:cubicBezTo>
                      <a:pt x="35" y="30"/>
                      <a:pt x="32" y="34"/>
                      <a:pt x="27" y="36"/>
                    </a:cubicBezTo>
                    <a:cubicBezTo>
                      <a:pt x="25" y="37"/>
                      <a:pt x="22" y="37"/>
                      <a:pt x="19" y="37"/>
                    </a:cubicBezTo>
                    <a:close/>
                    <a:moveTo>
                      <a:pt x="21" y="8"/>
                    </a:moveTo>
                    <a:cubicBezTo>
                      <a:pt x="20" y="8"/>
                      <a:pt x="18" y="9"/>
                      <a:pt x="16" y="9"/>
                    </a:cubicBezTo>
                    <a:cubicBezTo>
                      <a:pt x="15" y="10"/>
                      <a:pt x="13" y="11"/>
                      <a:pt x="12" y="12"/>
                    </a:cubicBezTo>
                    <a:cubicBezTo>
                      <a:pt x="11" y="13"/>
                      <a:pt x="10" y="14"/>
                      <a:pt x="9" y="15"/>
                    </a:cubicBezTo>
                    <a:cubicBezTo>
                      <a:pt x="8" y="18"/>
                      <a:pt x="8" y="21"/>
                      <a:pt x="9" y="23"/>
                    </a:cubicBezTo>
                    <a:cubicBezTo>
                      <a:pt x="10" y="26"/>
                      <a:pt x="12" y="27"/>
                      <a:pt x="15" y="28"/>
                    </a:cubicBezTo>
                    <a:cubicBezTo>
                      <a:pt x="16" y="29"/>
                      <a:pt x="18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21" y="29"/>
                      <a:pt x="23" y="29"/>
                      <a:pt x="24" y="28"/>
                    </a:cubicBezTo>
                    <a:cubicBezTo>
                      <a:pt x="27" y="27"/>
                      <a:pt x="29" y="25"/>
                      <a:pt x="30" y="22"/>
                    </a:cubicBezTo>
                    <a:cubicBezTo>
                      <a:pt x="31" y="20"/>
                      <a:pt x="32" y="18"/>
                      <a:pt x="31" y="14"/>
                    </a:cubicBezTo>
                    <a:cubicBezTo>
                      <a:pt x="30" y="12"/>
                      <a:pt x="28" y="10"/>
                      <a:pt x="26" y="9"/>
                    </a:cubicBezTo>
                    <a:cubicBezTo>
                      <a:pt x="24" y="8"/>
                      <a:pt x="23" y="8"/>
                      <a:pt x="2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11" name="Freeform 558"/>
              <p:cNvSpPr>
                <a:spLocks noEditPoints="1"/>
              </p:cNvSpPr>
              <p:nvPr/>
            </p:nvSpPr>
            <p:spPr bwMode="auto">
              <a:xfrm>
                <a:off x="-4664075" y="2384425"/>
                <a:ext cx="57150" cy="52388"/>
              </a:xfrm>
              <a:custGeom>
                <a:avLst/>
                <a:gdLst>
                  <a:gd name="T0" fmla="*/ 13 w 27"/>
                  <a:gd name="T1" fmla="*/ 24 h 24"/>
                  <a:gd name="T2" fmla="*/ 8 w 27"/>
                  <a:gd name="T3" fmla="*/ 23 h 24"/>
                  <a:gd name="T4" fmla="*/ 1 w 27"/>
                  <a:gd name="T5" fmla="*/ 17 h 24"/>
                  <a:gd name="T6" fmla="*/ 1 w 27"/>
                  <a:gd name="T7" fmla="*/ 7 h 24"/>
                  <a:gd name="T8" fmla="*/ 8 w 27"/>
                  <a:gd name="T9" fmla="*/ 1 h 24"/>
                  <a:gd name="T10" fmla="*/ 13 w 27"/>
                  <a:gd name="T11" fmla="*/ 0 h 24"/>
                  <a:gd name="T12" fmla="*/ 24 w 27"/>
                  <a:gd name="T13" fmla="*/ 7 h 24"/>
                  <a:gd name="T14" fmla="*/ 17 w 27"/>
                  <a:gd name="T15" fmla="*/ 23 h 24"/>
                  <a:gd name="T16" fmla="*/ 13 w 27"/>
                  <a:gd name="T17" fmla="*/ 24 h 24"/>
                  <a:gd name="T18" fmla="*/ 13 w 27"/>
                  <a:gd name="T19" fmla="*/ 8 h 24"/>
                  <a:gd name="T20" fmla="*/ 11 w 27"/>
                  <a:gd name="T21" fmla="*/ 8 h 24"/>
                  <a:gd name="T22" fmla="*/ 9 w 27"/>
                  <a:gd name="T23" fmla="*/ 11 h 24"/>
                  <a:gd name="T24" fmla="*/ 9 w 27"/>
                  <a:gd name="T25" fmla="*/ 14 h 24"/>
                  <a:gd name="T26" fmla="*/ 11 w 27"/>
                  <a:gd name="T27" fmla="*/ 16 h 24"/>
                  <a:gd name="T28" fmla="*/ 14 w 27"/>
                  <a:gd name="T29" fmla="*/ 16 h 24"/>
                  <a:gd name="T30" fmla="*/ 17 w 27"/>
                  <a:gd name="T31" fmla="*/ 10 h 24"/>
                  <a:gd name="T32" fmla="*/ 13 w 27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4">
                    <a:moveTo>
                      <a:pt x="13" y="24"/>
                    </a:moveTo>
                    <a:cubicBezTo>
                      <a:pt x="11" y="24"/>
                      <a:pt x="9" y="24"/>
                      <a:pt x="8" y="23"/>
                    </a:cubicBezTo>
                    <a:cubicBezTo>
                      <a:pt x="5" y="22"/>
                      <a:pt x="2" y="20"/>
                      <a:pt x="1" y="17"/>
                    </a:cubicBezTo>
                    <a:cubicBezTo>
                      <a:pt x="0" y="14"/>
                      <a:pt x="0" y="10"/>
                      <a:pt x="1" y="7"/>
                    </a:cubicBezTo>
                    <a:cubicBezTo>
                      <a:pt x="3" y="4"/>
                      <a:pt x="5" y="2"/>
                      <a:pt x="8" y="1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8" y="0"/>
                      <a:pt x="23" y="3"/>
                      <a:pt x="24" y="7"/>
                    </a:cubicBezTo>
                    <a:cubicBezTo>
                      <a:pt x="27" y="14"/>
                      <a:pt x="23" y="21"/>
                      <a:pt x="17" y="23"/>
                    </a:cubicBezTo>
                    <a:cubicBezTo>
                      <a:pt x="16" y="24"/>
                      <a:pt x="14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1" y="8"/>
                    </a:cubicBezTo>
                    <a:cubicBezTo>
                      <a:pt x="10" y="9"/>
                      <a:pt x="9" y="9"/>
                      <a:pt x="9" y="11"/>
                    </a:cubicBezTo>
                    <a:cubicBezTo>
                      <a:pt x="8" y="11"/>
                      <a:pt x="8" y="13"/>
                      <a:pt x="9" y="14"/>
                    </a:cubicBezTo>
                    <a:cubicBezTo>
                      <a:pt x="9" y="15"/>
                      <a:pt x="10" y="15"/>
                      <a:pt x="11" y="16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6" y="15"/>
                      <a:pt x="17" y="12"/>
                      <a:pt x="17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12" name="Freeform 559"/>
              <p:cNvSpPr>
                <a:spLocks noEditPoints="1"/>
              </p:cNvSpPr>
              <p:nvPr/>
            </p:nvSpPr>
            <p:spPr bwMode="auto">
              <a:xfrm>
                <a:off x="-4629150" y="2371725"/>
                <a:ext cx="55563" cy="52388"/>
              </a:xfrm>
              <a:custGeom>
                <a:avLst/>
                <a:gdLst>
                  <a:gd name="T0" fmla="*/ 12 w 26"/>
                  <a:gd name="T1" fmla="*/ 24 h 24"/>
                  <a:gd name="T2" fmla="*/ 7 w 26"/>
                  <a:gd name="T3" fmla="*/ 23 h 24"/>
                  <a:gd name="T4" fmla="*/ 1 w 26"/>
                  <a:gd name="T5" fmla="*/ 16 h 24"/>
                  <a:gd name="T6" fmla="*/ 1 w 26"/>
                  <a:gd name="T7" fmla="*/ 7 h 24"/>
                  <a:gd name="T8" fmla="*/ 8 w 26"/>
                  <a:gd name="T9" fmla="*/ 1 h 24"/>
                  <a:gd name="T10" fmla="*/ 13 w 26"/>
                  <a:gd name="T11" fmla="*/ 0 h 24"/>
                  <a:gd name="T12" fmla="*/ 24 w 26"/>
                  <a:gd name="T13" fmla="*/ 8 h 24"/>
                  <a:gd name="T14" fmla="*/ 16 w 26"/>
                  <a:gd name="T15" fmla="*/ 23 h 24"/>
                  <a:gd name="T16" fmla="*/ 12 w 26"/>
                  <a:gd name="T17" fmla="*/ 24 h 24"/>
                  <a:gd name="T18" fmla="*/ 13 w 26"/>
                  <a:gd name="T19" fmla="*/ 8 h 24"/>
                  <a:gd name="T20" fmla="*/ 11 w 26"/>
                  <a:gd name="T21" fmla="*/ 8 h 24"/>
                  <a:gd name="T22" fmla="*/ 8 w 26"/>
                  <a:gd name="T23" fmla="*/ 10 h 24"/>
                  <a:gd name="T24" fmla="*/ 8 w 26"/>
                  <a:gd name="T25" fmla="*/ 13 h 24"/>
                  <a:gd name="T26" fmla="*/ 10 w 26"/>
                  <a:gd name="T27" fmla="*/ 16 h 24"/>
                  <a:gd name="T28" fmla="*/ 14 w 26"/>
                  <a:gd name="T29" fmla="*/ 16 h 24"/>
                  <a:gd name="T30" fmla="*/ 17 w 26"/>
                  <a:gd name="T31" fmla="*/ 11 h 24"/>
                  <a:gd name="T32" fmla="*/ 13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2" y="24"/>
                    </a:moveTo>
                    <a:cubicBezTo>
                      <a:pt x="11" y="24"/>
                      <a:pt x="9" y="24"/>
                      <a:pt x="7" y="23"/>
                    </a:cubicBezTo>
                    <a:cubicBezTo>
                      <a:pt x="4" y="22"/>
                      <a:pt x="2" y="19"/>
                      <a:pt x="1" y="16"/>
                    </a:cubicBezTo>
                    <a:cubicBezTo>
                      <a:pt x="0" y="13"/>
                      <a:pt x="0" y="10"/>
                      <a:pt x="1" y="7"/>
                    </a:cubicBezTo>
                    <a:cubicBezTo>
                      <a:pt x="3" y="4"/>
                      <a:pt x="5" y="2"/>
                      <a:pt x="8" y="1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8" y="0"/>
                      <a:pt x="23" y="3"/>
                      <a:pt x="24" y="8"/>
                    </a:cubicBezTo>
                    <a:cubicBezTo>
                      <a:pt x="26" y="14"/>
                      <a:pt x="23" y="21"/>
                      <a:pt x="16" y="23"/>
                    </a:cubicBezTo>
                    <a:cubicBezTo>
                      <a:pt x="15" y="24"/>
                      <a:pt x="14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1" y="8"/>
                    </a:cubicBezTo>
                    <a:cubicBezTo>
                      <a:pt x="10" y="9"/>
                      <a:pt x="9" y="9"/>
                      <a:pt x="8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1" y="16"/>
                      <a:pt x="13" y="16"/>
                      <a:pt x="14" y="16"/>
                    </a:cubicBezTo>
                    <a:cubicBezTo>
                      <a:pt x="16" y="15"/>
                      <a:pt x="17" y="13"/>
                      <a:pt x="17" y="11"/>
                    </a:cubicBezTo>
                    <a:cubicBezTo>
                      <a:pt x="16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13" name="Freeform 560"/>
              <p:cNvSpPr>
                <a:spLocks noEditPoints="1"/>
              </p:cNvSpPr>
              <p:nvPr/>
            </p:nvSpPr>
            <p:spPr bwMode="auto">
              <a:xfrm>
                <a:off x="-4498975" y="2444750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1 w 25"/>
                  <a:gd name="T3" fmla="*/ 14 h 24"/>
                  <a:gd name="T4" fmla="*/ 3 w 25"/>
                  <a:gd name="T5" fmla="*/ 4 h 24"/>
                  <a:gd name="T6" fmla="*/ 10 w 25"/>
                  <a:gd name="T7" fmla="*/ 0 h 24"/>
                  <a:gd name="T8" fmla="*/ 12 w 25"/>
                  <a:gd name="T9" fmla="*/ 0 h 24"/>
                  <a:gd name="T10" fmla="*/ 23 w 25"/>
                  <a:gd name="T11" fmla="*/ 10 h 24"/>
                  <a:gd name="T12" fmla="*/ 15 w 25"/>
                  <a:gd name="T13" fmla="*/ 24 h 24"/>
                  <a:gd name="T14" fmla="*/ 13 w 25"/>
                  <a:gd name="T15" fmla="*/ 24 h 24"/>
                  <a:gd name="T16" fmla="*/ 12 w 25"/>
                  <a:gd name="T17" fmla="*/ 8 h 24"/>
                  <a:gd name="T18" fmla="*/ 11 w 25"/>
                  <a:gd name="T19" fmla="*/ 8 h 24"/>
                  <a:gd name="T20" fmla="*/ 10 w 25"/>
                  <a:gd name="T21" fmla="*/ 9 h 24"/>
                  <a:gd name="T22" fmla="*/ 9 w 25"/>
                  <a:gd name="T23" fmla="*/ 12 h 24"/>
                  <a:gd name="T24" fmla="*/ 13 w 25"/>
                  <a:gd name="T25" fmla="*/ 16 h 24"/>
                  <a:gd name="T26" fmla="*/ 15 w 25"/>
                  <a:gd name="T27" fmla="*/ 11 h 24"/>
                  <a:gd name="T28" fmla="*/ 12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7" y="24"/>
                      <a:pt x="2" y="20"/>
                      <a:pt x="1" y="14"/>
                    </a:cubicBezTo>
                    <a:cubicBezTo>
                      <a:pt x="0" y="11"/>
                      <a:pt x="1" y="7"/>
                      <a:pt x="3" y="4"/>
                    </a:cubicBezTo>
                    <a:cubicBezTo>
                      <a:pt x="5" y="2"/>
                      <a:pt x="7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8" y="0"/>
                      <a:pt x="23" y="4"/>
                      <a:pt x="23" y="10"/>
                    </a:cubicBezTo>
                    <a:cubicBezTo>
                      <a:pt x="25" y="16"/>
                      <a:pt x="21" y="23"/>
                      <a:pt x="15" y="24"/>
                    </a:cubicBezTo>
                    <a:cubicBezTo>
                      <a:pt x="14" y="24"/>
                      <a:pt x="13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0" y="9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10" y="15"/>
                      <a:pt x="11" y="16"/>
                      <a:pt x="13" y="16"/>
                    </a:cubicBezTo>
                    <a:cubicBezTo>
                      <a:pt x="15" y="16"/>
                      <a:pt x="16" y="13"/>
                      <a:pt x="15" y="11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14" name="Freeform 561"/>
              <p:cNvSpPr>
                <a:spLocks noEditPoints="1"/>
              </p:cNvSpPr>
              <p:nvPr/>
            </p:nvSpPr>
            <p:spPr bwMode="auto">
              <a:xfrm>
                <a:off x="-4465638" y="2438400"/>
                <a:ext cx="50800" cy="53975"/>
              </a:xfrm>
              <a:custGeom>
                <a:avLst/>
                <a:gdLst>
                  <a:gd name="T0" fmla="*/ 12 w 24"/>
                  <a:gd name="T1" fmla="*/ 25 h 25"/>
                  <a:gd name="T2" fmla="*/ 9 w 24"/>
                  <a:gd name="T3" fmla="*/ 24 h 25"/>
                  <a:gd name="T4" fmla="*/ 5 w 24"/>
                  <a:gd name="T5" fmla="*/ 22 h 25"/>
                  <a:gd name="T6" fmla="*/ 0 w 24"/>
                  <a:gd name="T7" fmla="*/ 14 h 25"/>
                  <a:gd name="T8" fmla="*/ 2 w 24"/>
                  <a:gd name="T9" fmla="*/ 5 h 25"/>
                  <a:gd name="T10" fmla="*/ 5 w 24"/>
                  <a:gd name="T11" fmla="*/ 2 h 25"/>
                  <a:gd name="T12" fmla="*/ 6 w 24"/>
                  <a:gd name="T13" fmla="*/ 2 h 25"/>
                  <a:gd name="T14" fmla="*/ 10 w 24"/>
                  <a:gd name="T15" fmla="*/ 0 h 25"/>
                  <a:gd name="T16" fmla="*/ 23 w 24"/>
                  <a:gd name="T17" fmla="*/ 11 h 25"/>
                  <a:gd name="T18" fmla="*/ 13 w 24"/>
                  <a:gd name="T19" fmla="*/ 24 h 25"/>
                  <a:gd name="T20" fmla="*/ 12 w 24"/>
                  <a:gd name="T21" fmla="*/ 25 h 25"/>
                  <a:gd name="T22" fmla="*/ 10 w 24"/>
                  <a:gd name="T23" fmla="*/ 9 h 25"/>
                  <a:gd name="T24" fmla="*/ 9 w 24"/>
                  <a:gd name="T25" fmla="*/ 10 h 25"/>
                  <a:gd name="T26" fmla="*/ 8 w 24"/>
                  <a:gd name="T27" fmla="*/ 13 h 25"/>
                  <a:gd name="T28" fmla="*/ 10 w 24"/>
                  <a:gd name="T29" fmla="*/ 16 h 25"/>
                  <a:gd name="T30" fmla="*/ 11 w 24"/>
                  <a:gd name="T31" fmla="*/ 16 h 25"/>
                  <a:gd name="T32" fmla="*/ 11 w 24"/>
                  <a:gd name="T33" fmla="*/ 16 h 25"/>
                  <a:gd name="T34" fmla="*/ 12 w 24"/>
                  <a:gd name="T35" fmla="*/ 16 h 25"/>
                  <a:gd name="T36" fmla="*/ 15 w 24"/>
                  <a:gd name="T37" fmla="*/ 12 h 25"/>
                  <a:gd name="T38" fmla="*/ 11 w 24"/>
                  <a:gd name="T39" fmla="*/ 8 h 25"/>
                  <a:gd name="T40" fmla="*/ 10 w 24"/>
                  <a:gd name="T4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1" y="25"/>
                      <a:pt x="10" y="24"/>
                      <a:pt x="9" y="24"/>
                    </a:cubicBezTo>
                    <a:cubicBezTo>
                      <a:pt x="7" y="24"/>
                      <a:pt x="6" y="23"/>
                      <a:pt x="5" y="22"/>
                    </a:cubicBezTo>
                    <a:cubicBezTo>
                      <a:pt x="3" y="20"/>
                      <a:pt x="1" y="17"/>
                      <a:pt x="0" y="14"/>
                    </a:cubicBezTo>
                    <a:cubicBezTo>
                      <a:pt x="0" y="11"/>
                      <a:pt x="1" y="8"/>
                      <a:pt x="2" y="5"/>
                    </a:cubicBezTo>
                    <a:cubicBezTo>
                      <a:pt x="3" y="4"/>
                      <a:pt x="4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1"/>
                      <a:pt x="8" y="1"/>
                      <a:pt x="10" y="0"/>
                    </a:cubicBezTo>
                    <a:cubicBezTo>
                      <a:pt x="16" y="0"/>
                      <a:pt x="22" y="4"/>
                      <a:pt x="23" y="11"/>
                    </a:cubicBezTo>
                    <a:cubicBezTo>
                      <a:pt x="24" y="18"/>
                      <a:pt x="19" y="24"/>
                      <a:pt x="13" y="24"/>
                    </a:cubicBezTo>
                    <a:cubicBezTo>
                      <a:pt x="13" y="25"/>
                      <a:pt x="12" y="25"/>
                      <a:pt x="12" y="25"/>
                    </a:cubicBezTo>
                    <a:close/>
                    <a:moveTo>
                      <a:pt x="10" y="9"/>
                    </a:moveTo>
                    <a:cubicBezTo>
                      <a:pt x="10" y="9"/>
                      <a:pt x="9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5" y="14"/>
                      <a:pt x="15" y="12"/>
                    </a:cubicBezTo>
                    <a:cubicBezTo>
                      <a:pt x="15" y="10"/>
                      <a:pt x="13" y="8"/>
                      <a:pt x="11" y="8"/>
                    </a:cubicBezTo>
                    <a:cubicBezTo>
                      <a:pt x="11" y="8"/>
                      <a:pt x="10" y="9"/>
                      <a:pt x="1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15" name="Freeform 562"/>
              <p:cNvSpPr>
                <a:spLocks noEditPoints="1"/>
              </p:cNvSpPr>
              <p:nvPr/>
            </p:nvSpPr>
            <p:spPr bwMode="auto">
              <a:xfrm>
                <a:off x="-4433888" y="2436813"/>
                <a:ext cx="49213" cy="50800"/>
              </a:xfrm>
              <a:custGeom>
                <a:avLst/>
                <a:gdLst>
                  <a:gd name="T0" fmla="*/ 11 w 23"/>
                  <a:gd name="T1" fmla="*/ 24 h 24"/>
                  <a:gd name="T2" fmla="*/ 8 w 23"/>
                  <a:gd name="T3" fmla="*/ 23 h 24"/>
                  <a:gd name="T4" fmla="*/ 4 w 23"/>
                  <a:gd name="T5" fmla="*/ 21 h 24"/>
                  <a:gd name="T6" fmla="*/ 0 w 23"/>
                  <a:gd name="T7" fmla="*/ 13 h 24"/>
                  <a:gd name="T8" fmla="*/ 2 w 23"/>
                  <a:gd name="T9" fmla="*/ 4 h 24"/>
                  <a:gd name="T10" fmla="*/ 5 w 23"/>
                  <a:gd name="T11" fmla="*/ 1 h 24"/>
                  <a:gd name="T12" fmla="*/ 10 w 23"/>
                  <a:gd name="T13" fmla="*/ 0 h 24"/>
                  <a:gd name="T14" fmla="*/ 11 w 23"/>
                  <a:gd name="T15" fmla="*/ 0 h 24"/>
                  <a:gd name="T16" fmla="*/ 22 w 23"/>
                  <a:gd name="T17" fmla="*/ 11 h 24"/>
                  <a:gd name="T18" fmla="*/ 12 w 23"/>
                  <a:gd name="T19" fmla="*/ 24 h 24"/>
                  <a:gd name="T20" fmla="*/ 11 w 23"/>
                  <a:gd name="T21" fmla="*/ 24 h 24"/>
                  <a:gd name="T22" fmla="*/ 11 w 23"/>
                  <a:gd name="T23" fmla="*/ 8 h 24"/>
                  <a:gd name="T24" fmla="*/ 11 w 23"/>
                  <a:gd name="T25" fmla="*/ 8 h 24"/>
                  <a:gd name="T26" fmla="*/ 10 w 23"/>
                  <a:gd name="T27" fmla="*/ 8 h 24"/>
                  <a:gd name="T28" fmla="*/ 9 w 23"/>
                  <a:gd name="T29" fmla="*/ 9 h 24"/>
                  <a:gd name="T30" fmla="*/ 8 w 23"/>
                  <a:gd name="T31" fmla="*/ 12 h 24"/>
                  <a:gd name="T32" fmla="*/ 9 w 23"/>
                  <a:gd name="T33" fmla="*/ 15 h 24"/>
                  <a:gd name="T34" fmla="*/ 10 w 23"/>
                  <a:gd name="T35" fmla="*/ 16 h 24"/>
                  <a:gd name="T36" fmla="*/ 11 w 23"/>
                  <a:gd name="T37" fmla="*/ 16 h 24"/>
                  <a:gd name="T38" fmla="*/ 12 w 23"/>
                  <a:gd name="T39" fmla="*/ 16 h 24"/>
                  <a:gd name="T40" fmla="*/ 14 w 23"/>
                  <a:gd name="T41" fmla="*/ 11 h 24"/>
                  <a:gd name="T42" fmla="*/ 11 w 23"/>
                  <a:gd name="T4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24">
                    <a:moveTo>
                      <a:pt x="11" y="24"/>
                    </a:moveTo>
                    <a:cubicBezTo>
                      <a:pt x="10" y="24"/>
                      <a:pt x="9" y="24"/>
                      <a:pt x="8" y="23"/>
                    </a:cubicBezTo>
                    <a:cubicBezTo>
                      <a:pt x="6" y="23"/>
                      <a:pt x="5" y="22"/>
                      <a:pt x="4" y="21"/>
                    </a:cubicBezTo>
                    <a:cubicBezTo>
                      <a:pt x="2" y="19"/>
                      <a:pt x="0" y="16"/>
                      <a:pt x="0" y="13"/>
                    </a:cubicBezTo>
                    <a:cubicBezTo>
                      <a:pt x="0" y="10"/>
                      <a:pt x="0" y="7"/>
                      <a:pt x="2" y="4"/>
                    </a:cubicBezTo>
                    <a:cubicBezTo>
                      <a:pt x="3" y="3"/>
                      <a:pt x="4" y="2"/>
                      <a:pt x="5" y="1"/>
                    </a:cubicBezTo>
                    <a:cubicBezTo>
                      <a:pt x="7" y="0"/>
                      <a:pt x="8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7" y="0"/>
                      <a:pt x="22" y="4"/>
                      <a:pt x="22" y="11"/>
                    </a:cubicBezTo>
                    <a:cubicBezTo>
                      <a:pt x="23" y="18"/>
                      <a:pt x="18" y="23"/>
                      <a:pt x="12" y="24"/>
                    </a:cubicBezTo>
                    <a:lnTo>
                      <a:pt x="11" y="24"/>
                    </a:lnTo>
                    <a:close/>
                    <a:moveTo>
                      <a:pt x="11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5"/>
                      <a:pt x="10" y="15"/>
                      <a:pt x="1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5" y="14"/>
                      <a:pt x="14" y="11"/>
                    </a:cubicBezTo>
                    <a:cubicBezTo>
                      <a:pt x="14" y="9"/>
                      <a:pt x="13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16" name="Freeform 563"/>
              <p:cNvSpPr>
                <a:spLocks noEditPoints="1"/>
              </p:cNvSpPr>
              <p:nvPr/>
            </p:nvSpPr>
            <p:spPr bwMode="auto">
              <a:xfrm>
                <a:off x="-4403725" y="2432050"/>
                <a:ext cx="49213" cy="53975"/>
              </a:xfrm>
              <a:custGeom>
                <a:avLst/>
                <a:gdLst>
                  <a:gd name="T0" fmla="*/ 12 w 23"/>
                  <a:gd name="T1" fmla="*/ 25 h 25"/>
                  <a:gd name="T2" fmla="*/ 0 w 23"/>
                  <a:gd name="T3" fmla="*/ 13 h 25"/>
                  <a:gd name="T4" fmla="*/ 11 w 23"/>
                  <a:gd name="T5" fmla="*/ 0 h 25"/>
                  <a:gd name="T6" fmla="*/ 11 w 23"/>
                  <a:gd name="T7" fmla="*/ 0 h 25"/>
                  <a:gd name="T8" fmla="*/ 23 w 23"/>
                  <a:gd name="T9" fmla="*/ 12 h 25"/>
                  <a:gd name="T10" fmla="*/ 20 w 23"/>
                  <a:gd name="T11" fmla="*/ 21 h 25"/>
                  <a:gd name="T12" fmla="*/ 12 w 23"/>
                  <a:gd name="T13" fmla="*/ 25 h 25"/>
                  <a:gd name="T14" fmla="*/ 11 w 23"/>
                  <a:gd name="T15" fmla="*/ 8 h 25"/>
                  <a:gd name="T16" fmla="*/ 8 w 23"/>
                  <a:gd name="T17" fmla="*/ 13 h 25"/>
                  <a:gd name="T18" fmla="*/ 12 w 23"/>
                  <a:gd name="T19" fmla="*/ 17 h 25"/>
                  <a:gd name="T20" fmla="*/ 12 w 23"/>
                  <a:gd name="T21" fmla="*/ 17 h 25"/>
                  <a:gd name="T22" fmla="*/ 14 w 23"/>
                  <a:gd name="T23" fmla="*/ 16 h 25"/>
                  <a:gd name="T24" fmla="*/ 15 w 23"/>
                  <a:gd name="T25" fmla="*/ 12 h 25"/>
                  <a:gd name="T26" fmla="*/ 11 w 23"/>
                  <a:gd name="T2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25">
                    <a:moveTo>
                      <a:pt x="12" y="25"/>
                    </a:moveTo>
                    <a:cubicBezTo>
                      <a:pt x="6" y="25"/>
                      <a:pt x="1" y="20"/>
                      <a:pt x="0" y="13"/>
                    </a:cubicBezTo>
                    <a:cubicBezTo>
                      <a:pt x="0" y="7"/>
                      <a:pt x="5" y="1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8" y="0"/>
                      <a:pt x="23" y="6"/>
                      <a:pt x="23" y="12"/>
                    </a:cubicBezTo>
                    <a:cubicBezTo>
                      <a:pt x="23" y="15"/>
                      <a:pt x="22" y="18"/>
                      <a:pt x="20" y="21"/>
                    </a:cubicBezTo>
                    <a:cubicBezTo>
                      <a:pt x="18" y="23"/>
                      <a:pt x="15" y="25"/>
                      <a:pt x="12" y="25"/>
                    </a:cubicBezTo>
                    <a:close/>
                    <a:moveTo>
                      <a:pt x="11" y="8"/>
                    </a:moveTo>
                    <a:cubicBezTo>
                      <a:pt x="10" y="9"/>
                      <a:pt x="8" y="11"/>
                      <a:pt x="8" y="13"/>
                    </a:cubicBezTo>
                    <a:cubicBezTo>
                      <a:pt x="9" y="15"/>
                      <a:pt x="10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6"/>
                    </a:cubicBezTo>
                    <a:cubicBezTo>
                      <a:pt x="15" y="15"/>
                      <a:pt x="15" y="14"/>
                      <a:pt x="15" y="12"/>
                    </a:cubicBezTo>
                    <a:cubicBezTo>
                      <a:pt x="15" y="10"/>
                      <a:pt x="13" y="8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17" name="Freeform 564"/>
              <p:cNvSpPr>
                <a:spLocks noEditPoints="1"/>
              </p:cNvSpPr>
              <p:nvPr/>
            </p:nvSpPr>
            <p:spPr bwMode="auto">
              <a:xfrm>
                <a:off x="-4371975" y="2432050"/>
                <a:ext cx="49213" cy="52388"/>
              </a:xfrm>
              <a:custGeom>
                <a:avLst/>
                <a:gdLst>
                  <a:gd name="T0" fmla="*/ 11 w 23"/>
                  <a:gd name="T1" fmla="*/ 24 h 24"/>
                  <a:gd name="T2" fmla="*/ 0 w 23"/>
                  <a:gd name="T3" fmla="*/ 12 h 24"/>
                  <a:gd name="T4" fmla="*/ 3 w 23"/>
                  <a:gd name="T5" fmla="*/ 4 h 24"/>
                  <a:gd name="T6" fmla="*/ 11 w 23"/>
                  <a:gd name="T7" fmla="*/ 0 h 24"/>
                  <a:gd name="T8" fmla="*/ 12 w 23"/>
                  <a:gd name="T9" fmla="*/ 0 h 24"/>
                  <a:gd name="T10" fmla="*/ 20 w 23"/>
                  <a:gd name="T11" fmla="*/ 4 h 24"/>
                  <a:gd name="T12" fmla="*/ 23 w 23"/>
                  <a:gd name="T13" fmla="*/ 12 h 24"/>
                  <a:gd name="T14" fmla="*/ 19 w 23"/>
                  <a:gd name="T15" fmla="*/ 21 h 24"/>
                  <a:gd name="T16" fmla="*/ 12 w 23"/>
                  <a:gd name="T17" fmla="*/ 24 h 24"/>
                  <a:gd name="T18" fmla="*/ 11 w 23"/>
                  <a:gd name="T19" fmla="*/ 24 h 24"/>
                  <a:gd name="T20" fmla="*/ 12 w 23"/>
                  <a:gd name="T21" fmla="*/ 8 h 24"/>
                  <a:gd name="T22" fmla="*/ 11 w 23"/>
                  <a:gd name="T23" fmla="*/ 8 h 24"/>
                  <a:gd name="T24" fmla="*/ 9 w 23"/>
                  <a:gd name="T25" fmla="*/ 9 h 24"/>
                  <a:gd name="T26" fmla="*/ 8 w 23"/>
                  <a:gd name="T27" fmla="*/ 12 h 24"/>
                  <a:gd name="T28" fmla="*/ 11 w 23"/>
                  <a:gd name="T29" fmla="*/ 16 h 24"/>
                  <a:gd name="T30" fmla="*/ 11 w 23"/>
                  <a:gd name="T31" fmla="*/ 16 h 24"/>
                  <a:gd name="T32" fmla="*/ 13 w 23"/>
                  <a:gd name="T33" fmla="*/ 15 h 24"/>
                  <a:gd name="T34" fmla="*/ 15 w 23"/>
                  <a:gd name="T35" fmla="*/ 12 h 24"/>
                  <a:gd name="T36" fmla="*/ 14 w 23"/>
                  <a:gd name="T37" fmla="*/ 9 h 24"/>
                  <a:gd name="T38" fmla="*/ 12 w 23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3" h="24">
                    <a:moveTo>
                      <a:pt x="11" y="24"/>
                    </a:moveTo>
                    <a:cubicBezTo>
                      <a:pt x="5" y="24"/>
                      <a:pt x="0" y="19"/>
                      <a:pt x="0" y="12"/>
                    </a:cubicBezTo>
                    <a:cubicBezTo>
                      <a:pt x="0" y="9"/>
                      <a:pt x="1" y="6"/>
                      <a:pt x="3" y="4"/>
                    </a:cubicBezTo>
                    <a:cubicBezTo>
                      <a:pt x="5" y="1"/>
                      <a:pt x="8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4" y="0"/>
                      <a:pt x="17" y="1"/>
                      <a:pt x="20" y="4"/>
                    </a:cubicBezTo>
                    <a:cubicBezTo>
                      <a:pt x="22" y="6"/>
                      <a:pt x="23" y="9"/>
                      <a:pt x="23" y="12"/>
                    </a:cubicBezTo>
                    <a:cubicBezTo>
                      <a:pt x="23" y="15"/>
                      <a:pt x="21" y="18"/>
                      <a:pt x="19" y="21"/>
                    </a:cubicBezTo>
                    <a:cubicBezTo>
                      <a:pt x="17" y="23"/>
                      <a:pt x="15" y="24"/>
                      <a:pt x="12" y="24"/>
                    </a:cubicBezTo>
                    <a:lnTo>
                      <a:pt x="11" y="24"/>
                    </a:ln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10" y="9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4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3" y="16"/>
                      <a:pt x="13" y="15"/>
                    </a:cubicBezTo>
                    <a:cubicBezTo>
                      <a:pt x="14" y="14"/>
                      <a:pt x="15" y="13"/>
                      <a:pt x="15" y="12"/>
                    </a:cubicBezTo>
                    <a:cubicBezTo>
                      <a:pt x="15" y="11"/>
                      <a:pt x="14" y="10"/>
                      <a:pt x="14" y="9"/>
                    </a:cubicBezTo>
                    <a:cubicBezTo>
                      <a:pt x="13" y="9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18" name="Freeform 565"/>
              <p:cNvSpPr>
                <a:spLocks noEditPoints="1"/>
              </p:cNvSpPr>
              <p:nvPr/>
            </p:nvSpPr>
            <p:spPr bwMode="auto">
              <a:xfrm>
                <a:off x="-4341813" y="2432050"/>
                <a:ext cx="49213" cy="53975"/>
              </a:xfrm>
              <a:custGeom>
                <a:avLst/>
                <a:gdLst>
                  <a:gd name="T0" fmla="*/ 12 w 23"/>
                  <a:gd name="T1" fmla="*/ 25 h 25"/>
                  <a:gd name="T2" fmla="*/ 12 w 23"/>
                  <a:gd name="T3" fmla="*/ 25 h 25"/>
                  <a:gd name="T4" fmla="*/ 1 w 23"/>
                  <a:gd name="T5" fmla="*/ 12 h 25"/>
                  <a:gd name="T6" fmla="*/ 12 w 23"/>
                  <a:gd name="T7" fmla="*/ 0 h 25"/>
                  <a:gd name="T8" fmla="*/ 12 w 23"/>
                  <a:gd name="T9" fmla="*/ 0 h 25"/>
                  <a:gd name="T10" fmla="*/ 20 w 23"/>
                  <a:gd name="T11" fmla="*/ 4 h 25"/>
                  <a:gd name="T12" fmla="*/ 23 w 23"/>
                  <a:gd name="T13" fmla="*/ 13 h 25"/>
                  <a:gd name="T14" fmla="*/ 12 w 23"/>
                  <a:gd name="T15" fmla="*/ 25 h 25"/>
                  <a:gd name="T16" fmla="*/ 12 w 23"/>
                  <a:gd name="T17" fmla="*/ 4 h 25"/>
                  <a:gd name="T18" fmla="*/ 12 w 23"/>
                  <a:gd name="T19" fmla="*/ 8 h 25"/>
                  <a:gd name="T20" fmla="*/ 9 w 23"/>
                  <a:gd name="T21" fmla="*/ 12 h 25"/>
                  <a:gd name="T22" fmla="*/ 12 w 23"/>
                  <a:gd name="T23" fmla="*/ 16 h 25"/>
                  <a:gd name="T24" fmla="*/ 15 w 23"/>
                  <a:gd name="T25" fmla="*/ 13 h 25"/>
                  <a:gd name="T26" fmla="*/ 14 w 23"/>
                  <a:gd name="T27" fmla="*/ 9 h 25"/>
                  <a:gd name="T28" fmla="*/ 12 w 23"/>
                  <a:gd name="T29" fmla="*/ 8 h 25"/>
                  <a:gd name="T30" fmla="*/ 12 w 23"/>
                  <a:gd name="T31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3" h="25">
                    <a:moveTo>
                      <a:pt x="12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5" y="24"/>
                      <a:pt x="0" y="19"/>
                      <a:pt x="1" y="12"/>
                    </a:cubicBezTo>
                    <a:cubicBezTo>
                      <a:pt x="1" y="6"/>
                      <a:pt x="6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8" y="2"/>
                      <a:pt x="20" y="4"/>
                    </a:cubicBezTo>
                    <a:cubicBezTo>
                      <a:pt x="22" y="6"/>
                      <a:pt x="23" y="10"/>
                      <a:pt x="23" y="13"/>
                    </a:cubicBezTo>
                    <a:cubicBezTo>
                      <a:pt x="23" y="20"/>
                      <a:pt x="18" y="25"/>
                      <a:pt x="12" y="25"/>
                    </a:cubicBezTo>
                    <a:close/>
                    <a:moveTo>
                      <a:pt x="12" y="4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9" y="10"/>
                      <a:pt x="9" y="12"/>
                    </a:cubicBezTo>
                    <a:cubicBezTo>
                      <a:pt x="9" y="15"/>
                      <a:pt x="10" y="16"/>
                      <a:pt x="12" y="16"/>
                    </a:cubicBezTo>
                    <a:cubicBezTo>
                      <a:pt x="14" y="16"/>
                      <a:pt x="15" y="15"/>
                      <a:pt x="15" y="13"/>
                    </a:cubicBezTo>
                    <a:cubicBezTo>
                      <a:pt x="15" y="11"/>
                      <a:pt x="15" y="10"/>
                      <a:pt x="14" y="9"/>
                    </a:cubicBezTo>
                    <a:cubicBezTo>
                      <a:pt x="14" y="9"/>
                      <a:pt x="13" y="8"/>
                      <a:pt x="12" y="8"/>
                    </a:cubicBezTo>
                    <a:lnTo>
                      <a:pt x="1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19" name="Freeform 566"/>
              <p:cNvSpPr>
                <a:spLocks noEditPoints="1"/>
              </p:cNvSpPr>
              <p:nvPr/>
            </p:nvSpPr>
            <p:spPr bwMode="auto">
              <a:xfrm>
                <a:off x="-4494213" y="2408238"/>
                <a:ext cx="50800" cy="52388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4 h 24"/>
                  <a:gd name="T4" fmla="*/ 2 w 24"/>
                  <a:gd name="T5" fmla="*/ 5 h 24"/>
                  <a:gd name="T6" fmla="*/ 10 w 24"/>
                  <a:gd name="T7" fmla="*/ 0 h 24"/>
                  <a:gd name="T8" fmla="*/ 12 w 24"/>
                  <a:gd name="T9" fmla="*/ 0 h 24"/>
                  <a:gd name="T10" fmla="*/ 23 w 24"/>
                  <a:gd name="T11" fmla="*/ 10 h 24"/>
                  <a:gd name="T12" fmla="*/ 14 w 24"/>
                  <a:gd name="T13" fmla="*/ 24 h 24"/>
                  <a:gd name="T14" fmla="*/ 12 w 24"/>
                  <a:gd name="T15" fmla="*/ 24 h 24"/>
                  <a:gd name="T16" fmla="*/ 12 w 24"/>
                  <a:gd name="T17" fmla="*/ 8 h 24"/>
                  <a:gd name="T18" fmla="*/ 11 w 24"/>
                  <a:gd name="T19" fmla="*/ 8 h 24"/>
                  <a:gd name="T20" fmla="*/ 9 w 24"/>
                  <a:gd name="T21" fmla="*/ 10 h 24"/>
                  <a:gd name="T22" fmla="*/ 8 w 24"/>
                  <a:gd name="T23" fmla="*/ 13 h 24"/>
                  <a:gd name="T24" fmla="*/ 13 w 24"/>
                  <a:gd name="T25" fmla="*/ 16 h 24"/>
                  <a:gd name="T26" fmla="*/ 15 w 24"/>
                  <a:gd name="T27" fmla="*/ 11 h 24"/>
                  <a:gd name="T28" fmla="*/ 12 w 24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7" y="24"/>
                      <a:pt x="2" y="20"/>
                      <a:pt x="0" y="14"/>
                    </a:cubicBezTo>
                    <a:cubicBezTo>
                      <a:pt x="0" y="11"/>
                      <a:pt x="0" y="8"/>
                      <a:pt x="2" y="5"/>
                    </a:cubicBezTo>
                    <a:cubicBezTo>
                      <a:pt x="4" y="2"/>
                      <a:pt x="7" y="1"/>
                      <a:pt x="10" y="0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8" y="0"/>
                      <a:pt x="23" y="4"/>
                      <a:pt x="23" y="10"/>
                    </a:cubicBezTo>
                    <a:cubicBezTo>
                      <a:pt x="24" y="17"/>
                      <a:pt x="20" y="23"/>
                      <a:pt x="14" y="24"/>
                    </a:cubicBezTo>
                    <a:cubicBezTo>
                      <a:pt x="13" y="24"/>
                      <a:pt x="13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9" y="9"/>
                      <a:pt x="9" y="10"/>
                    </a:cubicBezTo>
                    <a:cubicBezTo>
                      <a:pt x="8" y="10"/>
                      <a:pt x="8" y="12"/>
                      <a:pt x="8" y="13"/>
                    </a:cubicBezTo>
                    <a:cubicBezTo>
                      <a:pt x="9" y="15"/>
                      <a:pt x="11" y="16"/>
                      <a:pt x="13" y="16"/>
                    </a:cubicBezTo>
                    <a:cubicBezTo>
                      <a:pt x="14" y="16"/>
                      <a:pt x="16" y="14"/>
                      <a:pt x="15" y="11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20" name="Freeform 567"/>
              <p:cNvSpPr>
                <a:spLocks noEditPoints="1"/>
              </p:cNvSpPr>
              <p:nvPr/>
            </p:nvSpPr>
            <p:spPr bwMode="auto">
              <a:xfrm>
                <a:off x="-4462463" y="2405063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3 h 24"/>
                  <a:gd name="T4" fmla="*/ 3 w 24"/>
                  <a:gd name="T5" fmla="*/ 4 h 24"/>
                  <a:gd name="T6" fmla="*/ 11 w 24"/>
                  <a:gd name="T7" fmla="*/ 0 h 24"/>
                  <a:gd name="T8" fmla="*/ 12 w 24"/>
                  <a:gd name="T9" fmla="*/ 0 h 24"/>
                  <a:gd name="T10" fmla="*/ 24 w 24"/>
                  <a:gd name="T11" fmla="*/ 10 h 24"/>
                  <a:gd name="T12" fmla="*/ 14 w 24"/>
                  <a:gd name="T13" fmla="*/ 24 h 24"/>
                  <a:gd name="T14" fmla="*/ 12 w 24"/>
                  <a:gd name="T15" fmla="*/ 24 h 24"/>
                  <a:gd name="T16" fmla="*/ 12 w 24"/>
                  <a:gd name="T17" fmla="*/ 8 h 24"/>
                  <a:gd name="T18" fmla="*/ 12 w 24"/>
                  <a:gd name="T19" fmla="*/ 8 h 24"/>
                  <a:gd name="T20" fmla="*/ 9 w 24"/>
                  <a:gd name="T21" fmla="*/ 9 h 24"/>
                  <a:gd name="T22" fmla="*/ 8 w 24"/>
                  <a:gd name="T23" fmla="*/ 12 h 24"/>
                  <a:gd name="T24" fmla="*/ 13 w 24"/>
                  <a:gd name="T25" fmla="*/ 16 h 24"/>
                  <a:gd name="T26" fmla="*/ 16 w 24"/>
                  <a:gd name="T27" fmla="*/ 11 h 24"/>
                  <a:gd name="T28" fmla="*/ 12 w 24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6" y="24"/>
                      <a:pt x="1" y="19"/>
                      <a:pt x="0" y="13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5" y="2"/>
                      <a:pt x="7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8" y="0"/>
                      <a:pt x="23" y="4"/>
                      <a:pt x="24" y="10"/>
                    </a:cubicBezTo>
                    <a:cubicBezTo>
                      <a:pt x="24" y="17"/>
                      <a:pt x="20" y="23"/>
                      <a:pt x="14" y="24"/>
                    </a:cubicBezTo>
                    <a:cubicBezTo>
                      <a:pt x="13" y="24"/>
                      <a:pt x="13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8"/>
                      <a:pt x="9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9" y="14"/>
                      <a:pt x="11" y="16"/>
                      <a:pt x="13" y="16"/>
                    </a:cubicBezTo>
                    <a:cubicBezTo>
                      <a:pt x="14" y="16"/>
                      <a:pt x="16" y="13"/>
                      <a:pt x="16" y="11"/>
                    </a:cubicBezTo>
                    <a:cubicBezTo>
                      <a:pt x="15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21" name="Freeform 568"/>
              <p:cNvSpPr>
                <a:spLocks noEditPoints="1"/>
              </p:cNvSpPr>
              <p:nvPr/>
            </p:nvSpPr>
            <p:spPr bwMode="auto">
              <a:xfrm>
                <a:off x="-4429125" y="2400300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5 w 24"/>
                  <a:gd name="T3" fmla="*/ 21 h 24"/>
                  <a:gd name="T4" fmla="*/ 1 w 24"/>
                  <a:gd name="T5" fmla="*/ 13 h 24"/>
                  <a:gd name="T6" fmla="*/ 3 w 24"/>
                  <a:gd name="T7" fmla="*/ 4 h 24"/>
                  <a:gd name="T8" fmla="*/ 11 w 24"/>
                  <a:gd name="T9" fmla="*/ 0 h 24"/>
                  <a:gd name="T10" fmla="*/ 24 w 24"/>
                  <a:gd name="T11" fmla="*/ 11 h 24"/>
                  <a:gd name="T12" fmla="*/ 13 w 24"/>
                  <a:gd name="T13" fmla="*/ 24 h 24"/>
                  <a:gd name="T14" fmla="*/ 12 w 24"/>
                  <a:gd name="T15" fmla="*/ 24 h 24"/>
                  <a:gd name="T16" fmla="*/ 12 w 24"/>
                  <a:gd name="T17" fmla="*/ 8 h 24"/>
                  <a:gd name="T18" fmla="*/ 12 w 24"/>
                  <a:gd name="T19" fmla="*/ 8 h 24"/>
                  <a:gd name="T20" fmla="*/ 9 w 24"/>
                  <a:gd name="T21" fmla="*/ 9 h 24"/>
                  <a:gd name="T22" fmla="*/ 9 w 24"/>
                  <a:gd name="T23" fmla="*/ 12 h 24"/>
                  <a:gd name="T24" fmla="*/ 10 w 24"/>
                  <a:gd name="T25" fmla="*/ 15 h 24"/>
                  <a:gd name="T26" fmla="*/ 13 w 24"/>
                  <a:gd name="T27" fmla="*/ 16 h 24"/>
                  <a:gd name="T28" fmla="*/ 16 w 24"/>
                  <a:gd name="T29" fmla="*/ 12 h 24"/>
                  <a:gd name="T30" fmla="*/ 12 w 24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2" y="19"/>
                      <a:pt x="1" y="16"/>
                      <a:pt x="1" y="13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5" y="2"/>
                      <a:pt x="8" y="0"/>
                      <a:pt x="11" y="0"/>
                    </a:cubicBezTo>
                    <a:cubicBezTo>
                      <a:pt x="18" y="0"/>
                      <a:pt x="24" y="5"/>
                      <a:pt x="24" y="11"/>
                    </a:cubicBezTo>
                    <a:cubicBezTo>
                      <a:pt x="24" y="18"/>
                      <a:pt x="20" y="24"/>
                      <a:pt x="13" y="24"/>
                    </a:cubicBezTo>
                    <a:lnTo>
                      <a:pt x="12" y="24"/>
                    </a:ln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4"/>
                      <a:pt x="9" y="14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5" y="16"/>
                      <a:pt x="16" y="14"/>
                      <a:pt x="16" y="12"/>
                    </a:cubicBezTo>
                    <a:cubicBezTo>
                      <a:pt x="16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22" name="Freeform 569"/>
              <p:cNvSpPr>
                <a:spLocks noEditPoints="1"/>
              </p:cNvSpPr>
              <p:nvPr/>
            </p:nvSpPr>
            <p:spPr bwMode="auto">
              <a:xfrm>
                <a:off x="-4395788" y="2398713"/>
                <a:ext cx="49213" cy="50800"/>
              </a:xfrm>
              <a:custGeom>
                <a:avLst/>
                <a:gdLst>
                  <a:gd name="T0" fmla="*/ 12 w 23"/>
                  <a:gd name="T1" fmla="*/ 24 h 24"/>
                  <a:gd name="T2" fmla="*/ 4 w 23"/>
                  <a:gd name="T3" fmla="*/ 21 h 24"/>
                  <a:gd name="T4" fmla="*/ 0 w 23"/>
                  <a:gd name="T5" fmla="*/ 13 h 24"/>
                  <a:gd name="T6" fmla="*/ 3 w 23"/>
                  <a:gd name="T7" fmla="*/ 4 h 24"/>
                  <a:gd name="T8" fmla="*/ 11 w 23"/>
                  <a:gd name="T9" fmla="*/ 0 h 24"/>
                  <a:gd name="T10" fmla="*/ 12 w 23"/>
                  <a:gd name="T11" fmla="*/ 0 h 24"/>
                  <a:gd name="T12" fmla="*/ 23 w 23"/>
                  <a:gd name="T13" fmla="*/ 12 h 24"/>
                  <a:gd name="T14" fmla="*/ 12 w 23"/>
                  <a:gd name="T15" fmla="*/ 24 h 24"/>
                  <a:gd name="T16" fmla="*/ 12 w 23"/>
                  <a:gd name="T17" fmla="*/ 8 h 24"/>
                  <a:gd name="T18" fmla="*/ 9 w 23"/>
                  <a:gd name="T19" fmla="*/ 9 h 24"/>
                  <a:gd name="T20" fmla="*/ 8 w 23"/>
                  <a:gd name="T21" fmla="*/ 12 h 24"/>
                  <a:gd name="T22" fmla="*/ 9 w 23"/>
                  <a:gd name="T23" fmla="*/ 15 h 24"/>
                  <a:gd name="T24" fmla="*/ 12 w 23"/>
                  <a:gd name="T25" fmla="*/ 16 h 24"/>
                  <a:gd name="T26" fmla="*/ 12 w 23"/>
                  <a:gd name="T27" fmla="*/ 16 h 24"/>
                  <a:gd name="T28" fmla="*/ 15 w 23"/>
                  <a:gd name="T29" fmla="*/ 12 h 24"/>
                  <a:gd name="T30" fmla="*/ 12 w 23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cubicBezTo>
                      <a:pt x="9" y="24"/>
                      <a:pt x="6" y="23"/>
                      <a:pt x="4" y="21"/>
                    </a:cubicBezTo>
                    <a:cubicBezTo>
                      <a:pt x="1" y="19"/>
                      <a:pt x="0" y="16"/>
                      <a:pt x="0" y="13"/>
                    </a:cubicBezTo>
                    <a:cubicBezTo>
                      <a:pt x="0" y="10"/>
                      <a:pt x="1" y="6"/>
                      <a:pt x="3" y="4"/>
                    </a:cubicBezTo>
                    <a:cubicBezTo>
                      <a:pt x="5" y="2"/>
                      <a:pt x="8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8" y="0"/>
                      <a:pt x="23" y="5"/>
                      <a:pt x="23" y="12"/>
                    </a:cubicBezTo>
                    <a:cubicBezTo>
                      <a:pt x="23" y="19"/>
                      <a:pt x="18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5" y="14"/>
                      <a:pt x="15" y="12"/>
                    </a:cubicBezTo>
                    <a:cubicBezTo>
                      <a:pt x="15" y="10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23" name="Freeform 570"/>
              <p:cNvSpPr>
                <a:spLocks noEditPoints="1"/>
              </p:cNvSpPr>
              <p:nvPr/>
            </p:nvSpPr>
            <p:spPr bwMode="auto">
              <a:xfrm>
                <a:off x="-4362450" y="2398713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12 w 24"/>
                  <a:gd name="T3" fmla="*/ 24 h 24"/>
                  <a:gd name="T4" fmla="*/ 7 w 24"/>
                  <a:gd name="T5" fmla="*/ 23 h 24"/>
                  <a:gd name="T6" fmla="*/ 4 w 24"/>
                  <a:gd name="T7" fmla="*/ 21 h 24"/>
                  <a:gd name="T8" fmla="*/ 0 w 24"/>
                  <a:gd name="T9" fmla="*/ 12 h 24"/>
                  <a:gd name="T10" fmla="*/ 4 w 24"/>
                  <a:gd name="T11" fmla="*/ 3 h 24"/>
                  <a:gd name="T12" fmla="*/ 7 w 24"/>
                  <a:gd name="T13" fmla="*/ 1 h 24"/>
                  <a:gd name="T14" fmla="*/ 12 w 24"/>
                  <a:gd name="T15" fmla="*/ 0 h 24"/>
                  <a:gd name="T16" fmla="*/ 12 w 24"/>
                  <a:gd name="T17" fmla="*/ 0 h 24"/>
                  <a:gd name="T18" fmla="*/ 20 w 24"/>
                  <a:gd name="T19" fmla="*/ 4 h 24"/>
                  <a:gd name="T20" fmla="*/ 24 w 24"/>
                  <a:gd name="T21" fmla="*/ 12 h 24"/>
                  <a:gd name="T22" fmla="*/ 12 w 24"/>
                  <a:gd name="T23" fmla="*/ 24 h 24"/>
                  <a:gd name="T24" fmla="*/ 12 w 24"/>
                  <a:gd name="T25" fmla="*/ 8 h 24"/>
                  <a:gd name="T26" fmla="*/ 11 w 24"/>
                  <a:gd name="T27" fmla="*/ 8 h 24"/>
                  <a:gd name="T28" fmla="*/ 9 w 24"/>
                  <a:gd name="T29" fmla="*/ 9 h 24"/>
                  <a:gd name="T30" fmla="*/ 8 w 24"/>
                  <a:gd name="T31" fmla="*/ 12 h 24"/>
                  <a:gd name="T32" fmla="*/ 10 w 24"/>
                  <a:gd name="T33" fmla="*/ 15 h 24"/>
                  <a:gd name="T34" fmla="*/ 11 w 24"/>
                  <a:gd name="T35" fmla="*/ 16 h 24"/>
                  <a:gd name="T36" fmla="*/ 12 w 24"/>
                  <a:gd name="T37" fmla="*/ 16 h 24"/>
                  <a:gd name="T38" fmla="*/ 12 w 24"/>
                  <a:gd name="T39" fmla="*/ 16 h 24"/>
                  <a:gd name="T40" fmla="*/ 16 w 24"/>
                  <a:gd name="T41" fmla="*/ 12 h 24"/>
                  <a:gd name="T42" fmla="*/ 15 w 24"/>
                  <a:gd name="T43" fmla="*/ 9 h 24"/>
                  <a:gd name="T44" fmla="*/ 12 w 24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10" y="24"/>
                      <a:pt x="9" y="24"/>
                      <a:pt x="7" y="23"/>
                    </a:cubicBezTo>
                    <a:cubicBezTo>
                      <a:pt x="6" y="22"/>
                      <a:pt x="5" y="22"/>
                      <a:pt x="4" y="21"/>
                    </a:cubicBezTo>
                    <a:cubicBezTo>
                      <a:pt x="2" y="18"/>
                      <a:pt x="0" y="15"/>
                      <a:pt x="0" y="12"/>
                    </a:cubicBezTo>
                    <a:cubicBezTo>
                      <a:pt x="0" y="9"/>
                      <a:pt x="1" y="6"/>
                      <a:pt x="4" y="3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9" y="0"/>
                      <a:pt x="10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8" y="1"/>
                      <a:pt x="20" y="4"/>
                    </a:cubicBezTo>
                    <a:cubicBezTo>
                      <a:pt x="23" y="6"/>
                      <a:pt x="24" y="9"/>
                      <a:pt x="24" y="12"/>
                    </a:cubicBezTo>
                    <a:cubicBezTo>
                      <a:pt x="23" y="19"/>
                      <a:pt x="18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10" y="9"/>
                      <a:pt x="9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10" y="15"/>
                    </a:cubicBezTo>
                    <a:cubicBezTo>
                      <a:pt x="10" y="15"/>
                      <a:pt x="10" y="15"/>
                      <a:pt x="11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6" y="14"/>
                      <a:pt x="16" y="12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24" name="Freeform 571"/>
              <p:cNvSpPr>
                <a:spLocks noEditPoints="1"/>
              </p:cNvSpPr>
              <p:nvPr/>
            </p:nvSpPr>
            <p:spPr bwMode="auto">
              <a:xfrm>
                <a:off x="-4483100" y="2371725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0 w 25"/>
                  <a:gd name="T3" fmla="*/ 14 h 24"/>
                  <a:gd name="T4" fmla="*/ 2 w 25"/>
                  <a:gd name="T5" fmla="*/ 5 h 24"/>
                  <a:gd name="T6" fmla="*/ 10 w 25"/>
                  <a:gd name="T7" fmla="*/ 0 h 24"/>
                  <a:gd name="T8" fmla="*/ 10 w 25"/>
                  <a:gd name="T9" fmla="*/ 0 h 24"/>
                  <a:gd name="T10" fmla="*/ 12 w 25"/>
                  <a:gd name="T11" fmla="*/ 0 h 24"/>
                  <a:gd name="T12" fmla="*/ 24 w 25"/>
                  <a:gd name="T13" fmla="*/ 10 h 24"/>
                  <a:gd name="T14" fmla="*/ 14 w 25"/>
                  <a:gd name="T15" fmla="*/ 24 h 24"/>
                  <a:gd name="T16" fmla="*/ 12 w 25"/>
                  <a:gd name="T17" fmla="*/ 24 h 24"/>
                  <a:gd name="T18" fmla="*/ 11 w 25"/>
                  <a:gd name="T19" fmla="*/ 8 h 24"/>
                  <a:gd name="T20" fmla="*/ 9 w 25"/>
                  <a:gd name="T21" fmla="*/ 9 h 24"/>
                  <a:gd name="T22" fmla="*/ 8 w 25"/>
                  <a:gd name="T23" fmla="*/ 12 h 24"/>
                  <a:gd name="T24" fmla="*/ 13 w 25"/>
                  <a:gd name="T25" fmla="*/ 16 h 24"/>
                  <a:gd name="T26" fmla="*/ 13 w 25"/>
                  <a:gd name="T27" fmla="*/ 16 h 24"/>
                  <a:gd name="T28" fmla="*/ 16 w 25"/>
                  <a:gd name="T29" fmla="*/ 11 h 24"/>
                  <a:gd name="T30" fmla="*/ 11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6" y="24"/>
                      <a:pt x="1" y="20"/>
                      <a:pt x="0" y="14"/>
                    </a:cubicBezTo>
                    <a:cubicBezTo>
                      <a:pt x="0" y="11"/>
                      <a:pt x="0" y="7"/>
                      <a:pt x="2" y="5"/>
                    </a:cubicBezTo>
                    <a:cubicBezTo>
                      <a:pt x="4" y="2"/>
                      <a:pt x="7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8" y="0"/>
                      <a:pt x="23" y="4"/>
                      <a:pt x="24" y="10"/>
                    </a:cubicBezTo>
                    <a:cubicBezTo>
                      <a:pt x="25" y="17"/>
                      <a:pt x="20" y="23"/>
                      <a:pt x="14" y="24"/>
                    </a:cubicBezTo>
                    <a:cubicBezTo>
                      <a:pt x="13" y="24"/>
                      <a:pt x="13" y="24"/>
                      <a:pt x="12" y="24"/>
                    </a:cubicBezTo>
                    <a:close/>
                    <a:moveTo>
                      <a:pt x="11" y="8"/>
                    </a:moveTo>
                    <a:cubicBezTo>
                      <a:pt x="10" y="8"/>
                      <a:pt x="9" y="9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5"/>
                      <a:pt x="10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5" y="15"/>
                      <a:pt x="16" y="13"/>
                      <a:pt x="16" y="11"/>
                    </a:cubicBezTo>
                    <a:cubicBezTo>
                      <a:pt x="16" y="9"/>
                      <a:pt x="14" y="7"/>
                      <a:pt x="1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25" name="Freeform 572"/>
              <p:cNvSpPr>
                <a:spLocks noEditPoints="1"/>
              </p:cNvSpPr>
              <p:nvPr/>
            </p:nvSpPr>
            <p:spPr bwMode="auto">
              <a:xfrm>
                <a:off x="-4449763" y="2368550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0 w 25"/>
                  <a:gd name="T3" fmla="*/ 13 h 24"/>
                  <a:gd name="T4" fmla="*/ 2 w 25"/>
                  <a:gd name="T5" fmla="*/ 4 h 24"/>
                  <a:gd name="T6" fmla="*/ 11 w 25"/>
                  <a:gd name="T7" fmla="*/ 0 h 24"/>
                  <a:gd name="T8" fmla="*/ 12 w 25"/>
                  <a:gd name="T9" fmla="*/ 0 h 24"/>
                  <a:gd name="T10" fmla="*/ 24 w 25"/>
                  <a:gd name="T11" fmla="*/ 11 h 24"/>
                  <a:gd name="T12" fmla="*/ 13 w 25"/>
                  <a:gd name="T13" fmla="*/ 24 h 24"/>
                  <a:gd name="T14" fmla="*/ 12 w 25"/>
                  <a:gd name="T15" fmla="*/ 24 h 24"/>
                  <a:gd name="T16" fmla="*/ 12 w 25"/>
                  <a:gd name="T17" fmla="*/ 8 h 24"/>
                  <a:gd name="T18" fmla="*/ 12 w 25"/>
                  <a:gd name="T19" fmla="*/ 8 h 24"/>
                  <a:gd name="T20" fmla="*/ 9 w 25"/>
                  <a:gd name="T21" fmla="*/ 9 h 24"/>
                  <a:gd name="T22" fmla="*/ 8 w 25"/>
                  <a:gd name="T23" fmla="*/ 12 h 24"/>
                  <a:gd name="T24" fmla="*/ 12 w 25"/>
                  <a:gd name="T25" fmla="*/ 16 h 24"/>
                  <a:gd name="T26" fmla="*/ 16 w 25"/>
                  <a:gd name="T27" fmla="*/ 11 h 24"/>
                  <a:gd name="T28" fmla="*/ 12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6" y="24"/>
                      <a:pt x="1" y="19"/>
                      <a:pt x="0" y="13"/>
                    </a:cubicBezTo>
                    <a:cubicBezTo>
                      <a:pt x="0" y="10"/>
                      <a:pt x="0" y="7"/>
                      <a:pt x="2" y="4"/>
                    </a:cubicBezTo>
                    <a:cubicBezTo>
                      <a:pt x="4" y="2"/>
                      <a:pt x="7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8" y="0"/>
                      <a:pt x="24" y="4"/>
                      <a:pt x="24" y="11"/>
                    </a:cubicBezTo>
                    <a:cubicBezTo>
                      <a:pt x="25" y="17"/>
                      <a:pt x="20" y="23"/>
                      <a:pt x="13" y="24"/>
                    </a:cubicBezTo>
                    <a:cubicBezTo>
                      <a:pt x="13" y="24"/>
                      <a:pt x="12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9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4"/>
                      <a:pt x="10" y="16"/>
                      <a:pt x="12" y="16"/>
                    </a:cubicBezTo>
                    <a:cubicBezTo>
                      <a:pt x="15" y="15"/>
                      <a:pt x="16" y="14"/>
                      <a:pt x="16" y="11"/>
                    </a:cubicBezTo>
                    <a:cubicBezTo>
                      <a:pt x="16" y="9"/>
                      <a:pt x="14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26" name="Freeform 573"/>
              <p:cNvSpPr>
                <a:spLocks noEditPoints="1"/>
              </p:cNvSpPr>
              <p:nvPr/>
            </p:nvSpPr>
            <p:spPr bwMode="auto">
              <a:xfrm>
                <a:off x="-4414838" y="2363788"/>
                <a:ext cx="52388" cy="53975"/>
              </a:xfrm>
              <a:custGeom>
                <a:avLst/>
                <a:gdLst>
                  <a:gd name="T0" fmla="*/ 12 w 24"/>
                  <a:gd name="T1" fmla="*/ 25 h 25"/>
                  <a:gd name="T2" fmla="*/ 0 w 24"/>
                  <a:gd name="T3" fmla="*/ 13 h 25"/>
                  <a:gd name="T4" fmla="*/ 3 w 24"/>
                  <a:gd name="T5" fmla="*/ 5 h 25"/>
                  <a:gd name="T6" fmla="*/ 11 w 24"/>
                  <a:gd name="T7" fmla="*/ 0 h 25"/>
                  <a:gd name="T8" fmla="*/ 16 w 24"/>
                  <a:gd name="T9" fmla="*/ 1 h 25"/>
                  <a:gd name="T10" fmla="*/ 16 w 24"/>
                  <a:gd name="T11" fmla="*/ 1 h 25"/>
                  <a:gd name="T12" fmla="*/ 20 w 24"/>
                  <a:gd name="T13" fmla="*/ 3 h 25"/>
                  <a:gd name="T14" fmla="*/ 24 w 24"/>
                  <a:gd name="T15" fmla="*/ 12 h 25"/>
                  <a:gd name="T16" fmla="*/ 21 w 24"/>
                  <a:gd name="T17" fmla="*/ 21 h 25"/>
                  <a:gd name="T18" fmla="*/ 17 w 24"/>
                  <a:gd name="T19" fmla="*/ 23 h 25"/>
                  <a:gd name="T20" fmla="*/ 13 w 24"/>
                  <a:gd name="T21" fmla="*/ 25 h 25"/>
                  <a:gd name="T22" fmla="*/ 12 w 24"/>
                  <a:gd name="T23" fmla="*/ 25 h 25"/>
                  <a:gd name="T24" fmla="*/ 12 w 24"/>
                  <a:gd name="T25" fmla="*/ 8 h 25"/>
                  <a:gd name="T26" fmla="*/ 12 w 24"/>
                  <a:gd name="T27" fmla="*/ 8 h 25"/>
                  <a:gd name="T28" fmla="*/ 9 w 24"/>
                  <a:gd name="T29" fmla="*/ 10 h 25"/>
                  <a:gd name="T30" fmla="*/ 8 w 24"/>
                  <a:gd name="T31" fmla="*/ 13 h 25"/>
                  <a:gd name="T32" fmla="*/ 12 w 24"/>
                  <a:gd name="T33" fmla="*/ 16 h 25"/>
                  <a:gd name="T34" fmla="*/ 14 w 24"/>
                  <a:gd name="T35" fmla="*/ 16 h 25"/>
                  <a:gd name="T36" fmla="*/ 14 w 24"/>
                  <a:gd name="T37" fmla="*/ 16 h 25"/>
                  <a:gd name="T38" fmla="*/ 15 w 24"/>
                  <a:gd name="T39" fmla="*/ 15 h 25"/>
                  <a:gd name="T40" fmla="*/ 16 w 24"/>
                  <a:gd name="T41" fmla="*/ 12 h 25"/>
                  <a:gd name="T42" fmla="*/ 15 w 24"/>
                  <a:gd name="T43" fmla="*/ 9 h 25"/>
                  <a:gd name="T44" fmla="*/ 13 w 24"/>
                  <a:gd name="T45" fmla="*/ 9 h 25"/>
                  <a:gd name="T46" fmla="*/ 12 w 24"/>
                  <a:gd name="T4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6" y="25"/>
                      <a:pt x="0" y="20"/>
                      <a:pt x="0" y="13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5" y="2"/>
                      <a:pt x="8" y="1"/>
                      <a:pt x="11" y="0"/>
                    </a:cubicBezTo>
                    <a:cubicBezTo>
                      <a:pt x="13" y="0"/>
                      <a:pt x="14" y="0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8" y="1"/>
                      <a:pt x="19" y="2"/>
                      <a:pt x="20" y="3"/>
                    </a:cubicBezTo>
                    <a:cubicBezTo>
                      <a:pt x="23" y="6"/>
                      <a:pt x="24" y="9"/>
                      <a:pt x="24" y="12"/>
                    </a:cubicBezTo>
                    <a:cubicBezTo>
                      <a:pt x="24" y="15"/>
                      <a:pt x="23" y="18"/>
                      <a:pt x="21" y="21"/>
                    </a:cubicBezTo>
                    <a:cubicBezTo>
                      <a:pt x="20" y="22"/>
                      <a:pt x="19" y="23"/>
                      <a:pt x="17" y="23"/>
                    </a:cubicBezTo>
                    <a:cubicBezTo>
                      <a:pt x="16" y="24"/>
                      <a:pt x="14" y="24"/>
                      <a:pt x="13" y="25"/>
                    </a:cubicBezTo>
                    <a:lnTo>
                      <a:pt x="12" y="25"/>
                    </a:ln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5"/>
                      <a:pt x="10" y="17"/>
                      <a:pt x="12" y="16"/>
                    </a:cubicBezTo>
                    <a:cubicBezTo>
                      <a:pt x="13" y="16"/>
                      <a:pt x="13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5" y="15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27" name="Freeform 574"/>
              <p:cNvSpPr>
                <a:spLocks noEditPoints="1"/>
              </p:cNvSpPr>
              <p:nvPr/>
            </p:nvSpPr>
            <p:spPr bwMode="auto">
              <a:xfrm>
                <a:off x="-4379913" y="2363788"/>
                <a:ext cx="50800" cy="50800"/>
              </a:xfrm>
              <a:custGeom>
                <a:avLst/>
                <a:gdLst>
                  <a:gd name="T0" fmla="*/ 12 w 24"/>
                  <a:gd name="T1" fmla="*/ 24 h 24"/>
                  <a:gd name="T2" fmla="*/ 0 w 24"/>
                  <a:gd name="T3" fmla="*/ 12 h 24"/>
                  <a:gd name="T4" fmla="*/ 3 w 24"/>
                  <a:gd name="T5" fmla="*/ 4 h 24"/>
                  <a:gd name="T6" fmla="*/ 12 w 24"/>
                  <a:gd name="T7" fmla="*/ 0 h 24"/>
                  <a:gd name="T8" fmla="*/ 12 w 24"/>
                  <a:gd name="T9" fmla="*/ 0 h 24"/>
                  <a:gd name="T10" fmla="*/ 21 w 24"/>
                  <a:gd name="T11" fmla="*/ 3 h 24"/>
                  <a:gd name="T12" fmla="*/ 24 w 24"/>
                  <a:gd name="T13" fmla="*/ 12 h 24"/>
                  <a:gd name="T14" fmla="*/ 21 w 24"/>
                  <a:gd name="T15" fmla="*/ 20 h 24"/>
                  <a:gd name="T16" fmla="*/ 12 w 24"/>
                  <a:gd name="T17" fmla="*/ 24 h 24"/>
                  <a:gd name="T18" fmla="*/ 12 w 24"/>
                  <a:gd name="T19" fmla="*/ 8 h 24"/>
                  <a:gd name="T20" fmla="*/ 9 w 24"/>
                  <a:gd name="T21" fmla="*/ 9 h 24"/>
                  <a:gd name="T22" fmla="*/ 8 w 24"/>
                  <a:gd name="T23" fmla="*/ 12 h 24"/>
                  <a:gd name="T24" fmla="*/ 12 w 24"/>
                  <a:gd name="T25" fmla="*/ 16 h 24"/>
                  <a:gd name="T26" fmla="*/ 12 w 24"/>
                  <a:gd name="T27" fmla="*/ 16 h 24"/>
                  <a:gd name="T28" fmla="*/ 15 w 24"/>
                  <a:gd name="T29" fmla="*/ 15 h 24"/>
                  <a:gd name="T30" fmla="*/ 16 w 24"/>
                  <a:gd name="T31" fmla="*/ 12 h 24"/>
                  <a:gd name="T32" fmla="*/ 15 w 24"/>
                  <a:gd name="T33" fmla="*/ 9 h 24"/>
                  <a:gd name="T34" fmla="*/ 12 w 24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6" y="24"/>
                      <a:pt x="0" y="19"/>
                      <a:pt x="0" y="12"/>
                    </a:cubicBezTo>
                    <a:cubicBezTo>
                      <a:pt x="0" y="9"/>
                      <a:pt x="1" y="6"/>
                      <a:pt x="3" y="4"/>
                    </a:cubicBezTo>
                    <a:cubicBezTo>
                      <a:pt x="5" y="1"/>
                      <a:pt x="9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8" y="1"/>
                      <a:pt x="21" y="3"/>
                    </a:cubicBezTo>
                    <a:cubicBezTo>
                      <a:pt x="23" y="5"/>
                      <a:pt x="24" y="9"/>
                      <a:pt x="24" y="12"/>
                    </a:cubicBezTo>
                    <a:cubicBezTo>
                      <a:pt x="24" y="15"/>
                      <a:pt x="23" y="18"/>
                      <a:pt x="21" y="20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4"/>
                      <a:pt x="10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5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6" y="10"/>
                      <a:pt x="15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28" name="Freeform 575"/>
              <p:cNvSpPr>
                <a:spLocks noEditPoints="1"/>
              </p:cNvSpPr>
              <p:nvPr/>
            </p:nvSpPr>
            <p:spPr bwMode="auto">
              <a:xfrm>
                <a:off x="-4473575" y="2333625"/>
                <a:ext cx="57150" cy="53975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4 h 25"/>
                  <a:gd name="T4" fmla="*/ 3 w 26"/>
                  <a:gd name="T5" fmla="*/ 5 h 25"/>
                  <a:gd name="T6" fmla="*/ 11 w 26"/>
                  <a:gd name="T7" fmla="*/ 1 h 25"/>
                  <a:gd name="T8" fmla="*/ 13 w 26"/>
                  <a:gd name="T9" fmla="*/ 0 h 25"/>
                  <a:gd name="T10" fmla="*/ 25 w 26"/>
                  <a:gd name="T11" fmla="*/ 11 h 25"/>
                  <a:gd name="T12" fmla="*/ 14 w 26"/>
                  <a:gd name="T13" fmla="*/ 25 h 25"/>
                  <a:gd name="T14" fmla="*/ 13 w 26"/>
                  <a:gd name="T15" fmla="*/ 25 h 25"/>
                  <a:gd name="T16" fmla="*/ 13 w 26"/>
                  <a:gd name="T17" fmla="*/ 9 h 25"/>
                  <a:gd name="T18" fmla="*/ 12 w 26"/>
                  <a:gd name="T19" fmla="*/ 9 h 25"/>
                  <a:gd name="T20" fmla="*/ 9 w 26"/>
                  <a:gd name="T21" fmla="*/ 10 h 25"/>
                  <a:gd name="T22" fmla="*/ 9 w 26"/>
                  <a:gd name="T23" fmla="*/ 13 h 25"/>
                  <a:gd name="T24" fmla="*/ 13 w 26"/>
                  <a:gd name="T25" fmla="*/ 17 h 25"/>
                  <a:gd name="T26" fmla="*/ 17 w 26"/>
                  <a:gd name="T27" fmla="*/ 12 h 25"/>
                  <a:gd name="T28" fmla="*/ 13 w 26"/>
                  <a:gd name="T29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7" y="25"/>
                      <a:pt x="2" y="20"/>
                      <a:pt x="1" y="14"/>
                    </a:cubicBezTo>
                    <a:cubicBezTo>
                      <a:pt x="0" y="11"/>
                      <a:pt x="1" y="8"/>
                      <a:pt x="3" y="5"/>
                    </a:cubicBezTo>
                    <a:cubicBezTo>
                      <a:pt x="5" y="3"/>
                      <a:pt x="8" y="1"/>
                      <a:pt x="11" y="1"/>
                    </a:cubicBezTo>
                    <a:cubicBezTo>
                      <a:pt x="12" y="1"/>
                      <a:pt x="12" y="0"/>
                      <a:pt x="13" y="0"/>
                    </a:cubicBezTo>
                    <a:cubicBezTo>
                      <a:pt x="19" y="0"/>
                      <a:pt x="25" y="5"/>
                      <a:pt x="25" y="11"/>
                    </a:cubicBezTo>
                    <a:cubicBezTo>
                      <a:pt x="26" y="18"/>
                      <a:pt x="21" y="24"/>
                      <a:pt x="14" y="25"/>
                    </a:cubicBezTo>
                    <a:cubicBezTo>
                      <a:pt x="14" y="25"/>
                      <a:pt x="13" y="25"/>
                      <a:pt x="13" y="25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9" y="11"/>
                      <a:pt x="8" y="12"/>
                      <a:pt x="9" y="13"/>
                    </a:cubicBezTo>
                    <a:cubicBezTo>
                      <a:pt x="9" y="15"/>
                      <a:pt x="11" y="17"/>
                      <a:pt x="13" y="17"/>
                    </a:cubicBezTo>
                    <a:cubicBezTo>
                      <a:pt x="16" y="16"/>
                      <a:pt x="17" y="14"/>
                      <a:pt x="17" y="12"/>
                    </a:cubicBezTo>
                    <a:cubicBezTo>
                      <a:pt x="17" y="10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29" name="Freeform 576"/>
              <p:cNvSpPr>
                <a:spLocks noEditPoints="1"/>
              </p:cNvSpPr>
              <p:nvPr/>
            </p:nvSpPr>
            <p:spPr bwMode="auto">
              <a:xfrm>
                <a:off x="-4457700" y="2266950"/>
                <a:ext cx="88900" cy="79375"/>
              </a:xfrm>
              <a:custGeom>
                <a:avLst/>
                <a:gdLst>
                  <a:gd name="T0" fmla="*/ 21 w 41"/>
                  <a:gd name="T1" fmla="*/ 37 h 37"/>
                  <a:gd name="T2" fmla="*/ 15 w 41"/>
                  <a:gd name="T3" fmla="*/ 36 h 37"/>
                  <a:gd name="T4" fmla="*/ 8 w 41"/>
                  <a:gd name="T5" fmla="*/ 33 h 37"/>
                  <a:gd name="T6" fmla="*/ 1 w 41"/>
                  <a:gd name="T7" fmla="*/ 21 h 37"/>
                  <a:gd name="T8" fmla="*/ 6 w 41"/>
                  <a:gd name="T9" fmla="*/ 7 h 37"/>
                  <a:gd name="T10" fmla="*/ 12 w 41"/>
                  <a:gd name="T11" fmla="*/ 3 h 37"/>
                  <a:gd name="T12" fmla="*/ 19 w 41"/>
                  <a:gd name="T13" fmla="*/ 1 h 37"/>
                  <a:gd name="T14" fmla="*/ 34 w 41"/>
                  <a:gd name="T15" fmla="*/ 5 h 37"/>
                  <a:gd name="T16" fmla="*/ 41 w 41"/>
                  <a:gd name="T17" fmla="*/ 18 h 37"/>
                  <a:gd name="T18" fmla="*/ 35 w 41"/>
                  <a:gd name="T19" fmla="*/ 31 h 37"/>
                  <a:gd name="T20" fmla="*/ 22 w 41"/>
                  <a:gd name="T21" fmla="*/ 37 h 37"/>
                  <a:gd name="T22" fmla="*/ 21 w 41"/>
                  <a:gd name="T23" fmla="*/ 37 h 37"/>
                  <a:gd name="T24" fmla="*/ 21 w 41"/>
                  <a:gd name="T25" fmla="*/ 9 h 37"/>
                  <a:gd name="T26" fmla="*/ 20 w 41"/>
                  <a:gd name="T27" fmla="*/ 9 h 37"/>
                  <a:gd name="T28" fmla="*/ 15 w 41"/>
                  <a:gd name="T29" fmla="*/ 10 h 37"/>
                  <a:gd name="T30" fmla="*/ 12 w 41"/>
                  <a:gd name="T31" fmla="*/ 13 h 37"/>
                  <a:gd name="T32" fmla="*/ 9 w 41"/>
                  <a:gd name="T33" fmla="*/ 20 h 37"/>
                  <a:gd name="T34" fmla="*/ 13 w 41"/>
                  <a:gd name="T35" fmla="*/ 27 h 37"/>
                  <a:gd name="T36" fmla="*/ 17 w 41"/>
                  <a:gd name="T37" fmla="*/ 29 h 37"/>
                  <a:gd name="T38" fmla="*/ 22 w 41"/>
                  <a:gd name="T39" fmla="*/ 29 h 37"/>
                  <a:gd name="T40" fmla="*/ 29 w 41"/>
                  <a:gd name="T41" fmla="*/ 25 h 37"/>
                  <a:gd name="T42" fmla="*/ 32 w 41"/>
                  <a:gd name="T43" fmla="*/ 18 h 37"/>
                  <a:gd name="T44" fmla="*/ 29 w 41"/>
                  <a:gd name="T45" fmla="*/ 11 h 37"/>
                  <a:gd name="T46" fmla="*/ 21 w 41"/>
                  <a:gd name="T47" fmla="*/ 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1" h="37">
                    <a:moveTo>
                      <a:pt x="21" y="37"/>
                    </a:moveTo>
                    <a:cubicBezTo>
                      <a:pt x="19" y="37"/>
                      <a:pt x="17" y="37"/>
                      <a:pt x="15" y="36"/>
                    </a:cubicBezTo>
                    <a:cubicBezTo>
                      <a:pt x="12" y="36"/>
                      <a:pt x="10" y="35"/>
                      <a:pt x="8" y="33"/>
                    </a:cubicBezTo>
                    <a:cubicBezTo>
                      <a:pt x="4" y="30"/>
                      <a:pt x="2" y="26"/>
                      <a:pt x="1" y="21"/>
                    </a:cubicBezTo>
                    <a:cubicBezTo>
                      <a:pt x="0" y="16"/>
                      <a:pt x="2" y="11"/>
                      <a:pt x="6" y="7"/>
                    </a:cubicBezTo>
                    <a:cubicBezTo>
                      <a:pt x="7" y="5"/>
                      <a:pt x="9" y="4"/>
                      <a:pt x="12" y="3"/>
                    </a:cubicBezTo>
                    <a:cubicBezTo>
                      <a:pt x="14" y="2"/>
                      <a:pt x="17" y="1"/>
                      <a:pt x="19" y="1"/>
                    </a:cubicBezTo>
                    <a:cubicBezTo>
                      <a:pt x="25" y="0"/>
                      <a:pt x="30" y="2"/>
                      <a:pt x="34" y="5"/>
                    </a:cubicBezTo>
                    <a:cubicBezTo>
                      <a:pt x="38" y="8"/>
                      <a:pt x="40" y="13"/>
                      <a:pt x="41" y="18"/>
                    </a:cubicBezTo>
                    <a:cubicBezTo>
                      <a:pt x="41" y="23"/>
                      <a:pt x="39" y="27"/>
                      <a:pt x="35" y="31"/>
                    </a:cubicBezTo>
                    <a:cubicBezTo>
                      <a:pt x="32" y="35"/>
                      <a:pt x="27" y="37"/>
                      <a:pt x="22" y="37"/>
                    </a:cubicBezTo>
                    <a:cubicBezTo>
                      <a:pt x="22" y="37"/>
                      <a:pt x="21" y="37"/>
                      <a:pt x="21" y="37"/>
                    </a:cubicBezTo>
                    <a:close/>
                    <a:moveTo>
                      <a:pt x="21" y="9"/>
                    </a:moveTo>
                    <a:cubicBezTo>
                      <a:pt x="21" y="9"/>
                      <a:pt x="20" y="9"/>
                      <a:pt x="20" y="9"/>
                    </a:cubicBezTo>
                    <a:cubicBezTo>
                      <a:pt x="18" y="9"/>
                      <a:pt x="17" y="9"/>
                      <a:pt x="15" y="10"/>
                    </a:cubicBezTo>
                    <a:cubicBezTo>
                      <a:pt x="14" y="11"/>
                      <a:pt x="13" y="12"/>
                      <a:pt x="12" y="13"/>
                    </a:cubicBezTo>
                    <a:cubicBezTo>
                      <a:pt x="10" y="15"/>
                      <a:pt x="9" y="17"/>
                      <a:pt x="9" y="20"/>
                    </a:cubicBezTo>
                    <a:cubicBezTo>
                      <a:pt x="9" y="23"/>
                      <a:pt x="11" y="25"/>
                      <a:pt x="13" y="27"/>
                    </a:cubicBezTo>
                    <a:cubicBezTo>
                      <a:pt x="14" y="28"/>
                      <a:pt x="15" y="28"/>
                      <a:pt x="17" y="29"/>
                    </a:cubicBezTo>
                    <a:cubicBezTo>
                      <a:pt x="19" y="29"/>
                      <a:pt x="20" y="29"/>
                      <a:pt x="22" y="29"/>
                    </a:cubicBezTo>
                    <a:cubicBezTo>
                      <a:pt x="25" y="29"/>
                      <a:pt x="27" y="28"/>
                      <a:pt x="29" y="25"/>
                    </a:cubicBezTo>
                    <a:cubicBezTo>
                      <a:pt x="31" y="24"/>
                      <a:pt x="33" y="21"/>
                      <a:pt x="32" y="18"/>
                    </a:cubicBezTo>
                    <a:cubicBezTo>
                      <a:pt x="32" y="15"/>
                      <a:pt x="31" y="13"/>
                      <a:pt x="29" y="11"/>
                    </a:cubicBezTo>
                    <a:cubicBezTo>
                      <a:pt x="27" y="10"/>
                      <a:pt x="24" y="9"/>
                      <a:pt x="2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30" name="Freeform 577"/>
              <p:cNvSpPr>
                <a:spLocks noEditPoints="1"/>
              </p:cNvSpPr>
              <p:nvPr/>
            </p:nvSpPr>
            <p:spPr bwMode="auto">
              <a:xfrm>
                <a:off x="-4435475" y="2328863"/>
                <a:ext cx="52388" cy="53975"/>
              </a:xfrm>
              <a:custGeom>
                <a:avLst/>
                <a:gdLst>
                  <a:gd name="T0" fmla="*/ 13 w 25"/>
                  <a:gd name="T1" fmla="*/ 25 h 25"/>
                  <a:gd name="T2" fmla="*/ 5 w 25"/>
                  <a:gd name="T3" fmla="*/ 22 h 25"/>
                  <a:gd name="T4" fmla="*/ 0 w 25"/>
                  <a:gd name="T5" fmla="*/ 14 h 25"/>
                  <a:gd name="T6" fmla="*/ 3 w 25"/>
                  <a:gd name="T7" fmla="*/ 5 h 25"/>
                  <a:gd name="T8" fmla="*/ 12 w 25"/>
                  <a:gd name="T9" fmla="*/ 1 h 25"/>
                  <a:gd name="T10" fmla="*/ 25 w 25"/>
                  <a:gd name="T11" fmla="*/ 12 h 25"/>
                  <a:gd name="T12" fmla="*/ 14 w 25"/>
                  <a:gd name="T13" fmla="*/ 25 h 25"/>
                  <a:gd name="T14" fmla="*/ 13 w 25"/>
                  <a:gd name="T15" fmla="*/ 25 h 25"/>
                  <a:gd name="T16" fmla="*/ 13 w 25"/>
                  <a:gd name="T17" fmla="*/ 9 h 25"/>
                  <a:gd name="T18" fmla="*/ 12 w 25"/>
                  <a:gd name="T19" fmla="*/ 9 h 25"/>
                  <a:gd name="T20" fmla="*/ 9 w 25"/>
                  <a:gd name="T21" fmla="*/ 10 h 25"/>
                  <a:gd name="T22" fmla="*/ 8 w 25"/>
                  <a:gd name="T23" fmla="*/ 13 h 25"/>
                  <a:gd name="T24" fmla="*/ 10 w 25"/>
                  <a:gd name="T25" fmla="*/ 16 h 25"/>
                  <a:gd name="T26" fmla="*/ 13 w 25"/>
                  <a:gd name="T27" fmla="*/ 17 h 25"/>
                  <a:gd name="T28" fmla="*/ 17 w 25"/>
                  <a:gd name="T29" fmla="*/ 12 h 25"/>
                  <a:gd name="T30" fmla="*/ 13 w 25"/>
                  <a:gd name="T3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10" y="25"/>
                      <a:pt x="7" y="24"/>
                      <a:pt x="5" y="22"/>
                    </a:cubicBezTo>
                    <a:cubicBezTo>
                      <a:pt x="2" y="20"/>
                      <a:pt x="1" y="17"/>
                      <a:pt x="0" y="14"/>
                    </a:cubicBezTo>
                    <a:cubicBezTo>
                      <a:pt x="0" y="11"/>
                      <a:pt x="1" y="7"/>
                      <a:pt x="3" y="5"/>
                    </a:cubicBezTo>
                    <a:cubicBezTo>
                      <a:pt x="5" y="2"/>
                      <a:pt x="8" y="1"/>
                      <a:pt x="12" y="1"/>
                    </a:cubicBezTo>
                    <a:cubicBezTo>
                      <a:pt x="19" y="0"/>
                      <a:pt x="25" y="5"/>
                      <a:pt x="25" y="12"/>
                    </a:cubicBezTo>
                    <a:cubicBezTo>
                      <a:pt x="25" y="19"/>
                      <a:pt x="20" y="24"/>
                      <a:pt x="14" y="25"/>
                    </a:cubicBezTo>
                    <a:lnTo>
                      <a:pt x="13" y="25"/>
                    </a:ln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9" y="11"/>
                      <a:pt x="8" y="12"/>
                      <a:pt x="8" y="13"/>
                    </a:cubicBezTo>
                    <a:cubicBezTo>
                      <a:pt x="8" y="14"/>
                      <a:pt x="9" y="15"/>
                      <a:pt x="10" y="16"/>
                    </a:cubicBezTo>
                    <a:cubicBezTo>
                      <a:pt x="11" y="17"/>
                      <a:pt x="12" y="17"/>
                      <a:pt x="13" y="17"/>
                    </a:cubicBezTo>
                    <a:cubicBezTo>
                      <a:pt x="15" y="17"/>
                      <a:pt x="17" y="15"/>
                      <a:pt x="17" y="12"/>
                    </a:cubicBezTo>
                    <a:cubicBezTo>
                      <a:pt x="17" y="10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31" name="Freeform 578"/>
              <p:cNvSpPr>
                <a:spLocks noEditPoints="1"/>
              </p:cNvSpPr>
              <p:nvPr/>
            </p:nvSpPr>
            <p:spPr bwMode="auto">
              <a:xfrm>
                <a:off x="-4398963" y="2328863"/>
                <a:ext cx="52388" cy="52388"/>
              </a:xfrm>
              <a:custGeom>
                <a:avLst/>
                <a:gdLst>
                  <a:gd name="T0" fmla="*/ 12 w 25"/>
                  <a:gd name="T1" fmla="*/ 24 h 24"/>
                  <a:gd name="T2" fmla="*/ 4 w 25"/>
                  <a:gd name="T3" fmla="*/ 21 h 24"/>
                  <a:gd name="T4" fmla="*/ 0 w 25"/>
                  <a:gd name="T5" fmla="*/ 12 h 24"/>
                  <a:gd name="T6" fmla="*/ 3 w 25"/>
                  <a:gd name="T7" fmla="*/ 4 h 24"/>
                  <a:gd name="T8" fmla="*/ 12 w 25"/>
                  <a:gd name="T9" fmla="*/ 0 h 24"/>
                  <a:gd name="T10" fmla="*/ 12 w 25"/>
                  <a:gd name="T11" fmla="*/ 0 h 24"/>
                  <a:gd name="T12" fmla="*/ 25 w 25"/>
                  <a:gd name="T13" fmla="*/ 12 h 24"/>
                  <a:gd name="T14" fmla="*/ 13 w 25"/>
                  <a:gd name="T15" fmla="*/ 24 h 24"/>
                  <a:gd name="T16" fmla="*/ 12 w 25"/>
                  <a:gd name="T17" fmla="*/ 24 h 24"/>
                  <a:gd name="T18" fmla="*/ 12 w 25"/>
                  <a:gd name="T19" fmla="*/ 8 h 24"/>
                  <a:gd name="T20" fmla="*/ 12 w 25"/>
                  <a:gd name="T21" fmla="*/ 8 h 24"/>
                  <a:gd name="T22" fmla="*/ 9 w 25"/>
                  <a:gd name="T23" fmla="*/ 9 h 24"/>
                  <a:gd name="T24" fmla="*/ 8 w 25"/>
                  <a:gd name="T25" fmla="*/ 12 h 24"/>
                  <a:gd name="T26" fmla="*/ 9 w 25"/>
                  <a:gd name="T27" fmla="*/ 15 h 24"/>
                  <a:gd name="T28" fmla="*/ 12 w 25"/>
                  <a:gd name="T29" fmla="*/ 16 h 24"/>
                  <a:gd name="T30" fmla="*/ 13 w 25"/>
                  <a:gd name="T31" fmla="*/ 16 h 24"/>
                  <a:gd name="T32" fmla="*/ 17 w 25"/>
                  <a:gd name="T33" fmla="*/ 12 h 24"/>
                  <a:gd name="T34" fmla="*/ 12 w 25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0" y="24"/>
                      <a:pt x="7" y="23"/>
                      <a:pt x="4" y="21"/>
                    </a:cubicBezTo>
                    <a:cubicBezTo>
                      <a:pt x="2" y="19"/>
                      <a:pt x="0" y="16"/>
                      <a:pt x="0" y="12"/>
                    </a:cubicBezTo>
                    <a:cubicBezTo>
                      <a:pt x="0" y="9"/>
                      <a:pt x="1" y="6"/>
                      <a:pt x="3" y="4"/>
                    </a:cubicBezTo>
                    <a:cubicBezTo>
                      <a:pt x="5" y="1"/>
                      <a:pt x="9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9" y="0"/>
                      <a:pt x="25" y="5"/>
                      <a:pt x="25" y="12"/>
                    </a:cubicBezTo>
                    <a:cubicBezTo>
                      <a:pt x="25" y="18"/>
                      <a:pt x="20" y="24"/>
                      <a:pt x="13" y="24"/>
                    </a:cubicBezTo>
                    <a:lnTo>
                      <a:pt x="12" y="24"/>
                    </a:ln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8"/>
                      <a:pt x="9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5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5" y="16"/>
                      <a:pt x="17" y="14"/>
                      <a:pt x="17" y="12"/>
                    </a:cubicBezTo>
                    <a:cubicBezTo>
                      <a:pt x="17" y="9"/>
                      <a:pt x="15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32" name="Freeform 579"/>
              <p:cNvSpPr>
                <a:spLocks noEditPoints="1"/>
              </p:cNvSpPr>
              <p:nvPr/>
            </p:nvSpPr>
            <p:spPr bwMode="auto">
              <a:xfrm>
                <a:off x="-4294188" y="2436813"/>
                <a:ext cx="49213" cy="50800"/>
              </a:xfrm>
              <a:custGeom>
                <a:avLst/>
                <a:gdLst>
                  <a:gd name="T0" fmla="*/ 12 w 23"/>
                  <a:gd name="T1" fmla="*/ 24 h 24"/>
                  <a:gd name="T2" fmla="*/ 10 w 23"/>
                  <a:gd name="T3" fmla="*/ 24 h 24"/>
                  <a:gd name="T4" fmla="*/ 3 w 23"/>
                  <a:gd name="T5" fmla="*/ 20 h 24"/>
                  <a:gd name="T6" fmla="*/ 0 w 23"/>
                  <a:gd name="T7" fmla="*/ 11 h 24"/>
                  <a:gd name="T8" fmla="*/ 4 w 23"/>
                  <a:gd name="T9" fmla="*/ 3 h 24"/>
                  <a:gd name="T10" fmla="*/ 13 w 23"/>
                  <a:gd name="T11" fmla="*/ 0 h 24"/>
                  <a:gd name="T12" fmla="*/ 21 w 23"/>
                  <a:gd name="T13" fmla="*/ 4 h 24"/>
                  <a:gd name="T14" fmla="*/ 23 w 23"/>
                  <a:gd name="T15" fmla="*/ 14 h 24"/>
                  <a:gd name="T16" fmla="*/ 12 w 23"/>
                  <a:gd name="T17" fmla="*/ 24 h 24"/>
                  <a:gd name="T18" fmla="*/ 11 w 23"/>
                  <a:gd name="T19" fmla="*/ 16 h 24"/>
                  <a:gd name="T20" fmla="*/ 12 w 23"/>
                  <a:gd name="T21" fmla="*/ 16 h 24"/>
                  <a:gd name="T22" fmla="*/ 15 w 23"/>
                  <a:gd name="T23" fmla="*/ 12 h 24"/>
                  <a:gd name="T24" fmla="*/ 14 w 23"/>
                  <a:gd name="T25" fmla="*/ 9 h 24"/>
                  <a:gd name="T26" fmla="*/ 12 w 23"/>
                  <a:gd name="T27" fmla="*/ 8 h 24"/>
                  <a:gd name="T28" fmla="*/ 12 w 23"/>
                  <a:gd name="T29" fmla="*/ 8 h 24"/>
                  <a:gd name="T30" fmla="*/ 10 w 23"/>
                  <a:gd name="T31" fmla="*/ 9 h 24"/>
                  <a:gd name="T32" fmla="*/ 9 w 23"/>
                  <a:gd name="T33" fmla="*/ 12 h 24"/>
                  <a:gd name="T34" fmla="*/ 9 w 23"/>
                  <a:gd name="T35" fmla="*/ 15 h 24"/>
                  <a:gd name="T36" fmla="*/ 11 w 23"/>
                  <a:gd name="T37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cubicBezTo>
                      <a:pt x="11" y="24"/>
                      <a:pt x="11" y="24"/>
                      <a:pt x="10" y="24"/>
                    </a:cubicBezTo>
                    <a:cubicBezTo>
                      <a:pt x="7" y="24"/>
                      <a:pt x="5" y="22"/>
                      <a:pt x="3" y="20"/>
                    </a:cubicBezTo>
                    <a:cubicBezTo>
                      <a:pt x="1" y="17"/>
                      <a:pt x="0" y="14"/>
                      <a:pt x="0" y="11"/>
                    </a:cubicBezTo>
                    <a:cubicBezTo>
                      <a:pt x="1" y="8"/>
                      <a:pt x="2" y="5"/>
                      <a:pt x="4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6" y="0"/>
                      <a:pt x="19" y="2"/>
                      <a:pt x="21" y="4"/>
                    </a:cubicBezTo>
                    <a:cubicBezTo>
                      <a:pt x="23" y="7"/>
                      <a:pt x="23" y="10"/>
                      <a:pt x="23" y="14"/>
                    </a:cubicBezTo>
                    <a:cubicBezTo>
                      <a:pt x="22" y="20"/>
                      <a:pt x="17" y="24"/>
                      <a:pt x="12" y="24"/>
                    </a:cubicBezTo>
                    <a:close/>
                    <a:moveTo>
                      <a:pt x="11" y="16"/>
                    </a:move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5" y="14"/>
                      <a:pt x="15" y="12"/>
                    </a:cubicBezTo>
                    <a:cubicBezTo>
                      <a:pt x="15" y="11"/>
                      <a:pt x="15" y="10"/>
                      <a:pt x="14" y="9"/>
                    </a:cubicBezTo>
                    <a:cubicBezTo>
                      <a:pt x="14" y="9"/>
                      <a:pt x="13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8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6"/>
                      <a:pt x="1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33" name="Freeform 580"/>
              <p:cNvSpPr>
                <a:spLocks noEditPoints="1"/>
              </p:cNvSpPr>
              <p:nvPr/>
            </p:nvSpPr>
            <p:spPr bwMode="auto">
              <a:xfrm>
                <a:off x="-4264025" y="2441575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10 w 24"/>
                  <a:gd name="T3" fmla="*/ 24 h 24"/>
                  <a:gd name="T4" fmla="*/ 1 w 24"/>
                  <a:gd name="T5" fmla="*/ 10 h 24"/>
                  <a:gd name="T6" fmla="*/ 12 w 24"/>
                  <a:gd name="T7" fmla="*/ 0 h 24"/>
                  <a:gd name="T8" fmla="*/ 14 w 24"/>
                  <a:gd name="T9" fmla="*/ 0 h 24"/>
                  <a:gd name="T10" fmla="*/ 14 w 24"/>
                  <a:gd name="T11" fmla="*/ 0 h 24"/>
                  <a:gd name="T12" fmla="*/ 21 w 24"/>
                  <a:gd name="T13" fmla="*/ 5 h 24"/>
                  <a:gd name="T14" fmla="*/ 23 w 24"/>
                  <a:gd name="T15" fmla="*/ 14 h 24"/>
                  <a:gd name="T16" fmla="*/ 12 w 24"/>
                  <a:gd name="T17" fmla="*/ 24 h 24"/>
                  <a:gd name="T18" fmla="*/ 12 w 24"/>
                  <a:gd name="T19" fmla="*/ 8 h 24"/>
                  <a:gd name="T20" fmla="*/ 9 w 24"/>
                  <a:gd name="T21" fmla="*/ 11 h 24"/>
                  <a:gd name="T22" fmla="*/ 12 w 24"/>
                  <a:gd name="T23" fmla="*/ 16 h 24"/>
                  <a:gd name="T24" fmla="*/ 12 w 24"/>
                  <a:gd name="T25" fmla="*/ 16 h 24"/>
                  <a:gd name="T26" fmla="*/ 15 w 24"/>
                  <a:gd name="T27" fmla="*/ 12 h 24"/>
                  <a:gd name="T28" fmla="*/ 15 w 24"/>
                  <a:gd name="T29" fmla="*/ 9 h 24"/>
                  <a:gd name="T30" fmla="*/ 13 w 24"/>
                  <a:gd name="T31" fmla="*/ 8 h 24"/>
                  <a:gd name="T32" fmla="*/ 12 w 24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11" y="24"/>
                      <a:pt x="10" y="24"/>
                    </a:cubicBezTo>
                    <a:cubicBezTo>
                      <a:pt x="4" y="23"/>
                      <a:pt x="0" y="17"/>
                      <a:pt x="1" y="10"/>
                    </a:cubicBezTo>
                    <a:cubicBezTo>
                      <a:pt x="2" y="4"/>
                      <a:pt x="7" y="0"/>
                      <a:pt x="12" y="0"/>
                    </a:cubicBezTo>
                    <a:cubicBezTo>
                      <a:pt x="13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7" y="0"/>
                      <a:pt x="20" y="2"/>
                      <a:pt x="21" y="5"/>
                    </a:cubicBezTo>
                    <a:cubicBezTo>
                      <a:pt x="23" y="7"/>
                      <a:pt x="24" y="11"/>
                      <a:pt x="23" y="14"/>
                    </a:cubicBezTo>
                    <a:cubicBezTo>
                      <a:pt x="22" y="20"/>
                      <a:pt x="18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9" y="14"/>
                      <a:pt x="10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5" y="15"/>
                      <a:pt x="15" y="12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9"/>
                      <a:pt x="14" y="8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34" name="Freeform 581"/>
              <p:cNvSpPr>
                <a:spLocks noEditPoints="1"/>
              </p:cNvSpPr>
              <p:nvPr/>
            </p:nvSpPr>
            <p:spPr bwMode="auto">
              <a:xfrm>
                <a:off x="-4232275" y="2444750"/>
                <a:ext cx="50800" cy="53975"/>
              </a:xfrm>
              <a:custGeom>
                <a:avLst/>
                <a:gdLst>
                  <a:gd name="T0" fmla="*/ 11 w 23"/>
                  <a:gd name="T1" fmla="*/ 25 h 25"/>
                  <a:gd name="T2" fmla="*/ 9 w 23"/>
                  <a:gd name="T3" fmla="*/ 24 h 25"/>
                  <a:gd name="T4" fmla="*/ 2 w 23"/>
                  <a:gd name="T5" fmla="*/ 19 h 25"/>
                  <a:gd name="T6" fmla="*/ 0 w 23"/>
                  <a:gd name="T7" fmla="*/ 11 h 25"/>
                  <a:gd name="T8" fmla="*/ 12 w 23"/>
                  <a:gd name="T9" fmla="*/ 0 h 25"/>
                  <a:gd name="T10" fmla="*/ 14 w 23"/>
                  <a:gd name="T11" fmla="*/ 1 h 25"/>
                  <a:gd name="T12" fmla="*/ 14 w 23"/>
                  <a:gd name="T13" fmla="*/ 1 h 25"/>
                  <a:gd name="T14" fmla="*/ 21 w 23"/>
                  <a:gd name="T15" fmla="*/ 6 h 25"/>
                  <a:gd name="T16" fmla="*/ 23 w 23"/>
                  <a:gd name="T17" fmla="*/ 15 h 25"/>
                  <a:gd name="T18" fmla="*/ 11 w 23"/>
                  <a:gd name="T19" fmla="*/ 25 h 25"/>
                  <a:gd name="T20" fmla="*/ 12 w 23"/>
                  <a:gd name="T21" fmla="*/ 8 h 25"/>
                  <a:gd name="T22" fmla="*/ 8 w 23"/>
                  <a:gd name="T23" fmla="*/ 12 h 25"/>
                  <a:gd name="T24" fmla="*/ 9 w 23"/>
                  <a:gd name="T25" fmla="*/ 15 h 25"/>
                  <a:gd name="T26" fmla="*/ 11 w 23"/>
                  <a:gd name="T27" fmla="*/ 16 h 25"/>
                  <a:gd name="T28" fmla="*/ 11 w 23"/>
                  <a:gd name="T29" fmla="*/ 16 h 25"/>
                  <a:gd name="T30" fmla="*/ 15 w 23"/>
                  <a:gd name="T31" fmla="*/ 13 h 25"/>
                  <a:gd name="T32" fmla="*/ 14 w 23"/>
                  <a:gd name="T33" fmla="*/ 10 h 25"/>
                  <a:gd name="T34" fmla="*/ 12 w 23"/>
                  <a:gd name="T35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" h="25">
                    <a:moveTo>
                      <a:pt x="11" y="25"/>
                    </a:moveTo>
                    <a:cubicBezTo>
                      <a:pt x="11" y="25"/>
                      <a:pt x="10" y="25"/>
                      <a:pt x="9" y="24"/>
                    </a:cubicBezTo>
                    <a:cubicBezTo>
                      <a:pt x="6" y="24"/>
                      <a:pt x="4" y="22"/>
                      <a:pt x="2" y="19"/>
                    </a:cubicBezTo>
                    <a:cubicBezTo>
                      <a:pt x="0" y="17"/>
                      <a:pt x="0" y="14"/>
                      <a:pt x="0" y="11"/>
                    </a:cubicBezTo>
                    <a:cubicBezTo>
                      <a:pt x="1" y="5"/>
                      <a:pt x="6" y="0"/>
                      <a:pt x="12" y="0"/>
                    </a:cubicBezTo>
                    <a:cubicBezTo>
                      <a:pt x="13" y="0"/>
                      <a:pt x="13" y="0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7" y="1"/>
                      <a:pt x="19" y="3"/>
                      <a:pt x="21" y="6"/>
                    </a:cubicBezTo>
                    <a:cubicBezTo>
                      <a:pt x="23" y="8"/>
                      <a:pt x="23" y="12"/>
                      <a:pt x="23" y="15"/>
                    </a:cubicBezTo>
                    <a:cubicBezTo>
                      <a:pt x="21" y="21"/>
                      <a:pt x="17" y="25"/>
                      <a:pt x="11" y="25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10"/>
                      <a:pt x="8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9" y="16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7"/>
                      <a:pt x="14" y="15"/>
                      <a:pt x="15" y="13"/>
                    </a:cubicBezTo>
                    <a:cubicBezTo>
                      <a:pt x="15" y="12"/>
                      <a:pt x="15" y="11"/>
                      <a:pt x="14" y="10"/>
                    </a:cubicBezTo>
                    <a:cubicBezTo>
                      <a:pt x="14" y="9"/>
                      <a:pt x="13" y="9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35" name="Freeform 582"/>
              <p:cNvSpPr>
                <a:spLocks noEditPoints="1"/>
              </p:cNvSpPr>
              <p:nvPr/>
            </p:nvSpPr>
            <p:spPr bwMode="auto">
              <a:xfrm>
                <a:off x="-4203700" y="2454275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10 w 25"/>
                  <a:gd name="T3" fmla="*/ 24 h 24"/>
                  <a:gd name="T4" fmla="*/ 2 w 25"/>
                  <a:gd name="T5" fmla="*/ 9 h 24"/>
                  <a:gd name="T6" fmla="*/ 13 w 25"/>
                  <a:gd name="T7" fmla="*/ 0 h 24"/>
                  <a:gd name="T8" fmla="*/ 16 w 25"/>
                  <a:gd name="T9" fmla="*/ 0 h 24"/>
                  <a:gd name="T10" fmla="*/ 23 w 25"/>
                  <a:gd name="T11" fmla="*/ 6 h 24"/>
                  <a:gd name="T12" fmla="*/ 24 w 25"/>
                  <a:gd name="T13" fmla="*/ 15 h 24"/>
                  <a:gd name="T14" fmla="*/ 18 w 25"/>
                  <a:gd name="T15" fmla="*/ 22 h 24"/>
                  <a:gd name="T16" fmla="*/ 12 w 25"/>
                  <a:gd name="T17" fmla="*/ 24 h 24"/>
                  <a:gd name="T18" fmla="*/ 13 w 25"/>
                  <a:gd name="T19" fmla="*/ 8 h 24"/>
                  <a:gd name="T20" fmla="*/ 10 w 25"/>
                  <a:gd name="T21" fmla="*/ 11 h 24"/>
                  <a:gd name="T22" fmla="*/ 12 w 25"/>
                  <a:gd name="T23" fmla="*/ 16 h 24"/>
                  <a:gd name="T24" fmla="*/ 12 w 25"/>
                  <a:gd name="T25" fmla="*/ 16 h 24"/>
                  <a:gd name="T26" fmla="*/ 14 w 25"/>
                  <a:gd name="T27" fmla="*/ 15 h 24"/>
                  <a:gd name="T28" fmla="*/ 16 w 25"/>
                  <a:gd name="T29" fmla="*/ 13 h 24"/>
                  <a:gd name="T30" fmla="*/ 16 w 25"/>
                  <a:gd name="T31" fmla="*/ 9 h 24"/>
                  <a:gd name="T32" fmla="*/ 14 w 25"/>
                  <a:gd name="T33" fmla="*/ 8 h 24"/>
                  <a:gd name="T34" fmla="*/ 13 w 25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2" y="24"/>
                      <a:pt x="11" y="24"/>
                      <a:pt x="10" y="24"/>
                    </a:cubicBezTo>
                    <a:cubicBezTo>
                      <a:pt x="4" y="22"/>
                      <a:pt x="0" y="16"/>
                      <a:pt x="2" y="9"/>
                    </a:cubicBezTo>
                    <a:cubicBezTo>
                      <a:pt x="3" y="4"/>
                      <a:pt x="8" y="0"/>
                      <a:pt x="13" y="0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9" y="1"/>
                      <a:pt x="21" y="3"/>
                      <a:pt x="23" y="6"/>
                    </a:cubicBezTo>
                    <a:cubicBezTo>
                      <a:pt x="24" y="8"/>
                      <a:pt x="25" y="12"/>
                      <a:pt x="24" y="15"/>
                    </a:cubicBezTo>
                    <a:cubicBezTo>
                      <a:pt x="23" y="18"/>
                      <a:pt x="21" y="20"/>
                      <a:pt x="18" y="22"/>
                    </a:cubicBezTo>
                    <a:cubicBezTo>
                      <a:pt x="17" y="23"/>
                      <a:pt x="15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0" y="9"/>
                      <a:pt x="10" y="11"/>
                    </a:cubicBezTo>
                    <a:cubicBezTo>
                      <a:pt x="9" y="13"/>
                      <a:pt x="10" y="15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4" y="15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6" y="11"/>
                      <a:pt x="16" y="10"/>
                      <a:pt x="16" y="9"/>
                    </a:cubicBezTo>
                    <a:cubicBezTo>
                      <a:pt x="15" y="9"/>
                      <a:pt x="15" y="8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36" name="Freeform 583"/>
              <p:cNvSpPr>
                <a:spLocks noEditPoints="1"/>
              </p:cNvSpPr>
              <p:nvPr/>
            </p:nvSpPr>
            <p:spPr bwMode="auto">
              <a:xfrm>
                <a:off x="-4173538" y="2462213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9 w 25"/>
                  <a:gd name="T3" fmla="*/ 23 h 24"/>
                  <a:gd name="T4" fmla="*/ 2 w 25"/>
                  <a:gd name="T5" fmla="*/ 9 h 24"/>
                  <a:gd name="T6" fmla="*/ 13 w 25"/>
                  <a:gd name="T7" fmla="*/ 0 h 24"/>
                  <a:gd name="T8" fmla="*/ 16 w 25"/>
                  <a:gd name="T9" fmla="*/ 0 h 24"/>
                  <a:gd name="T10" fmla="*/ 20 w 25"/>
                  <a:gd name="T11" fmla="*/ 2 h 24"/>
                  <a:gd name="T12" fmla="*/ 23 w 25"/>
                  <a:gd name="T13" fmla="*/ 6 h 24"/>
                  <a:gd name="T14" fmla="*/ 24 w 25"/>
                  <a:gd name="T15" fmla="*/ 15 h 24"/>
                  <a:gd name="T16" fmla="*/ 18 w 25"/>
                  <a:gd name="T17" fmla="*/ 22 h 24"/>
                  <a:gd name="T18" fmla="*/ 14 w 25"/>
                  <a:gd name="T19" fmla="*/ 24 h 24"/>
                  <a:gd name="T20" fmla="*/ 12 w 25"/>
                  <a:gd name="T21" fmla="*/ 24 h 24"/>
                  <a:gd name="T22" fmla="*/ 13 w 25"/>
                  <a:gd name="T23" fmla="*/ 8 h 24"/>
                  <a:gd name="T24" fmla="*/ 10 w 25"/>
                  <a:gd name="T25" fmla="*/ 11 h 24"/>
                  <a:gd name="T26" fmla="*/ 12 w 25"/>
                  <a:gd name="T27" fmla="*/ 15 h 24"/>
                  <a:gd name="T28" fmla="*/ 13 w 25"/>
                  <a:gd name="T29" fmla="*/ 16 h 24"/>
                  <a:gd name="T30" fmla="*/ 14 w 25"/>
                  <a:gd name="T31" fmla="*/ 15 h 24"/>
                  <a:gd name="T32" fmla="*/ 16 w 25"/>
                  <a:gd name="T33" fmla="*/ 13 h 24"/>
                  <a:gd name="T34" fmla="*/ 16 w 25"/>
                  <a:gd name="T35" fmla="*/ 9 h 24"/>
                  <a:gd name="T36" fmla="*/ 15 w 25"/>
                  <a:gd name="T37" fmla="*/ 8 h 24"/>
                  <a:gd name="T38" fmla="*/ 14 w 25"/>
                  <a:gd name="T39" fmla="*/ 8 h 24"/>
                  <a:gd name="T40" fmla="*/ 13 w 25"/>
                  <a:gd name="T4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10" y="24"/>
                      <a:pt x="9" y="23"/>
                    </a:cubicBezTo>
                    <a:cubicBezTo>
                      <a:pt x="3" y="22"/>
                      <a:pt x="0" y="15"/>
                      <a:pt x="2" y="9"/>
                    </a:cubicBezTo>
                    <a:cubicBezTo>
                      <a:pt x="3" y="3"/>
                      <a:pt x="8" y="0"/>
                      <a:pt x="13" y="0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8" y="0"/>
                      <a:pt x="19" y="1"/>
                      <a:pt x="20" y="2"/>
                    </a:cubicBezTo>
                    <a:cubicBezTo>
                      <a:pt x="22" y="3"/>
                      <a:pt x="23" y="5"/>
                      <a:pt x="23" y="6"/>
                    </a:cubicBezTo>
                    <a:cubicBezTo>
                      <a:pt x="24" y="9"/>
                      <a:pt x="25" y="12"/>
                      <a:pt x="24" y="15"/>
                    </a:cubicBezTo>
                    <a:cubicBezTo>
                      <a:pt x="23" y="18"/>
                      <a:pt x="21" y="21"/>
                      <a:pt x="18" y="22"/>
                    </a:cubicBezTo>
                    <a:cubicBezTo>
                      <a:pt x="17" y="23"/>
                      <a:pt x="15" y="23"/>
                      <a:pt x="14" y="24"/>
                    </a:cubicBezTo>
                    <a:cubicBezTo>
                      <a:pt x="13" y="24"/>
                      <a:pt x="13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0" y="9"/>
                      <a:pt x="10" y="11"/>
                    </a:cubicBezTo>
                    <a:cubicBezTo>
                      <a:pt x="9" y="13"/>
                      <a:pt x="10" y="15"/>
                      <a:pt x="12" y="15"/>
                    </a:cubicBezTo>
                    <a:cubicBezTo>
                      <a:pt x="12" y="16"/>
                      <a:pt x="12" y="16"/>
                      <a:pt x="13" y="16"/>
                    </a:cubicBezTo>
                    <a:cubicBezTo>
                      <a:pt x="13" y="15"/>
                      <a:pt x="14" y="15"/>
                      <a:pt x="14" y="15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6" y="11"/>
                      <a:pt x="16" y="10"/>
                      <a:pt x="16" y="9"/>
                    </a:cubicBezTo>
                    <a:cubicBezTo>
                      <a:pt x="16" y="9"/>
                      <a:pt x="15" y="9"/>
                      <a:pt x="15" y="8"/>
                    </a:cubicBezTo>
                    <a:cubicBezTo>
                      <a:pt x="15" y="8"/>
                      <a:pt x="14" y="8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37" name="Freeform 584"/>
              <p:cNvSpPr>
                <a:spLocks noEditPoints="1"/>
              </p:cNvSpPr>
              <p:nvPr/>
            </p:nvSpPr>
            <p:spPr bwMode="auto">
              <a:xfrm>
                <a:off x="-4143375" y="2470150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9 w 25"/>
                  <a:gd name="T3" fmla="*/ 24 h 24"/>
                  <a:gd name="T4" fmla="*/ 2 w 25"/>
                  <a:gd name="T5" fmla="*/ 9 h 24"/>
                  <a:gd name="T6" fmla="*/ 13 w 25"/>
                  <a:gd name="T7" fmla="*/ 0 h 24"/>
                  <a:gd name="T8" fmla="*/ 17 w 25"/>
                  <a:gd name="T9" fmla="*/ 1 h 24"/>
                  <a:gd name="T10" fmla="*/ 23 w 25"/>
                  <a:gd name="T11" fmla="*/ 6 h 24"/>
                  <a:gd name="T12" fmla="*/ 23 w 25"/>
                  <a:gd name="T13" fmla="*/ 16 h 24"/>
                  <a:gd name="T14" fmla="*/ 12 w 25"/>
                  <a:gd name="T15" fmla="*/ 24 h 24"/>
                  <a:gd name="T16" fmla="*/ 13 w 25"/>
                  <a:gd name="T17" fmla="*/ 8 h 24"/>
                  <a:gd name="T18" fmla="*/ 10 w 25"/>
                  <a:gd name="T19" fmla="*/ 11 h 24"/>
                  <a:gd name="T20" fmla="*/ 11 w 25"/>
                  <a:gd name="T21" fmla="*/ 16 h 24"/>
                  <a:gd name="T22" fmla="*/ 12 w 25"/>
                  <a:gd name="T23" fmla="*/ 16 h 24"/>
                  <a:gd name="T24" fmla="*/ 16 w 25"/>
                  <a:gd name="T25" fmla="*/ 13 h 24"/>
                  <a:gd name="T26" fmla="*/ 16 w 25"/>
                  <a:gd name="T27" fmla="*/ 10 h 24"/>
                  <a:gd name="T28" fmla="*/ 14 w 25"/>
                  <a:gd name="T29" fmla="*/ 8 h 24"/>
                  <a:gd name="T30" fmla="*/ 13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10" y="24"/>
                      <a:pt x="9" y="24"/>
                    </a:cubicBezTo>
                    <a:cubicBezTo>
                      <a:pt x="3" y="22"/>
                      <a:pt x="0" y="15"/>
                      <a:pt x="2" y="9"/>
                    </a:cubicBezTo>
                    <a:cubicBezTo>
                      <a:pt x="4" y="4"/>
                      <a:pt x="8" y="0"/>
                      <a:pt x="13" y="0"/>
                    </a:cubicBezTo>
                    <a:cubicBezTo>
                      <a:pt x="14" y="0"/>
                      <a:pt x="15" y="0"/>
                      <a:pt x="17" y="1"/>
                    </a:cubicBezTo>
                    <a:cubicBezTo>
                      <a:pt x="19" y="2"/>
                      <a:pt x="22" y="4"/>
                      <a:pt x="23" y="6"/>
                    </a:cubicBezTo>
                    <a:cubicBezTo>
                      <a:pt x="24" y="9"/>
                      <a:pt x="25" y="13"/>
                      <a:pt x="23" y="16"/>
                    </a:cubicBezTo>
                    <a:cubicBezTo>
                      <a:pt x="21" y="21"/>
                      <a:pt x="17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0" y="9"/>
                      <a:pt x="10" y="11"/>
                    </a:cubicBezTo>
                    <a:cubicBezTo>
                      <a:pt x="9" y="13"/>
                      <a:pt x="10" y="15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5" y="15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9"/>
                      <a:pt x="15" y="9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38" name="Freeform 585"/>
              <p:cNvSpPr>
                <a:spLocks noEditPoints="1"/>
              </p:cNvSpPr>
              <p:nvPr/>
            </p:nvSpPr>
            <p:spPr bwMode="auto">
              <a:xfrm>
                <a:off x="-4281488" y="2401888"/>
                <a:ext cx="52388" cy="53975"/>
              </a:xfrm>
              <a:custGeom>
                <a:avLst/>
                <a:gdLst>
                  <a:gd name="T0" fmla="*/ 12 w 24"/>
                  <a:gd name="T1" fmla="*/ 25 h 25"/>
                  <a:gd name="T2" fmla="*/ 11 w 24"/>
                  <a:gd name="T3" fmla="*/ 25 h 25"/>
                  <a:gd name="T4" fmla="*/ 1 w 24"/>
                  <a:gd name="T5" fmla="*/ 11 h 25"/>
                  <a:gd name="T6" fmla="*/ 12 w 24"/>
                  <a:gd name="T7" fmla="*/ 0 h 25"/>
                  <a:gd name="T8" fmla="*/ 14 w 24"/>
                  <a:gd name="T9" fmla="*/ 0 h 25"/>
                  <a:gd name="T10" fmla="*/ 22 w 24"/>
                  <a:gd name="T11" fmla="*/ 5 h 25"/>
                  <a:gd name="T12" fmla="*/ 24 w 24"/>
                  <a:gd name="T13" fmla="*/ 14 h 25"/>
                  <a:gd name="T14" fmla="*/ 12 w 24"/>
                  <a:gd name="T15" fmla="*/ 25 h 25"/>
                  <a:gd name="T16" fmla="*/ 12 w 24"/>
                  <a:gd name="T17" fmla="*/ 8 h 25"/>
                  <a:gd name="T18" fmla="*/ 9 w 24"/>
                  <a:gd name="T19" fmla="*/ 12 h 25"/>
                  <a:gd name="T20" fmla="*/ 12 w 24"/>
                  <a:gd name="T21" fmla="*/ 17 h 25"/>
                  <a:gd name="T22" fmla="*/ 12 w 24"/>
                  <a:gd name="T23" fmla="*/ 17 h 25"/>
                  <a:gd name="T24" fmla="*/ 16 w 24"/>
                  <a:gd name="T25" fmla="*/ 13 h 25"/>
                  <a:gd name="T26" fmla="*/ 15 w 24"/>
                  <a:gd name="T27" fmla="*/ 10 h 25"/>
                  <a:gd name="T28" fmla="*/ 13 w 24"/>
                  <a:gd name="T29" fmla="*/ 8 h 25"/>
                  <a:gd name="T30" fmla="*/ 12 w 24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2" y="25"/>
                      <a:pt x="11" y="25"/>
                      <a:pt x="11" y="25"/>
                    </a:cubicBezTo>
                    <a:cubicBezTo>
                      <a:pt x="4" y="24"/>
                      <a:pt x="0" y="18"/>
                      <a:pt x="1" y="11"/>
                    </a:cubicBezTo>
                    <a:cubicBezTo>
                      <a:pt x="1" y="5"/>
                      <a:pt x="6" y="0"/>
                      <a:pt x="12" y="0"/>
                    </a:cubicBezTo>
                    <a:cubicBezTo>
                      <a:pt x="13" y="0"/>
                      <a:pt x="13" y="0"/>
                      <a:pt x="14" y="0"/>
                    </a:cubicBezTo>
                    <a:cubicBezTo>
                      <a:pt x="17" y="1"/>
                      <a:pt x="20" y="2"/>
                      <a:pt x="22" y="5"/>
                    </a:cubicBezTo>
                    <a:cubicBezTo>
                      <a:pt x="23" y="8"/>
                      <a:pt x="24" y="11"/>
                      <a:pt x="24" y="14"/>
                    </a:cubicBezTo>
                    <a:cubicBezTo>
                      <a:pt x="23" y="20"/>
                      <a:pt x="18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9" y="10"/>
                      <a:pt x="9" y="12"/>
                    </a:cubicBezTo>
                    <a:cubicBezTo>
                      <a:pt x="8" y="14"/>
                      <a:pt x="10" y="16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4" y="17"/>
                      <a:pt x="15" y="15"/>
                      <a:pt x="16" y="13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4" y="9"/>
                      <a:pt x="14" y="9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39" name="Freeform 586"/>
              <p:cNvSpPr>
                <a:spLocks noEditPoints="1"/>
              </p:cNvSpPr>
              <p:nvPr/>
            </p:nvSpPr>
            <p:spPr bwMode="auto">
              <a:xfrm>
                <a:off x="-4248150" y="2406650"/>
                <a:ext cx="52388" cy="53975"/>
              </a:xfrm>
              <a:custGeom>
                <a:avLst/>
                <a:gdLst>
                  <a:gd name="T0" fmla="*/ 12 w 25"/>
                  <a:gd name="T1" fmla="*/ 25 h 25"/>
                  <a:gd name="T2" fmla="*/ 10 w 25"/>
                  <a:gd name="T3" fmla="*/ 25 h 25"/>
                  <a:gd name="T4" fmla="*/ 3 w 25"/>
                  <a:gd name="T5" fmla="*/ 20 h 25"/>
                  <a:gd name="T6" fmla="*/ 1 w 25"/>
                  <a:gd name="T7" fmla="*/ 11 h 25"/>
                  <a:gd name="T8" fmla="*/ 5 w 25"/>
                  <a:gd name="T9" fmla="*/ 3 h 25"/>
                  <a:gd name="T10" fmla="*/ 14 w 25"/>
                  <a:gd name="T11" fmla="*/ 1 h 25"/>
                  <a:gd name="T12" fmla="*/ 22 w 25"/>
                  <a:gd name="T13" fmla="*/ 6 h 25"/>
                  <a:gd name="T14" fmla="*/ 24 w 25"/>
                  <a:gd name="T15" fmla="*/ 15 h 25"/>
                  <a:gd name="T16" fmla="*/ 12 w 25"/>
                  <a:gd name="T17" fmla="*/ 25 h 25"/>
                  <a:gd name="T18" fmla="*/ 12 w 25"/>
                  <a:gd name="T19" fmla="*/ 9 h 25"/>
                  <a:gd name="T20" fmla="*/ 10 w 25"/>
                  <a:gd name="T21" fmla="*/ 9 h 25"/>
                  <a:gd name="T22" fmla="*/ 9 w 25"/>
                  <a:gd name="T23" fmla="*/ 12 h 25"/>
                  <a:gd name="T24" fmla="*/ 9 w 25"/>
                  <a:gd name="T25" fmla="*/ 15 h 25"/>
                  <a:gd name="T26" fmla="*/ 12 w 25"/>
                  <a:gd name="T27" fmla="*/ 17 h 25"/>
                  <a:gd name="T28" fmla="*/ 16 w 25"/>
                  <a:gd name="T29" fmla="*/ 13 h 25"/>
                  <a:gd name="T30" fmla="*/ 15 w 25"/>
                  <a:gd name="T31" fmla="*/ 10 h 25"/>
                  <a:gd name="T32" fmla="*/ 13 w 25"/>
                  <a:gd name="T33" fmla="*/ 9 h 25"/>
                  <a:gd name="T34" fmla="*/ 12 w 25"/>
                  <a:gd name="T35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2" y="25"/>
                      <a:pt x="11" y="25"/>
                      <a:pt x="10" y="25"/>
                    </a:cubicBezTo>
                    <a:cubicBezTo>
                      <a:pt x="7" y="24"/>
                      <a:pt x="5" y="22"/>
                      <a:pt x="3" y="20"/>
                    </a:cubicBezTo>
                    <a:cubicBezTo>
                      <a:pt x="1" y="17"/>
                      <a:pt x="0" y="14"/>
                      <a:pt x="1" y="11"/>
                    </a:cubicBezTo>
                    <a:cubicBezTo>
                      <a:pt x="1" y="8"/>
                      <a:pt x="3" y="5"/>
                      <a:pt x="5" y="3"/>
                    </a:cubicBezTo>
                    <a:cubicBezTo>
                      <a:pt x="8" y="1"/>
                      <a:pt x="11" y="0"/>
                      <a:pt x="14" y="1"/>
                    </a:cubicBezTo>
                    <a:cubicBezTo>
                      <a:pt x="18" y="1"/>
                      <a:pt x="20" y="3"/>
                      <a:pt x="22" y="6"/>
                    </a:cubicBezTo>
                    <a:cubicBezTo>
                      <a:pt x="24" y="8"/>
                      <a:pt x="25" y="12"/>
                      <a:pt x="24" y="15"/>
                    </a:cubicBezTo>
                    <a:cubicBezTo>
                      <a:pt x="23" y="21"/>
                      <a:pt x="18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1" y="9"/>
                      <a:pt x="10" y="9"/>
                    </a:cubicBezTo>
                    <a:cubicBezTo>
                      <a:pt x="10" y="10"/>
                      <a:pt x="9" y="11"/>
                      <a:pt x="9" y="12"/>
                    </a:cubicBezTo>
                    <a:cubicBezTo>
                      <a:pt x="9" y="13"/>
                      <a:pt x="9" y="14"/>
                      <a:pt x="9" y="15"/>
                    </a:cubicBezTo>
                    <a:cubicBezTo>
                      <a:pt x="10" y="16"/>
                      <a:pt x="11" y="17"/>
                      <a:pt x="12" y="17"/>
                    </a:cubicBezTo>
                    <a:cubicBezTo>
                      <a:pt x="14" y="17"/>
                      <a:pt x="16" y="15"/>
                      <a:pt x="16" y="13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5" y="9"/>
                      <a:pt x="14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40" name="Freeform 587"/>
              <p:cNvSpPr>
                <a:spLocks noEditPoints="1"/>
              </p:cNvSpPr>
              <p:nvPr/>
            </p:nvSpPr>
            <p:spPr bwMode="auto">
              <a:xfrm>
                <a:off x="-4216400" y="2413000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10 w 25"/>
                  <a:gd name="T3" fmla="*/ 24 h 25"/>
                  <a:gd name="T4" fmla="*/ 1 w 25"/>
                  <a:gd name="T5" fmla="*/ 10 h 25"/>
                  <a:gd name="T6" fmla="*/ 12 w 25"/>
                  <a:gd name="T7" fmla="*/ 0 h 25"/>
                  <a:gd name="T8" fmla="*/ 15 w 25"/>
                  <a:gd name="T9" fmla="*/ 1 h 25"/>
                  <a:gd name="T10" fmla="*/ 22 w 25"/>
                  <a:gd name="T11" fmla="*/ 6 h 25"/>
                  <a:gd name="T12" fmla="*/ 24 w 25"/>
                  <a:gd name="T13" fmla="*/ 15 h 25"/>
                  <a:gd name="T14" fmla="*/ 12 w 25"/>
                  <a:gd name="T15" fmla="*/ 25 h 25"/>
                  <a:gd name="T16" fmla="*/ 12 w 25"/>
                  <a:gd name="T17" fmla="*/ 9 h 25"/>
                  <a:gd name="T18" fmla="*/ 9 w 25"/>
                  <a:gd name="T19" fmla="*/ 12 h 25"/>
                  <a:gd name="T20" fmla="*/ 12 w 25"/>
                  <a:gd name="T21" fmla="*/ 17 h 25"/>
                  <a:gd name="T22" fmla="*/ 12 w 25"/>
                  <a:gd name="T23" fmla="*/ 17 h 25"/>
                  <a:gd name="T24" fmla="*/ 16 w 25"/>
                  <a:gd name="T25" fmla="*/ 13 h 25"/>
                  <a:gd name="T26" fmla="*/ 16 w 25"/>
                  <a:gd name="T27" fmla="*/ 10 h 25"/>
                  <a:gd name="T28" fmla="*/ 13 w 25"/>
                  <a:gd name="T29" fmla="*/ 9 h 25"/>
                  <a:gd name="T30" fmla="*/ 12 w 25"/>
                  <a:gd name="T3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1" y="25"/>
                      <a:pt x="11" y="25"/>
                      <a:pt x="10" y="24"/>
                    </a:cubicBezTo>
                    <a:cubicBezTo>
                      <a:pt x="4" y="23"/>
                      <a:pt x="0" y="17"/>
                      <a:pt x="1" y="10"/>
                    </a:cubicBezTo>
                    <a:cubicBezTo>
                      <a:pt x="2" y="5"/>
                      <a:pt x="7" y="0"/>
                      <a:pt x="12" y="0"/>
                    </a:cubicBezTo>
                    <a:cubicBezTo>
                      <a:pt x="13" y="0"/>
                      <a:pt x="14" y="1"/>
                      <a:pt x="15" y="1"/>
                    </a:cubicBezTo>
                    <a:cubicBezTo>
                      <a:pt x="18" y="1"/>
                      <a:pt x="21" y="3"/>
                      <a:pt x="22" y="6"/>
                    </a:cubicBezTo>
                    <a:cubicBezTo>
                      <a:pt x="24" y="9"/>
                      <a:pt x="25" y="12"/>
                      <a:pt x="24" y="15"/>
                    </a:cubicBezTo>
                    <a:cubicBezTo>
                      <a:pt x="22" y="21"/>
                      <a:pt x="18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1" y="9"/>
                      <a:pt x="9" y="10"/>
                      <a:pt x="9" y="12"/>
                    </a:cubicBezTo>
                    <a:cubicBezTo>
                      <a:pt x="8" y="14"/>
                      <a:pt x="10" y="16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4" y="17"/>
                      <a:pt x="15" y="15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41" name="Freeform 588"/>
              <p:cNvSpPr>
                <a:spLocks noEditPoints="1"/>
              </p:cNvSpPr>
              <p:nvPr/>
            </p:nvSpPr>
            <p:spPr bwMode="auto">
              <a:xfrm>
                <a:off x="-4184650" y="2420938"/>
                <a:ext cx="52388" cy="52388"/>
              </a:xfrm>
              <a:custGeom>
                <a:avLst/>
                <a:gdLst>
                  <a:gd name="T0" fmla="*/ 12 w 24"/>
                  <a:gd name="T1" fmla="*/ 24 h 24"/>
                  <a:gd name="T2" fmla="*/ 9 w 24"/>
                  <a:gd name="T3" fmla="*/ 24 h 24"/>
                  <a:gd name="T4" fmla="*/ 5 w 24"/>
                  <a:gd name="T5" fmla="*/ 22 h 24"/>
                  <a:gd name="T6" fmla="*/ 2 w 24"/>
                  <a:gd name="T7" fmla="*/ 18 h 24"/>
                  <a:gd name="T8" fmla="*/ 1 w 24"/>
                  <a:gd name="T9" fmla="*/ 9 h 24"/>
                  <a:gd name="T10" fmla="*/ 6 w 24"/>
                  <a:gd name="T11" fmla="*/ 2 h 24"/>
                  <a:gd name="T12" fmla="*/ 11 w 24"/>
                  <a:gd name="T13" fmla="*/ 0 h 24"/>
                  <a:gd name="T14" fmla="*/ 11 w 24"/>
                  <a:gd name="T15" fmla="*/ 0 h 24"/>
                  <a:gd name="T16" fmla="*/ 16 w 24"/>
                  <a:gd name="T17" fmla="*/ 1 h 24"/>
                  <a:gd name="T18" fmla="*/ 23 w 24"/>
                  <a:gd name="T19" fmla="*/ 6 h 24"/>
                  <a:gd name="T20" fmla="*/ 24 w 24"/>
                  <a:gd name="T21" fmla="*/ 15 h 24"/>
                  <a:gd name="T22" fmla="*/ 12 w 24"/>
                  <a:gd name="T23" fmla="*/ 24 h 24"/>
                  <a:gd name="T24" fmla="*/ 12 w 24"/>
                  <a:gd name="T25" fmla="*/ 8 h 24"/>
                  <a:gd name="T26" fmla="*/ 11 w 24"/>
                  <a:gd name="T27" fmla="*/ 9 h 24"/>
                  <a:gd name="T28" fmla="*/ 9 w 24"/>
                  <a:gd name="T29" fmla="*/ 11 h 24"/>
                  <a:gd name="T30" fmla="*/ 9 w 24"/>
                  <a:gd name="T31" fmla="*/ 14 h 24"/>
                  <a:gd name="T32" fmla="*/ 10 w 24"/>
                  <a:gd name="T33" fmla="*/ 15 h 24"/>
                  <a:gd name="T34" fmla="*/ 10 w 24"/>
                  <a:gd name="T35" fmla="*/ 16 h 24"/>
                  <a:gd name="T36" fmla="*/ 11 w 24"/>
                  <a:gd name="T37" fmla="*/ 16 h 24"/>
                  <a:gd name="T38" fmla="*/ 16 w 24"/>
                  <a:gd name="T39" fmla="*/ 13 h 24"/>
                  <a:gd name="T40" fmla="*/ 15 w 24"/>
                  <a:gd name="T41" fmla="*/ 10 h 24"/>
                  <a:gd name="T42" fmla="*/ 13 w 24"/>
                  <a:gd name="T43" fmla="*/ 8 h 24"/>
                  <a:gd name="T44" fmla="*/ 12 w 24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1" y="24"/>
                      <a:pt x="10" y="24"/>
                      <a:pt x="9" y="24"/>
                    </a:cubicBezTo>
                    <a:cubicBezTo>
                      <a:pt x="8" y="24"/>
                      <a:pt x="6" y="23"/>
                      <a:pt x="5" y="22"/>
                    </a:cubicBezTo>
                    <a:cubicBezTo>
                      <a:pt x="4" y="21"/>
                      <a:pt x="3" y="20"/>
                      <a:pt x="2" y="18"/>
                    </a:cubicBezTo>
                    <a:cubicBezTo>
                      <a:pt x="1" y="16"/>
                      <a:pt x="0" y="12"/>
                      <a:pt x="1" y="9"/>
                    </a:cubicBezTo>
                    <a:cubicBezTo>
                      <a:pt x="2" y="6"/>
                      <a:pt x="4" y="4"/>
                      <a:pt x="6" y="2"/>
                    </a:cubicBezTo>
                    <a:cubicBezTo>
                      <a:pt x="8" y="1"/>
                      <a:pt x="9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9" y="1"/>
                      <a:pt x="21" y="3"/>
                      <a:pt x="23" y="6"/>
                    </a:cubicBezTo>
                    <a:cubicBezTo>
                      <a:pt x="24" y="9"/>
                      <a:pt x="24" y="12"/>
                      <a:pt x="24" y="15"/>
                    </a:cubicBezTo>
                    <a:cubicBezTo>
                      <a:pt x="22" y="21"/>
                      <a:pt x="17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9" y="14"/>
                      <a:pt x="9" y="14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7"/>
                      <a:pt x="15" y="15"/>
                      <a:pt x="16" y="13"/>
                    </a:cubicBezTo>
                    <a:cubicBezTo>
                      <a:pt x="16" y="12"/>
                      <a:pt x="16" y="11"/>
                      <a:pt x="15" y="10"/>
                    </a:cubicBezTo>
                    <a:cubicBezTo>
                      <a:pt x="15" y="9"/>
                      <a:pt x="14" y="9"/>
                      <a:pt x="13" y="8"/>
                    </a:cubicBezTo>
                    <a:cubicBezTo>
                      <a:pt x="13" y="8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42" name="Freeform 589"/>
              <p:cNvSpPr>
                <a:spLocks noEditPoints="1"/>
              </p:cNvSpPr>
              <p:nvPr/>
            </p:nvSpPr>
            <p:spPr bwMode="auto">
              <a:xfrm>
                <a:off x="-4151313" y="2430463"/>
                <a:ext cx="50800" cy="53975"/>
              </a:xfrm>
              <a:custGeom>
                <a:avLst/>
                <a:gdLst>
                  <a:gd name="T0" fmla="*/ 12 w 24"/>
                  <a:gd name="T1" fmla="*/ 25 h 25"/>
                  <a:gd name="T2" fmla="*/ 8 w 24"/>
                  <a:gd name="T3" fmla="*/ 24 h 25"/>
                  <a:gd name="T4" fmla="*/ 2 w 24"/>
                  <a:gd name="T5" fmla="*/ 18 h 25"/>
                  <a:gd name="T6" fmla="*/ 1 w 24"/>
                  <a:gd name="T7" fmla="*/ 9 h 25"/>
                  <a:gd name="T8" fmla="*/ 6 w 24"/>
                  <a:gd name="T9" fmla="*/ 2 h 25"/>
                  <a:gd name="T10" fmla="*/ 16 w 24"/>
                  <a:gd name="T11" fmla="*/ 1 h 25"/>
                  <a:gd name="T12" fmla="*/ 23 w 24"/>
                  <a:gd name="T13" fmla="*/ 7 h 25"/>
                  <a:gd name="T14" fmla="*/ 23 w 24"/>
                  <a:gd name="T15" fmla="*/ 16 h 25"/>
                  <a:gd name="T16" fmla="*/ 12 w 24"/>
                  <a:gd name="T17" fmla="*/ 25 h 25"/>
                  <a:gd name="T18" fmla="*/ 12 w 24"/>
                  <a:gd name="T19" fmla="*/ 8 h 25"/>
                  <a:gd name="T20" fmla="*/ 10 w 24"/>
                  <a:gd name="T21" fmla="*/ 9 h 25"/>
                  <a:gd name="T22" fmla="*/ 9 w 24"/>
                  <a:gd name="T23" fmla="*/ 11 h 25"/>
                  <a:gd name="T24" fmla="*/ 9 w 24"/>
                  <a:gd name="T25" fmla="*/ 15 h 25"/>
                  <a:gd name="T26" fmla="*/ 11 w 24"/>
                  <a:gd name="T27" fmla="*/ 16 h 25"/>
                  <a:gd name="T28" fmla="*/ 12 w 24"/>
                  <a:gd name="T29" fmla="*/ 17 h 25"/>
                  <a:gd name="T30" fmla="*/ 15 w 24"/>
                  <a:gd name="T31" fmla="*/ 14 h 25"/>
                  <a:gd name="T32" fmla="*/ 15 w 24"/>
                  <a:gd name="T33" fmla="*/ 10 h 25"/>
                  <a:gd name="T34" fmla="*/ 13 w 24"/>
                  <a:gd name="T35" fmla="*/ 9 h 25"/>
                  <a:gd name="T36" fmla="*/ 12 w 24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5">
                    <a:moveTo>
                      <a:pt x="12" y="25"/>
                    </a:moveTo>
                    <a:cubicBezTo>
                      <a:pt x="11" y="25"/>
                      <a:pt x="9" y="24"/>
                      <a:pt x="8" y="24"/>
                    </a:cubicBezTo>
                    <a:cubicBezTo>
                      <a:pt x="5" y="23"/>
                      <a:pt x="3" y="21"/>
                      <a:pt x="2" y="18"/>
                    </a:cubicBezTo>
                    <a:cubicBezTo>
                      <a:pt x="0" y="15"/>
                      <a:pt x="0" y="12"/>
                      <a:pt x="1" y="9"/>
                    </a:cubicBezTo>
                    <a:cubicBezTo>
                      <a:pt x="2" y="6"/>
                      <a:pt x="4" y="4"/>
                      <a:pt x="6" y="2"/>
                    </a:cubicBezTo>
                    <a:cubicBezTo>
                      <a:pt x="9" y="0"/>
                      <a:pt x="13" y="0"/>
                      <a:pt x="16" y="1"/>
                    </a:cubicBezTo>
                    <a:cubicBezTo>
                      <a:pt x="19" y="2"/>
                      <a:pt x="21" y="4"/>
                      <a:pt x="23" y="7"/>
                    </a:cubicBezTo>
                    <a:cubicBezTo>
                      <a:pt x="24" y="10"/>
                      <a:pt x="24" y="13"/>
                      <a:pt x="23" y="16"/>
                    </a:cubicBezTo>
                    <a:cubicBezTo>
                      <a:pt x="21" y="21"/>
                      <a:pt x="17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1" y="9"/>
                      <a:pt x="10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5" y="15"/>
                      <a:pt x="15" y="14"/>
                    </a:cubicBezTo>
                    <a:cubicBezTo>
                      <a:pt x="16" y="13"/>
                      <a:pt x="16" y="11"/>
                      <a:pt x="15" y="10"/>
                    </a:cubicBezTo>
                    <a:cubicBezTo>
                      <a:pt x="15" y="10"/>
                      <a:pt x="14" y="9"/>
                      <a:pt x="13" y="9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43" name="Freeform 590"/>
              <p:cNvSpPr>
                <a:spLocks noEditPoints="1"/>
              </p:cNvSpPr>
              <p:nvPr/>
            </p:nvSpPr>
            <p:spPr bwMode="auto">
              <a:xfrm>
                <a:off x="-4262438" y="2370138"/>
                <a:ext cx="57150" cy="53975"/>
              </a:xfrm>
              <a:custGeom>
                <a:avLst/>
                <a:gdLst>
                  <a:gd name="T0" fmla="*/ 13 w 26"/>
                  <a:gd name="T1" fmla="*/ 25 h 25"/>
                  <a:gd name="T2" fmla="*/ 12 w 26"/>
                  <a:gd name="T3" fmla="*/ 24 h 25"/>
                  <a:gd name="T4" fmla="*/ 1 w 26"/>
                  <a:gd name="T5" fmla="*/ 11 h 25"/>
                  <a:gd name="T6" fmla="*/ 13 w 26"/>
                  <a:gd name="T7" fmla="*/ 0 h 25"/>
                  <a:gd name="T8" fmla="*/ 15 w 26"/>
                  <a:gd name="T9" fmla="*/ 0 h 25"/>
                  <a:gd name="T10" fmla="*/ 23 w 26"/>
                  <a:gd name="T11" fmla="*/ 5 h 25"/>
                  <a:gd name="T12" fmla="*/ 25 w 26"/>
                  <a:gd name="T13" fmla="*/ 14 h 25"/>
                  <a:gd name="T14" fmla="*/ 20 w 26"/>
                  <a:gd name="T15" fmla="*/ 22 h 25"/>
                  <a:gd name="T16" fmla="*/ 13 w 26"/>
                  <a:gd name="T17" fmla="*/ 25 h 25"/>
                  <a:gd name="T18" fmla="*/ 13 w 26"/>
                  <a:gd name="T19" fmla="*/ 8 h 25"/>
                  <a:gd name="T20" fmla="*/ 9 w 26"/>
                  <a:gd name="T21" fmla="*/ 12 h 25"/>
                  <a:gd name="T22" fmla="*/ 12 w 26"/>
                  <a:gd name="T23" fmla="*/ 16 h 25"/>
                  <a:gd name="T24" fmla="*/ 13 w 26"/>
                  <a:gd name="T25" fmla="*/ 16 h 25"/>
                  <a:gd name="T26" fmla="*/ 15 w 26"/>
                  <a:gd name="T27" fmla="*/ 16 h 25"/>
                  <a:gd name="T28" fmla="*/ 17 w 26"/>
                  <a:gd name="T29" fmla="*/ 13 h 25"/>
                  <a:gd name="T30" fmla="*/ 16 w 26"/>
                  <a:gd name="T31" fmla="*/ 10 h 25"/>
                  <a:gd name="T32" fmla="*/ 14 w 26"/>
                  <a:gd name="T33" fmla="*/ 8 h 25"/>
                  <a:gd name="T34" fmla="*/ 13 w 26"/>
                  <a:gd name="T35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3" y="25"/>
                      <a:pt x="12" y="25"/>
                      <a:pt x="12" y="24"/>
                    </a:cubicBezTo>
                    <a:cubicBezTo>
                      <a:pt x="5" y="24"/>
                      <a:pt x="0" y="18"/>
                      <a:pt x="1" y="11"/>
                    </a:cubicBezTo>
                    <a:cubicBezTo>
                      <a:pt x="2" y="5"/>
                      <a:pt x="7" y="0"/>
                      <a:pt x="13" y="0"/>
                    </a:cubicBezTo>
                    <a:cubicBezTo>
                      <a:pt x="14" y="0"/>
                      <a:pt x="14" y="0"/>
                      <a:pt x="15" y="0"/>
                    </a:cubicBezTo>
                    <a:cubicBezTo>
                      <a:pt x="18" y="1"/>
                      <a:pt x="21" y="3"/>
                      <a:pt x="23" y="5"/>
                    </a:cubicBezTo>
                    <a:cubicBezTo>
                      <a:pt x="25" y="8"/>
                      <a:pt x="26" y="11"/>
                      <a:pt x="25" y="14"/>
                    </a:cubicBezTo>
                    <a:cubicBezTo>
                      <a:pt x="25" y="18"/>
                      <a:pt x="23" y="20"/>
                      <a:pt x="20" y="22"/>
                    </a:cubicBezTo>
                    <a:cubicBezTo>
                      <a:pt x="18" y="24"/>
                      <a:pt x="16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10"/>
                      <a:pt x="9" y="12"/>
                    </a:cubicBezTo>
                    <a:cubicBezTo>
                      <a:pt x="9" y="14"/>
                      <a:pt x="10" y="16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5" y="16"/>
                      <a:pt x="15" y="16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2"/>
                      <a:pt x="17" y="11"/>
                      <a:pt x="16" y="10"/>
                    </a:cubicBezTo>
                    <a:cubicBezTo>
                      <a:pt x="16" y="10"/>
                      <a:pt x="15" y="9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44" name="Freeform 591"/>
              <p:cNvSpPr>
                <a:spLocks noEditPoints="1"/>
              </p:cNvSpPr>
              <p:nvPr/>
            </p:nvSpPr>
            <p:spPr bwMode="auto">
              <a:xfrm>
                <a:off x="-4227513" y="2376488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11 w 26"/>
                  <a:gd name="T3" fmla="*/ 24 h 24"/>
                  <a:gd name="T4" fmla="*/ 1 w 26"/>
                  <a:gd name="T5" fmla="*/ 10 h 24"/>
                  <a:gd name="T6" fmla="*/ 13 w 26"/>
                  <a:gd name="T7" fmla="*/ 0 h 24"/>
                  <a:gd name="T8" fmla="*/ 15 w 26"/>
                  <a:gd name="T9" fmla="*/ 0 h 24"/>
                  <a:gd name="T10" fmla="*/ 23 w 26"/>
                  <a:gd name="T11" fmla="*/ 6 h 24"/>
                  <a:gd name="T12" fmla="*/ 25 w 26"/>
                  <a:gd name="T13" fmla="*/ 15 h 24"/>
                  <a:gd name="T14" fmla="*/ 20 w 26"/>
                  <a:gd name="T15" fmla="*/ 22 h 24"/>
                  <a:gd name="T16" fmla="*/ 13 w 26"/>
                  <a:gd name="T17" fmla="*/ 24 h 24"/>
                  <a:gd name="T18" fmla="*/ 13 w 26"/>
                  <a:gd name="T19" fmla="*/ 8 h 24"/>
                  <a:gd name="T20" fmla="*/ 9 w 26"/>
                  <a:gd name="T21" fmla="*/ 11 h 24"/>
                  <a:gd name="T22" fmla="*/ 12 w 26"/>
                  <a:gd name="T23" fmla="*/ 16 h 24"/>
                  <a:gd name="T24" fmla="*/ 15 w 26"/>
                  <a:gd name="T25" fmla="*/ 15 h 24"/>
                  <a:gd name="T26" fmla="*/ 17 w 26"/>
                  <a:gd name="T27" fmla="*/ 13 h 24"/>
                  <a:gd name="T28" fmla="*/ 16 w 26"/>
                  <a:gd name="T29" fmla="*/ 10 h 24"/>
                  <a:gd name="T30" fmla="*/ 14 w 26"/>
                  <a:gd name="T31" fmla="*/ 8 h 24"/>
                  <a:gd name="T32" fmla="*/ 13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1" y="24"/>
                      <a:pt x="11" y="24"/>
                    </a:cubicBezTo>
                    <a:cubicBezTo>
                      <a:pt x="4" y="23"/>
                      <a:pt x="0" y="17"/>
                      <a:pt x="1" y="10"/>
                    </a:cubicBezTo>
                    <a:cubicBezTo>
                      <a:pt x="2" y="4"/>
                      <a:pt x="7" y="0"/>
                      <a:pt x="13" y="0"/>
                    </a:cubicBezTo>
                    <a:cubicBezTo>
                      <a:pt x="14" y="0"/>
                      <a:pt x="15" y="0"/>
                      <a:pt x="15" y="0"/>
                    </a:cubicBezTo>
                    <a:cubicBezTo>
                      <a:pt x="19" y="1"/>
                      <a:pt x="21" y="3"/>
                      <a:pt x="23" y="6"/>
                    </a:cubicBezTo>
                    <a:cubicBezTo>
                      <a:pt x="25" y="8"/>
                      <a:pt x="26" y="11"/>
                      <a:pt x="25" y="15"/>
                    </a:cubicBezTo>
                    <a:cubicBezTo>
                      <a:pt x="24" y="18"/>
                      <a:pt x="22" y="21"/>
                      <a:pt x="20" y="22"/>
                    </a:cubicBezTo>
                    <a:cubicBezTo>
                      <a:pt x="18" y="24"/>
                      <a:pt x="15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10"/>
                      <a:pt x="9" y="11"/>
                    </a:cubicBezTo>
                    <a:cubicBezTo>
                      <a:pt x="9" y="14"/>
                      <a:pt x="10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2"/>
                      <a:pt x="17" y="11"/>
                      <a:pt x="16" y="10"/>
                    </a:cubicBezTo>
                    <a:cubicBezTo>
                      <a:pt x="16" y="9"/>
                      <a:pt x="15" y="8"/>
                      <a:pt x="14" y="8"/>
                    </a:cubicBezTo>
                    <a:lnTo>
                      <a:pt x="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45" name="Freeform 592"/>
              <p:cNvSpPr>
                <a:spLocks noEditPoints="1"/>
              </p:cNvSpPr>
              <p:nvPr/>
            </p:nvSpPr>
            <p:spPr bwMode="auto">
              <a:xfrm>
                <a:off x="-4192588" y="2382838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10 w 25"/>
                  <a:gd name="T3" fmla="*/ 24 h 25"/>
                  <a:gd name="T4" fmla="*/ 1 w 25"/>
                  <a:gd name="T5" fmla="*/ 10 h 25"/>
                  <a:gd name="T6" fmla="*/ 13 w 25"/>
                  <a:gd name="T7" fmla="*/ 0 h 25"/>
                  <a:gd name="T8" fmla="*/ 16 w 25"/>
                  <a:gd name="T9" fmla="*/ 1 h 25"/>
                  <a:gd name="T10" fmla="*/ 23 w 25"/>
                  <a:gd name="T11" fmla="*/ 6 h 25"/>
                  <a:gd name="T12" fmla="*/ 24 w 25"/>
                  <a:gd name="T13" fmla="*/ 16 h 25"/>
                  <a:gd name="T14" fmla="*/ 19 w 25"/>
                  <a:gd name="T15" fmla="*/ 23 h 25"/>
                  <a:gd name="T16" fmla="*/ 12 w 25"/>
                  <a:gd name="T17" fmla="*/ 25 h 25"/>
                  <a:gd name="T18" fmla="*/ 13 w 25"/>
                  <a:gd name="T19" fmla="*/ 9 h 25"/>
                  <a:gd name="T20" fmla="*/ 9 w 25"/>
                  <a:gd name="T21" fmla="*/ 12 h 25"/>
                  <a:gd name="T22" fmla="*/ 12 w 25"/>
                  <a:gd name="T23" fmla="*/ 17 h 25"/>
                  <a:gd name="T24" fmla="*/ 15 w 25"/>
                  <a:gd name="T25" fmla="*/ 16 h 25"/>
                  <a:gd name="T26" fmla="*/ 17 w 25"/>
                  <a:gd name="T27" fmla="*/ 14 h 25"/>
                  <a:gd name="T28" fmla="*/ 16 w 25"/>
                  <a:gd name="T29" fmla="*/ 10 h 25"/>
                  <a:gd name="T30" fmla="*/ 14 w 25"/>
                  <a:gd name="T31" fmla="*/ 9 h 25"/>
                  <a:gd name="T32" fmla="*/ 13 w 25"/>
                  <a:gd name="T33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2" y="25"/>
                      <a:pt x="11" y="25"/>
                      <a:pt x="10" y="24"/>
                    </a:cubicBezTo>
                    <a:cubicBezTo>
                      <a:pt x="4" y="23"/>
                      <a:pt x="0" y="16"/>
                      <a:pt x="1" y="10"/>
                    </a:cubicBezTo>
                    <a:cubicBezTo>
                      <a:pt x="2" y="4"/>
                      <a:pt x="7" y="0"/>
                      <a:pt x="13" y="0"/>
                    </a:cubicBezTo>
                    <a:cubicBezTo>
                      <a:pt x="14" y="0"/>
                      <a:pt x="15" y="1"/>
                      <a:pt x="16" y="1"/>
                    </a:cubicBezTo>
                    <a:cubicBezTo>
                      <a:pt x="19" y="2"/>
                      <a:pt x="22" y="4"/>
                      <a:pt x="23" y="6"/>
                    </a:cubicBezTo>
                    <a:cubicBezTo>
                      <a:pt x="25" y="9"/>
                      <a:pt x="25" y="12"/>
                      <a:pt x="24" y="16"/>
                    </a:cubicBezTo>
                    <a:cubicBezTo>
                      <a:pt x="24" y="19"/>
                      <a:pt x="22" y="21"/>
                      <a:pt x="19" y="23"/>
                    </a:cubicBezTo>
                    <a:cubicBezTo>
                      <a:pt x="17" y="24"/>
                      <a:pt x="15" y="25"/>
                      <a:pt x="12" y="25"/>
                    </a:cubicBezTo>
                    <a:close/>
                    <a:moveTo>
                      <a:pt x="13" y="9"/>
                    </a:moveTo>
                    <a:cubicBezTo>
                      <a:pt x="11" y="9"/>
                      <a:pt x="9" y="10"/>
                      <a:pt x="9" y="12"/>
                    </a:cubicBezTo>
                    <a:cubicBezTo>
                      <a:pt x="8" y="14"/>
                      <a:pt x="10" y="16"/>
                      <a:pt x="12" y="17"/>
                    </a:cubicBezTo>
                    <a:cubicBezTo>
                      <a:pt x="13" y="17"/>
                      <a:pt x="14" y="17"/>
                      <a:pt x="15" y="16"/>
                    </a:cubicBezTo>
                    <a:cubicBezTo>
                      <a:pt x="16" y="15"/>
                      <a:pt x="16" y="15"/>
                      <a:pt x="17" y="14"/>
                    </a:cubicBezTo>
                    <a:cubicBezTo>
                      <a:pt x="17" y="12"/>
                      <a:pt x="17" y="11"/>
                      <a:pt x="16" y="10"/>
                    </a:cubicBezTo>
                    <a:cubicBezTo>
                      <a:pt x="16" y="9"/>
                      <a:pt x="14" y="9"/>
                      <a:pt x="14" y="9"/>
                    </a:cubicBezTo>
                    <a:lnTo>
                      <a:pt x="13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46" name="Freeform 593"/>
              <p:cNvSpPr>
                <a:spLocks noEditPoints="1"/>
              </p:cNvSpPr>
              <p:nvPr/>
            </p:nvSpPr>
            <p:spPr bwMode="auto">
              <a:xfrm>
                <a:off x="-4160838" y="2393950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10 w 26"/>
                  <a:gd name="T3" fmla="*/ 23 h 24"/>
                  <a:gd name="T4" fmla="*/ 2 w 26"/>
                  <a:gd name="T5" fmla="*/ 9 h 24"/>
                  <a:gd name="T6" fmla="*/ 13 w 26"/>
                  <a:gd name="T7" fmla="*/ 0 h 24"/>
                  <a:gd name="T8" fmla="*/ 17 w 26"/>
                  <a:gd name="T9" fmla="*/ 0 h 24"/>
                  <a:gd name="T10" fmla="*/ 24 w 26"/>
                  <a:gd name="T11" fmla="*/ 6 h 24"/>
                  <a:gd name="T12" fmla="*/ 25 w 26"/>
                  <a:gd name="T13" fmla="*/ 15 h 24"/>
                  <a:gd name="T14" fmla="*/ 19 w 26"/>
                  <a:gd name="T15" fmla="*/ 22 h 24"/>
                  <a:gd name="T16" fmla="*/ 13 w 26"/>
                  <a:gd name="T17" fmla="*/ 24 h 24"/>
                  <a:gd name="T18" fmla="*/ 13 w 26"/>
                  <a:gd name="T19" fmla="*/ 8 h 24"/>
                  <a:gd name="T20" fmla="*/ 9 w 26"/>
                  <a:gd name="T21" fmla="*/ 11 h 24"/>
                  <a:gd name="T22" fmla="*/ 12 w 26"/>
                  <a:gd name="T23" fmla="*/ 16 h 24"/>
                  <a:gd name="T24" fmla="*/ 15 w 26"/>
                  <a:gd name="T25" fmla="*/ 15 h 24"/>
                  <a:gd name="T26" fmla="*/ 17 w 26"/>
                  <a:gd name="T27" fmla="*/ 13 h 24"/>
                  <a:gd name="T28" fmla="*/ 17 w 26"/>
                  <a:gd name="T29" fmla="*/ 10 h 24"/>
                  <a:gd name="T30" fmla="*/ 14 w 26"/>
                  <a:gd name="T31" fmla="*/ 8 h 24"/>
                  <a:gd name="T32" fmla="*/ 13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1" y="24"/>
                      <a:pt x="10" y="23"/>
                    </a:cubicBezTo>
                    <a:cubicBezTo>
                      <a:pt x="4" y="22"/>
                      <a:pt x="0" y="15"/>
                      <a:pt x="2" y="9"/>
                    </a:cubicBezTo>
                    <a:cubicBezTo>
                      <a:pt x="3" y="3"/>
                      <a:pt x="8" y="0"/>
                      <a:pt x="13" y="0"/>
                    </a:cubicBezTo>
                    <a:cubicBezTo>
                      <a:pt x="14" y="0"/>
                      <a:pt x="15" y="0"/>
                      <a:pt x="17" y="0"/>
                    </a:cubicBezTo>
                    <a:cubicBezTo>
                      <a:pt x="20" y="1"/>
                      <a:pt x="22" y="3"/>
                      <a:pt x="24" y="6"/>
                    </a:cubicBezTo>
                    <a:cubicBezTo>
                      <a:pt x="25" y="9"/>
                      <a:pt x="26" y="12"/>
                      <a:pt x="25" y="15"/>
                    </a:cubicBezTo>
                    <a:cubicBezTo>
                      <a:pt x="24" y="18"/>
                      <a:pt x="22" y="21"/>
                      <a:pt x="19" y="22"/>
                    </a:cubicBezTo>
                    <a:cubicBezTo>
                      <a:pt x="17" y="23"/>
                      <a:pt x="15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10" y="9"/>
                      <a:pt x="9" y="11"/>
                    </a:cubicBezTo>
                    <a:cubicBezTo>
                      <a:pt x="9" y="13"/>
                      <a:pt x="10" y="15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cubicBezTo>
                      <a:pt x="14" y="8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47" name="Freeform 594"/>
              <p:cNvSpPr>
                <a:spLocks noEditPoints="1"/>
              </p:cNvSpPr>
              <p:nvPr/>
            </p:nvSpPr>
            <p:spPr bwMode="auto">
              <a:xfrm>
                <a:off x="-4238625" y="2338388"/>
                <a:ext cx="57150" cy="52388"/>
              </a:xfrm>
              <a:custGeom>
                <a:avLst/>
                <a:gdLst>
                  <a:gd name="T0" fmla="*/ 13 w 26"/>
                  <a:gd name="T1" fmla="*/ 25 h 25"/>
                  <a:gd name="T2" fmla="*/ 11 w 26"/>
                  <a:gd name="T3" fmla="*/ 25 h 25"/>
                  <a:gd name="T4" fmla="*/ 3 w 26"/>
                  <a:gd name="T5" fmla="*/ 20 h 25"/>
                  <a:gd name="T6" fmla="*/ 1 w 26"/>
                  <a:gd name="T7" fmla="*/ 11 h 25"/>
                  <a:gd name="T8" fmla="*/ 5 w 26"/>
                  <a:gd name="T9" fmla="*/ 3 h 25"/>
                  <a:gd name="T10" fmla="*/ 15 w 26"/>
                  <a:gd name="T11" fmla="*/ 1 h 25"/>
                  <a:gd name="T12" fmla="*/ 23 w 26"/>
                  <a:gd name="T13" fmla="*/ 6 h 25"/>
                  <a:gd name="T14" fmla="*/ 25 w 26"/>
                  <a:gd name="T15" fmla="*/ 15 h 25"/>
                  <a:gd name="T16" fmla="*/ 13 w 26"/>
                  <a:gd name="T17" fmla="*/ 25 h 25"/>
                  <a:gd name="T18" fmla="*/ 13 w 26"/>
                  <a:gd name="T19" fmla="*/ 9 h 25"/>
                  <a:gd name="T20" fmla="*/ 10 w 26"/>
                  <a:gd name="T21" fmla="*/ 9 h 25"/>
                  <a:gd name="T22" fmla="*/ 9 w 26"/>
                  <a:gd name="T23" fmla="*/ 12 h 25"/>
                  <a:gd name="T24" fmla="*/ 9 w 26"/>
                  <a:gd name="T25" fmla="*/ 15 h 25"/>
                  <a:gd name="T26" fmla="*/ 12 w 26"/>
                  <a:gd name="T27" fmla="*/ 17 h 25"/>
                  <a:gd name="T28" fmla="*/ 17 w 26"/>
                  <a:gd name="T29" fmla="*/ 13 h 25"/>
                  <a:gd name="T30" fmla="*/ 17 w 26"/>
                  <a:gd name="T31" fmla="*/ 11 h 25"/>
                  <a:gd name="T32" fmla="*/ 13 w 26"/>
                  <a:gd name="T33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2" y="25"/>
                      <a:pt x="11" y="25"/>
                      <a:pt x="11" y="25"/>
                    </a:cubicBezTo>
                    <a:cubicBezTo>
                      <a:pt x="8" y="24"/>
                      <a:pt x="5" y="22"/>
                      <a:pt x="3" y="20"/>
                    </a:cubicBezTo>
                    <a:cubicBezTo>
                      <a:pt x="1" y="17"/>
                      <a:pt x="0" y="14"/>
                      <a:pt x="1" y="11"/>
                    </a:cubicBezTo>
                    <a:cubicBezTo>
                      <a:pt x="1" y="8"/>
                      <a:pt x="3" y="5"/>
                      <a:pt x="5" y="3"/>
                    </a:cubicBezTo>
                    <a:cubicBezTo>
                      <a:pt x="8" y="1"/>
                      <a:pt x="12" y="0"/>
                      <a:pt x="15" y="1"/>
                    </a:cubicBezTo>
                    <a:cubicBezTo>
                      <a:pt x="18" y="1"/>
                      <a:pt x="21" y="3"/>
                      <a:pt x="23" y="6"/>
                    </a:cubicBezTo>
                    <a:cubicBezTo>
                      <a:pt x="25" y="9"/>
                      <a:pt x="26" y="12"/>
                      <a:pt x="25" y="15"/>
                    </a:cubicBezTo>
                    <a:cubicBezTo>
                      <a:pt x="24" y="21"/>
                      <a:pt x="19" y="25"/>
                      <a:pt x="13" y="25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1" y="9"/>
                      <a:pt x="10" y="9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8" y="13"/>
                      <a:pt x="9" y="14"/>
                      <a:pt x="9" y="15"/>
                    </a:cubicBezTo>
                    <a:cubicBezTo>
                      <a:pt x="10" y="16"/>
                      <a:pt x="11" y="17"/>
                      <a:pt x="12" y="17"/>
                    </a:cubicBezTo>
                    <a:cubicBezTo>
                      <a:pt x="14" y="17"/>
                      <a:pt x="17" y="16"/>
                      <a:pt x="17" y="13"/>
                    </a:cubicBezTo>
                    <a:cubicBezTo>
                      <a:pt x="17" y="12"/>
                      <a:pt x="17" y="11"/>
                      <a:pt x="17" y="11"/>
                    </a:cubicBezTo>
                    <a:cubicBezTo>
                      <a:pt x="16" y="10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48" name="Freeform 595"/>
              <p:cNvSpPr>
                <a:spLocks noEditPoints="1"/>
              </p:cNvSpPr>
              <p:nvPr/>
            </p:nvSpPr>
            <p:spPr bwMode="auto">
              <a:xfrm>
                <a:off x="-4208463" y="2284413"/>
                <a:ext cx="87313" cy="79375"/>
              </a:xfrm>
              <a:custGeom>
                <a:avLst/>
                <a:gdLst>
                  <a:gd name="T0" fmla="*/ 21 w 40"/>
                  <a:gd name="T1" fmla="*/ 37 h 37"/>
                  <a:gd name="T2" fmla="*/ 16 w 40"/>
                  <a:gd name="T3" fmla="*/ 36 h 37"/>
                  <a:gd name="T4" fmla="*/ 10 w 40"/>
                  <a:gd name="T5" fmla="*/ 34 h 37"/>
                  <a:gd name="T6" fmla="*/ 4 w 40"/>
                  <a:gd name="T7" fmla="*/ 29 h 37"/>
                  <a:gd name="T8" fmla="*/ 1 w 40"/>
                  <a:gd name="T9" fmla="*/ 15 h 37"/>
                  <a:gd name="T10" fmla="*/ 9 w 40"/>
                  <a:gd name="T11" fmla="*/ 3 h 37"/>
                  <a:gd name="T12" fmla="*/ 16 w 40"/>
                  <a:gd name="T13" fmla="*/ 0 h 37"/>
                  <a:gd name="T14" fmla="*/ 24 w 40"/>
                  <a:gd name="T15" fmla="*/ 1 h 37"/>
                  <a:gd name="T16" fmla="*/ 37 w 40"/>
                  <a:gd name="T17" fmla="*/ 9 h 37"/>
                  <a:gd name="T18" fmla="*/ 40 w 40"/>
                  <a:gd name="T19" fmla="*/ 16 h 37"/>
                  <a:gd name="T20" fmla="*/ 39 w 40"/>
                  <a:gd name="T21" fmla="*/ 23 h 37"/>
                  <a:gd name="T22" fmla="*/ 21 w 40"/>
                  <a:gd name="T23" fmla="*/ 37 h 37"/>
                  <a:gd name="T24" fmla="*/ 19 w 40"/>
                  <a:gd name="T25" fmla="*/ 8 h 37"/>
                  <a:gd name="T26" fmla="*/ 18 w 40"/>
                  <a:gd name="T27" fmla="*/ 8 h 37"/>
                  <a:gd name="T28" fmla="*/ 13 w 40"/>
                  <a:gd name="T29" fmla="*/ 10 h 37"/>
                  <a:gd name="T30" fmla="*/ 9 w 40"/>
                  <a:gd name="T31" fmla="*/ 16 h 37"/>
                  <a:gd name="T32" fmla="*/ 11 w 40"/>
                  <a:gd name="T33" fmla="*/ 24 h 37"/>
                  <a:gd name="T34" fmla="*/ 14 w 40"/>
                  <a:gd name="T35" fmla="*/ 27 h 37"/>
                  <a:gd name="T36" fmla="*/ 18 w 40"/>
                  <a:gd name="T37" fmla="*/ 29 h 37"/>
                  <a:gd name="T38" fmla="*/ 21 w 40"/>
                  <a:gd name="T39" fmla="*/ 29 h 37"/>
                  <a:gd name="T40" fmla="*/ 32 w 40"/>
                  <a:gd name="T41" fmla="*/ 21 h 37"/>
                  <a:gd name="T42" fmla="*/ 32 w 40"/>
                  <a:gd name="T43" fmla="*/ 17 h 37"/>
                  <a:gd name="T44" fmla="*/ 30 w 40"/>
                  <a:gd name="T45" fmla="*/ 14 h 37"/>
                  <a:gd name="T46" fmla="*/ 22 w 40"/>
                  <a:gd name="T47" fmla="*/ 9 h 37"/>
                  <a:gd name="T48" fmla="*/ 19 w 40"/>
                  <a:gd name="T49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0" h="37">
                    <a:moveTo>
                      <a:pt x="21" y="37"/>
                    </a:moveTo>
                    <a:cubicBezTo>
                      <a:pt x="19" y="37"/>
                      <a:pt x="18" y="37"/>
                      <a:pt x="16" y="36"/>
                    </a:cubicBezTo>
                    <a:cubicBezTo>
                      <a:pt x="14" y="36"/>
                      <a:pt x="12" y="35"/>
                      <a:pt x="10" y="34"/>
                    </a:cubicBezTo>
                    <a:cubicBezTo>
                      <a:pt x="7" y="32"/>
                      <a:pt x="6" y="31"/>
                      <a:pt x="4" y="29"/>
                    </a:cubicBezTo>
                    <a:cubicBezTo>
                      <a:pt x="1" y="25"/>
                      <a:pt x="0" y="20"/>
                      <a:pt x="1" y="15"/>
                    </a:cubicBezTo>
                    <a:cubicBezTo>
                      <a:pt x="2" y="10"/>
                      <a:pt x="5" y="6"/>
                      <a:pt x="9" y="3"/>
                    </a:cubicBezTo>
                    <a:cubicBezTo>
                      <a:pt x="11" y="2"/>
                      <a:pt x="14" y="1"/>
                      <a:pt x="16" y="0"/>
                    </a:cubicBezTo>
                    <a:cubicBezTo>
                      <a:pt x="18" y="0"/>
                      <a:pt x="21" y="0"/>
                      <a:pt x="24" y="1"/>
                    </a:cubicBezTo>
                    <a:cubicBezTo>
                      <a:pt x="29" y="2"/>
                      <a:pt x="34" y="5"/>
                      <a:pt x="37" y="9"/>
                    </a:cubicBezTo>
                    <a:cubicBezTo>
                      <a:pt x="38" y="11"/>
                      <a:pt x="39" y="13"/>
                      <a:pt x="40" y="16"/>
                    </a:cubicBezTo>
                    <a:cubicBezTo>
                      <a:pt x="40" y="18"/>
                      <a:pt x="40" y="21"/>
                      <a:pt x="39" y="23"/>
                    </a:cubicBezTo>
                    <a:cubicBezTo>
                      <a:pt x="37" y="31"/>
                      <a:pt x="30" y="37"/>
                      <a:pt x="21" y="37"/>
                    </a:cubicBezTo>
                    <a:close/>
                    <a:moveTo>
                      <a:pt x="19" y="8"/>
                    </a:moveTo>
                    <a:cubicBezTo>
                      <a:pt x="19" y="8"/>
                      <a:pt x="18" y="8"/>
                      <a:pt x="18" y="8"/>
                    </a:cubicBezTo>
                    <a:cubicBezTo>
                      <a:pt x="16" y="9"/>
                      <a:pt x="15" y="9"/>
                      <a:pt x="13" y="10"/>
                    </a:cubicBezTo>
                    <a:cubicBezTo>
                      <a:pt x="11" y="11"/>
                      <a:pt x="9" y="14"/>
                      <a:pt x="9" y="16"/>
                    </a:cubicBezTo>
                    <a:cubicBezTo>
                      <a:pt x="8" y="19"/>
                      <a:pt x="9" y="22"/>
                      <a:pt x="11" y="24"/>
                    </a:cubicBezTo>
                    <a:cubicBezTo>
                      <a:pt x="12" y="25"/>
                      <a:pt x="13" y="26"/>
                      <a:pt x="14" y="27"/>
                    </a:cubicBezTo>
                    <a:cubicBezTo>
                      <a:pt x="15" y="28"/>
                      <a:pt x="17" y="28"/>
                      <a:pt x="18" y="29"/>
                    </a:cubicBezTo>
                    <a:cubicBezTo>
                      <a:pt x="19" y="29"/>
                      <a:pt x="20" y="29"/>
                      <a:pt x="21" y="29"/>
                    </a:cubicBezTo>
                    <a:cubicBezTo>
                      <a:pt x="26" y="29"/>
                      <a:pt x="30" y="26"/>
                      <a:pt x="32" y="21"/>
                    </a:cubicBezTo>
                    <a:cubicBezTo>
                      <a:pt x="32" y="20"/>
                      <a:pt x="32" y="19"/>
                      <a:pt x="32" y="17"/>
                    </a:cubicBezTo>
                    <a:cubicBezTo>
                      <a:pt x="32" y="16"/>
                      <a:pt x="31" y="15"/>
                      <a:pt x="30" y="14"/>
                    </a:cubicBezTo>
                    <a:cubicBezTo>
                      <a:pt x="28" y="11"/>
                      <a:pt x="26" y="9"/>
                      <a:pt x="22" y="9"/>
                    </a:cubicBezTo>
                    <a:cubicBezTo>
                      <a:pt x="21" y="8"/>
                      <a:pt x="20" y="8"/>
                      <a:pt x="1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49" name="Freeform 596"/>
              <p:cNvSpPr>
                <a:spLocks noEditPoints="1"/>
              </p:cNvSpPr>
              <p:nvPr/>
            </p:nvSpPr>
            <p:spPr bwMode="auto">
              <a:xfrm>
                <a:off x="-4203700" y="2346325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11 w 26"/>
                  <a:gd name="T3" fmla="*/ 24 h 24"/>
                  <a:gd name="T4" fmla="*/ 1 w 26"/>
                  <a:gd name="T5" fmla="*/ 10 h 24"/>
                  <a:gd name="T6" fmla="*/ 13 w 26"/>
                  <a:gd name="T7" fmla="*/ 0 h 24"/>
                  <a:gd name="T8" fmla="*/ 16 w 26"/>
                  <a:gd name="T9" fmla="*/ 0 h 24"/>
                  <a:gd name="T10" fmla="*/ 24 w 26"/>
                  <a:gd name="T11" fmla="*/ 6 h 24"/>
                  <a:gd name="T12" fmla="*/ 25 w 26"/>
                  <a:gd name="T13" fmla="*/ 15 h 24"/>
                  <a:gd name="T14" fmla="*/ 13 w 26"/>
                  <a:gd name="T15" fmla="*/ 24 h 24"/>
                  <a:gd name="T16" fmla="*/ 13 w 26"/>
                  <a:gd name="T17" fmla="*/ 8 h 24"/>
                  <a:gd name="T18" fmla="*/ 9 w 26"/>
                  <a:gd name="T19" fmla="*/ 11 h 24"/>
                  <a:gd name="T20" fmla="*/ 13 w 26"/>
                  <a:gd name="T21" fmla="*/ 16 h 24"/>
                  <a:gd name="T22" fmla="*/ 13 w 26"/>
                  <a:gd name="T23" fmla="*/ 16 h 24"/>
                  <a:gd name="T24" fmla="*/ 18 w 26"/>
                  <a:gd name="T25" fmla="*/ 13 h 24"/>
                  <a:gd name="T26" fmla="*/ 17 w 26"/>
                  <a:gd name="T27" fmla="*/ 10 h 24"/>
                  <a:gd name="T28" fmla="*/ 14 w 26"/>
                  <a:gd name="T29" fmla="*/ 8 h 24"/>
                  <a:gd name="T30" fmla="*/ 13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3" y="24"/>
                      <a:pt x="12" y="24"/>
                      <a:pt x="11" y="24"/>
                    </a:cubicBezTo>
                    <a:cubicBezTo>
                      <a:pt x="4" y="22"/>
                      <a:pt x="0" y="16"/>
                      <a:pt x="1" y="10"/>
                    </a:cubicBezTo>
                    <a:cubicBezTo>
                      <a:pt x="2" y="4"/>
                      <a:pt x="7" y="0"/>
                      <a:pt x="13" y="0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9" y="1"/>
                      <a:pt x="22" y="3"/>
                      <a:pt x="24" y="6"/>
                    </a:cubicBezTo>
                    <a:cubicBezTo>
                      <a:pt x="26" y="9"/>
                      <a:pt x="26" y="12"/>
                      <a:pt x="25" y="15"/>
                    </a:cubicBezTo>
                    <a:cubicBezTo>
                      <a:pt x="24" y="20"/>
                      <a:pt x="19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1" y="8"/>
                      <a:pt x="9" y="9"/>
                      <a:pt x="9" y="11"/>
                    </a:cubicBezTo>
                    <a:cubicBezTo>
                      <a:pt x="9" y="13"/>
                      <a:pt x="10" y="15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5" y="16"/>
                      <a:pt x="17" y="15"/>
                      <a:pt x="18" y="13"/>
                    </a:cubicBezTo>
                    <a:cubicBezTo>
                      <a:pt x="18" y="12"/>
                      <a:pt x="18" y="11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50" name="Freeform 597"/>
              <p:cNvSpPr>
                <a:spLocks noEditPoints="1"/>
              </p:cNvSpPr>
              <p:nvPr/>
            </p:nvSpPr>
            <p:spPr bwMode="auto">
              <a:xfrm>
                <a:off x="-4167188" y="2354263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9 w 26"/>
                  <a:gd name="T3" fmla="*/ 24 h 24"/>
                  <a:gd name="T4" fmla="*/ 5 w 26"/>
                  <a:gd name="T5" fmla="*/ 21 h 24"/>
                  <a:gd name="T6" fmla="*/ 2 w 26"/>
                  <a:gd name="T7" fmla="*/ 18 h 24"/>
                  <a:gd name="T8" fmla="*/ 1 w 26"/>
                  <a:gd name="T9" fmla="*/ 9 h 24"/>
                  <a:gd name="T10" fmla="*/ 6 w 26"/>
                  <a:gd name="T11" fmla="*/ 1 h 24"/>
                  <a:gd name="T12" fmla="*/ 11 w 26"/>
                  <a:gd name="T13" fmla="*/ 0 h 24"/>
                  <a:gd name="T14" fmla="*/ 11 w 26"/>
                  <a:gd name="T15" fmla="*/ 0 h 24"/>
                  <a:gd name="T16" fmla="*/ 16 w 26"/>
                  <a:gd name="T17" fmla="*/ 0 h 24"/>
                  <a:gd name="T18" fmla="*/ 24 w 26"/>
                  <a:gd name="T19" fmla="*/ 6 h 24"/>
                  <a:gd name="T20" fmla="*/ 25 w 26"/>
                  <a:gd name="T21" fmla="*/ 15 h 24"/>
                  <a:gd name="T22" fmla="*/ 13 w 26"/>
                  <a:gd name="T23" fmla="*/ 24 h 24"/>
                  <a:gd name="T24" fmla="*/ 12 w 26"/>
                  <a:gd name="T25" fmla="*/ 8 h 24"/>
                  <a:gd name="T26" fmla="*/ 10 w 26"/>
                  <a:gd name="T27" fmla="*/ 8 h 24"/>
                  <a:gd name="T28" fmla="*/ 8 w 26"/>
                  <a:gd name="T29" fmla="*/ 11 h 24"/>
                  <a:gd name="T30" fmla="*/ 9 w 26"/>
                  <a:gd name="T31" fmla="*/ 14 h 24"/>
                  <a:gd name="T32" fmla="*/ 10 w 26"/>
                  <a:gd name="T33" fmla="*/ 15 h 24"/>
                  <a:gd name="T34" fmla="*/ 10 w 26"/>
                  <a:gd name="T35" fmla="*/ 15 h 24"/>
                  <a:gd name="T36" fmla="*/ 12 w 26"/>
                  <a:gd name="T37" fmla="*/ 16 h 24"/>
                  <a:gd name="T38" fmla="*/ 17 w 26"/>
                  <a:gd name="T39" fmla="*/ 13 h 24"/>
                  <a:gd name="T40" fmla="*/ 17 w 26"/>
                  <a:gd name="T41" fmla="*/ 10 h 24"/>
                  <a:gd name="T42" fmla="*/ 14 w 26"/>
                  <a:gd name="T43" fmla="*/ 8 h 24"/>
                  <a:gd name="T44" fmla="*/ 12 w 26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1" y="24"/>
                      <a:pt x="9" y="24"/>
                    </a:cubicBezTo>
                    <a:cubicBezTo>
                      <a:pt x="8" y="23"/>
                      <a:pt x="6" y="22"/>
                      <a:pt x="5" y="21"/>
                    </a:cubicBezTo>
                    <a:cubicBezTo>
                      <a:pt x="4" y="21"/>
                      <a:pt x="3" y="19"/>
                      <a:pt x="2" y="18"/>
                    </a:cubicBezTo>
                    <a:cubicBezTo>
                      <a:pt x="0" y="15"/>
                      <a:pt x="0" y="12"/>
                      <a:pt x="1" y="9"/>
                    </a:cubicBezTo>
                    <a:cubicBezTo>
                      <a:pt x="1" y="6"/>
                      <a:pt x="3" y="3"/>
                      <a:pt x="6" y="1"/>
                    </a:cubicBezTo>
                    <a:cubicBezTo>
                      <a:pt x="8" y="1"/>
                      <a:pt x="9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4" y="0"/>
                      <a:pt x="16" y="0"/>
                    </a:cubicBezTo>
                    <a:cubicBezTo>
                      <a:pt x="19" y="1"/>
                      <a:pt x="22" y="3"/>
                      <a:pt x="24" y="6"/>
                    </a:cubicBezTo>
                    <a:cubicBezTo>
                      <a:pt x="25" y="9"/>
                      <a:pt x="26" y="12"/>
                      <a:pt x="25" y="15"/>
                    </a:cubicBezTo>
                    <a:cubicBezTo>
                      <a:pt x="23" y="21"/>
                      <a:pt x="18" y="24"/>
                      <a:pt x="13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0" y="8"/>
                    </a:cubicBezTo>
                    <a:cubicBezTo>
                      <a:pt x="9" y="9"/>
                      <a:pt x="9" y="10"/>
                      <a:pt x="8" y="11"/>
                    </a:cubicBezTo>
                    <a:cubicBezTo>
                      <a:pt x="8" y="12"/>
                      <a:pt x="8" y="13"/>
                      <a:pt x="9" y="14"/>
                    </a:cubicBezTo>
                    <a:cubicBezTo>
                      <a:pt x="9" y="14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1" y="15"/>
                      <a:pt x="11" y="16"/>
                      <a:pt x="12" y="16"/>
                    </a:cubicBezTo>
                    <a:cubicBezTo>
                      <a:pt x="14" y="16"/>
                      <a:pt x="16" y="15"/>
                      <a:pt x="17" y="13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cubicBezTo>
                      <a:pt x="13" y="8"/>
                      <a:pt x="12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51" name="Freeform 598"/>
              <p:cNvSpPr>
                <a:spLocks noEditPoints="1"/>
              </p:cNvSpPr>
              <p:nvPr/>
            </p:nvSpPr>
            <p:spPr bwMode="auto">
              <a:xfrm>
                <a:off x="-4098925" y="2487613"/>
                <a:ext cx="52388" cy="52388"/>
              </a:xfrm>
              <a:custGeom>
                <a:avLst/>
                <a:gdLst>
                  <a:gd name="T0" fmla="*/ 11 w 24"/>
                  <a:gd name="T1" fmla="*/ 24 h 24"/>
                  <a:gd name="T2" fmla="*/ 7 w 24"/>
                  <a:gd name="T3" fmla="*/ 23 h 24"/>
                  <a:gd name="T4" fmla="*/ 3 w 24"/>
                  <a:gd name="T5" fmla="*/ 21 h 24"/>
                  <a:gd name="T6" fmla="*/ 1 w 24"/>
                  <a:gd name="T7" fmla="*/ 17 h 24"/>
                  <a:gd name="T8" fmla="*/ 2 w 24"/>
                  <a:gd name="T9" fmla="*/ 8 h 24"/>
                  <a:gd name="T10" fmla="*/ 8 w 24"/>
                  <a:gd name="T11" fmla="*/ 1 h 24"/>
                  <a:gd name="T12" fmla="*/ 12 w 24"/>
                  <a:gd name="T13" fmla="*/ 0 h 24"/>
                  <a:gd name="T14" fmla="*/ 12 w 24"/>
                  <a:gd name="T15" fmla="*/ 0 h 24"/>
                  <a:gd name="T16" fmla="*/ 17 w 24"/>
                  <a:gd name="T17" fmla="*/ 1 h 24"/>
                  <a:gd name="T18" fmla="*/ 23 w 24"/>
                  <a:gd name="T19" fmla="*/ 7 h 24"/>
                  <a:gd name="T20" fmla="*/ 22 w 24"/>
                  <a:gd name="T21" fmla="*/ 17 h 24"/>
                  <a:gd name="T22" fmla="*/ 11 w 24"/>
                  <a:gd name="T23" fmla="*/ 24 h 24"/>
                  <a:gd name="T24" fmla="*/ 12 w 24"/>
                  <a:gd name="T25" fmla="*/ 8 h 24"/>
                  <a:gd name="T26" fmla="*/ 11 w 24"/>
                  <a:gd name="T27" fmla="*/ 8 h 24"/>
                  <a:gd name="T28" fmla="*/ 9 w 24"/>
                  <a:gd name="T29" fmla="*/ 11 h 24"/>
                  <a:gd name="T30" fmla="*/ 9 w 24"/>
                  <a:gd name="T31" fmla="*/ 14 h 24"/>
                  <a:gd name="T32" fmla="*/ 9 w 24"/>
                  <a:gd name="T33" fmla="*/ 15 h 24"/>
                  <a:gd name="T34" fmla="*/ 10 w 24"/>
                  <a:gd name="T35" fmla="*/ 15 h 24"/>
                  <a:gd name="T36" fmla="*/ 10 w 24"/>
                  <a:gd name="T37" fmla="*/ 16 h 24"/>
                  <a:gd name="T38" fmla="*/ 15 w 24"/>
                  <a:gd name="T39" fmla="*/ 13 h 24"/>
                  <a:gd name="T40" fmla="*/ 15 w 24"/>
                  <a:gd name="T41" fmla="*/ 10 h 24"/>
                  <a:gd name="T42" fmla="*/ 14 w 24"/>
                  <a:gd name="T43" fmla="*/ 8 h 24"/>
                  <a:gd name="T44" fmla="*/ 12 w 24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4">
                    <a:moveTo>
                      <a:pt x="11" y="24"/>
                    </a:moveTo>
                    <a:cubicBezTo>
                      <a:pt x="10" y="24"/>
                      <a:pt x="8" y="24"/>
                      <a:pt x="7" y="23"/>
                    </a:cubicBezTo>
                    <a:cubicBezTo>
                      <a:pt x="6" y="23"/>
                      <a:pt x="4" y="22"/>
                      <a:pt x="3" y="21"/>
                    </a:cubicBezTo>
                    <a:cubicBezTo>
                      <a:pt x="2" y="19"/>
                      <a:pt x="2" y="18"/>
                      <a:pt x="1" y="17"/>
                    </a:cubicBezTo>
                    <a:cubicBezTo>
                      <a:pt x="0" y="14"/>
                      <a:pt x="0" y="11"/>
                      <a:pt x="2" y="8"/>
                    </a:cubicBezTo>
                    <a:cubicBezTo>
                      <a:pt x="3" y="5"/>
                      <a:pt x="5" y="3"/>
                      <a:pt x="8" y="1"/>
                    </a:cubicBezTo>
                    <a:cubicBezTo>
                      <a:pt x="9" y="1"/>
                      <a:pt x="11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4" y="0"/>
                      <a:pt x="15" y="0"/>
                      <a:pt x="17" y="1"/>
                    </a:cubicBezTo>
                    <a:cubicBezTo>
                      <a:pt x="20" y="2"/>
                      <a:pt x="22" y="5"/>
                      <a:pt x="23" y="7"/>
                    </a:cubicBezTo>
                    <a:cubicBezTo>
                      <a:pt x="24" y="10"/>
                      <a:pt x="24" y="14"/>
                      <a:pt x="22" y="17"/>
                    </a:cubicBezTo>
                    <a:cubicBezTo>
                      <a:pt x="20" y="21"/>
                      <a:pt x="16" y="24"/>
                      <a:pt x="11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1" y="8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2" y="17"/>
                      <a:pt x="14" y="15"/>
                      <a:pt x="15" y="13"/>
                    </a:cubicBezTo>
                    <a:cubicBezTo>
                      <a:pt x="15" y="12"/>
                      <a:pt x="16" y="11"/>
                      <a:pt x="15" y="10"/>
                    </a:cubicBezTo>
                    <a:cubicBezTo>
                      <a:pt x="15" y="10"/>
                      <a:pt x="14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52" name="Freeform 599"/>
              <p:cNvSpPr>
                <a:spLocks noEditPoints="1"/>
              </p:cNvSpPr>
              <p:nvPr/>
            </p:nvSpPr>
            <p:spPr bwMode="auto">
              <a:xfrm>
                <a:off x="-4070350" y="2500313"/>
                <a:ext cx="52388" cy="52388"/>
              </a:xfrm>
              <a:custGeom>
                <a:avLst/>
                <a:gdLst>
                  <a:gd name="T0" fmla="*/ 12 w 24"/>
                  <a:gd name="T1" fmla="*/ 24 h 24"/>
                  <a:gd name="T2" fmla="*/ 7 w 24"/>
                  <a:gd name="T3" fmla="*/ 23 h 24"/>
                  <a:gd name="T4" fmla="*/ 1 w 24"/>
                  <a:gd name="T5" fmla="*/ 16 h 24"/>
                  <a:gd name="T6" fmla="*/ 2 w 24"/>
                  <a:gd name="T7" fmla="*/ 7 h 24"/>
                  <a:gd name="T8" fmla="*/ 8 w 24"/>
                  <a:gd name="T9" fmla="*/ 1 h 24"/>
                  <a:gd name="T10" fmla="*/ 18 w 24"/>
                  <a:gd name="T11" fmla="*/ 1 h 24"/>
                  <a:gd name="T12" fmla="*/ 23 w 24"/>
                  <a:gd name="T13" fmla="*/ 8 h 24"/>
                  <a:gd name="T14" fmla="*/ 22 w 24"/>
                  <a:gd name="T15" fmla="*/ 17 h 24"/>
                  <a:gd name="T16" fmla="*/ 12 w 24"/>
                  <a:gd name="T17" fmla="*/ 24 h 24"/>
                  <a:gd name="T18" fmla="*/ 13 w 24"/>
                  <a:gd name="T19" fmla="*/ 8 h 24"/>
                  <a:gd name="T20" fmla="*/ 12 w 24"/>
                  <a:gd name="T21" fmla="*/ 9 h 24"/>
                  <a:gd name="T22" fmla="*/ 9 w 24"/>
                  <a:gd name="T23" fmla="*/ 11 h 24"/>
                  <a:gd name="T24" fmla="*/ 9 w 24"/>
                  <a:gd name="T25" fmla="*/ 14 h 24"/>
                  <a:gd name="T26" fmla="*/ 11 w 24"/>
                  <a:gd name="T27" fmla="*/ 16 h 24"/>
                  <a:gd name="T28" fmla="*/ 12 w 24"/>
                  <a:gd name="T29" fmla="*/ 16 h 24"/>
                  <a:gd name="T30" fmla="*/ 15 w 24"/>
                  <a:gd name="T31" fmla="*/ 14 h 24"/>
                  <a:gd name="T32" fmla="*/ 15 w 24"/>
                  <a:gd name="T33" fmla="*/ 10 h 24"/>
                  <a:gd name="T34" fmla="*/ 14 w 24"/>
                  <a:gd name="T35" fmla="*/ 9 h 24"/>
                  <a:gd name="T36" fmla="*/ 13 w 24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0" y="24"/>
                      <a:pt x="8" y="24"/>
                      <a:pt x="7" y="23"/>
                    </a:cubicBezTo>
                    <a:cubicBezTo>
                      <a:pt x="4" y="22"/>
                      <a:pt x="2" y="19"/>
                      <a:pt x="1" y="16"/>
                    </a:cubicBezTo>
                    <a:cubicBezTo>
                      <a:pt x="0" y="13"/>
                      <a:pt x="1" y="10"/>
                      <a:pt x="2" y="7"/>
                    </a:cubicBezTo>
                    <a:cubicBezTo>
                      <a:pt x="3" y="5"/>
                      <a:pt x="6" y="2"/>
                      <a:pt x="8" y="1"/>
                    </a:cubicBezTo>
                    <a:cubicBezTo>
                      <a:pt x="12" y="0"/>
                      <a:pt x="15" y="0"/>
                      <a:pt x="18" y="1"/>
                    </a:cubicBezTo>
                    <a:cubicBezTo>
                      <a:pt x="20" y="3"/>
                      <a:pt x="22" y="5"/>
                      <a:pt x="23" y="8"/>
                    </a:cubicBezTo>
                    <a:cubicBezTo>
                      <a:pt x="24" y="11"/>
                      <a:pt x="24" y="15"/>
                      <a:pt x="22" y="17"/>
                    </a:cubicBezTo>
                    <a:cubicBezTo>
                      <a:pt x="20" y="22"/>
                      <a:pt x="16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5" y="14"/>
                    </a:cubicBezTo>
                    <a:cubicBezTo>
                      <a:pt x="16" y="13"/>
                      <a:pt x="16" y="11"/>
                      <a:pt x="15" y="10"/>
                    </a:cubicBezTo>
                    <a:cubicBezTo>
                      <a:pt x="15" y="10"/>
                      <a:pt x="15" y="9"/>
                      <a:pt x="14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53" name="Freeform 600"/>
              <p:cNvSpPr>
                <a:spLocks noEditPoints="1"/>
              </p:cNvSpPr>
              <p:nvPr/>
            </p:nvSpPr>
            <p:spPr bwMode="auto">
              <a:xfrm>
                <a:off x="-4044950" y="2516188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7 w 25"/>
                  <a:gd name="T3" fmla="*/ 23 h 24"/>
                  <a:gd name="T4" fmla="*/ 3 w 25"/>
                  <a:gd name="T5" fmla="*/ 7 h 24"/>
                  <a:gd name="T6" fmla="*/ 14 w 25"/>
                  <a:gd name="T7" fmla="*/ 0 h 24"/>
                  <a:gd name="T8" fmla="*/ 19 w 25"/>
                  <a:gd name="T9" fmla="*/ 1 h 24"/>
                  <a:gd name="T10" fmla="*/ 24 w 25"/>
                  <a:gd name="T11" fmla="*/ 8 h 24"/>
                  <a:gd name="T12" fmla="*/ 23 w 25"/>
                  <a:gd name="T13" fmla="*/ 18 h 24"/>
                  <a:gd name="T14" fmla="*/ 12 w 25"/>
                  <a:gd name="T15" fmla="*/ 24 h 24"/>
                  <a:gd name="T16" fmla="*/ 14 w 25"/>
                  <a:gd name="T17" fmla="*/ 8 h 24"/>
                  <a:gd name="T18" fmla="*/ 10 w 25"/>
                  <a:gd name="T19" fmla="*/ 10 h 24"/>
                  <a:gd name="T20" fmla="*/ 11 w 25"/>
                  <a:gd name="T21" fmla="*/ 15 h 24"/>
                  <a:gd name="T22" fmla="*/ 12 w 25"/>
                  <a:gd name="T23" fmla="*/ 16 h 24"/>
                  <a:gd name="T24" fmla="*/ 16 w 25"/>
                  <a:gd name="T25" fmla="*/ 14 h 24"/>
                  <a:gd name="T26" fmla="*/ 16 w 25"/>
                  <a:gd name="T27" fmla="*/ 10 h 24"/>
                  <a:gd name="T28" fmla="*/ 15 w 25"/>
                  <a:gd name="T29" fmla="*/ 8 h 24"/>
                  <a:gd name="T30" fmla="*/ 14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1" y="24"/>
                      <a:pt x="9" y="23"/>
                      <a:pt x="7" y="23"/>
                    </a:cubicBezTo>
                    <a:cubicBezTo>
                      <a:pt x="2" y="20"/>
                      <a:pt x="0" y="13"/>
                      <a:pt x="3" y="7"/>
                    </a:cubicBezTo>
                    <a:cubicBezTo>
                      <a:pt x="5" y="3"/>
                      <a:pt x="9" y="0"/>
                      <a:pt x="14" y="0"/>
                    </a:cubicBezTo>
                    <a:cubicBezTo>
                      <a:pt x="16" y="0"/>
                      <a:pt x="17" y="0"/>
                      <a:pt x="19" y="1"/>
                    </a:cubicBezTo>
                    <a:cubicBezTo>
                      <a:pt x="22" y="3"/>
                      <a:pt x="24" y="5"/>
                      <a:pt x="24" y="8"/>
                    </a:cubicBezTo>
                    <a:cubicBezTo>
                      <a:pt x="25" y="11"/>
                      <a:pt x="25" y="15"/>
                      <a:pt x="23" y="18"/>
                    </a:cubicBezTo>
                    <a:cubicBezTo>
                      <a:pt x="21" y="22"/>
                      <a:pt x="17" y="24"/>
                      <a:pt x="12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2"/>
                      <a:pt x="10" y="15"/>
                      <a:pt x="11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7" y="13"/>
                      <a:pt x="17" y="11"/>
                      <a:pt x="16" y="10"/>
                    </a:cubicBezTo>
                    <a:cubicBezTo>
                      <a:pt x="16" y="10"/>
                      <a:pt x="16" y="9"/>
                      <a:pt x="15" y="8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54" name="Freeform 601"/>
              <p:cNvSpPr>
                <a:spLocks noEditPoints="1"/>
              </p:cNvSpPr>
              <p:nvPr/>
            </p:nvSpPr>
            <p:spPr bwMode="auto">
              <a:xfrm>
                <a:off x="-4016375" y="2530475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6 w 25"/>
                  <a:gd name="T3" fmla="*/ 23 h 24"/>
                  <a:gd name="T4" fmla="*/ 3 w 25"/>
                  <a:gd name="T5" fmla="*/ 7 h 24"/>
                  <a:gd name="T6" fmla="*/ 13 w 25"/>
                  <a:gd name="T7" fmla="*/ 0 h 24"/>
                  <a:gd name="T8" fmla="*/ 19 w 25"/>
                  <a:gd name="T9" fmla="*/ 2 h 24"/>
                  <a:gd name="T10" fmla="*/ 19 w 25"/>
                  <a:gd name="T11" fmla="*/ 2 h 24"/>
                  <a:gd name="T12" fmla="*/ 24 w 25"/>
                  <a:gd name="T13" fmla="*/ 9 h 24"/>
                  <a:gd name="T14" fmla="*/ 22 w 25"/>
                  <a:gd name="T15" fmla="*/ 18 h 24"/>
                  <a:gd name="T16" fmla="*/ 12 w 25"/>
                  <a:gd name="T17" fmla="*/ 24 h 24"/>
                  <a:gd name="T18" fmla="*/ 13 w 25"/>
                  <a:gd name="T19" fmla="*/ 8 h 24"/>
                  <a:gd name="T20" fmla="*/ 10 w 25"/>
                  <a:gd name="T21" fmla="*/ 11 h 24"/>
                  <a:gd name="T22" fmla="*/ 11 w 25"/>
                  <a:gd name="T23" fmla="*/ 16 h 24"/>
                  <a:gd name="T24" fmla="*/ 11 w 25"/>
                  <a:gd name="T25" fmla="*/ 16 h 24"/>
                  <a:gd name="T26" fmla="*/ 16 w 25"/>
                  <a:gd name="T27" fmla="*/ 14 h 24"/>
                  <a:gd name="T28" fmla="*/ 16 w 25"/>
                  <a:gd name="T29" fmla="*/ 11 h 24"/>
                  <a:gd name="T30" fmla="*/ 15 w 25"/>
                  <a:gd name="T31" fmla="*/ 9 h 24"/>
                  <a:gd name="T32" fmla="*/ 13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0" y="24"/>
                      <a:pt x="8" y="24"/>
                      <a:pt x="6" y="23"/>
                    </a:cubicBezTo>
                    <a:cubicBezTo>
                      <a:pt x="1" y="19"/>
                      <a:pt x="0" y="12"/>
                      <a:pt x="3" y="7"/>
                    </a:cubicBezTo>
                    <a:cubicBezTo>
                      <a:pt x="5" y="3"/>
                      <a:pt x="9" y="0"/>
                      <a:pt x="13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2" y="4"/>
                      <a:pt x="23" y="6"/>
                      <a:pt x="24" y="9"/>
                    </a:cubicBezTo>
                    <a:cubicBezTo>
                      <a:pt x="25" y="12"/>
                      <a:pt x="24" y="16"/>
                      <a:pt x="22" y="18"/>
                    </a:cubicBezTo>
                    <a:cubicBezTo>
                      <a:pt x="20" y="22"/>
                      <a:pt x="16" y="24"/>
                      <a:pt x="12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1" y="9"/>
                      <a:pt x="10" y="11"/>
                    </a:cubicBezTo>
                    <a:cubicBezTo>
                      <a:pt x="9" y="13"/>
                      <a:pt x="9" y="15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7"/>
                      <a:pt x="14" y="16"/>
                      <a:pt x="16" y="14"/>
                    </a:cubicBezTo>
                    <a:cubicBezTo>
                      <a:pt x="16" y="13"/>
                      <a:pt x="16" y="12"/>
                      <a:pt x="16" y="11"/>
                    </a:cubicBezTo>
                    <a:cubicBezTo>
                      <a:pt x="16" y="10"/>
                      <a:pt x="16" y="9"/>
                      <a:pt x="15" y="9"/>
                    </a:cubicBezTo>
                    <a:cubicBezTo>
                      <a:pt x="14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55" name="Freeform 602"/>
              <p:cNvSpPr>
                <a:spLocks noEditPoints="1"/>
              </p:cNvSpPr>
              <p:nvPr/>
            </p:nvSpPr>
            <p:spPr bwMode="auto">
              <a:xfrm>
                <a:off x="-3990975" y="2547938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6 w 25"/>
                  <a:gd name="T3" fmla="*/ 22 h 24"/>
                  <a:gd name="T4" fmla="*/ 4 w 25"/>
                  <a:gd name="T5" fmla="*/ 6 h 24"/>
                  <a:gd name="T6" fmla="*/ 14 w 25"/>
                  <a:gd name="T7" fmla="*/ 0 h 24"/>
                  <a:gd name="T8" fmla="*/ 20 w 25"/>
                  <a:gd name="T9" fmla="*/ 2 h 24"/>
                  <a:gd name="T10" fmla="*/ 20 w 25"/>
                  <a:gd name="T11" fmla="*/ 2 h 24"/>
                  <a:gd name="T12" fmla="*/ 25 w 25"/>
                  <a:gd name="T13" fmla="*/ 9 h 24"/>
                  <a:gd name="T14" fmla="*/ 22 w 25"/>
                  <a:gd name="T15" fmla="*/ 19 h 24"/>
                  <a:gd name="T16" fmla="*/ 12 w 25"/>
                  <a:gd name="T17" fmla="*/ 24 h 24"/>
                  <a:gd name="T18" fmla="*/ 14 w 25"/>
                  <a:gd name="T19" fmla="*/ 8 h 24"/>
                  <a:gd name="T20" fmla="*/ 10 w 25"/>
                  <a:gd name="T21" fmla="*/ 10 h 24"/>
                  <a:gd name="T22" fmla="*/ 11 w 25"/>
                  <a:gd name="T23" fmla="*/ 15 h 24"/>
                  <a:gd name="T24" fmla="*/ 11 w 25"/>
                  <a:gd name="T25" fmla="*/ 16 h 24"/>
                  <a:gd name="T26" fmla="*/ 16 w 25"/>
                  <a:gd name="T27" fmla="*/ 14 h 24"/>
                  <a:gd name="T28" fmla="*/ 17 w 25"/>
                  <a:gd name="T29" fmla="*/ 11 h 24"/>
                  <a:gd name="T30" fmla="*/ 15 w 25"/>
                  <a:gd name="T31" fmla="*/ 9 h 24"/>
                  <a:gd name="T32" fmla="*/ 14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10" y="24"/>
                      <a:pt x="8" y="23"/>
                      <a:pt x="6" y="22"/>
                    </a:cubicBezTo>
                    <a:cubicBezTo>
                      <a:pt x="1" y="19"/>
                      <a:pt x="0" y="12"/>
                      <a:pt x="4" y="6"/>
                    </a:cubicBezTo>
                    <a:cubicBezTo>
                      <a:pt x="6" y="2"/>
                      <a:pt x="10" y="0"/>
                      <a:pt x="14" y="0"/>
                    </a:cubicBezTo>
                    <a:cubicBezTo>
                      <a:pt x="16" y="0"/>
                      <a:pt x="18" y="1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2" y="4"/>
                      <a:pt x="24" y="6"/>
                      <a:pt x="25" y="9"/>
                    </a:cubicBezTo>
                    <a:cubicBezTo>
                      <a:pt x="25" y="13"/>
                      <a:pt x="24" y="16"/>
                      <a:pt x="22" y="19"/>
                    </a:cubicBezTo>
                    <a:cubicBezTo>
                      <a:pt x="20" y="22"/>
                      <a:pt x="16" y="24"/>
                      <a:pt x="12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2"/>
                      <a:pt x="9" y="15"/>
                      <a:pt x="11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4" y="16"/>
                      <a:pt x="16" y="14"/>
                    </a:cubicBezTo>
                    <a:cubicBezTo>
                      <a:pt x="16" y="13"/>
                      <a:pt x="17" y="12"/>
                      <a:pt x="17" y="11"/>
                    </a:cubicBezTo>
                    <a:cubicBezTo>
                      <a:pt x="16" y="10"/>
                      <a:pt x="16" y="9"/>
                      <a:pt x="15" y="9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56" name="Freeform 603"/>
              <p:cNvSpPr>
                <a:spLocks noEditPoints="1"/>
              </p:cNvSpPr>
              <p:nvPr/>
            </p:nvSpPr>
            <p:spPr bwMode="auto">
              <a:xfrm>
                <a:off x="-3963988" y="2566988"/>
                <a:ext cx="52388" cy="49213"/>
              </a:xfrm>
              <a:custGeom>
                <a:avLst/>
                <a:gdLst>
                  <a:gd name="T0" fmla="*/ 12 w 25"/>
                  <a:gd name="T1" fmla="*/ 23 h 23"/>
                  <a:gd name="T2" fmla="*/ 6 w 25"/>
                  <a:gd name="T3" fmla="*/ 21 h 23"/>
                  <a:gd name="T4" fmla="*/ 4 w 25"/>
                  <a:gd name="T5" fmla="*/ 5 h 23"/>
                  <a:gd name="T6" fmla="*/ 14 w 25"/>
                  <a:gd name="T7" fmla="*/ 0 h 23"/>
                  <a:gd name="T8" fmla="*/ 20 w 25"/>
                  <a:gd name="T9" fmla="*/ 2 h 23"/>
                  <a:gd name="T10" fmla="*/ 25 w 25"/>
                  <a:gd name="T11" fmla="*/ 9 h 23"/>
                  <a:gd name="T12" fmla="*/ 22 w 25"/>
                  <a:gd name="T13" fmla="*/ 19 h 23"/>
                  <a:gd name="T14" fmla="*/ 12 w 25"/>
                  <a:gd name="T15" fmla="*/ 23 h 23"/>
                  <a:gd name="T16" fmla="*/ 14 w 25"/>
                  <a:gd name="T17" fmla="*/ 8 h 23"/>
                  <a:gd name="T18" fmla="*/ 10 w 25"/>
                  <a:gd name="T19" fmla="*/ 10 h 23"/>
                  <a:gd name="T20" fmla="*/ 10 w 25"/>
                  <a:gd name="T21" fmla="*/ 15 h 23"/>
                  <a:gd name="T22" fmla="*/ 16 w 25"/>
                  <a:gd name="T23" fmla="*/ 14 h 23"/>
                  <a:gd name="T24" fmla="*/ 16 w 25"/>
                  <a:gd name="T25" fmla="*/ 10 h 23"/>
                  <a:gd name="T26" fmla="*/ 15 w 25"/>
                  <a:gd name="T27" fmla="*/ 8 h 23"/>
                  <a:gd name="T28" fmla="*/ 14 w 25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3">
                    <a:moveTo>
                      <a:pt x="12" y="23"/>
                    </a:moveTo>
                    <a:cubicBezTo>
                      <a:pt x="10" y="23"/>
                      <a:pt x="8" y="23"/>
                      <a:pt x="6" y="21"/>
                    </a:cubicBezTo>
                    <a:cubicBezTo>
                      <a:pt x="1" y="18"/>
                      <a:pt x="0" y="10"/>
                      <a:pt x="4" y="5"/>
                    </a:cubicBezTo>
                    <a:cubicBezTo>
                      <a:pt x="6" y="2"/>
                      <a:pt x="10" y="0"/>
                      <a:pt x="14" y="0"/>
                    </a:cubicBezTo>
                    <a:cubicBezTo>
                      <a:pt x="16" y="0"/>
                      <a:pt x="18" y="0"/>
                      <a:pt x="20" y="2"/>
                    </a:cubicBezTo>
                    <a:cubicBezTo>
                      <a:pt x="23" y="4"/>
                      <a:pt x="24" y="6"/>
                      <a:pt x="25" y="9"/>
                    </a:cubicBezTo>
                    <a:cubicBezTo>
                      <a:pt x="25" y="13"/>
                      <a:pt x="24" y="16"/>
                      <a:pt x="22" y="19"/>
                    </a:cubicBezTo>
                    <a:cubicBezTo>
                      <a:pt x="20" y="22"/>
                      <a:pt x="16" y="23"/>
                      <a:pt x="12" y="23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8"/>
                      <a:pt x="10" y="10"/>
                    </a:cubicBezTo>
                    <a:cubicBezTo>
                      <a:pt x="9" y="11"/>
                      <a:pt x="9" y="14"/>
                      <a:pt x="10" y="15"/>
                    </a:cubicBezTo>
                    <a:cubicBezTo>
                      <a:pt x="12" y="16"/>
                      <a:pt x="14" y="15"/>
                      <a:pt x="16" y="14"/>
                    </a:cubicBezTo>
                    <a:cubicBezTo>
                      <a:pt x="16" y="13"/>
                      <a:pt x="17" y="11"/>
                      <a:pt x="16" y="10"/>
                    </a:cubicBezTo>
                    <a:cubicBezTo>
                      <a:pt x="16" y="10"/>
                      <a:pt x="16" y="9"/>
                      <a:pt x="15" y="8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57" name="Freeform 604"/>
              <p:cNvSpPr>
                <a:spLocks noEditPoints="1"/>
              </p:cNvSpPr>
              <p:nvPr/>
            </p:nvSpPr>
            <p:spPr bwMode="auto">
              <a:xfrm>
                <a:off x="-4078288" y="2460625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9 w 26"/>
                  <a:gd name="T3" fmla="*/ 23 h 24"/>
                  <a:gd name="T4" fmla="*/ 3 w 26"/>
                  <a:gd name="T5" fmla="*/ 8 h 24"/>
                  <a:gd name="T6" fmla="*/ 14 w 26"/>
                  <a:gd name="T7" fmla="*/ 0 h 24"/>
                  <a:gd name="T8" fmla="*/ 19 w 26"/>
                  <a:gd name="T9" fmla="*/ 1 h 24"/>
                  <a:gd name="T10" fmla="*/ 25 w 26"/>
                  <a:gd name="T11" fmla="*/ 8 h 24"/>
                  <a:gd name="T12" fmla="*/ 24 w 26"/>
                  <a:gd name="T13" fmla="*/ 17 h 24"/>
                  <a:gd name="T14" fmla="*/ 13 w 26"/>
                  <a:gd name="T15" fmla="*/ 24 h 24"/>
                  <a:gd name="T16" fmla="*/ 14 w 26"/>
                  <a:gd name="T17" fmla="*/ 8 h 24"/>
                  <a:gd name="T18" fmla="*/ 10 w 26"/>
                  <a:gd name="T19" fmla="*/ 11 h 24"/>
                  <a:gd name="T20" fmla="*/ 12 w 26"/>
                  <a:gd name="T21" fmla="*/ 16 h 24"/>
                  <a:gd name="T22" fmla="*/ 17 w 26"/>
                  <a:gd name="T23" fmla="*/ 14 h 24"/>
                  <a:gd name="T24" fmla="*/ 17 w 26"/>
                  <a:gd name="T25" fmla="*/ 11 h 24"/>
                  <a:gd name="T26" fmla="*/ 15 w 26"/>
                  <a:gd name="T27" fmla="*/ 9 h 24"/>
                  <a:gd name="T28" fmla="*/ 14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0" y="24"/>
                      <a:pt x="9" y="23"/>
                    </a:cubicBezTo>
                    <a:cubicBezTo>
                      <a:pt x="3" y="21"/>
                      <a:pt x="0" y="14"/>
                      <a:pt x="3" y="8"/>
                    </a:cubicBezTo>
                    <a:cubicBezTo>
                      <a:pt x="5" y="3"/>
                      <a:pt x="9" y="0"/>
                      <a:pt x="14" y="0"/>
                    </a:cubicBezTo>
                    <a:cubicBezTo>
                      <a:pt x="16" y="0"/>
                      <a:pt x="17" y="0"/>
                      <a:pt x="19" y="1"/>
                    </a:cubicBezTo>
                    <a:cubicBezTo>
                      <a:pt x="22" y="2"/>
                      <a:pt x="24" y="5"/>
                      <a:pt x="25" y="8"/>
                    </a:cubicBezTo>
                    <a:cubicBezTo>
                      <a:pt x="26" y="11"/>
                      <a:pt x="26" y="14"/>
                      <a:pt x="24" y="17"/>
                    </a:cubicBezTo>
                    <a:cubicBezTo>
                      <a:pt x="22" y="21"/>
                      <a:pt x="18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1"/>
                    </a:cubicBezTo>
                    <a:cubicBezTo>
                      <a:pt x="10" y="13"/>
                      <a:pt x="10" y="15"/>
                      <a:pt x="12" y="16"/>
                    </a:cubicBezTo>
                    <a:cubicBezTo>
                      <a:pt x="14" y="17"/>
                      <a:pt x="16" y="16"/>
                      <a:pt x="17" y="14"/>
                    </a:cubicBezTo>
                    <a:cubicBezTo>
                      <a:pt x="18" y="13"/>
                      <a:pt x="18" y="12"/>
                      <a:pt x="17" y="11"/>
                    </a:cubicBezTo>
                    <a:cubicBezTo>
                      <a:pt x="17" y="10"/>
                      <a:pt x="16" y="9"/>
                      <a:pt x="15" y="9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58" name="Freeform 605"/>
              <p:cNvSpPr>
                <a:spLocks noEditPoints="1"/>
              </p:cNvSpPr>
              <p:nvPr/>
            </p:nvSpPr>
            <p:spPr bwMode="auto">
              <a:xfrm>
                <a:off x="-4048125" y="2474913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8 w 26"/>
                  <a:gd name="T3" fmla="*/ 23 h 24"/>
                  <a:gd name="T4" fmla="*/ 3 w 26"/>
                  <a:gd name="T5" fmla="*/ 7 h 24"/>
                  <a:gd name="T6" fmla="*/ 14 w 26"/>
                  <a:gd name="T7" fmla="*/ 0 h 24"/>
                  <a:gd name="T8" fmla="*/ 19 w 26"/>
                  <a:gd name="T9" fmla="*/ 1 h 24"/>
                  <a:gd name="T10" fmla="*/ 25 w 26"/>
                  <a:gd name="T11" fmla="*/ 8 h 24"/>
                  <a:gd name="T12" fmla="*/ 24 w 26"/>
                  <a:gd name="T13" fmla="*/ 17 h 24"/>
                  <a:gd name="T14" fmla="*/ 13 w 26"/>
                  <a:gd name="T15" fmla="*/ 24 h 24"/>
                  <a:gd name="T16" fmla="*/ 14 w 26"/>
                  <a:gd name="T17" fmla="*/ 8 h 24"/>
                  <a:gd name="T18" fmla="*/ 10 w 26"/>
                  <a:gd name="T19" fmla="*/ 10 h 24"/>
                  <a:gd name="T20" fmla="*/ 12 w 26"/>
                  <a:gd name="T21" fmla="*/ 15 h 24"/>
                  <a:gd name="T22" fmla="*/ 17 w 26"/>
                  <a:gd name="T23" fmla="*/ 13 h 24"/>
                  <a:gd name="T24" fmla="*/ 17 w 26"/>
                  <a:gd name="T25" fmla="*/ 10 h 24"/>
                  <a:gd name="T26" fmla="*/ 15 w 26"/>
                  <a:gd name="T27" fmla="*/ 8 h 24"/>
                  <a:gd name="T28" fmla="*/ 14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1" y="24"/>
                      <a:pt x="10" y="23"/>
                      <a:pt x="8" y="23"/>
                    </a:cubicBezTo>
                    <a:cubicBezTo>
                      <a:pt x="2" y="20"/>
                      <a:pt x="0" y="13"/>
                      <a:pt x="3" y="7"/>
                    </a:cubicBezTo>
                    <a:cubicBezTo>
                      <a:pt x="5" y="2"/>
                      <a:pt x="9" y="0"/>
                      <a:pt x="14" y="0"/>
                    </a:cubicBezTo>
                    <a:cubicBezTo>
                      <a:pt x="16" y="0"/>
                      <a:pt x="17" y="0"/>
                      <a:pt x="19" y="1"/>
                    </a:cubicBezTo>
                    <a:cubicBezTo>
                      <a:pt x="22" y="2"/>
                      <a:pt x="24" y="5"/>
                      <a:pt x="25" y="8"/>
                    </a:cubicBezTo>
                    <a:cubicBezTo>
                      <a:pt x="26" y="11"/>
                      <a:pt x="26" y="14"/>
                      <a:pt x="24" y="17"/>
                    </a:cubicBezTo>
                    <a:cubicBezTo>
                      <a:pt x="22" y="21"/>
                      <a:pt x="18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2"/>
                      <a:pt x="10" y="15"/>
                      <a:pt x="12" y="15"/>
                    </a:cubicBezTo>
                    <a:cubicBezTo>
                      <a:pt x="13" y="16"/>
                      <a:pt x="16" y="15"/>
                      <a:pt x="17" y="13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7" y="9"/>
                      <a:pt x="16" y="9"/>
                      <a:pt x="15" y="8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59" name="Freeform 606"/>
              <p:cNvSpPr>
                <a:spLocks noEditPoints="1"/>
              </p:cNvSpPr>
              <p:nvPr/>
            </p:nvSpPr>
            <p:spPr bwMode="auto">
              <a:xfrm>
                <a:off x="-4016375" y="2490788"/>
                <a:ext cx="52388" cy="50800"/>
              </a:xfrm>
              <a:custGeom>
                <a:avLst/>
                <a:gdLst>
                  <a:gd name="T0" fmla="*/ 12 w 24"/>
                  <a:gd name="T1" fmla="*/ 24 h 24"/>
                  <a:gd name="T2" fmla="*/ 6 w 24"/>
                  <a:gd name="T3" fmla="*/ 23 h 24"/>
                  <a:gd name="T4" fmla="*/ 1 w 24"/>
                  <a:gd name="T5" fmla="*/ 15 h 24"/>
                  <a:gd name="T6" fmla="*/ 2 w 24"/>
                  <a:gd name="T7" fmla="*/ 6 h 24"/>
                  <a:gd name="T8" fmla="*/ 9 w 24"/>
                  <a:gd name="T9" fmla="*/ 0 h 24"/>
                  <a:gd name="T10" fmla="*/ 18 w 24"/>
                  <a:gd name="T11" fmla="*/ 2 h 24"/>
                  <a:gd name="T12" fmla="*/ 24 w 24"/>
                  <a:gd name="T13" fmla="*/ 9 h 24"/>
                  <a:gd name="T14" fmla="*/ 22 w 24"/>
                  <a:gd name="T15" fmla="*/ 18 h 24"/>
                  <a:gd name="T16" fmla="*/ 12 w 24"/>
                  <a:gd name="T17" fmla="*/ 24 h 24"/>
                  <a:gd name="T18" fmla="*/ 12 w 24"/>
                  <a:gd name="T19" fmla="*/ 8 h 24"/>
                  <a:gd name="T20" fmla="*/ 11 w 24"/>
                  <a:gd name="T21" fmla="*/ 8 h 24"/>
                  <a:gd name="T22" fmla="*/ 9 w 24"/>
                  <a:gd name="T23" fmla="*/ 10 h 24"/>
                  <a:gd name="T24" fmla="*/ 9 w 24"/>
                  <a:gd name="T25" fmla="*/ 13 h 24"/>
                  <a:gd name="T26" fmla="*/ 10 w 24"/>
                  <a:gd name="T27" fmla="*/ 16 h 24"/>
                  <a:gd name="T28" fmla="*/ 15 w 24"/>
                  <a:gd name="T29" fmla="*/ 14 h 24"/>
                  <a:gd name="T30" fmla="*/ 16 w 24"/>
                  <a:gd name="T31" fmla="*/ 11 h 24"/>
                  <a:gd name="T32" fmla="*/ 14 w 24"/>
                  <a:gd name="T33" fmla="*/ 9 h 24"/>
                  <a:gd name="T34" fmla="*/ 12 w 24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10" y="24"/>
                      <a:pt x="8" y="24"/>
                      <a:pt x="6" y="23"/>
                    </a:cubicBezTo>
                    <a:cubicBezTo>
                      <a:pt x="3" y="21"/>
                      <a:pt x="1" y="19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3" y="4"/>
                      <a:pt x="6" y="1"/>
                      <a:pt x="9" y="0"/>
                    </a:cubicBezTo>
                    <a:cubicBezTo>
                      <a:pt x="12" y="0"/>
                      <a:pt x="15" y="0"/>
                      <a:pt x="18" y="2"/>
                    </a:cubicBezTo>
                    <a:cubicBezTo>
                      <a:pt x="21" y="3"/>
                      <a:pt x="23" y="6"/>
                      <a:pt x="24" y="9"/>
                    </a:cubicBezTo>
                    <a:cubicBezTo>
                      <a:pt x="24" y="12"/>
                      <a:pt x="24" y="15"/>
                      <a:pt x="22" y="18"/>
                    </a:cubicBezTo>
                    <a:cubicBezTo>
                      <a:pt x="20" y="22"/>
                      <a:pt x="16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8" y="12"/>
                      <a:pt x="8" y="13"/>
                      <a:pt x="9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2" y="17"/>
                      <a:pt x="14" y="16"/>
                      <a:pt x="15" y="14"/>
                    </a:cubicBezTo>
                    <a:cubicBezTo>
                      <a:pt x="16" y="13"/>
                      <a:pt x="16" y="12"/>
                      <a:pt x="16" y="11"/>
                    </a:cubicBezTo>
                    <a:cubicBezTo>
                      <a:pt x="15" y="10"/>
                      <a:pt x="15" y="9"/>
                      <a:pt x="14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60" name="Freeform 608"/>
              <p:cNvSpPr>
                <a:spLocks noEditPoints="1"/>
              </p:cNvSpPr>
              <p:nvPr/>
            </p:nvSpPr>
            <p:spPr bwMode="auto">
              <a:xfrm>
                <a:off x="-3987800" y="2505076"/>
                <a:ext cx="52388" cy="53975"/>
              </a:xfrm>
              <a:custGeom>
                <a:avLst/>
                <a:gdLst>
                  <a:gd name="T0" fmla="*/ 12 w 25"/>
                  <a:gd name="T1" fmla="*/ 25 h 25"/>
                  <a:gd name="T2" fmla="*/ 6 w 25"/>
                  <a:gd name="T3" fmla="*/ 23 h 25"/>
                  <a:gd name="T4" fmla="*/ 1 w 25"/>
                  <a:gd name="T5" fmla="*/ 16 h 25"/>
                  <a:gd name="T6" fmla="*/ 2 w 25"/>
                  <a:gd name="T7" fmla="*/ 7 h 25"/>
                  <a:gd name="T8" fmla="*/ 10 w 25"/>
                  <a:gd name="T9" fmla="*/ 1 h 25"/>
                  <a:gd name="T10" fmla="*/ 19 w 25"/>
                  <a:gd name="T11" fmla="*/ 3 h 25"/>
                  <a:gd name="T12" fmla="*/ 24 w 25"/>
                  <a:gd name="T13" fmla="*/ 10 h 25"/>
                  <a:gd name="T14" fmla="*/ 22 w 25"/>
                  <a:gd name="T15" fmla="*/ 19 h 25"/>
                  <a:gd name="T16" fmla="*/ 12 w 25"/>
                  <a:gd name="T17" fmla="*/ 25 h 25"/>
                  <a:gd name="T18" fmla="*/ 12 w 25"/>
                  <a:gd name="T19" fmla="*/ 9 h 25"/>
                  <a:gd name="T20" fmla="*/ 12 w 25"/>
                  <a:gd name="T21" fmla="*/ 9 h 25"/>
                  <a:gd name="T22" fmla="*/ 9 w 25"/>
                  <a:gd name="T23" fmla="*/ 11 h 25"/>
                  <a:gd name="T24" fmla="*/ 9 w 25"/>
                  <a:gd name="T25" fmla="*/ 14 h 25"/>
                  <a:gd name="T26" fmla="*/ 10 w 25"/>
                  <a:gd name="T27" fmla="*/ 16 h 25"/>
                  <a:gd name="T28" fmla="*/ 15 w 25"/>
                  <a:gd name="T29" fmla="*/ 15 h 25"/>
                  <a:gd name="T30" fmla="*/ 16 w 25"/>
                  <a:gd name="T31" fmla="*/ 12 h 25"/>
                  <a:gd name="T32" fmla="*/ 14 w 25"/>
                  <a:gd name="T33" fmla="*/ 10 h 25"/>
                  <a:gd name="T34" fmla="*/ 12 w 25"/>
                  <a:gd name="T35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10" y="25"/>
                      <a:pt x="8" y="24"/>
                      <a:pt x="6" y="23"/>
                    </a:cubicBezTo>
                    <a:cubicBezTo>
                      <a:pt x="3" y="22"/>
                      <a:pt x="1" y="19"/>
                      <a:pt x="1" y="16"/>
                    </a:cubicBezTo>
                    <a:cubicBezTo>
                      <a:pt x="0" y="13"/>
                      <a:pt x="1" y="10"/>
                      <a:pt x="2" y="7"/>
                    </a:cubicBezTo>
                    <a:cubicBezTo>
                      <a:pt x="4" y="4"/>
                      <a:pt x="6" y="2"/>
                      <a:pt x="10" y="1"/>
                    </a:cubicBezTo>
                    <a:cubicBezTo>
                      <a:pt x="13" y="0"/>
                      <a:pt x="16" y="1"/>
                      <a:pt x="19" y="3"/>
                    </a:cubicBezTo>
                    <a:cubicBezTo>
                      <a:pt x="21" y="4"/>
                      <a:pt x="23" y="7"/>
                      <a:pt x="24" y="10"/>
                    </a:cubicBezTo>
                    <a:cubicBezTo>
                      <a:pt x="25" y="13"/>
                      <a:pt x="24" y="17"/>
                      <a:pt x="22" y="19"/>
                    </a:cubicBezTo>
                    <a:cubicBezTo>
                      <a:pt x="20" y="23"/>
                      <a:pt x="16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2"/>
                      <a:pt x="8" y="13"/>
                      <a:pt x="9" y="14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2" y="17"/>
                      <a:pt x="14" y="17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5" y="10"/>
                      <a:pt x="14" y="10"/>
                    </a:cubicBezTo>
                    <a:cubicBezTo>
                      <a:pt x="14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61" name="Freeform 609"/>
              <p:cNvSpPr>
                <a:spLocks noEditPoints="1"/>
              </p:cNvSpPr>
              <p:nvPr/>
            </p:nvSpPr>
            <p:spPr bwMode="auto">
              <a:xfrm>
                <a:off x="-3960812" y="2524126"/>
                <a:ext cx="52388" cy="52388"/>
              </a:xfrm>
              <a:custGeom>
                <a:avLst/>
                <a:gdLst>
                  <a:gd name="T0" fmla="*/ 12 w 24"/>
                  <a:gd name="T1" fmla="*/ 24 h 24"/>
                  <a:gd name="T2" fmla="*/ 5 w 24"/>
                  <a:gd name="T3" fmla="*/ 22 h 24"/>
                  <a:gd name="T4" fmla="*/ 0 w 24"/>
                  <a:gd name="T5" fmla="*/ 15 h 24"/>
                  <a:gd name="T6" fmla="*/ 2 w 24"/>
                  <a:gd name="T7" fmla="*/ 6 h 24"/>
                  <a:gd name="T8" fmla="*/ 10 w 24"/>
                  <a:gd name="T9" fmla="*/ 1 h 24"/>
                  <a:gd name="T10" fmla="*/ 19 w 24"/>
                  <a:gd name="T11" fmla="*/ 2 h 24"/>
                  <a:gd name="T12" fmla="*/ 24 w 24"/>
                  <a:gd name="T13" fmla="*/ 10 h 24"/>
                  <a:gd name="T14" fmla="*/ 22 w 24"/>
                  <a:gd name="T15" fmla="*/ 19 h 24"/>
                  <a:gd name="T16" fmla="*/ 12 w 24"/>
                  <a:gd name="T17" fmla="*/ 24 h 24"/>
                  <a:gd name="T18" fmla="*/ 12 w 24"/>
                  <a:gd name="T19" fmla="*/ 8 h 24"/>
                  <a:gd name="T20" fmla="*/ 12 w 24"/>
                  <a:gd name="T21" fmla="*/ 8 h 24"/>
                  <a:gd name="T22" fmla="*/ 9 w 24"/>
                  <a:gd name="T23" fmla="*/ 10 h 24"/>
                  <a:gd name="T24" fmla="*/ 8 w 24"/>
                  <a:gd name="T25" fmla="*/ 13 h 24"/>
                  <a:gd name="T26" fmla="*/ 10 w 24"/>
                  <a:gd name="T27" fmla="*/ 16 h 24"/>
                  <a:gd name="T28" fmla="*/ 15 w 24"/>
                  <a:gd name="T29" fmla="*/ 14 h 24"/>
                  <a:gd name="T30" fmla="*/ 16 w 24"/>
                  <a:gd name="T31" fmla="*/ 11 h 24"/>
                  <a:gd name="T32" fmla="*/ 14 w 24"/>
                  <a:gd name="T33" fmla="*/ 9 h 24"/>
                  <a:gd name="T34" fmla="*/ 12 w 24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9" y="24"/>
                      <a:pt x="7" y="24"/>
                      <a:pt x="5" y="22"/>
                    </a:cubicBezTo>
                    <a:cubicBezTo>
                      <a:pt x="3" y="21"/>
                      <a:pt x="1" y="18"/>
                      <a:pt x="0" y="15"/>
                    </a:cubicBezTo>
                    <a:cubicBezTo>
                      <a:pt x="0" y="12"/>
                      <a:pt x="1" y="9"/>
                      <a:pt x="2" y="6"/>
                    </a:cubicBezTo>
                    <a:cubicBezTo>
                      <a:pt x="4" y="3"/>
                      <a:pt x="7" y="1"/>
                      <a:pt x="10" y="1"/>
                    </a:cubicBezTo>
                    <a:cubicBezTo>
                      <a:pt x="13" y="0"/>
                      <a:pt x="16" y="1"/>
                      <a:pt x="19" y="2"/>
                    </a:cubicBezTo>
                    <a:cubicBezTo>
                      <a:pt x="22" y="4"/>
                      <a:pt x="23" y="7"/>
                      <a:pt x="24" y="10"/>
                    </a:cubicBezTo>
                    <a:cubicBezTo>
                      <a:pt x="24" y="13"/>
                      <a:pt x="23" y="17"/>
                      <a:pt x="22" y="19"/>
                    </a:cubicBezTo>
                    <a:cubicBezTo>
                      <a:pt x="19" y="22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9"/>
                      <a:pt x="10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1" y="17"/>
                      <a:pt x="14" y="16"/>
                      <a:pt x="15" y="14"/>
                    </a:cubicBezTo>
                    <a:cubicBezTo>
                      <a:pt x="16" y="14"/>
                      <a:pt x="16" y="12"/>
                      <a:pt x="16" y="11"/>
                    </a:cubicBezTo>
                    <a:cubicBezTo>
                      <a:pt x="16" y="10"/>
                      <a:pt x="15" y="10"/>
                      <a:pt x="14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62" name="Freeform 610"/>
              <p:cNvSpPr>
                <a:spLocks noEditPoints="1"/>
              </p:cNvSpPr>
              <p:nvPr/>
            </p:nvSpPr>
            <p:spPr bwMode="auto">
              <a:xfrm>
                <a:off x="-4048125" y="2436813"/>
                <a:ext cx="55563" cy="50800"/>
              </a:xfrm>
              <a:custGeom>
                <a:avLst/>
                <a:gdLst>
                  <a:gd name="T0" fmla="*/ 14 w 26"/>
                  <a:gd name="T1" fmla="*/ 24 h 24"/>
                  <a:gd name="T2" fmla="*/ 8 w 26"/>
                  <a:gd name="T3" fmla="*/ 23 h 24"/>
                  <a:gd name="T4" fmla="*/ 3 w 26"/>
                  <a:gd name="T5" fmla="*/ 7 h 24"/>
                  <a:gd name="T6" fmla="*/ 14 w 26"/>
                  <a:gd name="T7" fmla="*/ 0 h 24"/>
                  <a:gd name="T8" fmla="*/ 19 w 26"/>
                  <a:gd name="T9" fmla="*/ 1 h 24"/>
                  <a:gd name="T10" fmla="*/ 25 w 26"/>
                  <a:gd name="T11" fmla="*/ 8 h 24"/>
                  <a:gd name="T12" fmla="*/ 24 w 26"/>
                  <a:gd name="T13" fmla="*/ 17 h 24"/>
                  <a:gd name="T14" fmla="*/ 14 w 26"/>
                  <a:gd name="T15" fmla="*/ 24 h 24"/>
                  <a:gd name="T16" fmla="*/ 14 w 26"/>
                  <a:gd name="T17" fmla="*/ 8 h 24"/>
                  <a:gd name="T18" fmla="*/ 10 w 26"/>
                  <a:gd name="T19" fmla="*/ 10 h 24"/>
                  <a:gd name="T20" fmla="*/ 12 w 26"/>
                  <a:gd name="T21" fmla="*/ 15 h 24"/>
                  <a:gd name="T22" fmla="*/ 14 w 26"/>
                  <a:gd name="T23" fmla="*/ 16 h 24"/>
                  <a:gd name="T24" fmla="*/ 17 w 26"/>
                  <a:gd name="T25" fmla="*/ 14 h 24"/>
                  <a:gd name="T26" fmla="*/ 18 w 26"/>
                  <a:gd name="T27" fmla="*/ 10 h 24"/>
                  <a:gd name="T28" fmla="*/ 15 w 26"/>
                  <a:gd name="T29" fmla="*/ 8 h 24"/>
                  <a:gd name="T30" fmla="*/ 14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2" y="24"/>
                      <a:pt x="10" y="24"/>
                      <a:pt x="8" y="23"/>
                    </a:cubicBezTo>
                    <a:cubicBezTo>
                      <a:pt x="3" y="20"/>
                      <a:pt x="0" y="13"/>
                      <a:pt x="3" y="7"/>
                    </a:cubicBezTo>
                    <a:cubicBezTo>
                      <a:pt x="5" y="2"/>
                      <a:pt x="9" y="0"/>
                      <a:pt x="14" y="0"/>
                    </a:cubicBezTo>
                    <a:cubicBezTo>
                      <a:pt x="16" y="0"/>
                      <a:pt x="17" y="0"/>
                      <a:pt x="19" y="1"/>
                    </a:cubicBezTo>
                    <a:cubicBezTo>
                      <a:pt x="22" y="2"/>
                      <a:pt x="24" y="5"/>
                      <a:pt x="25" y="8"/>
                    </a:cubicBezTo>
                    <a:cubicBezTo>
                      <a:pt x="26" y="11"/>
                      <a:pt x="26" y="14"/>
                      <a:pt x="24" y="17"/>
                    </a:cubicBezTo>
                    <a:cubicBezTo>
                      <a:pt x="22" y="21"/>
                      <a:pt x="18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2"/>
                      <a:pt x="10" y="15"/>
                      <a:pt x="12" y="15"/>
                    </a:cubicBezTo>
                    <a:cubicBezTo>
                      <a:pt x="13" y="16"/>
                      <a:pt x="13" y="16"/>
                      <a:pt x="14" y="16"/>
                    </a:cubicBezTo>
                    <a:cubicBezTo>
                      <a:pt x="15" y="16"/>
                      <a:pt x="17" y="15"/>
                      <a:pt x="17" y="14"/>
                    </a:cubicBezTo>
                    <a:cubicBezTo>
                      <a:pt x="18" y="13"/>
                      <a:pt x="18" y="12"/>
                      <a:pt x="18" y="10"/>
                    </a:cubicBezTo>
                    <a:cubicBezTo>
                      <a:pt x="17" y="9"/>
                      <a:pt x="16" y="9"/>
                      <a:pt x="15" y="8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63" name="Freeform 611"/>
              <p:cNvSpPr>
                <a:spLocks noEditPoints="1"/>
              </p:cNvSpPr>
              <p:nvPr/>
            </p:nvSpPr>
            <p:spPr bwMode="auto">
              <a:xfrm>
                <a:off x="-4017962" y="2451101"/>
                <a:ext cx="57150" cy="52388"/>
              </a:xfrm>
              <a:custGeom>
                <a:avLst/>
                <a:gdLst>
                  <a:gd name="T0" fmla="*/ 14 w 27"/>
                  <a:gd name="T1" fmla="*/ 24 h 24"/>
                  <a:gd name="T2" fmla="*/ 8 w 27"/>
                  <a:gd name="T3" fmla="*/ 23 h 24"/>
                  <a:gd name="T4" fmla="*/ 3 w 27"/>
                  <a:gd name="T5" fmla="*/ 7 h 24"/>
                  <a:gd name="T6" fmla="*/ 14 w 27"/>
                  <a:gd name="T7" fmla="*/ 0 h 24"/>
                  <a:gd name="T8" fmla="*/ 20 w 27"/>
                  <a:gd name="T9" fmla="*/ 1 h 24"/>
                  <a:gd name="T10" fmla="*/ 26 w 27"/>
                  <a:gd name="T11" fmla="*/ 9 h 24"/>
                  <a:gd name="T12" fmla="*/ 25 w 27"/>
                  <a:gd name="T13" fmla="*/ 18 h 24"/>
                  <a:gd name="T14" fmla="*/ 17 w 27"/>
                  <a:gd name="T15" fmla="*/ 24 h 24"/>
                  <a:gd name="T16" fmla="*/ 14 w 27"/>
                  <a:gd name="T17" fmla="*/ 24 h 24"/>
                  <a:gd name="T18" fmla="*/ 14 w 27"/>
                  <a:gd name="T19" fmla="*/ 8 h 24"/>
                  <a:gd name="T20" fmla="*/ 11 w 27"/>
                  <a:gd name="T21" fmla="*/ 10 h 24"/>
                  <a:gd name="T22" fmla="*/ 12 w 27"/>
                  <a:gd name="T23" fmla="*/ 16 h 24"/>
                  <a:gd name="T24" fmla="*/ 15 w 27"/>
                  <a:gd name="T25" fmla="*/ 16 h 24"/>
                  <a:gd name="T26" fmla="*/ 18 w 27"/>
                  <a:gd name="T27" fmla="*/ 14 h 24"/>
                  <a:gd name="T28" fmla="*/ 18 w 27"/>
                  <a:gd name="T29" fmla="*/ 11 h 24"/>
                  <a:gd name="T30" fmla="*/ 16 w 27"/>
                  <a:gd name="T31" fmla="*/ 9 h 24"/>
                  <a:gd name="T32" fmla="*/ 14 w 27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4">
                    <a:moveTo>
                      <a:pt x="14" y="24"/>
                    </a:moveTo>
                    <a:cubicBezTo>
                      <a:pt x="12" y="24"/>
                      <a:pt x="10" y="24"/>
                      <a:pt x="8" y="23"/>
                    </a:cubicBezTo>
                    <a:cubicBezTo>
                      <a:pt x="3" y="20"/>
                      <a:pt x="0" y="13"/>
                      <a:pt x="3" y="7"/>
                    </a:cubicBezTo>
                    <a:cubicBezTo>
                      <a:pt x="5" y="2"/>
                      <a:pt x="9" y="0"/>
                      <a:pt x="14" y="0"/>
                    </a:cubicBezTo>
                    <a:cubicBezTo>
                      <a:pt x="16" y="0"/>
                      <a:pt x="18" y="0"/>
                      <a:pt x="20" y="1"/>
                    </a:cubicBezTo>
                    <a:cubicBezTo>
                      <a:pt x="23" y="3"/>
                      <a:pt x="25" y="5"/>
                      <a:pt x="26" y="9"/>
                    </a:cubicBezTo>
                    <a:cubicBezTo>
                      <a:pt x="27" y="12"/>
                      <a:pt x="26" y="15"/>
                      <a:pt x="25" y="18"/>
                    </a:cubicBezTo>
                    <a:cubicBezTo>
                      <a:pt x="23" y="21"/>
                      <a:pt x="20" y="23"/>
                      <a:pt x="17" y="24"/>
                    </a:cubicBezTo>
                    <a:cubicBezTo>
                      <a:pt x="16" y="24"/>
                      <a:pt x="15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1" y="9"/>
                      <a:pt x="11" y="10"/>
                    </a:cubicBezTo>
                    <a:cubicBezTo>
                      <a:pt x="10" y="12"/>
                      <a:pt x="10" y="15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6" y="16"/>
                      <a:pt x="17" y="15"/>
                      <a:pt x="18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7" y="9"/>
                      <a:pt x="16" y="9"/>
                    </a:cubicBezTo>
                    <a:cubicBezTo>
                      <a:pt x="15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64" name="Freeform 612"/>
              <p:cNvSpPr>
                <a:spLocks noEditPoints="1"/>
              </p:cNvSpPr>
              <p:nvPr/>
            </p:nvSpPr>
            <p:spPr bwMode="auto">
              <a:xfrm>
                <a:off x="-3987800" y="2468563"/>
                <a:ext cx="57150" cy="52388"/>
              </a:xfrm>
              <a:custGeom>
                <a:avLst/>
                <a:gdLst>
                  <a:gd name="T0" fmla="*/ 14 w 27"/>
                  <a:gd name="T1" fmla="*/ 24 h 24"/>
                  <a:gd name="T2" fmla="*/ 8 w 27"/>
                  <a:gd name="T3" fmla="*/ 23 h 24"/>
                  <a:gd name="T4" fmla="*/ 4 w 27"/>
                  <a:gd name="T5" fmla="*/ 6 h 24"/>
                  <a:gd name="T6" fmla="*/ 14 w 27"/>
                  <a:gd name="T7" fmla="*/ 0 h 24"/>
                  <a:gd name="T8" fmla="*/ 20 w 27"/>
                  <a:gd name="T9" fmla="*/ 2 h 24"/>
                  <a:gd name="T10" fmla="*/ 26 w 27"/>
                  <a:gd name="T11" fmla="*/ 9 h 24"/>
                  <a:gd name="T12" fmla="*/ 24 w 27"/>
                  <a:gd name="T13" fmla="*/ 18 h 24"/>
                  <a:gd name="T14" fmla="*/ 17 w 27"/>
                  <a:gd name="T15" fmla="*/ 24 h 24"/>
                  <a:gd name="T16" fmla="*/ 14 w 27"/>
                  <a:gd name="T17" fmla="*/ 24 h 24"/>
                  <a:gd name="T18" fmla="*/ 14 w 27"/>
                  <a:gd name="T19" fmla="*/ 8 h 24"/>
                  <a:gd name="T20" fmla="*/ 11 w 27"/>
                  <a:gd name="T21" fmla="*/ 10 h 24"/>
                  <a:gd name="T22" fmla="*/ 12 w 27"/>
                  <a:gd name="T23" fmla="*/ 15 h 24"/>
                  <a:gd name="T24" fmla="*/ 15 w 27"/>
                  <a:gd name="T25" fmla="*/ 16 h 24"/>
                  <a:gd name="T26" fmla="*/ 17 w 27"/>
                  <a:gd name="T27" fmla="*/ 14 h 24"/>
                  <a:gd name="T28" fmla="*/ 18 w 27"/>
                  <a:gd name="T29" fmla="*/ 11 h 24"/>
                  <a:gd name="T30" fmla="*/ 16 w 27"/>
                  <a:gd name="T31" fmla="*/ 9 h 24"/>
                  <a:gd name="T32" fmla="*/ 14 w 27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4">
                    <a:moveTo>
                      <a:pt x="14" y="24"/>
                    </a:moveTo>
                    <a:cubicBezTo>
                      <a:pt x="12" y="24"/>
                      <a:pt x="10" y="24"/>
                      <a:pt x="8" y="23"/>
                    </a:cubicBezTo>
                    <a:cubicBezTo>
                      <a:pt x="2" y="19"/>
                      <a:pt x="0" y="12"/>
                      <a:pt x="4" y="6"/>
                    </a:cubicBezTo>
                    <a:cubicBezTo>
                      <a:pt x="6" y="2"/>
                      <a:pt x="10" y="0"/>
                      <a:pt x="14" y="0"/>
                    </a:cubicBezTo>
                    <a:cubicBezTo>
                      <a:pt x="16" y="0"/>
                      <a:pt x="18" y="0"/>
                      <a:pt x="20" y="2"/>
                    </a:cubicBezTo>
                    <a:cubicBezTo>
                      <a:pt x="23" y="3"/>
                      <a:pt x="25" y="6"/>
                      <a:pt x="26" y="9"/>
                    </a:cubicBezTo>
                    <a:cubicBezTo>
                      <a:pt x="27" y="12"/>
                      <a:pt x="26" y="16"/>
                      <a:pt x="24" y="18"/>
                    </a:cubicBezTo>
                    <a:cubicBezTo>
                      <a:pt x="23" y="21"/>
                      <a:pt x="20" y="23"/>
                      <a:pt x="17" y="24"/>
                    </a:cubicBezTo>
                    <a:cubicBezTo>
                      <a:pt x="16" y="24"/>
                      <a:pt x="15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1" y="9"/>
                      <a:pt x="11" y="10"/>
                    </a:cubicBezTo>
                    <a:cubicBezTo>
                      <a:pt x="9" y="12"/>
                      <a:pt x="10" y="14"/>
                      <a:pt x="12" y="15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6" y="16"/>
                      <a:pt x="17" y="15"/>
                      <a:pt x="17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7" y="9"/>
                      <a:pt x="16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65" name="Freeform 613"/>
              <p:cNvSpPr>
                <a:spLocks noEditPoints="1"/>
              </p:cNvSpPr>
              <p:nvPr/>
            </p:nvSpPr>
            <p:spPr bwMode="auto">
              <a:xfrm>
                <a:off x="-3957637" y="2486026"/>
                <a:ext cx="55563" cy="53975"/>
              </a:xfrm>
              <a:custGeom>
                <a:avLst/>
                <a:gdLst>
                  <a:gd name="T0" fmla="*/ 14 w 26"/>
                  <a:gd name="T1" fmla="*/ 25 h 25"/>
                  <a:gd name="T2" fmla="*/ 11 w 26"/>
                  <a:gd name="T3" fmla="*/ 24 h 25"/>
                  <a:gd name="T4" fmla="*/ 7 w 26"/>
                  <a:gd name="T5" fmla="*/ 23 h 25"/>
                  <a:gd name="T6" fmla="*/ 3 w 26"/>
                  <a:gd name="T7" fmla="*/ 6 h 25"/>
                  <a:gd name="T8" fmla="*/ 14 w 26"/>
                  <a:gd name="T9" fmla="*/ 0 h 25"/>
                  <a:gd name="T10" fmla="*/ 20 w 26"/>
                  <a:gd name="T11" fmla="*/ 2 h 25"/>
                  <a:gd name="T12" fmla="*/ 24 w 26"/>
                  <a:gd name="T13" fmla="*/ 6 h 25"/>
                  <a:gd name="T14" fmla="*/ 26 w 26"/>
                  <a:gd name="T15" fmla="*/ 10 h 25"/>
                  <a:gd name="T16" fmla="*/ 24 w 26"/>
                  <a:gd name="T17" fmla="*/ 19 h 25"/>
                  <a:gd name="T18" fmla="*/ 16 w 26"/>
                  <a:gd name="T19" fmla="*/ 24 h 25"/>
                  <a:gd name="T20" fmla="*/ 14 w 26"/>
                  <a:gd name="T21" fmla="*/ 25 h 25"/>
                  <a:gd name="T22" fmla="*/ 14 w 26"/>
                  <a:gd name="T23" fmla="*/ 9 h 25"/>
                  <a:gd name="T24" fmla="*/ 10 w 26"/>
                  <a:gd name="T25" fmla="*/ 10 h 25"/>
                  <a:gd name="T26" fmla="*/ 11 w 26"/>
                  <a:gd name="T27" fmla="*/ 16 h 25"/>
                  <a:gd name="T28" fmla="*/ 13 w 26"/>
                  <a:gd name="T29" fmla="*/ 16 h 25"/>
                  <a:gd name="T30" fmla="*/ 14 w 26"/>
                  <a:gd name="T31" fmla="*/ 16 h 25"/>
                  <a:gd name="T32" fmla="*/ 17 w 26"/>
                  <a:gd name="T33" fmla="*/ 15 h 25"/>
                  <a:gd name="T34" fmla="*/ 18 w 26"/>
                  <a:gd name="T35" fmla="*/ 12 h 25"/>
                  <a:gd name="T36" fmla="*/ 17 w 26"/>
                  <a:gd name="T37" fmla="*/ 10 h 25"/>
                  <a:gd name="T38" fmla="*/ 16 w 26"/>
                  <a:gd name="T39" fmla="*/ 9 h 25"/>
                  <a:gd name="T40" fmla="*/ 14 w 26"/>
                  <a:gd name="T41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5">
                    <a:moveTo>
                      <a:pt x="14" y="25"/>
                    </a:moveTo>
                    <a:cubicBezTo>
                      <a:pt x="13" y="25"/>
                      <a:pt x="12" y="25"/>
                      <a:pt x="11" y="24"/>
                    </a:cubicBezTo>
                    <a:cubicBezTo>
                      <a:pt x="10" y="24"/>
                      <a:pt x="8" y="24"/>
                      <a:pt x="7" y="23"/>
                    </a:cubicBezTo>
                    <a:cubicBezTo>
                      <a:pt x="1" y="19"/>
                      <a:pt x="0" y="12"/>
                      <a:pt x="3" y="6"/>
                    </a:cubicBezTo>
                    <a:cubicBezTo>
                      <a:pt x="6" y="3"/>
                      <a:pt x="9" y="0"/>
                      <a:pt x="14" y="0"/>
                    </a:cubicBezTo>
                    <a:cubicBezTo>
                      <a:pt x="16" y="0"/>
                      <a:pt x="18" y="1"/>
                      <a:pt x="20" y="2"/>
                    </a:cubicBezTo>
                    <a:cubicBezTo>
                      <a:pt x="22" y="3"/>
                      <a:pt x="23" y="4"/>
                      <a:pt x="24" y="6"/>
                    </a:cubicBezTo>
                    <a:cubicBezTo>
                      <a:pt x="25" y="7"/>
                      <a:pt x="25" y="9"/>
                      <a:pt x="26" y="10"/>
                    </a:cubicBezTo>
                    <a:cubicBezTo>
                      <a:pt x="26" y="13"/>
                      <a:pt x="25" y="17"/>
                      <a:pt x="24" y="19"/>
                    </a:cubicBezTo>
                    <a:cubicBezTo>
                      <a:pt x="22" y="22"/>
                      <a:pt x="19" y="24"/>
                      <a:pt x="16" y="24"/>
                    </a:cubicBezTo>
                    <a:cubicBezTo>
                      <a:pt x="15" y="25"/>
                      <a:pt x="14" y="25"/>
                      <a:pt x="14" y="25"/>
                    </a:cubicBezTo>
                    <a:close/>
                    <a:moveTo>
                      <a:pt x="14" y="9"/>
                    </a:moveTo>
                    <a:cubicBezTo>
                      <a:pt x="12" y="9"/>
                      <a:pt x="11" y="9"/>
                      <a:pt x="10" y="10"/>
                    </a:cubicBezTo>
                    <a:cubicBezTo>
                      <a:pt x="9" y="12"/>
                      <a:pt x="10" y="15"/>
                      <a:pt x="11" y="16"/>
                    </a:cubicBezTo>
                    <a:cubicBezTo>
                      <a:pt x="12" y="16"/>
                      <a:pt x="12" y="16"/>
                      <a:pt x="13" y="16"/>
                    </a:cubicBezTo>
                    <a:cubicBezTo>
                      <a:pt x="13" y="17"/>
                      <a:pt x="14" y="17"/>
                      <a:pt x="14" y="16"/>
                    </a:cubicBezTo>
                    <a:cubicBezTo>
                      <a:pt x="15" y="16"/>
                      <a:pt x="16" y="16"/>
                      <a:pt x="17" y="15"/>
                    </a:cubicBezTo>
                    <a:cubicBezTo>
                      <a:pt x="18" y="14"/>
                      <a:pt x="18" y="13"/>
                      <a:pt x="18" y="12"/>
                    </a:cubicBezTo>
                    <a:cubicBezTo>
                      <a:pt x="18" y="11"/>
                      <a:pt x="17" y="11"/>
                      <a:pt x="17" y="10"/>
                    </a:cubicBezTo>
                    <a:cubicBezTo>
                      <a:pt x="17" y="10"/>
                      <a:pt x="16" y="10"/>
                      <a:pt x="16" y="9"/>
                    </a:cubicBezTo>
                    <a:cubicBezTo>
                      <a:pt x="15" y="9"/>
                      <a:pt x="14" y="9"/>
                      <a:pt x="1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66" name="Freeform 614"/>
              <p:cNvSpPr>
                <a:spLocks noEditPoints="1"/>
              </p:cNvSpPr>
              <p:nvPr/>
            </p:nvSpPr>
            <p:spPr bwMode="auto">
              <a:xfrm>
                <a:off x="-4017962" y="2413001"/>
                <a:ext cx="57150" cy="50800"/>
              </a:xfrm>
              <a:custGeom>
                <a:avLst/>
                <a:gdLst>
                  <a:gd name="T0" fmla="*/ 14 w 27"/>
                  <a:gd name="T1" fmla="*/ 24 h 24"/>
                  <a:gd name="T2" fmla="*/ 9 w 27"/>
                  <a:gd name="T3" fmla="*/ 23 h 24"/>
                  <a:gd name="T4" fmla="*/ 3 w 27"/>
                  <a:gd name="T5" fmla="*/ 6 h 24"/>
                  <a:gd name="T6" fmla="*/ 14 w 27"/>
                  <a:gd name="T7" fmla="*/ 0 h 24"/>
                  <a:gd name="T8" fmla="*/ 20 w 27"/>
                  <a:gd name="T9" fmla="*/ 1 h 24"/>
                  <a:gd name="T10" fmla="*/ 26 w 27"/>
                  <a:gd name="T11" fmla="*/ 9 h 24"/>
                  <a:gd name="T12" fmla="*/ 25 w 27"/>
                  <a:gd name="T13" fmla="*/ 18 h 24"/>
                  <a:gd name="T14" fmla="*/ 14 w 27"/>
                  <a:gd name="T15" fmla="*/ 24 h 24"/>
                  <a:gd name="T16" fmla="*/ 14 w 27"/>
                  <a:gd name="T17" fmla="*/ 8 h 24"/>
                  <a:gd name="T18" fmla="*/ 10 w 27"/>
                  <a:gd name="T19" fmla="*/ 10 h 24"/>
                  <a:gd name="T20" fmla="*/ 12 w 27"/>
                  <a:gd name="T21" fmla="*/ 16 h 24"/>
                  <a:gd name="T22" fmla="*/ 14 w 27"/>
                  <a:gd name="T23" fmla="*/ 16 h 24"/>
                  <a:gd name="T24" fmla="*/ 18 w 27"/>
                  <a:gd name="T25" fmla="*/ 14 h 24"/>
                  <a:gd name="T26" fmla="*/ 18 w 27"/>
                  <a:gd name="T27" fmla="*/ 11 h 24"/>
                  <a:gd name="T28" fmla="*/ 16 w 27"/>
                  <a:gd name="T29" fmla="*/ 8 h 24"/>
                  <a:gd name="T30" fmla="*/ 14 w 27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4">
                    <a:moveTo>
                      <a:pt x="14" y="24"/>
                    </a:moveTo>
                    <a:cubicBezTo>
                      <a:pt x="12" y="24"/>
                      <a:pt x="10" y="24"/>
                      <a:pt x="9" y="23"/>
                    </a:cubicBezTo>
                    <a:cubicBezTo>
                      <a:pt x="3" y="20"/>
                      <a:pt x="0" y="12"/>
                      <a:pt x="3" y="6"/>
                    </a:cubicBezTo>
                    <a:cubicBezTo>
                      <a:pt x="5" y="2"/>
                      <a:pt x="9" y="0"/>
                      <a:pt x="14" y="0"/>
                    </a:cubicBezTo>
                    <a:cubicBezTo>
                      <a:pt x="16" y="0"/>
                      <a:pt x="18" y="0"/>
                      <a:pt x="20" y="1"/>
                    </a:cubicBezTo>
                    <a:cubicBezTo>
                      <a:pt x="23" y="3"/>
                      <a:pt x="25" y="5"/>
                      <a:pt x="26" y="9"/>
                    </a:cubicBezTo>
                    <a:cubicBezTo>
                      <a:pt x="27" y="12"/>
                      <a:pt x="27" y="15"/>
                      <a:pt x="25" y="18"/>
                    </a:cubicBezTo>
                    <a:cubicBezTo>
                      <a:pt x="23" y="22"/>
                      <a:pt x="19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2"/>
                      <a:pt x="10" y="15"/>
                      <a:pt x="12" y="16"/>
                    </a:cubicBezTo>
                    <a:cubicBezTo>
                      <a:pt x="13" y="16"/>
                      <a:pt x="14" y="16"/>
                      <a:pt x="14" y="16"/>
                    </a:cubicBezTo>
                    <a:cubicBezTo>
                      <a:pt x="16" y="16"/>
                      <a:pt x="17" y="15"/>
                      <a:pt x="18" y="14"/>
                    </a:cubicBezTo>
                    <a:cubicBezTo>
                      <a:pt x="19" y="13"/>
                      <a:pt x="19" y="12"/>
                      <a:pt x="18" y="11"/>
                    </a:cubicBezTo>
                    <a:cubicBezTo>
                      <a:pt x="18" y="10"/>
                      <a:pt x="17" y="9"/>
                      <a:pt x="16" y="8"/>
                    </a:cubicBezTo>
                    <a:cubicBezTo>
                      <a:pt x="15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67" name="Freeform 615"/>
              <p:cNvSpPr>
                <a:spLocks noEditPoints="1"/>
              </p:cNvSpPr>
              <p:nvPr/>
            </p:nvSpPr>
            <p:spPr bwMode="auto">
              <a:xfrm>
                <a:off x="-3975100" y="2371726"/>
                <a:ext cx="87313" cy="82550"/>
              </a:xfrm>
              <a:custGeom>
                <a:avLst/>
                <a:gdLst>
                  <a:gd name="T0" fmla="*/ 21 w 41"/>
                  <a:gd name="T1" fmla="*/ 38 h 38"/>
                  <a:gd name="T2" fmla="*/ 11 w 41"/>
                  <a:gd name="T3" fmla="*/ 35 h 38"/>
                  <a:gd name="T4" fmla="*/ 6 w 41"/>
                  <a:gd name="T5" fmla="*/ 30 h 38"/>
                  <a:gd name="T6" fmla="*/ 2 w 41"/>
                  <a:gd name="T7" fmla="*/ 24 h 38"/>
                  <a:gd name="T8" fmla="*/ 3 w 41"/>
                  <a:gd name="T9" fmla="*/ 10 h 38"/>
                  <a:gd name="T10" fmla="*/ 14 w 41"/>
                  <a:gd name="T11" fmla="*/ 1 h 38"/>
                  <a:gd name="T12" fmla="*/ 22 w 41"/>
                  <a:gd name="T13" fmla="*/ 0 h 38"/>
                  <a:gd name="T14" fmla="*/ 29 w 41"/>
                  <a:gd name="T15" fmla="*/ 3 h 38"/>
                  <a:gd name="T16" fmla="*/ 39 w 41"/>
                  <a:gd name="T17" fmla="*/ 15 h 38"/>
                  <a:gd name="T18" fmla="*/ 37 w 41"/>
                  <a:gd name="T19" fmla="*/ 29 h 38"/>
                  <a:gd name="T20" fmla="*/ 26 w 41"/>
                  <a:gd name="T21" fmla="*/ 37 h 38"/>
                  <a:gd name="T22" fmla="*/ 21 w 41"/>
                  <a:gd name="T23" fmla="*/ 38 h 38"/>
                  <a:gd name="T24" fmla="*/ 19 w 41"/>
                  <a:gd name="T25" fmla="*/ 8 h 38"/>
                  <a:gd name="T26" fmla="*/ 16 w 41"/>
                  <a:gd name="T27" fmla="*/ 9 h 38"/>
                  <a:gd name="T28" fmla="*/ 10 w 41"/>
                  <a:gd name="T29" fmla="*/ 13 h 38"/>
                  <a:gd name="T30" fmla="*/ 10 w 41"/>
                  <a:gd name="T31" fmla="*/ 21 h 38"/>
                  <a:gd name="T32" fmla="*/ 12 w 41"/>
                  <a:gd name="T33" fmla="*/ 25 h 38"/>
                  <a:gd name="T34" fmla="*/ 15 w 41"/>
                  <a:gd name="T35" fmla="*/ 28 h 38"/>
                  <a:gd name="T36" fmla="*/ 24 w 41"/>
                  <a:gd name="T37" fmla="*/ 29 h 38"/>
                  <a:gd name="T38" fmla="*/ 30 w 41"/>
                  <a:gd name="T39" fmla="*/ 25 h 38"/>
                  <a:gd name="T40" fmla="*/ 31 w 41"/>
                  <a:gd name="T41" fmla="*/ 17 h 38"/>
                  <a:gd name="T42" fmla="*/ 25 w 41"/>
                  <a:gd name="T43" fmla="*/ 10 h 38"/>
                  <a:gd name="T44" fmla="*/ 21 w 41"/>
                  <a:gd name="T45" fmla="*/ 8 h 38"/>
                  <a:gd name="T46" fmla="*/ 19 w 41"/>
                  <a:gd name="T47" fmla="*/ 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1" h="38">
                    <a:moveTo>
                      <a:pt x="21" y="38"/>
                    </a:moveTo>
                    <a:cubicBezTo>
                      <a:pt x="18" y="38"/>
                      <a:pt x="14" y="37"/>
                      <a:pt x="11" y="35"/>
                    </a:cubicBezTo>
                    <a:cubicBezTo>
                      <a:pt x="9" y="34"/>
                      <a:pt x="7" y="32"/>
                      <a:pt x="6" y="30"/>
                    </a:cubicBezTo>
                    <a:cubicBezTo>
                      <a:pt x="4" y="28"/>
                      <a:pt x="3" y="26"/>
                      <a:pt x="2" y="24"/>
                    </a:cubicBezTo>
                    <a:cubicBezTo>
                      <a:pt x="0" y="19"/>
                      <a:pt x="1" y="14"/>
                      <a:pt x="3" y="10"/>
                    </a:cubicBezTo>
                    <a:cubicBezTo>
                      <a:pt x="5" y="5"/>
                      <a:pt x="9" y="2"/>
                      <a:pt x="14" y="1"/>
                    </a:cubicBezTo>
                    <a:cubicBezTo>
                      <a:pt x="17" y="0"/>
                      <a:pt x="20" y="0"/>
                      <a:pt x="22" y="0"/>
                    </a:cubicBezTo>
                    <a:cubicBezTo>
                      <a:pt x="25" y="1"/>
                      <a:pt x="27" y="2"/>
                      <a:pt x="29" y="3"/>
                    </a:cubicBezTo>
                    <a:cubicBezTo>
                      <a:pt x="34" y="6"/>
                      <a:pt x="38" y="10"/>
                      <a:pt x="39" y="15"/>
                    </a:cubicBezTo>
                    <a:cubicBezTo>
                      <a:pt x="41" y="20"/>
                      <a:pt x="40" y="25"/>
                      <a:pt x="37" y="29"/>
                    </a:cubicBezTo>
                    <a:cubicBezTo>
                      <a:pt x="35" y="33"/>
                      <a:pt x="31" y="36"/>
                      <a:pt x="26" y="37"/>
                    </a:cubicBezTo>
                    <a:cubicBezTo>
                      <a:pt x="24" y="37"/>
                      <a:pt x="23" y="38"/>
                      <a:pt x="21" y="38"/>
                    </a:cubicBezTo>
                    <a:close/>
                    <a:moveTo>
                      <a:pt x="19" y="8"/>
                    </a:moveTo>
                    <a:cubicBezTo>
                      <a:pt x="18" y="8"/>
                      <a:pt x="17" y="8"/>
                      <a:pt x="16" y="9"/>
                    </a:cubicBezTo>
                    <a:cubicBezTo>
                      <a:pt x="14" y="9"/>
                      <a:pt x="11" y="11"/>
                      <a:pt x="10" y="13"/>
                    </a:cubicBezTo>
                    <a:cubicBezTo>
                      <a:pt x="9" y="16"/>
                      <a:pt x="9" y="18"/>
                      <a:pt x="10" y="21"/>
                    </a:cubicBezTo>
                    <a:cubicBezTo>
                      <a:pt x="10" y="22"/>
                      <a:pt x="11" y="24"/>
                      <a:pt x="12" y="25"/>
                    </a:cubicBezTo>
                    <a:cubicBezTo>
                      <a:pt x="13" y="26"/>
                      <a:pt x="14" y="27"/>
                      <a:pt x="15" y="28"/>
                    </a:cubicBezTo>
                    <a:cubicBezTo>
                      <a:pt x="18" y="29"/>
                      <a:pt x="21" y="30"/>
                      <a:pt x="24" y="29"/>
                    </a:cubicBezTo>
                    <a:cubicBezTo>
                      <a:pt x="27" y="29"/>
                      <a:pt x="29" y="27"/>
                      <a:pt x="30" y="25"/>
                    </a:cubicBezTo>
                    <a:cubicBezTo>
                      <a:pt x="32" y="23"/>
                      <a:pt x="32" y="20"/>
                      <a:pt x="31" y="17"/>
                    </a:cubicBezTo>
                    <a:cubicBezTo>
                      <a:pt x="30" y="14"/>
                      <a:pt x="28" y="12"/>
                      <a:pt x="25" y="10"/>
                    </a:cubicBezTo>
                    <a:cubicBezTo>
                      <a:pt x="24" y="9"/>
                      <a:pt x="22" y="9"/>
                      <a:pt x="21" y="8"/>
                    </a:cubicBezTo>
                    <a:cubicBezTo>
                      <a:pt x="20" y="8"/>
                      <a:pt x="20" y="8"/>
                      <a:pt x="1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68" name="Freeform 616"/>
              <p:cNvSpPr>
                <a:spLocks noEditPoints="1"/>
              </p:cNvSpPr>
              <p:nvPr/>
            </p:nvSpPr>
            <p:spPr bwMode="auto">
              <a:xfrm>
                <a:off x="-3984625" y="2427288"/>
                <a:ext cx="57150" cy="53975"/>
              </a:xfrm>
              <a:custGeom>
                <a:avLst/>
                <a:gdLst>
                  <a:gd name="T0" fmla="*/ 13 w 26"/>
                  <a:gd name="T1" fmla="*/ 25 h 25"/>
                  <a:gd name="T2" fmla="*/ 7 w 26"/>
                  <a:gd name="T3" fmla="*/ 23 h 25"/>
                  <a:gd name="T4" fmla="*/ 1 w 26"/>
                  <a:gd name="T5" fmla="*/ 16 h 25"/>
                  <a:gd name="T6" fmla="*/ 2 w 26"/>
                  <a:gd name="T7" fmla="*/ 7 h 25"/>
                  <a:gd name="T8" fmla="*/ 10 w 26"/>
                  <a:gd name="T9" fmla="*/ 1 h 25"/>
                  <a:gd name="T10" fmla="*/ 19 w 26"/>
                  <a:gd name="T11" fmla="*/ 2 h 25"/>
                  <a:gd name="T12" fmla="*/ 25 w 26"/>
                  <a:gd name="T13" fmla="*/ 10 h 25"/>
                  <a:gd name="T14" fmla="*/ 24 w 26"/>
                  <a:gd name="T15" fmla="*/ 19 h 25"/>
                  <a:gd name="T16" fmla="*/ 13 w 26"/>
                  <a:gd name="T17" fmla="*/ 25 h 25"/>
                  <a:gd name="T18" fmla="*/ 13 w 26"/>
                  <a:gd name="T19" fmla="*/ 9 h 25"/>
                  <a:gd name="T20" fmla="*/ 12 w 26"/>
                  <a:gd name="T21" fmla="*/ 9 h 25"/>
                  <a:gd name="T22" fmla="*/ 9 w 26"/>
                  <a:gd name="T23" fmla="*/ 11 h 25"/>
                  <a:gd name="T24" fmla="*/ 9 w 26"/>
                  <a:gd name="T25" fmla="*/ 14 h 25"/>
                  <a:gd name="T26" fmla="*/ 11 w 26"/>
                  <a:gd name="T27" fmla="*/ 16 h 25"/>
                  <a:gd name="T28" fmla="*/ 13 w 26"/>
                  <a:gd name="T29" fmla="*/ 17 h 25"/>
                  <a:gd name="T30" fmla="*/ 17 w 26"/>
                  <a:gd name="T31" fmla="*/ 15 h 25"/>
                  <a:gd name="T32" fmla="*/ 17 w 26"/>
                  <a:gd name="T33" fmla="*/ 12 h 25"/>
                  <a:gd name="T34" fmla="*/ 15 w 26"/>
                  <a:gd name="T35" fmla="*/ 9 h 25"/>
                  <a:gd name="T36" fmla="*/ 13 w 26"/>
                  <a:gd name="T37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1" y="25"/>
                      <a:pt x="9" y="25"/>
                      <a:pt x="7" y="23"/>
                    </a:cubicBezTo>
                    <a:cubicBezTo>
                      <a:pt x="4" y="22"/>
                      <a:pt x="2" y="19"/>
                      <a:pt x="1" y="16"/>
                    </a:cubicBezTo>
                    <a:cubicBezTo>
                      <a:pt x="0" y="13"/>
                      <a:pt x="1" y="10"/>
                      <a:pt x="2" y="7"/>
                    </a:cubicBezTo>
                    <a:cubicBezTo>
                      <a:pt x="4" y="4"/>
                      <a:pt x="6" y="2"/>
                      <a:pt x="10" y="1"/>
                    </a:cubicBezTo>
                    <a:cubicBezTo>
                      <a:pt x="13" y="0"/>
                      <a:pt x="16" y="1"/>
                      <a:pt x="19" y="2"/>
                    </a:cubicBezTo>
                    <a:cubicBezTo>
                      <a:pt x="22" y="4"/>
                      <a:pt x="24" y="7"/>
                      <a:pt x="25" y="10"/>
                    </a:cubicBezTo>
                    <a:cubicBezTo>
                      <a:pt x="26" y="13"/>
                      <a:pt x="25" y="16"/>
                      <a:pt x="24" y="19"/>
                    </a:cubicBezTo>
                    <a:cubicBezTo>
                      <a:pt x="22" y="23"/>
                      <a:pt x="18" y="25"/>
                      <a:pt x="13" y="25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0" y="10"/>
                      <a:pt x="9" y="11"/>
                    </a:cubicBezTo>
                    <a:cubicBezTo>
                      <a:pt x="9" y="12"/>
                      <a:pt x="9" y="13"/>
                      <a:pt x="9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7"/>
                      <a:pt x="12" y="17"/>
                      <a:pt x="13" y="17"/>
                    </a:cubicBezTo>
                    <a:cubicBezTo>
                      <a:pt x="15" y="17"/>
                      <a:pt x="16" y="16"/>
                      <a:pt x="17" y="15"/>
                    </a:cubicBezTo>
                    <a:cubicBezTo>
                      <a:pt x="18" y="14"/>
                      <a:pt x="17" y="13"/>
                      <a:pt x="17" y="12"/>
                    </a:cubicBezTo>
                    <a:cubicBezTo>
                      <a:pt x="17" y="11"/>
                      <a:pt x="16" y="10"/>
                      <a:pt x="15" y="9"/>
                    </a:cubicBezTo>
                    <a:cubicBezTo>
                      <a:pt x="14" y="9"/>
                      <a:pt x="13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69" name="Freeform 617"/>
              <p:cNvSpPr>
                <a:spLocks noEditPoints="1"/>
              </p:cNvSpPr>
              <p:nvPr/>
            </p:nvSpPr>
            <p:spPr bwMode="auto">
              <a:xfrm>
                <a:off x="-3951287" y="2447926"/>
                <a:ext cx="53975" cy="52388"/>
              </a:xfrm>
              <a:custGeom>
                <a:avLst/>
                <a:gdLst>
                  <a:gd name="T0" fmla="*/ 13 w 25"/>
                  <a:gd name="T1" fmla="*/ 25 h 25"/>
                  <a:gd name="T2" fmla="*/ 6 w 25"/>
                  <a:gd name="T3" fmla="*/ 23 h 25"/>
                  <a:gd name="T4" fmla="*/ 1 w 25"/>
                  <a:gd name="T5" fmla="*/ 15 h 25"/>
                  <a:gd name="T6" fmla="*/ 2 w 25"/>
                  <a:gd name="T7" fmla="*/ 6 h 25"/>
                  <a:gd name="T8" fmla="*/ 10 w 25"/>
                  <a:gd name="T9" fmla="*/ 0 h 25"/>
                  <a:gd name="T10" fmla="*/ 12 w 25"/>
                  <a:gd name="T11" fmla="*/ 0 h 25"/>
                  <a:gd name="T12" fmla="*/ 19 w 25"/>
                  <a:gd name="T13" fmla="*/ 2 h 25"/>
                  <a:gd name="T14" fmla="*/ 25 w 25"/>
                  <a:gd name="T15" fmla="*/ 10 h 25"/>
                  <a:gd name="T16" fmla="*/ 23 w 25"/>
                  <a:gd name="T17" fmla="*/ 19 h 25"/>
                  <a:gd name="T18" fmla="*/ 13 w 25"/>
                  <a:gd name="T19" fmla="*/ 25 h 25"/>
                  <a:gd name="T20" fmla="*/ 12 w 25"/>
                  <a:gd name="T21" fmla="*/ 8 h 25"/>
                  <a:gd name="T22" fmla="*/ 11 w 25"/>
                  <a:gd name="T23" fmla="*/ 8 h 25"/>
                  <a:gd name="T24" fmla="*/ 9 w 25"/>
                  <a:gd name="T25" fmla="*/ 10 h 25"/>
                  <a:gd name="T26" fmla="*/ 8 w 25"/>
                  <a:gd name="T27" fmla="*/ 13 h 25"/>
                  <a:gd name="T28" fmla="*/ 10 w 25"/>
                  <a:gd name="T29" fmla="*/ 16 h 25"/>
                  <a:gd name="T30" fmla="*/ 13 w 25"/>
                  <a:gd name="T31" fmla="*/ 17 h 25"/>
                  <a:gd name="T32" fmla="*/ 16 w 25"/>
                  <a:gd name="T33" fmla="*/ 15 h 25"/>
                  <a:gd name="T34" fmla="*/ 17 w 25"/>
                  <a:gd name="T35" fmla="*/ 12 h 25"/>
                  <a:gd name="T36" fmla="*/ 15 w 25"/>
                  <a:gd name="T37" fmla="*/ 9 h 25"/>
                  <a:gd name="T38" fmla="*/ 12 w 25"/>
                  <a:gd name="T3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10" y="25"/>
                      <a:pt x="8" y="24"/>
                      <a:pt x="6" y="23"/>
                    </a:cubicBezTo>
                    <a:cubicBezTo>
                      <a:pt x="3" y="21"/>
                      <a:pt x="1" y="18"/>
                      <a:pt x="1" y="15"/>
                    </a:cubicBezTo>
                    <a:cubicBezTo>
                      <a:pt x="0" y="12"/>
                      <a:pt x="0" y="9"/>
                      <a:pt x="2" y="6"/>
                    </a:cubicBezTo>
                    <a:cubicBezTo>
                      <a:pt x="4" y="3"/>
                      <a:pt x="6" y="1"/>
                      <a:pt x="10" y="0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2" y="4"/>
                      <a:pt x="24" y="7"/>
                      <a:pt x="25" y="10"/>
                    </a:cubicBezTo>
                    <a:cubicBezTo>
                      <a:pt x="25" y="14"/>
                      <a:pt x="25" y="17"/>
                      <a:pt x="23" y="19"/>
                    </a:cubicBezTo>
                    <a:cubicBezTo>
                      <a:pt x="21" y="23"/>
                      <a:pt x="17" y="25"/>
                      <a:pt x="13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4"/>
                      <a:pt x="9" y="15"/>
                      <a:pt x="10" y="16"/>
                    </a:cubicBezTo>
                    <a:cubicBezTo>
                      <a:pt x="11" y="16"/>
                      <a:pt x="12" y="17"/>
                      <a:pt x="13" y="17"/>
                    </a:cubicBezTo>
                    <a:cubicBezTo>
                      <a:pt x="14" y="17"/>
                      <a:pt x="15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6" y="11"/>
                      <a:pt x="16" y="10"/>
                      <a:pt x="15" y="9"/>
                    </a:cubicBezTo>
                    <a:cubicBezTo>
                      <a:pt x="14" y="9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70" name="Freeform 618"/>
              <p:cNvSpPr>
                <a:spLocks noEditPoints="1"/>
              </p:cNvSpPr>
              <p:nvPr/>
            </p:nvSpPr>
            <p:spPr bwMode="auto">
              <a:xfrm>
                <a:off x="-3925887" y="2595563"/>
                <a:ext cx="50800" cy="50800"/>
              </a:xfrm>
              <a:custGeom>
                <a:avLst/>
                <a:gdLst>
                  <a:gd name="T0" fmla="*/ 11 w 24"/>
                  <a:gd name="T1" fmla="*/ 24 h 24"/>
                  <a:gd name="T2" fmla="*/ 4 w 24"/>
                  <a:gd name="T3" fmla="*/ 21 h 24"/>
                  <a:gd name="T4" fmla="*/ 0 w 24"/>
                  <a:gd name="T5" fmla="*/ 13 h 24"/>
                  <a:gd name="T6" fmla="*/ 3 w 24"/>
                  <a:gd name="T7" fmla="*/ 5 h 24"/>
                  <a:gd name="T8" fmla="*/ 11 w 24"/>
                  <a:gd name="T9" fmla="*/ 0 h 24"/>
                  <a:gd name="T10" fmla="*/ 20 w 24"/>
                  <a:gd name="T11" fmla="*/ 3 h 24"/>
                  <a:gd name="T12" fmla="*/ 24 w 24"/>
                  <a:gd name="T13" fmla="*/ 11 h 24"/>
                  <a:gd name="T14" fmla="*/ 21 w 24"/>
                  <a:gd name="T15" fmla="*/ 20 h 24"/>
                  <a:gd name="T16" fmla="*/ 11 w 24"/>
                  <a:gd name="T17" fmla="*/ 24 h 24"/>
                  <a:gd name="T18" fmla="*/ 13 w 24"/>
                  <a:gd name="T19" fmla="*/ 8 h 24"/>
                  <a:gd name="T20" fmla="*/ 12 w 24"/>
                  <a:gd name="T21" fmla="*/ 8 h 24"/>
                  <a:gd name="T22" fmla="*/ 10 w 24"/>
                  <a:gd name="T23" fmla="*/ 10 h 24"/>
                  <a:gd name="T24" fmla="*/ 9 w 24"/>
                  <a:gd name="T25" fmla="*/ 13 h 24"/>
                  <a:gd name="T26" fmla="*/ 9 w 24"/>
                  <a:gd name="T27" fmla="*/ 15 h 24"/>
                  <a:gd name="T28" fmla="*/ 11 w 24"/>
                  <a:gd name="T29" fmla="*/ 16 h 24"/>
                  <a:gd name="T30" fmla="*/ 15 w 24"/>
                  <a:gd name="T31" fmla="*/ 14 h 24"/>
                  <a:gd name="T32" fmla="*/ 16 w 24"/>
                  <a:gd name="T33" fmla="*/ 11 h 24"/>
                  <a:gd name="T34" fmla="*/ 15 w 24"/>
                  <a:gd name="T35" fmla="*/ 9 h 24"/>
                  <a:gd name="T36" fmla="*/ 13 w 24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4">
                    <a:moveTo>
                      <a:pt x="11" y="24"/>
                    </a:moveTo>
                    <a:cubicBezTo>
                      <a:pt x="9" y="24"/>
                      <a:pt x="6" y="23"/>
                      <a:pt x="4" y="21"/>
                    </a:cubicBezTo>
                    <a:cubicBezTo>
                      <a:pt x="2" y="19"/>
                      <a:pt x="0" y="17"/>
                      <a:pt x="0" y="13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5" y="2"/>
                      <a:pt x="8" y="1"/>
                      <a:pt x="11" y="0"/>
                    </a:cubicBezTo>
                    <a:cubicBezTo>
                      <a:pt x="14" y="0"/>
                      <a:pt x="18" y="1"/>
                      <a:pt x="20" y="3"/>
                    </a:cubicBezTo>
                    <a:cubicBezTo>
                      <a:pt x="22" y="5"/>
                      <a:pt x="24" y="8"/>
                      <a:pt x="24" y="11"/>
                    </a:cubicBezTo>
                    <a:cubicBezTo>
                      <a:pt x="24" y="14"/>
                      <a:pt x="23" y="17"/>
                      <a:pt x="21" y="20"/>
                    </a:cubicBezTo>
                    <a:cubicBezTo>
                      <a:pt x="18" y="22"/>
                      <a:pt x="15" y="24"/>
                      <a:pt x="11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9"/>
                      <a:pt x="10" y="9"/>
                      <a:pt x="10" y="10"/>
                    </a:cubicBezTo>
                    <a:cubicBezTo>
                      <a:pt x="9" y="11"/>
                      <a:pt x="8" y="12"/>
                      <a:pt x="9" y="13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2" y="16"/>
                      <a:pt x="14" y="15"/>
                      <a:pt x="15" y="14"/>
                    </a:cubicBezTo>
                    <a:cubicBezTo>
                      <a:pt x="15" y="13"/>
                      <a:pt x="16" y="12"/>
                      <a:pt x="16" y="11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9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71" name="Freeform 619"/>
              <p:cNvSpPr>
                <a:spLocks noEditPoints="1"/>
              </p:cNvSpPr>
              <p:nvPr/>
            </p:nvSpPr>
            <p:spPr bwMode="auto">
              <a:xfrm>
                <a:off x="-3902075" y="2616201"/>
                <a:ext cx="50800" cy="52388"/>
              </a:xfrm>
              <a:custGeom>
                <a:avLst/>
                <a:gdLst>
                  <a:gd name="T0" fmla="*/ 11 w 24"/>
                  <a:gd name="T1" fmla="*/ 24 h 24"/>
                  <a:gd name="T2" fmla="*/ 4 w 24"/>
                  <a:gd name="T3" fmla="*/ 21 h 24"/>
                  <a:gd name="T4" fmla="*/ 0 w 24"/>
                  <a:gd name="T5" fmla="*/ 13 h 24"/>
                  <a:gd name="T6" fmla="*/ 4 w 24"/>
                  <a:gd name="T7" fmla="*/ 4 h 24"/>
                  <a:gd name="T8" fmla="*/ 12 w 24"/>
                  <a:gd name="T9" fmla="*/ 0 h 24"/>
                  <a:gd name="T10" fmla="*/ 13 w 24"/>
                  <a:gd name="T11" fmla="*/ 0 h 24"/>
                  <a:gd name="T12" fmla="*/ 20 w 24"/>
                  <a:gd name="T13" fmla="*/ 3 h 24"/>
                  <a:gd name="T14" fmla="*/ 24 w 24"/>
                  <a:gd name="T15" fmla="*/ 11 h 24"/>
                  <a:gd name="T16" fmla="*/ 20 w 24"/>
                  <a:gd name="T17" fmla="*/ 20 h 24"/>
                  <a:gd name="T18" fmla="*/ 11 w 24"/>
                  <a:gd name="T19" fmla="*/ 24 h 24"/>
                  <a:gd name="T20" fmla="*/ 13 w 24"/>
                  <a:gd name="T21" fmla="*/ 8 h 24"/>
                  <a:gd name="T22" fmla="*/ 12 w 24"/>
                  <a:gd name="T23" fmla="*/ 8 h 24"/>
                  <a:gd name="T24" fmla="*/ 10 w 24"/>
                  <a:gd name="T25" fmla="*/ 10 h 24"/>
                  <a:gd name="T26" fmla="*/ 8 w 24"/>
                  <a:gd name="T27" fmla="*/ 13 h 24"/>
                  <a:gd name="T28" fmla="*/ 9 w 24"/>
                  <a:gd name="T29" fmla="*/ 15 h 24"/>
                  <a:gd name="T30" fmla="*/ 11 w 24"/>
                  <a:gd name="T31" fmla="*/ 16 h 24"/>
                  <a:gd name="T32" fmla="*/ 14 w 24"/>
                  <a:gd name="T33" fmla="*/ 14 h 24"/>
                  <a:gd name="T34" fmla="*/ 16 w 24"/>
                  <a:gd name="T35" fmla="*/ 11 h 24"/>
                  <a:gd name="T36" fmla="*/ 15 w 24"/>
                  <a:gd name="T37" fmla="*/ 9 h 24"/>
                  <a:gd name="T38" fmla="*/ 13 w 24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1" y="24"/>
                    </a:moveTo>
                    <a:cubicBezTo>
                      <a:pt x="8" y="24"/>
                      <a:pt x="6" y="23"/>
                      <a:pt x="4" y="21"/>
                    </a:cubicBezTo>
                    <a:cubicBezTo>
                      <a:pt x="1" y="19"/>
                      <a:pt x="0" y="16"/>
                      <a:pt x="0" y="13"/>
                    </a:cubicBezTo>
                    <a:cubicBezTo>
                      <a:pt x="0" y="10"/>
                      <a:pt x="1" y="7"/>
                      <a:pt x="4" y="4"/>
                    </a:cubicBezTo>
                    <a:cubicBezTo>
                      <a:pt x="6" y="2"/>
                      <a:pt x="9" y="0"/>
                      <a:pt x="12" y="0"/>
                    </a:cubicBezTo>
                    <a:cubicBezTo>
                      <a:pt x="12" y="0"/>
                      <a:pt x="12" y="0"/>
                      <a:pt x="13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2" y="5"/>
                      <a:pt x="24" y="8"/>
                      <a:pt x="24" y="11"/>
                    </a:cubicBezTo>
                    <a:cubicBezTo>
                      <a:pt x="24" y="14"/>
                      <a:pt x="22" y="18"/>
                      <a:pt x="20" y="20"/>
                    </a:cubicBezTo>
                    <a:cubicBezTo>
                      <a:pt x="18" y="22"/>
                      <a:pt x="14" y="24"/>
                      <a:pt x="11" y="24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10" y="10"/>
                    </a:cubicBezTo>
                    <a:cubicBezTo>
                      <a:pt x="9" y="11"/>
                      <a:pt x="8" y="12"/>
                      <a:pt x="8" y="13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10" y="16"/>
                      <a:pt x="10" y="16"/>
                      <a:pt x="11" y="16"/>
                    </a:cubicBezTo>
                    <a:cubicBezTo>
                      <a:pt x="12" y="16"/>
                      <a:pt x="13" y="15"/>
                      <a:pt x="14" y="14"/>
                    </a:cubicBezTo>
                    <a:cubicBezTo>
                      <a:pt x="15" y="13"/>
                      <a:pt x="16" y="12"/>
                      <a:pt x="16" y="11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72" name="Freeform 620"/>
              <p:cNvSpPr>
                <a:spLocks noEditPoints="1"/>
              </p:cNvSpPr>
              <p:nvPr/>
            </p:nvSpPr>
            <p:spPr bwMode="auto">
              <a:xfrm>
                <a:off x="-3881437" y="2638426"/>
                <a:ext cx="52388" cy="50800"/>
              </a:xfrm>
              <a:custGeom>
                <a:avLst/>
                <a:gdLst>
                  <a:gd name="T0" fmla="*/ 11 w 24"/>
                  <a:gd name="T1" fmla="*/ 24 h 24"/>
                  <a:gd name="T2" fmla="*/ 4 w 24"/>
                  <a:gd name="T3" fmla="*/ 21 h 24"/>
                  <a:gd name="T4" fmla="*/ 1 w 24"/>
                  <a:gd name="T5" fmla="*/ 12 h 24"/>
                  <a:gd name="T6" fmla="*/ 4 w 24"/>
                  <a:gd name="T7" fmla="*/ 4 h 24"/>
                  <a:gd name="T8" fmla="*/ 13 w 24"/>
                  <a:gd name="T9" fmla="*/ 0 h 24"/>
                  <a:gd name="T10" fmla="*/ 13 w 24"/>
                  <a:gd name="T11" fmla="*/ 0 h 24"/>
                  <a:gd name="T12" fmla="*/ 21 w 24"/>
                  <a:gd name="T13" fmla="*/ 4 h 24"/>
                  <a:gd name="T14" fmla="*/ 24 w 24"/>
                  <a:gd name="T15" fmla="*/ 12 h 24"/>
                  <a:gd name="T16" fmla="*/ 20 w 24"/>
                  <a:gd name="T17" fmla="*/ 20 h 24"/>
                  <a:gd name="T18" fmla="*/ 11 w 24"/>
                  <a:gd name="T19" fmla="*/ 24 h 24"/>
                  <a:gd name="T20" fmla="*/ 13 w 24"/>
                  <a:gd name="T21" fmla="*/ 8 h 24"/>
                  <a:gd name="T22" fmla="*/ 13 w 24"/>
                  <a:gd name="T23" fmla="*/ 8 h 24"/>
                  <a:gd name="T24" fmla="*/ 10 w 24"/>
                  <a:gd name="T25" fmla="*/ 10 h 24"/>
                  <a:gd name="T26" fmla="*/ 9 w 24"/>
                  <a:gd name="T27" fmla="*/ 13 h 24"/>
                  <a:gd name="T28" fmla="*/ 9 w 24"/>
                  <a:gd name="T29" fmla="*/ 15 h 24"/>
                  <a:gd name="T30" fmla="*/ 11 w 24"/>
                  <a:gd name="T31" fmla="*/ 16 h 24"/>
                  <a:gd name="T32" fmla="*/ 15 w 24"/>
                  <a:gd name="T33" fmla="*/ 15 h 24"/>
                  <a:gd name="T34" fmla="*/ 16 w 24"/>
                  <a:gd name="T35" fmla="*/ 12 h 24"/>
                  <a:gd name="T36" fmla="*/ 15 w 24"/>
                  <a:gd name="T37" fmla="*/ 9 h 24"/>
                  <a:gd name="T38" fmla="*/ 13 w 24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1" y="24"/>
                    </a:moveTo>
                    <a:cubicBezTo>
                      <a:pt x="8" y="24"/>
                      <a:pt x="6" y="23"/>
                      <a:pt x="4" y="21"/>
                    </a:cubicBezTo>
                    <a:cubicBezTo>
                      <a:pt x="2" y="19"/>
                      <a:pt x="0" y="16"/>
                      <a:pt x="1" y="12"/>
                    </a:cubicBezTo>
                    <a:cubicBezTo>
                      <a:pt x="1" y="9"/>
                      <a:pt x="2" y="6"/>
                      <a:pt x="4" y="4"/>
                    </a:cubicBezTo>
                    <a:cubicBezTo>
                      <a:pt x="7" y="2"/>
                      <a:pt x="9" y="1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6" y="0"/>
                      <a:pt x="19" y="2"/>
                      <a:pt x="21" y="4"/>
                    </a:cubicBezTo>
                    <a:cubicBezTo>
                      <a:pt x="23" y="6"/>
                      <a:pt x="24" y="9"/>
                      <a:pt x="24" y="12"/>
                    </a:cubicBezTo>
                    <a:cubicBezTo>
                      <a:pt x="24" y="15"/>
                      <a:pt x="23" y="18"/>
                      <a:pt x="20" y="20"/>
                    </a:cubicBezTo>
                    <a:cubicBezTo>
                      <a:pt x="18" y="23"/>
                      <a:pt x="15" y="24"/>
                      <a:pt x="11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2" y="9"/>
                      <a:pt x="11" y="9"/>
                      <a:pt x="10" y="10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3" y="16"/>
                      <a:pt x="14" y="15"/>
                      <a:pt x="15" y="15"/>
                    </a:cubicBezTo>
                    <a:cubicBezTo>
                      <a:pt x="15" y="14"/>
                      <a:pt x="16" y="13"/>
                      <a:pt x="16" y="12"/>
                    </a:cubicBezTo>
                    <a:cubicBezTo>
                      <a:pt x="16" y="11"/>
                      <a:pt x="16" y="10"/>
                      <a:pt x="15" y="9"/>
                    </a:cubicBezTo>
                    <a:cubicBezTo>
                      <a:pt x="15" y="9"/>
                      <a:pt x="14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73" name="Freeform 621"/>
              <p:cNvSpPr>
                <a:spLocks noEditPoints="1"/>
              </p:cNvSpPr>
              <p:nvPr/>
            </p:nvSpPr>
            <p:spPr bwMode="auto">
              <a:xfrm>
                <a:off x="-3860800" y="2662238"/>
                <a:ext cx="52388" cy="50800"/>
              </a:xfrm>
              <a:custGeom>
                <a:avLst/>
                <a:gdLst>
                  <a:gd name="T0" fmla="*/ 12 w 25"/>
                  <a:gd name="T1" fmla="*/ 24 h 24"/>
                  <a:gd name="T2" fmla="*/ 4 w 25"/>
                  <a:gd name="T3" fmla="*/ 20 h 24"/>
                  <a:gd name="T4" fmla="*/ 6 w 25"/>
                  <a:gd name="T5" fmla="*/ 4 h 24"/>
                  <a:gd name="T6" fmla="*/ 14 w 25"/>
                  <a:gd name="T7" fmla="*/ 0 h 24"/>
                  <a:gd name="T8" fmla="*/ 22 w 25"/>
                  <a:gd name="T9" fmla="*/ 4 h 24"/>
                  <a:gd name="T10" fmla="*/ 25 w 25"/>
                  <a:gd name="T11" fmla="*/ 12 h 24"/>
                  <a:gd name="T12" fmla="*/ 21 w 25"/>
                  <a:gd name="T13" fmla="*/ 21 h 24"/>
                  <a:gd name="T14" fmla="*/ 12 w 25"/>
                  <a:gd name="T15" fmla="*/ 24 h 24"/>
                  <a:gd name="T16" fmla="*/ 14 w 25"/>
                  <a:gd name="T17" fmla="*/ 8 h 24"/>
                  <a:gd name="T18" fmla="*/ 11 w 25"/>
                  <a:gd name="T19" fmla="*/ 9 h 24"/>
                  <a:gd name="T20" fmla="*/ 10 w 25"/>
                  <a:gd name="T21" fmla="*/ 15 h 24"/>
                  <a:gd name="T22" fmla="*/ 12 w 25"/>
                  <a:gd name="T23" fmla="*/ 15 h 24"/>
                  <a:gd name="T24" fmla="*/ 15 w 25"/>
                  <a:gd name="T25" fmla="*/ 14 h 24"/>
                  <a:gd name="T26" fmla="*/ 17 w 25"/>
                  <a:gd name="T27" fmla="*/ 11 h 24"/>
                  <a:gd name="T28" fmla="*/ 16 w 25"/>
                  <a:gd name="T29" fmla="*/ 9 h 24"/>
                  <a:gd name="T30" fmla="*/ 14 w 25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9" y="24"/>
                      <a:pt x="6" y="22"/>
                      <a:pt x="4" y="20"/>
                    </a:cubicBezTo>
                    <a:cubicBezTo>
                      <a:pt x="0" y="15"/>
                      <a:pt x="1" y="8"/>
                      <a:pt x="6" y="4"/>
                    </a:cubicBezTo>
                    <a:cubicBezTo>
                      <a:pt x="8" y="1"/>
                      <a:pt x="11" y="0"/>
                      <a:pt x="14" y="0"/>
                    </a:cubicBezTo>
                    <a:cubicBezTo>
                      <a:pt x="17" y="0"/>
                      <a:pt x="20" y="2"/>
                      <a:pt x="22" y="4"/>
                    </a:cubicBezTo>
                    <a:cubicBezTo>
                      <a:pt x="24" y="6"/>
                      <a:pt x="25" y="9"/>
                      <a:pt x="25" y="12"/>
                    </a:cubicBezTo>
                    <a:cubicBezTo>
                      <a:pt x="25" y="15"/>
                      <a:pt x="23" y="18"/>
                      <a:pt x="21" y="21"/>
                    </a:cubicBezTo>
                    <a:cubicBezTo>
                      <a:pt x="18" y="22"/>
                      <a:pt x="15" y="24"/>
                      <a:pt x="12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9"/>
                      <a:pt x="11" y="9"/>
                    </a:cubicBezTo>
                    <a:cubicBezTo>
                      <a:pt x="9" y="11"/>
                      <a:pt x="9" y="13"/>
                      <a:pt x="10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3" y="15"/>
                      <a:pt x="15" y="15"/>
                      <a:pt x="15" y="14"/>
                    </a:cubicBezTo>
                    <a:cubicBezTo>
                      <a:pt x="16" y="14"/>
                      <a:pt x="17" y="13"/>
                      <a:pt x="17" y="11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74" name="Freeform 622"/>
              <p:cNvSpPr>
                <a:spLocks noEditPoints="1"/>
              </p:cNvSpPr>
              <p:nvPr/>
            </p:nvSpPr>
            <p:spPr bwMode="auto">
              <a:xfrm>
                <a:off x="-3841750" y="2686051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4 w 26"/>
                  <a:gd name="T3" fmla="*/ 20 h 24"/>
                  <a:gd name="T4" fmla="*/ 6 w 26"/>
                  <a:gd name="T5" fmla="*/ 3 h 24"/>
                  <a:gd name="T6" fmla="*/ 15 w 26"/>
                  <a:gd name="T7" fmla="*/ 0 h 24"/>
                  <a:gd name="T8" fmla="*/ 23 w 26"/>
                  <a:gd name="T9" fmla="*/ 5 h 24"/>
                  <a:gd name="T10" fmla="*/ 25 w 26"/>
                  <a:gd name="T11" fmla="*/ 13 h 24"/>
                  <a:gd name="T12" fmla="*/ 21 w 26"/>
                  <a:gd name="T13" fmla="*/ 21 h 24"/>
                  <a:gd name="T14" fmla="*/ 13 w 26"/>
                  <a:gd name="T15" fmla="*/ 24 h 24"/>
                  <a:gd name="T16" fmla="*/ 15 w 26"/>
                  <a:gd name="T17" fmla="*/ 8 h 24"/>
                  <a:gd name="T18" fmla="*/ 12 w 26"/>
                  <a:gd name="T19" fmla="*/ 9 h 24"/>
                  <a:gd name="T20" fmla="*/ 11 w 26"/>
                  <a:gd name="T21" fmla="*/ 15 h 24"/>
                  <a:gd name="T22" fmla="*/ 13 w 26"/>
                  <a:gd name="T23" fmla="*/ 16 h 24"/>
                  <a:gd name="T24" fmla="*/ 16 w 26"/>
                  <a:gd name="T25" fmla="*/ 15 h 24"/>
                  <a:gd name="T26" fmla="*/ 17 w 26"/>
                  <a:gd name="T27" fmla="*/ 12 h 24"/>
                  <a:gd name="T28" fmla="*/ 17 w 26"/>
                  <a:gd name="T29" fmla="*/ 9 h 24"/>
                  <a:gd name="T30" fmla="*/ 15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9" y="24"/>
                      <a:pt x="6" y="22"/>
                      <a:pt x="4" y="20"/>
                    </a:cubicBezTo>
                    <a:cubicBezTo>
                      <a:pt x="0" y="15"/>
                      <a:pt x="1" y="8"/>
                      <a:pt x="6" y="3"/>
                    </a:cubicBezTo>
                    <a:cubicBezTo>
                      <a:pt x="9" y="1"/>
                      <a:pt x="12" y="0"/>
                      <a:pt x="15" y="0"/>
                    </a:cubicBezTo>
                    <a:cubicBezTo>
                      <a:pt x="18" y="0"/>
                      <a:pt x="21" y="2"/>
                      <a:pt x="23" y="5"/>
                    </a:cubicBezTo>
                    <a:cubicBezTo>
                      <a:pt x="25" y="7"/>
                      <a:pt x="26" y="10"/>
                      <a:pt x="25" y="13"/>
                    </a:cubicBezTo>
                    <a:cubicBezTo>
                      <a:pt x="25" y="16"/>
                      <a:pt x="23" y="19"/>
                      <a:pt x="21" y="21"/>
                    </a:cubicBezTo>
                    <a:cubicBezTo>
                      <a:pt x="18" y="23"/>
                      <a:pt x="16" y="24"/>
                      <a:pt x="13" y="24"/>
                    </a:cubicBezTo>
                    <a:close/>
                    <a:moveTo>
                      <a:pt x="15" y="8"/>
                    </a:moveTo>
                    <a:cubicBezTo>
                      <a:pt x="14" y="8"/>
                      <a:pt x="12" y="9"/>
                      <a:pt x="12" y="9"/>
                    </a:cubicBezTo>
                    <a:cubicBezTo>
                      <a:pt x="10" y="11"/>
                      <a:pt x="9" y="13"/>
                      <a:pt x="11" y="15"/>
                    </a:cubicBezTo>
                    <a:cubicBezTo>
                      <a:pt x="11" y="15"/>
                      <a:pt x="12" y="16"/>
                      <a:pt x="13" y="16"/>
                    </a:cubicBezTo>
                    <a:cubicBezTo>
                      <a:pt x="14" y="16"/>
                      <a:pt x="15" y="15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7" y="9"/>
                    </a:cubicBezTo>
                    <a:cubicBezTo>
                      <a:pt x="16" y="9"/>
                      <a:pt x="15" y="8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75" name="Freeform 623"/>
              <p:cNvSpPr>
                <a:spLocks noEditPoints="1"/>
              </p:cNvSpPr>
              <p:nvPr/>
            </p:nvSpPr>
            <p:spPr bwMode="auto">
              <a:xfrm>
                <a:off x="-3817937" y="2711451"/>
                <a:ext cx="50800" cy="49213"/>
              </a:xfrm>
              <a:custGeom>
                <a:avLst/>
                <a:gdLst>
                  <a:gd name="T0" fmla="*/ 11 w 24"/>
                  <a:gd name="T1" fmla="*/ 23 h 23"/>
                  <a:gd name="T2" fmla="*/ 2 w 24"/>
                  <a:gd name="T3" fmla="*/ 19 h 23"/>
                  <a:gd name="T4" fmla="*/ 0 w 24"/>
                  <a:gd name="T5" fmla="*/ 15 h 23"/>
                  <a:gd name="T6" fmla="*/ 0 w 24"/>
                  <a:gd name="T7" fmla="*/ 10 h 23"/>
                  <a:gd name="T8" fmla="*/ 5 w 24"/>
                  <a:gd name="T9" fmla="*/ 3 h 23"/>
                  <a:gd name="T10" fmla="*/ 13 w 24"/>
                  <a:gd name="T11" fmla="*/ 0 h 23"/>
                  <a:gd name="T12" fmla="*/ 18 w 24"/>
                  <a:gd name="T13" fmla="*/ 1 h 23"/>
                  <a:gd name="T14" fmla="*/ 21 w 24"/>
                  <a:gd name="T15" fmla="*/ 4 h 23"/>
                  <a:gd name="T16" fmla="*/ 23 w 24"/>
                  <a:gd name="T17" fmla="*/ 13 h 23"/>
                  <a:gd name="T18" fmla="*/ 18 w 24"/>
                  <a:gd name="T19" fmla="*/ 21 h 23"/>
                  <a:gd name="T20" fmla="*/ 11 w 24"/>
                  <a:gd name="T21" fmla="*/ 23 h 23"/>
                  <a:gd name="T22" fmla="*/ 12 w 24"/>
                  <a:gd name="T23" fmla="*/ 8 h 23"/>
                  <a:gd name="T24" fmla="*/ 10 w 24"/>
                  <a:gd name="T25" fmla="*/ 9 h 23"/>
                  <a:gd name="T26" fmla="*/ 8 w 24"/>
                  <a:gd name="T27" fmla="*/ 12 h 23"/>
                  <a:gd name="T28" fmla="*/ 8 w 24"/>
                  <a:gd name="T29" fmla="*/ 13 h 23"/>
                  <a:gd name="T30" fmla="*/ 8 w 24"/>
                  <a:gd name="T31" fmla="*/ 14 h 23"/>
                  <a:gd name="T32" fmla="*/ 13 w 24"/>
                  <a:gd name="T33" fmla="*/ 14 h 23"/>
                  <a:gd name="T34" fmla="*/ 15 w 24"/>
                  <a:gd name="T35" fmla="*/ 11 h 23"/>
                  <a:gd name="T36" fmla="*/ 15 w 24"/>
                  <a:gd name="T37" fmla="*/ 9 h 23"/>
                  <a:gd name="T38" fmla="*/ 14 w 24"/>
                  <a:gd name="T39" fmla="*/ 8 h 23"/>
                  <a:gd name="T40" fmla="*/ 13 w 24"/>
                  <a:gd name="T41" fmla="*/ 8 h 23"/>
                  <a:gd name="T42" fmla="*/ 12 w 24"/>
                  <a:gd name="T4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11" y="23"/>
                    </a:moveTo>
                    <a:cubicBezTo>
                      <a:pt x="7" y="23"/>
                      <a:pt x="4" y="22"/>
                      <a:pt x="2" y="19"/>
                    </a:cubicBezTo>
                    <a:cubicBezTo>
                      <a:pt x="1" y="18"/>
                      <a:pt x="0" y="16"/>
                      <a:pt x="0" y="15"/>
                    </a:cubicBezTo>
                    <a:cubicBezTo>
                      <a:pt x="0" y="13"/>
                      <a:pt x="0" y="12"/>
                      <a:pt x="0" y="10"/>
                    </a:cubicBezTo>
                    <a:cubicBezTo>
                      <a:pt x="1" y="7"/>
                      <a:pt x="2" y="4"/>
                      <a:pt x="5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5" y="0"/>
                      <a:pt x="16" y="1"/>
                      <a:pt x="18" y="1"/>
                    </a:cubicBezTo>
                    <a:cubicBezTo>
                      <a:pt x="19" y="2"/>
                      <a:pt x="20" y="3"/>
                      <a:pt x="21" y="4"/>
                    </a:cubicBezTo>
                    <a:cubicBezTo>
                      <a:pt x="23" y="7"/>
                      <a:pt x="24" y="10"/>
                      <a:pt x="23" y="13"/>
                    </a:cubicBezTo>
                    <a:cubicBezTo>
                      <a:pt x="23" y="16"/>
                      <a:pt x="21" y="19"/>
                      <a:pt x="18" y="21"/>
                    </a:cubicBezTo>
                    <a:cubicBezTo>
                      <a:pt x="16" y="22"/>
                      <a:pt x="13" y="23"/>
                      <a:pt x="11" y="23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8"/>
                      <a:pt x="10" y="9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8" y="13"/>
                      <a:pt x="8" y="14"/>
                      <a:pt x="8" y="14"/>
                    </a:cubicBezTo>
                    <a:cubicBezTo>
                      <a:pt x="9" y="15"/>
                      <a:pt x="12" y="15"/>
                      <a:pt x="13" y="14"/>
                    </a:cubicBezTo>
                    <a:cubicBezTo>
                      <a:pt x="14" y="14"/>
                      <a:pt x="15" y="13"/>
                      <a:pt x="15" y="11"/>
                    </a:cubicBezTo>
                    <a:cubicBezTo>
                      <a:pt x="15" y="11"/>
                      <a:pt x="15" y="10"/>
                      <a:pt x="15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76" name="Freeform 624"/>
              <p:cNvSpPr>
                <a:spLocks noEditPoints="1"/>
              </p:cNvSpPr>
              <p:nvPr/>
            </p:nvSpPr>
            <p:spPr bwMode="auto">
              <a:xfrm>
                <a:off x="-3897312" y="2576513"/>
                <a:ext cx="52388" cy="50800"/>
              </a:xfrm>
              <a:custGeom>
                <a:avLst/>
                <a:gdLst>
                  <a:gd name="T0" fmla="*/ 13 w 25"/>
                  <a:gd name="T1" fmla="*/ 24 h 24"/>
                  <a:gd name="T2" fmla="*/ 5 w 25"/>
                  <a:gd name="T3" fmla="*/ 21 h 24"/>
                  <a:gd name="T4" fmla="*/ 4 w 25"/>
                  <a:gd name="T5" fmla="*/ 4 h 24"/>
                  <a:gd name="T6" fmla="*/ 14 w 25"/>
                  <a:gd name="T7" fmla="*/ 0 h 24"/>
                  <a:gd name="T8" fmla="*/ 21 w 25"/>
                  <a:gd name="T9" fmla="*/ 3 h 24"/>
                  <a:gd name="T10" fmla="*/ 25 w 25"/>
                  <a:gd name="T11" fmla="*/ 11 h 24"/>
                  <a:gd name="T12" fmla="*/ 22 w 25"/>
                  <a:gd name="T13" fmla="*/ 20 h 24"/>
                  <a:gd name="T14" fmla="*/ 14 w 25"/>
                  <a:gd name="T15" fmla="*/ 24 h 24"/>
                  <a:gd name="T16" fmla="*/ 13 w 25"/>
                  <a:gd name="T17" fmla="*/ 24 h 24"/>
                  <a:gd name="T18" fmla="*/ 14 w 25"/>
                  <a:gd name="T19" fmla="*/ 8 h 24"/>
                  <a:gd name="T20" fmla="*/ 10 w 25"/>
                  <a:gd name="T21" fmla="*/ 10 h 24"/>
                  <a:gd name="T22" fmla="*/ 10 w 25"/>
                  <a:gd name="T23" fmla="*/ 15 h 24"/>
                  <a:gd name="T24" fmla="*/ 13 w 25"/>
                  <a:gd name="T25" fmla="*/ 16 h 24"/>
                  <a:gd name="T26" fmla="*/ 13 w 25"/>
                  <a:gd name="T27" fmla="*/ 16 h 24"/>
                  <a:gd name="T28" fmla="*/ 16 w 25"/>
                  <a:gd name="T29" fmla="*/ 14 h 24"/>
                  <a:gd name="T30" fmla="*/ 17 w 25"/>
                  <a:gd name="T31" fmla="*/ 11 h 24"/>
                  <a:gd name="T32" fmla="*/ 16 w 25"/>
                  <a:gd name="T33" fmla="*/ 9 h 24"/>
                  <a:gd name="T34" fmla="*/ 14 w 25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0" y="17"/>
                      <a:pt x="0" y="10"/>
                      <a:pt x="4" y="4"/>
                    </a:cubicBezTo>
                    <a:cubicBezTo>
                      <a:pt x="7" y="2"/>
                      <a:pt x="10" y="0"/>
                      <a:pt x="14" y="0"/>
                    </a:cubicBezTo>
                    <a:cubicBezTo>
                      <a:pt x="16" y="0"/>
                      <a:pt x="19" y="1"/>
                      <a:pt x="21" y="3"/>
                    </a:cubicBezTo>
                    <a:cubicBezTo>
                      <a:pt x="24" y="5"/>
                      <a:pt x="25" y="8"/>
                      <a:pt x="25" y="11"/>
                    </a:cubicBezTo>
                    <a:cubicBezTo>
                      <a:pt x="25" y="14"/>
                      <a:pt x="24" y="18"/>
                      <a:pt x="22" y="20"/>
                    </a:cubicBezTo>
                    <a:cubicBezTo>
                      <a:pt x="20" y="22"/>
                      <a:pt x="17" y="24"/>
                      <a:pt x="14" y="24"/>
                    </a:cubicBezTo>
                    <a:lnTo>
                      <a:pt x="13" y="24"/>
                    </a:lnTo>
                    <a:close/>
                    <a:moveTo>
                      <a:pt x="14" y="8"/>
                    </a:moveTo>
                    <a:cubicBezTo>
                      <a:pt x="12" y="8"/>
                      <a:pt x="11" y="9"/>
                      <a:pt x="10" y="10"/>
                    </a:cubicBezTo>
                    <a:cubicBezTo>
                      <a:pt x="9" y="11"/>
                      <a:pt x="9" y="14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7" y="14"/>
                      <a:pt x="17" y="13"/>
                      <a:pt x="17" y="11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5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77" name="Freeform 625"/>
              <p:cNvSpPr>
                <a:spLocks noEditPoints="1"/>
              </p:cNvSpPr>
              <p:nvPr/>
            </p:nvSpPr>
            <p:spPr bwMode="auto">
              <a:xfrm>
                <a:off x="-3875087" y="2597151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5 w 25"/>
                  <a:gd name="T3" fmla="*/ 21 h 24"/>
                  <a:gd name="T4" fmla="*/ 5 w 25"/>
                  <a:gd name="T5" fmla="*/ 4 h 24"/>
                  <a:gd name="T6" fmla="*/ 14 w 25"/>
                  <a:gd name="T7" fmla="*/ 0 h 24"/>
                  <a:gd name="T8" fmla="*/ 22 w 25"/>
                  <a:gd name="T9" fmla="*/ 4 h 24"/>
                  <a:gd name="T10" fmla="*/ 25 w 25"/>
                  <a:gd name="T11" fmla="*/ 12 h 24"/>
                  <a:gd name="T12" fmla="*/ 22 w 25"/>
                  <a:gd name="T13" fmla="*/ 21 h 24"/>
                  <a:gd name="T14" fmla="*/ 13 w 25"/>
                  <a:gd name="T15" fmla="*/ 24 h 24"/>
                  <a:gd name="T16" fmla="*/ 14 w 25"/>
                  <a:gd name="T17" fmla="*/ 9 h 24"/>
                  <a:gd name="T18" fmla="*/ 11 w 25"/>
                  <a:gd name="T19" fmla="*/ 10 h 24"/>
                  <a:gd name="T20" fmla="*/ 11 w 25"/>
                  <a:gd name="T21" fmla="*/ 15 h 24"/>
                  <a:gd name="T22" fmla="*/ 13 w 25"/>
                  <a:gd name="T23" fmla="*/ 16 h 24"/>
                  <a:gd name="T24" fmla="*/ 13 w 25"/>
                  <a:gd name="T25" fmla="*/ 16 h 24"/>
                  <a:gd name="T26" fmla="*/ 16 w 25"/>
                  <a:gd name="T27" fmla="*/ 15 h 24"/>
                  <a:gd name="T28" fmla="*/ 17 w 25"/>
                  <a:gd name="T29" fmla="*/ 12 h 24"/>
                  <a:gd name="T30" fmla="*/ 16 w 25"/>
                  <a:gd name="T31" fmla="*/ 10 h 24"/>
                  <a:gd name="T32" fmla="*/ 14 w 25"/>
                  <a:gd name="T3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10" y="24"/>
                      <a:pt x="7" y="23"/>
                      <a:pt x="5" y="21"/>
                    </a:cubicBezTo>
                    <a:cubicBezTo>
                      <a:pt x="0" y="17"/>
                      <a:pt x="0" y="9"/>
                      <a:pt x="5" y="4"/>
                    </a:cubicBezTo>
                    <a:cubicBezTo>
                      <a:pt x="7" y="2"/>
                      <a:pt x="10" y="0"/>
                      <a:pt x="14" y="0"/>
                    </a:cubicBezTo>
                    <a:cubicBezTo>
                      <a:pt x="17" y="0"/>
                      <a:pt x="20" y="2"/>
                      <a:pt x="22" y="4"/>
                    </a:cubicBezTo>
                    <a:cubicBezTo>
                      <a:pt x="24" y="6"/>
                      <a:pt x="25" y="9"/>
                      <a:pt x="25" y="12"/>
                    </a:cubicBezTo>
                    <a:cubicBezTo>
                      <a:pt x="25" y="15"/>
                      <a:pt x="24" y="18"/>
                      <a:pt x="22" y="21"/>
                    </a:cubicBezTo>
                    <a:cubicBezTo>
                      <a:pt x="20" y="23"/>
                      <a:pt x="17" y="24"/>
                      <a:pt x="13" y="24"/>
                    </a:cubicBezTo>
                    <a:close/>
                    <a:moveTo>
                      <a:pt x="14" y="9"/>
                    </a:moveTo>
                    <a:cubicBezTo>
                      <a:pt x="13" y="9"/>
                      <a:pt x="12" y="9"/>
                      <a:pt x="11" y="10"/>
                    </a:cubicBezTo>
                    <a:cubicBezTo>
                      <a:pt x="9" y="12"/>
                      <a:pt x="9" y="14"/>
                      <a:pt x="11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6" y="10"/>
                    </a:cubicBezTo>
                    <a:cubicBezTo>
                      <a:pt x="15" y="9"/>
                      <a:pt x="14" y="9"/>
                      <a:pt x="1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78" name="Freeform 626"/>
              <p:cNvSpPr>
                <a:spLocks noEditPoints="1"/>
              </p:cNvSpPr>
              <p:nvPr/>
            </p:nvSpPr>
            <p:spPr bwMode="auto">
              <a:xfrm>
                <a:off x="-3851275" y="2620963"/>
                <a:ext cx="53975" cy="52388"/>
              </a:xfrm>
              <a:custGeom>
                <a:avLst/>
                <a:gdLst>
                  <a:gd name="T0" fmla="*/ 13 w 25"/>
                  <a:gd name="T1" fmla="*/ 24 h 24"/>
                  <a:gd name="T2" fmla="*/ 4 w 25"/>
                  <a:gd name="T3" fmla="*/ 21 h 24"/>
                  <a:gd name="T4" fmla="*/ 5 w 25"/>
                  <a:gd name="T5" fmla="*/ 4 h 24"/>
                  <a:gd name="T6" fmla="*/ 14 w 25"/>
                  <a:gd name="T7" fmla="*/ 0 h 24"/>
                  <a:gd name="T8" fmla="*/ 22 w 25"/>
                  <a:gd name="T9" fmla="*/ 4 h 24"/>
                  <a:gd name="T10" fmla="*/ 25 w 25"/>
                  <a:gd name="T11" fmla="*/ 12 h 24"/>
                  <a:gd name="T12" fmla="*/ 21 w 25"/>
                  <a:gd name="T13" fmla="*/ 21 h 24"/>
                  <a:gd name="T14" fmla="*/ 13 w 25"/>
                  <a:gd name="T15" fmla="*/ 24 h 24"/>
                  <a:gd name="T16" fmla="*/ 14 w 25"/>
                  <a:gd name="T17" fmla="*/ 8 h 24"/>
                  <a:gd name="T18" fmla="*/ 11 w 25"/>
                  <a:gd name="T19" fmla="*/ 10 h 24"/>
                  <a:gd name="T20" fmla="*/ 10 w 25"/>
                  <a:gd name="T21" fmla="*/ 15 h 24"/>
                  <a:gd name="T22" fmla="*/ 16 w 25"/>
                  <a:gd name="T23" fmla="*/ 15 h 24"/>
                  <a:gd name="T24" fmla="*/ 17 w 25"/>
                  <a:gd name="T25" fmla="*/ 12 h 24"/>
                  <a:gd name="T26" fmla="*/ 16 w 25"/>
                  <a:gd name="T27" fmla="*/ 10 h 24"/>
                  <a:gd name="T28" fmla="*/ 14 w 25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9" y="24"/>
                      <a:pt x="7" y="23"/>
                      <a:pt x="4" y="21"/>
                    </a:cubicBezTo>
                    <a:cubicBezTo>
                      <a:pt x="0" y="16"/>
                      <a:pt x="0" y="9"/>
                      <a:pt x="5" y="4"/>
                    </a:cubicBezTo>
                    <a:cubicBezTo>
                      <a:pt x="7" y="2"/>
                      <a:pt x="10" y="0"/>
                      <a:pt x="14" y="0"/>
                    </a:cubicBezTo>
                    <a:cubicBezTo>
                      <a:pt x="17" y="0"/>
                      <a:pt x="20" y="2"/>
                      <a:pt x="22" y="4"/>
                    </a:cubicBezTo>
                    <a:cubicBezTo>
                      <a:pt x="24" y="6"/>
                      <a:pt x="25" y="9"/>
                      <a:pt x="25" y="12"/>
                    </a:cubicBezTo>
                    <a:cubicBezTo>
                      <a:pt x="25" y="16"/>
                      <a:pt x="24" y="19"/>
                      <a:pt x="21" y="21"/>
                    </a:cubicBezTo>
                    <a:cubicBezTo>
                      <a:pt x="19" y="23"/>
                      <a:pt x="16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9"/>
                      <a:pt x="11" y="10"/>
                    </a:cubicBezTo>
                    <a:cubicBezTo>
                      <a:pt x="9" y="11"/>
                      <a:pt x="9" y="14"/>
                      <a:pt x="10" y="15"/>
                    </a:cubicBezTo>
                    <a:cubicBezTo>
                      <a:pt x="11" y="16"/>
                      <a:pt x="14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6" y="10"/>
                    </a:cubicBezTo>
                    <a:cubicBezTo>
                      <a:pt x="15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79" name="Freeform 627"/>
              <p:cNvSpPr>
                <a:spLocks noEditPoints="1"/>
              </p:cNvSpPr>
              <p:nvPr/>
            </p:nvSpPr>
            <p:spPr bwMode="auto">
              <a:xfrm>
                <a:off x="-3829050" y="2646363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4 w 26"/>
                  <a:gd name="T3" fmla="*/ 20 h 24"/>
                  <a:gd name="T4" fmla="*/ 6 w 26"/>
                  <a:gd name="T5" fmla="*/ 3 h 24"/>
                  <a:gd name="T6" fmla="*/ 14 w 26"/>
                  <a:gd name="T7" fmla="*/ 0 h 24"/>
                  <a:gd name="T8" fmla="*/ 23 w 26"/>
                  <a:gd name="T9" fmla="*/ 4 h 24"/>
                  <a:gd name="T10" fmla="*/ 25 w 26"/>
                  <a:gd name="T11" fmla="*/ 12 h 24"/>
                  <a:gd name="T12" fmla="*/ 21 w 26"/>
                  <a:gd name="T13" fmla="*/ 21 h 24"/>
                  <a:gd name="T14" fmla="*/ 13 w 26"/>
                  <a:gd name="T15" fmla="*/ 24 h 24"/>
                  <a:gd name="T16" fmla="*/ 14 w 26"/>
                  <a:gd name="T17" fmla="*/ 8 h 24"/>
                  <a:gd name="T18" fmla="*/ 11 w 26"/>
                  <a:gd name="T19" fmla="*/ 9 h 24"/>
                  <a:gd name="T20" fmla="*/ 10 w 26"/>
                  <a:gd name="T21" fmla="*/ 14 h 24"/>
                  <a:gd name="T22" fmla="*/ 13 w 26"/>
                  <a:gd name="T23" fmla="*/ 15 h 24"/>
                  <a:gd name="T24" fmla="*/ 16 w 26"/>
                  <a:gd name="T25" fmla="*/ 14 h 24"/>
                  <a:gd name="T26" fmla="*/ 17 w 26"/>
                  <a:gd name="T27" fmla="*/ 12 h 24"/>
                  <a:gd name="T28" fmla="*/ 17 w 26"/>
                  <a:gd name="T29" fmla="*/ 9 h 24"/>
                  <a:gd name="T30" fmla="*/ 14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6" y="22"/>
                      <a:pt x="4" y="20"/>
                    </a:cubicBezTo>
                    <a:cubicBezTo>
                      <a:pt x="0" y="15"/>
                      <a:pt x="1" y="7"/>
                      <a:pt x="6" y="3"/>
                    </a:cubicBezTo>
                    <a:cubicBezTo>
                      <a:pt x="8" y="1"/>
                      <a:pt x="11" y="0"/>
                      <a:pt x="14" y="0"/>
                    </a:cubicBezTo>
                    <a:cubicBezTo>
                      <a:pt x="17" y="0"/>
                      <a:pt x="20" y="1"/>
                      <a:pt x="23" y="4"/>
                    </a:cubicBezTo>
                    <a:cubicBezTo>
                      <a:pt x="25" y="6"/>
                      <a:pt x="26" y="9"/>
                      <a:pt x="25" y="12"/>
                    </a:cubicBezTo>
                    <a:cubicBezTo>
                      <a:pt x="25" y="16"/>
                      <a:pt x="24" y="19"/>
                      <a:pt x="21" y="21"/>
                    </a:cubicBezTo>
                    <a:cubicBezTo>
                      <a:pt x="19" y="23"/>
                      <a:pt x="16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8"/>
                      <a:pt x="11" y="9"/>
                    </a:cubicBezTo>
                    <a:cubicBezTo>
                      <a:pt x="10" y="10"/>
                      <a:pt x="9" y="13"/>
                      <a:pt x="10" y="14"/>
                    </a:cubicBezTo>
                    <a:cubicBezTo>
                      <a:pt x="11" y="15"/>
                      <a:pt x="12" y="15"/>
                      <a:pt x="13" y="15"/>
                    </a:cubicBezTo>
                    <a:cubicBezTo>
                      <a:pt x="14" y="15"/>
                      <a:pt x="15" y="15"/>
                      <a:pt x="16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7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80" name="Freeform 628"/>
              <p:cNvSpPr>
                <a:spLocks noEditPoints="1"/>
              </p:cNvSpPr>
              <p:nvPr/>
            </p:nvSpPr>
            <p:spPr bwMode="auto">
              <a:xfrm>
                <a:off x="-3808412" y="2673351"/>
                <a:ext cx="57150" cy="49213"/>
              </a:xfrm>
              <a:custGeom>
                <a:avLst/>
                <a:gdLst>
                  <a:gd name="T0" fmla="*/ 13 w 26"/>
                  <a:gd name="T1" fmla="*/ 23 h 23"/>
                  <a:gd name="T2" fmla="*/ 4 w 26"/>
                  <a:gd name="T3" fmla="*/ 19 h 23"/>
                  <a:gd name="T4" fmla="*/ 6 w 26"/>
                  <a:gd name="T5" fmla="*/ 2 h 23"/>
                  <a:gd name="T6" fmla="*/ 14 w 26"/>
                  <a:gd name="T7" fmla="*/ 0 h 23"/>
                  <a:gd name="T8" fmla="*/ 23 w 26"/>
                  <a:gd name="T9" fmla="*/ 4 h 23"/>
                  <a:gd name="T10" fmla="*/ 25 w 26"/>
                  <a:gd name="T11" fmla="*/ 13 h 23"/>
                  <a:gd name="T12" fmla="*/ 20 w 26"/>
                  <a:gd name="T13" fmla="*/ 21 h 23"/>
                  <a:gd name="T14" fmla="*/ 13 w 26"/>
                  <a:gd name="T15" fmla="*/ 23 h 23"/>
                  <a:gd name="T16" fmla="*/ 14 w 26"/>
                  <a:gd name="T17" fmla="*/ 8 h 23"/>
                  <a:gd name="T18" fmla="*/ 11 w 26"/>
                  <a:gd name="T19" fmla="*/ 9 h 23"/>
                  <a:gd name="T20" fmla="*/ 10 w 26"/>
                  <a:gd name="T21" fmla="*/ 14 h 23"/>
                  <a:gd name="T22" fmla="*/ 16 w 26"/>
                  <a:gd name="T23" fmla="*/ 14 h 23"/>
                  <a:gd name="T24" fmla="*/ 17 w 26"/>
                  <a:gd name="T25" fmla="*/ 12 h 23"/>
                  <a:gd name="T26" fmla="*/ 16 w 26"/>
                  <a:gd name="T27" fmla="*/ 9 h 23"/>
                  <a:gd name="T28" fmla="*/ 14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9" y="23"/>
                      <a:pt x="6" y="22"/>
                      <a:pt x="4" y="19"/>
                    </a:cubicBezTo>
                    <a:cubicBezTo>
                      <a:pt x="0" y="14"/>
                      <a:pt x="1" y="7"/>
                      <a:pt x="6" y="2"/>
                    </a:cubicBezTo>
                    <a:cubicBezTo>
                      <a:pt x="8" y="1"/>
                      <a:pt x="11" y="0"/>
                      <a:pt x="14" y="0"/>
                    </a:cubicBezTo>
                    <a:cubicBezTo>
                      <a:pt x="17" y="0"/>
                      <a:pt x="21" y="1"/>
                      <a:pt x="23" y="4"/>
                    </a:cubicBezTo>
                    <a:cubicBezTo>
                      <a:pt x="25" y="7"/>
                      <a:pt x="26" y="10"/>
                      <a:pt x="25" y="13"/>
                    </a:cubicBezTo>
                    <a:cubicBezTo>
                      <a:pt x="25" y="16"/>
                      <a:pt x="23" y="19"/>
                      <a:pt x="20" y="21"/>
                    </a:cubicBezTo>
                    <a:cubicBezTo>
                      <a:pt x="18" y="22"/>
                      <a:pt x="15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8"/>
                      <a:pt x="11" y="9"/>
                    </a:cubicBezTo>
                    <a:cubicBezTo>
                      <a:pt x="9" y="10"/>
                      <a:pt x="9" y="13"/>
                      <a:pt x="10" y="14"/>
                    </a:cubicBezTo>
                    <a:cubicBezTo>
                      <a:pt x="11" y="16"/>
                      <a:pt x="14" y="16"/>
                      <a:pt x="16" y="14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1"/>
                      <a:pt x="17" y="10"/>
                      <a:pt x="16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81" name="Freeform 629"/>
              <p:cNvSpPr>
                <a:spLocks noEditPoints="1"/>
              </p:cNvSpPr>
              <p:nvPr/>
            </p:nvSpPr>
            <p:spPr bwMode="auto">
              <a:xfrm>
                <a:off x="-3859212" y="2560638"/>
                <a:ext cx="50800" cy="52388"/>
              </a:xfrm>
              <a:custGeom>
                <a:avLst/>
                <a:gdLst>
                  <a:gd name="T0" fmla="*/ 12 w 24"/>
                  <a:gd name="T1" fmla="*/ 24 h 24"/>
                  <a:gd name="T2" fmla="*/ 4 w 24"/>
                  <a:gd name="T3" fmla="*/ 21 h 24"/>
                  <a:gd name="T4" fmla="*/ 0 w 24"/>
                  <a:gd name="T5" fmla="*/ 13 h 24"/>
                  <a:gd name="T6" fmla="*/ 3 w 24"/>
                  <a:gd name="T7" fmla="*/ 4 h 24"/>
                  <a:gd name="T8" fmla="*/ 11 w 24"/>
                  <a:gd name="T9" fmla="*/ 0 h 24"/>
                  <a:gd name="T10" fmla="*/ 12 w 24"/>
                  <a:gd name="T11" fmla="*/ 0 h 24"/>
                  <a:gd name="T12" fmla="*/ 20 w 24"/>
                  <a:gd name="T13" fmla="*/ 3 h 24"/>
                  <a:gd name="T14" fmla="*/ 24 w 24"/>
                  <a:gd name="T15" fmla="*/ 12 h 24"/>
                  <a:gd name="T16" fmla="*/ 21 w 24"/>
                  <a:gd name="T17" fmla="*/ 21 h 24"/>
                  <a:gd name="T18" fmla="*/ 12 w 24"/>
                  <a:gd name="T19" fmla="*/ 24 h 24"/>
                  <a:gd name="T20" fmla="*/ 12 w 24"/>
                  <a:gd name="T21" fmla="*/ 8 h 24"/>
                  <a:gd name="T22" fmla="*/ 12 w 24"/>
                  <a:gd name="T23" fmla="*/ 8 h 24"/>
                  <a:gd name="T24" fmla="*/ 9 w 24"/>
                  <a:gd name="T25" fmla="*/ 10 h 24"/>
                  <a:gd name="T26" fmla="*/ 8 w 24"/>
                  <a:gd name="T27" fmla="*/ 12 h 24"/>
                  <a:gd name="T28" fmla="*/ 9 w 24"/>
                  <a:gd name="T29" fmla="*/ 15 h 24"/>
                  <a:gd name="T30" fmla="*/ 12 w 24"/>
                  <a:gd name="T31" fmla="*/ 16 h 24"/>
                  <a:gd name="T32" fmla="*/ 15 w 24"/>
                  <a:gd name="T33" fmla="*/ 15 h 24"/>
                  <a:gd name="T34" fmla="*/ 16 w 24"/>
                  <a:gd name="T35" fmla="*/ 12 h 24"/>
                  <a:gd name="T36" fmla="*/ 15 w 24"/>
                  <a:gd name="T37" fmla="*/ 9 h 24"/>
                  <a:gd name="T38" fmla="*/ 12 w 24"/>
                  <a:gd name="T3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cubicBezTo>
                      <a:pt x="9" y="24"/>
                      <a:pt x="6" y="23"/>
                      <a:pt x="4" y="21"/>
                    </a:cubicBezTo>
                    <a:cubicBezTo>
                      <a:pt x="1" y="19"/>
                      <a:pt x="0" y="16"/>
                      <a:pt x="0" y="13"/>
                    </a:cubicBezTo>
                    <a:cubicBezTo>
                      <a:pt x="0" y="10"/>
                      <a:pt x="1" y="7"/>
                      <a:pt x="3" y="4"/>
                    </a:cubicBezTo>
                    <a:cubicBezTo>
                      <a:pt x="5" y="2"/>
                      <a:pt x="8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3" y="6"/>
                      <a:pt x="24" y="9"/>
                      <a:pt x="24" y="12"/>
                    </a:cubicBezTo>
                    <a:cubicBezTo>
                      <a:pt x="24" y="15"/>
                      <a:pt x="23" y="18"/>
                      <a:pt x="21" y="21"/>
                    </a:cubicBezTo>
                    <a:cubicBezTo>
                      <a:pt x="18" y="23"/>
                      <a:pt x="15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0" y="9"/>
                      <a:pt x="9" y="10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4"/>
                      <a:pt x="8" y="15"/>
                      <a:pt x="9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5" y="10"/>
                      <a:pt x="15" y="9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82" name="Freeform 630"/>
              <p:cNvSpPr>
                <a:spLocks noEditPoints="1"/>
              </p:cNvSpPr>
              <p:nvPr/>
            </p:nvSpPr>
            <p:spPr bwMode="auto">
              <a:xfrm>
                <a:off x="-3835400" y="2584451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4 w 25"/>
                  <a:gd name="T3" fmla="*/ 21 h 25"/>
                  <a:gd name="T4" fmla="*/ 0 w 25"/>
                  <a:gd name="T5" fmla="*/ 13 h 25"/>
                  <a:gd name="T6" fmla="*/ 4 w 25"/>
                  <a:gd name="T7" fmla="*/ 4 h 25"/>
                  <a:gd name="T8" fmla="*/ 12 w 25"/>
                  <a:gd name="T9" fmla="*/ 0 h 25"/>
                  <a:gd name="T10" fmla="*/ 12 w 25"/>
                  <a:gd name="T11" fmla="*/ 0 h 25"/>
                  <a:gd name="T12" fmla="*/ 21 w 25"/>
                  <a:gd name="T13" fmla="*/ 4 h 25"/>
                  <a:gd name="T14" fmla="*/ 25 w 25"/>
                  <a:gd name="T15" fmla="*/ 13 h 25"/>
                  <a:gd name="T16" fmla="*/ 21 w 25"/>
                  <a:gd name="T17" fmla="*/ 21 h 25"/>
                  <a:gd name="T18" fmla="*/ 12 w 25"/>
                  <a:gd name="T19" fmla="*/ 25 h 25"/>
                  <a:gd name="T20" fmla="*/ 12 w 25"/>
                  <a:gd name="T21" fmla="*/ 8 h 25"/>
                  <a:gd name="T22" fmla="*/ 10 w 25"/>
                  <a:gd name="T23" fmla="*/ 10 h 25"/>
                  <a:gd name="T24" fmla="*/ 8 w 25"/>
                  <a:gd name="T25" fmla="*/ 12 h 25"/>
                  <a:gd name="T26" fmla="*/ 10 w 25"/>
                  <a:gd name="T27" fmla="*/ 15 h 25"/>
                  <a:gd name="T28" fmla="*/ 12 w 25"/>
                  <a:gd name="T29" fmla="*/ 16 h 25"/>
                  <a:gd name="T30" fmla="*/ 15 w 25"/>
                  <a:gd name="T31" fmla="*/ 15 h 25"/>
                  <a:gd name="T32" fmla="*/ 16 w 25"/>
                  <a:gd name="T33" fmla="*/ 13 h 25"/>
                  <a:gd name="T34" fmla="*/ 15 w 25"/>
                  <a:gd name="T35" fmla="*/ 10 h 25"/>
                  <a:gd name="T36" fmla="*/ 12 w 25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9" y="25"/>
                      <a:pt x="6" y="23"/>
                      <a:pt x="4" y="21"/>
                    </a:cubicBezTo>
                    <a:cubicBezTo>
                      <a:pt x="2" y="18"/>
                      <a:pt x="0" y="16"/>
                      <a:pt x="0" y="13"/>
                    </a:cubicBezTo>
                    <a:cubicBezTo>
                      <a:pt x="0" y="9"/>
                      <a:pt x="2" y="6"/>
                      <a:pt x="4" y="4"/>
                    </a:cubicBezTo>
                    <a:cubicBezTo>
                      <a:pt x="6" y="2"/>
                      <a:pt x="9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6" y="0"/>
                      <a:pt x="19" y="2"/>
                      <a:pt x="21" y="4"/>
                    </a:cubicBezTo>
                    <a:cubicBezTo>
                      <a:pt x="23" y="6"/>
                      <a:pt x="25" y="9"/>
                      <a:pt x="25" y="13"/>
                    </a:cubicBezTo>
                    <a:cubicBezTo>
                      <a:pt x="24" y="16"/>
                      <a:pt x="23" y="19"/>
                      <a:pt x="21" y="21"/>
                    </a:cubicBezTo>
                    <a:cubicBezTo>
                      <a:pt x="18" y="23"/>
                      <a:pt x="15" y="25"/>
                      <a:pt x="12" y="25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0" y="9"/>
                      <a:pt x="10" y="10"/>
                    </a:cubicBezTo>
                    <a:cubicBezTo>
                      <a:pt x="9" y="10"/>
                      <a:pt x="8" y="11"/>
                      <a:pt x="8" y="12"/>
                    </a:cubicBezTo>
                    <a:cubicBezTo>
                      <a:pt x="8" y="14"/>
                      <a:pt x="9" y="15"/>
                      <a:pt x="10" y="15"/>
                    </a:cubicBezTo>
                    <a:cubicBezTo>
                      <a:pt x="10" y="16"/>
                      <a:pt x="11" y="16"/>
                      <a:pt x="12" y="16"/>
                    </a:cubicBezTo>
                    <a:cubicBezTo>
                      <a:pt x="13" y="16"/>
                      <a:pt x="14" y="16"/>
                      <a:pt x="15" y="15"/>
                    </a:cubicBezTo>
                    <a:cubicBezTo>
                      <a:pt x="16" y="15"/>
                      <a:pt x="16" y="14"/>
                      <a:pt x="16" y="13"/>
                    </a:cubicBezTo>
                    <a:cubicBezTo>
                      <a:pt x="16" y="11"/>
                      <a:pt x="16" y="10"/>
                      <a:pt x="15" y="10"/>
                    </a:cubicBezTo>
                    <a:cubicBezTo>
                      <a:pt x="14" y="8"/>
                      <a:pt x="13" y="8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83" name="Freeform 631"/>
              <p:cNvSpPr>
                <a:spLocks noEditPoints="1"/>
              </p:cNvSpPr>
              <p:nvPr/>
            </p:nvSpPr>
            <p:spPr bwMode="auto">
              <a:xfrm>
                <a:off x="-3814762" y="2609851"/>
                <a:ext cx="57150" cy="52388"/>
              </a:xfrm>
              <a:custGeom>
                <a:avLst/>
                <a:gdLst>
                  <a:gd name="T0" fmla="*/ 13 w 26"/>
                  <a:gd name="T1" fmla="*/ 24 h 24"/>
                  <a:gd name="T2" fmla="*/ 4 w 26"/>
                  <a:gd name="T3" fmla="*/ 20 h 24"/>
                  <a:gd name="T4" fmla="*/ 5 w 26"/>
                  <a:gd name="T5" fmla="*/ 3 h 24"/>
                  <a:gd name="T6" fmla="*/ 14 w 26"/>
                  <a:gd name="T7" fmla="*/ 0 h 24"/>
                  <a:gd name="T8" fmla="*/ 22 w 26"/>
                  <a:gd name="T9" fmla="*/ 4 h 24"/>
                  <a:gd name="T10" fmla="*/ 26 w 26"/>
                  <a:gd name="T11" fmla="*/ 13 h 24"/>
                  <a:gd name="T12" fmla="*/ 21 w 26"/>
                  <a:gd name="T13" fmla="*/ 21 h 24"/>
                  <a:gd name="T14" fmla="*/ 13 w 26"/>
                  <a:gd name="T15" fmla="*/ 24 h 24"/>
                  <a:gd name="T16" fmla="*/ 14 w 26"/>
                  <a:gd name="T17" fmla="*/ 8 h 24"/>
                  <a:gd name="T18" fmla="*/ 11 w 26"/>
                  <a:gd name="T19" fmla="*/ 9 h 24"/>
                  <a:gd name="T20" fmla="*/ 10 w 26"/>
                  <a:gd name="T21" fmla="*/ 15 h 24"/>
                  <a:gd name="T22" fmla="*/ 13 w 26"/>
                  <a:gd name="T23" fmla="*/ 16 h 24"/>
                  <a:gd name="T24" fmla="*/ 16 w 26"/>
                  <a:gd name="T25" fmla="*/ 15 h 24"/>
                  <a:gd name="T26" fmla="*/ 17 w 26"/>
                  <a:gd name="T27" fmla="*/ 12 h 24"/>
                  <a:gd name="T28" fmla="*/ 16 w 26"/>
                  <a:gd name="T29" fmla="*/ 9 h 24"/>
                  <a:gd name="T30" fmla="*/ 14 w 26"/>
                  <a:gd name="T3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7" y="23"/>
                      <a:pt x="4" y="20"/>
                    </a:cubicBezTo>
                    <a:cubicBezTo>
                      <a:pt x="0" y="15"/>
                      <a:pt x="0" y="8"/>
                      <a:pt x="5" y="3"/>
                    </a:cubicBezTo>
                    <a:cubicBezTo>
                      <a:pt x="7" y="1"/>
                      <a:pt x="10" y="0"/>
                      <a:pt x="14" y="0"/>
                    </a:cubicBezTo>
                    <a:cubicBezTo>
                      <a:pt x="17" y="0"/>
                      <a:pt x="20" y="1"/>
                      <a:pt x="22" y="4"/>
                    </a:cubicBezTo>
                    <a:cubicBezTo>
                      <a:pt x="25" y="7"/>
                      <a:pt x="26" y="10"/>
                      <a:pt x="26" y="13"/>
                    </a:cubicBezTo>
                    <a:cubicBezTo>
                      <a:pt x="25" y="16"/>
                      <a:pt x="24" y="19"/>
                      <a:pt x="21" y="21"/>
                    </a:cubicBezTo>
                    <a:cubicBezTo>
                      <a:pt x="19" y="23"/>
                      <a:pt x="16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2" y="8"/>
                      <a:pt x="11" y="9"/>
                    </a:cubicBezTo>
                    <a:cubicBezTo>
                      <a:pt x="9" y="11"/>
                      <a:pt x="9" y="13"/>
                      <a:pt x="10" y="15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4" y="16"/>
                      <a:pt x="15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8" y="11"/>
                      <a:pt x="17" y="10"/>
                      <a:pt x="16" y="9"/>
                    </a:cubicBezTo>
                    <a:cubicBezTo>
                      <a:pt x="16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84" name="Freeform 632"/>
              <p:cNvSpPr>
                <a:spLocks noEditPoints="1"/>
              </p:cNvSpPr>
              <p:nvPr/>
            </p:nvSpPr>
            <p:spPr bwMode="auto">
              <a:xfrm>
                <a:off x="-3792537" y="2636838"/>
                <a:ext cx="55563" cy="50800"/>
              </a:xfrm>
              <a:custGeom>
                <a:avLst/>
                <a:gdLst>
                  <a:gd name="T0" fmla="*/ 14 w 26"/>
                  <a:gd name="T1" fmla="*/ 24 h 24"/>
                  <a:gd name="T2" fmla="*/ 5 w 26"/>
                  <a:gd name="T3" fmla="*/ 20 h 24"/>
                  <a:gd name="T4" fmla="*/ 6 w 26"/>
                  <a:gd name="T5" fmla="*/ 3 h 24"/>
                  <a:gd name="T6" fmla="*/ 14 w 26"/>
                  <a:gd name="T7" fmla="*/ 0 h 24"/>
                  <a:gd name="T8" fmla="*/ 23 w 26"/>
                  <a:gd name="T9" fmla="*/ 5 h 24"/>
                  <a:gd name="T10" fmla="*/ 23 w 26"/>
                  <a:gd name="T11" fmla="*/ 5 h 24"/>
                  <a:gd name="T12" fmla="*/ 26 w 26"/>
                  <a:gd name="T13" fmla="*/ 14 h 24"/>
                  <a:gd name="T14" fmla="*/ 21 w 26"/>
                  <a:gd name="T15" fmla="*/ 22 h 24"/>
                  <a:gd name="T16" fmla="*/ 14 w 26"/>
                  <a:gd name="T17" fmla="*/ 24 h 24"/>
                  <a:gd name="T18" fmla="*/ 14 w 26"/>
                  <a:gd name="T19" fmla="*/ 8 h 24"/>
                  <a:gd name="T20" fmla="*/ 11 w 26"/>
                  <a:gd name="T21" fmla="*/ 9 h 24"/>
                  <a:gd name="T22" fmla="*/ 11 w 26"/>
                  <a:gd name="T23" fmla="*/ 15 h 24"/>
                  <a:gd name="T24" fmla="*/ 11 w 26"/>
                  <a:gd name="T25" fmla="*/ 15 h 24"/>
                  <a:gd name="T26" fmla="*/ 14 w 26"/>
                  <a:gd name="T27" fmla="*/ 16 h 24"/>
                  <a:gd name="T28" fmla="*/ 16 w 26"/>
                  <a:gd name="T29" fmla="*/ 15 h 24"/>
                  <a:gd name="T30" fmla="*/ 18 w 26"/>
                  <a:gd name="T31" fmla="*/ 13 h 24"/>
                  <a:gd name="T32" fmla="*/ 17 w 26"/>
                  <a:gd name="T33" fmla="*/ 10 h 24"/>
                  <a:gd name="T34" fmla="*/ 14 w 26"/>
                  <a:gd name="T3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0" y="24"/>
                      <a:pt x="7" y="23"/>
                      <a:pt x="5" y="20"/>
                    </a:cubicBezTo>
                    <a:cubicBezTo>
                      <a:pt x="0" y="15"/>
                      <a:pt x="1" y="7"/>
                      <a:pt x="6" y="3"/>
                    </a:cubicBezTo>
                    <a:cubicBezTo>
                      <a:pt x="8" y="1"/>
                      <a:pt x="11" y="0"/>
                      <a:pt x="14" y="0"/>
                    </a:cubicBezTo>
                    <a:cubicBezTo>
                      <a:pt x="18" y="0"/>
                      <a:pt x="21" y="2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6" y="10"/>
                      <a:pt x="26" y="14"/>
                    </a:cubicBezTo>
                    <a:cubicBezTo>
                      <a:pt x="26" y="17"/>
                      <a:pt x="24" y="20"/>
                      <a:pt x="21" y="22"/>
                    </a:cubicBezTo>
                    <a:cubicBezTo>
                      <a:pt x="19" y="23"/>
                      <a:pt x="17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9"/>
                      <a:pt x="11" y="9"/>
                    </a:cubicBezTo>
                    <a:cubicBezTo>
                      <a:pt x="10" y="11"/>
                      <a:pt x="9" y="13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5" y="16"/>
                      <a:pt x="16" y="16"/>
                      <a:pt x="16" y="15"/>
                    </a:cubicBezTo>
                    <a:cubicBezTo>
                      <a:pt x="17" y="15"/>
                      <a:pt x="18" y="14"/>
                      <a:pt x="18" y="13"/>
                    </a:cubicBezTo>
                    <a:cubicBezTo>
                      <a:pt x="18" y="12"/>
                      <a:pt x="18" y="11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85" name="Freeform 633"/>
              <p:cNvSpPr>
                <a:spLocks noEditPoints="1"/>
              </p:cNvSpPr>
              <p:nvPr/>
            </p:nvSpPr>
            <p:spPr bwMode="auto">
              <a:xfrm>
                <a:off x="-3827462" y="2547938"/>
                <a:ext cx="57150" cy="52388"/>
              </a:xfrm>
              <a:custGeom>
                <a:avLst/>
                <a:gdLst>
                  <a:gd name="T0" fmla="*/ 14 w 26"/>
                  <a:gd name="T1" fmla="*/ 24 h 24"/>
                  <a:gd name="T2" fmla="*/ 14 w 26"/>
                  <a:gd name="T3" fmla="*/ 24 h 24"/>
                  <a:gd name="T4" fmla="*/ 14 w 26"/>
                  <a:gd name="T5" fmla="*/ 24 h 24"/>
                  <a:gd name="T6" fmla="*/ 6 w 26"/>
                  <a:gd name="T7" fmla="*/ 21 h 24"/>
                  <a:gd name="T8" fmla="*/ 5 w 26"/>
                  <a:gd name="T9" fmla="*/ 4 h 24"/>
                  <a:gd name="T10" fmla="*/ 14 w 26"/>
                  <a:gd name="T11" fmla="*/ 0 h 24"/>
                  <a:gd name="T12" fmla="*/ 22 w 26"/>
                  <a:gd name="T13" fmla="*/ 3 h 24"/>
                  <a:gd name="T14" fmla="*/ 26 w 26"/>
                  <a:gd name="T15" fmla="*/ 12 h 24"/>
                  <a:gd name="T16" fmla="*/ 23 w 26"/>
                  <a:gd name="T17" fmla="*/ 21 h 24"/>
                  <a:gd name="T18" fmla="*/ 14 w 26"/>
                  <a:gd name="T19" fmla="*/ 24 h 24"/>
                  <a:gd name="T20" fmla="*/ 14 w 26"/>
                  <a:gd name="T21" fmla="*/ 8 h 24"/>
                  <a:gd name="T22" fmla="*/ 11 w 26"/>
                  <a:gd name="T23" fmla="*/ 9 h 24"/>
                  <a:gd name="T24" fmla="*/ 11 w 26"/>
                  <a:gd name="T25" fmla="*/ 15 h 24"/>
                  <a:gd name="T26" fmla="*/ 14 w 26"/>
                  <a:gd name="T27" fmla="*/ 16 h 24"/>
                  <a:gd name="T28" fmla="*/ 14 w 26"/>
                  <a:gd name="T29" fmla="*/ 16 h 24"/>
                  <a:gd name="T30" fmla="*/ 17 w 26"/>
                  <a:gd name="T31" fmla="*/ 15 h 24"/>
                  <a:gd name="T32" fmla="*/ 18 w 26"/>
                  <a:gd name="T33" fmla="*/ 12 h 24"/>
                  <a:gd name="T34" fmla="*/ 17 w 26"/>
                  <a:gd name="T35" fmla="*/ 9 h 24"/>
                  <a:gd name="T36" fmla="*/ 14 w 26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1" y="24"/>
                      <a:pt x="8" y="23"/>
                      <a:pt x="6" y="21"/>
                    </a:cubicBezTo>
                    <a:cubicBezTo>
                      <a:pt x="1" y="16"/>
                      <a:pt x="0" y="9"/>
                      <a:pt x="5" y="4"/>
                    </a:cubicBezTo>
                    <a:cubicBezTo>
                      <a:pt x="7" y="1"/>
                      <a:pt x="10" y="0"/>
                      <a:pt x="14" y="0"/>
                    </a:cubicBezTo>
                    <a:cubicBezTo>
                      <a:pt x="17" y="0"/>
                      <a:pt x="20" y="1"/>
                      <a:pt x="22" y="3"/>
                    </a:cubicBezTo>
                    <a:cubicBezTo>
                      <a:pt x="25" y="6"/>
                      <a:pt x="26" y="9"/>
                      <a:pt x="26" y="12"/>
                    </a:cubicBezTo>
                    <a:cubicBezTo>
                      <a:pt x="26" y="15"/>
                      <a:pt x="25" y="19"/>
                      <a:pt x="23" y="21"/>
                    </a:cubicBezTo>
                    <a:cubicBezTo>
                      <a:pt x="21" y="23"/>
                      <a:pt x="18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2" y="8"/>
                      <a:pt x="12" y="8"/>
                      <a:pt x="11" y="9"/>
                    </a:cubicBezTo>
                    <a:cubicBezTo>
                      <a:pt x="9" y="11"/>
                      <a:pt x="9" y="13"/>
                      <a:pt x="11" y="15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6" y="16"/>
                      <a:pt x="17" y="15"/>
                    </a:cubicBezTo>
                    <a:cubicBezTo>
                      <a:pt x="18" y="14"/>
                      <a:pt x="18" y="13"/>
                      <a:pt x="18" y="12"/>
                    </a:cubicBezTo>
                    <a:cubicBezTo>
                      <a:pt x="18" y="11"/>
                      <a:pt x="18" y="10"/>
                      <a:pt x="17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86" name="Freeform 634"/>
              <p:cNvSpPr>
                <a:spLocks noEditPoints="1"/>
              </p:cNvSpPr>
              <p:nvPr/>
            </p:nvSpPr>
            <p:spPr bwMode="auto">
              <a:xfrm>
                <a:off x="-3778250" y="2524126"/>
                <a:ext cx="84138" cy="82550"/>
              </a:xfrm>
              <a:custGeom>
                <a:avLst/>
                <a:gdLst>
                  <a:gd name="T0" fmla="*/ 21 w 39"/>
                  <a:gd name="T1" fmla="*/ 38 h 38"/>
                  <a:gd name="T2" fmla="*/ 19 w 39"/>
                  <a:gd name="T3" fmla="*/ 38 h 38"/>
                  <a:gd name="T4" fmla="*/ 6 w 39"/>
                  <a:gd name="T5" fmla="*/ 32 h 38"/>
                  <a:gd name="T6" fmla="*/ 1 w 39"/>
                  <a:gd name="T7" fmla="*/ 19 h 38"/>
                  <a:gd name="T8" fmla="*/ 6 w 39"/>
                  <a:gd name="T9" fmla="*/ 5 h 38"/>
                  <a:gd name="T10" fmla="*/ 19 w 39"/>
                  <a:gd name="T11" fmla="*/ 0 h 38"/>
                  <a:gd name="T12" fmla="*/ 33 w 39"/>
                  <a:gd name="T13" fmla="*/ 7 h 38"/>
                  <a:gd name="T14" fmla="*/ 39 w 39"/>
                  <a:gd name="T15" fmla="*/ 21 h 38"/>
                  <a:gd name="T16" fmla="*/ 33 w 39"/>
                  <a:gd name="T17" fmla="*/ 34 h 38"/>
                  <a:gd name="T18" fmla="*/ 21 w 39"/>
                  <a:gd name="T19" fmla="*/ 38 h 38"/>
                  <a:gd name="T20" fmla="*/ 18 w 39"/>
                  <a:gd name="T21" fmla="*/ 8 h 38"/>
                  <a:gd name="T22" fmla="*/ 11 w 39"/>
                  <a:gd name="T23" fmla="*/ 11 h 38"/>
                  <a:gd name="T24" fmla="*/ 9 w 39"/>
                  <a:gd name="T25" fmla="*/ 18 h 38"/>
                  <a:gd name="T26" fmla="*/ 12 w 39"/>
                  <a:gd name="T27" fmla="*/ 26 h 38"/>
                  <a:gd name="T28" fmla="*/ 20 w 39"/>
                  <a:gd name="T29" fmla="*/ 30 h 38"/>
                  <a:gd name="T30" fmla="*/ 27 w 39"/>
                  <a:gd name="T31" fmla="*/ 28 h 38"/>
                  <a:gd name="T32" fmla="*/ 30 w 39"/>
                  <a:gd name="T33" fmla="*/ 21 h 38"/>
                  <a:gd name="T34" fmla="*/ 27 w 39"/>
                  <a:gd name="T35" fmla="*/ 12 h 38"/>
                  <a:gd name="T36" fmla="*/ 19 w 39"/>
                  <a:gd name="T37" fmla="*/ 8 h 38"/>
                  <a:gd name="T38" fmla="*/ 18 w 39"/>
                  <a:gd name="T39" fmla="*/ 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" h="38">
                    <a:moveTo>
                      <a:pt x="21" y="38"/>
                    </a:moveTo>
                    <a:cubicBezTo>
                      <a:pt x="20" y="38"/>
                      <a:pt x="20" y="38"/>
                      <a:pt x="19" y="38"/>
                    </a:cubicBezTo>
                    <a:cubicBezTo>
                      <a:pt x="14" y="38"/>
                      <a:pt x="9" y="35"/>
                      <a:pt x="6" y="32"/>
                    </a:cubicBezTo>
                    <a:cubicBezTo>
                      <a:pt x="3" y="28"/>
                      <a:pt x="1" y="24"/>
                      <a:pt x="1" y="19"/>
                    </a:cubicBezTo>
                    <a:cubicBezTo>
                      <a:pt x="0" y="14"/>
                      <a:pt x="2" y="9"/>
                      <a:pt x="6" y="5"/>
                    </a:cubicBezTo>
                    <a:cubicBezTo>
                      <a:pt x="9" y="2"/>
                      <a:pt x="14" y="0"/>
                      <a:pt x="19" y="0"/>
                    </a:cubicBezTo>
                    <a:cubicBezTo>
                      <a:pt x="24" y="0"/>
                      <a:pt x="29" y="3"/>
                      <a:pt x="33" y="7"/>
                    </a:cubicBezTo>
                    <a:cubicBezTo>
                      <a:pt x="37" y="11"/>
                      <a:pt x="39" y="16"/>
                      <a:pt x="39" y="21"/>
                    </a:cubicBezTo>
                    <a:cubicBezTo>
                      <a:pt x="39" y="26"/>
                      <a:pt x="36" y="31"/>
                      <a:pt x="33" y="34"/>
                    </a:cubicBezTo>
                    <a:cubicBezTo>
                      <a:pt x="29" y="37"/>
                      <a:pt x="25" y="38"/>
                      <a:pt x="21" y="38"/>
                    </a:cubicBezTo>
                    <a:close/>
                    <a:moveTo>
                      <a:pt x="18" y="8"/>
                    </a:moveTo>
                    <a:cubicBezTo>
                      <a:pt x="15" y="8"/>
                      <a:pt x="13" y="9"/>
                      <a:pt x="11" y="11"/>
                    </a:cubicBezTo>
                    <a:cubicBezTo>
                      <a:pt x="9" y="13"/>
                      <a:pt x="9" y="15"/>
                      <a:pt x="9" y="18"/>
                    </a:cubicBezTo>
                    <a:cubicBezTo>
                      <a:pt x="9" y="21"/>
                      <a:pt x="10" y="24"/>
                      <a:pt x="12" y="26"/>
                    </a:cubicBezTo>
                    <a:cubicBezTo>
                      <a:pt x="14" y="28"/>
                      <a:pt x="17" y="30"/>
                      <a:pt x="20" y="30"/>
                    </a:cubicBezTo>
                    <a:cubicBezTo>
                      <a:pt x="22" y="30"/>
                      <a:pt x="25" y="30"/>
                      <a:pt x="27" y="28"/>
                    </a:cubicBezTo>
                    <a:cubicBezTo>
                      <a:pt x="29" y="26"/>
                      <a:pt x="30" y="24"/>
                      <a:pt x="30" y="21"/>
                    </a:cubicBezTo>
                    <a:cubicBezTo>
                      <a:pt x="31" y="18"/>
                      <a:pt x="29" y="15"/>
                      <a:pt x="27" y="12"/>
                    </a:cubicBezTo>
                    <a:cubicBezTo>
                      <a:pt x="25" y="10"/>
                      <a:pt x="22" y="8"/>
                      <a:pt x="19" y="8"/>
                    </a:cubicBezTo>
                    <a:lnTo>
                      <a:pt x="18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87" name="Freeform 635"/>
              <p:cNvSpPr>
                <a:spLocks noEditPoints="1"/>
              </p:cNvSpPr>
              <p:nvPr/>
            </p:nvSpPr>
            <p:spPr bwMode="auto">
              <a:xfrm>
                <a:off x="-3800475" y="2573338"/>
                <a:ext cx="55563" cy="52388"/>
              </a:xfrm>
              <a:custGeom>
                <a:avLst/>
                <a:gdLst>
                  <a:gd name="T0" fmla="*/ 14 w 26"/>
                  <a:gd name="T1" fmla="*/ 24 h 24"/>
                  <a:gd name="T2" fmla="*/ 5 w 26"/>
                  <a:gd name="T3" fmla="*/ 20 h 24"/>
                  <a:gd name="T4" fmla="*/ 5 w 26"/>
                  <a:gd name="T5" fmla="*/ 3 h 24"/>
                  <a:gd name="T6" fmla="*/ 13 w 26"/>
                  <a:gd name="T7" fmla="*/ 0 h 24"/>
                  <a:gd name="T8" fmla="*/ 23 w 26"/>
                  <a:gd name="T9" fmla="*/ 4 h 24"/>
                  <a:gd name="T10" fmla="*/ 26 w 26"/>
                  <a:gd name="T11" fmla="*/ 13 h 24"/>
                  <a:gd name="T12" fmla="*/ 22 w 26"/>
                  <a:gd name="T13" fmla="*/ 21 h 24"/>
                  <a:gd name="T14" fmla="*/ 14 w 26"/>
                  <a:gd name="T15" fmla="*/ 24 h 24"/>
                  <a:gd name="T16" fmla="*/ 13 w 26"/>
                  <a:gd name="T17" fmla="*/ 8 h 24"/>
                  <a:gd name="T18" fmla="*/ 11 w 26"/>
                  <a:gd name="T19" fmla="*/ 9 h 24"/>
                  <a:gd name="T20" fmla="*/ 11 w 26"/>
                  <a:gd name="T21" fmla="*/ 15 h 24"/>
                  <a:gd name="T22" fmla="*/ 17 w 26"/>
                  <a:gd name="T23" fmla="*/ 15 h 24"/>
                  <a:gd name="T24" fmla="*/ 18 w 26"/>
                  <a:gd name="T25" fmla="*/ 13 h 24"/>
                  <a:gd name="T26" fmla="*/ 17 w 26"/>
                  <a:gd name="T27" fmla="*/ 9 h 24"/>
                  <a:gd name="T28" fmla="*/ 13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1" y="24"/>
                      <a:pt x="7" y="23"/>
                      <a:pt x="5" y="20"/>
                    </a:cubicBezTo>
                    <a:cubicBezTo>
                      <a:pt x="0" y="16"/>
                      <a:pt x="0" y="8"/>
                      <a:pt x="5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7" y="0"/>
                      <a:pt x="20" y="1"/>
                      <a:pt x="23" y="4"/>
                    </a:cubicBezTo>
                    <a:cubicBezTo>
                      <a:pt x="25" y="6"/>
                      <a:pt x="26" y="10"/>
                      <a:pt x="26" y="13"/>
                    </a:cubicBezTo>
                    <a:cubicBezTo>
                      <a:pt x="26" y="16"/>
                      <a:pt x="25" y="19"/>
                      <a:pt x="22" y="21"/>
                    </a:cubicBezTo>
                    <a:cubicBezTo>
                      <a:pt x="20" y="23"/>
                      <a:pt x="17" y="24"/>
                      <a:pt x="14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1" y="9"/>
                    </a:cubicBezTo>
                    <a:cubicBezTo>
                      <a:pt x="9" y="10"/>
                      <a:pt x="9" y="13"/>
                      <a:pt x="11" y="15"/>
                    </a:cubicBezTo>
                    <a:cubicBezTo>
                      <a:pt x="12" y="16"/>
                      <a:pt x="15" y="17"/>
                      <a:pt x="17" y="15"/>
                    </a:cubicBezTo>
                    <a:cubicBezTo>
                      <a:pt x="18" y="14"/>
                      <a:pt x="18" y="13"/>
                      <a:pt x="18" y="13"/>
                    </a:cubicBezTo>
                    <a:cubicBezTo>
                      <a:pt x="18" y="11"/>
                      <a:pt x="18" y="10"/>
                      <a:pt x="17" y="9"/>
                    </a:cubicBezTo>
                    <a:cubicBezTo>
                      <a:pt x="16" y="8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88" name="Freeform 636"/>
              <p:cNvSpPr>
                <a:spLocks noEditPoints="1"/>
              </p:cNvSpPr>
              <p:nvPr/>
            </p:nvSpPr>
            <p:spPr bwMode="auto">
              <a:xfrm>
                <a:off x="-3778250" y="2600326"/>
                <a:ext cx="58738" cy="52388"/>
              </a:xfrm>
              <a:custGeom>
                <a:avLst/>
                <a:gdLst>
                  <a:gd name="T0" fmla="*/ 14 w 27"/>
                  <a:gd name="T1" fmla="*/ 25 h 25"/>
                  <a:gd name="T2" fmla="*/ 5 w 27"/>
                  <a:gd name="T3" fmla="*/ 21 h 25"/>
                  <a:gd name="T4" fmla="*/ 6 w 27"/>
                  <a:gd name="T5" fmla="*/ 3 h 25"/>
                  <a:gd name="T6" fmla="*/ 14 w 27"/>
                  <a:gd name="T7" fmla="*/ 0 h 25"/>
                  <a:gd name="T8" fmla="*/ 23 w 27"/>
                  <a:gd name="T9" fmla="*/ 5 h 25"/>
                  <a:gd name="T10" fmla="*/ 26 w 27"/>
                  <a:gd name="T11" fmla="*/ 14 h 25"/>
                  <a:gd name="T12" fmla="*/ 22 w 27"/>
                  <a:gd name="T13" fmla="*/ 22 h 25"/>
                  <a:gd name="T14" fmla="*/ 14 w 27"/>
                  <a:gd name="T15" fmla="*/ 25 h 25"/>
                  <a:gd name="T16" fmla="*/ 14 w 27"/>
                  <a:gd name="T17" fmla="*/ 8 h 25"/>
                  <a:gd name="T18" fmla="*/ 11 w 27"/>
                  <a:gd name="T19" fmla="*/ 9 h 25"/>
                  <a:gd name="T20" fmla="*/ 11 w 27"/>
                  <a:gd name="T21" fmla="*/ 15 h 25"/>
                  <a:gd name="T22" fmla="*/ 14 w 27"/>
                  <a:gd name="T23" fmla="*/ 17 h 25"/>
                  <a:gd name="T24" fmla="*/ 17 w 27"/>
                  <a:gd name="T25" fmla="*/ 16 h 25"/>
                  <a:gd name="T26" fmla="*/ 18 w 27"/>
                  <a:gd name="T27" fmla="*/ 13 h 25"/>
                  <a:gd name="T28" fmla="*/ 17 w 27"/>
                  <a:gd name="T29" fmla="*/ 10 h 25"/>
                  <a:gd name="T30" fmla="*/ 14 w 27"/>
                  <a:gd name="T3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5">
                    <a:moveTo>
                      <a:pt x="14" y="25"/>
                    </a:moveTo>
                    <a:cubicBezTo>
                      <a:pt x="11" y="25"/>
                      <a:pt x="7" y="23"/>
                      <a:pt x="5" y="21"/>
                    </a:cubicBezTo>
                    <a:cubicBezTo>
                      <a:pt x="0" y="15"/>
                      <a:pt x="1" y="8"/>
                      <a:pt x="6" y="3"/>
                    </a:cubicBezTo>
                    <a:cubicBezTo>
                      <a:pt x="8" y="1"/>
                      <a:pt x="11" y="0"/>
                      <a:pt x="14" y="0"/>
                    </a:cubicBezTo>
                    <a:cubicBezTo>
                      <a:pt x="17" y="0"/>
                      <a:pt x="21" y="2"/>
                      <a:pt x="23" y="5"/>
                    </a:cubicBezTo>
                    <a:cubicBezTo>
                      <a:pt x="25" y="7"/>
                      <a:pt x="27" y="11"/>
                      <a:pt x="26" y="14"/>
                    </a:cubicBezTo>
                    <a:cubicBezTo>
                      <a:pt x="26" y="17"/>
                      <a:pt x="25" y="20"/>
                      <a:pt x="22" y="22"/>
                    </a:cubicBezTo>
                    <a:cubicBezTo>
                      <a:pt x="20" y="24"/>
                      <a:pt x="17" y="25"/>
                      <a:pt x="14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8"/>
                      <a:pt x="11" y="9"/>
                    </a:cubicBezTo>
                    <a:cubicBezTo>
                      <a:pt x="10" y="11"/>
                      <a:pt x="9" y="13"/>
                      <a:pt x="11" y="15"/>
                    </a:cubicBezTo>
                    <a:cubicBezTo>
                      <a:pt x="12" y="16"/>
                      <a:pt x="13" y="17"/>
                      <a:pt x="14" y="17"/>
                    </a:cubicBezTo>
                    <a:cubicBezTo>
                      <a:pt x="15" y="17"/>
                      <a:pt x="16" y="16"/>
                      <a:pt x="17" y="16"/>
                    </a:cubicBezTo>
                    <a:cubicBezTo>
                      <a:pt x="18" y="15"/>
                      <a:pt x="18" y="14"/>
                      <a:pt x="18" y="13"/>
                    </a:cubicBezTo>
                    <a:cubicBezTo>
                      <a:pt x="18" y="12"/>
                      <a:pt x="18" y="11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89" name="Freeform 637"/>
              <p:cNvSpPr>
                <a:spLocks noEditPoints="1"/>
              </p:cNvSpPr>
              <p:nvPr/>
            </p:nvSpPr>
            <p:spPr bwMode="auto">
              <a:xfrm>
                <a:off x="-3797300" y="2749551"/>
                <a:ext cx="57150" cy="49213"/>
              </a:xfrm>
              <a:custGeom>
                <a:avLst/>
                <a:gdLst>
                  <a:gd name="T0" fmla="*/ 13 w 26"/>
                  <a:gd name="T1" fmla="*/ 23 h 23"/>
                  <a:gd name="T2" fmla="*/ 11 w 26"/>
                  <a:gd name="T3" fmla="*/ 23 h 23"/>
                  <a:gd name="T4" fmla="*/ 4 w 26"/>
                  <a:gd name="T5" fmla="*/ 18 h 23"/>
                  <a:gd name="T6" fmla="*/ 8 w 26"/>
                  <a:gd name="T7" fmla="*/ 2 h 23"/>
                  <a:gd name="T8" fmla="*/ 15 w 26"/>
                  <a:gd name="T9" fmla="*/ 0 h 23"/>
                  <a:gd name="T10" fmla="*/ 24 w 26"/>
                  <a:gd name="T11" fmla="*/ 5 h 23"/>
                  <a:gd name="T12" fmla="*/ 25 w 26"/>
                  <a:gd name="T13" fmla="*/ 14 h 23"/>
                  <a:gd name="T14" fmla="*/ 20 w 26"/>
                  <a:gd name="T15" fmla="*/ 21 h 23"/>
                  <a:gd name="T16" fmla="*/ 13 w 26"/>
                  <a:gd name="T17" fmla="*/ 23 h 23"/>
                  <a:gd name="T18" fmla="*/ 15 w 26"/>
                  <a:gd name="T19" fmla="*/ 8 h 23"/>
                  <a:gd name="T20" fmla="*/ 12 w 26"/>
                  <a:gd name="T21" fmla="*/ 9 h 23"/>
                  <a:gd name="T22" fmla="*/ 10 w 26"/>
                  <a:gd name="T23" fmla="*/ 14 h 23"/>
                  <a:gd name="T24" fmla="*/ 12 w 26"/>
                  <a:gd name="T25" fmla="*/ 15 h 23"/>
                  <a:gd name="T26" fmla="*/ 16 w 26"/>
                  <a:gd name="T27" fmla="*/ 14 h 23"/>
                  <a:gd name="T28" fmla="*/ 18 w 26"/>
                  <a:gd name="T29" fmla="*/ 12 h 23"/>
                  <a:gd name="T30" fmla="*/ 17 w 26"/>
                  <a:gd name="T31" fmla="*/ 10 h 23"/>
                  <a:gd name="T32" fmla="*/ 15 w 26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3" y="23"/>
                      <a:pt x="12" y="23"/>
                      <a:pt x="11" y="23"/>
                    </a:cubicBezTo>
                    <a:cubicBezTo>
                      <a:pt x="8" y="22"/>
                      <a:pt x="5" y="21"/>
                      <a:pt x="4" y="18"/>
                    </a:cubicBezTo>
                    <a:cubicBezTo>
                      <a:pt x="0" y="13"/>
                      <a:pt x="2" y="6"/>
                      <a:pt x="8" y="2"/>
                    </a:cubicBezTo>
                    <a:cubicBezTo>
                      <a:pt x="10" y="1"/>
                      <a:pt x="12" y="0"/>
                      <a:pt x="15" y="0"/>
                    </a:cubicBezTo>
                    <a:cubicBezTo>
                      <a:pt x="19" y="0"/>
                      <a:pt x="22" y="2"/>
                      <a:pt x="24" y="5"/>
                    </a:cubicBezTo>
                    <a:cubicBezTo>
                      <a:pt x="26" y="8"/>
                      <a:pt x="26" y="11"/>
                      <a:pt x="25" y="14"/>
                    </a:cubicBezTo>
                    <a:cubicBezTo>
                      <a:pt x="25" y="17"/>
                      <a:pt x="23" y="20"/>
                      <a:pt x="20" y="21"/>
                    </a:cubicBezTo>
                    <a:cubicBezTo>
                      <a:pt x="18" y="23"/>
                      <a:pt x="16" y="23"/>
                      <a:pt x="13" y="23"/>
                    </a:cubicBezTo>
                    <a:close/>
                    <a:moveTo>
                      <a:pt x="15" y="8"/>
                    </a:moveTo>
                    <a:cubicBezTo>
                      <a:pt x="14" y="8"/>
                      <a:pt x="13" y="8"/>
                      <a:pt x="12" y="9"/>
                    </a:cubicBezTo>
                    <a:cubicBezTo>
                      <a:pt x="10" y="10"/>
                      <a:pt x="10" y="12"/>
                      <a:pt x="10" y="14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3" y="15"/>
                      <a:pt x="15" y="15"/>
                      <a:pt x="16" y="14"/>
                    </a:cubicBezTo>
                    <a:cubicBezTo>
                      <a:pt x="17" y="14"/>
                      <a:pt x="17" y="13"/>
                      <a:pt x="18" y="12"/>
                    </a:cubicBezTo>
                    <a:cubicBezTo>
                      <a:pt x="18" y="11"/>
                      <a:pt x="18" y="10"/>
                      <a:pt x="17" y="10"/>
                    </a:cubicBezTo>
                    <a:cubicBezTo>
                      <a:pt x="17" y="9"/>
                      <a:pt x="16" y="8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90" name="Freeform 638"/>
              <p:cNvSpPr>
                <a:spLocks noEditPoints="1"/>
              </p:cNvSpPr>
              <p:nvPr/>
            </p:nvSpPr>
            <p:spPr bwMode="auto">
              <a:xfrm>
                <a:off x="-3779837" y="2778126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3 w 26"/>
                  <a:gd name="T3" fmla="*/ 17 h 23"/>
                  <a:gd name="T4" fmla="*/ 8 w 26"/>
                  <a:gd name="T5" fmla="*/ 1 h 23"/>
                  <a:gd name="T6" fmla="*/ 14 w 26"/>
                  <a:gd name="T7" fmla="*/ 0 h 23"/>
                  <a:gd name="T8" fmla="*/ 24 w 26"/>
                  <a:gd name="T9" fmla="*/ 5 h 23"/>
                  <a:gd name="T10" fmla="*/ 25 w 26"/>
                  <a:gd name="T11" fmla="*/ 14 h 23"/>
                  <a:gd name="T12" fmla="*/ 19 w 26"/>
                  <a:gd name="T13" fmla="*/ 21 h 23"/>
                  <a:gd name="T14" fmla="*/ 13 w 26"/>
                  <a:gd name="T15" fmla="*/ 23 h 23"/>
                  <a:gd name="T16" fmla="*/ 14 w 26"/>
                  <a:gd name="T17" fmla="*/ 8 h 23"/>
                  <a:gd name="T18" fmla="*/ 12 w 26"/>
                  <a:gd name="T19" fmla="*/ 8 h 23"/>
                  <a:gd name="T20" fmla="*/ 10 w 26"/>
                  <a:gd name="T21" fmla="*/ 13 h 23"/>
                  <a:gd name="T22" fmla="*/ 15 w 26"/>
                  <a:gd name="T23" fmla="*/ 14 h 23"/>
                  <a:gd name="T24" fmla="*/ 17 w 26"/>
                  <a:gd name="T25" fmla="*/ 11 h 23"/>
                  <a:gd name="T26" fmla="*/ 17 w 26"/>
                  <a:gd name="T27" fmla="*/ 9 h 23"/>
                  <a:gd name="T28" fmla="*/ 14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8" y="23"/>
                      <a:pt x="5" y="21"/>
                      <a:pt x="3" y="17"/>
                    </a:cubicBezTo>
                    <a:cubicBezTo>
                      <a:pt x="0" y="12"/>
                      <a:pt x="2" y="5"/>
                      <a:pt x="8" y="1"/>
                    </a:cubicBezTo>
                    <a:cubicBezTo>
                      <a:pt x="10" y="0"/>
                      <a:pt x="12" y="0"/>
                      <a:pt x="14" y="0"/>
                    </a:cubicBezTo>
                    <a:cubicBezTo>
                      <a:pt x="18" y="0"/>
                      <a:pt x="22" y="2"/>
                      <a:pt x="24" y="5"/>
                    </a:cubicBezTo>
                    <a:cubicBezTo>
                      <a:pt x="25" y="8"/>
                      <a:pt x="26" y="11"/>
                      <a:pt x="25" y="14"/>
                    </a:cubicBezTo>
                    <a:cubicBezTo>
                      <a:pt x="24" y="17"/>
                      <a:pt x="22" y="19"/>
                      <a:pt x="19" y="21"/>
                    </a:cubicBezTo>
                    <a:cubicBezTo>
                      <a:pt x="17" y="22"/>
                      <a:pt x="15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2" y="8"/>
                    </a:cubicBezTo>
                    <a:cubicBezTo>
                      <a:pt x="10" y="9"/>
                      <a:pt x="9" y="12"/>
                      <a:pt x="10" y="13"/>
                    </a:cubicBezTo>
                    <a:cubicBezTo>
                      <a:pt x="11" y="15"/>
                      <a:pt x="13" y="15"/>
                      <a:pt x="15" y="14"/>
                    </a:cubicBezTo>
                    <a:cubicBezTo>
                      <a:pt x="16" y="13"/>
                      <a:pt x="17" y="12"/>
                      <a:pt x="17" y="11"/>
                    </a:cubicBezTo>
                    <a:cubicBezTo>
                      <a:pt x="17" y="11"/>
                      <a:pt x="17" y="10"/>
                      <a:pt x="17" y="9"/>
                    </a:cubicBezTo>
                    <a:cubicBezTo>
                      <a:pt x="16" y="8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91" name="Freeform 639"/>
              <p:cNvSpPr>
                <a:spLocks noEditPoints="1"/>
              </p:cNvSpPr>
              <p:nvPr/>
            </p:nvSpPr>
            <p:spPr bwMode="auto">
              <a:xfrm>
                <a:off x="-3763962" y="2803526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3 w 26"/>
                  <a:gd name="T3" fmla="*/ 18 h 23"/>
                  <a:gd name="T4" fmla="*/ 8 w 26"/>
                  <a:gd name="T5" fmla="*/ 2 h 23"/>
                  <a:gd name="T6" fmla="*/ 14 w 26"/>
                  <a:gd name="T7" fmla="*/ 0 h 23"/>
                  <a:gd name="T8" fmla="*/ 24 w 26"/>
                  <a:gd name="T9" fmla="*/ 6 h 23"/>
                  <a:gd name="T10" fmla="*/ 25 w 26"/>
                  <a:gd name="T11" fmla="*/ 15 h 23"/>
                  <a:gd name="T12" fmla="*/ 18 w 26"/>
                  <a:gd name="T13" fmla="*/ 22 h 23"/>
                  <a:gd name="T14" fmla="*/ 13 w 26"/>
                  <a:gd name="T15" fmla="*/ 23 h 23"/>
                  <a:gd name="T16" fmla="*/ 14 w 26"/>
                  <a:gd name="T17" fmla="*/ 8 h 23"/>
                  <a:gd name="T18" fmla="*/ 12 w 26"/>
                  <a:gd name="T19" fmla="*/ 9 h 23"/>
                  <a:gd name="T20" fmla="*/ 10 w 26"/>
                  <a:gd name="T21" fmla="*/ 14 h 23"/>
                  <a:gd name="T22" fmla="*/ 13 w 26"/>
                  <a:gd name="T23" fmla="*/ 15 h 23"/>
                  <a:gd name="T24" fmla="*/ 15 w 26"/>
                  <a:gd name="T25" fmla="*/ 15 h 23"/>
                  <a:gd name="T26" fmla="*/ 17 w 26"/>
                  <a:gd name="T27" fmla="*/ 12 h 23"/>
                  <a:gd name="T28" fmla="*/ 17 w 26"/>
                  <a:gd name="T29" fmla="*/ 10 h 23"/>
                  <a:gd name="T30" fmla="*/ 14 w 26"/>
                  <a:gd name="T3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8" y="23"/>
                      <a:pt x="4" y="21"/>
                      <a:pt x="3" y="18"/>
                    </a:cubicBezTo>
                    <a:cubicBezTo>
                      <a:pt x="0" y="12"/>
                      <a:pt x="2" y="5"/>
                      <a:pt x="8" y="2"/>
                    </a:cubicBezTo>
                    <a:cubicBezTo>
                      <a:pt x="10" y="1"/>
                      <a:pt x="12" y="0"/>
                      <a:pt x="14" y="0"/>
                    </a:cubicBezTo>
                    <a:cubicBezTo>
                      <a:pt x="18" y="0"/>
                      <a:pt x="22" y="3"/>
                      <a:pt x="24" y="6"/>
                    </a:cubicBezTo>
                    <a:cubicBezTo>
                      <a:pt x="26" y="9"/>
                      <a:pt x="26" y="12"/>
                      <a:pt x="25" y="15"/>
                    </a:cubicBezTo>
                    <a:cubicBezTo>
                      <a:pt x="24" y="18"/>
                      <a:pt x="21" y="21"/>
                      <a:pt x="18" y="22"/>
                    </a:cubicBezTo>
                    <a:cubicBezTo>
                      <a:pt x="17" y="23"/>
                      <a:pt x="15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9"/>
                      <a:pt x="12" y="9"/>
                    </a:cubicBezTo>
                    <a:cubicBezTo>
                      <a:pt x="10" y="10"/>
                      <a:pt x="9" y="12"/>
                      <a:pt x="10" y="14"/>
                    </a:cubicBezTo>
                    <a:cubicBezTo>
                      <a:pt x="10" y="15"/>
                      <a:pt x="11" y="15"/>
                      <a:pt x="13" y="15"/>
                    </a:cubicBezTo>
                    <a:cubicBezTo>
                      <a:pt x="13" y="15"/>
                      <a:pt x="14" y="15"/>
                      <a:pt x="15" y="15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92" name="Freeform 640"/>
              <p:cNvSpPr>
                <a:spLocks noEditPoints="1"/>
              </p:cNvSpPr>
              <p:nvPr/>
            </p:nvSpPr>
            <p:spPr bwMode="auto">
              <a:xfrm>
                <a:off x="-3751262" y="2833688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3 w 26"/>
                  <a:gd name="T3" fmla="*/ 16 h 23"/>
                  <a:gd name="T4" fmla="*/ 9 w 26"/>
                  <a:gd name="T5" fmla="*/ 1 h 23"/>
                  <a:gd name="T6" fmla="*/ 14 w 26"/>
                  <a:gd name="T7" fmla="*/ 0 h 23"/>
                  <a:gd name="T8" fmla="*/ 25 w 26"/>
                  <a:gd name="T9" fmla="*/ 6 h 23"/>
                  <a:gd name="T10" fmla="*/ 25 w 26"/>
                  <a:gd name="T11" fmla="*/ 15 h 23"/>
                  <a:gd name="T12" fmla="*/ 18 w 26"/>
                  <a:gd name="T13" fmla="*/ 21 h 23"/>
                  <a:gd name="T14" fmla="*/ 13 w 26"/>
                  <a:gd name="T15" fmla="*/ 23 h 23"/>
                  <a:gd name="T16" fmla="*/ 14 w 26"/>
                  <a:gd name="T17" fmla="*/ 8 h 23"/>
                  <a:gd name="T18" fmla="*/ 12 w 26"/>
                  <a:gd name="T19" fmla="*/ 8 h 23"/>
                  <a:gd name="T20" fmla="*/ 10 w 26"/>
                  <a:gd name="T21" fmla="*/ 13 h 23"/>
                  <a:gd name="T22" fmla="*/ 15 w 26"/>
                  <a:gd name="T23" fmla="*/ 14 h 23"/>
                  <a:gd name="T24" fmla="*/ 17 w 26"/>
                  <a:gd name="T25" fmla="*/ 12 h 23"/>
                  <a:gd name="T26" fmla="*/ 17 w 26"/>
                  <a:gd name="T27" fmla="*/ 9 h 23"/>
                  <a:gd name="T28" fmla="*/ 14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8" y="23"/>
                      <a:pt x="4" y="20"/>
                      <a:pt x="3" y="16"/>
                    </a:cubicBezTo>
                    <a:cubicBezTo>
                      <a:pt x="0" y="11"/>
                      <a:pt x="3" y="4"/>
                      <a:pt x="9" y="1"/>
                    </a:cubicBezTo>
                    <a:cubicBezTo>
                      <a:pt x="11" y="0"/>
                      <a:pt x="12" y="0"/>
                      <a:pt x="14" y="0"/>
                    </a:cubicBezTo>
                    <a:cubicBezTo>
                      <a:pt x="19" y="0"/>
                      <a:pt x="23" y="2"/>
                      <a:pt x="25" y="6"/>
                    </a:cubicBezTo>
                    <a:cubicBezTo>
                      <a:pt x="26" y="9"/>
                      <a:pt x="26" y="12"/>
                      <a:pt x="25" y="15"/>
                    </a:cubicBezTo>
                    <a:cubicBezTo>
                      <a:pt x="24" y="18"/>
                      <a:pt x="21" y="20"/>
                      <a:pt x="18" y="21"/>
                    </a:cubicBezTo>
                    <a:cubicBezTo>
                      <a:pt x="17" y="22"/>
                      <a:pt x="15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4" y="8"/>
                      <a:pt x="13" y="8"/>
                      <a:pt x="12" y="8"/>
                    </a:cubicBezTo>
                    <a:cubicBezTo>
                      <a:pt x="10" y="9"/>
                      <a:pt x="9" y="11"/>
                      <a:pt x="10" y="13"/>
                    </a:cubicBezTo>
                    <a:cubicBezTo>
                      <a:pt x="11" y="14"/>
                      <a:pt x="13" y="15"/>
                      <a:pt x="15" y="14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8" y="11"/>
                      <a:pt x="18" y="10"/>
                      <a:pt x="17" y="9"/>
                    </a:cubicBezTo>
                    <a:cubicBezTo>
                      <a:pt x="17" y="8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93" name="Freeform 641"/>
              <p:cNvSpPr>
                <a:spLocks noEditPoints="1"/>
              </p:cNvSpPr>
              <p:nvPr/>
            </p:nvSpPr>
            <p:spPr bwMode="auto">
              <a:xfrm>
                <a:off x="-3738562" y="2862263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2 w 26"/>
                  <a:gd name="T3" fmla="*/ 16 h 23"/>
                  <a:gd name="T4" fmla="*/ 9 w 26"/>
                  <a:gd name="T5" fmla="*/ 1 h 23"/>
                  <a:gd name="T6" fmla="*/ 14 w 26"/>
                  <a:gd name="T7" fmla="*/ 0 h 23"/>
                  <a:gd name="T8" fmla="*/ 25 w 26"/>
                  <a:gd name="T9" fmla="*/ 7 h 23"/>
                  <a:gd name="T10" fmla="*/ 24 w 26"/>
                  <a:gd name="T11" fmla="*/ 16 h 23"/>
                  <a:gd name="T12" fmla="*/ 17 w 26"/>
                  <a:gd name="T13" fmla="*/ 22 h 23"/>
                  <a:gd name="T14" fmla="*/ 13 w 26"/>
                  <a:gd name="T15" fmla="*/ 23 h 23"/>
                  <a:gd name="T16" fmla="*/ 14 w 26"/>
                  <a:gd name="T17" fmla="*/ 8 h 23"/>
                  <a:gd name="T18" fmla="*/ 12 w 26"/>
                  <a:gd name="T19" fmla="*/ 8 h 23"/>
                  <a:gd name="T20" fmla="*/ 10 w 26"/>
                  <a:gd name="T21" fmla="*/ 13 h 23"/>
                  <a:gd name="T22" fmla="*/ 15 w 26"/>
                  <a:gd name="T23" fmla="*/ 14 h 23"/>
                  <a:gd name="T24" fmla="*/ 17 w 26"/>
                  <a:gd name="T25" fmla="*/ 12 h 23"/>
                  <a:gd name="T26" fmla="*/ 17 w 26"/>
                  <a:gd name="T27" fmla="*/ 10 h 23"/>
                  <a:gd name="T28" fmla="*/ 14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8" y="23"/>
                      <a:pt x="4" y="20"/>
                      <a:pt x="2" y="16"/>
                    </a:cubicBezTo>
                    <a:cubicBezTo>
                      <a:pt x="0" y="10"/>
                      <a:pt x="3" y="4"/>
                      <a:pt x="9" y="1"/>
                    </a:cubicBezTo>
                    <a:cubicBezTo>
                      <a:pt x="11" y="0"/>
                      <a:pt x="12" y="0"/>
                      <a:pt x="14" y="0"/>
                    </a:cubicBezTo>
                    <a:cubicBezTo>
                      <a:pt x="19" y="0"/>
                      <a:pt x="23" y="3"/>
                      <a:pt x="25" y="7"/>
                    </a:cubicBezTo>
                    <a:cubicBezTo>
                      <a:pt x="26" y="10"/>
                      <a:pt x="26" y="13"/>
                      <a:pt x="24" y="16"/>
                    </a:cubicBezTo>
                    <a:cubicBezTo>
                      <a:pt x="23" y="19"/>
                      <a:pt x="21" y="21"/>
                      <a:pt x="17" y="22"/>
                    </a:cubicBezTo>
                    <a:cubicBezTo>
                      <a:pt x="16" y="23"/>
                      <a:pt x="14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2" y="8"/>
                    </a:cubicBezTo>
                    <a:cubicBezTo>
                      <a:pt x="10" y="9"/>
                      <a:pt x="9" y="11"/>
                      <a:pt x="10" y="13"/>
                    </a:cubicBezTo>
                    <a:cubicBezTo>
                      <a:pt x="10" y="15"/>
                      <a:pt x="13" y="15"/>
                      <a:pt x="15" y="14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2"/>
                      <a:pt x="18" y="11"/>
                      <a:pt x="17" y="10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94" name="Freeform 642"/>
              <p:cNvSpPr>
                <a:spLocks noEditPoints="1"/>
              </p:cNvSpPr>
              <p:nvPr/>
            </p:nvSpPr>
            <p:spPr bwMode="auto">
              <a:xfrm>
                <a:off x="-3725862" y="2889251"/>
                <a:ext cx="53975" cy="52388"/>
              </a:xfrm>
              <a:custGeom>
                <a:avLst/>
                <a:gdLst>
                  <a:gd name="T0" fmla="*/ 12 w 25"/>
                  <a:gd name="T1" fmla="*/ 24 h 24"/>
                  <a:gd name="T2" fmla="*/ 1 w 25"/>
                  <a:gd name="T3" fmla="*/ 16 h 24"/>
                  <a:gd name="T4" fmla="*/ 2 w 25"/>
                  <a:gd name="T5" fmla="*/ 7 h 24"/>
                  <a:gd name="T6" fmla="*/ 9 w 25"/>
                  <a:gd name="T7" fmla="*/ 1 h 24"/>
                  <a:gd name="T8" fmla="*/ 18 w 25"/>
                  <a:gd name="T9" fmla="*/ 2 h 24"/>
                  <a:gd name="T10" fmla="*/ 24 w 25"/>
                  <a:gd name="T11" fmla="*/ 8 h 24"/>
                  <a:gd name="T12" fmla="*/ 23 w 25"/>
                  <a:gd name="T13" fmla="*/ 17 h 24"/>
                  <a:gd name="T14" fmla="*/ 16 w 25"/>
                  <a:gd name="T15" fmla="*/ 23 h 24"/>
                  <a:gd name="T16" fmla="*/ 12 w 25"/>
                  <a:gd name="T17" fmla="*/ 24 h 24"/>
                  <a:gd name="T18" fmla="*/ 13 w 25"/>
                  <a:gd name="T19" fmla="*/ 9 h 24"/>
                  <a:gd name="T20" fmla="*/ 11 w 25"/>
                  <a:gd name="T21" fmla="*/ 9 h 24"/>
                  <a:gd name="T22" fmla="*/ 9 w 25"/>
                  <a:gd name="T23" fmla="*/ 11 h 24"/>
                  <a:gd name="T24" fmla="*/ 9 w 25"/>
                  <a:gd name="T25" fmla="*/ 14 h 24"/>
                  <a:gd name="T26" fmla="*/ 14 w 25"/>
                  <a:gd name="T27" fmla="*/ 15 h 24"/>
                  <a:gd name="T28" fmla="*/ 16 w 25"/>
                  <a:gd name="T29" fmla="*/ 13 h 24"/>
                  <a:gd name="T30" fmla="*/ 16 w 25"/>
                  <a:gd name="T31" fmla="*/ 11 h 24"/>
                  <a:gd name="T32" fmla="*/ 15 w 25"/>
                  <a:gd name="T33" fmla="*/ 9 h 24"/>
                  <a:gd name="T34" fmla="*/ 13 w 25"/>
                  <a:gd name="T35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7" y="24"/>
                      <a:pt x="2" y="21"/>
                      <a:pt x="1" y="16"/>
                    </a:cubicBezTo>
                    <a:cubicBezTo>
                      <a:pt x="0" y="13"/>
                      <a:pt x="0" y="10"/>
                      <a:pt x="2" y="7"/>
                    </a:cubicBezTo>
                    <a:cubicBezTo>
                      <a:pt x="3" y="5"/>
                      <a:pt x="6" y="3"/>
                      <a:pt x="9" y="1"/>
                    </a:cubicBezTo>
                    <a:cubicBezTo>
                      <a:pt x="12" y="0"/>
                      <a:pt x="15" y="0"/>
                      <a:pt x="18" y="2"/>
                    </a:cubicBezTo>
                    <a:cubicBezTo>
                      <a:pt x="21" y="3"/>
                      <a:pt x="23" y="5"/>
                      <a:pt x="24" y="8"/>
                    </a:cubicBezTo>
                    <a:cubicBezTo>
                      <a:pt x="25" y="11"/>
                      <a:pt x="25" y="14"/>
                      <a:pt x="23" y="17"/>
                    </a:cubicBezTo>
                    <a:cubicBezTo>
                      <a:pt x="22" y="20"/>
                      <a:pt x="19" y="22"/>
                      <a:pt x="16" y="23"/>
                    </a:cubicBezTo>
                    <a:cubicBezTo>
                      <a:pt x="15" y="23"/>
                      <a:pt x="13" y="24"/>
                      <a:pt x="12" y="24"/>
                    </a:cubicBezTo>
                    <a:close/>
                    <a:moveTo>
                      <a:pt x="13" y="9"/>
                    </a:moveTo>
                    <a:cubicBezTo>
                      <a:pt x="13" y="9"/>
                      <a:pt x="12" y="9"/>
                      <a:pt x="11" y="9"/>
                    </a:cubicBezTo>
                    <a:cubicBezTo>
                      <a:pt x="10" y="9"/>
                      <a:pt x="10" y="10"/>
                      <a:pt x="9" y="11"/>
                    </a:cubicBezTo>
                    <a:cubicBezTo>
                      <a:pt x="9" y="12"/>
                      <a:pt x="8" y="13"/>
                      <a:pt x="9" y="14"/>
                    </a:cubicBezTo>
                    <a:cubicBezTo>
                      <a:pt x="9" y="15"/>
                      <a:pt x="11" y="16"/>
                      <a:pt x="14" y="15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6" y="13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95" name="Freeform 643"/>
              <p:cNvSpPr>
                <a:spLocks noEditPoints="1"/>
              </p:cNvSpPr>
              <p:nvPr/>
            </p:nvSpPr>
            <p:spPr bwMode="auto">
              <a:xfrm>
                <a:off x="-3762375" y="2740026"/>
                <a:ext cx="58738" cy="50800"/>
              </a:xfrm>
              <a:custGeom>
                <a:avLst/>
                <a:gdLst>
                  <a:gd name="T0" fmla="*/ 14 w 27"/>
                  <a:gd name="T1" fmla="*/ 24 h 24"/>
                  <a:gd name="T2" fmla="*/ 4 w 27"/>
                  <a:gd name="T3" fmla="*/ 18 h 24"/>
                  <a:gd name="T4" fmla="*/ 8 w 27"/>
                  <a:gd name="T5" fmla="*/ 2 h 24"/>
                  <a:gd name="T6" fmla="*/ 14 w 27"/>
                  <a:gd name="T7" fmla="*/ 0 h 24"/>
                  <a:gd name="T8" fmla="*/ 24 w 27"/>
                  <a:gd name="T9" fmla="*/ 6 h 24"/>
                  <a:gd name="T10" fmla="*/ 26 w 27"/>
                  <a:gd name="T11" fmla="*/ 15 h 24"/>
                  <a:gd name="T12" fmla="*/ 20 w 27"/>
                  <a:gd name="T13" fmla="*/ 22 h 24"/>
                  <a:gd name="T14" fmla="*/ 14 w 27"/>
                  <a:gd name="T15" fmla="*/ 24 h 24"/>
                  <a:gd name="T16" fmla="*/ 14 w 27"/>
                  <a:gd name="T17" fmla="*/ 8 h 24"/>
                  <a:gd name="T18" fmla="*/ 12 w 27"/>
                  <a:gd name="T19" fmla="*/ 9 h 24"/>
                  <a:gd name="T20" fmla="*/ 11 w 27"/>
                  <a:gd name="T21" fmla="*/ 14 h 24"/>
                  <a:gd name="T22" fmla="*/ 16 w 27"/>
                  <a:gd name="T23" fmla="*/ 15 h 24"/>
                  <a:gd name="T24" fmla="*/ 18 w 27"/>
                  <a:gd name="T25" fmla="*/ 13 h 24"/>
                  <a:gd name="T26" fmla="*/ 18 w 27"/>
                  <a:gd name="T27" fmla="*/ 10 h 24"/>
                  <a:gd name="T28" fmla="*/ 14 w 27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24">
                    <a:moveTo>
                      <a:pt x="14" y="24"/>
                    </a:moveTo>
                    <a:cubicBezTo>
                      <a:pt x="10" y="24"/>
                      <a:pt x="6" y="22"/>
                      <a:pt x="4" y="18"/>
                    </a:cubicBezTo>
                    <a:cubicBezTo>
                      <a:pt x="0" y="13"/>
                      <a:pt x="2" y="6"/>
                      <a:pt x="8" y="2"/>
                    </a:cubicBezTo>
                    <a:cubicBezTo>
                      <a:pt x="10" y="1"/>
                      <a:pt x="12" y="0"/>
                      <a:pt x="14" y="0"/>
                    </a:cubicBezTo>
                    <a:cubicBezTo>
                      <a:pt x="19" y="0"/>
                      <a:pt x="22" y="2"/>
                      <a:pt x="24" y="6"/>
                    </a:cubicBezTo>
                    <a:cubicBezTo>
                      <a:pt x="26" y="8"/>
                      <a:pt x="27" y="11"/>
                      <a:pt x="26" y="15"/>
                    </a:cubicBezTo>
                    <a:cubicBezTo>
                      <a:pt x="25" y="18"/>
                      <a:pt x="23" y="20"/>
                      <a:pt x="20" y="22"/>
                    </a:cubicBezTo>
                    <a:cubicBezTo>
                      <a:pt x="18" y="23"/>
                      <a:pt x="16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4" y="8"/>
                      <a:pt x="13" y="8"/>
                      <a:pt x="12" y="9"/>
                    </a:cubicBezTo>
                    <a:cubicBezTo>
                      <a:pt x="10" y="10"/>
                      <a:pt x="10" y="12"/>
                      <a:pt x="11" y="14"/>
                    </a:cubicBezTo>
                    <a:cubicBezTo>
                      <a:pt x="12" y="16"/>
                      <a:pt x="14" y="16"/>
                      <a:pt x="16" y="15"/>
                    </a:cubicBezTo>
                    <a:cubicBezTo>
                      <a:pt x="17" y="15"/>
                      <a:pt x="18" y="14"/>
                      <a:pt x="18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96" name="Freeform 644"/>
              <p:cNvSpPr>
                <a:spLocks noEditPoints="1"/>
              </p:cNvSpPr>
              <p:nvPr/>
            </p:nvSpPr>
            <p:spPr bwMode="auto">
              <a:xfrm>
                <a:off x="-3744912" y="2767013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10 w 26"/>
                  <a:gd name="T3" fmla="*/ 24 h 24"/>
                  <a:gd name="T4" fmla="*/ 3 w 26"/>
                  <a:gd name="T5" fmla="*/ 18 h 24"/>
                  <a:gd name="T6" fmla="*/ 8 w 26"/>
                  <a:gd name="T7" fmla="*/ 2 h 24"/>
                  <a:gd name="T8" fmla="*/ 14 w 26"/>
                  <a:gd name="T9" fmla="*/ 0 h 24"/>
                  <a:gd name="T10" fmla="*/ 24 w 26"/>
                  <a:gd name="T11" fmla="*/ 6 h 24"/>
                  <a:gd name="T12" fmla="*/ 25 w 26"/>
                  <a:gd name="T13" fmla="*/ 16 h 24"/>
                  <a:gd name="T14" fmla="*/ 19 w 26"/>
                  <a:gd name="T15" fmla="*/ 23 h 24"/>
                  <a:gd name="T16" fmla="*/ 13 w 26"/>
                  <a:gd name="T17" fmla="*/ 24 h 24"/>
                  <a:gd name="T18" fmla="*/ 14 w 26"/>
                  <a:gd name="T19" fmla="*/ 8 h 24"/>
                  <a:gd name="T20" fmla="*/ 12 w 26"/>
                  <a:gd name="T21" fmla="*/ 9 h 24"/>
                  <a:gd name="T22" fmla="*/ 10 w 26"/>
                  <a:gd name="T23" fmla="*/ 14 h 24"/>
                  <a:gd name="T24" fmla="*/ 12 w 26"/>
                  <a:gd name="T25" fmla="*/ 16 h 24"/>
                  <a:gd name="T26" fmla="*/ 16 w 26"/>
                  <a:gd name="T27" fmla="*/ 15 h 24"/>
                  <a:gd name="T28" fmla="*/ 18 w 26"/>
                  <a:gd name="T29" fmla="*/ 13 h 24"/>
                  <a:gd name="T30" fmla="*/ 17 w 26"/>
                  <a:gd name="T31" fmla="*/ 10 h 24"/>
                  <a:gd name="T32" fmla="*/ 14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2" y="24"/>
                      <a:pt x="11" y="24"/>
                      <a:pt x="10" y="24"/>
                    </a:cubicBezTo>
                    <a:cubicBezTo>
                      <a:pt x="7" y="23"/>
                      <a:pt x="5" y="21"/>
                      <a:pt x="3" y="18"/>
                    </a:cubicBezTo>
                    <a:cubicBezTo>
                      <a:pt x="0" y="13"/>
                      <a:pt x="2" y="5"/>
                      <a:pt x="8" y="2"/>
                    </a:cubicBezTo>
                    <a:cubicBezTo>
                      <a:pt x="10" y="1"/>
                      <a:pt x="12" y="0"/>
                      <a:pt x="14" y="0"/>
                    </a:cubicBezTo>
                    <a:cubicBezTo>
                      <a:pt x="18" y="0"/>
                      <a:pt x="22" y="3"/>
                      <a:pt x="24" y="6"/>
                    </a:cubicBezTo>
                    <a:cubicBezTo>
                      <a:pt x="26" y="9"/>
                      <a:pt x="26" y="12"/>
                      <a:pt x="25" y="16"/>
                    </a:cubicBezTo>
                    <a:cubicBezTo>
                      <a:pt x="24" y="19"/>
                      <a:pt x="22" y="21"/>
                      <a:pt x="19" y="23"/>
                    </a:cubicBezTo>
                    <a:cubicBezTo>
                      <a:pt x="18" y="24"/>
                      <a:pt x="15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9"/>
                      <a:pt x="12" y="9"/>
                    </a:cubicBezTo>
                    <a:cubicBezTo>
                      <a:pt x="10" y="10"/>
                      <a:pt x="9" y="13"/>
                      <a:pt x="10" y="14"/>
                    </a:cubicBezTo>
                    <a:cubicBezTo>
                      <a:pt x="11" y="15"/>
                      <a:pt x="12" y="16"/>
                      <a:pt x="12" y="16"/>
                    </a:cubicBezTo>
                    <a:cubicBezTo>
                      <a:pt x="13" y="16"/>
                      <a:pt x="15" y="16"/>
                      <a:pt x="16" y="15"/>
                    </a:cubicBezTo>
                    <a:cubicBezTo>
                      <a:pt x="17" y="15"/>
                      <a:pt x="17" y="14"/>
                      <a:pt x="18" y="13"/>
                    </a:cubicBezTo>
                    <a:cubicBezTo>
                      <a:pt x="18" y="12"/>
                      <a:pt x="18" y="11"/>
                      <a:pt x="17" y="10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97" name="Freeform 645"/>
              <p:cNvSpPr>
                <a:spLocks noEditPoints="1"/>
              </p:cNvSpPr>
              <p:nvPr/>
            </p:nvSpPr>
            <p:spPr bwMode="auto">
              <a:xfrm>
                <a:off x="-3730625" y="2797176"/>
                <a:ext cx="57150" cy="50800"/>
              </a:xfrm>
              <a:custGeom>
                <a:avLst/>
                <a:gdLst>
                  <a:gd name="T0" fmla="*/ 14 w 26"/>
                  <a:gd name="T1" fmla="*/ 24 h 24"/>
                  <a:gd name="T2" fmla="*/ 10 w 26"/>
                  <a:gd name="T3" fmla="*/ 23 h 24"/>
                  <a:gd name="T4" fmla="*/ 6 w 26"/>
                  <a:gd name="T5" fmla="*/ 21 h 24"/>
                  <a:gd name="T6" fmla="*/ 3 w 26"/>
                  <a:gd name="T7" fmla="*/ 17 h 24"/>
                  <a:gd name="T8" fmla="*/ 9 w 26"/>
                  <a:gd name="T9" fmla="*/ 1 h 24"/>
                  <a:gd name="T10" fmla="*/ 14 w 26"/>
                  <a:gd name="T11" fmla="*/ 0 h 24"/>
                  <a:gd name="T12" fmla="*/ 25 w 26"/>
                  <a:gd name="T13" fmla="*/ 6 h 24"/>
                  <a:gd name="T14" fmla="*/ 26 w 26"/>
                  <a:gd name="T15" fmla="*/ 11 h 24"/>
                  <a:gd name="T16" fmla="*/ 26 w 26"/>
                  <a:gd name="T17" fmla="*/ 11 h 24"/>
                  <a:gd name="T18" fmla="*/ 25 w 26"/>
                  <a:gd name="T19" fmla="*/ 16 h 24"/>
                  <a:gd name="T20" fmla="*/ 19 w 26"/>
                  <a:gd name="T21" fmla="*/ 22 h 24"/>
                  <a:gd name="T22" fmla="*/ 14 w 26"/>
                  <a:gd name="T23" fmla="*/ 24 h 24"/>
                  <a:gd name="T24" fmla="*/ 14 w 26"/>
                  <a:gd name="T25" fmla="*/ 8 h 24"/>
                  <a:gd name="T26" fmla="*/ 12 w 26"/>
                  <a:gd name="T27" fmla="*/ 9 h 24"/>
                  <a:gd name="T28" fmla="*/ 10 w 26"/>
                  <a:gd name="T29" fmla="*/ 14 h 24"/>
                  <a:gd name="T30" fmla="*/ 11 w 26"/>
                  <a:gd name="T31" fmla="*/ 15 h 24"/>
                  <a:gd name="T32" fmla="*/ 11 w 26"/>
                  <a:gd name="T33" fmla="*/ 15 h 24"/>
                  <a:gd name="T34" fmla="*/ 12 w 26"/>
                  <a:gd name="T35" fmla="*/ 15 h 24"/>
                  <a:gd name="T36" fmla="*/ 16 w 26"/>
                  <a:gd name="T37" fmla="*/ 15 h 24"/>
                  <a:gd name="T38" fmla="*/ 18 w 26"/>
                  <a:gd name="T39" fmla="*/ 13 h 24"/>
                  <a:gd name="T40" fmla="*/ 18 w 26"/>
                  <a:gd name="T41" fmla="*/ 11 h 24"/>
                  <a:gd name="T42" fmla="*/ 18 w 26"/>
                  <a:gd name="T43" fmla="*/ 10 h 24"/>
                  <a:gd name="T44" fmla="*/ 14 w 26"/>
                  <a:gd name="T45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12" y="24"/>
                      <a:pt x="11" y="23"/>
                      <a:pt x="10" y="23"/>
                    </a:cubicBezTo>
                    <a:cubicBezTo>
                      <a:pt x="8" y="23"/>
                      <a:pt x="7" y="22"/>
                      <a:pt x="6" y="21"/>
                    </a:cubicBezTo>
                    <a:cubicBezTo>
                      <a:pt x="5" y="20"/>
                      <a:pt x="4" y="19"/>
                      <a:pt x="3" y="17"/>
                    </a:cubicBezTo>
                    <a:cubicBezTo>
                      <a:pt x="0" y="12"/>
                      <a:pt x="3" y="5"/>
                      <a:pt x="9" y="1"/>
                    </a:cubicBezTo>
                    <a:cubicBezTo>
                      <a:pt x="10" y="0"/>
                      <a:pt x="12" y="0"/>
                      <a:pt x="14" y="0"/>
                    </a:cubicBezTo>
                    <a:cubicBezTo>
                      <a:pt x="19" y="0"/>
                      <a:pt x="23" y="2"/>
                      <a:pt x="25" y="6"/>
                    </a:cubicBezTo>
                    <a:cubicBezTo>
                      <a:pt x="26" y="8"/>
                      <a:pt x="26" y="9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3"/>
                      <a:pt x="26" y="14"/>
                      <a:pt x="25" y="16"/>
                    </a:cubicBezTo>
                    <a:cubicBezTo>
                      <a:pt x="24" y="19"/>
                      <a:pt x="22" y="21"/>
                      <a:pt x="19" y="22"/>
                    </a:cubicBezTo>
                    <a:cubicBezTo>
                      <a:pt x="17" y="23"/>
                      <a:pt x="15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4" y="8"/>
                      <a:pt x="13" y="8"/>
                      <a:pt x="12" y="9"/>
                    </a:cubicBezTo>
                    <a:cubicBezTo>
                      <a:pt x="10" y="10"/>
                      <a:pt x="9" y="12"/>
                      <a:pt x="10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6"/>
                      <a:pt x="14" y="16"/>
                      <a:pt x="16" y="15"/>
                    </a:cubicBezTo>
                    <a:cubicBezTo>
                      <a:pt x="17" y="15"/>
                      <a:pt x="17" y="14"/>
                      <a:pt x="18" y="13"/>
                    </a:cubicBezTo>
                    <a:cubicBezTo>
                      <a:pt x="18" y="12"/>
                      <a:pt x="18" y="12"/>
                      <a:pt x="18" y="11"/>
                    </a:cubicBezTo>
                    <a:cubicBezTo>
                      <a:pt x="18" y="11"/>
                      <a:pt x="18" y="11"/>
                      <a:pt x="18" y="10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98" name="Freeform 646"/>
              <p:cNvSpPr>
                <a:spLocks noEditPoints="1"/>
              </p:cNvSpPr>
              <p:nvPr/>
            </p:nvSpPr>
            <p:spPr bwMode="auto">
              <a:xfrm>
                <a:off x="-3714750" y="2827338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2 w 26"/>
                  <a:gd name="T3" fmla="*/ 17 h 23"/>
                  <a:gd name="T4" fmla="*/ 8 w 26"/>
                  <a:gd name="T5" fmla="*/ 1 h 23"/>
                  <a:gd name="T6" fmla="*/ 14 w 26"/>
                  <a:gd name="T7" fmla="*/ 0 h 23"/>
                  <a:gd name="T8" fmla="*/ 24 w 26"/>
                  <a:gd name="T9" fmla="*/ 7 h 23"/>
                  <a:gd name="T10" fmla="*/ 25 w 26"/>
                  <a:gd name="T11" fmla="*/ 16 h 23"/>
                  <a:gd name="T12" fmla="*/ 18 w 26"/>
                  <a:gd name="T13" fmla="*/ 23 h 23"/>
                  <a:gd name="T14" fmla="*/ 13 w 26"/>
                  <a:gd name="T15" fmla="*/ 23 h 23"/>
                  <a:gd name="T16" fmla="*/ 14 w 26"/>
                  <a:gd name="T17" fmla="*/ 8 h 23"/>
                  <a:gd name="T18" fmla="*/ 12 w 26"/>
                  <a:gd name="T19" fmla="*/ 8 h 23"/>
                  <a:gd name="T20" fmla="*/ 10 w 26"/>
                  <a:gd name="T21" fmla="*/ 13 h 23"/>
                  <a:gd name="T22" fmla="*/ 15 w 26"/>
                  <a:gd name="T23" fmla="*/ 15 h 23"/>
                  <a:gd name="T24" fmla="*/ 17 w 26"/>
                  <a:gd name="T25" fmla="*/ 13 h 23"/>
                  <a:gd name="T26" fmla="*/ 17 w 26"/>
                  <a:gd name="T27" fmla="*/ 10 h 23"/>
                  <a:gd name="T28" fmla="*/ 14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9" y="23"/>
                      <a:pt x="4" y="21"/>
                      <a:pt x="2" y="17"/>
                    </a:cubicBezTo>
                    <a:cubicBezTo>
                      <a:pt x="0" y="11"/>
                      <a:pt x="2" y="4"/>
                      <a:pt x="8" y="1"/>
                    </a:cubicBezTo>
                    <a:cubicBezTo>
                      <a:pt x="10" y="0"/>
                      <a:pt x="12" y="0"/>
                      <a:pt x="14" y="0"/>
                    </a:cubicBezTo>
                    <a:cubicBezTo>
                      <a:pt x="18" y="0"/>
                      <a:pt x="23" y="3"/>
                      <a:pt x="24" y="7"/>
                    </a:cubicBezTo>
                    <a:cubicBezTo>
                      <a:pt x="26" y="10"/>
                      <a:pt x="26" y="13"/>
                      <a:pt x="25" y="16"/>
                    </a:cubicBezTo>
                    <a:cubicBezTo>
                      <a:pt x="24" y="19"/>
                      <a:pt x="21" y="21"/>
                      <a:pt x="18" y="23"/>
                    </a:cubicBezTo>
                    <a:cubicBezTo>
                      <a:pt x="16" y="23"/>
                      <a:pt x="15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8"/>
                      <a:pt x="12" y="8"/>
                    </a:cubicBezTo>
                    <a:cubicBezTo>
                      <a:pt x="10" y="9"/>
                      <a:pt x="9" y="12"/>
                      <a:pt x="10" y="13"/>
                    </a:cubicBezTo>
                    <a:cubicBezTo>
                      <a:pt x="10" y="15"/>
                      <a:pt x="13" y="16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2"/>
                      <a:pt x="18" y="11"/>
                      <a:pt x="17" y="10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499" name="Freeform 647"/>
              <p:cNvSpPr>
                <a:spLocks noEditPoints="1"/>
              </p:cNvSpPr>
              <p:nvPr/>
            </p:nvSpPr>
            <p:spPr bwMode="auto">
              <a:xfrm>
                <a:off x="-3702050" y="2857501"/>
                <a:ext cx="55563" cy="50800"/>
              </a:xfrm>
              <a:custGeom>
                <a:avLst/>
                <a:gdLst>
                  <a:gd name="T0" fmla="*/ 13 w 26"/>
                  <a:gd name="T1" fmla="*/ 24 h 24"/>
                  <a:gd name="T2" fmla="*/ 8 w 26"/>
                  <a:gd name="T3" fmla="*/ 23 h 24"/>
                  <a:gd name="T4" fmla="*/ 2 w 26"/>
                  <a:gd name="T5" fmla="*/ 16 h 24"/>
                  <a:gd name="T6" fmla="*/ 9 w 26"/>
                  <a:gd name="T7" fmla="*/ 1 h 24"/>
                  <a:gd name="T8" fmla="*/ 14 w 26"/>
                  <a:gd name="T9" fmla="*/ 0 h 24"/>
                  <a:gd name="T10" fmla="*/ 24 w 26"/>
                  <a:gd name="T11" fmla="*/ 8 h 24"/>
                  <a:gd name="T12" fmla="*/ 24 w 26"/>
                  <a:gd name="T13" fmla="*/ 17 h 24"/>
                  <a:gd name="T14" fmla="*/ 17 w 26"/>
                  <a:gd name="T15" fmla="*/ 23 h 24"/>
                  <a:gd name="T16" fmla="*/ 13 w 26"/>
                  <a:gd name="T17" fmla="*/ 24 h 24"/>
                  <a:gd name="T18" fmla="*/ 14 w 26"/>
                  <a:gd name="T19" fmla="*/ 8 h 24"/>
                  <a:gd name="T20" fmla="*/ 12 w 26"/>
                  <a:gd name="T21" fmla="*/ 9 h 24"/>
                  <a:gd name="T22" fmla="*/ 9 w 26"/>
                  <a:gd name="T23" fmla="*/ 13 h 24"/>
                  <a:gd name="T24" fmla="*/ 11 w 26"/>
                  <a:gd name="T25" fmla="*/ 15 h 24"/>
                  <a:gd name="T26" fmla="*/ 14 w 26"/>
                  <a:gd name="T27" fmla="*/ 15 h 24"/>
                  <a:gd name="T28" fmla="*/ 17 w 26"/>
                  <a:gd name="T29" fmla="*/ 13 h 24"/>
                  <a:gd name="T30" fmla="*/ 17 w 26"/>
                  <a:gd name="T31" fmla="*/ 10 h 24"/>
                  <a:gd name="T32" fmla="*/ 14 w 26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1" y="24"/>
                      <a:pt x="10" y="23"/>
                      <a:pt x="8" y="23"/>
                    </a:cubicBezTo>
                    <a:cubicBezTo>
                      <a:pt x="5" y="21"/>
                      <a:pt x="3" y="19"/>
                      <a:pt x="2" y="16"/>
                    </a:cubicBezTo>
                    <a:cubicBezTo>
                      <a:pt x="0" y="10"/>
                      <a:pt x="3" y="4"/>
                      <a:pt x="9" y="1"/>
                    </a:cubicBezTo>
                    <a:cubicBezTo>
                      <a:pt x="10" y="0"/>
                      <a:pt x="12" y="0"/>
                      <a:pt x="14" y="0"/>
                    </a:cubicBezTo>
                    <a:cubicBezTo>
                      <a:pt x="18" y="0"/>
                      <a:pt x="23" y="3"/>
                      <a:pt x="24" y="8"/>
                    </a:cubicBezTo>
                    <a:cubicBezTo>
                      <a:pt x="26" y="11"/>
                      <a:pt x="26" y="14"/>
                      <a:pt x="24" y="17"/>
                    </a:cubicBezTo>
                    <a:cubicBezTo>
                      <a:pt x="23" y="20"/>
                      <a:pt x="20" y="22"/>
                      <a:pt x="17" y="23"/>
                    </a:cubicBezTo>
                    <a:cubicBezTo>
                      <a:pt x="16" y="23"/>
                      <a:pt x="14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2" y="8"/>
                      <a:pt x="12" y="9"/>
                    </a:cubicBezTo>
                    <a:cubicBezTo>
                      <a:pt x="10" y="9"/>
                      <a:pt x="9" y="12"/>
                      <a:pt x="9" y="13"/>
                    </a:cubicBezTo>
                    <a:cubicBezTo>
                      <a:pt x="10" y="14"/>
                      <a:pt x="11" y="15"/>
                      <a:pt x="11" y="15"/>
                    </a:cubicBezTo>
                    <a:cubicBezTo>
                      <a:pt x="12" y="16"/>
                      <a:pt x="13" y="16"/>
                      <a:pt x="14" y="15"/>
                    </a:cubicBezTo>
                    <a:cubicBezTo>
                      <a:pt x="16" y="15"/>
                      <a:pt x="16" y="14"/>
                      <a:pt x="17" y="13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6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00" name="Freeform 648"/>
              <p:cNvSpPr>
                <a:spLocks noEditPoints="1"/>
              </p:cNvSpPr>
              <p:nvPr/>
            </p:nvSpPr>
            <p:spPr bwMode="auto">
              <a:xfrm>
                <a:off x="-3719512" y="2735263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2 w 25"/>
                  <a:gd name="T3" fmla="*/ 19 h 24"/>
                  <a:gd name="T4" fmla="*/ 0 w 25"/>
                  <a:gd name="T5" fmla="*/ 9 h 24"/>
                  <a:gd name="T6" fmla="*/ 6 w 25"/>
                  <a:gd name="T7" fmla="*/ 2 h 24"/>
                  <a:gd name="T8" fmla="*/ 15 w 25"/>
                  <a:gd name="T9" fmla="*/ 1 h 24"/>
                  <a:gd name="T10" fmla="*/ 23 w 25"/>
                  <a:gd name="T11" fmla="*/ 6 h 24"/>
                  <a:gd name="T12" fmla="*/ 24 w 25"/>
                  <a:gd name="T13" fmla="*/ 16 h 24"/>
                  <a:gd name="T14" fmla="*/ 18 w 25"/>
                  <a:gd name="T15" fmla="*/ 23 h 24"/>
                  <a:gd name="T16" fmla="*/ 12 w 25"/>
                  <a:gd name="T17" fmla="*/ 24 h 24"/>
                  <a:gd name="T18" fmla="*/ 12 w 25"/>
                  <a:gd name="T19" fmla="*/ 8 h 24"/>
                  <a:gd name="T20" fmla="*/ 10 w 25"/>
                  <a:gd name="T21" fmla="*/ 9 h 24"/>
                  <a:gd name="T22" fmla="*/ 8 w 25"/>
                  <a:gd name="T23" fmla="*/ 12 h 24"/>
                  <a:gd name="T24" fmla="*/ 9 w 25"/>
                  <a:gd name="T25" fmla="*/ 14 h 24"/>
                  <a:gd name="T26" fmla="*/ 12 w 25"/>
                  <a:gd name="T27" fmla="*/ 16 h 24"/>
                  <a:gd name="T28" fmla="*/ 14 w 25"/>
                  <a:gd name="T29" fmla="*/ 16 h 24"/>
                  <a:gd name="T30" fmla="*/ 16 w 25"/>
                  <a:gd name="T31" fmla="*/ 14 h 24"/>
                  <a:gd name="T32" fmla="*/ 16 w 25"/>
                  <a:gd name="T33" fmla="*/ 10 h 24"/>
                  <a:gd name="T34" fmla="*/ 13 w 25"/>
                  <a:gd name="T35" fmla="*/ 8 h 24"/>
                  <a:gd name="T36" fmla="*/ 12 w 25"/>
                  <a:gd name="T3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8" y="24"/>
                      <a:pt x="4" y="22"/>
                      <a:pt x="2" y="19"/>
                    </a:cubicBezTo>
                    <a:cubicBezTo>
                      <a:pt x="0" y="16"/>
                      <a:pt x="0" y="13"/>
                      <a:pt x="0" y="9"/>
                    </a:cubicBezTo>
                    <a:cubicBezTo>
                      <a:pt x="1" y="6"/>
                      <a:pt x="3" y="4"/>
                      <a:pt x="6" y="2"/>
                    </a:cubicBezTo>
                    <a:cubicBezTo>
                      <a:pt x="9" y="0"/>
                      <a:pt x="12" y="0"/>
                      <a:pt x="15" y="1"/>
                    </a:cubicBezTo>
                    <a:cubicBezTo>
                      <a:pt x="18" y="1"/>
                      <a:pt x="21" y="3"/>
                      <a:pt x="23" y="6"/>
                    </a:cubicBezTo>
                    <a:cubicBezTo>
                      <a:pt x="24" y="9"/>
                      <a:pt x="25" y="13"/>
                      <a:pt x="24" y="16"/>
                    </a:cubicBezTo>
                    <a:cubicBezTo>
                      <a:pt x="23" y="19"/>
                      <a:pt x="21" y="21"/>
                      <a:pt x="18" y="23"/>
                    </a:cubicBezTo>
                    <a:cubicBezTo>
                      <a:pt x="16" y="24"/>
                      <a:pt x="14" y="24"/>
                      <a:pt x="12" y="24"/>
                    </a:cubicBezTo>
                    <a:close/>
                    <a:moveTo>
                      <a:pt x="12" y="8"/>
                    </a:moveTo>
                    <a:cubicBezTo>
                      <a:pt x="11" y="8"/>
                      <a:pt x="11" y="9"/>
                      <a:pt x="10" y="9"/>
                    </a:cubicBezTo>
                    <a:cubicBezTo>
                      <a:pt x="9" y="10"/>
                      <a:pt x="8" y="10"/>
                      <a:pt x="8" y="12"/>
                    </a:cubicBezTo>
                    <a:cubicBezTo>
                      <a:pt x="8" y="13"/>
                      <a:pt x="8" y="14"/>
                      <a:pt x="9" y="14"/>
                    </a:cubicBezTo>
                    <a:cubicBezTo>
                      <a:pt x="9" y="16"/>
                      <a:pt x="11" y="16"/>
                      <a:pt x="12" y="16"/>
                    </a:cubicBezTo>
                    <a:cubicBezTo>
                      <a:pt x="13" y="16"/>
                      <a:pt x="13" y="16"/>
                      <a:pt x="14" y="16"/>
                    </a:cubicBezTo>
                    <a:cubicBezTo>
                      <a:pt x="15" y="15"/>
                      <a:pt x="16" y="15"/>
                      <a:pt x="16" y="14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5" y="9"/>
                      <a:pt x="14" y="9"/>
                      <a:pt x="13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01" name="Freeform 649"/>
              <p:cNvSpPr>
                <a:spLocks noEditPoints="1"/>
              </p:cNvSpPr>
              <p:nvPr/>
            </p:nvSpPr>
            <p:spPr bwMode="auto">
              <a:xfrm>
                <a:off x="-3703637" y="2765426"/>
                <a:ext cx="52388" cy="53975"/>
              </a:xfrm>
              <a:custGeom>
                <a:avLst/>
                <a:gdLst>
                  <a:gd name="T0" fmla="*/ 13 w 25"/>
                  <a:gd name="T1" fmla="*/ 25 h 25"/>
                  <a:gd name="T2" fmla="*/ 2 w 25"/>
                  <a:gd name="T3" fmla="*/ 18 h 25"/>
                  <a:gd name="T4" fmla="*/ 1 w 25"/>
                  <a:gd name="T5" fmla="*/ 9 h 25"/>
                  <a:gd name="T6" fmla="*/ 7 w 25"/>
                  <a:gd name="T7" fmla="*/ 2 h 25"/>
                  <a:gd name="T8" fmla="*/ 16 w 25"/>
                  <a:gd name="T9" fmla="*/ 1 h 25"/>
                  <a:gd name="T10" fmla="*/ 24 w 25"/>
                  <a:gd name="T11" fmla="*/ 7 h 25"/>
                  <a:gd name="T12" fmla="*/ 24 w 25"/>
                  <a:gd name="T13" fmla="*/ 16 h 25"/>
                  <a:gd name="T14" fmla="*/ 18 w 25"/>
                  <a:gd name="T15" fmla="*/ 23 h 25"/>
                  <a:gd name="T16" fmla="*/ 13 w 25"/>
                  <a:gd name="T17" fmla="*/ 25 h 25"/>
                  <a:gd name="T18" fmla="*/ 13 w 25"/>
                  <a:gd name="T19" fmla="*/ 8 h 25"/>
                  <a:gd name="T20" fmla="*/ 11 w 25"/>
                  <a:gd name="T21" fmla="*/ 9 h 25"/>
                  <a:gd name="T22" fmla="*/ 9 w 25"/>
                  <a:gd name="T23" fmla="*/ 11 h 25"/>
                  <a:gd name="T24" fmla="*/ 9 w 25"/>
                  <a:gd name="T25" fmla="*/ 14 h 25"/>
                  <a:gd name="T26" fmla="*/ 13 w 25"/>
                  <a:gd name="T27" fmla="*/ 16 h 25"/>
                  <a:gd name="T28" fmla="*/ 15 w 25"/>
                  <a:gd name="T29" fmla="*/ 16 h 25"/>
                  <a:gd name="T30" fmla="*/ 17 w 25"/>
                  <a:gd name="T31" fmla="*/ 14 h 25"/>
                  <a:gd name="T32" fmla="*/ 16 w 25"/>
                  <a:gd name="T33" fmla="*/ 11 h 25"/>
                  <a:gd name="T34" fmla="*/ 14 w 25"/>
                  <a:gd name="T35" fmla="*/ 9 h 25"/>
                  <a:gd name="T36" fmla="*/ 13 w 25"/>
                  <a:gd name="T3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8" y="25"/>
                      <a:pt x="4" y="22"/>
                      <a:pt x="2" y="18"/>
                    </a:cubicBezTo>
                    <a:cubicBezTo>
                      <a:pt x="1" y="15"/>
                      <a:pt x="0" y="12"/>
                      <a:pt x="1" y="9"/>
                    </a:cubicBezTo>
                    <a:cubicBezTo>
                      <a:pt x="2" y="6"/>
                      <a:pt x="4" y="3"/>
                      <a:pt x="7" y="2"/>
                    </a:cubicBezTo>
                    <a:cubicBezTo>
                      <a:pt x="10" y="0"/>
                      <a:pt x="13" y="0"/>
                      <a:pt x="16" y="1"/>
                    </a:cubicBezTo>
                    <a:cubicBezTo>
                      <a:pt x="20" y="2"/>
                      <a:pt x="22" y="4"/>
                      <a:pt x="24" y="7"/>
                    </a:cubicBezTo>
                    <a:cubicBezTo>
                      <a:pt x="25" y="10"/>
                      <a:pt x="25" y="13"/>
                      <a:pt x="24" y="16"/>
                    </a:cubicBezTo>
                    <a:cubicBezTo>
                      <a:pt x="23" y="19"/>
                      <a:pt x="21" y="22"/>
                      <a:pt x="18" y="23"/>
                    </a:cubicBezTo>
                    <a:cubicBezTo>
                      <a:pt x="17" y="24"/>
                      <a:pt x="15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9"/>
                      <a:pt x="11" y="9"/>
                    </a:cubicBezTo>
                    <a:cubicBezTo>
                      <a:pt x="10" y="9"/>
                      <a:pt x="9" y="10"/>
                      <a:pt x="9" y="11"/>
                    </a:cubicBezTo>
                    <a:cubicBezTo>
                      <a:pt x="9" y="12"/>
                      <a:pt x="9" y="14"/>
                      <a:pt x="9" y="14"/>
                    </a:cubicBezTo>
                    <a:cubicBezTo>
                      <a:pt x="10" y="16"/>
                      <a:pt x="11" y="16"/>
                      <a:pt x="13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6" y="16"/>
                      <a:pt x="16" y="15"/>
                      <a:pt x="17" y="14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4" y="8"/>
                      <a:pt x="13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02" name="Freeform 650"/>
              <p:cNvSpPr>
                <a:spLocks noEditPoints="1"/>
              </p:cNvSpPr>
              <p:nvPr/>
            </p:nvSpPr>
            <p:spPr bwMode="auto">
              <a:xfrm>
                <a:off x="-3689350" y="2795588"/>
                <a:ext cx="53975" cy="52388"/>
              </a:xfrm>
              <a:custGeom>
                <a:avLst/>
                <a:gdLst>
                  <a:gd name="T0" fmla="*/ 13 w 25"/>
                  <a:gd name="T1" fmla="*/ 25 h 25"/>
                  <a:gd name="T2" fmla="*/ 2 w 25"/>
                  <a:gd name="T3" fmla="*/ 18 h 25"/>
                  <a:gd name="T4" fmla="*/ 2 w 25"/>
                  <a:gd name="T5" fmla="*/ 9 h 25"/>
                  <a:gd name="T6" fmla="*/ 8 w 25"/>
                  <a:gd name="T7" fmla="*/ 2 h 25"/>
                  <a:gd name="T8" fmla="*/ 17 w 25"/>
                  <a:gd name="T9" fmla="*/ 1 h 25"/>
                  <a:gd name="T10" fmla="*/ 24 w 25"/>
                  <a:gd name="T11" fmla="*/ 8 h 25"/>
                  <a:gd name="T12" fmla="*/ 24 w 25"/>
                  <a:gd name="T13" fmla="*/ 17 h 25"/>
                  <a:gd name="T14" fmla="*/ 18 w 25"/>
                  <a:gd name="T15" fmla="*/ 24 h 25"/>
                  <a:gd name="T16" fmla="*/ 13 w 25"/>
                  <a:gd name="T17" fmla="*/ 25 h 25"/>
                  <a:gd name="T18" fmla="*/ 13 w 25"/>
                  <a:gd name="T19" fmla="*/ 9 h 25"/>
                  <a:gd name="T20" fmla="*/ 11 w 25"/>
                  <a:gd name="T21" fmla="*/ 9 h 25"/>
                  <a:gd name="T22" fmla="*/ 9 w 25"/>
                  <a:gd name="T23" fmla="*/ 12 h 25"/>
                  <a:gd name="T24" fmla="*/ 9 w 25"/>
                  <a:gd name="T25" fmla="*/ 15 h 25"/>
                  <a:gd name="T26" fmla="*/ 15 w 25"/>
                  <a:gd name="T27" fmla="*/ 17 h 25"/>
                  <a:gd name="T28" fmla="*/ 17 w 25"/>
                  <a:gd name="T29" fmla="*/ 14 h 25"/>
                  <a:gd name="T30" fmla="*/ 17 w 25"/>
                  <a:gd name="T31" fmla="*/ 11 h 25"/>
                  <a:gd name="T32" fmla="*/ 14 w 25"/>
                  <a:gd name="T33" fmla="*/ 9 h 25"/>
                  <a:gd name="T34" fmla="*/ 13 w 25"/>
                  <a:gd name="T35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8" y="25"/>
                      <a:pt x="4" y="22"/>
                      <a:pt x="2" y="18"/>
                    </a:cubicBezTo>
                    <a:cubicBezTo>
                      <a:pt x="1" y="15"/>
                      <a:pt x="0" y="12"/>
                      <a:pt x="2" y="9"/>
                    </a:cubicBezTo>
                    <a:cubicBezTo>
                      <a:pt x="3" y="6"/>
                      <a:pt x="5" y="3"/>
                      <a:pt x="8" y="2"/>
                    </a:cubicBezTo>
                    <a:cubicBezTo>
                      <a:pt x="11" y="1"/>
                      <a:pt x="14" y="0"/>
                      <a:pt x="17" y="1"/>
                    </a:cubicBezTo>
                    <a:cubicBezTo>
                      <a:pt x="20" y="2"/>
                      <a:pt x="22" y="5"/>
                      <a:pt x="24" y="8"/>
                    </a:cubicBezTo>
                    <a:cubicBezTo>
                      <a:pt x="25" y="11"/>
                      <a:pt x="25" y="14"/>
                      <a:pt x="24" y="17"/>
                    </a:cubicBezTo>
                    <a:cubicBezTo>
                      <a:pt x="23" y="20"/>
                      <a:pt x="21" y="23"/>
                      <a:pt x="18" y="24"/>
                    </a:cubicBezTo>
                    <a:cubicBezTo>
                      <a:pt x="16" y="25"/>
                      <a:pt x="15" y="25"/>
                      <a:pt x="13" y="25"/>
                    </a:cubicBezTo>
                    <a:close/>
                    <a:moveTo>
                      <a:pt x="13" y="9"/>
                    </a:moveTo>
                    <a:cubicBezTo>
                      <a:pt x="12" y="9"/>
                      <a:pt x="12" y="9"/>
                      <a:pt x="11" y="9"/>
                    </a:cubicBezTo>
                    <a:cubicBezTo>
                      <a:pt x="10" y="10"/>
                      <a:pt x="10" y="11"/>
                      <a:pt x="9" y="12"/>
                    </a:cubicBezTo>
                    <a:cubicBezTo>
                      <a:pt x="9" y="13"/>
                      <a:pt x="9" y="14"/>
                      <a:pt x="9" y="15"/>
                    </a:cubicBezTo>
                    <a:cubicBezTo>
                      <a:pt x="10" y="17"/>
                      <a:pt x="13" y="17"/>
                      <a:pt x="15" y="17"/>
                    </a:cubicBezTo>
                    <a:cubicBezTo>
                      <a:pt x="16" y="16"/>
                      <a:pt x="16" y="15"/>
                      <a:pt x="17" y="14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6" y="10"/>
                      <a:pt x="16" y="9"/>
                      <a:pt x="14" y="9"/>
                    </a:cubicBezTo>
                    <a:cubicBezTo>
                      <a:pt x="14" y="9"/>
                      <a:pt x="13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03" name="Freeform 651"/>
              <p:cNvSpPr>
                <a:spLocks noEditPoints="1"/>
              </p:cNvSpPr>
              <p:nvPr/>
            </p:nvSpPr>
            <p:spPr bwMode="auto">
              <a:xfrm>
                <a:off x="-3676650" y="2828926"/>
                <a:ext cx="55563" cy="52388"/>
              </a:xfrm>
              <a:custGeom>
                <a:avLst/>
                <a:gdLst>
                  <a:gd name="T0" fmla="*/ 13 w 26"/>
                  <a:gd name="T1" fmla="*/ 24 h 24"/>
                  <a:gd name="T2" fmla="*/ 2 w 26"/>
                  <a:gd name="T3" fmla="*/ 16 h 24"/>
                  <a:gd name="T4" fmla="*/ 9 w 26"/>
                  <a:gd name="T5" fmla="*/ 1 h 24"/>
                  <a:gd name="T6" fmla="*/ 13 w 26"/>
                  <a:gd name="T7" fmla="*/ 0 h 24"/>
                  <a:gd name="T8" fmla="*/ 25 w 26"/>
                  <a:gd name="T9" fmla="*/ 7 h 24"/>
                  <a:gd name="T10" fmla="*/ 24 w 26"/>
                  <a:gd name="T11" fmla="*/ 17 h 24"/>
                  <a:gd name="T12" fmla="*/ 18 w 26"/>
                  <a:gd name="T13" fmla="*/ 23 h 24"/>
                  <a:gd name="T14" fmla="*/ 13 w 26"/>
                  <a:gd name="T15" fmla="*/ 24 h 24"/>
                  <a:gd name="T16" fmla="*/ 13 w 26"/>
                  <a:gd name="T17" fmla="*/ 8 h 24"/>
                  <a:gd name="T18" fmla="*/ 12 w 26"/>
                  <a:gd name="T19" fmla="*/ 8 h 24"/>
                  <a:gd name="T20" fmla="*/ 10 w 26"/>
                  <a:gd name="T21" fmla="*/ 13 h 24"/>
                  <a:gd name="T22" fmla="*/ 15 w 26"/>
                  <a:gd name="T23" fmla="*/ 15 h 24"/>
                  <a:gd name="T24" fmla="*/ 17 w 26"/>
                  <a:gd name="T25" fmla="*/ 13 h 24"/>
                  <a:gd name="T26" fmla="*/ 17 w 26"/>
                  <a:gd name="T27" fmla="*/ 10 h 24"/>
                  <a:gd name="T28" fmla="*/ 13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8" y="24"/>
                      <a:pt x="4" y="21"/>
                      <a:pt x="2" y="16"/>
                    </a:cubicBezTo>
                    <a:cubicBezTo>
                      <a:pt x="0" y="10"/>
                      <a:pt x="3" y="3"/>
                      <a:pt x="9" y="1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8" y="0"/>
                      <a:pt x="23" y="3"/>
                      <a:pt x="25" y="7"/>
                    </a:cubicBezTo>
                    <a:cubicBezTo>
                      <a:pt x="26" y="10"/>
                      <a:pt x="26" y="14"/>
                      <a:pt x="24" y="17"/>
                    </a:cubicBezTo>
                    <a:cubicBezTo>
                      <a:pt x="23" y="19"/>
                      <a:pt x="21" y="22"/>
                      <a:pt x="18" y="23"/>
                    </a:cubicBezTo>
                    <a:cubicBezTo>
                      <a:pt x="16" y="23"/>
                      <a:pt x="15" y="24"/>
                      <a:pt x="13" y="24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2" y="8"/>
                      <a:pt x="12" y="8"/>
                    </a:cubicBezTo>
                    <a:cubicBezTo>
                      <a:pt x="10" y="9"/>
                      <a:pt x="9" y="11"/>
                      <a:pt x="10" y="13"/>
                    </a:cubicBezTo>
                    <a:cubicBezTo>
                      <a:pt x="10" y="15"/>
                      <a:pt x="13" y="16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7" y="12"/>
                      <a:pt x="18" y="11"/>
                      <a:pt x="17" y="10"/>
                    </a:cubicBezTo>
                    <a:cubicBezTo>
                      <a:pt x="16" y="8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04" name="Freeform 652"/>
              <p:cNvSpPr>
                <a:spLocks noEditPoints="1"/>
              </p:cNvSpPr>
              <p:nvPr/>
            </p:nvSpPr>
            <p:spPr bwMode="auto">
              <a:xfrm>
                <a:off x="-3684587" y="2732088"/>
                <a:ext cx="57150" cy="53975"/>
              </a:xfrm>
              <a:custGeom>
                <a:avLst/>
                <a:gdLst>
                  <a:gd name="T0" fmla="*/ 14 w 27"/>
                  <a:gd name="T1" fmla="*/ 25 h 25"/>
                  <a:gd name="T2" fmla="*/ 11 w 27"/>
                  <a:gd name="T3" fmla="*/ 24 h 25"/>
                  <a:gd name="T4" fmla="*/ 4 w 27"/>
                  <a:gd name="T5" fmla="*/ 19 h 25"/>
                  <a:gd name="T6" fmla="*/ 8 w 27"/>
                  <a:gd name="T7" fmla="*/ 2 h 25"/>
                  <a:gd name="T8" fmla="*/ 14 w 27"/>
                  <a:gd name="T9" fmla="*/ 0 h 25"/>
                  <a:gd name="T10" fmla="*/ 25 w 27"/>
                  <a:gd name="T11" fmla="*/ 7 h 25"/>
                  <a:gd name="T12" fmla="*/ 26 w 27"/>
                  <a:gd name="T13" fmla="*/ 16 h 25"/>
                  <a:gd name="T14" fmla="*/ 20 w 27"/>
                  <a:gd name="T15" fmla="*/ 24 h 25"/>
                  <a:gd name="T16" fmla="*/ 14 w 27"/>
                  <a:gd name="T17" fmla="*/ 25 h 25"/>
                  <a:gd name="T18" fmla="*/ 14 w 27"/>
                  <a:gd name="T19" fmla="*/ 8 h 25"/>
                  <a:gd name="T20" fmla="*/ 12 w 27"/>
                  <a:gd name="T21" fmla="*/ 9 h 25"/>
                  <a:gd name="T22" fmla="*/ 11 w 27"/>
                  <a:gd name="T23" fmla="*/ 14 h 25"/>
                  <a:gd name="T24" fmla="*/ 13 w 27"/>
                  <a:gd name="T25" fmla="*/ 17 h 25"/>
                  <a:gd name="T26" fmla="*/ 16 w 27"/>
                  <a:gd name="T27" fmla="*/ 16 h 25"/>
                  <a:gd name="T28" fmla="*/ 18 w 27"/>
                  <a:gd name="T29" fmla="*/ 14 h 25"/>
                  <a:gd name="T30" fmla="*/ 18 w 27"/>
                  <a:gd name="T31" fmla="*/ 11 h 25"/>
                  <a:gd name="T32" fmla="*/ 14 w 27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5">
                    <a:moveTo>
                      <a:pt x="14" y="25"/>
                    </a:moveTo>
                    <a:cubicBezTo>
                      <a:pt x="13" y="25"/>
                      <a:pt x="12" y="25"/>
                      <a:pt x="11" y="24"/>
                    </a:cubicBezTo>
                    <a:cubicBezTo>
                      <a:pt x="8" y="23"/>
                      <a:pt x="5" y="21"/>
                      <a:pt x="4" y="19"/>
                    </a:cubicBezTo>
                    <a:cubicBezTo>
                      <a:pt x="0" y="13"/>
                      <a:pt x="2" y="5"/>
                      <a:pt x="8" y="2"/>
                    </a:cubicBezTo>
                    <a:cubicBezTo>
                      <a:pt x="10" y="1"/>
                      <a:pt x="12" y="0"/>
                      <a:pt x="14" y="0"/>
                    </a:cubicBezTo>
                    <a:cubicBezTo>
                      <a:pt x="18" y="0"/>
                      <a:pt x="23" y="3"/>
                      <a:pt x="25" y="7"/>
                    </a:cubicBezTo>
                    <a:cubicBezTo>
                      <a:pt x="26" y="9"/>
                      <a:pt x="27" y="13"/>
                      <a:pt x="26" y="16"/>
                    </a:cubicBezTo>
                    <a:cubicBezTo>
                      <a:pt x="25" y="19"/>
                      <a:pt x="23" y="22"/>
                      <a:pt x="20" y="24"/>
                    </a:cubicBezTo>
                    <a:cubicBezTo>
                      <a:pt x="18" y="24"/>
                      <a:pt x="16" y="25"/>
                      <a:pt x="14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2" y="9"/>
                    </a:cubicBezTo>
                    <a:cubicBezTo>
                      <a:pt x="10" y="10"/>
                      <a:pt x="9" y="12"/>
                      <a:pt x="11" y="14"/>
                    </a:cubicBezTo>
                    <a:cubicBezTo>
                      <a:pt x="11" y="16"/>
                      <a:pt x="12" y="16"/>
                      <a:pt x="13" y="17"/>
                    </a:cubicBezTo>
                    <a:cubicBezTo>
                      <a:pt x="14" y="17"/>
                      <a:pt x="15" y="17"/>
                      <a:pt x="16" y="16"/>
                    </a:cubicBezTo>
                    <a:cubicBezTo>
                      <a:pt x="17" y="16"/>
                      <a:pt x="18" y="15"/>
                      <a:pt x="18" y="14"/>
                    </a:cubicBezTo>
                    <a:cubicBezTo>
                      <a:pt x="19" y="13"/>
                      <a:pt x="18" y="12"/>
                      <a:pt x="18" y="11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05" name="Freeform 653"/>
              <p:cNvSpPr>
                <a:spLocks noEditPoints="1"/>
              </p:cNvSpPr>
              <p:nvPr/>
            </p:nvSpPr>
            <p:spPr bwMode="auto">
              <a:xfrm>
                <a:off x="-3640137" y="2728913"/>
                <a:ext cx="85725" cy="82550"/>
              </a:xfrm>
              <a:custGeom>
                <a:avLst/>
                <a:gdLst>
                  <a:gd name="T0" fmla="*/ 23 w 40"/>
                  <a:gd name="T1" fmla="*/ 39 h 39"/>
                  <a:gd name="T2" fmla="*/ 16 w 40"/>
                  <a:gd name="T3" fmla="*/ 37 h 39"/>
                  <a:gd name="T4" fmla="*/ 10 w 40"/>
                  <a:gd name="T5" fmla="*/ 33 h 39"/>
                  <a:gd name="T6" fmla="*/ 5 w 40"/>
                  <a:gd name="T7" fmla="*/ 28 h 39"/>
                  <a:gd name="T8" fmla="*/ 12 w 40"/>
                  <a:gd name="T9" fmla="*/ 2 h 39"/>
                  <a:gd name="T10" fmla="*/ 20 w 40"/>
                  <a:gd name="T11" fmla="*/ 0 h 39"/>
                  <a:gd name="T12" fmla="*/ 38 w 40"/>
                  <a:gd name="T13" fmla="*/ 11 h 39"/>
                  <a:gd name="T14" fmla="*/ 40 w 40"/>
                  <a:gd name="T15" fmla="*/ 19 h 39"/>
                  <a:gd name="T16" fmla="*/ 39 w 40"/>
                  <a:gd name="T17" fmla="*/ 26 h 39"/>
                  <a:gd name="T18" fmla="*/ 30 w 40"/>
                  <a:gd name="T19" fmla="*/ 37 h 39"/>
                  <a:gd name="T20" fmla="*/ 23 w 40"/>
                  <a:gd name="T21" fmla="*/ 39 h 39"/>
                  <a:gd name="T22" fmla="*/ 20 w 40"/>
                  <a:gd name="T23" fmla="*/ 8 h 39"/>
                  <a:gd name="T24" fmla="*/ 16 w 40"/>
                  <a:gd name="T25" fmla="*/ 9 h 39"/>
                  <a:gd name="T26" fmla="*/ 12 w 40"/>
                  <a:gd name="T27" fmla="*/ 24 h 39"/>
                  <a:gd name="T28" fmla="*/ 15 w 40"/>
                  <a:gd name="T29" fmla="*/ 28 h 39"/>
                  <a:gd name="T30" fmla="*/ 19 w 40"/>
                  <a:gd name="T31" fmla="*/ 30 h 39"/>
                  <a:gd name="T32" fmla="*/ 27 w 40"/>
                  <a:gd name="T33" fmla="*/ 30 h 39"/>
                  <a:gd name="T34" fmla="*/ 32 w 40"/>
                  <a:gd name="T35" fmla="*/ 24 h 39"/>
                  <a:gd name="T36" fmla="*/ 32 w 40"/>
                  <a:gd name="T37" fmla="*/ 20 h 39"/>
                  <a:gd name="T38" fmla="*/ 31 w 40"/>
                  <a:gd name="T39" fmla="*/ 15 h 39"/>
                  <a:gd name="T40" fmla="*/ 20 w 40"/>
                  <a:gd name="T41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39">
                    <a:moveTo>
                      <a:pt x="23" y="39"/>
                    </a:moveTo>
                    <a:cubicBezTo>
                      <a:pt x="20" y="39"/>
                      <a:pt x="18" y="38"/>
                      <a:pt x="16" y="37"/>
                    </a:cubicBezTo>
                    <a:cubicBezTo>
                      <a:pt x="13" y="36"/>
                      <a:pt x="11" y="35"/>
                      <a:pt x="10" y="33"/>
                    </a:cubicBezTo>
                    <a:cubicBezTo>
                      <a:pt x="8" y="32"/>
                      <a:pt x="6" y="30"/>
                      <a:pt x="5" y="28"/>
                    </a:cubicBezTo>
                    <a:cubicBezTo>
                      <a:pt x="0" y="18"/>
                      <a:pt x="4" y="7"/>
                      <a:pt x="12" y="2"/>
                    </a:cubicBezTo>
                    <a:cubicBezTo>
                      <a:pt x="15" y="0"/>
                      <a:pt x="18" y="0"/>
                      <a:pt x="20" y="0"/>
                    </a:cubicBezTo>
                    <a:cubicBezTo>
                      <a:pt x="28" y="0"/>
                      <a:pt x="34" y="4"/>
                      <a:pt x="38" y="11"/>
                    </a:cubicBezTo>
                    <a:cubicBezTo>
                      <a:pt x="39" y="14"/>
                      <a:pt x="40" y="16"/>
                      <a:pt x="40" y="19"/>
                    </a:cubicBezTo>
                    <a:cubicBezTo>
                      <a:pt x="40" y="21"/>
                      <a:pt x="40" y="24"/>
                      <a:pt x="39" y="26"/>
                    </a:cubicBezTo>
                    <a:cubicBezTo>
                      <a:pt x="38" y="31"/>
                      <a:pt x="34" y="35"/>
                      <a:pt x="30" y="37"/>
                    </a:cubicBezTo>
                    <a:cubicBezTo>
                      <a:pt x="28" y="38"/>
                      <a:pt x="25" y="39"/>
                      <a:pt x="23" y="39"/>
                    </a:cubicBezTo>
                    <a:close/>
                    <a:moveTo>
                      <a:pt x="20" y="8"/>
                    </a:moveTo>
                    <a:cubicBezTo>
                      <a:pt x="19" y="8"/>
                      <a:pt x="18" y="8"/>
                      <a:pt x="16" y="9"/>
                    </a:cubicBezTo>
                    <a:cubicBezTo>
                      <a:pt x="11" y="12"/>
                      <a:pt x="10" y="18"/>
                      <a:pt x="12" y="24"/>
                    </a:cubicBezTo>
                    <a:cubicBezTo>
                      <a:pt x="13" y="25"/>
                      <a:pt x="14" y="26"/>
                      <a:pt x="15" y="28"/>
                    </a:cubicBezTo>
                    <a:cubicBezTo>
                      <a:pt x="16" y="29"/>
                      <a:pt x="17" y="29"/>
                      <a:pt x="19" y="30"/>
                    </a:cubicBezTo>
                    <a:cubicBezTo>
                      <a:pt x="21" y="31"/>
                      <a:pt x="24" y="31"/>
                      <a:pt x="27" y="30"/>
                    </a:cubicBezTo>
                    <a:cubicBezTo>
                      <a:pt x="29" y="29"/>
                      <a:pt x="31" y="27"/>
                      <a:pt x="32" y="24"/>
                    </a:cubicBezTo>
                    <a:cubicBezTo>
                      <a:pt x="32" y="23"/>
                      <a:pt x="32" y="21"/>
                      <a:pt x="32" y="20"/>
                    </a:cubicBezTo>
                    <a:cubicBezTo>
                      <a:pt x="32" y="18"/>
                      <a:pt x="32" y="16"/>
                      <a:pt x="31" y="15"/>
                    </a:cubicBezTo>
                    <a:cubicBezTo>
                      <a:pt x="29" y="11"/>
                      <a:pt x="25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06" name="Freeform 654"/>
              <p:cNvSpPr>
                <a:spLocks noEditPoints="1"/>
              </p:cNvSpPr>
              <p:nvPr/>
            </p:nvSpPr>
            <p:spPr bwMode="auto">
              <a:xfrm>
                <a:off x="-3667125" y="2765426"/>
                <a:ext cx="55563" cy="53975"/>
              </a:xfrm>
              <a:custGeom>
                <a:avLst/>
                <a:gdLst>
                  <a:gd name="T0" fmla="*/ 14 w 26"/>
                  <a:gd name="T1" fmla="*/ 25 h 25"/>
                  <a:gd name="T2" fmla="*/ 10 w 26"/>
                  <a:gd name="T3" fmla="*/ 24 h 25"/>
                  <a:gd name="T4" fmla="*/ 6 w 26"/>
                  <a:gd name="T5" fmla="*/ 22 h 25"/>
                  <a:gd name="T6" fmla="*/ 3 w 26"/>
                  <a:gd name="T7" fmla="*/ 18 h 25"/>
                  <a:gd name="T8" fmla="*/ 8 w 26"/>
                  <a:gd name="T9" fmla="*/ 1 h 25"/>
                  <a:gd name="T10" fmla="*/ 14 w 26"/>
                  <a:gd name="T11" fmla="*/ 0 h 25"/>
                  <a:gd name="T12" fmla="*/ 25 w 26"/>
                  <a:gd name="T13" fmla="*/ 7 h 25"/>
                  <a:gd name="T14" fmla="*/ 26 w 26"/>
                  <a:gd name="T15" fmla="*/ 12 h 25"/>
                  <a:gd name="T16" fmla="*/ 26 w 26"/>
                  <a:gd name="T17" fmla="*/ 17 h 25"/>
                  <a:gd name="T18" fmla="*/ 19 w 26"/>
                  <a:gd name="T19" fmla="*/ 24 h 25"/>
                  <a:gd name="T20" fmla="*/ 14 w 26"/>
                  <a:gd name="T21" fmla="*/ 25 h 25"/>
                  <a:gd name="T22" fmla="*/ 14 w 26"/>
                  <a:gd name="T23" fmla="*/ 8 h 25"/>
                  <a:gd name="T24" fmla="*/ 12 w 26"/>
                  <a:gd name="T25" fmla="*/ 9 h 25"/>
                  <a:gd name="T26" fmla="*/ 10 w 26"/>
                  <a:gd name="T27" fmla="*/ 14 h 25"/>
                  <a:gd name="T28" fmla="*/ 11 w 26"/>
                  <a:gd name="T29" fmla="*/ 16 h 25"/>
                  <a:gd name="T30" fmla="*/ 13 w 26"/>
                  <a:gd name="T31" fmla="*/ 17 h 25"/>
                  <a:gd name="T32" fmla="*/ 16 w 26"/>
                  <a:gd name="T33" fmla="*/ 16 h 25"/>
                  <a:gd name="T34" fmla="*/ 18 w 26"/>
                  <a:gd name="T35" fmla="*/ 14 h 25"/>
                  <a:gd name="T36" fmla="*/ 18 w 26"/>
                  <a:gd name="T37" fmla="*/ 12 h 25"/>
                  <a:gd name="T38" fmla="*/ 18 w 26"/>
                  <a:gd name="T39" fmla="*/ 11 h 25"/>
                  <a:gd name="T40" fmla="*/ 14 w 26"/>
                  <a:gd name="T4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5">
                    <a:moveTo>
                      <a:pt x="14" y="25"/>
                    </a:moveTo>
                    <a:cubicBezTo>
                      <a:pt x="13" y="25"/>
                      <a:pt x="11" y="25"/>
                      <a:pt x="10" y="24"/>
                    </a:cubicBezTo>
                    <a:cubicBezTo>
                      <a:pt x="9" y="24"/>
                      <a:pt x="7" y="23"/>
                      <a:pt x="6" y="22"/>
                    </a:cubicBezTo>
                    <a:cubicBezTo>
                      <a:pt x="5" y="21"/>
                      <a:pt x="4" y="19"/>
                      <a:pt x="3" y="18"/>
                    </a:cubicBezTo>
                    <a:cubicBezTo>
                      <a:pt x="0" y="12"/>
                      <a:pt x="2" y="5"/>
                      <a:pt x="8" y="1"/>
                    </a:cubicBezTo>
                    <a:cubicBezTo>
                      <a:pt x="10" y="1"/>
                      <a:pt x="12" y="0"/>
                      <a:pt x="14" y="0"/>
                    </a:cubicBezTo>
                    <a:cubicBezTo>
                      <a:pt x="18" y="0"/>
                      <a:pt x="23" y="3"/>
                      <a:pt x="25" y="7"/>
                    </a:cubicBezTo>
                    <a:cubicBezTo>
                      <a:pt x="26" y="9"/>
                      <a:pt x="26" y="10"/>
                      <a:pt x="26" y="12"/>
                    </a:cubicBezTo>
                    <a:cubicBezTo>
                      <a:pt x="26" y="14"/>
                      <a:pt x="26" y="15"/>
                      <a:pt x="26" y="17"/>
                    </a:cubicBezTo>
                    <a:cubicBezTo>
                      <a:pt x="25" y="20"/>
                      <a:pt x="22" y="22"/>
                      <a:pt x="19" y="24"/>
                    </a:cubicBezTo>
                    <a:cubicBezTo>
                      <a:pt x="18" y="24"/>
                      <a:pt x="16" y="25"/>
                      <a:pt x="14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2" y="9"/>
                    </a:cubicBezTo>
                    <a:cubicBezTo>
                      <a:pt x="10" y="10"/>
                      <a:pt x="9" y="12"/>
                      <a:pt x="10" y="14"/>
                    </a:cubicBezTo>
                    <a:cubicBezTo>
                      <a:pt x="11" y="15"/>
                      <a:pt x="11" y="15"/>
                      <a:pt x="11" y="16"/>
                    </a:cubicBezTo>
                    <a:cubicBezTo>
                      <a:pt x="12" y="16"/>
                      <a:pt x="12" y="16"/>
                      <a:pt x="13" y="17"/>
                    </a:cubicBezTo>
                    <a:cubicBezTo>
                      <a:pt x="14" y="17"/>
                      <a:pt x="15" y="17"/>
                      <a:pt x="16" y="16"/>
                    </a:cubicBezTo>
                    <a:cubicBezTo>
                      <a:pt x="17" y="16"/>
                      <a:pt x="18" y="15"/>
                      <a:pt x="18" y="14"/>
                    </a:cubicBezTo>
                    <a:cubicBezTo>
                      <a:pt x="18" y="14"/>
                      <a:pt x="18" y="13"/>
                      <a:pt x="18" y="12"/>
                    </a:cubicBezTo>
                    <a:cubicBezTo>
                      <a:pt x="18" y="12"/>
                      <a:pt x="18" y="11"/>
                      <a:pt x="18" y="11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07" name="Freeform 655"/>
              <p:cNvSpPr>
                <a:spLocks noEditPoints="1"/>
              </p:cNvSpPr>
              <p:nvPr/>
            </p:nvSpPr>
            <p:spPr bwMode="auto">
              <a:xfrm>
                <a:off x="-3652837" y="2797176"/>
                <a:ext cx="58738" cy="53975"/>
              </a:xfrm>
              <a:custGeom>
                <a:avLst/>
                <a:gdLst>
                  <a:gd name="T0" fmla="*/ 14 w 27"/>
                  <a:gd name="T1" fmla="*/ 25 h 25"/>
                  <a:gd name="T2" fmla="*/ 3 w 27"/>
                  <a:gd name="T3" fmla="*/ 18 h 25"/>
                  <a:gd name="T4" fmla="*/ 9 w 27"/>
                  <a:gd name="T5" fmla="*/ 1 h 25"/>
                  <a:gd name="T6" fmla="*/ 14 w 27"/>
                  <a:gd name="T7" fmla="*/ 0 h 25"/>
                  <a:gd name="T8" fmla="*/ 25 w 27"/>
                  <a:gd name="T9" fmla="*/ 8 h 25"/>
                  <a:gd name="T10" fmla="*/ 25 w 27"/>
                  <a:gd name="T11" fmla="*/ 17 h 25"/>
                  <a:gd name="T12" fmla="*/ 19 w 27"/>
                  <a:gd name="T13" fmla="*/ 24 h 25"/>
                  <a:gd name="T14" fmla="*/ 14 w 27"/>
                  <a:gd name="T15" fmla="*/ 25 h 25"/>
                  <a:gd name="T16" fmla="*/ 14 w 27"/>
                  <a:gd name="T17" fmla="*/ 8 h 25"/>
                  <a:gd name="T18" fmla="*/ 12 w 27"/>
                  <a:gd name="T19" fmla="*/ 9 h 25"/>
                  <a:gd name="T20" fmla="*/ 10 w 27"/>
                  <a:gd name="T21" fmla="*/ 14 h 25"/>
                  <a:gd name="T22" fmla="*/ 16 w 27"/>
                  <a:gd name="T23" fmla="*/ 17 h 25"/>
                  <a:gd name="T24" fmla="*/ 18 w 27"/>
                  <a:gd name="T25" fmla="*/ 15 h 25"/>
                  <a:gd name="T26" fmla="*/ 18 w 27"/>
                  <a:gd name="T27" fmla="*/ 11 h 25"/>
                  <a:gd name="T28" fmla="*/ 14 w 27"/>
                  <a:gd name="T2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25">
                    <a:moveTo>
                      <a:pt x="14" y="25"/>
                    </a:moveTo>
                    <a:cubicBezTo>
                      <a:pt x="10" y="25"/>
                      <a:pt x="5" y="22"/>
                      <a:pt x="3" y="18"/>
                    </a:cubicBezTo>
                    <a:cubicBezTo>
                      <a:pt x="0" y="12"/>
                      <a:pt x="3" y="4"/>
                      <a:pt x="9" y="1"/>
                    </a:cubicBezTo>
                    <a:cubicBezTo>
                      <a:pt x="10" y="1"/>
                      <a:pt x="12" y="0"/>
                      <a:pt x="14" y="0"/>
                    </a:cubicBezTo>
                    <a:cubicBezTo>
                      <a:pt x="19" y="0"/>
                      <a:pt x="23" y="3"/>
                      <a:pt x="25" y="8"/>
                    </a:cubicBezTo>
                    <a:cubicBezTo>
                      <a:pt x="27" y="11"/>
                      <a:pt x="27" y="14"/>
                      <a:pt x="25" y="17"/>
                    </a:cubicBezTo>
                    <a:cubicBezTo>
                      <a:pt x="24" y="21"/>
                      <a:pt x="22" y="23"/>
                      <a:pt x="19" y="24"/>
                    </a:cubicBezTo>
                    <a:cubicBezTo>
                      <a:pt x="17" y="25"/>
                      <a:pt x="16" y="25"/>
                      <a:pt x="14" y="25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9"/>
                      <a:pt x="12" y="9"/>
                    </a:cubicBezTo>
                    <a:cubicBezTo>
                      <a:pt x="10" y="10"/>
                      <a:pt x="9" y="12"/>
                      <a:pt x="10" y="14"/>
                    </a:cubicBezTo>
                    <a:cubicBezTo>
                      <a:pt x="11" y="16"/>
                      <a:pt x="14" y="18"/>
                      <a:pt x="16" y="17"/>
                    </a:cubicBezTo>
                    <a:cubicBezTo>
                      <a:pt x="17" y="16"/>
                      <a:pt x="18" y="16"/>
                      <a:pt x="18" y="15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08" name="Freeform 656"/>
              <p:cNvSpPr>
                <a:spLocks noEditPoints="1"/>
              </p:cNvSpPr>
              <p:nvPr/>
            </p:nvSpPr>
            <p:spPr bwMode="auto">
              <a:xfrm>
                <a:off x="-3713162" y="2936876"/>
                <a:ext cx="53975" cy="47625"/>
              </a:xfrm>
              <a:custGeom>
                <a:avLst/>
                <a:gdLst>
                  <a:gd name="T0" fmla="*/ 13 w 25"/>
                  <a:gd name="T1" fmla="*/ 22 h 22"/>
                  <a:gd name="T2" fmla="*/ 1 w 25"/>
                  <a:gd name="T3" fmla="*/ 14 h 22"/>
                  <a:gd name="T4" fmla="*/ 10 w 25"/>
                  <a:gd name="T5" fmla="*/ 0 h 22"/>
                  <a:gd name="T6" fmla="*/ 13 w 25"/>
                  <a:gd name="T7" fmla="*/ 0 h 22"/>
                  <a:gd name="T8" fmla="*/ 25 w 25"/>
                  <a:gd name="T9" fmla="*/ 8 h 22"/>
                  <a:gd name="T10" fmla="*/ 24 w 25"/>
                  <a:gd name="T11" fmla="*/ 16 h 22"/>
                  <a:gd name="T12" fmla="*/ 16 w 25"/>
                  <a:gd name="T13" fmla="*/ 22 h 22"/>
                  <a:gd name="T14" fmla="*/ 13 w 25"/>
                  <a:gd name="T15" fmla="*/ 22 h 22"/>
                  <a:gd name="T16" fmla="*/ 13 w 25"/>
                  <a:gd name="T17" fmla="*/ 8 h 22"/>
                  <a:gd name="T18" fmla="*/ 12 w 25"/>
                  <a:gd name="T19" fmla="*/ 8 h 22"/>
                  <a:gd name="T20" fmla="*/ 9 w 25"/>
                  <a:gd name="T21" fmla="*/ 12 h 22"/>
                  <a:gd name="T22" fmla="*/ 14 w 25"/>
                  <a:gd name="T23" fmla="*/ 14 h 22"/>
                  <a:gd name="T24" fmla="*/ 17 w 25"/>
                  <a:gd name="T25" fmla="*/ 12 h 22"/>
                  <a:gd name="T26" fmla="*/ 17 w 25"/>
                  <a:gd name="T27" fmla="*/ 10 h 22"/>
                  <a:gd name="T28" fmla="*/ 13 w 25"/>
                  <a:gd name="T29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2">
                    <a:moveTo>
                      <a:pt x="13" y="22"/>
                    </a:moveTo>
                    <a:cubicBezTo>
                      <a:pt x="7" y="22"/>
                      <a:pt x="3" y="19"/>
                      <a:pt x="1" y="14"/>
                    </a:cubicBezTo>
                    <a:cubicBezTo>
                      <a:pt x="0" y="8"/>
                      <a:pt x="3" y="2"/>
                      <a:pt x="10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9" y="0"/>
                      <a:pt x="23" y="3"/>
                      <a:pt x="25" y="8"/>
                    </a:cubicBezTo>
                    <a:cubicBezTo>
                      <a:pt x="25" y="11"/>
                      <a:pt x="25" y="14"/>
                      <a:pt x="24" y="16"/>
                    </a:cubicBezTo>
                    <a:cubicBezTo>
                      <a:pt x="22" y="19"/>
                      <a:pt x="19" y="21"/>
                      <a:pt x="16" y="22"/>
                    </a:cubicBezTo>
                    <a:cubicBezTo>
                      <a:pt x="15" y="22"/>
                      <a:pt x="14" y="22"/>
                      <a:pt x="13" y="22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2" y="8"/>
                    </a:cubicBezTo>
                    <a:cubicBezTo>
                      <a:pt x="10" y="9"/>
                      <a:pt x="9" y="10"/>
                      <a:pt x="9" y="12"/>
                    </a:cubicBezTo>
                    <a:cubicBezTo>
                      <a:pt x="9" y="14"/>
                      <a:pt x="12" y="15"/>
                      <a:pt x="14" y="14"/>
                    </a:cubicBezTo>
                    <a:cubicBezTo>
                      <a:pt x="15" y="14"/>
                      <a:pt x="16" y="13"/>
                      <a:pt x="17" y="12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09" name="Freeform 657"/>
              <p:cNvSpPr>
                <a:spLocks noEditPoints="1"/>
              </p:cNvSpPr>
              <p:nvPr/>
            </p:nvSpPr>
            <p:spPr bwMode="auto">
              <a:xfrm>
                <a:off x="-3706812" y="2967038"/>
                <a:ext cx="55563" cy="49213"/>
              </a:xfrm>
              <a:custGeom>
                <a:avLst/>
                <a:gdLst>
                  <a:gd name="T0" fmla="*/ 13 w 26"/>
                  <a:gd name="T1" fmla="*/ 23 h 23"/>
                  <a:gd name="T2" fmla="*/ 7 w 26"/>
                  <a:gd name="T3" fmla="*/ 21 h 23"/>
                  <a:gd name="T4" fmla="*/ 2 w 26"/>
                  <a:gd name="T5" fmla="*/ 14 h 23"/>
                  <a:gd name="T6" fmla="*/ 11 w 26"/>
                  <a:gd name="T7" fmla="*/ 0 h 23"/>
                  <a:gd name="T8" fmla="*/ 14 w 26"/>
                  <a:gd name="T9" fmla="*/ 0 h 23"/>
                  <a:gd name="T10" fmla="*/ 25 w 26"/>
                  <a:gd name="T11" fmla="*/ 9 h 23"/>
                  <a:gd name="T12" fmla="*/ 23 w 26"/>
                  <a:gd name="T13" fmla="*/ 17 h 23"/>
                  <a:gd name="T14" fmla="*/ 16 w 26"/>
                  <a:gd name="T15" fmla="*/ 22 h 23"/>
                  <a:gd name="T16" fmla="*/ 13 w 26"/>
                  <a:gd name="T17" fmla="*/ 23 h 23"/>
                  <a:gd name="T18" fmla="*/ 14 w 26"/>
                  <a:gd name="T19" fmla="*/ 8 h 23"/>
                  <a:gd name="T20" fmla="*/ 13 w 26"/>
                  <a:gd name="T21" fmla="*/ 8 h 23"/>
                  <a:gd name="T22" fmla="*/ 9 w 26"/>
                  <a:gd name="T23" fmla="*/ 12 h 23"/>
                  <a:gd name="T24" fmla="*/ 11 w 26"/>
                  <a:gd name="T25" fmla="*/ 14 h 23"/>
                  <a:gd name="T26" fmla="*/ 14 w 26"/>
                  <a:gd name="T27" fmla="*/ 14 h 23"/>
                  <a:gd name="T28" fmla="*/ 17 w 26"/>
                  <a:gd name="T29" fmla="*/ 13 h 23"/>
                  <a:gd name="T30" fmla="*/ 17 w 26"/>
                  <a:gd name="T31" fmla="*/ 10 h 23"/>
                  <a:gd name="T32" fmla="*/ 14 w 26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1" y="23"/>
                      <a:pt x="9" y="22"/>
                      <a:pt x="7" y="21"/>
                    </a:cubicBezTo>
                    <a:cubicBezTo>
                      <a:pt x="4" y="19"/>
                      <a:pt x="2" y="17"/>
                      <a:pt x="2" y="14"/>
                    </a:cubicBezTo>
                    <a:cubicBezTo>
                      <a:pt x="0" y="8"/>
                      <a:pt x="4" y="2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9" y="0"/>
                      <a:pt x="24" y="3"/>
                      <a:pt x="25" y="9"/>
                    </a:cubicBezTo>
                    <a:cubicBezTo>
                      <a:pt x="26" y="12"/>
                      <a:pt x="25" y="15"/>
                      <a:pt x="23" y="17"/>
                    </a:cubicBezTo>
                    <a:cubicBezTo>
                      <a:pt x="22" y="20"/>
                      <a:pt x="19" y="22"/>
                      <a:pt x="16" y="22"/>
                    </a:cubicBezTo>
                    <a:cubicBezTo>
                      <a:pt x="15" y="22"/>
                      <a:pt x="14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1" y="9"/>
                      <a:pt x="9" y="10"/>
                      <a:pt x="9" y="12"/>
                    </a:cubicBezTo>
                    <a:cubicBezTo>
                      <a:pt x="10" y="13"/>
                      <a:pt x="10" y="14"/>
                      <a:pt x="11" y="14"/>
                    </a:cubicBezTo>
                    <a:cubicBezTo>
                      <a:pt x="12" y="14"/>
                      <a:pt x="13" y="15"/>
                      <a:pt x="14" y="14"/>
                    </a:cubicBezTo>
                    <a:cubicBezTo>
                      <a:pt x="15" y="14"/>
                      <a:pt x="16" y="13"/>
                      <a:pt x="17" y="13"/>
                    </a:cubicBezTo>
                    <a:cubicBezTo>
                      <a:pt x="17" y="12"/>
                      <a:pt x="18" y="11"/>
                      <a:pt x="17" y="10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10" name="Freeform 658"/>
              <p:cNvSpPr>
                <a:spLocks noEditPoints="1"/>
              </p:cNvSpPr>
              <p:nvPr/>
            </p:nvSpPr>
            <p:spPr bwMode="auto">
              <a:xfrm>
                <a:off x="-3700462" y="2997201"/>
                <a:ext cx="57150" cy="49213"/>
              </a:xfrm>
              <a:custGeom>
                <a:avLst/>
                <a:gdLst>
                  <a:gd name="T0" fmla="*/ 13 w 26"/>
                  <a:gd name="T1" fmla="*/ 23 h 23"/>
                  <a:gd name="T2" fmla="*/ 1 w 26"/>
                  <a:gd name="T3" fmla="*/ 14 h 23"/>
                  <a:gd name="T4" fmla="*/ 11 w 26"/>
                  <a:gd name="T5" fmla="*/ 0 h 23"/>
                  <a:gd name="T6" fmla="*/ 14 w 26"/>
                  <a:gd name="T7" fmla="*/ 0 h 23"/>
                  <a:gd name="T8" fmla="*/ 25 w 26"/>
                  <a:gd name="T9" fmla="*/ 9 h 23"/>
                  <a:gd name="T10" fmla="*/ 23 w 26"/>
                  <a:gd name="T11" fmla="*/ 18 h 23"/>
                  <a:gd name="T12" fmla="*/ 15 w 26"/>
                  <a:gd name="T13" fmla="*/ 23 h 23"/>
                  <a:gd name="T14" fmla="*/ 13 w 26"/>
                  <a:gd name="T15" fmla="*/ 23 h 23"/>
                  <a:gd name="T16" fmla="*/ 14 w 26"/>
                  <a:gd name="T17" fmla="*/ 8 h 23"/>
                  <a:gd name="T18" fmla="*/ 13 w 26"/>
                  <a:gd name="T19" fmla="*/ 8 h 23"/>
                  <a:gd name="T20" fmla="*/ 9 w 26"/>
                  <a:gd name="T21" fmla="*/ 12 h 23"/>
                  <a:gd name="T22" fmla="*/ 14 w 26"/>
                  <a:gd name="T23" fmla="*/ 15 h 23"/>
                  <a:gd name="T24" fmla="*/ 17 w 26"/>
                  <a:gd name="T25" fmla="*/ 13 h 23"/>
                  <a:gd name="T26" fmla="*/ 17 w 26"/>
                  <a:gd name="T27" fmla="*/ 11 h 23"/>
                  <a:gd name="T28" fmla="*/ 14 w 26"/>
                  <a:gd name="T2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7" y="23"/>
                      <a:pt x="2" y="19"/>
                      <a:pt x="1" y="14"/>
                    </a:cubicBezTo>
                    <a:cubicBezTo>
                      <a:pt x="0" y="8"/>
                      <a:pt x="5" y="2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9" y="0"/>
                      <a:pt x="24" y="4"/>
                      <a:pt x="25" y="9"/>
                    </a:cubicBezTo>
                    <a:cubicBezTo>
                      <a:pt x="26" y="12"/>
                      <a:pt x="25" y="15"/>
                      <a:pt x="23" y="18"/>
                    </a:cubicBezTo>
                    <a:cubicBezTo>
                      <a:pt x="21" y="20"/>
                      <a:pt x="18" y="22"/>
                      <a:pt x="15" y="23"/>
                    </a:cubicBezTo>
                    <a:cubicBezTo>
                      <a:pt x="14" y="23"/>
                      <a:pt x="14" y="23"/>
                      <a:pt x="13" y="23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1" y="9"/>
                      <a:pt x="9" y="10"/>
                      <a:pt x="9" y="12"/>
                    </a:cubicBezTo>
                    <a:cubicBezTo>
                      <a:pt x="9" y="14"/>
                      <a:pt x="12" y="15"/>
                      <a:pt x="14" y="15"/>
                    </a:cubicBezTo>
                    <a:cubicBezTo>
                      <a:pt x="15" y="14"/>
                      <a:pt x="16" y="14"/>
                      <a:pt x="17" y="13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11" name="Freeform 659"/>
              <p:cNvSpPr>
                <a:spLocks noEditPoints="1"/>
              </p:cNvSpPr>
              <p:nvPr/>
            </p:nvSpPr>
            <p:spPr bwMode="auto">
              <a:xfrm>
                <a:off x="-3694112" y="3028951"/>
                <a:ext cx="53975" cy="47625"/>
              </a:xfrm>
              <a:custGeom>
                <a:avLst/>
                <a:gdLst>
                  <a:gd name="T0" fmla="*/ 12 w 25"/>
                  <a:gd name="T1" fmla="*/ 22 h 22"/>
                  <a:gd name="T2" fmla="*/ 0 w 25"/>
                  <a:gd name="T3" fmla="*/ 12 h 22"/>
                  <a:gd name="T4" fmla="*/ 11 w 25"/>
                  <a:gd name="T5" fmla="*/ 0 h 22"/>
                  <a:gd name="T6" fmla="*/ 13 w 25"/>
                  <a:gd name="T7" fmla="*/ 0 h 22"/>
                  <a:gd name="T8" fmla="*/ 24 w 25"/>
                  <a:gd name="T9" fmla="*/ 9 h 22"/>
                  <a:gd name="T10" fmla="*/ 22 w 25"/>
                  <a:gd name="T11" fmla="*/ 18 h 22"/>
                  <a:gd name="T12" fmla="*/ 14 w 25"/>
                  <a:gd name="T13" fmla="*/ 22 h 22"/>
                  <a:gd name="T14" fmla="*/ 12 w 25"/>
                  <a:gd name="T15" fmla="*/ 22 h 22"/>
                  <a:gd name="T16" fmla="*/ 13 w 25"/>
                  <a:gd name="T17" fmla="*/ 8 h 22"/>
                  <a:gd name="T18" fmla="*/ 12 w 25"/>
                  <a:gd name="T19" fmla="*/ 8 h 22"/>
                  <a:gd name="T20" fmla="*/ 8 w 25"/>
                  <a:gd name="T21" fmla="*/ 11 h 22"/>
                  <a:gd name="T22" fmla="*/ 13 w 25"/>
                  <a:gd name="T23" fmla="*/ 14 h 22"/>
                  <a:gd name="T24" fmla="*/ 16 w 25"/>
                  <a:gd name="T25" fmla="*/ 13 h 22"/>
                  <a:gd name="T26" fmla="*/ 16 w 25"/>
                  <a:gd name="T27" fmla="*/ 10 h 22"/>
                  <a:gd name="T28" fmla="*/ 13 w 25"/>
                  <a:gd name="T29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2">
                    <a:moveTo>
                      <a:pt x="12" y="22"/>
                    </a:moveTo>
                    <a:cubicBezTo>
                      <a:pt x="6" y="22"/>
                      <a:pt x="1" y="18"/>
                      <a:pt x="0" y="12"/>
                    </a:cubicBezTo>
                    <a:cubicBezTo>
                      <a:pt x="0" y="6"/>
                      <a:pt x="4" y="1"/>
                      <a:pt x="11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9" y="0"/>
                      <a:pt x="24" y="4"/>
                      <a:pt x="24" y="9"/>
                    </a:cubicBezTo>
                    <a:cubicBezTo>
                      <a:pt x="25" y="12"/>
                      <a:pt x="24" y="15"/>
                      <a:pt x="22" y="18"/>
                    </a:cubicBezTo>
                    <a:cubicBezTo>
                      <a:pt x="20" y="20"/>
                      <a:pt x="17" y="22"/>
                      <a:pt x="14" y="22"/>
                    </a:cubicBezTo>
                    <a:cubicBezTo>
                      <a:pt x="13" y="22"/>
                      <a:pt x="13" y="22"/>
                      <a:pt x="12" y="22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8" y="10"/>
                      <a:pt x="8" y="11"/>
                    </a:cubicBezTo>
                    <a:cubicBezTo>
                      <a:pt x="9" y="13"/>
                      <a:pt x="11" y="14"/>
                      <a:pt x="13" y="14"/>
                    </a:cubicBezTo>
                    <a:cubicBezTo>
                      <a:pt x="14" y="14"/>
                      <a:pt x="15" y="13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6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12" name="Freeform 660"/>
              <p:cNvSpPr>
                <a:spLocks noEditPoints="1"/>
              </p:cNvSpPr>
              <p:nvPr/>
            </p:nvSpPr>
            <p:spPr bwMode="auto">
              <a:xfrm>
                <a:off x="-3690937" y="3057526"/>
                <a:ext cx="53975" cy="50800"/>
              </a:xfrm>
              <a:custGeom>
                <a:avLst/>
                <a:gdLst>
                  <a:gd name="T0" fmla="*/ 13 w 25"/>
                  <a:gd name="T1" fmla="*/ 24 h 24"/>
                  <a:gd name="T2" fmla="*/ 1 w 25"/>
                  <a:gd name="T3" fmla="*/ 13 h 24"/>
                  <a:gd name="T4" fmla="*/ 12 w 25"/>
                  <a:gd name="T5" fmla="*/ 1 h 24"/>
                  <a:gd name="T6" fmla="*/ 25 w 25"/>
                  <a:gd name="T7" fmla="*/ 11 h 24"/>
                  <a:gd name="T8" fmla="*/ 22 w 25"/>
                  <a:gd name="T9" fmla="*/ 20 h 24"/>
                  <a:gd name="T10" fmla="*/ 14 w 25"/>
                  <a:gd name="T11" fmla="*/ 24 h 24"/>
                  <a:gd name="T12" fmla="*/ 13 w 25"/>
                  <a:gd name="T13" fmla="*/ 24 h 24"/>
                  <a:gd name="T14" fmla="*/ 13 w 25"/>
                  <a:gd name="T15" fmla="*/ 9 h 24"/>
                  <a:gd name="T16" fmla="*/ 13 w 25"/>
                  <a:gd name="T17" fmla="*/ 9 h 24"/>
                  <a:gd name="T18" fmla="*/ 9 w 25"/>
                  <a:gd name="T19" fmla="*/ 13 h 24"/>
                  <a:gd name="T20" fmla="*/ 13 w 25"/>
                  <a:gd name="T21" fmla="*/ 16 h 24"/>
                  <a:gd name="T22" fmla="*/ 16 w 25"/>
                  <a:gd name="T23" fmla="*/ 14 h 24"/>
                  <a:gd name="T24" fmla="*/ 17 w 25"/>
                  <a:gd name="T25" fmla="*/ 12 h 24"/>
                  <a:gd name="T26" fmla="*/ 13 w 25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4">
                    <a:moveTo>
                      <a:pt x="13" y="24"/>
                    </a:moveTo>
                    <a:cubicBezTo>
                      <a:pt x="7" y="24"/>
                      <a:pt x="1" y="19"/>
                      <a:pt x="1" y="13"/>
                    </a:cubicBezTo>
                    <a:cubicBezTo>
                      <a:pt x="0" y="7"/>
                      <a:pt x="5" y="2"/>
                      <a:pt x="12" y="1"/>
                    </a:cubicBezTo>
                    <a:cubicBezTo>
                      <a:pt x="19" y="0"/>
                      <a:pt x="24" y="5"/>
                      <a:pt x="25" y="11"/>
                    </a:cubicBezTo>
                    <a:cubicBezTo>
                      <a:pt x="25" y="14"/>
                      <a:pt x="24" y="17"/>
                      <a:pt x="22" y="20"/>
                    </a:cubicBezTo>
                    <a:cubicBezTo>
                      <a:pt x="20" y="22"/>
                      <a:pt x="17" y="24"/>
                      <a:pt x="14" y="24"/>
                    </a:cubicBezTo>
                    <a:lnTo>
                      <a:pt x="13" y="24"/>
                    </a:lnTo>
                    <a:close/>
                    <a:moveTo>
                      <a:pt x="13" y="9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0" y="9"/>
                      <a:pt x="9" y="11"/>
                      <a:pt x="9" y="13"/>
                    </a:cubicBezTo>
                    <a:cubicBezTo>
                      <a:pt x="9" y="14"/>
                      <a:pt x="11" y="16"/>
                      <a:pt x="13" y="16"/>
                    </a:cubicBezTo>
                    <a:cubicBezTo>
                      <a:pt x="14" y="16"/>
                      <a:pt x="15" y="15"/>
                      <a:pt x="16" y="14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0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13" name="Freeform 661"/>
              <p:cNvSpPr>
                <a:spLocks noEditPoints="1"/>
              </p:cNvSpPr>
              <p:nvPr/>
            </p:nvSpPr>
            <p:spPr bwMode="auto">
              <a:xfrm>
                <a:off x="-3689350" y="3089276"/>
                <a:ext cx="53975" cy="49213"/>
              </a:xfrm>
              <a:custGeom>
                <a:avLst/>
                <a:gdLst>
                  <a:gd name="T0" fmla="*/ 13 w 25"/>
                  <a:gd name="T1" fmla="*/ 23 h 23"/>
                  <a:gd name="T2" fmla="*/ 1 w 25"/>
                  <a:gd name="T3" fmla="*/ 12 h 23"/>
                  <a:gd name="T4" fmla="*/ 4 w 25"/>
                  <a:gd name="T5" fmla="*/ 4 h 23"/>
                  <a:gd name="T6" fmla="*/ 12 w 25"/>
                  <a:gd name="T7" fmla="*/ 1 h 23"/>
                  <a:gd name="T8" fmla="*/ 21 w 25"/>
                  <a:gd name="T9" fmla="*/ 3 h 23"/>
                  <a:gd name="T10" fmla="*/ 25 w 25"/>
                  <a:gd name="T11" fmla="*/ 12 h 23"/>
                  <a:gd name="T12" fmla="*/ 22 w 25"/>
                  <a:gd name="T13" fmla="*/ 20 h 23"/>
                  <a:gd name="T14" fmla="*/ 13 w 25"/>
                  <a:gd name="T15" fmla="*/ 23 h 23"/>
                  <a:gd name="T16" fmla="*/ 13 w 25"/>
                  <a:gd name="T17" fmla="*/ 9 h 23"/>
                  <a:gd name="T18" fmla="*/ 13 w 25"/>
                  <a:gd name="T19" fmla="*/ 9 h 23"/>
                  <a:gd name="T20" fmla="*/ 10 w 25"/>
                  <a:gd name="T21" fmla="*/ 10 h 23"/>
                  <a:gd name="T22" fmla="*/ 9 w 25"/>
                  <a:gd name="T23" fmla="*/ 12 h 23"/>
                  <a:gd name="T24" fmla="*/ 13 w 25"/>
                  <a:gd name="T25" fmla="*/ 15 h 23"/>
                  <a:gd name="T26" fmla="*/ 13 w 25"/>
                  <a:gd name="T27" fmla="*/ 19 h 23"/>
                  <a:gd name="T28" fmla="*/ 13 w 25"/>
                  <a:gd name="T29" fmla="*/ 15 h 23"/>
                  <a:gd name="T30" fmla="*/ 16 w 25"/>
                  <a:gd name="T31" fmla="*/ 14 h 23"/>
                  <a:gd name="T32" fmla="*/ 17 w 25"/>
                  <a:gd name="T33" fmla="*/ 12 h 23"/>
                  <a:gd name="T34" fmla="*/ 16 w 25"/>
                  <a:gd name="T35" fmla="*/ 10 h 23"/>
                  <a:gd name="T36" fmla="*/ 13 w 25"/>
                  <a:gd name="T37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6" y="23"/>
                      <a:pt x="1" y="18"/>
                      <a:pt x="1" y="12"/>
                    </a:cubicBezTo>
                    <a:cubicBezTo>
                      <a:pt x="0" y="9"/>
                      <a:pt x="2" y="6"/>
                      <a:pt x="4" y="4"/>
                    </a:cubicBezTo>
                    <a:cubicBezTo>
                      <a:pt x="6" y="2"/>
                      <a:pt x="9" y="1"/>
                      <a:pt x="12" y="1"/>
                    </a:cubicBezTo>
                    <a:cubicBezTo>
                      <a:pt x="15" y="0"/>
                      <a:pt x="18" y="1"/>
                      <a:pt x="21" y="3"/>
                    </a:cubicBezTo>
                    <a:cubicBezTo>
                      <a:pt x="23" y="5"/>
                      <a:pt x="25" y="8"/>
                      <a:pt x="25" y="12"/>
                    </a:cubicBezTo>
                    <a:cubicBezTo>
                      <a:pt x="25" y="15"/>
                      <a:pt x="24" y="17"/>
                      <a:pt x="22" y="20"/>
                    </a:cubicBezTo>
                    <a:cubicBezTo>
                      <a:pt x="19" y="22"/>
                      <a:pt x="16" y="23"/>
                      <a:pt x="13" y="23"/>
                    </a:cubicBezTo>
                    <a:close/>
                    <a:moveTo>
                      <a:pt x="13" y="9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0" y="9"/>
                      <a:pt x="10" y="10"/>
                    </a:cubicBezTo>
                    <a:cubicBezTo>
                      <a:pt x="9" y="10"/>
                      <a:pt x="9" y="11"/>
                      <a:pt x="9" y="12"/>
                    </a:cubicBezTo>
                    <a:cubicBezTo>
                      <a:pt x="9" y="14"/>
                      <a:pt x="11" y="15"/>
                      <a:pt x="13" y="15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5" y="15"/>
                      <a:pt x="16" y="14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1"/>
                      <a:pt x="16" y="10"/>
                      <a:pt x="16" y="10"/>
                    </a:cubicBezTo>
                    <a:cubicBezTo>
                      <a:pt x="15" y="9"/>
                      <a:pt x="14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14" name="Freeform 662"/>
              <p:cNvSpPr>
                <a:spLocks noEditPoints="1"/>
              </p:cNvSpPr>
              <p:nvPr/>
            </p:nvSpPr>
            <p:spPr bwMode="auto">
              <a:xfrm>
                <a:off x="-3678237" y="2936876"/>
                <a:ext cx="55563" cy="49213"/>
              </a:xfrm>
              <a:custGeom>
                <a:avLst/>
                <a:gdLst>
                  <a:gd name="T0" fmla="*/ 14 w 26"/>
                  <a:gd name="T1" fmla="*/ 23 h 23"/>
                  <a:gd name="T2" fmla="*/ 2 w 26"/>
                  <a:gd name="T3" fmla="*/ 14 h 23"/>
                  <a:gd name="T4" fmla="*/ 11 w 26"/>
                  <a:gd name="T5" fmla="*/ 0 h 23"/>
                  <a:gd name="T6" fmla="*/ 14 w 26"/>
                  <a:gd name="T7" fmla="*/ 0 h 23"/>
                  <a:gd name="T8" fmla="*/ 26 w 26"/>
                  <a:gd name="T9" fmla="*/ 8 h 23"/>
                  <a:gd name="T10" fmla="*/ 26 w 26"/>
                  <a:gd name="T11" fmla="*/ 8 h 23"/>
                  <a:gd name="T12" fmla="*/ 24 w 26"/>
                  <a:gd name="T13" fmla="*/ 17 h 23"/>
                  <a:gd name="T14" fmla="*/ 16 w 26"/>
                  <a:gd name="T15" fmla="*/ 23 h 23"/>
                  <a:gd name="T16" fmla="*/ 14 w 26"/>
                  <a:gd name="T17" fmla="*/ 23 h 23"/>
                  <a:gd name="T18" fmla="*/ 14 w 26"/>
                  <a:gd name="T19" fmla="*/ 8 h 23"/>
                  <a:gd name="T20" fmla="*/ 13 w 26"/>
                  <a:gd name="T21" fmla="*/ 8 h 23"/>
                  <a:gd name="T22" fmla="*/ 10 w 26"/>
                  <a:gd name="T23" fmla="*/ 12 h 23"/>
                  <a:gd name="T24" fmla="*/ 10 w 26"/>
                  <a:gd name="T25" fmla="*/ 12 h 23"/>
                  <a:gd name="T26" fmla="*/ 15 w 26"/>
                  <a:gd name="T27" fmla="*/ 15 h 23"/>
                  <a:gd name="T28" fmla="*/ 17 w 26"/>
                  <a:gd name="T29" fmla="*/ 13 h 23"/>
                  <a:gd name="T30" fmla="*/ 18 w 26"/>
                  <a:gd name="T31" fmla="*/ 10 h 23"/>
                  <a:gd name="T32" fmla="*/ 14 w 26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4" y="23"/>
                    </a:moveTo>
                    <a:cubicBezTo>
                      <a:pt x="8" y="23"/>
                      <a:pt x="3" y="19"/>
                      <a:pt x="2" y="14"/>
                    </a:cubicBezTo>
                    <a:cubicBezTo>
                      <a:pt x="0" y="8"/>
                      <a:pt x="4" y="2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9" y="0"/>
                      <a:pt x="24" y="3"/>
                      <a:pt x="26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12"/>
                      <a:pt x="26" y="15"/>
                      <a:pt x="24" y="17"/>
                    </a:cubicBezTo>
                    <a:cubicBezTo>
                      <a:pt x="22" y="20"/>
                      <a:pt x="20" y="22"/>
                      <a:pt x="16" y="23"/>
                    </a:cubicBezTo>
                    <a:cubicBezTo>
                      <a:pt x="16" y="23"/>
                      <a:pt x="15" y="23"/>
                      <a:pt x="14" y="23"/>
                    </a:cubicBezTo>
                    <a:close/>
                    <a:moveTo>
                      <a:pt x="14" y="8"/>
                    </a:moveTo>
                    <a:cubicBezTo>
                      <a:pt x="14" y="8"/>
                      <a:pt x="13" y="8"/>
                      <a:pt x="13" y="8"/>
                    </a:cubicBezTo>
                    <a:cubicBezTo>
                      <a:pt x="11" y="8"/>
                      <a:pt x="9" y="10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4"/>
                      <a:pt x="12" y="15"/>
                      <a:pt x="15" y="15"/>
                    </a:cubicBezTo>
                    <a:cubicBezTo>
                      <a:pt x="16" y="15"/>
                      <a:pt x="17" y="14"/>
                      <a:pt x="17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15" name="Freeform 663"/>
              <p:cNvSpPr>
                <a:spLocks noEditPoints="1"/>
              </p:cNvSpPr>
              <p:nvPr/>
            </p:nvSpPr>
            <p:spPr bwMode="auto">
              <a:xfrm>
                <a:off x="-3670300" y="2968626"/>
                <a:ext cx="57150" cy="49213"/>
              </a:xfrm>
              <a:custGeom>
                <a:avLst/>
                <a:gdLst>
                  <a:gd name="T0" fmla="*/ 13 w 26"/>
                  <a:gd name="T1" fmla="*/ 23 h 23"/>
                  <a:gd name="T2" fmla="*/ 1 w 26"/>
                  <a:gd name="T3" fmla="*/ 14 h 23"/>
                  <a:gd name="T4" fmla="*/ 11 w 26"/>
                  <a:gd name="T5" fmla="*/ 0 h 23"/>
                  <a:gd name="T6" fmla="*/ 13 w 26"/>
                  <a:gd name="T7" fmla="*/ 0 h 23"/>
                  <a:gd name="T8" fmla="*/ 25 w 26"/>
                  <a:gd name="T9" fmla="*/ 9 h 23"/>
                  <a:gd name="T10" fmla="*/ 25 w 26"/>
                  <a:gd name="T11" fmla="*/ 9 h 23"/>
                  <a:gd name="T12" fmla="*/ 23 w 26"/>
                  <a:gd name="T13" fmla="*/ 18 h 23"/>
                  <a:gd name="T14" fmla="*/ 15 w 26"/>
                  <a:gd name="T15" fmla="*/ 23 h 23"/>
                  <a:gd name="T16" fmla="*/ 13 w 26"/>
                  <a:gd name="T17" fmla="*/ 23 h 23"/>
                  <a:gd name="T18" fmla="*/ 13 w 26"/>
                  <a:gd name="T19" fmla="*/ 8 h 23"/>
                  <a:gd name="T20" fmla="*/ 12 w 26"/>
                  <a:gd name="T21" fmla="*/ 8 h 23"/>
                  <a:gd name="T22" fmla="*/ 9 w 26"/>
                  <a:gd name="T23" fmla="*/ 12 h 23"/>
                  <a:gd name="T24" fmla="*/ 9 w 26"/>
                  <a:gd name="T25" fmla="*/ 12 h 23"/>
                  <a:gd name="T26" fmla="*/ 14 w 26"/>
                  <a:gd name="T27" fmla="*/ 15 h 23"/>
                  <a:gd name="T28" fmla="*/ 17 w 26"/>
                  <a:gd name="T29" fmla="*/ 13 h 23"/>
                  <a:gd name="T30" fmla="*/ 17 w 26"/>
                  <a:gd name="T31" fmla="*/ 10 h 23"/>
                  <a:gd name="T32" fmla="*/ 13 w 26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7" y="23"/>
                      <a:pt x="2" y="19"/>
                      <a:pt x="1" y="14"/>
                    </a:cubicBezTo>
                    <a:cubicBezTo>
                      <a:pt x="0" y="8"/>
                      <a:pt x="4" y="1"/>
                      <a:pt x="11" y="0"/>
                    </a:cubicBezTo>
                    <a:cubicBezTo>
                      <a:pt x="12" y="0"/>
                      <a:pt x="13" y="0"/>
                      <a:pt x="13" y="0"/>
                    </a:cubicBezTo>
                    <a:cubicBezTo>
                      <a:pt x="19" y="0"/>
                      <a:pt x="24" y="3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6" y="12"/>
                      <a:pt x="25" y="15"/>
                      <a:pt x="23" y="18"/>
                    </a:cubicBezTo>
                    <a:cubicBezTo>
                      <a:pt x="21" y="20"/>
                      <a:pt x="19" y="22"/>
                      <a:pt x="15" y="23"/>
                    </a:cubicBezTo>
                    <a:cubicBezTo>
                      <a:pt x="15" y="23"/>
                      <a:pt x="14" y="23"/>
                      <a:pt x="13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9" y="10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4"/>
                      <a:pt x="12" y="15"/>
                      <a:pt x="14" y="15"/>
                    </a:cubicBezTo>
                    <a:cubicBezTo>
                      <a:pt x="15" y="15"/>
                      <a:pt x="16" y="14"/>
                      <a:pt x="17" y="13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7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16" name="Freeform 664"/>
              <p:cNvSpPr>
                <a:spLocks noEditPoints="1"/>
              </p:cNvSpPr>
              <p:nvPr/>
            </p:nvSpPr>
            <p:spPr bwMode="auto">
              <a:xfrm>
                <a:off x="-3663950" y="3000376"/>
                <a:ext cx="57150" cy="50800"/>
              </a:xfrm>
              <a:custGeom>
                <a:avLst/>
                <a:gdLst>
                  <a:gd name="T0" fmla="*/ 13 w 26"/>
                  <a:gd name="T1" fmla="*/ 23 h 23"/>
                  <a:gd name="T2" fmla="*/ 6 w 26"/>
                  <a:gd name="T3" fmla="*/ 21 h 23"/>
                  <a:gd name="T4" fmla="*/ 1 w 26"/>
                  <a:gd name="T5" fmla="*/ 13 h 23"/>
                  <a:gd name="T6" fmla="*/ 11 w 26"/>
                  <a:gd name="T7" fmla="*/ 0 h 23"/>
                  <a:gd name="T8" fmla="*/ 13 w 26"/>
                  <a:gd name="T9" fmla="*/ 0 h 23"/>
                  <a:gd name="T10" fmla="*/ 25 w 26"/>
                  <a:gd name="T11" fmla="*/ 9 h 23"/>
                  <a:gd name="T12" fmla="*/ 23 w 26"/>
                  <a:gd name="T13" fmla="*/ 18 h 23"/>
                  <a:gd name="T14" fmla="*/ 15 w 26"/>
                  <a:gd name="T15" fmla="*/ 23 h 23"/>
                  <a:gd name="T16" fmla="*/ 13 w 26"/>
                  <a:gd name="T17" fmla="*/ 23 h 23"/>
                  <a:gd name="T18" fmla="*/ 13 w 26"/>
                  <a:gd name="T19" fmla="*/ 8 h 23"/>
                  <a:gd name="T20" fmla="*/ 12 w 26"/>
                  <a:gd name="T21" fmla="*/ 8 h 23"/>
                  <a:gd name="T22" fmla="*/ 9 w 26"/>
                  <a:gd name="T23" fmla="*/ 12 h 23"/>
                  <a:gd name="T24" fmla="*/ 10 w 26"/>
                  <a:gd name="T25" fmla="*/ 14 h 23"/>
                  <a:gd name="T26" fmla="*/ 14 w 26"/>
                  <a:gd name="T27" fmla="*/ 15 h 23"/>
                  <a:gd name="T28" fmla="*/ 16 w 26"/>
                  <a:gd name="T29" fmla="*/ 13 h 23"/>
                  <a:gd name="T30" fmla="*/ 17 w 26"/>
                  <a:gd name="T31" fmla="*/ 11 h 23"/>
                  <a:gd name="T32" fmla="*/ 13 w 26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3">
                    <a:moveTo>
                      <a:pt x="13" y="23"/>
                    </a:moveTo>
                    <a:cubicBezTo>
                      <a:pt x="10" y="23"/>
                      <a:pt x="8" y="22"/>
                      <a:pt x="6" y="21"/>
                    </a:cubicBezTo>
                    <a:cubicBezTo>
                      <a:pt x="3" y="19"/>
                      <a:pt x="2" y="17"/>
                      <a:pt x="1" y="13"/>
                    </a:cubicBezTo>
                    <a:cubicBezTo>
                      <a:pt x="0" y="7"/>
                      <a:pt x="4" y="1"/>
                      <a:pt x="11" y="0"/>
                    </a:cubicBezTo>
                    <a:cubicBezTo>
                      <a:pt x="12" y="0"/>
                      <a:pt x="12" y="0"/>
                      <a:pt x="13" y="0"/>
                    </a:cubicBezTo>
                    <a:cubicBezTo>
                      <a:pt x="19" y="0"/>
                      <a:pt x="24" y="4"/>
                      <a:pt x="25" y="9"/>
                    </a:cubicBezTo>
                    <a:cubicBezTo>
                      <a:pt x="26" y="12"/>
                      <a:pt x="25" y="16"/>
                      <a:pt x="23" y="18"/>
                    </a:cubicBezTo>
                    <a:cubicBezTo>
                      <a:pt x="21" y="21"/>
                      <a:pt x="18" y="23"/>
                      <a:pt x="15" y="23"/>
                    </a:cubicBezTo>
                    <a:cubicBezTo>
                      <a:pt x="14" y="23"/>
                      <a:pt x="13" y="23"/>
                      <a:pt x="13" y="23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9" y="10"/>
                      <a:pt x="9" y="12"/>
                    </a:cubicBezTo>
                    <a:cubicBezTo>
                      <a:pt x="9" y="13"/>
                      <a:pt x="10" y="14"/>
                      <a:pt x="10" y="14"/>
                    </a:cubicBezTo>
                    <a:cubicBezTo>
                      <a:pt x="11" y="15"/>
                      <a:pt x="12" y="15"/>
                      <a:pt x="14" y="15"/>
                    </a:cubicBezTo>
                    <a:cubicBezTo>
                      <a:pt x="15" y="15"/>
                      <a:pt x="16" y="14"/>
                      <a:pt x="16" y="13"/>
                    </a:cubicBezTo>
                    <a:cubicBezTo>
                      <a:pt x="17" y="13"/>
                      <a:pt x="17" y="12"/>
                      <a:pt x="17" y="11"/>
                    </a:cubicBezTo>
                    <a:cubicBezTo>
                      <a:pt x="17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17" name="Freeform 665"/>
              <p:cNvSpPr>
                <a:spLocks noEditPoints="1"/>
              </p:cNvSpPr>
              <p:nvPr/>
            </p:nvSpPr>
            <p:spPr bwMode="auto">
              <a:xfrm>
                <a:off x="-3659187" y="3033713"/>
                <a:ext cx="53975" cy="49213"/>
              </a:xfrm>
              <a:custGeom>
                <a:avLst/>
                <a:gdLst>
                  <a:gd name="T0" fmla="*/ 13 w 25"/>
                  <a:gd name="T1" fmla="*/ 23 h 23"/>
                  <a:gd name="T2" fmla="*/ 5 w 25"/>
                  <a:gd name="T3" fmla="*/ 21 h 23"/>
                  <a:gd name="T4" fmla="*/ 2 w 25"/>
                  <a:gd name="T5" fmla="*/ 17 h 23"/>
                  <a:gd name="T6" fmla="*/ 1 w 25"/>
                  <a:gd name="T7" fmla="*/ 13 h 23"/>
                  <a:gd name="T8" fmla="*/ 11 w 25"/>
                  <a:gd name="T9" fmla="*/ 0 h 23"/>
                  <a:gd name="T10" fmla="*/ 13 w 25"/>
                  <a:gd name="T11" fmla="*/ 0 h 23"/>
                  <a:gd name="T12" fmla="*/ 25 w 25"/>
                  <a:gd name="T13" fmla="*/ 10 h 23"/>
                  <a:gd name="T14" fmla="*/ 25 w 25"/>
                  <a:gd name="T15" fmla="*/ 15 h 23"/>
                  <a:gd name="T16" fmla="*/ 22 w 25"/>
                  <a:gd name="T17" fmla="*/ 19 h 23"/>
                  <a:gd name="T18" fmla="*/ 14 w 25"/>
                  <a:gd name="T19" fmla="*/ 23 h 23"/>
                  <a:gd name="T20" fmla="*/ 13 w 25"/>
                  <a:gd name="T21" fmla="*/ 23 h 23"/>
                  <a:gd name="T22" fmla="*/ 13 w 25"/>
                  <a:gd name="T23" fmla="*/ 8 h 23"/>
                  <a:gd name="T24" fmla="*/ 13 w 25"/>
                  <a:gd name="T25" fmla="*/ 8 h 23"/>
                  <a:gd name="T26" fmla="*/ 9 w 25"/>
                  <a:gd name="T27" fmla="*/ 12 h 23"/>
                  <a:gd name="T28" fmla="*/ 9 w 25"/>
                  <a:gd name="T29" fmla="*/ 13 h 23"/>
                  <a:gd name="T30" fmla="*/ 10 w 25"/>
                  <a:gd name="T31" fmla="*/ 14 h 23"/>
                  <a:gd name="T32" fmla="*/ 13 w 25"/>
                  <a:gd name="T33" fmla="*/ 15 h 23"/>
                  <a:gd name="T34" fmla="*/ 16 w 25"/>
                  <a:gd name="T35" fmla="*/ 14 h 23"/>
                  <a:gd name="T36" fmla="*/ 17 w 25"/>
                  <a:gd name="T37" fmla="*/ 13 h 23"/>
                  <a:gd name="T38" fmla="*/ 17 w 25"/>
                  <a:gd name="T39" fmla="*/ 11 h 23"/>
                  <a:gd name="T40" fmla="*/ 13 w 25"/>
                  <a:gd name="T41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" h="23">
                    <a:moveTo>
                      <a:pt x="13" y="23"/>
                    </a:moveTo>
                    <a:cubicBezTo>
                      <a:pt x="10" y="23"/>
                      <a:pt x="8" y="22"/>
                      <a:pt x="5" y="21"/>
                    </a:cubicBezTo>
                    <a:cubicBezTo>
                      <a:pt x="4" y="20"/>
                      <a:pt x="3" y="19"/>
                      <a:pt x="2" y="17"/>
                    </a:cubicBezTo>
                    <a:cubicBezTo>
                      <a:pt x="2" y="16"/>
                      <a:pt x="1" y="15"/>
                      <a:pt x="1" y="13"/>
                    </a:cubicBezTo>
                    <a:cubicBezTo>
                      <a:pt x="0" y="7"/>
                      <a:pt x="5" y="1"/>
                      <a:pt x="11" y="0"/>
                    </a:cubicBezTo>
                    <a:cubicBezTo>
                      <a:pt x="12" y="0"/>
                      <a:pt x="13" y="0"/>
                      <a:pt x="13" y="0"/>
                    </a:cubicBezTo>
                    <a:cubicBezTo>
                      <a:pt x="19" y="0"/>
                      <a:pt x="24" y="4"/>
                      <a:pt x="25" y="10"/>
                    </a:cubicBezTo>
                    <a:cubicBezTo>
                      <a:pt x="25" y="12"/>
                      <a:pt x="25" y="13"/>
                      <a:pt x="25" y="15"/>
                    </a:cubicBezTo>
                    <a:cubicBezTo>
                      <a:pt x="24" y="16"/>
                      <a:pt x="23" y="18"/>
                      <a:pt x="22" y="19"/>
                    </a:cubicBezTo>
                    <a:cubicBezTo>
                      <a:pt x="20" y="21"/>
                      <a:pt x="17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0" y="8"/>
                      <a:pt x="9" y="10"/>
                      <a:pt x="9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1" y="15"/>
                      <a:pt x="12" y="15"/>
                      <a:pt x="13" y="15"/>
                    </a:cubicBezTo>
                    <a:cubicBezTo>
                      <a:pt x="15" y="15"/>
                      <a:pt x="16" y="15"/>
                      <a:pt x="16" y="14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2"/>
                      <a:pt x="17" y="12"/>
                      <a:pt x="17" y="11"/>
                    </a:cubicBezTo>
                    <a:cubicBezTo>
                      <a:pt x="17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18" name="Freeform 666"/>
              <p:cNvSpPr>
                <a:spLocks noEditPoints="1"/>
              </p:cNvSpPr>
              <p:nvPr/>
            </p:nvSpPr>
            <p:spPr bwMode="auto">
              <a:xfrm>
                <a:off x="-3654425" y="3065463"/>
                <a:ext cx="53975" cy="50800"/>
              </a:xfrm>
              <a:custGeom>
                <a:avLst/>
                <a:gdLst>
                  <a:gd name="T0" fmla="*/ 12 w 25"/>
                  <a:gd name="T1" fmla="*/ 24 h 24"/>
                  <a:gd name="T2" fmla="*/ 4 w 25"/>
                  <a:gd name="T3" fmla="*/ 21 h 24"/>
                  <a:gd name="T4" fmla="*/ 0 w 25"/>
                  <a:gd name="T5" fmla="*/ 13 h 24"/>
                  <a:gd name="T6" fmla="*/ 11 w 25"/>
                  <a:gd name="T7" fmla="*/ 0 h 24"/>
                  <a:gd name="T8" fmla="*/ 24 w 25"/>
                  <a:gd name="T9" fmla="*/ 11 h 24"/>
                  <a:gd name="T10" fmla="*/ 21 w 25"/>
                  <a:gd name="T11" fmla="*/ 20 h 24"/>
                  <a:gd name="T12" fmla="*/ 13 w 25"/>
                  <a:gd name="T13" fmla="*/ 24 h 24"/>
                  <a:gd name="T14" fmla="*/ 12 w 25"/>
                  <a:gd name="T15" fmla="*/ 24 h 24"/>
                  <a:gd name="T16" fmla="*/ 13 w 25"/>
                  <a:gd name="T17" fmla="*/ 8 h 24"/>
                  <a:gd name="T18" fmla="*/ 12 w 25"/>
                  <a:gd name="T19" fmla="*/ 8 h 24"/>
                  <a:gd name="T20" fmla="*/ 8 w 25"/>
                  <a:gd name="T21" fmla="*/ 12 h 24"/>
                  <a:gd name="T22" fmla="*/ 10 w 25"/>
                  <a:gd name="T23" fmla="*/ 14 h 24"/>
                  <a:gd name="T24" fmla="*/ 12 w 25"/>
                  <a:gd name="T25" fmla="*/ 15 h 24"/>
                  <a:gd name="T26" fmla="*/ 13 w 25"/>
                  <a:gd name="T27" fmla="*/ 15 h 24"/>
                  <a:gd name="T28" fmla="*/ 16 w 25"/>
                  <a:gd name="T29" fmla="*/ 14 h 24"/>
                  <a:gd name="T30" fmla="*/ 16 w 25"/>
                  <a:gd name="T31" fmla="*/ 12 h 24"/>
                  <a:gd name="T32" fmla="*/ 13 w 25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2" y="24"/>
                    </a:moveTo>
                    <a:cubicBezTo>
                      <a:pt x="9" y="24"/>
                      <a:pt x="7" y="23"/>
                      <a:pt x="4" y="21"/>
                    </a:cubicBezTo>
                    <a:cubicBezTo>
                      <a:pt x="2" y="19"/>
                      <a:pt x="0" y="16"/>
                      <a:pt x="0" y="13"/>
                    </a:cubicBezTo>
                    <a:cubicBezTo>
                      <a:pt x="0" y="6"/>
                      <a:pt x="5" y="1"/>
                      <a:pt x="11" y="0"/>
                    </a:cubicBezTo>
                    <a:cubicBezTo>
                      <a:pt x="18" y="0"/>
                      <a:pt x="24" y="4"/>
                      <a:pt x="24" y="11"/>
                    </a:cubicBezTo>
                    <a:cubicBezTo>
                      <a:pt x="25" y="14"/>
                      <a:pt x="24" y="17"/>
                      <a:pt x="21" y="20"/>
                    </a:cubicBezTo>
                    <a:cubicBezTo>
                      <a:pt x="19" y="22"/>
                      <a:pt x="16" y="23"/>
                      <a:pt x="13" y="24"/>
                    </a:cubicBezTo>
                    <a:lnTo>
                      <a:pt x="12" y="24"/>
                    </a:ln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8" y="10"/>
                      <a:pt x="8" y="12"/>
                    </a:cubicBezTo>
                    <a:cubicBezTo>
                      <a:pt x="8" y="13"/>
                      <a:pt x="9" y="14"/>
                      <a:pt x="10" y="14"/>
                    </a:cubicBezTo>
                    <a:cubicBezTo>
                      <a:pt x="10" y="15"/>
                      <a:pt x="11" y="15"/>
                      <a:pt x="12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5" y="15"/>
                      <a:pt x="16" y="14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19" name="Freeform 667"/>
              <p:cNvSpPr>
                <a:spLocks noEditPoints="1"/>
              </p:cNvSpPr>
              <p:nvPr/>
            </p:nvSpPr>
            <p:spPr bwMode="auto">
              <a:xfrm>
                <a:off x="-3640137" y="2943226"/>
                <a:ext cx="57150" cy="50800"/>
              </a:xfrm>
              <a:custGeom>
                <a:avLst/>
                <a:gdLst>
                  <a:gd name="T0" fmla="*/ 13 w 26"/>
                  <a:gd name="T1" fmla="*/ 24 h 24"/>
                  <a:gd name="T2" fmla="*/ 2 w 26"/>
                  <a:gd name="T3" fmla="*/ 15 h 24"/>
                  <a:gd name="T4" fmla="*/ 11 w 26"/>
                  <a:gd name="T5" fmla="*/ 0 h 24"/>
                  <a:gd name="T6" fmla="*/ 14 w 26"/>
                  <a:gd name="T7" fmla="*/ 0 h 24"/>
                  <a:gd name="T8" fmla="*/ 25 w 26"/>
                  <a:gd name="T9" fmla="*/ 9 h 24"/>
                  <a:gd name="T10" fmla="*/ 24 w 26"/>
                  <a:gd name="T11" fmla="*/ 19 h 24"/>
                  <a:gd name="T12" fmla="*/ 16 w 26"/>
                  <a:gd name="T13" fmla="*/ 24 h 24"/>
                  <a:gd name="T14" fmla="*/ 13 w 26"/>
                  <a:gd name="T15" fmla="*/ 24 h 24"/>
                  <a:gd name="T16" fmla="*/ 14 w 26"/>
                  <a:gd name="T17" fmla="*/ 8 h 24"/>
                  <a:gd name="T18" fmla="*/ 13 w 26"/>
                  <a:gd name="T19" fmla="*/ 8 h 24"/>
                  <a:gd name="T20" fmla="*/ 9 w 26"/>
                  <a:gd name="T21" fmla="*/ 13 h 24"/>
                  <a:gd name="T22" fmla="*/ 14 w 26"/>
                  <a:gd name="T23" fmla="*/ 16 h 24"/>
                  <a:gd name="T24" fmla="*/ 17 w 26"/>
                  <a:gd name="T25" fmla="*/ 14 h 24"/>
                  <a:gd name="T26" fmla="*/ 17 w 26"/>
                  <a:gd name="T27" fmla="*/ 11 h 24"/>
                  <a:gd name="T28" fmla="*/ 14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8" y="24"/>
                      <a:pt x="3" y="20"/>
                      <a:pt x="2" y="15"/>
                    </a:cubicBezTo>
                    <a:cubicBezTo>
                      <a:pt x="0" y="9"/>
                      <a:pt x="4" y="2"/>
                      <a:pt x="11" y="0"/>
                    </a:cubicBezTo>
                    <a:cubicBezTo>
                      <a:pt x="11" y="0"/>
                      <a:pt x="13" y="0"/>
                      <a:pt x="14" y="0"/>
                    </a:cubicBezTo>
                    <a:cubicBezTo>
                      <a:pt x="19" y="0"/>
                      <a:pt x="24" y="4"/>
                      <a:pt x="25" y="9"/>
                    </a:cubicBezTo>
                    <a:cubicBezTo>
                      <a:pt x="26" y="13"/>
                      <a:pt x="25" y="16"/>
                      <a:pt x="24" y="19"/>
                    </a:cubicBezTo>
                    <a:cubicBezTo>
                      <a:pt x="22" y="21"/>
                      <a:pt x="19" y="23"/>
                      <a:pt x="16" y="24"/>
                    </a:cubicBezTo>
                    <a:cubicBezTo>
                      <a:pt x="15" y="24"/>
                      <a:pt x="14" y="24"/>
                      <a:pt x="13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0" y="9"/>
                      <a:pt x="9" y="11"/>
                      <a:pt x="9" y="13"/>
                    </a:cubicBezTo>
                    <a:cubicBezTo>
                      <a:pt x="10" y="15"/>
                      <a:pt x="12" y="16"/>
                      <a:pt x="14" y="16"/>
                    </a:cubicBezTo>
                    <a:cubicBezTo>
                      <a:pt x="15" y="16"/>
                      <a:pt x="16" y="15"/>
                      <a:pt x="17" y="14"/>
                    </a:cubicBezTo>
                    <a:cubicBezTo>
                      <a:pt x="17" y="13"/>
                      <a:pt x="18" y="12"/>
                      <a:pt x="17" y="11"/>
                    </a:cubicBezTo>
                    <a:cubicBezTo>
                      <a:pt x="17" y="9"/>
                      <a:pt x="15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20" name="Freeform 668"/>
              <p:cNvSpPr>
                <a:spLocks noEditPoints="1"/>
              </p:cNvSpPr>
              <p:nvPr/>
            </p:nvSpPr>
            <p:spPr bwMode="auto">
              <a:xfrm>
                <a:off x="-3633787" y="2978151"/>
                <a:ext cx="57150" cy="50800"/>
              </a:xfrm>
              <a:custGeom>
                <a:avLst/>
                <a:gdLst>
                  <a:gd name="T0" fmla="*/ 14 w 26"/>
                  <a:gd name="T1" fmla="*/ 24 h 24"/>
                  <a:gd name="T2" fmla="*/ 2 w 26"/>
                  <a:gd name="T3" fmla="*/ 14 h 24"/>
                  <a:gd name="T4" fmla="*/ 11 w 26"/>
                  <a:gd name="T5" fmla="*/ 0 h 24"/>
                  <a:gd name="T6" fmla="*/ 14 w 26"/>
                  <a:gd name="T7" fmla="*/ 0 h 24"/>
                  <a:gd name="T8" fmla="*/ 26 w 26"/>
                  <a:gd name="T9" fmla="*/ 10 h 24"/>
                  <a:gd name="T10" fmla="*/ 23 w 26"/>
                  <a:gd name="T11" fmla="*/ 19 h 24"/>
                  <a:gd name="T12" fmla="*/ 16 w 26"/>
                  <a:gd name="T13" fmla="*/ 24 h 24"/>
                  <a:gd name="T14" fmla="*/ 14 w 26"/>
                  <a:gd name="T15" fmla="*/ 24 h 24"/>
                  <a:gd name="T16" fmla="*/ 14 w 26"/>
                  <a:gd name="T17" fmla="*/ 8 h 24"/>
                  <a:gd name="T18" fmla="*/ 13 w 26"/>
                  <a:gd name="T19" fmla="*/ 8 h 24"/>
                  <a:gd name="T20" fmla="*/ 10 w 26"/>
                  <a:gd name="T21" fmla="*/ 13 h 24"/>
                  <a:gd name="T22" fmla="*/ 14 w 26"/>
                  <a:gd name="T23" fmla="*/ 16 h 24"/>
                  <a:gd name="T24" fmla="*/ 17 w 26"/>
                  <a:gd name="T25" fmla="*/ 14 h 24"/>
                  <a:gd name="T26" fmla="*/ 18 w 26"/>
                  <a:gd name="T27" fmla="*/ 11 h 24"/>
                  <a:gd name="T28" fmla="*/ 14 w 26"/>
                  <a:gd name="T2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24">
                    <a:moveTo>
                      <a:pt x="14" y="24"/>
                    </a:moveTo>
                    <a:cubicBezTo>
                      <a:pt x="8" y="24"/>
                      <a:pt x="3" y="20"/>
                      <a:pt x="2" y="14"/>
                    </a:cubicBezTo>
                    <a:cubicBezTo>
                      <a:pt x="0" y="8"/>
                      <a:pt x="5" y="1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20" y="0"/>
                      <a:pt x="24" y="4"/>
                      <a:pt x="26" y="10"/>
                    </a:cubicBezTo>
                    <a:cubicBezTo>
                      <a:pt x="26" y="13"/>
                      <a:pt x="25" y="16"/>
                      <a:pt x="23" y="19"/>
                    </a:cubicBezTo>
                    <a:cubicBezTo>
                      <a:pt x="22" y="22"/>
                      <a:pt x="19" y="23"/>
                      <a:pt x="16" y="24"/>
                    </a:cubicBezTo>
                    <a:cubicBezTo>
                      <a:pt x="15" y="24"/>
                      <a:pt x="14" y="24"/>
                      <a:pt x="14" y="24"/>
                    </a:cubicBezTo>
                    <a:close/>
                    <a:moveTo>
                      <a:pt x="14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9" y="11"/>
                      <a:pt x="10" y="13"/>
                    </a:cubicBezTo>
                    <a:cubicBezTo>
                      <a:pt x="10" y="15"/>
                      <a:pt x="12" y="16"/>
                      <a:pt x="14" y="16"/>
                    </a:cubicBezTo>
                    <a:cubicBezTo>
                      <a:pt x="15" y="16"/>
                      <a:pt x="16" y="15"/>
                      <a:pt x="17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7" y="9"/>
                      <a:pt x="16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21" name="Freeform 669"/>
              <p:cNvSpPr>
                <a:spLocks noEditPoints="1"/>
              </p:cNvSpPr>
              <p:nvPr/>
            </p:nvSpPr>
            <p:spPr bwMode="auto">
              <a:xfrm>
                <a:off x="-3624262" y="3009901"/>
                <a:ext cx="53975" cy="53975"/>
              </a:xfrm>
              <a:custGeom>
                <a:avLst/>
                <a:gdLst>
                  <a:gd name="T0" fmla="*/ 12 w 25"/>
                  <a:gd name="T1" fmla="*/ 25 h 25"/>
                  <a:gd name="T2" fmla="*/ 0 w 25"/>
                  <a:gd name="T3" fmla="*/ 14 h 25"/>
                  <a:gd name="T4" fmla="*/ 3 w 25"/>
                  <a:gd name="T5" fmla="*/ 6 h 25"/>
                  <a:gd name="T6" fmla="*/ 10 w 25"/>
                  <a:gd name="T7" fmla="*/ 1 h 25"/>
                  <a:gd name="T8" fmla="*/ 19 w 25"/>
                  <a:gd name="T9" fmla="*/ 3 h 25"/>
                  <a:gd name="T10" fmla="*/ 24 w 25"/>
                  <a:gd name="T11" fmla="*/ 11 h 25"/>
                  <a:gd name="T12" fmla="*/ 22 w 25"/>
                  <a:gd name="T13" fmla="*/ 20 h 25"/>
                  <a:gd name="T14" fmla="*/ 14 w 25"/>
                  <a:gd name="T15" fmla="*/ 25 h 25"/>
                  <a:gd name="T16" fmla="*/ 12 w 25"/>
                  <a:gd name="T17" fmla="*/ 25 h 25"/>
                  <a:gd name="T18" fmla="*/ 12 w 25"/>
                  <a:gd name="T19" fmla="*/ 9 h 25"/>
                  <a:gd name="T20" fmla="*/ 12 w 25"/>
                  <a:gd name="T21" fmla="*/ 9 h 25"/>
                  <a:gd name="T22" fmla="*/ 9 w 25"/>
                  <a:gd name="T23" fmla="*/ 10 h 25"/>
                  <a:gd name="T24" fmla="*/ 8 w 25"/>
                  <a:gd name="T25" fmla="*/ 13 h 25"/>
                  <a:gd name="T26" fmla="*/ 13 w 25"/>
                  <a:gd name="T27" fmla="*/ 17 h 25"/>
                  <a:gd name="T28" fmla="*/ 15 w 25"/>
                  <a:gd name="T29" fmla="*/ 15 h 25"/>
                  <a:gd name="T30" fmla="*/ 16 w 25"/>
                  <a:gd name="T31" fmla="*/ 12 h 25"/>
                  <a:gd name="T32" fmla="*/ 15 w 25"/>
                  <a:gd name="T33" fmla="*/ 10 h 25"/>
                  <a:gd name="T34" fmla="*/ 12 w 25"/>
                  <a:gd name="T35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cubicBezTo>
                      <a:pt x="6" y="25"/>
                      <a:pt x="1" y="20"/>
                      <a:pt x="0" y="14"/>
                    </a:cubicBezTo>
                    <a:cubicBezTo>
                      <a:pt x="0" y="11"/>
                      <a:pt x="1" y="8"/>
                      <a:pt x="3" y="6"/>
                    </a:cubicBezTo>
                    <a:cubicBezTo>
                      <a:pt x="4" y="3"/>
                      <a:pt x="7" y="1"/>
                      <a:pt x="10" y="1"/>
                    </a:cubicBezTo>
                    <a:cubicBezTo>
                      <a:pt x="14" y="0"/>
                      <a:pt x="17" y="1"/>
                      <a:pt x="19" y="3"/>
                    </a:cubicBezTo>
                    <a:cubicBezTo>
                      <a:pt x="22" y="5"/>
                      <a:pt x="24" y="8"/>
                      <a:pt x="24" y="11"/>
                    </a:cubicBezTo>
                    <a:cubicBezTo>
                      <a:pt x="25" y="15"/>
                      <a:pt x="24" y="18"/>
                      <a:pt x="22" y="20"/>
                    </a:cubicBezTo>
                    <a:cubicBezTo>
                      <a:pt x="20" y="23"/>
                      <a:pt x="17" y="24"/>
                      <a:pt x="14" y="25"/>
                    </a:cubicBezTo>
                    <a:cubicBezTo>
                      <a:pt x="13" y="25"/>
                      <a:pt x="13" y="25"/>
                      <a:pt x="12" y="25"/>
                    </a:cubicBezTo>
                    <a:close/>
                    <a:moveTo>
                      <a:pt x="12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9" y="10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8" y="15"/>
                      <a:pt x="10" y="17"/>
                      <a:pt x="13" y="17"/>
                    </a:cubicBezTo>
                    <a:cubicBezTo>
                      <a:pt x="14" y="17"/>
                      <a:pt x="15" y="16"/>
                      <a:pt x="15" y="15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5" y="10"/>
                      <a:pt x="15" y="10"/>
                    </a:cubicBezTo>
                    <a:cubicBezTo>
                      <a:pt x="14" y="9"/>
                      <a:pt x="13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22" name="Freeform 670"/>
              <p:cNvSpPr>
                <a:spLocks noEditPoints="1"/>
              </p:cNvSpPr>
              <p:nvPr/>
            </p:nvSpPr>
            <p:spPr bwMode="auto">
              <a:xfrm>
                <a:off x="-3622675" y="3044826"/>
                <a:ext cx="53975" cy="52388"/>
              </a:xfrm>
              <a:custGeom>
                <a:avLst/>
                <a:gdLst>
                  <a:gd name="T0" fmla="*/ 13 w 25"/>
                  <a:gd name="T1" fmla="*/ 25 h 25"/>
                  <a:gd name="T2" fmla="*/ 1 w 25"/>
                  <a:gd name="T3" fmla="*/ 14 h 25"/>
                  <a:gd name="T4" fmla="*/ 12 w 25"/>
                  <a:gd name="T5" fmla="*/ 1 h 25"/>
                  <a:gd name="T6" fmla="*/ 25 w 25"/>
                  <a:gd name="T7" fmla="*/ 12 h 25"/>
                  <a:gd name="T8" fmla="*/ 22 w 25"/>
                  <a:gd name="T9" fmla="*/ 21 h 25"/>
                  <a:gd name="T10" fmla="*/ 14 w 25"/>
                  <a:gd name="T11" fmla="*/ 25 h 25"/>
                  <a:gd name="T12" fmla="*/ 13 w 25"/>
                  <a:gd name="T13" fmla="*/ 25 h 25"/>
                  <a:gd name="T14" fmla="*/ 13 w 25"/>
                  <a:gd name="T15" fmla="*/ 9 h 25"/>
                  <a:gd name="T16" fmla="*/ 13 w 25"/>
                  <a:gd name="T17" fmla="*/ 9 h 25"/>
                  <a:gd name="T18" fmla="*/ 9 w 25"/>
                  <a:gd name="T19" fmla="*/ 13 h 25"/>
                  <a:gd name="T20" fmla="*/ 13 w 25"/>
                  <a:gd name="T21" fmla="*/ 17 h 25"/>
                  <a:gd name="T22" fmla="*/ 16 w 25"/>
                  <a:gd name="T23" fmla="*/ 15 h 25"/>
                  <a:gd name="T24" fmla="*/ 17 w 25"/>
                  <a:gd name="T25" fmla="*/ 12 h 25"/>
                  <a:gd name="T26" fmla="*/ 13 w 25"/>
                  <a:gd name="T27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25">
                    <a:moveTo>
                      <a:pt x="13" y="25"/>
                    </a:moveTo>
                    <a:cubicBezTo>
                      <a:pt x="7" y="25"/>
                      <a:pt x="1" y="20"/>
                      <a:pt x="1" y="14"/>
                    </a:cubicBezTo>
                    <a:cubicBezTo>
                      <a:pt x="0" y="7"/>
                      <a:pt x="5" y="2"/>
                      <a:pt x="12" y="1"/>
                    </a:cubicBezTo>
                    <a:cubicBezTo>
                      <a:pt x="19" y="0"/>
                      <a:pt x="25" y="5"/>
                      <a:pt x="25" y="12"/>
                    </a:cubicBezTo>
                    <a:cubicBezTo>
                      <a:pt x="25" y="15"/>
                      <a:pt x="24" y="18"/>
                      <a:pt x="22" y="21"/>
                    </a:cubicBezTo>
                    <a:cubicBezTo>
                      <a:pt x="20" y="23"/>
                      <a:pt x="17" y="25"/>
                      <a:pt x="14" y="25"/>
                    </a:cubicBezTo>
                    <a:lnTo>
                      <a:pt x="13" y="25"/>
                    </a:lnTo>
                    <a:close/>
                    <a:moveTo>
                      <a:pt x="13" y="9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0" y="9"/>
                      <a:pt x="9" y="11"/>
                      <a:pt x="9" y="13"/>
                    </a:cubicBezTo>
                    <a:cubicBezTo>
                      <a:pt x="9" y="15"/>
                      <a:pt x="11" y="17"/>
                      <a:pt x="13" y="17"/>
                    </a:cubicBezTo>
                    <a:cubicBezTo>
                      <a:pt x="14" y="17"/>
                      <a:pt x="15" y="16"/>
                      <a:pt x="16" y="15"/>
                    </a:cubicBezTo>
                    <a:cubicBezTo>
                      <a:pt x="17" y="15"/>
                      <a:pt x="17" y="14"/>
                      <a:pt x="17" y="12"/>
                    </a:cubicBezTo>
                    <a:cubicBezTo>
                      <a:pt x="17" y="10"/>
                      <a:pt x="15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23" name="Freeform 671"/>
              <p:cNvSpPr>
                <a:spLocks noEditPoints="1"/>
              </p:cNvSpPr>
              <p:nvPr/>
            </p:nvSpPr>
            <p:spPr bwMode="auto">
              <a:xfrm>
                <a:off x="-3600450" y="2951163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1 w 26"/>
                  <a:gd name="T3" fmla="*/ 15 h 25"/>
                  <a:gd name="T4" fmla="*/ 10 w 26"/>
                  <a:gd name="T5" fmla="*/ 1 h 25"/>
                  <a:gd name="T6" fmla="*/ 13 w 26"/>
                  <a:gd name="T7" fmla="*/ 0 h 25"/>
                  <a:gd name="T8" fmla="*/ 25 w 26"/>
                  <a:gd name="T9" fmla="*/ 10 h 25"/>
                  <a:gd name="T10" fmla="*/ 25 w 26"/>
                  <a:gd name="T11" fmla="*/ 10 h 25"/>
                  <a:gd name="T12" fmla="*/ 23 w 26"/>
                  <a:gd name="T13" fmla="*/ 20 h 25"/>
                  <a:gd name="T14" fmla="*/ 15 w 26"/>
                  <a:gd name="T15" fmla="*/ 25 h 25"/>
                  <a:gd name="T16" fmla="*/ 13 w 26"/>
                  <a:gd name="T17" fmla="*/ 25 h 25"/>
                  <a:gd name="T18" fmla="*/ 13 w 26"/>
                  <a:gd name="T19" fmla="*/ 8 h 25"/>
                  <a:gd name="T20" fmla="*/ 12 w 26"/>
                  <a:gd name="T21" fmla="*/ 8 h 25"/>
                  <a:gd name="T22" fmla="*/ 9 w 26"/>
                  <a:gd name="T23" fmla="*/ 13 h 25"/>
                  <a:gd name="T24" fmla="*/ 9 w 26"/>
                  <a:gd name="T25" fmla="*/ 14 h 25"/>
                  <a:gd name="T26" fmla="*/ 14 w 26"/>
                  <a:gd name="T27" fmla="*/ 17 h 25"/>
                  <a:gd name="T28" fmla="*/ 16 w 26"/>
                  <a:gd name="T29" fmla="*/ 15 h 25"/>
                  <a:gd name="T30" fmla="*/ 17 w 26"/>
                  <a:gd name="T31" fmla="*/ 12 h 25"/>
                  <a:gd name="T32" fmla="*/ 13 w 26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7" y="25"/>
                      <a:pt x="2" y="21"/>
                      <a:pt x="1" y="15"/>
                    </a:cubicBezTo>
                    <a:cubicBezTo>
                      <a:pt x="0" y="9"/>
                      <a:pt x="4" y="2"/>
                      <a:pt x="10" y="1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9" y="0"/>
                      <a:pt x="24" y="4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14"/>
                      <a:pt x="25" y="17"/>
                      <a:pt x="23" y="20"/>
                    </a:cubicBezTo>
                    <a:cubicBezTo>
                      <a:pt x="21" y="23"/>
                      <a:pt x="18" y="24"/>
                      <a:pt x="15" y="25"/>
                    </a:cubicBezTo>
                    <a:cubicBezTo>
                      <a:pt x="15" y="25"/>
                      <a:pt x="14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9"/>
                      <a:pt x="9" y="11"/>
                      <a:pt x="9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6"/>
                      <a:pt x="12" y="17"/>
                      <a:pt x="14" y="17"/>
                    </a:cubicBezTo>
                    <a:cubicBezTo>
                      <a:pt x="15" y="17"/>
                      <a:pt x="16" y="16"/>
                      <a:pt x="16" y="15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6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24" name="Freeform 672"/>
              <p:cNvSpPr>
                <a:spLocks noEditPoints="1"/>
              </p:cNvSpPr>
              <p:nvPr/>
            </p:nvSpPr>
            <p:spPr bwMode="auto">
              <a:xfrm>
                <a:off x="-3560762" y="2963863"/>
                <a:ext cx="82550" cy="84138"/>
              </a:xfrm>
              <a:custGeom>
                <a:avLst/>
                <a:gdLst>
                  <a:gd name="T0" fmla="*/ 20 w 38"/>
                  <a:gd name="T1" fmla="*/ 39 h 39"/>
                  <a:gd name="T2" fmla="*/ 9 w 38"/>
                  <a:gd name="T3" fmla="*/ 35 h 39"/>
                  <a:gd name="T4" fmla="*/ 4 w 38"/>
                  <a:gd name="T5" fmla="*/ 30 h 39"/>
                  <a:gd name="T6" fmla="*/ 2 w 38"/>
                  <a:gd name="T7" fmla="*/ 23 h 39"/>
                  <a:gd name="T8" fmla="*/ 16 w 38"/>
                  <a:gd name="T9" fmla="*/ 0 h 39"/>
                  <a:gd name="T10" fmla="*/ 19 w 38"/>
                  <a:gd name="T11" fmla="*/ 0 h 39"/>
                  <a:gd name="T12" fmla="*/ 38 w 38"/>
                  <a:gd name="T13" fmla="*/ 17 h 39"/>
                  <a:gd name="T14" fmla="*/ 38 w 38"/>
                  <a:gd name="T15" fmla="*/ 25 h 39"/>
                  <a:gd name="T16" fmla="*/ 35 w 38"/>
                  <a:gd name="T17" fmla="*/ 32 h 39"/>
                  <a:gd name="T18" fmla="*/ 22 w 38"/>
                  <a:gd name="T19" fmla="*/ 39 h 39"/>
                  <a:gd name="T20" fmla="*/ 20 w 38"/>
                  <a:gd name="T21" fmla="*/ 39 h 39"/>
                  <a:gd name="T22" fmla="*/ 19 w 38"/>
                  <a:gd name="T23" fmla="*/ 8 h 39"/>
                  <a:gd name="T24" fmla="*/ 18 w 38"/>
                  <a:gd name="T25" fmla="*/ 8 h 39"/>
                  <a:gd name="T26" fmla="*/ 10 w 38"/>
                  <a:gd name="T27" fmla="*/ 21 h 39"/>
                  <a:gd name="T28" fmla="*/ 11 w 38"/>
                  <a:gd name="T29" fmla="*/ 26 h 39"/>
                  <a:gd name="T30" fmla="*/ 14 w 38"/>
                  <a:gd name="T31" fmla="*/ 29 h 39"/>
                  <a:gd name="T32" fmla="*/ 21 w 38"/>
                  <a:gd name="T33" fmla="*/ 31 h 39"/>
                  <a:gd name="T34" fmla="*/ 28 w 38"/>
                  <a:gd name="T35" fmla="*/ 27 h 39"/>
                  <a:gd name="T36" fmla="*/ 30 w 38"/>
                  <a:gd name="T37" fmla="*/ 23 h 39"/>
                  <a:gd name="T38" fmla="*/ 30 w 38"/>
                  <a:gd name="T39" fmla="*/ 18 h 39"/>
                  <a:gd name="T40" fmla="*/ 19 w 38"/>
                  <a:gd name="T41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" h="39">
                    <a:moveTo>
                      <a:pt x="20" y="39"/>
                    </a:moveTo>
                    <a:cubicBezTo>
                      <a:pt x="16" y="39"/>
                      <a:pt x="12" y="38"/>
                      <a:pt x="9" y="35"/>
                    </a:cubicBezTo>
                    <a:cubicBezTo>
                      <a:pt x="7" y="34"/>
                      <a:pt x="5" y="32"/>
                      <a:pt x="4" y="30"/>
                    </a:cubicBezTo>
                    <a:cubicBezTo>
                      <a:pt x="3" y="28"/>
                      <a:pt x="2" y="25"/>
                      <a:pt x="2" y="23"/>
                    </a:cubicBezTo>
                    <a:cubicBezTo>
                      <a:pt x="0" y="12"/>
                      <a:pt x="6" y="2"/>
                      <a:pt x="16" y="0"/>
                    </a:cubicBezTo>
                    <a:cubicBezTo>
                      <a:pt x="17" y="0"/>
                      <a:pt x="18" y="0"/>
                      <a:pt x="19" y="0"/>
                    </a:cubicBezTo>
                    <a:cubicBezTo>
                      <a:pt x="28" y="0"/>
                      <a:pt x="36" y="7"/>
                      <a:pt x="38" y="17"/>
                    </a:cubicBezTo>
                    <a:cubicBezTo>
                      <a:pt x="38" y="19"/>
                      <a:pt x="38" y="22"/>
                      <a:pt x="38" y="25"/>
                    </a:cubicBezTo>
                    <a:cubicBezTo>
                      <a:pt x="37" y="27"/>
                      <a:pt x="36" y="30"/>
                      <a:pt x="35" y="32"/>
                    </a:cubicBezTo>
                    <a:cubicBezTo>
                      <a:pt x="32" y="36"/>
                      <a:pt x="27" y="39"/>
                      <a:pt x="22" y="39"/>
                    </a:cubicBezTo>
                    <a:cubicBezTo>
                      <a:pt x="22" y="39"/>
                      <a:pt x="21" y="39"/>
                      <a:pt x="20" y="39"/>
                    </a:cubicBezTo>
                    <a:close/>
                    <a:moveTo>
                      <a:pt x="19" y="8"/>
                    </a:moveTo>
                    <a:cubicBezTo>
                      <a:pt x="19" y="8"/>
                      <a:pt x="18" y="8"/>
                      <a:pt x="18" y="8"/>
                    </a:cubicBezTo>
                    <a:cubicBezTo>
                      <a:pt x="12" y="9"/>
                      <a:pt x="8" y="15"/>
                      <a:pt x="10" y="21"/>
                    </a:cubicBezTo>
                    <a:cubicBezTo>
                      <a:pt x="10" y="23"/>
                      <a:pt x="10" y="24"/>
                      <a:pt x="11" y="26"/>
                    </a:cubicBezTo>
                    <a:cubicBezTo>
                      <a:pt x="12" y="27"/>
                      <a:pt x="13" y="28"/>
                      <a:pt x="14" y="29"/>
                    </a:cubicBezTo>
                    <a:cubicBezTo>
                      <a:pt x="16" y="31"/>
                      <a:pt x="19" y="32"/>
                      <a:pt x="21" y="31"/>
                    </a:cubicBezTo>
                    <a:cubicBezTo>
                      <a:pt x="24" y="31"/>
                      <a:pt x="26" y="30"/>
                      <a:pt x="28" y="27"/>
                    </a:cubicBezTo>
                    <a:cubicBezTo>
                      <a:pt x="29" y="26"/>
                      <a:pt x="29" y="25"/>
                      <a:pt x="30" y="23"/>
                    </a:cubicBezTo>
                    <a:cubicBezTo>
                      <a:pt x="30" y="21"/>
                      <a:pt x="30" y="20"/>
                      <a:pt x="30" y="18"/>
                    </a:cubicBezTo>
                    <a:cubicBezTo>
                      <a:pt x="29" y="12"/>
                      <a:pt x="24" y="8"/>
                      <a:pt x="1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25" name="Freeform 673"/>
              <p:cNvSpPr>
                <a:spLocks noEditPoints="1"/>
              </p:cNvSpPr>
              <p:nvPr/>
            </p:nvSpPr>
            <p:spPr bwMode="auto">
              <a:xfrm>
                <a:off x="-3594100" y="2987676"/>
                <a:ext cx="55563" cy="53975"/>
              </a:xfrm>
              <a:custGeom>
                <a:avLst/>
                <a:gdLst>
                  <a:gd name="T0" fmla="*/ 13 w 26"/>
                  <a:gd name="T1" fmla="*/ 25 h 25"/>
                  <a:gd name="T2" fmla="*/ 6 w 26"/>
                  <a:gd name="T3" fmla="*/ 22 h 25"/>
                  <a:gd name="T4" fmla="*/ 1 w 26"/>
                  <a:gd name="T5" fmla="*/ 14 h 25"/>
                  <a:gd name="T6" fmla="*/ 11 w 26"/>
                  <a:gd name="T7" fmla="*/ 0 h 25"/>
                  <a:gd name="T8" fmla="*/ 13 w 26"/>
                  <a:gd name="T9" fmla="*/ 0 h 25"/>
                  <a:gd name="T10" fmla="*/ 25 w 26"/>
                  <a:gd name="T11" fmla="*/ 10 h 25"/>
                  <a:gd name="T12" fmla="*/ 23 w 26"/>
                  <a:gd name="T13" fmla="*/ 20 h 25"/>
                  <a:gd name="T14" fmla="*/ 15 w 26"/>
                  <a:gd name="T15" fmla="*/ 25 h 25"/>
                  <a:gd name="T16" fmla="*/ 13 w 26"/>
                  <a:gd name="T17" fmla="*/ 25 h 25"/>
                  <a:gd name="T18" fmla="*/ 13 w 26"/>
                  <a:gd name="T19" fmla="*/ 8 h 25"/>
                  <a:gd name="T20" fmla="*/ 12 w 26"/>
                  <a:gd name="T21" fmla="*/ 8 h 25"/>
                  <a:gd name="T22" fmla="*/ 9 w 26"/>
                  <a:gd name="T23" fmla="*/ 13 h 25"/>
                  <a:gd name="T24" fmla="*/ 11 w 26"/>
                  <a:gd name="T25" fmla="*/ 16 h 25"/>
                  <a:gd name="T26" fmla="*/ 14 w 26"/>
                  <a:gd name="T27" fmla="*/ 17 h 25"/>
                  <a:gd name="T28" fmla="*/ 16 w 26"/>
                  <a:gd name="T29" fmla="*/ 15 h 25"/>
                  <a:gd name="T30" fmla="*/ 17 w 26"/>
                  <a:gd name="T31" fmla="*/ 12 h 25"/>
                  <a:gd name="T32" fmla="*/ 13 w 26"/>
                  <a:gd name="T33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5">
                    <a:moveTo>
                      <a:pt x="13" y="25"/>
                    </a:moveTo>
                    <a:cubicBezTo>
                      <a:pt x="10" y="25"/>
                      <a:pt x="8" y="24"/>
                      <a:pt x="6" y="22"/>
                    </a:cubicBezTo>
                    <a:cubicBezTo>
                      <a:pt x="3" y="20"/>
                      <a:pt x="2" y="18"/>
                      <a:pt x="1" y="14"/>
                    </a:cubicBezTo>
                    <a:cubicBezTo>
                      <a:pt x="0" y="8"/>
                      <a:pt x="4" y="1"/>
                      <a:pt x="11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9" y="0"/>
                      <a:pt x="24" y="4"/>
                      <a:pt x="25" y="10"/>
                    </a:cubicBezTo>
                    <a:cubicBezTo>
                      <a:pt x="26" y="13"/>
                      <a:pt x="25" y="17"/>
                      <a:pt x="23" y="20"/>
                    </a:cubicBezTo>
                    <a:cubicBezTo>
                      <a:pt x="21" y="22"/>
                      <a:pt x="18" y="24"/>
                      <a:pt x="15" y="25"/>
                    </a:cubicBezTo>
                    <a:cubicBezTo>
                      <a:pt x="14" y="25"/>
                      <a:pt x="14" y="25"/>
                      <a:pt x="13" y="25"/>
                    </a:cubicBezTo>
                    <a:close/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9" y="11"/>
                      <a:pt x="9" y="13"/>
                    </a:cubicBezTo>
                    <a:cubicBezTo>
                      <a:pt x="9" y="14"/>
                      <a:pt x="10" y="15"/>
                      <a:pt x="11" y="16"/>
                    </a:cubicBezTo>
                    <a:cubicBezTo>
                      <a:pt x="11" y="16"/>
                      <a:pt x="12" y="17"/>
                      <a:pt x="14" y="17"/>
                    </a:cubicBezTo>
                    <a:cubicBezTo>
                      <a:pt x="15" y="16"/>
                      <a:pt x="16" y="16"/>
                      <a:pt x="16" y="15"/>
                    </a:cubicBezTo>
                    <a:cubicBezTo>
                      <a:pt x="17" y="15"/>
                      <a:pt x="17" y="13"/>
                      <a:pt x="17" y="12"/>
                    </a:cubicBezTo>
                    <a:cubicBezTo>
                      <a:pt x="17" y="10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26" name="Freeform 674"/>
              <p:cNvSpPr>
                <a:spLocks noEditPoints="1"/>
              </p:cNvSpPr>
              <p:nvPr/>
            </p:nvSpPr>
            <p:spPr bwMode="auto">
              <a:xfrm>
                <a:off x="-3590925" y="3024188"/>
                <a:ext cx="57150" cy="52388"/>
              </a:xfrm>
              <a:custGeom>
                <a:avLst/>
                <a:gdLst>
                  <a:gd name="T0" fmla="*/ 13 w 26"/>
                  <a:gd name="T1" fmla="*/ 24 h 24"/>
                  <a:gd name="T2" fmla="*/ 6 w 26"/>
                  <a:gd name="T3" fmla="*/ 21 h 24"/>
                  <a:gd name="T4" fmla="*/ 3 w 26"/>
                  <a:gd name="T5" fmla="*/ 18 h 24"/>
                  <a:gd name="T6" fmla="*/ 1 w 26"/>
                  <a:gd name="T7" fmla="*/ 13 h 24"/>
                  <a:gd name="T8" fmla="*/ 12 w 26"/>
                  <a:gd name="T9" fmla="*/ 0 h 24"/>
                  <a:gd name="T10" fmla="*/ 13 w 26"/>
                  <a:gd name="T11" fmla="*/ 0 h 24"/>
                  <a:gd name="T12" fmla="*/ 25 w 26"/>
                  <a:gd name="T13" fmla="*/ 11 h 24"/>
                  <a:gd name="T14" fmla="*/ 25 w 26"/>
                  <a:gd name="T15" fmla="*/ 15 h 24"/>
                  <a:gd name="T16" fmla="*/ 23 w 26"/>
                  <a:gd name="T17" fmla="*/ 20 h 24"/>
                  <a:gd name="T18" fmla="*/ 14 w 26"/>
                  <a:gd name="T19" fmla="*/ 24 h 24"/>
                  <a:gd name="T20" fmla="*/ 13 w 26"/>
                  <a:gd name="T21" fmla="*/ 24 h 24"/>
                  <a:gd name="T22" fmla="*/ 13 w 26"/>
                  <a:gd name="T23" fmla="*/ 8 h 24"/>
                  <a:gd name="T24" fmla="*/ 13 w 26"/>
                  <a:gd name="T25" fmla="*/ 8 h 24"/>
                  <a:gd name="T26" fmla="*/ 9 w 26"/>
                  <a:gd name="T27" fmla="*/ 12 h 24"/>
                  <a:gd name="T28" fmla="*/ 10 w 26"/>
                  <a:gd name="T29" fmla="*/ 14 h 24"/>
                  <a:gd name="T30" fmla="*/ 11 w 26"/>
                  <a:gd name="T31" fmla="*/ 15 h 24"/>
                  <a:gd name="T32" fmla="*/ 14 w 26"/>
                  <a:gd name="T33" fmla="*/ 16 h 24"/>
                  <a:gd name="T34" fmla="*/ 16 w 26"/>
                  <a:gd name="T35" fmla="*/ 15 h 24"/>
                  <a:gd name="T36" fmla="*/ 17 w 26"/>
                  <a:gd name="T37" fmla="*/ 13 h 24"/>
                  <a:gd name="T38" fmla="*/ 17 w 26"/>
                  <a:gd name="T39" fmla="*/ 12 h 24"/>
                  <a:gd name="T40" fmla="*/ 13 w 26"/>
                  <a:gd name="T4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4">
                    <a:moveTo>
                      <a:pt x="13" y="24"/>
                    </a:moveTo>
                    <a:cubicBezTo>
                      <a:pt x="10" y="24"/>
                      <a:pt x="8" y="23"/>
                      <a:pt x="6" y="21"/>
                    </a:cubicBezTo>
                    <a:cubicBezTo>
                      <a:pt x="4" y="21"/>
                      <a:pt x="3" y="19"/>
                      <a:pt x="3" y="18"/>
                    </a:cubicBezTo>
                    <a:cubicBezTo>
                      <a:pt x="2" y="17"/>
                      <a:pt x="1" y="15"/>
                      <a:pt x="1" y="13"/>
                    </a:cubicBezTo>
                    <a:cubicBezTo>
                      <a:pt x="0" y="7"/>
                      <a:pt x="5" y="1"/>
                      <a:pt x="12" y="0"/>
                    </a:cubicBezTo>
                    <a:cubicBezTo>
                      <a:pt x="12" y="0"/>
                      <a:pt x="13" y="0"/>
                      <a:pt x="13" y="0"/>
                    </a:cubicBezTo>
                    <a:cubicBezTo>
                      <a:pt x="19" y="0"/>
                      <a:pt x="24" y="4"/>
                      <a:pt x="25" y="11"/>
                    </a:cubicBezTo>
                    <a:cubicBezTo>
                      <a:pt x="26" y="12"/>
                      <a:pt x="25" y="14"/>
                      <a:pt x="25" y="15"/>
                    </a:cubicBezTo>
                    <a:cubicBezTo>
                      <a:pt x="25" y="17"/>
                      <a:pt x="24" y="19"/>
                      <a:pt x="23" y="20"/>
                    </a:cubicBezTo>
                    <a:cubicBezTo>
                      <a:pt x="21" y="22"/>
                      <a:pt x="18" y="24"/>
                      <a:pt x="14" y="24"/>
                    </a:cubicBezTo>
                    <a:lnTo>
                      <a:pt x="13" y="24"/>
                    </a:lnTo>
                    <a:close/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0" y="8"/>
                      <a:pt x="9" y="10"/>
                      <a:pt x="9" y="12"/>
                    </a:cubicBezTo>
                    <a:cubicBezTo>
                      <a:pt x="9" y="13"/>
                      <a:pt x="9" y="13"/>
                      <a:pt x="10" y="14"/>
                    </a:cubicBezTo>
                    <a:cubicBezTo>
                      <a:pt x="10" y="15"/>
                      <a:pt x="10" y="15"/>
                      <a:pt x="11" y="15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5" y="16"/>
                      <a:pt x="16" y="16"/>
                      <a:pt x="16" y="15"/>
                    </a:cubicBezTo>
                    <a:cubicBezTo>
                      <a:pt x="17" y="14"/>
                      <a:pt x="17" y="14"/>
                      <a:pt x="17" y="13"/>
                    </a:cubicBezTo>
                    <a:cubicBezTo>
                      <a:pt x="17" y="13"/>
                      <a:pt x="17" y="12"/>
                      <a:pt x="17" y="12"/>
                    </a:cubicBezTo>
                    <a:cubicBezTo>
                      <a:pt x="17" y="9"/>
                      <a:pt x="15" y="8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27" name="Freeform 675"/>
              <p:cNvSpPr/>
              <p:nvPr/>
            </p:nvSpPr>
            <p:spPr bwMode="auto">
              <a:xfrm>
                <a:off x="-4360862" y="2232026"/>
                <a:ext cx="60325" cy="63500"/>
              </a:xfrm>
              <a:custGeom>
                <a:avLst/>
                <a:gdLst>
                  <a:gd name="T0" fmla="*/ 20 w 28"/>
                  <a:gd name="T1" fmla="*/ 9 h 29"/>
                  <a:gd name="T2" fmla="*/ 28 w 28"/>
                  <a:gd name="T3" fmla="*/ 29 h 29"/>
                  <a:gd name="T4" fmla="*/ 8 w 28"/>
                  <a:gd name="T5" fmla="*/ 19 h 29"/>
                  <a:gd name="T6" fmla="*/ 0 w 28"/>
                  <a:gd name="T7" fmla="*/ 0 h 29"/>
                  <a:gd name="T8" fmla="*/ 20 w 28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20" y="9"/>
                    </a:moveTo>
                    <a:cubicBezTo>
                      <a:pt x="27" y="17"/>
                      <a:pt x="28" y="29"/>
                      <a:pt x="28" y="29"/>
                    </a:cubicBezTo>
                    <a:cubicBezTo>
                      <a:pt x="28" y="29"/>
                      <a:pt x="16" y="27"/>
                      <a:pt x="8" y="19"/>
                    </a:cubicBezTo>
                    <a:cubicBezTo>
                      <a:pt x="1" y="11"/>
                      <a:pt x="0" y="0"/>
                      <a:pt x="0" y="0"/>
                    </a:cubicBezTo>
                    <a:cubicBezTo>
                      <a:pt x="0" y="0"/>
                      <a:pt x="12" y="1"/>
                      <a:pt x="2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28" name="Freeform 676"/>
              <p:cNvSpPr/>
              <p:nvPr/>
            </p:nvSpPr>
            <p:spPr bwMode="auto">
              <a:xfrm>
                <a:off x="-4265612" y="2232026"/>
                <a:ext cx="57150" cy="63500"/>
              </a:xfrm>
              <a:custGeom>
                <a:avLst/>
                <a:gdLst>
                  <a:gd name="T0" fmla="*/ 8 w 27"/>
                  <a:gd name="T1" fmla="*/ 9 h 29"/>
                  <a:gd name="T2" fmla="*/ 0 w 27"/>
                  <a:gd name="T3" fmla="*/ 29 h 29"/>
                  <a:gd name="T4" fmla="*/ 19 w 27"/>
                  <a:gd name="T5" fmla="*/ 19 h 29"/>
                  <a:gd name="T6" fmla="*/ 27 w 27"/>
                  <a:gd name="T7" fmla="*/ 0 h 29"/>
                  <a:gd name="T8" fmla="*/ 8 w 27"/>
                  <a:gd name="T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9">
                    <a:moveTo>
                      <a:pt x="8" y="9"/>
                    </a:moveTo>
                    <a:cubicBezTo>
                      <a:pt x="1" y="17"/>
                      <a:pt x="0" y="29"/>
                      <a:pt x="0" y="29"/>
                    </a:cubicBezTo>
                    <a:cubicBezTo>
                      <a:pt x="0" y="29"/>
                      <a:pt x="12" y="27"/>
                      <a:pt x="19" y="19"/>
                    </a:cubicBezTo>
                    <a:cubicBezTo>
                      <a:pt x="27" y="11"/>
                      <a:pt x="27" y="0"/>
                      <a:pt x="27" y="0"/>
                    </a:cubicBezTo>
                    <a:cubicBezTo>
                      <a:pt x="27" y="0"/>
                      <a:pt x="16" y="1"/>
                      <a:pt x="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29" name="Freeform 677"/>
              <p:cNvSpPr/>
              <p:nvPr/>
            </p:nvSpPr>
            <p:spPr bwMode="auto">
              <a:xfrm>
                <a:off x="-4300537" y="2201863"/>
                <a:ext cx="34925" cy="87313"/>
              </a:xfrm>
              <a:custGeom>
                <a:avLst/>
                <a:gdLst>
                  <a:gd name="T0" fmla="*/ 16 w 16"/>
                  <a:gd name="T1" fmla="*/ 21 h 40"/>
                  <a:gd name="T2" fmla="*/ 8 w 16"/>
                  <a:gd name="T3" fmla="*/ 40 h 40"/>
                  <a:gd name="T4" fmla="*/ 1 w 16"/>
                  <a:gd name="T5" fmla="*/ 20 h 40"/>
                  <a:gd name="T6" fmla="*/ 9 w 16"/>
                  <a:gd name="T7" fmla="*/ 0 h 40"/>
                  <a:gd name="T8" fmla="*/ 16 w 16"/>
                  <a:gd name="T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16" y="21"/>
                    </a:moveTo>
                    <a:cubicBezTo>
                      <a:pt x="16" y="32"/>
                      <a:pt x="8" y="40"/>
                      <a:pt x="8" y="40"/>
                    </a:cubicBezTo>
                    <a:cubicBezTo>
                      <a:pt x="8" y="40"/>
                      <a:pt x="0" y="31"/>
                      <a:pt x="1" y="20"/>
                    </a:cubicBezTo>
                    <a:cubicBezTo>
                      <a:pt x="1" y="9"/>
                      <a:pt x="9" y="0"/>
                      <a:pt x="9" y="0"/>
                    </a:cubicBezTo>
                    <a:cubicBezTo>
                      <a:pt x="9" y="0"/>
                      <a:pt x="16" y="10"/>
                      <a:pt x="16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30" name="Freeform 678"/>
              <p:cNvSpPr/>
              <p:nvPr/>
            </p:nvSpPr>
            <p:spPr bwMode="auto">
              <a:xfrm>
                <a:off x="-4300537" y="2308226"/>
                <a:ext cx="31750" cy="82550"/>
              </a:xfrm>
              <a:custGeom>
                <a:avLst/>
                <a:gdLst>
                  <a:gd name="T0" fmla="*/ 20 w 20"/>
                  <a:gd name="T1" fmla="*/ 27 h 52"/>
                  <a:gd name="T2" fmla="*/ 9 w 20"/>
                  <a:gd name="T3" fmla="*/ 52 h 52"/>
                  <a:gd name="T4" fmla="*/ 0 w 20"/>
                  <a:gd name="T5" fmla="*/ 25 h 52"/>
                  <a:gd name="T6" fmla="*/ 11 w 20"/>
                  <a:gd name="T7" fmla="*/ 0 h 52"/>
                  <a:gd name="T8" fmla="*/ 20 w 20"/>
                  <a:gd name="T9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2">
                    <a:moveTo>
                      <a:pt x="20" y="27"/>
                    </a:moveTo>
                    <a:lnTo>
                      <a:pt x="9" y="52"/>
                    </a:lnTo>
                    <a:lnTo>
                      <a:pt x="0" y="25"/>
                    </a:lnTo>
                    <a:lnTo>
                      <a:pt x="11" y="0"/>
                    </a:lnTo>
                    <a:lnTo>
                      <a:pt x="20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31" name="Oval 679"/>
              <p:cNvSpPr>
                <a:spLocks noChangeArrowheads="1"/>
              </p:cNvSpPr>
              <p:nvPr/>
            </p:nvSpPr>
            <p:spPr bwMode="auto">
              <a:xfrm>
                <a:off x="-4318000" y="2305051"/>
                <a:ext cx="11113" cy="95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32" name="Oval 680"/>
              <p:cNvSpPr>
                <a:spLocks noChangeArrowheads="1"/>
              </p:cNvSpPr>
              <p:nvPr/>
            </p:nvSpPr>
            <p:spPr bwMode="auto">
              <a:xfrm>
                <a:off x="-4259262" y="2308226"/>
                <a:ext cx="7938" cy="79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33" name="Freeform 681"/>
              <p:cNvSpPr/>
              <p:nvPr/>
            </p:nvSpPr>
            <p:spPr bwMode="auto">
              <a:xfrm>
                <a:off x="-4105275" y="2262188"/>
                <a:ext cx="50800" cy="77788"/>
              </a:xfrm>
              <a:custGeom>
                <a:avLst/>
                <a:gdLst>
                  <a:gd name="T0" fmla="*/ 18 w 23"/>
                  <a:gd name="T1" fmla="*/ 14 h 36"/>
                  <a:gd name="T2" fmla="*/ 21 w 23"/>
                  <a:gd name="T3" fmla="*/ 36 h 36"/>
                  <a:gd name="T4" fmla="*/ 5 w 23"/>
                  <a:gd name="T5" fmla="*/ 21 h 36"/>
                  <a:gd name="T6" fmla="*/ 3 w 23"/>
                  <a:gd name="T7" fmla="*/ 0 h 36"/>
                  <a:gd name="T8" fmla="*/ 18 w 23"/>
                  <a:gd name="T9" fmla="*/ 1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6">
                    <a:moveTo>
                      <a:pt x="18" y="14"/>
                    </a:moveTo>
                    <a:cubicBezTo>
                      <a:pt x="23" y="24"/>
                      <a:pt x="21" y="36"/>
                      <a:pt x="21" y="36"/>
                    </a:cubicBezTo>
                    <a:cubicBezTo>
                      <a:pt x="21" y="36"/>
                      <a:pt x="10" y="31"/>
                      <a:pt x="5" y="21"/>
                    </a:cubicBezTo>
                    <a:cubicBezTo>
                      <a:pt x="0" y="11"/>
                      <a:pt x="3" y="0"/>
                      <a:pt x="3" y="0"/>
                    </a:cubicBezTo>
                    <a:cubicBezTo>
                      <a:pt x="3" y="0"/>
                      <a:pt x="14" y="5"/>
                      <a:pt x="18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34" name="Freeform 682"/>
              <p:cNvSpPr/>
              <p:nvPr/>
            </p:nvSpPr>
            <p:spPr bwMode="auto">
              <a:xfrm>
                <a:off x="-4027487" y="2301876"/>
                <a:ext cx="76200" cy="52388"/>
              </a:xfrm>
              <a:custGeom>
                <a:avLst/>
                <a:gdLst>
                  <a:gd name="T0" fmla="*/ 14 w 35"/>
                  <a:gd name="T1" fmla="*/ 6 h 25"/>
                  <a:gd name="T2" fmla="*/ 0 w 35"/>
                  <a:gd name="T3" fmla="*/ 22 h 25"/>
                  <a:gd name="T4" fmla="*/ 21 w 35"/>
                  <a:gd name="T5" fmla="*/ 19 h 25"/>
                  <a:gd name="T6" fmla="*/ 35 w 35"/>
                  <a:gd name="T7" fmla="*/ 2 h 25"/>
                  <a:gd name="T8" fmla="*/ 14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14" y="6"/>
                    </a:moveTo>
                    <a:cubicBezTo>
                      <a:pt x="4" y="11"/>
                      <a:pt x="0" y="22"/>
                      <a:pt x="0" y="22"/>
                    </a:cubicBezTo>
                    <a:cubicBezTo>
                      <a:pt x="0" y="22"/>
                      <a:pt x="12" y="25"/>
                      <a:pt x="21" y="19"/>
                    </a:cubicBezTo>
                    <a:cubicBezTo>
                      <a:pt x="31" y="14"/>
                      <a:pt x="35" y="2"/>
                      <a:pt x="35" y="2"/>
                    </a:cubicBezTo>
                    <a:cubicBezTo>
                      <a:pt x="35" y="2"/>
                      <a:pt x="23" y="0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35" name="Freeform 683"/>
              <p:cNvSpPr/>
              <p:nvPr/>
            </p:nvSpPr>
            <p:spPr bwMode="auto">
              <a:xfrm>
                <a:off x="-4051300" y="2259013"/>
                <a:ext cx="46038" cy="80963"/>
              </a:xfrm>
              <a:custGeom>
                <a:avLst/>
                <a:gdLst>
                  <a:gd name="T0" fmla="*/ 18 w 21"/>
                  <a:gd name="T1" fmla="*/ 21 h 38"/>
                  <a:gd name="T2" fmla="*/ 4 w 21"/>
                  <a:gd name="T3" fmla="*/ 38 h 38"/>
                  <a:gd name="T4" fmla="*/ 3 w 21"/>
                  <a:gd name="T5" fmla="*/ 16 h 38"/>
                  <a:gd name="T6" fmla="*/ 17 w 21"/>
                  <a:gd name="T7" fmla="*/ 0 h 38"/>
                  <a:gd name="T8" fmla="*/ 18 w 21"/>
                  <a:gd name="T9" fmla="*/ 2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8">
                    <a:moveTo>
                      <a:pt x="18" y="21"/>
                    </a:moveTo>
                    <a:cubicBezTo>
                      <a:pt x="14" y="32"/>
                      <a:pt x="4" y="38"/>
                      <a:pt x="4" y="38"/>
                    </a:cubicBezTo>
                    <a:cubicBezTo>
                      <a:pt x="4" y="38"/>
                      <a:pt x="0" y="27"/>
                      <a:pt x="3" y="16"/>
                    </a:cubicBezTo>
                    <a:cubicBezTo>
                      <a:pt x="6" y="6"/>
                      <a:pt x="17" y="0"/>
                      <a:pt x="17" y="0"/>
                    </a:cubicBezTo>
                    <a:cubicBezTo>
                      <a:pt x="17" y="0"/>
                      <a:pt x="21" y="11"/>
                      <a:pt x="18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36" name="Freeform 684"/>
              <p:cNvSpPr/>
              <p:nvPr/>
            </p:nvSpPr>
            <p:spPr bwMode="auto">
              <a:xfrm>
                <a:off x="-4076700" y="2357438"/>
                <a:ext cx="31750" cy="79375"/>
              </a:xfrm>
              <a:custGeom>
                <a:avLst/>
                <a:gdLst>
                  <a:gd name="T0" fmla="*/ 20 w 20"/>
                  <a:gd name="T1" fmla="*/ 28 h 50"/>
                  <a:gd name="T2" fmla="*/ 1 w 20"/>
                  <a:gd name="T3" fmla="*/ 50 h 50"/>
                  <a:gd name="T4" fmla="*/ 0 w 20"/>
                  <a:gd name="T5" fmla="*/ 21 h 50"/>
                  <a:gd name="T6" fmla="*/ 19 w 20"/>
                  <a:gd name="T7" fmla="*/ 0 h 50"/>
                  <a:gd name="T8" fmla="*/ 20 w 20"/>
                  <a:gd name="T9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0">
                    <a:moveTo>
                      <a:pt x="20" y="28"/>
                    </a:moveTo>
                    <a:lnTo>
                      <a:pt x="1" y="50"/>
                    </a:lnTo>
                    <a:lnTo>
                      <a:pt x="0" y="21"/>
                    </a:lnTo>
                    <a:lnTo>
                      <a:pt x="19" y="0"/>
                    </a:lnTo>
                    <a:lnTo>
                      <a:pt x="20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37" name="Freeform 685"/>
              <p:cNvSpPr/>
              <p:nvPr/>
            </p:nvSpPr>
            <p:spPr bwMode="auto">
              <a:xfrm>
                <a:off x="-4081462" y="2346326"/>
                <a:ext cx="11113" cy="11113"/>
              </a:xfrm>
              <a:custGeom>
                <a:avLst/>
                <a:gdLst>
                  <a:gd name="T0" fmla="*/ 1 w 5"/>
                  <a:gd name="T1" fmla="*/ 2 h 5"/>
                  <a:gd name="T2" fmla="*/ 3 w 5"/>
                  <a:gd name="T3" fmla="*/ 0 h 5"/>
                  <a:gd name="T4" fmla="*/ 5 w 5"/>
                  <a:gd name="T5" fmla="*/ 3 h 5"/>
                  <a:gd name="T6" fmla="*/ 2 w 5"/>
                  <a:gd name="T7" fmla="*/ 5 h 5"/>
                  <a:gd name="T8" fmla="*/ 1 w 5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4"/>
                      <a:pt x="3" y="5"/>
                      <a:pt x="2" y="5"/>
                    </a:cubicBezTo>
                    <a:cubicBezTo>
                      <a:pt x="1" y="4"/>
                      <a:pt x="0" y="3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38" name="Freeform 686"/>
              <p:cNvSpPr/>
              <p:nvPr/>
            </p:nvSpPr>
            <p:spPr bwMode="auto">
              <a:xfrm>
                <a:off x="-4027487" y="2363788"/>
                <a:ext cx="11113" cy="11113"/>
              </a:xfrm>
              <a:custGeom>
                <a:avLst/>
                <a:gdLst>
                  <a:gd name="T0" fmla="*/ 1 w 5"/>
                  <a:gd name="T1" fmla="*/ 2 h 5"/>
                  <a:gd name="T2" fmla="*/ 3 w 5"/>
                  <a:gd name="T3" fmla="*/ 1 h 5"/>
                  <a:gd name="T4" fmla="*/ 5 w 5"/>
                  <a:gd name="T5" fmla="*/ 4 h 5"/>
                  <a:gd name="T6" fmla="*/ 2 w 5"/>
                  <a:gd name="T7" fmla="*/ 5 h 5"/>
                  <a:gd name="T8" fmla="*/ 1 w 5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2"/>
                    </a:moveTo>
                    <a:cubicBezTo>
                      <a:pt x="1" y="1"/>
                      <a:pt x="2" y="0"/>
                      <a:pt x="3" y="1"/>
                    </a:cubicBezTo>
                    <a:cubicBezTo>
                      <a:pt x="5" y="1"/>
                      <a:pt x="5" y="2"/>
                      <a:pt x="5" y="4"/>
                    </a:cubicBezTo>
                    <a:cubicBezTo>
                      <a:pt x="5" y="5"/>
                      <a:pt x="3" y="5"/>
                      <a:pt x="2" y="5"/>
                    </a:cubicBezTo>
                    <a:cubicBezTo>
                      <a:pt x="1" y="5"/>
                      <a:pt x="0" y="3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39" name="Freeform 687"/>
              <p:cNvSpPr/>
              <p:nvPr/>
            </p:nvSpPr>
            <p:spPr bwMode="auto">
              <a:xfrm>
                <a:off x="-3863975" y="2370138"/>
                <a:ext cx="41275" cy="85725"/>
              </a:xfrm>
              <a:custGeom>
                <a:avLst/>
                <a:gdLst>
                  <a:gd name="T0" fmla="*/ 17 w 19"/>
                  <a:gd name="T1" fmla="*/ 19 h 40"/>
                  <a:gd name="T2" fmla="*/ 13 w 19"/>
                  <a:gd name="T3" fmla="*/ 40 h 40"/>
                  <a:gd name="T4" fmla="*/ 2 w 19"/>
                  <a:gd name="T5" fmla="*/ 21 h 40"/>
                  <a:gd name="T6" fmla="*/ 6 w 19"/>
                  <a:gd name="T7" fmla="*/ 0 h 40"/>
                  <a:gd name="T8" fmla="*/ 17 w 19"/>
                  <a:gd name="T9" fmla="*/ 1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0">
                    <a:moveTo>
                      <a:pt x="17" y="19"/>
                    </a:moveTo>
                    <a:cubicBezTo>
                      <a:pt x="19" y="30"/>
                      <a:pt x="13" y="40"/>
                      <a:pt x="13" y="40"/>
                    </a:cubicBezTo>
                    <a:cubicBezTo>
                      <a:pt x="13" y="40"/>
                      <a:pt x="3" y="32"/>
                      <a:pt x="2" y="21"/>
                    </a:cubicBezTo>
                    <a:cubicBezTo>
                      <a:pt x="0" y="10"/>
                      <a:pt x="6" y="0"/>
                      <a:pt x="6" y="0"/>
                    </a:cubicBezTo>
                    <a:cubicBezTo>
                      <a:pt x="6" y="0"/>
                      <a:pt x="15" y="8"/>
                      <a:pt x="17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40" name="Freeform 688"/>
              <p:cNvSpPr/>
              <p:nvPr/>
            </p:nvSpPr>
            <p:spPr bwMode="auto">
              <a:xfrm>
                <a:off x="-3808412" y="2443163"/>
                <a:ext cx="84138" cy="42863"/>
              </a:xfrm>
              <a:custGeom>
                <a:avLst/>
                <a:gdLst>
                  <a:gd name="T0" fmla="*/ 18 w 39"/>
                  <a:gd name="T1" fmla="*/ 3 h 20"/>
                  <a:gd name="T2" fmla="*/ 0 w 39"/>
                  <a:gd name="T3" fmla="*/ 15 h 20"/>
                  <a:gd name="T4" fmla="*/ 21 w 39"/>
                  <a:gd name="T5" fmla="*/ 18 h 20"/>
                  <a:gd name="T6" fmla="*/ 39 w 39"/>
                  <a:gd name="T7" fmla="*/ 6 h 20"/>
                  <a:gd name="T8" fmla="*/ 18 w 39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20">
                    <a:moveTo>
                      <a:pt x="18" y="3"/>
                    </a:moveTo>
                    <a:cubicBezTo>
                      <a:pt x="7" y="5"/>
                      <a:pt x="0" y="15"/>
                      <a:pt x="0" y="15"/>
                    </a:cubicBezTo>
                    <a:cubicBezTo>
                      <a:pt x="0" y="15"/>
                      <a:pt x="11" y="20"/>
                      <a:pt x="21" y="18"/>
                    </a:cubicBezTo>
                    <a:cubicBezTo>
                      <a:pt x="32" y="15"/>
                      <a:pt x="39" y="6"/>
                      <a:pt x="39" y="6"/>
                    </a:cubicBezTo>
                    <a:cubicBezTo>
                      <a:pt x="39" y="6"/>
                      <a:pt x="29" y="0"/>
                      <a:pt x="1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41" name="Freeform 689"/>
              <p:cNvSpPr/>
              <p:nvPr/>
            </p:nvSpPr>
            <p:spPr bwMode="auto">
              <a:xfrm>
                <a:off x="-3821112" y="2390776"/>
                <a:ext cx="53975" cy="69850"/>
              </a:xfrm>
              <a:custGeom>
                <a:avLst/>
                <a:gdLst>
                  <a:gd name="T0" fmla="*/ 18 w 25"/>
                  <a:gd name="T1" fmla="*/ 20 h 32"/>
                  <a:gd name="T2" fmla="*/ 1 w 25"/>
                  <a:gd name="T3" fmla="*/ 32 h 32"/>
                  <a:gd name="T4" fmla="*/ 6 w 25"/>
                  <a:gd name="T5" fmla="*/ 11 h 32"/>
                  <a:gd name="T6" fmla="*/ 24 w 25"/>
                  <a:gd name="T7" fmla="*/ 0 h 32"/>
                  <a:gd name="T8" fmla="*/ 18 w 25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2">
                    <a:moveTo>
                      <a:pt x="18" y="20"/>
                    </a:moveTo>
                    <a:cubicBezTo>
                      <a:pt x="12" y="29"/>
                      <a:pt x="1" y="32"/>
                      <a:pt x="1" y="32"/>
                    </a:cubicBezTo>
                    <a:cubicBezTo>
                      <a:pt x="1" y="32"/>
                      <a:pt x="0" y="20"/>
                      <a:pt x="6" y="11"/>
                    </a:cubicBezTo>
                    <a:cubicBezTo>
                      <a:pt x="12" y="3"/>
                      <a:pt x="24" y="0"/>
                      <a:pt x="24" y="0"/>
                    </a:cubicBezTo>
                    <a:cubicBezTo>
                      <a:pt x="24" y="0"/>
                      <a:pt x="25" y="11"/>
                      <a:pt x="1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42" name="Freeform 690"/>
              <p:cNvSpPr/>
              <p:nvPr/>
            </p:nvSpPr>
            <p:spPr bwMode="auto">
              <a:xfrm>
                <a:off x="-3878262" y="2474913"/>
                <a:ext cx="49213" cy="71438"/>
              </a:xfrm>
              <a:custGeom>
                <a:avLst/>
                <a:gdLst>
                  <a:gd name="T0" fmla="*/ 24 w 31"/>
                  <a:gd name="T1" fmla="*/ 29 h 45"/>
                  <a:gd name="T2" fmla="*/ 0 w 31"/>
                  <a:gd name="T3" fmla="*/ 45 h 45"/>
                  <a:gd name="T4" fmla="*/ 7 w 31"/>
                  <a:gd name="T5" fmla="*/ 16 h 45"/>
                  <a:gd name="T6" fmla="*/ 31 w 31"/>
                  <a:gd name="T7" fmla="*/ 0 h 45"/>
                  <a:gd name="T8" fmla="*/ 24 w 31"/>
                  <a:gd name="T9" fmla="*/ 2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45">
                    <a:moveTo>
                      <a:pt x="24" y="29"/>
                    </a:moveTo>
                    <a:lnTo>
                      <a:pt x="0" y="45"/>
                    </a:lnTo>
                    <a:lnTo>
                      <a:pt x="7" y="16"/>
                    </a:lnTo>
                    <a:lnTo>
                      <a:pt x="31" y="0"/>
                    </a:lnTo>
                    <a:lnTo>
                      <a:pt x="24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43" name="Freeform 691"/>
              <p:cNvSpPr/>
              <p:nvPr/>
            </p:nvSpPr>
            <p:spPr bwMode="auto">
              <a:xfrm>
                <a:off x="-3859212" y="2457451"/>
                <a:ext cx="11113" cy="11113"/>
              </a:xfrm>
              <a:custGeom>
                <a:avLst/>
                <a:gdLst>
                  <a:gd name="T0" fmla="*/ 0 w 5"/>
                  <a:gd name="T1" fmla="*/ 1 h 5"/>
                  <a:gd name="T2" fmla="*/ 4 w 5"/>
                  <a:gd name="T3" fmla="*/ 0 h 5"/>
                  <a:gd name="T4" fmla="*/ 4 w 5"/>
                  <a:gd name="T5" fmla="*/ 3 h 5"/>
                  <a:gd name="T6" fmla="*/ 1 w 5"/>
                  <a:gd name="T7" fmla="*/ 4 h 5"/>
                  <a:gd name="T8" fmla="*/ 0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0" y="1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5" y="1"/>
                      <a:pt x="5" y="2"/>
                      <a:pt x="4" y="3"/>
                    </a:cubicBezTo>
                    <a:cubicBezTo>
                      <a:pt x="4" y="4"/>
                      <a:pt x="2" y="5"/>
                      <a:pt x="1" y="4"/>
                    </a:cubicBezTo>
                    <a:cubicBezTo>
                      <a:pt x="0" y="3"/>
                      <a:pt x="0" y="2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44" name="Freeform 692"/>
              <p:cNvSpPr/>
              <p:nvPr/>
            </p:nvSpPr>
            <p:spPr bwMode="auto">
              <a:xfrm>
                <a:off x="-3814762" y="2490788"/>
                <a:ext cx="11113" cy="9525"/>
              </a:xfrm>
              <a:custGeom>
                <a:avLst/>
                <a:gdLst>
                  <a:gd name="T0" fmla="*/ 1 w 5"/>
                  <a:gd name="T1" fmla="*/ 1 h 5"/>
                  <a:gd name="T2" fmla="*/ 4 w 5"/>
                  <a:gd name="T3" fmla="*/ 1 h 5"/>
                  <a:gd name="T4" fmla="*/ 5 w 5"/>
                  <a:gd name="T5" fmla="*/ 4 h 5"/>
                  <a:gd name="T6" fmla="*/ 2 w 5"/>
                  <a:gd name="T7" fmla="*/ 5 h 5"/>
                  <a:gd name="T8" fmla="*/ 1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1"/>
                    </a:moveTo>
                    <a:cubicBezTo>
                      <a:pt x="2" y="0"/>
                      <a:pt x="3" y="0"/>
                      <a:pt x="4" y="1"/>
                    </a:cubicBezTo>
                    <a:cubicBezTo>
                      <a:pt x="5" y="1"/>
                      <a:pt x="5" y="3"/>
                      <a:pt x="5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4"/>
                      <a:pt x="0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45" name="Freeform 693"/>
              <p:cNvSpPr/>
              <p:nvPr/>
            </p:nvSpPr>
            <p:spPr bwMode="auto">
              <a:xfrm>
                <a:off x="-3667125" y="2563813"/>
                <a:ext cx="39688" cy="82550"/>
              </a:xfrm>
              <a:custGeom>
                <a:avLst/>
                <a:gdLst>
                  <a:gd name="T0" fmla="*/ 17 w 19"/>
                  <a:gd name="T1" fmla="*/ 21 h 39"/>
                  <a:gd name="T2" fmla="*/ 7 w 19"/>
                  <a:gd name="T3" fmla="*/ 39 h 39"/>
                  <a:gd name="T4" fmla="*/ 2 w 19"/>
                  <a:gd name="T5" fmla="*/ 19 h 39"/>
                  <a:gd name="T6" fmla="*/ 13 w 19"/>
                  <a:gd name="T7" fmla="*/ 0 h 39"/>
                  <a:gd name="T8" fmla="*/ 17 w 19"/>
                  <a:gd name="T9" fmla="*/ 2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9">
                    <a:moveTo>
                      <a:pt x="17" y="21"/>
                    </a:moveTo>
                    <a:cubicBezTo>
                      <a:pt x="16" y="32"/>
                      <a:pt x="7" y="39"/>
                      <a:pt x="7" y="39"/>
                    </a:cubicBezTo>
                    <a:cubicBezTo>
                      <a:pt x="7" y="39"/>
                      <a:pt x="0" y="29"/>
                      <a:pt x="2" y="19"/>
                    </a:cubicBezTo>
                    <a:cubicBezTo>
                      <a:pt x="4" y="8"/>
                      <a:pt x="13" y="0"/>
                      <a:pt x="13" y="0"/>
                    </a:cubicBezTo>
                    <a:cubicBezTo>
                      <a:pt x="13" y="0"/>
                      <a:pt x="19" y="10"/>
                      <a:pt x="17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46" name="Freeform 694"/>
              <p:cNvSpPr/>
              <p:nvPr/>
            </p:nvSpPr>
            <p:spPr bwMode="auto">
              <a:xfrm>
                <a:off x="-3630612" y="2659063"/>
                <a:ext cx="85725" cy="39688"/>
              </a:xfrm>
              <a:custGeom>
                <a:avLst/>
                <a:gdLst>
                  <a:gd name="T0" fmla="*/ 20 w 40"/>
                  <a:gd name="T1" fmla="*/ 1 h 18"/>
                  <a:gd name="T2" fmla="*/ 0 w 40"/>
                  <a:gd name="T3" fmla="*/ 7 h 18"/>
                  <a:gd name="T4" fmla="*/ 19 w 40"/>
                  <a:gd name="T5" fmla="*/ 17 h 18"/>
                  <a:gd name="T6" fmla="*/ 40 w 40"/>
                  <a:gd name="T7" fmla="*/ 11 h 18"/>
                  <a:gd name="T8" fmla="*/ 20 w 40"/>
                  <a:gd name="T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8">
                    <a:moveTo>
                      <a:pt x="20" y="1"/>
                    </a:moveTo>
                    <a:cubicBezTo>
                      <a:pt x="10" y="0"/>
                      <a:pt x="0" y="7"/>
                      <a:pt x="0" y="7"/>
                    </a:cubicBezTo>
                    <a:cubicBezTo>
                      <a:pt x="0" y="7"/>
                      <a:pt x="8" y="16"/>
                      <a:pt x="19" y="17"/>
                    </a:cubicBezTo>
                    <a:cubicBezTo>
                      <a:pt x="30" y="18"/>
                      <a:pt x="40" y="11"/>
                      <a:pt x="40" y="11"/>
                    </a:cubicBezTo>
                    <a:cubicBezTo>
                      <a:pt x="40" y="11"/>
                      <a:pt x="31" y="2"/>
                      <a:pt x="2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47" name="Freeform 695"/>
              <p:cNvSpPr/>
              <p:nvPr/>
            </p:nvSpPr>
            <p:spPr bwMode="auto">
              <a:xfrm>
                <a:off x="-3636962" y="2606676"/>
                <a:ext cx="68263" cy="52388"/>
              </a:xfrm>
              <a:custGeom>
                <a:avLst/>
                <a:gdLst>
                  <a:gd name="T0" fmla="*/ 20 w 32"/>
                  <a:gd name="T1" fmla="*/ 19 h 25"/>
                  <a:gd name="T2" fmla="*/ 0 w 32"/>
                  <a:gd name="T3" fmla="*/ 24 h 25"/>
                  <a:gd name="T4" fmla="*/ 11 w 32"/>
                  <a:gd name="T5" fmla="*/ 6 h 25"/>
                  <a:gd name="T6" fmla="*/ 32 w 32"/>
                  <a:gd name="T7" fmla="*/ 1 h 25"/>
                  <a:gd name="T8" fmla="*/ 20 w 32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5">
                    <a:moveTo>
                      <a:pt x="20" y="19"/>
                    </a:moveTo>
                    <a:cubicBezTo>
                      <a:pt x="11" y="25"/>
                      <a:pt x="0" y="24"/>
                      <a:pt x="0" y="24"/>
                    </a:cubicBezTo>
                    <a:cubicBezTo>
                      <a:pt x="0" y="24"/>
                      <a:pt x="2" y="13"/>
                      <a:pt x="11" y="6"/>
                    </a:cubicBezTo>
                    <a:cubicBezTo>
                      <a:pt x="20" y="0"/>
                      <a:pt x="32" y="1"/>
                      <a:pt x="32" y="1"/>
                    </a:cubicBezTo>
                    <a:cubicBezTo>
                      <a:pt x="32" y="1"/>
                      <a:pt x="29" y="12"/>
                      <a:pt x="2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48" name="Freeform 696"/>
              <p:cNvSpPr/>
              <p:nvPr/>
            </p:nvSpPr>
            <p:spPr bwMode="auto">
              <a:xfrm>
                <a:off x="-3721100" y="2670176"/>
                <a:ext cx="68263" cy="49213"/>
              </a:xfrm>
              <a:custGeom>
                <a:avLst/>
                <a:gdLst>
                  <a:gd name="T0" fmla="*/ 28 w 43"/>
                  <a:gd name="T1" fmla="*/ 25 h 31"/>
                  <a:gd name="T2" fmla="*/ 0 w 43"/>
                  <a:gd name="T3" fmla="*/ 31 h 31"/>
                  <a:gd name="T4" fmla="*/ 16 w 43"/>
                  <a:gd name="T5" fmla="*/ 7 h 31"/>
                  <a:gd name="T6" fmla="*/ 43 w 43"/>
                  <a:gd name="T7" fmla="*/ 0 h 31"/>
                  <a:gd name="T8" fmla="*/ 28 w 43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31">
                    <a:moveTo>
                      <a:pt x="28" y="25"/>
                    </a:moveTo>
                    <a:lnTo>
                      <a:pt x="0" y="31"/>
                    </a:lnTo>
                    <a:lnTo>
                      <a:pt x="16" y="7"/>
                    </a:lnTo>
                    <a:lnTo>
                      <a:pt x="43" y="0"/>
                    </a:lnTo>
                    <a:lnTo>
                      <a:pt x="28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49" name="Freeform 697"/>
              <p:cNvSpPr/>
              <p:nvPr/>
            </p:nvSpPr>
            <p:spPr bwMode="auto">
              <a:xfrm>
                <a:off x="-3678237" y="2644776"/>
                <a:ext cx="11113" cy="11113"/>
              </a:xfrm>
              <a:custGeom>
                <a:avLst/>
                <a:gdLst>
                  <a:gd name="T0" fmla="*/ 1 w 5"/>
                  <a:gd name="T1" fmla="*/ 0 h 5"/>
                  <a:gd name="T2" fmla="*/ 5 w 5"/>
                  <a:gd name="T3" fmla="*/ 1 h 5"/>
                  <a:gd name="T4" fmla="*/ 4 w 5"/>
                  <a:gd name="T5" fmla="*/ 4 h 5"/>
                  <a:gd name="T6" fmla="*/ 1 w 5"/>
                  <a:gd name="T7" fmla="*/ 4 h 5"/>
                  <a:gd name="T8" fmla="*/ 1 w 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2" y="0"/>
                      <a:pt x="4" y="0"/>
                      <a:pt x="5" y="1"/>
                    </a:cubicBezTo>
                    <a:cubicBezTo>
                      <a:pt x="5" y="2"/>
                      <a:pt x="5" y="3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3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50" name="Freeform 698"/>
              <p:cNvSpPr/>
              <p:nvPr/>
            </p:nvSpPr>
            <p:spPr bwMode="auto">
              <a:xfrm>
                <a:off x="-3643312" y="2689226"/>
                <a:ext cx="9525" cy="11113"/>
              </a:xfrm>
              <a:custGeom>
                <a:avLst/>
                <a:gdLst>
                  <a:gd name="T0" fmla="*/ 1 w 5"/>
                  <a:gd name="T1" fmla="*/ 1 h 5"/>
                  <a:gd name="T2" fmla="*/ 4 w 5"/>
                  <a:gd name="T3" fmla="*/ 1 h 5"/>
                  <a:gd name="T4" fmla="*/ 4 w 5"/>
                  <a:gd name="T5" fmla="*/ 4 h 5"/>
                  <a:gd name="T6" fmla="*/ 1 w 5"/>
                  <a:gd name="T7" fmla="*/ 4 h 5"/>
                  <a:gd name="T8" fmla="*/ 1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1"/>
                    </a:moveTo>
                    <a:cubicBezTo>
                      <a:pt x="2" y="0"/>
                      <a:pt x="4" y="0"/>
                      <a:pt x="4" y="1"/>
                    </a:cubicBezTo>
                    <a:cubicBezTo>
                      <a:pt x="5" y="2"/>
                      <a:pt x="5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51" name="Freeform 699"/>
              <p:cNvSpPr/>
              <p:nvPr/>
            </p:nvSpPr>
            <p:spPr bwMode="auto">
              <a:xfrm>
                <a:off x="-3544887" y="2786063"/>
                <a:ext cx="49213" cy="77788"/>
              </a:xfrm>
              <a:custGeom>
                <a:avLst/>
                <a:gdLst>
                  <a:gd name="T0" fmla="*/ 18 w 23"/>
                  <a:gd name="T1" fmla="*/ 21 h 36"/>
                  <a:gd name="T2" fmla="*/ 3 w 23"/>
                  <a:gd name="T3" fmla="*/ 36 h 36"/>
                  <a:gd name="T4" fmla="*/ 4 w 23"/>
                  <a:gd name="T5" fmla="*/ 15 h 36"/>
                  <a:gd name="T6" fmla="*/ 20 w 23"/>
                  <a:gd name="T7" fmla="*/ 0 h 36"/>
                  <a:gd name="T8" fmla="*/ 18 w 23"/>
                  <a:gd name="T9" fmla="*/ 2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6">
                    <a:moveTo>
                      <a:pt x="18" y="21"/>
                    </a:moveTo>
                    <a:cubicBezTo>
                      <a:pt x="13" y="31"/>
                      <a:pt x="3" y="36"/>
                      <a:pt x="3" y="36"/>
                    </a:cubicBezTo>
                    <a:cubicBezTo>
                      <a:pt x="3" y="36"/>
                      <a:pt x="0" y="25"/>
                      <a:pt x="4" y="15"/>
                    </a:cubicBezTo>
                    <a:cubicBezTo>
                      <a:pt x="9" y="5"/>
                      <a:pt x="20" y="0"/>
                      <a:pt x="20" y="0"/>
                    </a:cubicBezTo>
                    <a:cubicBezTo>
                      <a:pt x="20" y="0"/>
                      <a:pt x="23" y="11"/>
                      <a:pt x="18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52" name="Freeform 700"/>
              <p:cNvSpPr/>
              <p:nvPr/>
            </p:nvSpPr>
            <p:spPr bwMode="auto">
              <a:xfrm>
                <a:off x="-3525837" y="2889251"/>
                <a:ext cx="79375" cy="47625"/>
              </a:xfrm>
              <a:custGeom>
                <a:avLst/>
                <a:gdLst>
                  <a:gd name="T0" fmla="*/ 21 w 37"/>
                  <a:gd name="T1" fmla="*/ 4 h 22"/>
                  <a:gd name="T2" fmla="*/ 0 w 37"/>
                  <a:gd name="T3" fmla="*/ 3 h 22"/>
                  <a:gd name="T4" fmla="*/ 15 w 37"/>
                  <a:gd name="T5" fmla="*/ 18 h 22"/>
                  <a:gd name="T6" fmla="*/ 37 w 37"/>
                  <a:gd name="T7" fmla="*/ 18 h 22"/>
                  <a:gd name="T8" fmla="*/ 21 w 37"/>
                  <a:gd name="T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2">
                    <a:moveTo>
                      <a:pt x="21" y="4"/>
                    </a:moveTo>
                    <a:cubicBezTo>
                      <a:pt x="11" y="0"/>
                      <a:pt x="0" y="3"/>
                      <a:pt x="0" y="3"/>
                    </a:cubicBezTo>
                    <a:cubicBezTo>
                      <a:pt x="0" y="3"/>
                      <a:pt x="5" y="14"/>
                      <a:pt x="15" y="18"/>
                    </a:cubicBezTo>
                    <a:cubicBezTo>
                      <a:pt x="26" y="22"/>
                      <a:pt x="37" y="18"/>
                      <a:pt x="37" y="18"/>
                    </a:cubicBezTo>
                    <a:cubicBezTo>
                      <a:pt x="37" y="18"/>
                      <a:pt x="31" y="8"/>
                      <a:pt x="2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53" name="Freeform 701"/>
              <p:cNvSpPr/>
              <p:nvPr/>
            </p:nvSpPr>
            <p:spPr bwMode="auto">
              <a:xfrm>
                <a:off x="-3527425" y="2840038"/>
                <a:ext cx="79375" cy="47625"/>
              </a:xfrm>
              <a:custGeom>
                <a:avLst/>
                <a:gdLst>
                  <a:gd name="T0" fmla="*/ 21 w 37"/>
                  <a:gd name="T1" fmla="*/ 18 h 22"/>
                  <a:gd name="T2" fmla="*/ 0 w 37"/>
                  <a:gd name="T3" fmla="*/ 18 h 22"/>
                  <a:gd name="T4" fmla="*/ 16 w 37"/>
                  <a:gd name="T5" fmla="*/ 4 h 22"/>
                  <a:gd name="T6" fmla="*/ 37 w 37"/>
                  <a:gd name="T7" fmla="*/ 4 h 22"/>
                  <a:gd name="T8" fmla="*/ 21 w 37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2">
                    <a:moveTo>
                      <a:pt x="21" y="18"/>
                    </a:moveTo>
                    <a:cubicBezTo>
                      <a:pt x="11" y="22"/>
                      <a:pt x="0" y="18"/>
                      <a:pt x="0" y="18"/>
                    </a:cubicBezTo>
                    <a:cubicBezTo>
                      <a:pt x="0" y="18"/>
                      <a:pt x="6" y="8"/>
                      <a:pt x="16" y="4"/>
                    </a:cubicBezTo>
                    <a:cubicBezTo>
                      <a:pt x="26" y="0"/>
                      <a:pt x="37" y="4"/>
                      <a:pt x="37" y="4"/>
                    </a:cubicBezTo>
                    <a:cubicBezTo>
                      <a:pt x="37" y="4"/>
                      <a:pt x="32" y="15"/>
                      <a:pt x="21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54" name="Freeform 702"/>
              <p:cNvSpPr/>
              <p:nvPr/>
            </p:nvSpPr>
            <p:spPr bwMode="auto">
              <a:xfrm>
                <a:off x="-3624262" y="2884488"/>
                <a:ext cx="79375" cy="30163"/>
              </a:xfrm>
              <a:custGeom>
                <a:avLst/>
                <a:gdLst>
                  <a:gd name="T0" fmla="*/ 28 w 50"/>
                  <a:gd name="T1" fmla="*/ 19 h 19"/>
                  <a:gd name="T2" fmla="*/ 0 w 50"/>
                  <a:gd name="T3" fmla="*/ 19 h 19"/>
                  <a:gd name="T4" fmla="*/ 21 w 50"/>
                  <a:gd name="T5" fmla="*/ 0 h 19"/>
                  <a:gd name="T6" fmla="*/ 50 w 50"/>
                  <a:gd name="T7" fmla="*/ 0 h 19"/>
                  <a:gd name="T8" fmla="*/ 28 w 50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19">
                    <a:moveTo>
                      <a:pt x="28" y="19"/>
                    </a:moveTo>
                    <a:lnTo>
                      <a:pt x="0" y="19"/>
                    </a:lnTo>
                    <a:lnTo>
                      <a:pt x="21" y="0"/>
                    </a:lnTo>
                    <a:lnTo>
                      <a:pt x="50" y="0"/>
                    </a:lnTo>
                    <a:lnTo>
                      <a:pt x="28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55" name="Freeform 703"/>
              <p:cNvSpPr/>
              <p:nvPr/>
            </p:nvSpPr>
            <p:spPr bwMode="auto">
              <a:xfrm>
                <a:off x="-3563937" y="2855913"/>
                <a:ext cx="12700" cy="9525"/>
              </a:xfrm>
              <a:custGeom>
                <a:avLst/>
                <a:gdLst>
                  <a:gd name="T0" fmla="*/ 2 w 6"/>
                  <a:gd name="T1" fmla="*/ 0 h 5"/>
                  <a:gd name="T2" fmla="*/ 5 w 6"/>
                  <a:gd name="T3" fmla="*/ 2 h 5"/>
                  <a:gd name="T4" fmla="*/ 4 w 6"/>
                  <a:gd name="T5" fmla="*/ 5 h 5"/>
                  <a:gd name="T6" fmla="*/ 1 w 6"/>
                  <a:gd name="T7" fmla="*/ 3 h 5"/>
                  <a:gd name="T8" fmla="*/ 2 w 6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2" y="0"/>
                    </a:moveTo>
                    <a:cubicBezTo>
                      <a:pt x="3" y="0"/>
                      <a:pt x="5" y="0"/>
                      <a:pt x="5" y="2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3" y="5"/>
                      <a:pt x="1" y="4"/>
                      <a:pt x="1" y="3"/>
                    </a:cubicBezTo>
                    <a:cubicBezTo>
                      <a:pt x="0" y="2"/>
                      <a:pt x="1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56" name="Freeform 704"/>
              <p:cNvSpPr/>
              <p:nvPr/>
            </p:nvSpPr>
            <p:spPr bwMode="auto">
              <a:xfrm>
                <a:off x="-3544887" y="2908301"/>
                <a:ext cx="11113" cy="11113"/>
              </a:xfrm>
              <a:custGeom>
                <a:avLst/>
                <a:gdLst>
                  <a:gd name="T0" fmla="*/ 2 w 5"/>
                  <a:gd name="T1" fmla="*/ 0 h 5"/>
                  <a:gd name="T2" fmla="*/ 5 w 5"/>
                  <a:gd name="T3" fmla="*/ 2 h 5"/>
                  <a:gd name="T4" fmla="*/ 4 w 5"/>
                  <a:gd name="T5" fmla="*/ 5 h 5"/>
                  <a:gd name="T6" fmla="*/ 1 w 5"/>
                  <a:gd name="T7" fmla="*/ 3 h 5"/>
                  <a:gd name="T8" fmla="*/ 2 w 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2" y="0"/>
                    </a:moveTo>
                    <a:cubicBezTo>
                      <a:pt x="3" y="0"/>
                      <a:pt x="5" y="0"/>
                      <a:pt x="5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3" y="5"/>
                      <a:pt x="1" y="4"/>
                      <a:pt x="1" y="3"/>
                    </a:cubicBezTo>
                    <a:cubicBezTo>
                      <a:pt x="0" y="2"/>
                      <a:pt x="1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57" name="Freeform 705"/>
              <p:cNvSpPr/>
              <p:nvPr/>
            </p:nvSpPr>
            <p:spPr bwMode="auto">
              <a:xfrm>
                <a:off x="-3490912" y="3048001"/>
                <a:ext cx="55563" cy="61913"/>
              </a:xfrm>
              <a:custGeom>
                <a:avLst/>
                <a:gdLst>
                  <a:gd name="T0" fmla="*/ 19 w 26"/>
                  <a:gd name="T1" fmla="*/ 20 h 29"/>
                  <a:gd name="T2" fmla="*/ 0 w 26"/>
                  <a:gd name="T3" fmla="*/ 29 h 29"/>
                  <a:gd name="T4" fmla="*/ 7 w 26"/>
                  <a:gd name="T5" fmla="*/ 9 h 29"/>
                  <a:gd name="T6" fmla="*/ 26 w 26"/>
                  <a:gd name="T7" fmla="*/ 0 h 29"/>
                  <a:gd name="T8" fmla="*/ 19 w 26"/>
                  <a:gd name="T9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9">
                    <a:moveTo>
                      <a:pt x="19" y="20"/>
                    </a:moveTo>
                    <a:cubicBezTo>
                      <a:pt x="11" y="28"/>
                      <a:pt x="0" y="29"/>
                      <a:pt x="0" y="29"/>
                    </a:cubicBezTo>
                    <a:cubicBezTo>
                      <a:pt x="0" y="29"/>
                      <a:pt x="0" y="18"/>
                      <a:pt x="7" y="9"/>
                    </a:cubicBezTo>
                    <a:cubicBezTo>
                      <a:pt x="15" y="1"/>
                      <a:pt x="26" y="0"/>
                      <a:pt x="26" y="0"/>
                    </a:cubicBezTo>
                    <a:cubicBezTo>
                      <a:pt x="26" y="0"/>
                      <a:pt x="26" y="12"/>
                      <a:pt x="1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58" name="Freeform 706"/>
              <p:cNvSpPr/>
              <p:nvPr/>
            </p:nvSpPr>
            <p:spPr bwMode="auto">
              <a:xfrm>
                <a:off x="-3489325" y="3144838"/>
                <a:ext cx="66675" cy="55563"/>
              </a:xfrm>
              <a:custGeom>
                <a:avLst/>
                <a:gdLst>
                  <a:gd name="T0" fmla="*/ 20 w 31"/>
                  <a:gd name="T1" fmla="*/ 7 h 26"/>
                  <a:gd name="T2" fmla="*/ 0 w 31"/>
                  <a:gd name="T3" fmla="*/ 1 h 26"/>
                  <a:gd name="T4" fmla="*/ 11 w 31"/>
                  <a:gd name="T5" fmla="*/ 19 h 26"/>
                  <a:gd name="T6" fmla="*/ 31 w 31"/>
                  <a:gd name="T7" fmla="*/ 26 h 26"/>
                  <a:gd name="T8" fmla="*/ 20 w 31"/>
                  <a:gd name="T9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6">
                    <a:moveTo>
                      <a:pt x="20" y="7"/>
                    </a:moveTo>
                    <a:cubicBezTo>
                      <a:pt x="12" y="0"/>
                      <a:pt x="0" y="1"/>
                      <a:pt x="0" y="1"/>
                    </a:cubicBezTo>
                    <a:cubicBezTo>
                      <a:pt x="0" y="1"/>
                      <a:pt x="2" y="12"/>
                      <a:pt x="11" y="19"/>
                    </a:cubicBezTo>
                    <a:cubicBezTo>
                      <a:pt x="19" y="26"/>
                      <a:pt x="31" y="26"/>
                      <a:pt x="31" y="26"/>
                    </a:cubicBezTo>
                    <a:cubicBezTo>
                      <a:pt x="31" y="26"/>
                      <a:pt x="29" y="14"/>
                      <a:pt x="2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59" name="Freeform 707"/>
              <p:cNvSpPr/>
              <p:nvPr/>
            </p:nvSpPr>
            <p:spPr bwMode="auto">
              <a:xfrm>
                <a:off x="-3484562" y="3108326"/>
                <a:ext cx="85725" cy="36513"/>
              </a:xfrm>
              <a:custGeom>
                <a:avLst/>
                <a:gdLst>
                  <a:gd name="T0" fmla="*/ 20 w 40"/>
                  <a:gd name="T1" fmla="*/ 16 h 17"/>
                  <a:gd name="T2" fmla="*/ 0 w 40"/>
                  <a:gd name="T3" fmla="*/ 9 h 17"/>
                  <a:gd name="T4" fmla="*/ 19 w 40"/>
                  <a:gd name="T5" fmla="*/ 1 h 17"/>
                  <a:gd name="T6" fmla="*/ 40 w 40"/>
                  <a:gd name="T7" fmla="*/ 7 h 17"/>
                  <a:gd name="T8" fmla="*/ 20 w 40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7">
                    <a:moveTo>
                      <a:pt x="20" y="16"/>
                    </a:moveTo>
                    <a:cubicBezTo>
                      <a:pt x="9" y="17"/>
                      <a:pt x="0" y="9"/>
                      <a:pt x="0" y="9"/>
                    </a:cubicBezTo>
                    <a:cubicBezTo>
                      <a:pt x="0" y="9"/>
                      <a:pt x="8" y="1"/>
                      <a:pt x="19" y="1"/>
                    </a:cubicBezTo>
                    <a:cubicBezTo>
                      <a:pt x="30" y="0"/>
                      <a:pt x="40" y="7"/>
                      <a:pt x="40" y="7"/>
                    </a:cubicBezTo>
                    <a:cubicBezTo>
                      <a:pt x="40" y="7"/>
                      <a:pt x="31" y="15"/>
                      <a:pt x="2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60" name="Freeform 708"/>
              <p:cNvSpPr/>
              <p:nvPr/>
            </p:nvSpPr>
            <p:spPr bwMode="auto">
              <a:xfrm>
                <a:off x="-3587750" y="3114676"/>
                <a:ext cx="85725" cy="34925"/>
              </a:xfrm>
              <a:custGeom>
                <a:avLst/>
                <a:gdLst>
                  <a:gd name="T0" fmla="*/ 27 w 54"/>
                  <a:gd name="T1" fmla="*/ 22 h 22"/>
                  <a:gd name="T2" fmla="*/ 0 w 54"/>
                  <a:gd name="T3" fmla="*/ 12 h 22"/>
                  <a:gd name="T4" fmla="*/ 26 w 54"/>
                  <a:gd name="T5" fmla="*/ 0 h 22"/>
                  <a:gd name="T6" fmla="*/ 54 w 54"/>
                  <a:gd name="T7" fmla="*/ 10 h 22"/>
                  <a:gd name="T8" fmla="*/ 27 w 54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22">
                    <a:moveTo>
                      <a:pt x="27" y="22"/>
                    </a:moveTo>
                    <a:lnTo>
                      <a:pt x="0" y="12"/>
                    </a:lnTo>
                    <a:lnTo>
                      <a:pt x="26" y="0"/>
                    </a:lnTo>
                    <a:lnTo>
                      <a:pt x="54" y="10"/>
                    </a:lnTo>
                    <a:lnTo>
                      <a:pt x="27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61" name="Freeform 709"/>
              <p:cNvSpPr/>
              <p:nvPr/>
            </p:nvSpPr>
            <p:spPr bwMode="auto">
              <a:xfrm>
                <a:off x="-3513137" y="3097213"/>
                <a:ext cx="9525" cy="9525"/>
              </a:xfrm>
              <a:custGeom>
                <a:avLst/>
                <a:gdLst>
                  <a:gd name="T0" fmla="*/ 2 w 4"/>
                  <a:gd name="T1" fmla="*/ 0 h 4"/>
                  <a:gd name="T2" fmla="*/ 4 w 4"/>
                  <a:gd name="T3" fmla="*/ 2 h 4"/>
                  <a:gd name="T4" fmla="*/ 2 w 4"/>
                  <a:gd name="T5" fmla="*/ 4 h 4"/>
                  <a:gd name="T6" fmla="*/ 0 w 4"/>
                  <a:gd name="T7" fmla="*/ 2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3" y="0"/>
                      <a:pt x="4" y="1"/>
                      <a:pt x="4" y="2"/>
                    </a:cubicBezTo>
                    <a:cubicBezTo>
                      <a:pt x="4" y="3"/>
                      <a:pt x="3" y="4"/>
                      <a:pt x="2" y="4"/>
                    </a:cubicBezTo>
                    <a:cubicBezTo>
                      <a:pt x="1" y="4"/>
                      <a:pt x="0" y="4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62" name="Freeform 710"/>
              <p:cNvSpPr/>
              <p:nvPr/>
            </p:nvSpPr>
            <p:spPr bwMode="auto">
              <a:xfrm>
                <a:off x="-3509962" y="3152776"/>
                <a:ext cx="7938" cy="11113"/>
              </a:xfrm>
              <a:custGeom>
                <a:avLst/>
                <a:gdLst>
                  <a:gd name="T0" fmla="*/ 2 w 4"/>
                  <a:gd name="T1" fmla="*/ 0 h 5"/>
                  <a:gd name="T2" fmla="*/ 4 w 4"/>
                  <a:gd name="T3" fmla="*/ 2 h 5"/>
                  <a:gd name="T4" fmla="*/ 2 w 4"/>
                  <a:gd name="T5" fmla="*/ 5 h 5"/>
                  <a:gd name="T6" fmla="*/ 0 w 4"/>
                  <a:gd name="T7" fmla="*/ 3 h 5"/>
                  <a:gd name="T8" fmla="*/ 2 w 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cubicBezTo>
                      <a:pt x="3" y="0"/>
                      <a:pt x="4" y="1"/>
                      <a:pt x="4" y="2"/>
                    </a:cubicBezTo>
                    <a:cubicBezTo>
                      <a:pt x="4" y="4"/>
                      <a:pt x="4" y="5"/>
                      <a:pt x="2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63" name="Freeform 711"/>
              <p:cNvSpPr/>
              <p:nvPr/>
            </p:nvSpPr>
            <p:spPr bwMode="auto">
              <a:xfrm>
                <a:off x="-3516312" y="3308351"/>
                <a:ext cx="74613" cy="50800"/>
              </a:xfrm>
              <a:custGeom>
                <a:avLst/>
                <a:gdLst>
                  <a:gd name="T0" fmla="*/ 21 w 35"/>
                  <a:gd name="T1" fmla="*/ 18 h 24"/>
                  <a:gd name="T2" fmla="*/ 0 w 35"/>
                  <a:gd name="T3" fmla="*/ 22 h 24"/>
                  <a:gd name="T4" fmla="*/ 14 w 35"/>
                  <a:gd name="T5" fmla="*/ 5 h 24"/>
                  <a:gd name="T6" fmla="*/ 35 w 35"/>
                  <a:gd name="T7" fmla="*/ 2 h 24"/>
                  <a:gd name="T8" fmla="*/ 21 w 35"/>
                  <a:gd name="T9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4">
                    <a:moveTo>
                      <a:pt x="21" y="18"/>
                    </a:moveTo>
                    <a:cubicBezTo>
                      <a:pt x="12" y="24"/>
                      <a:pt x="0" y="22"/>
                      <a:pt x="0" y="22"/>
                    </a:cubicBezTo>
                    <a:cubicBezTo>
                      <a:pt x="0" y="22"/>
                      <a:pt x="4" y="11"/>
                      <a:pt x="14" y="5"/>
                    </a:cubicBezTo>
                    <a:cubicBezTo>
                      <a:pt x="23" y="0"/>
                      <a:pt x="35" y="2"/>
                      <a:pt x="35" y="2"/>
                    </a:cubicBezTo>
                    <a:cubicBezTo>
                      <a:pt x="35" y="2"/>
                      <a:pt x="31" y="13"/>
                      <a:pt x="21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64" name="Freeform 712"/>
              <p:cNvSpPr/>
              <p:nvPr/>
            </p:nvSpPr>
            <p:spPr bwMode="auto">
              <a:xfrm>
                <a:off x="-3527425" y="3389313"/>
                <a:ext cx="53975" cy="71438"/>
              </a:xfrm>
              <a:custGeom>
                <a:avLst/>
                <a:gdLst>
                  <a:gd name="T0" fmla="*/ 19 w 25"/>
                  <a:gd name="T1" fmla="*/ 12 h 33"/>
                  <a:gd name="T2" fmla="*/ 1 w 25"/>
                  <a:gd name="T3" fmla="*/ 0 h 33"/>
                  <a:gd name="T4" fmla="*/ 6 w 25"/>
                  <a:gd name="T5" fmla="*/ 20 h 33"/>
                  <a:gd name="T6" fmla="*/ 23 w 25"/>
                  <a:gd name="T7" fmla="*/ 33 h 33"/>
                  <a:gd name="T8" fmla="*/ 19 w 25"/>
                  <a:gd name="T9" fmla="*/ 1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3">
                    <a:moveTo>
                      <a:pt x="19" y="12"/>
                    </a:moveTo>
                    <a:cubicBezTo>
                      <a:pt x="13" y="3"/>
                      <a:pt x="1" y="0"/>
                      <a:pt x="1" y="0"/>
                    </a:cubicBezTo>
                    <a:cubicBezTo>
                      <a:pt x="1" y="0"/>
                      <a:pt x="0" y="11"/>
                      <a:pt x="6" y="20"/>
                    </a:cubicBezTo>
                    <a:cubicBezTo>
                      <a:pt x="12" y="30"/>
                      <a:pt x="23" y="33"/>
                      <a:pt x="23" y="33"/>
                    </a:cubicBezTo>
                    <a:cubicBezTo>
                      <a:pt x="23" y="33"/>
                      <a:pt x="25" y="21"/>
                      <a:pt x="19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65" name="Freeform 713"/>
              <p:cNvSpPr/>
              <p:nvPr/>
            </p:nvSpPr>
            <p:spPr bwMode="auto">
              <a:xfrm>
                <a:off x="-3514725" y="3362326"/>
                <a:ext cx="80963" cy="44450"/>
              </a:xfrm>
              <a:custGeom>
                <a:avLst/>
                <a:gdLst>
                  <a:gd name="T0" fmla="*/ 17 w 38"/>
                  <a:gd name="T1" fmla="*/ 18 h 21"/>
                  <a:gd name="T2" fmla="*/ 0 w 38"/>
                  <a:gd name="T3" fmla="*/ 5 h 21"/>
                  <a:gd name="T4" fmla="*/ 21 w 38"/>
                  <a:gd name="T5" fmla="*/ 3 h 21"/>
                  <a:gd name="T6" fmla="*/ 38 w 38"/>
                  <a:gd name="T7" fmla="*/ 15 h 21"/>
                  <a:gd name="T8" fmla="*/ 17 w 38"/>
                  <a:gd name="T9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1">
                    <a:moveTo>
                      <a:pt x="17" y="18"/>
                    </a:moveTo>
                    <a:cubicBezTo>
                      <a:pt x="6" y="15"/>
                      <a:pt x="0" y="5"/>
                      <a:pt x="0" y="5"/>
                    </a:cubicBezTo>
                    <a:cubicBezTo>
                      <a:pt x="0" y="5"/>
                      <a:pt x="10" y="0"/>
                      <a:pt x="21" y="3"/>
                    </a:cubicBezTo>
                    <a:cubicBezTo>
                      <a:pt x="31" y="6"/>
                      <a:pt x="38" y="15"/>
                      <a:pt x="38" y="15"/>
                    </a:cubicBezTo>
                    <a:cubicBezTo>
                      <a:pt x="38" y="15"/>
                      <a:pt x="27" y="21"/>
                      <a:pt x="17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66" name="Freeform 714"/>
              <p:cNvSpPr/>
              <p:nvPr/>
            </p:nvSpPr>
            <p:spPr bwMode="auto">
              <a:xfrm>
                <a:off x="-3616325" y="3341688"/>
                <a:ext cx="84138" cy="33338"/>
              </a:xfrm>
              <a:custGeom>
                <a:avLst/>
                <a:gdLst>
                  <a:gd name="T0" fmla="*/ 23 w 53"/>
                  <a:gd name="T1" fmla="*/ 21 h 21"/>
                  <a:gd name="T2" fmla="*/ 0 w 53"/>
                  <a:gd name="T3" fmla="*/ 3 h 21"/>
                  <a:gd name="T4" fmla="*/ 29 w 53"/>
                  <a:gd name="T5" fmla="*/ 0 h 21"/>
                  <a:gd name="T6" fmla="*/ 53 w 53"/>
                  <a:gd name="T7" fmla="*/ 17 h 21"/>
                  <a:gd name="T8" fmla="*/ 23 w 53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1">
                    <a:moveTo>
                      <a:pt x="23" y="21"/>
                    </a:moveTo>
                    <a:lnTo>
                      <a:pt x="0" y="3"/>
                    </a:lnTo>
                    <a:lnTo>
                      <a:pt x="29" y="0"/>
                    </a:lnTo>
                    <a:lnTo>
                      <a:pt x="53" y="17"/>
                    </a:lnTo>
                    <a:lnTo>
                      <a:pt x="23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67" name="Freeform 715"/>
              <p:cNvSpPr/>
              <p:nvPr/>
            </p:nvSpPr>
            <p:spPr bwMode="auto">
              <a:xfrm>
                <a:off x="-3533775" y="3335338"/>
                <a:ext cx="9525" cy="11113"/>
              </a:xfrm>
              <a:custGeom>
                <a:avLst/>
                <a:gdLst>
                  <a:gd name="T0" fmla="*/ 3 w 5"/>
                  <a:gd name="T1" fmla="*/ 0 h 5"/>
                  <a:gd name="T2" fmla="*/ 4 w 5"/>
                  <a:gd name="T3" fmla="*/ 3 h 5"/>
                  <a:gd name="T4" fmla="*/ 1 w 5"/>
                  <a:gd name="T5" fmla="*/ 4 h 5"/>
                  <a:gd name="T6" fmla="*/ 0 w 5"/>
                  <a:gd name="T7" fmla="*/ 2 h 5"/>
                  <a:gd name="T8" fmla="*/ 3 w 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3" y="0"/>
                    </a:moveTo>
                    <a:cubicBezTo>
                      <a:pt x="4" y="0"/>
                      <a:pt x="5" y="1"/>
                      <a:pt x="4" y="3"/>
                    </a:cubicBezTo>
                    <a:cubicBezTo>
                      <a:pt x="4" y="4"/>
                      <a:pt x="3" y="5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0"/>
                      <a:pt x="1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68" name="Freeform 716"/>
              <p:cNvSpPr/>
              <p:nvPr/>
            </p:nvSpPr>
            <p:spPr bwMode="auto">
              <a:xfrm>
                <a:off x="-3551237" y="3389313"/>
                <a:ext cx="11113" cy="11113"/>
              </a:xfrm>
              <a:custGeom>
                <a:avLst/>
                <a:gdLst>
                  <a:gd name="T0" fmla="*/ 3 w 5"/>
                  <a:gd name="T1" fmla="*/ 0 h 5"/>
                  <a:gd name="T2" fmla="*/ 5 w 5"/>
                  <a:gd name="T3" fmla="*/ 3 h 5"/>
                  <a:gd name="T4" fmla="*/ 2 w 5"/>
                  <a:gd name="T5" fmla="*/ 5 h 5"/>
                  <a:gd name="T6" fmla="*/ 1 w 5"/>
                  <a:gd name="T7" fmla="*/ 2 h 5"/>
                  <a:gd name="T8" fmla="*/ 3 w 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3" y="0"/>
                    </a:moveTo>
                    <a:cubicBezTo>
                      <a:pt x="5" y="1"/>
                      <a:pt x="5" y="2"/>
                      <a:pt x="5" y="3"/>
                    </a:cubicBezTo>
                    <a:cubicBezTo>
                      <a:pt x="5" y="4"/>
                      <a:pt x="4" y="5"/>
                      <a:pt x="2" y="5"/>
                    </a:cubicBezTo>
                    <a:cubicBezTo>
                      <a:pt x="1" y="5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69" name="Freeform 717"/>
              <p:cNvSpPr/>
              <p:nvPr/>
            </p:nvSpPr>
            <p:spPr bwMode="auto">
              <a:xfrm>
                <a:off x="-3621087" y="3552826"/>
                <a:ext cx="84138" cy="42863"/>
              </a:xfrm>
              <a:custGeom>
                <a:avLst/>
                <a:gdLst>
                  <a:gd name="T0" fmla="*/ 21 w 39"/>
                  <a:gd name="T1" fmla="*/ 18 h 20"/>
                  <a:gd name="T2" fmla="*/ 0 w 39"/>
                  <a:gd name="T3" fmla="*/ 14 h 20"/>
                  <a:gd name="T4" fmla="*/ 18 w 39"/>
                  <a:gd name="T5" fmla="*/ 3 h 20"/>
                  <a:gd name="T6" fmla="*/ 39 w 39"/>
                  <a:gd name="T7" fmla="*/ 6 h 20"/>
                  <a:gd name="T8" fmla="*/ 21 w 39"/>
                  <a:gd name="T9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20">
                    <a:moveTo>
                      <a:pt x="21" y="18"/>
                    </a:moveTo>
                    <a:cubicBezTo>
                      <a:pt x="10" y="20"/>
                      <a:pt x="0" y="14"/>
                      <a:pt x="0" y="14"/>
                    </a:cubicBezTo>
                    <a:cubicBezTo>
                      <a:pt x="0" y="14"/>
                      <a:pt x="7" y="5"/>
                      <a:pt x="18" y="3"/>
                    </a:cubicBezTo>
                    <a:cubicBezTo>
                      <a:pt x="28" y="0"/>
                      <a:pt x="39" y="6"/>
                      <a:pt x="39" y="6"/>
                    </a:cubicBezTo>
                    <a:cubicBezTo>
                      <a:pt x="39" y="6"/>
                      <a:pt x="32" y="15"/>
                      <a:pt x="21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70" name="Freeform 718"/>
              <p:cNvSpPr/>
              <p:nvPr/>
            </p:nvSpPr>
            <p:spPr bwMode="auto">
              <a:xfrm>
                <a:off x="-3648075" y="3614738"/>
                <a:ext cx="44450" cy="82550"/>
              </a:xfrm>
              <a:custGeom>
                <a:avLst/>
                <a:gdLst>
                  <a:gd name="T0" fmla="*/ 18 w 21"/>
                  <a:gd name="T1" fmla="*/ 17 h 38"/>
                  <a:gd name="T2" fmla="*/ 5 w 21"/>
                  <a:gd name="T3" fmla="*/ 0 h 38"/>
                  <a:gd name="T4" fmla="*/ 3 w 21"/>
                  <a:gd name="T5" fmla="*/ 21 h 38"/>
                  <a:gd name="T6" fmla="*/ 16 w 21"/>
                  <a:gd name="T7" fmla="*/ 38 h 38"/>
                  <a:gd name="T8" fmla="*/ 18 w 21"/>
                  <a:gd name="T9" fmla="*/ 1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8">
                    <a:moveTo>
                      <a:pt x="18" y="17"/>
                    </a:moveTo>
                    <a:cubicBezTo>
                      <a:pt x="14" y="6"/>
                      <a:pt x="5" y="0"/>
                      <a:pt x="5" y="0"/>
                    </a:cubicBezTo>
                    <a:cubicBezTo>
                      <a:pt x="5" y="0"/>
                      <a:pt x="0" y="10"/>
                      <a:pt x="3" y="21"/>
                    </a:cubicBezTo>
                    <a:cubicBezTo>
                      <a:pt x="6" y="31"/>
                      <a:pt x="16" y="38"/>
                      <a:pt x="16" y="38"/>
                    </a:cubicBezTo>
                    <a:cubicBezTo>
                      <a:pt x="16" y="38"/>
                      <a:pt x="21" y="27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71" name="Freeform 719"/>
              <p:cNvSpPr/>
              <p:nvPr/>
            </p:nvSpPr>
            <p:spPr bwMode="auto">
              <a:xfrm>
                <a:off x="-3624262" y="3597276"/>
                <a:ext cx="73025" cy="53975"/>
              </a:xfrm>
              <a:custGeom>
                <a:avLst/>
                <a:gdLst>
                  <a:gd name="T0" fmla="*/ 13 w 34"/>
                  <a:gd name="T1" fmla="*/ 19 h 25"/>
                  <a:gd name="T2" fmla="*/ 0 w 34"/>
                  <a:gd name="T3" fmla="*/ 2 h 25"/>
                  <a:gd name="T4" fmla="*/ 21 w 34"/>
                  <a:gd name="T5" fmla="*/ 6 h 25"/>
                  <a:gd name="T6" fmla="*/ 34 w 34"/>
                  <a:gd name="T7" fmla="*/ 23 h 25"/>
                  <a:gd name="T8" fmla="*/ 13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13" y="19"/>
                    </a:moveTo>
                    <a:cubicBezTo>
                      <a:pt x="3" y="13"/>
                      <a:pt x="0" y="2"/>
                      <a:pt x="0" y="2"/>
                    </a:cubicBezTo>
                    <a:cubicBezTo>
                      <a:pt x="0" y="2"/>
                      <a:pt x="12" y="0"/>
                      <a:pt x="21" y="6"/>
                    </a:cubicBezTo>
                    <a:cubicBezTo>
                      <a:pt x="30" y="12"/>
                      <a:pt x="34" y="23"/>
                      <a:pt x="34" y="23"/>
                    </a:cubicBezTo>
                    <a:cubicBezTo>
                      <a:pt x="34" y="23"/>
                      <a:pt x="22" y="25"/>
                      <a:pt x="1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72" name="Freeform 720"/>
              <p:cNvSpPr/>
              <p:nvPr/>
            </p:nvSpPr>
            <p:spPr bwMode="auto">
              <a:xfrm>
                <a:off x="-3713162" y="3546476"/>
                <a:ext cx="73025" cy="47625"/>
              </a:xfrm>
              <a:custGeom>
                <a:avLst/>
                <a:gdLst>
                  <a:gd name="T0" fmla="*/ 18 w 46"/>
                  <a:gd name="T1" fmla="*/ 24 h 30"/>
                  <a:gd name="T2" fmla="*/ 0 w 46"/>
                  <a:gd name="T3" fmla="*/ 0 h 30"/>
                  <a:gd name="T4" fmla="*/ 29 w 46"/>
                  <a:gd name="T5" fmla="*/ 5 h 30"/>
                  <a:gd name="T6" fmla="*/ 46 w 46"/>
                  <a:gd name="T7" fmla="*/ 30 h 30"/>
                  <a:gd name="T8" fmla="*/ 18 w 46"/>
                  <a:gd name="T9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30">
                    <a:moveTo>
                      <a:pt x="18" y="24"/>
                    </a:moveTo>
                    <a:lnTo>
                      <a:pt x="0" y="0"/>
                    </a:lnTo>
                    <a:lnTo>
                      <a:pt x="29" y="5"/>
                    </a:lnTo>
                    <a:lnTo>
                      <a:pt x="46" y="30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73" name="Freeform 721"/>
              <p:cNvSpPr/>
              <p:nvPr/>
            </p:nvSpPr>
            <p:spPr bwMode="auto">
              <a:xfrm>
                <a:off x="-3635375" y="3560763"/>
                <a:ext cx="12700" cy="11113"/>
              </a:xfrm>
              <a:custGeom>
                <a:avLst/>
                <a:gdLst>
                  <a:gd name="T0" fmla="*/ 4 w 6"/>
                  <a:gd name="T1" fmla="*/ 0 h 5"/>
                  <a:gd name="T2" fmla="*/ 5 w 6"/>
                  <a:gd name="T3" fmla="*/ 4 h 5"/>
                  <a:gd name="T4" fmla="*/ 2 w 6"/>
                  <a:gd name="T5" fmla="*/ 4 h 5"/>
                  <a:gd name="T6" fmla="*/ 1 w 6"/>
                  <a:gd name="T7" fmla="*/ 1 h 5"/>
                  <a:gd name="T8" fmla="*/ 4 w 6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4" y="0"/>
                    </a:moveTo>
                    <a:cubicBezTo>
                      <a:pt x="5" y="1"/>
                      <a:pt x="6" y="3"/>
                      <a:pt x="5" y="4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1" y="4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74" name="Freeform 722"/>
              <p:cNvSpPr/>
              <p:nvPr/>
            </p:nvSpPr>
            <p:spPr bwMode="auto">
              <a:xfrm>
                <a:off x="-3665537" y="3608388"/>
                <a:ext cx="11113" cy="11113"/>
              </a:xfrm>
              <a:custGeom>
                <a:avLst/>
                <a:gdLst>
                  <a:gd name="T0" fmla="*/ 4 w 5"/>
                  <a:gd name="T1" fmla="*/ 1 h 5"/>
                  <a:gd name="T2" fmla="*/ 5 w 5"/>
                  <a:gd name="T3" fmla="*/ 4 h 5"/>
                  <a:gd name="T4" fmla="*/ 2 w 5"/>
                  <a:gd name="T5" fmla="*/ 5 h 5"/>
                  <a:gd name="T6" fmla="*/ 1 w 5"/>
                  <a:gd name="T7" fmla="*/ 2 h 5"/>
                  <a:gd name="T8" fmla="*/ 4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1"/>
                    </a:moveTo>
                    <a:cubicBezTo>
                      <a:pt x="5" y="1"/>
                      <a:pt x="5" y="3"/>
                      <a:pt x="5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3" y="0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75" name="Freeform 723"/>
              <p:cNvSpPr/>
              <p:nvPr/>
            </p:nvSpPr>
            <p:spPr bwMode="auto">
              <a:xfrm>
                <a:off x="-3803650" y="3762376"/>
                <a:ext cx="85725" cy="36513"/>
              </a:xfrm>
              <a:custGeom>
                <a:avLst/>
                <a:gdLst>
                  <a:gd name="T0" fmla="*/ 19 w 40"/>
                  <a:gd name="T1" fmla="*/ 16 h 17"/>
                  <a:gd name="T2" fmla="*/ 0 w 40"/>
                  <a:gd name="T3" fmla="*/ 7 h 17"/>
                  <a:gd name="T4" fmla="*/ 21 w 40"/>
                  <a:gd name="T5" fmla="*/ 1 h 17"/>
                  <a:gd name="T6" fmla="*/ 40 w 40"/>
                  <a:gd name="T7" fmla="*/ 10 h 17"/>
                  <a:gd name="T8" fmla="*/ 19 w 40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7">
                    <a:moveTo>
                      <a:pt x="19" y="16"/>
                    </a:moveTo>
                    <a:cubicBezTo>
                      <a:pt x="8" y="15"/>
                      <a:pt x="0" y="7"/>
                      <a:pt x="0" y="7"/>
                    </a:cubicBezTo>
                    <a:cubicBezTo>
                      <a:pt x="0" y="7"/>
                      <a:pt x="10" y="0"/>
                      <a:pt x="21" y="1"/>
                    </a:cubicBezTo>
                    <a:cubicBezTo>
                      <a:pt x="32" y="2"/>
                      <a:pt x="40" y="10"/>
                      <a:pt x="40" y="10"/>
                    </a:cubicBezTo>
                    <a:cubicBezTo>
                      <a:pt x="40" y="10"/>
                      <a:pt x="30" y="17"/>
                      <a:pt x="19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76" name="Freeform 724"/>
              <p:cNvSpPr/>
              <p:nvPr/>
            </p:nvSpPr>
            <p:spPr bwMode="auto">
              <a:xfrm>
                <a:off x="-3848100" y="3798888"/>
                <a:ext cx="33338" cy="87313"/>
              </a:xfrm>
              <a:custGeom>
                <a:avLst/>
                <a:gdLst>
                  <a:gd name="T0" fmla="*/ 16 w 16"/>
                  <a:gd name="T1" fmla="*/ 21 h 40"/>
                  <a:gd name="T2" fmla="*/ 9 w 16"/>
                  <a:gd name="T3" fmla="*/ 0 h 40"/>
                  <a:gd name="T4" fmla="*/ 0 w 16"/>
                  <a:gd name="T5" fmla="*/ 20 h 40"/>
                  <a:gd name="T6" fmla="*/ 7 w 16"/>
                  <a:gd name="T7" fmla="*/ 40 h 40"/>
                  <a:gd name="T8" fmla="*/ 16 w 16"/>
                  <a:gd name="T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16" y="21"/>
                    </a:moveTo>
                    <a:cubicBezTo>
                      <a:pt x="16" y="10"/>
                      <a:pt x="9" y="0"/>
                      <a:pt x="9" y="0"/>
                    </a:cubicBezTo>
                    <a:cubicBezTo>
                      <a:pt x="9" y="0"/>
                      <a:pt x="1" y="9"/>
                      <a:pt x="0" y="20"/>
                    </a:cubicBezTo>
                    <a:cubicBezTo>
                      <a:pt x="0" y="31"/>
                      <a:pt x="7" y="40"/>
                      <a:pt x="7" y="40"/>
                    </a:cubicBezTo>
                    <a:cubicBezTo>
                      <a:pt x="7" y="40"/>
                      <a:pt x="15" y="32"/>
                      <a:pt x="16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77" name="Freeform 725"/>
              <p:cNvSpPr/>
              <p:nvPr/>
            </p:nvSpPr>
            <p:spPr bwMode="auto">
              <a:xfrm>
                <a:off x="-3814762" y="3792538"/>
                <a:ext cx="57150" cy="65088"/>
              </a:xfrm>
              <a:custGeom>
                <a:avLst/>
                <a:gdLst>
                  <a:gd name="T0" fmla="*/ 7 w 26"/>
                  <a:gd name="T1" fmla="*/ 20 h 30"/>
                  <a:gd name="T2" fmla="*/ 1 w 26"/>
                  <a:gd name="T3" fmla="*/ 0 h 30"/>
                  <a:gd name="T4" fmla="*/ 19 w 26"/>
                  <a:gd name="T5" fmla="*/ 10 h 30"/>
                  <a:gd name="T6" fmla="*/ 26 w 26"/>
                  <a:gd name="T7" fmla="*/ 30 h 30"/>
                  <a:gd name="T8" fmla="*/ 7 w 26"/>
                  <a:gd name="T9" fmla="*/ 2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0">
                    <a:moveTo>
                      <a:pt x="7" y="20"/>
                    </a:moveTo>
                    <a:cubicBezTo>
                      <a:pt x="0" y="11"/>
                      <a:pt x="1" y="0"/>
                      <a:pt x="1" y="0"/>
                    </a:cubicBezTo>
                    <a:cubicBezTo>
                      <a:pt x="1" y="0"/>
                      <a:pt x="12" y="2"/>
                      <a:pt x="19" y="10"/>
                    </a:cubicBezTo>
                    <a:cubicBezTo>
                      <a:pt x="26" y="18"/>
                      <a:pt x="26" y="30"/>
                      <a:pt x="26" y="30"/>
                    </a:cubicBezTo>
                    <a:cubicBezTo>
                      <a:pt x="26" y="30"/>
                      <a:pt x="14" y="28"/>
                      <a:pt x="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78" name="Freeform 726"/>
              <p:cNvSpPr/>
              <p:nvPr/>
            </p:nvSpPr>
            <p:spPr bwMode="auto">
              <a:xfrm>
                <a:off x="-3881437" y="3713163"/>
                <a:ext cx="57150" cy="66675"/>
              </a:xfrm>
              <a:custGeom>
                <a:avLst/>
                <a:gdLst>
                  <a:gd name="T0" fmla="*/ 10 w 36"/>
                  <a:gd name="T1" fmla="*/ 27 h 42"/>
                  <a:gd name="T2" fmla="*/ 0 w 36"/>
                  <a:gd name="T3" fmla="*/ 0 h 42"/>
                  <a:gd name="T4" fmla="*/ 26 w 36"/>
                  <a:gd name="T5" fmla="*/ 14 h 42"/>
                  <a:gd name="T6" fmla="*/ 36 w 36"/>
                  <a:gd name="T7" fmla="*/ 42 h 42"/>
                  <a:gd name="T8" fmla="*/ 10 w 36"/>
                  <a:gd name="T9" fmla="*/ 2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2">
                    <a:moveTo>
                      <a:pt x="10" y="27"/>
                    </a:moveTo>
                    <a:lnTo>
                      <a:pt x="0" y="0"/>
                    </a:lnTo>
                    <a:lnTo>
                      <a:pt x="26" y="14"/>
                    </a:lnTo>
                    <a:lnTo>
                      <a:pt x="36" y="42"/>
                    </a:lnTo>
                    <a:lnTo>
                      <a:pt x="10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79" name="Freeform 727"/>
              <p:cNvSpPr/>
              <p:nvPr/>
            </p:nvSpPr>
            <p:spPr bwMode="auto">
              <a:xfrm>
                <a:off x="-3811587" y="3752851"/>
                <a:ext cx="11113" cy="9525"/>
              </a:xfrm>
              <a:custGeom>
                <a:avLst/>
                <a:gdLst>
                  <a:gd name="T0" fmla="*/ 4 w 5"/>
                  <a:gd name="T1" fmla="*/ 1 h 5"/>
                  <a:gd name="T2" fmla="*/ 4 w 5"/>
                  <a:gd name="T3" fmla="*/ 4 h 5"/>
                  <a:gd name="T4" fmla="*/ 1 w 5"/>
                  <a:gd name="T5" fmla="*/ 4 h 5"/>
                  <a:gd name="T6" fmla="*/ 1 w 5"/>
                  <a:gd name="T7" fmla="*/ 1 h 5"/>
                  <a:gd name="T8" fmla="*/ 4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1"/>
                    </a:moveTo>
                    <a:cubicBezTo>
                      <a:pt x="5" y="2"/>
                      <a:pt x="5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4" y="0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80" name="Freeform 728"/>
              <p:cNvSpPr/>
              <p:nvPr/>
            </p:nvSpPr>
            <p:spPr bwMode="auto">
              <a:xfrm>
                <a:off x="-3854450" y="3789363"/>
                <a:ext cx="9525" cy="9525"/>
              </a:xfrm>
              <a:custGeom>
                <a:avLst/>
                <a:gdLst>
                  <a:gd name="T0" fmla="*/ 4 w 5"/>
                  <a:gd name="T1" fmla="*/ 1 h 5"/>
                  <a:gd name="T2" fmla="*/ 4 w 5"/>
                  <a:gd name="T3" fmla="*/ 4 h 5"/>
                  <a:gd name="T4" fmla="*/ 1 w 5"/>
                  <a:gd name="T5" fmla="*/ 4 h 5"/>
                  <a:gd name="T6" fmla="*/ 1 w 5"/>
                  <a:gd name="T7" fmla="*/ 1 h 5"/>
                  <a:gd name="T8" fmla="*/ 4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1"/>
                    </a:moveTo>
                    <a:cubicBezTo>
                      <a:pt x="5" y="2"/>
                      <a:pt x="5" y="3"/>
                      <a:pt x="4" y="4"/>
                    </a:cubicBezTo>
                    <a:cubicBezTo>
                      <a:pt x="3" y="5"/>
                      <a:pt x="1" y="5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81" name="Freeform 729"/>
              <p:cNvSpPr/>
              <p:nvPr/>
            </p:nvSpPr>
            <p:spPr bwMode="auto">
              <a:xfrm>
                <a:off x="-4014787" y="3894138"/>
                <a:ext cx="79375" cy="49213"/>
              </a:xfrm>
              <a:custGeom>
                <a:avLst/>
                <a:gdLst>
                  <a:gd name="T0" fmla="*/ 16 w 37"/>
                  <a:gd name="T1" fmla="*/ 19 h 23"/>
                  <a:gd name="T2" fmla="*/ 0 w 37"/>
                  <a:gd name="T3" fmla="*/ 4 h 23"/>
                  <a:gd name="T4" fmla="*/ 22 w 37"/>
                  <a:gd name="T5" fmla="*/ 4 h 23"/>
                  <a:gd name="T6" fmla="*/ 37 w 37"/>
                  <a:gd name="T7" fmla="*/ 19 h 23"/>
                  <a:gd name="T8" fmla="*/ 16 w 37"/>
                  <a:gd name="T9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3">
                    <a:moveTo>
                      <a:pt x="16" y="19"/>
                    </a:moveTo>
                    <a:cubicBezTo>
                      <a:pt x="6" y="14"/>
                      <a:pt x="0" y="4"/>
                      <a:pt x="0" y="4"/>
                    </a:cubicBezTo>
                    <a:cubicBezTo>
                      <a:pt x="0" y="4"/>
                      <a:pt x="11" y="0"/>
                      <a:pt x="22" y="4"/>
                    </a:cubicBezTo>
                    <a:cubicBezTo>
                      <a:pt x="32" y="8"/>
                      <a:pt x="37" y="19"/>
                      <a:pt x="37" y="19"/>
                    </a:cubicBezTo>
                    <a:cubicBezTo>
                      <a:pt x="37" y="19"/>
                      <a:pt x="26" y="23"/>
                      <a:pt x="16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82" name="Freeform 730"/>
              <p:cNvSpPr/>
              <p:nvPr/>
            </p:nvSpPr>
            <p:spPr bwMode="auto">
              <a:xfrm>
                <a:off x="-4083050" y="3917951"/>
                <a:ext cx="47625" cy="80963"/>
              </a:xfrm>
              <a:custGeom>
                <a:avLst/>
                <a:gdLst>
                  <a:gd name="T0" fmla="*/ 18 w 22"/>
                  <a:gd name="T1" fmla="*/ 21 h 38"/>
                  <a:gd name="T2" fmla="*/ 17 w 22"/>
                  <a:gd name="T3" fmla="*/ 0 h 38"/>
                  <a:gd name="T4" fmla="*/ 4 w 22"/>
                  <a:gd name="T5" fmla="*/ 16 h 38"/>
                  <a:gd name="T6" fmla="*/ 5 w 22"/>
                  <a:gd name="T7" fmla="*/ 38 h 38"/>
                  <a:gd name="T8" fmla="*/ 18 w 22"/>
                  <a:gd name="T9" fmla="*/ 2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8">
                    <a:moveTo>
                      <a:pt x="18" y="21"/>
                    </a:moveTo>
                    <a:cubicBezTo>
                      <a:pt x="22" y="11"/>
                      <a:pt x="17" y="0"/>
                      <a:pt x="17" y="0"/>
                    </a:cubicBezTo>
                    <a:cubicBezTo>
                      <a:pt x="17" y="0"/>
                      <a:pt x="7" y="6"/>
                      <a:pt x="4" y="16"/>
                    </a:cubicBezTo>
                    <a:cubicBezTo>
                      <a:pt x="0" y="27"/>
                      <a:pt x="5" y="38"/>
                      <a:pt x="5" y="38"/>
                    </a:cubicBezTo>
                    <a:cubicBezTo>
                      <a:pt x="5" y="38"/>
                      <a:pt x="15" y="32"/>
                      <a:pt x="18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83" name="Freeform 731"/>
              <p:cNvSpPr/>
              <p:nvPr/>
            </p:nvSpPr>
            <p:spPr bwMode="auto">
              <a:xfrm>
                <a:off x="-4035425" y="3916363"/>
                <a:ext cx="49213" cy="76200"/>
              </a:xfrm>
              <a:custGeom>
                <a:avLst/>
                <a:gdLst>
                  <a:gd name="T0" fmla="*/ 5 w 23"/>
                  <a:gd name="T1" fmla="*/ 21 h 36"/>
                  <a:gd name="T2" fmla="*/ 4 w 23"/>
                  <a:gd name="T3" fmla="*/ 0 h 36"/>
                  <a:gd name="T4" fmla="*/ 19 w 23"/>
                  <a:gd name="T5" fmla="*/ 15 h 36"/>
                  <a:gd name="T6" fmla="*/ 20 w 23"/>
                  <a:gd name="T7" fmla="*/ 36 h 36"/>
                  <a:gd name="T8" fmla="*/ 5 w 23"/>
                  <a:gd name="T9" fmla="*/ 2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6">
                    <a:moveTo>
                      <a:pt x="5" y="21"/>
                    </a:moveTo>
                    <a:cubicBezTo>
                      <a:pt x="0" y="11"/>
                      <a:pt x="4" y="0"/>
                      <a:pt x="4" y="0"/>
                    </a:cubicBezTo>
                    <a:cubicBezTo>
                      <a:pt x="4" y="0"/>
                      <a:pt x="15" y="5"/>
                      <a:pt x="19" y="15"/>
                    </a:cubicBezTo>
                    <a:cubicBezTo>
                      <a:pt x="23" y="25"/>
                      <a:pt x="20" y="36"/>
                      <a:pt x="20" y="36"/>
                    </a:cubicBezTo>
                    <a:cubicBezTo>
                      <a:pt x="20" y="36"/>
                      <a:pt x="9" y="31"/>
                      <a:pt x="5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84" name="Freeform 732"/>
              <p:cNvSpPr/>
              <p:nvPr/>
            </p:nvSpPr>
            <p:spPr bwMode="auto">
              <a:xfrm>
                <a:off x="-4068762" y="3821113"/>
                <a:ext cx="33338" cy="77788"/>
              </a:xfrm>
              <a:custGeom>
                <a:avLst/>
                <a:gdLst>
                  <a:gd name="T0" fmla="*/ 0 w 21"/>
                  <a:gd name="T1" fmla="*/ 28 h 49"/>
                  <a:gd name="T2" fmla="*/ 0 w 21"/>
                  <a:gd name="T3" fmla="*/ 0 h 49"/>
                  <a:gd name="T4" fmla="*/ 21 w 21"/>
                  <a:gd name="T5" fmla="*/ 20 h 49"/>
                  <a:gd name="T6" fmla="*/ 21 w 21"/>
                  <a:gd name="T7" fmla="*/ 49 h 49"/>
                  <a:gd name="T8" fmla="*/ 0 w 21"/>
                  <a:gd name="T9" fmla="*/ 2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49">
                    <a:moveTo>
                      <a:pt x="0" y="28"/>
                    </a:moveTo>
                    <a:lnTo>
                      <a:pt x="0" y="0"/>
                    </a:lnTo>
                    <a:lnTo>
                      <a:pt x="21" y="20"/>
                    </a:lnTo>
                    <a:lnTo>
                      <a:pt x="21" y="49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85" name="Freeform 733"/>
              <p:cNvSpPr/>
              <p:nvPr/>
            </p:nvSpPr>
            <p:spPr bwMode="auto">
              <a:xfrm>
                <a:off x="-4016375" y="3879851"/>
                <a:ext cx="11113" cy="9525"/>
              </a:xfrm>
              <a:custGeom>
                <a:avLst/>
                <a:gdLst>
                  <a:gd name="T0" fmla="*/ 5 w 5"/>
                  <a:gd name="T1" fmla="*/ 1 h 5"/>
                  <a:gd name="T2" fmla="*/ 4 w 5"/>
                  <a:gd name="T3" fmla="*/ 4 h 5"/>
                  <a:gd name="T4" fmla="*/ 1 w 5"/>
                  <a:gd name="T5" fmla="*/ 3 h 5"/>
                  <a:gd name="T6" fmla="*/ 2 w 5"/>
                  <a:gd name="T7" fmla="*/ 0 h 5"/>
                  <a:gd name="T8" fmla="*/ 5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5" y="1"/>
                    </a:moveTo>
                    <a:cubicBezTo>
                      <a:pt x="5" y="2"/>
                      <a:pt x="5" y="4"/>
                      <a:pt x="4" y="4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0" y="2"/>
                      <a:pt x="0" y="1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86" name="Freeform 734"/>
              <p:cNvSpPr/>
              <p:nvPr/>
            </p:nvSpPr>
            <p:spPr bwMode="auto">
              <a:xfrm>
                <a:off x="-4068762" y="3900488"/>
                <a:ext cx="11113" cy="11113"/>
              </a:xfrm>
              <a:custGeom>
                <a:avLst/>
                <a:gdLst>
                  <a:gd name="T0" fmla="*/ 4 w 5"/>
                  <a:gd name="T1" fmla="*/ 1 h 5"/>
                  <a:gd name="T2" fmla="*/ 3 w 5"/>
                  <a:gd name="T3" fmla="*/ 4 h 5"/>
                  <a:gd name="T4" fmla="*/ 0 w 5"/>
                  <a:gd name="T5" fmla="*/ 3 h 5"/>
                  <a:gd name="T6" fmla="*/ 1 w 5"/>
                  <a:gd name="T7" fmla="*/ 0 h 5"/>
                  <a:gd name="T8" fmla="*/ 4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1"/>
                    </a:moveTo>
                    <a:cubicBezTo>
                      <a:pt x="5" y="3"/>
                      <a:pt x="4" y="4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4" y="0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87" name="Freeform 735"/>
              <p:cNvSpPr/>
              <p:nvPr/>
            </p:nvSpPr>
            <p:spPr bwMode="auto">
              <a:xfrm>
                <a:off x="-4749800" y="3887788"/>
                <a:ext cx="46038" cy="80963"/>
              </a:xfrm>
              <a:custGeom>
                <a:avLst/>
                <a:gdLst>
                  <a:gd name="T0" fmla="*/ 4 w 22"/>
                  <a:gd name="T1" fmla="*/ 21 h 38"/>
                  <a:gd name="T2" fmla="*/ 5 w 22"/>
                  <a:gd name="T3" fmla="*/ 0 h 38"/>
                  <a:gd name="T4" fmla="*/ 18 w 22"/>
                  <a:gd name="T5" fmla="*/ 17 h 38"/>
                  <a:gd name="T6" fmla="*/ 17 w 22"/>
                  <a:gd name="T7" fmla="*/ 38 h 38"/>
                  <a:gd name="T8" fmla="*/ 4 w 22"/>
                  <a:gd name="T9" fmla="*/ 2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8">
                    <a:moveTo>
                      <a:pt x="4" y="21"/>
                    </a:moveTo>
                    <a:cubicBezTo>
                      <a:pt x="0" y="11"/>
                      <a:pt x="5" y="0"/>
                      <a:pt x="5" y="0"/>
                    </a:cubicBezTo>
                    <a:cubicBezTo>
                      <a:pt x="5" y="0"/>
                      <a:pt x="15" y="6"/>
                      <a:pt x="18" y="17"/>
                    </a:cubicBezTo>
                    <a:cubicBezTo>
                      <a:pt x="22" y="27"/>
                      <a:pt x="17" y="38"/>
                      <a:pt x="17" y="38"/>
                    </a:cubicBezTo>
                    <a:cubicBezTo>
                      <a:pt x="17" y="38"/>
                      <a:pt x="7" y="32"/>
                      <a:pt x="4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88" name="Freeform 736"/>
              <p:cNvSpPr/>
              <p:nvPr/>
            </p:nvSpPr>
            <p:spPr bwMode="auto">
              <a:xfrm>
                <a:off x="-4851400" y="3863976"/>
                <a:ext cx="79375" cy="49213"/>
              </a:xfrm>
              <a:custGeom>
                <a:avLst/>
                <a:gdLst>
                  <a:gd name="T0" fmla="*/ 21 w 37"/>
                  <a:gd name="T1" fmla="*/ 19 h 23"/>
                  <a:gd name="T2" fmla="*/ 37 w 37"/>
                  <a:gd name="T3" fmla="*/ 4 h 23"/>
                  <a:gd name="T4" fmla="*/ 16 w 37"/>
                  <a:gd name="T5" fmla="*/ 4 h 23"/>
                  <a:gd name="T6" fmla="*/ 0 w 37"/>
                  <a:gd name="T7" fmla="*/ 19 h 23"/>
                  <a:gd name="T8" fmla="*/ 21 w 37"/>
                  <a:gd name="T9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3">
                    <a:moveTo>
                      <a:pt x="21" y="19"/>
                    </a:moveTo>
                    <a:cubicBezTo>
                      <a:pt x="31" y="15"/>
                      <a:pt x="37" y="4"/>
                      <a:pt x="37" y="4"/>
                    </a:cubicBezTo>
                    <a:cubicBezTo>
                      <a:pt x="37" y="4"/>
                      <a:pt x="26" y="0"/>
                      <a:pt x="16" y="4"/>
                    </a:cubicBezTo>
                    <a:cubicBezTo>
                      <a:pt x="5" y="8"/>
                      <a:pt x="0" y="19"/>
                      <a:pt x="0" y="19"/>
                    </a:cubicBezTo>
                    <a:cubicBezTo>
                      <a:pt x="0" y="19"/>
                      <a:pt x="11" y="23"/>
                      <a:pt x="21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89" name="Freeform 737"/>
              <p:cNvSpPr/>
              <p:nvPr/>
            </p:nvSpPr>
            <p:spPr bwMode="auto">
              <a:xfrm>
                <a:off x="-4802187" y="3886201"/>
                <a:ext cx="49213" cy="74613"/>
              </a:xfrm>
              <a:custGeom>
                <a:avLst/>
                <a:gdLst>
                  <a:gd name="T0" fmla="*/ 5 w 23"/>
                  <a:gd name="T1" fmla="*/ 14 h 35"/>
                  <a:gd name="T2" fmla="*/ 20 w 23"/>
                  <a:gd name="T3" fmla="*/ 0 h 35"/>
                  <a:gd name="T4" fmla="*/ 18 w 23"/>
                  <a:gd name="T5" fmla="*/ 21 h 35"/>
                  <a:gd name="T6" fmla="*/ 3 w 23"/>
                  <a:gd name="T7" fmla="*/ 35 h 35"/>
                  <a:gd name="T8" fmla="*/ 5 w 23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5">
                    <a:moveTo>
                      <a:pt x="5" y="14"/>
                    </a:moveTo>
                    <a:cubicBezTo>
                      <a:pt x="9" y="4"/>
                      <a:pt x="20" y="0"/>
                      <a:pt x="20" y="0"/>
                    </a:cubicBezTo>
                    <a:cubicBezTo>
                      <a:pt x="20" y="0"/>
                      <a:pt x="23" y="11"/>
                      <a:pt x="18" y="21"/>
                    </a:cubicBezTo>
                    <a:cubicBezTo>
                      <a:pt x="13" y="31"/>
                      <a:pt x="3" y="35"/>
                      <a:pt x="3" y="35"/>
                    </a:cubicBezTo>
                    <a:cubicBezTo>
                      <a:pt x="3" y="35"/>
                      <a:pt x="0" y="24"/>
                      <a:pt x="5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90" name="Freeform 738"/>
              <p:cNvSpPr/>
              <p:nvPr/>
            </p:nvSpPr>
            <p:spPr bwMode="auto">
              <a:xfrm>
                <a:off x="-4749800" y="3792538"/>
                <a:ext cx="38100" cy="76200"/>
              </a:xfrm>
              <a:custGeom>
                <a:avLst/>
                <a:gdLst>
                  <a:gd name="T0" fmla="*/ 2 w 24"/>
                  <a:gd name="T1" fmla="*/ 19 h 48"/>
                  <a:gd name="T2" fmla="*/ 24 w 24"/>
                  <a:gd name="T3" fmla="*/ 0 h 48"/>
                  <a:gd name="T4" fmla="*/ 21 w 24"/>
                  <a:gd name="T5" fmla="*/ 29 h 48"/>
                  <a:gd name="T6" fmla="*/ 0 w 24"/>
                  <a:gd name="T7" fmla="*/ 48 h 48"/>
                  <a:gd name="T8" fmla="*/ 2 w 24"/>
                  <a:gd name="T9" fmla="*/ 1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8">
                    <a:moveTo>
                      <a:pt x="2" y="19"/>
                    </a:moveTo>
                    <a:lnTo>
                      <a:pt x="24" y="0"/>
                    </a:lnTo>
                    <a:lnTo>
                      <a:pt x="21" y="29"/>
                    </a:lnTo>
                    <a:lnTo>
                      <a:pt x="0" y="48"/>
                    </a:lnTo>
                    <a:lnTo>
                      <a:pt x="2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91" name="Freeform 739"/>
              <p:cNvSpPr/>
              <p:nvPr/>
            </p:nvSpPr>
            <p:spPr bwMode="auto">
              <a:xfrm>
                <a:off x="-4729162" y="3871913"/>
                <a:ext cx="11113" cy="11113"/>
              </a:xfrm>
              <a:custGeom>
                <a:avLst/>
                <a:gdLst>
                  <a:gd name="T0" fmla="*/ 4 w 5"/>
                  <a:gd name="T1" fmla="*/ 3 h 5"/>
                  <a:gd name="T2" fmla="*/ 1 w 5"/>
                  <a:gd name="T3" fmla="*/ 4 h 5"/>
                  <a:gd name="T4" fmla="*/ 0 w 5"/>
                  <a:gd name="T5" fmla="*/ 1 h 5"/>
                  <a:gd name="T6" fmla="*/ 3 w 5"/>
                  <a:gd name="T7" fmla="*/ 0 h 5"/>
                  <a:gd name="T8" fmla="*/ 4 w 5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4" y="4"/>
                      <a:pt x="3" y="5"/>
                      <a:pt x="1" y="4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4" y="1"/>
                      <a:pt x="5" y="2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92" name="Freeform 740"/>
              <p:cNvSpPr/>
              <p:nvPr/>
            </p:nvSpPr>
            <p:spPr bwMode="auto">
              <a:xfrm>
                <a:off x="-4779962" y="3846513"/>
                <a:ext cx="9525" cy="11113"/>
              </a:xfrm>
              <a:custGeom>
                <a:avLst/>
                <a:gdLst>
                  <a:gd name="T0" fmla="*/ 5 w 5"/>
                  <a:gd name="T1" fmla="*/ 3 h 5"/>
                  <a:gd name="T2" fmla="*/ 2 w 5"/>
                  <a:gd name="T3" fmla="*/ 4 h 5"/>
                  <a:gd name="T4" fmla="*/ 1 w 5"/>
                  <a:gd name="T5" fmla="*/ 1 h 5"/>
                  <a:gd name="T6" fmla="*/ 4 w 5"/>
                  <a:gd name="T7" fmla="*/ 0 h 5"/>
                  <a:gd name="T8" fmla="*/ 5 w 5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5" y="3"/>
                    </a:moveTo>
                    <a:cubicBezTo>
                      <a:pt x="4" y="4"/>
                      <a:pt x="3" y="5"/>
                      <a:pt x="2" y="4"/>
                    </a:cubicBezTo>
                    <a:cubicBezTo>
                      <a:pt x="1" y="4"/>
                      <a:pt x="0" y="2"/>
                      <a:pt x="1" y="1"/>
                    </a:cubicBezTo>
                    <a:cubicBezTo>
                      <a:pt x="1" y="0"/>
                      <a:pt x="3" y="0"/>
                      <a:pt x="4" y="0"/>
                    </a:cubicBezTo>
                    <a:cubicBezTo>
                      <a:pt x="5" y="1"/>
                      <a:pt x="5" y="2"/>
                      <a:pt x="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93" name="Freeform 741"/>
              <p:cNvSpPr/>
              <p:nvPr/>
            </p:nvSpPr>
            <p:spPr bwMode="auto">
              <a:xfrm>
                <a:off x="-4510087" y="3973513"/>
                <a:ext cx="57150" cy="71438"/>
              </a:xfrm>
              <a:custGeom>
                <a:avLst/>
                <a:gdLst>
                  <a:gd name="T0" fmla="*/ 7 w 26"/>
                  <a:gd name="T1" fmla="*/ 21 h 33"/>
                  <a:gd name="T2" fmla="*/ 1 w 26"/>
                  <a:gd name="T3" fmla="*/ 0 h 33"/>
                  <a:gd name="T4" fmla="*/ 19 w 26"/>
                  <a:gd name="T5" fmla="*/ 12 h 33"/>
                  <a:gd name="T6" fmla="*/ 24 w 26"/>
                  <a:gd name="T7" fmla="*/ 33 h 33"/>
                  <a:gd name="T8" fmla="*/ 7 w 26"/>
                  <a:gd name="T9" fmla="*/ 2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3">
                    <a:moveTo>
                      <a:pt x="7" y="21"/>
                    </a:moveTo>
                    <a:cubicBezTo>
                      <a:pt x="0" y="12"/>
                      <a:pt x="1" y="0"/>
                      <a:pt x="1" y="0"/>
                    </a:cubicBezTo>
                    <a:cubicBezTo>
                      <a:pt x="1" y="0"/>
                      <a:pt x="13" y="3"/>
                      <a:pt x="19" y="12"/>
                    </a:cubicBezTo>
                    <a:cubicBezTo>
                      <a:pt x="26" y="21"/>
                      <a:pt x="24" y="33"/>
                      <a:pt x="24" y="33"/>
                    </a:cubicBezTo>
                    <a:cubicBezTo>
                      <a:pt x="24" y="33"/>
                      <a:pt x="13" y="30"/>
                      <a:pt x="7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94" name="Freeform 742"/>
              <p:cNvSpPr/>
              <p:nvPr/>
            </p:nvSpPr>
            <p:spPr bwMode="auto">
              <a:xfrm>
                <a:off x="-4608512" y="3968751"/>
                <a:ext cx="66675" cy="53975"/>
              </a:xfrm>
              <a:custGeom>
                <a:avLst/>
                <a:gdLst>
                  <a:gd name="T0" fmla="*/ 20 w 31"/>
                  <a:gd name="T1" fmla="*/ 19 h 25"/>
                  <a:gd name="T2" fmla="*/ 31 w 31"/>
                  <a:gd name="T3" fmla="*/ 0 h 25"/>
                  <a:gd name="T4" fmla="*/ 11 w 31"/>
                  <a:gd name="T5" fmla="*/ 7 h 25"/>
                  <a:gd name="T6" fmla="*/ 0 w 31"/>
                  <a:gd name="T7" fmla="*/ 25 h 25"/>
                  <a:gd name="T8" fmla="*/ 20 w 31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5">
                    <a:moveTo>
                      <a:pt x="20" y="19"/>
                    </a:moveTo>
                    <a:cubicBezTo>
                      <a:pt x="29" y="12"/>
                      <a:pt x="31" y="0"/>
                      <a:pt x="31" y="0"/>
                    </a:cubicBezTo>
                    <a:cubicBezTo>
                      <a:pt x="31" y="0"/>
                      <a:pt x="19" y="0"/>
                      <a:pt x="11" y="7"/>
                    </a:cubicBezTo>
                    <a:cubicBezTo>
                      <a:pt x="2" y="13"/>
                      <a:pt x="0" y="25"/>
                      <a:pt x="0" y="25"/>
                    </a:cubicBezTo>
                    <a:cubicBezTo>
                      <a:pt x="0" y="25"/>
                      <a:pt x="12" y="25"/>
                      <a:pt x="2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95" name="Freeform 743"/>
              <p:cNvSpPr/>
              <p:nvPr/>
            </p:nvSpPr>
            <p:spPr bwMode="auto">
              <a:xfrm>
                <a:off x="-4552950" y="3978276"/>
                <a:ext cx="41275" cy="82550"/>
              </a:xfrm>
              <a:custGeom>
                <a:avLst/>
                <a:gdLst>
                  <a:gd name="T0" fmla="*/ 2 w 19"/>
                  <a:gd name="T1" fmla="*/ 18 h 39"/>
                  <a:gd name="T2" fmla="*/ 13 w 19"/>
                  <a:gd name="T3" fmla="*/ 0 h 39"/>
                  <a:gd name="T4" fmla="*/ 17 w 19"/>
                  <a:gd name="T5" fmla="*/ 21 h 39"/>
                  <a:gd name="T6" fmla="*/ 6 w 19"/>
                  <a:gd name="T7" fmla="*/ 39 h 39"/>
                  <a:gd name="T8" fmla="*/ 2 w 19"/>
                  <a:gd name="T9" fmla="*/ 1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9">
                    <a:moveTo>
                      <a:pt x="2" y="18"/>
                    </a:moveTo>
                    <a:cubicBezTo>
                      <a:pt x="4" y="7"/>
                      <a:pt x="13" y="0"/>
                      <a:pt x="13" y="0"/>
                    </a:cubicBezTo>
                    <a:cubicBezTo>
                      <a:pt x="13" y="0"/>
                      <a:pt x="19" y="10"/>
                      <a:pt x="17" y="21"/>
                    </a:cubicBezTo>
                    <a:cubicBezTo>
                      <a:pt x="15" y="31"/>
                      <a:pt x="6" y="39"/>
                      <a:pt x="6" y="39"/>
                    </a:cubicBezTo>
                    <a:cubicBezTo>
                      <a:pt x="6" y="39"/>
                      <a:pt x="0" y="29"/>
                      <a:pt x="2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96" name="Freeform 744"/>
              <p:cNvSpPr/>
              <p:nvPr/>
            </p:nvSpPr>
            <p:spPr bwMode="auto">
              <a:xfrm>
                <a:off x="-4530725" y="3875088"/>
                <a:ext cx="31750" cy="84138"/>
              </a:xfrm>
              <a:custGeom>
                <a:avLst/>
                <a:gdLst>
                  <a:gd name="T0" fmla="*/ 0 w 20"/>
                  <a:gd name="T1" fmla="*/ 26 h 53"/>
                  <a:gd name="T2" fmla="*/ 15 w 20"/>
                  <a:gd name="T3" fmla="*/ 0 h 53"/>
                  <a:gd name="T4" fmla="*/ 20 w 20"/>
                  <a:gd name="T5" fmla="*/ 28 h 53"/>
                  <a:gd name="T6" fmla="*/ 5 w 20"/>
                  <a:gd name="T7" fmla="*/ 53 h 53"/>
                  <a:gd name="T8" fmla="*/ 0 w 20"/>
                  <a:gd name="T9" fmla="*/ 2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3">
                    <a:moveTo>
                      <a:pt x="0" y="26"/>
                    </a:moveTo>
                    <a:lnTo>
                      <a:pt x="15" y="0"/>
                    </a:lnTo>
                    <a:lnTo>
                      <a:pt x="20" y="28"/>
                    </a:lnTo>
                    <a:lnTo>
                      <a:pt x="5" y="53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97" name="Freeform 745"/>
              <p:cNvSpPr/>
              <p:nvPr/>
            </p:nvSpPr>
            <p:spPr bwMode="auto">
              <a:xfrm>
                <a:off x="-4498975" y="3954463"/>
                <a:ext cx="11113" cy="11113"/>
              </a:xfrm>
              <a:custGeom>
                <a:avLst/>
                <a:gdLst>
                  <a:gd name="T0" fmla="*/ 5 w 5"/>
                  <a:gd name="T1" fmla="*/ 3 h 5"/>
                  <a:gd name="T2" fmla="*/ 2 w 5"/>
                  <a:gd name="T3" fmla="*/ 5 h 5"/>
                  <a:gd name="T4" fmla="*/ 0 w 5"/>
                  <a:gd name="T5" fmla="*/ 2 h 5"/>
                  <a:gd name="T6" fmla="*/ 3 w 5"/>
                  <a:gd name="T7" fmla="*/ 0 h 5"/>
                  <a:gd name="T8" fmla="*/ 5 w 5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5" y="3"/>
                    </a:moveTo>
                    <a:cubicBezTo>
                      <a:pt x="4" y="4"/>
                      <a:pt x="3" y="5"/>
                      <a:pt x="2" y="5"/>
                    </a:cubicBezTo>
                    <a:cubicBezTo>
                      <a:pt x="1" y="5"/>
                      <a:pt x="0" y="4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4" y="1"/>
                      <a:pt x="5" y="2"/>
                      <a:pt x="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98" name="Freeform 746"/>
              <p:cNvSpPr/>
              <p:nvPr/>
            </p:nvSpPr>
            <p:spPr bwMode="auto">
              <a:xfrm>
                <a:off x="-4554537" y="3944938"/>
                <a:ext cx="11113" cy="9525"/>
              </a:xfrm>
              <a:custGeom>
                <a:avLst/>
                <a:gdLst>
                  <a:gd name="T0" fmla="*/ 4 w 5"/>
                  <a:gd name="T1" fmla="*/ 2 h 4"/>
                  <a:gd name="T2" fmla="*/ 2 w 5"/>
                  <a:gd name="T3" fmla="*/ 4 h 4"/>
                  <a:gd name="T4" fmla="*/ 0 w 5"/>
                  <a:gd name="T5" fmla="*/ 2 h 4"/>
                  <a:gd name="T6" fmla="*/ 3 w 5"/>
                  <a:gd name="T7" fmla="*/ 0 h 4"/>
                  <a:gd name="T8" fmla="*/ 4 w 5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4" y="2"/>
                    </a:moveTo>
                    <a:cubicBezTo>
                      <a:pt x="4" y="4"/>
                      <a:pt x="3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0"/>
                      <a:pt x="1" y="0"/>
                      <a:pt x="3" y="0"/>
                    </a:cubicBezTo>
                    <a:cubicBezTo>
                      <a:pt x="4" y="0"/>
                      <a:pt x="5" y="1"/>
                      <a:pt x="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599" name="Freeform 747"/>
              <p:cNvSpPr/>
              <p:nvPr/>
            </p:nvSpPr>
            <p:spPr bwMode="auto">
              <a:xfrm>
                <a:off x="-4960937" y="3740151"/>
                <a:ext cx="33338" cy="85725"/>
              </a:xfrm>
              <a:custGeom>
                <a:avLst/>
                <a:gdLst>
                  <a:gd name="T0" fmla="*/ 0 w 16"/>
                  <a:gd name="T1" fmla="*/ 20 h 40"/>
                  <a:gd name="T2" fmla="*/ 8 w 16"/>
                  <a:gd name="T3" fmla="*/ 0 h 40"/>
                  <a:gd name="T4" fmla="*/ 16 w 16"/>
                  <a:gd name="T5" fmla="*/ 20 h 40"/>
                  <a:gd name="T6" fmla="*/ 9 w 16"/>
                  <a:gd name="T7" fmla="*/ 40 h 40"/>
                  <a:gd name="T8" fmla="*/ 0 w 16"/>
                  <a:gd name="T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0" y="20"/>
                    </a:moveTo>
                    <a:cubicBezTo>
                      <a:pt x="0" y="9"/>
                      <a:pt x="8" y="0"/>
                      <a:pt x="8" y="0"/>
                    </a:cubicBezTo>
                    <a:cubicBezTo>
                      <a:pt x="8" y="0"/>
                      <a:pt x="16" y="9"/>
                      <a:pt x="16" y="20"/>
                    </a:cubicBezTo>
                    <a:cubicBezTo>
                      <a:pt x="16" y="31"/>
                      <a:pt x="9" y="40"/>
                      <a:pt x="9" y="40"/>
                    </a:cubicBezTo>
                    <a:cubicBezTo>
                      <a:pt x="9" y="40"/>
                      <a:pt x="1" y="31"/>
                      <a:pt x="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00" name="Freeform 748"/>
              <p:cNvSpPr/>
              <p:nvPr/>
            </p:nvSpPr>
            <p:spPr bwMode="auto">
              <a:xfrm>
                <a:off x="-5056187" y="3700463"/>
                <a:ext cx="85725" cy="36513"/>
              </a:xfrm>
              <a:custGeom>
                <a:avLst/>
                <a:gdLst>
                  <a:gd name="T0" fmla="*/ 20 w 40"/>
                  <a:gd name="T1" fmla="*/ 17 h 17"/>
                  <a:gd name="T2" fmla="*/ 40 w 40"/>
                  <a:gd name="T3" fmla="*/ 7 h 17"/>
                  <a:gd name="T4" fmla="*/ 19 w 40"/>
                  <a:gd name="T5" fmla="*/ 1 h 17"/>
                  <a:gd name="T6" fmla="*/ 0 w 40"/>
                  <a:gd name="T7" fmla="*/ 11 h 17"/>
                  <a:gd name="T8" fmla="*/ 20 w 40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7">
                    <a:moveTo>
                      <a:pt x="20" y="17"/>
                    </a:moveTo>
                    <a:cubicBezTo>
                      <a:pt x="31" y="16"/>
                      <a:pt x="40" y="7"/>
                      <a:pt x="40" y="7"/>
                    </a:cubicBezTo>
                    <a:cubicBezTo>
                      <a:pt x="40" y="7"/>
                      <a:pt x="30" y="0"/>
                      <a:pt x="19" y="1"/>
                    </a:cubicBezTo>
                    <a:cubicBezTo>
                      <a:pt x="8" y="2"/>
                      <a:pt x="0" y="11"/>
                      <a:pt x="0" y="11"/>
                    </a:cubicBezTo>
                    <a:cubicBezTo>
                      <a:pt x="0" y="11"/>
                      <a:pt x="9" y="17"/>
                      <a:pt x="20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01" name="Freeform 749"/>
              <p:cNvSpPr/>
              <p:nvPr/>
            </p:nvSpPr>
            <p:spPr bwMode="auto">
              <a:xfrm>
                <a:off x="-5019675" y="3733801"/>
                <a:ext cx="58738" cy="58738"/>
              </a:xfrm>
              <a:custGeom>
                <a:avLst/>
                <a:gdLst>
                  <a:gd name="T0" fmla="*/ 8 w 27"/>
                  <a:gd name="T1" fmla="*/ 9 h 28"/>
                  <a:gd name="T2" fmla="*/ 27 w 27"/>
                  <a:gd name="T3" fmla="*/ 0 h 28"/>
                  <a:gd name="T4" fmla="*/ 19 w 27"/>
                  <a:gd name="T5" fmla="*/ 19 h 28"/>
                  <a:gd name="T6" fmla="*/ 0 w 27"/>
                  <a:gd name="T7" fmla="*/ 28 h 28"/>
                  <a:gd name="T8" fmla="*/ 8 w 27"/>
                  <a:gd name="T9" fmla="*/ 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8">
                    <a:moveTo>
                      <a:pt x="8" y="9"/>
                    </a:moveTo>
                    <a:cubicBezTo>
                      <a:pt x="15" y="1"/>
                      <a:pt x="27" y="0"/>
                      <a:pt x="27" y="0"/>
                    </a:cubicBezTo>
                    <a:cubicBezTo>
                      <a:pt x="27" y="0"/>
                      <a:pt x="27" y="11"/>
                      <a:pt x="19" y="19"/>
                    </a:cubicBezTo>
                    <a:cubicBezTo>
                      <a:pt x="11" y="27"/>
                      <a:pt x="0" y="28"/>
                      <a:pt x="0" y="28"/>
                    </a:cubicBezTo>
                    <a:cubicBezTo>
                      <a:pt x="0" y="28"/>
                      <a:pt x="0" y="17"/>
                      <a:pt x="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02" name="Freeform 750"/>
              <p:cNvSpPr/>
              <p:nvPr/>
            </p:nvSpPr>
            <p:spPr bwMode="auto">
              <a:xfrm>
                <a:off x="-4948237" y="3657601"/>
                <a:ext cx="57150" cy="60325"/>
              </a:xfrm>
              <a:custGeom>
                <a:avLst/>
                <a:gdLst>
                  <a:gd name="T0" fmla="*/ 11 w 36"/>
                  <a:gd name="T1" fmla="*/ 12 h 38"/>
                  <a:gd name="T2" fmla="*/ 36 w 36"/>
                  <a:gd name="T3" fmla="*/ 0 h 38"/>
                  <a:gd name="T4" fmla="*/ 26 w 36"/>
                  <a:gd name="T5" fmla="*/ 26 h 38"/>
                  <a:gd name="T6" fmla="*/ 0 w 36"/>
                  <a:gd name="T7" fmla="*/ 38 h 38"/>
                  <a:gd name="T8" fmla="*/ 11 w 36"/>
                  <a:gd name="T9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8">
                    <a:moveTo>
                      <a:pt x="11" y="12"/>
                    </a:moveTo>
                    <a:lnTo>
                      <a:pt x="36" y="0"/>
                    </a:lnTo>
                    <a:lnTo>
                      <a:pt x="26" y="26"/>
                    </a:lnTo>
                    <a:lnTo>
                      <a:pt x="0" y="38"/>
                    </a:lnTo>
                    <a:lnTo>
                      <a:pt x="11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03" name="Freeform 751"/>
              <p:cNvSpPr/>
              <p:nvPr/>
            </p:nvSpPr>
            <p:spPr bwMode="auto">
              <a:xfrm>
                <a:off x="-4930775" y="3730626"/>
                <a:ext cx="9525" cy="11113"/>
              </a:xfrm>
              <a:custGeom>
                <a:avLst/>
                <a:gdLst>
                  <a:gd name="T0" fmla="*/ 4 w 5"/>
                  <a:gd name="T1" fmla="*/ 4 h 5"/>
                  <a:gd name="T2" fmla="*/ 1 w 5"/>
                  <a:gd name="T3" fmla="*/ 4 h 5"/>
                  <a:gd name="T4" fmla="*/ 1 w 5"/>
                  <a:gd name="T5" fmla="*/ 1 h 5"/>
                  <a:gd name="T6" fmla="*/ 4 w 5"/>
                  <a:gd name="T7" fmla="*/ 0 h 5"/>
                  <a:gd name="T8" fmla="*/ 4 w 5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4"/>
                    </a:moveTo>
                    <a:cubicBezTo>
                      <a:pt x="3" y="5"/>
                      <a:pt x="2" y="5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1"/>
                      <a:pt x="5" y="3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04" name="Freeform 752"/>
              <p:cNvSpPr/>
              <p:nvPr/>
            </p:nvSpPr>
            <p:spPr bwMode="auto">
              <a:xfrm>
                <a:off x="-4972050" y="3690938"/>
                <a:ext cx="11113" cy="9525"/>
              </a:xfrm>
              <a:custGeom>
                <a:avLst/>
                <a:gdLst>
                  <a:gd name="T0" fmla="*/ 4 w 5"/>
                  <a:gd name="T1" fmla="*/ 4 h 5"/>
                  <a:gd name="T2" fmla="*/ 1 w 5"/>
                  <a:gd name="T3" fmla="*/ 4 h 5"/>
                  <a:gd name="T4" fmla="*/ 1 w 5"/>
                  <a:gd name="T5" fmla="*/ 1 h 5"/>
                  <a:gd name="T6" fmla="*/ 4 w 5"/>
                  <a:gd name="T7" fmla="*/ 1 h 5"/>
                  <a:gd name="T8" fmla="*/ 4 w 5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4"/>
                    </a:moveTo>
                    <a:cubicBezTo>
                      <a:pt x="3" y="5"/>
                      <a:pt x="2" y="5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1"/>
                    </a:cubicBezTo>
                    <a:cubicBezTo>
                      <a:pt x="5" y="2"/>
                      <a:pt x="5" y="3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05" name="Freeform 753"/>
              <p:cNvSpPr/>
              <p:nvPr/>
            </p:nvSpPr>
            <p:spPr bwMode="auto">
              <a:xfrm>
                <a:off x="-5133975" y="3522663"/>
                <a:ext cx="46038" cy="80963"/>
              </a:xfrm>
              <a:custGeom>
                <a:avLst/>
                <a:gdLst>
                  <a:gd name="T0" fmla="*/ 3 w 21"/>
                  <a:gd name="T1" fmla="*/ 17 h 38"/>
                  <a:gd name="T2" fmla="*/ 17 w 21"/>
                  <a:gd name="T3" fmla="*/ 0 h 38"/>
                  <a:gd name="T4" fmla="*/ 18 w 21"/>
                  <a:gd name="T5" fmla="*/ 21 h 38"/>
                  <a:gd name="T6" fmla="*/ 5 w 21"/>
                  <a:gd name="T7" fmla="*/ 38 h 38"/>
                  <a:gd name="T8" fmla="*/ 3 w 21"/>
                  <a:gd name="T9" fmla="*/ 1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8">
                    <a:moveTo>
                      <a:pt x="3" y="17"/>
                    </a:moveTo>
                    <a:cubicBezTo>
                      <a:pt x="7" y="6"/>
                      <a:pt x="17" y="0"/>
                      <a:pt x="17" y="0"/>
                    </a:cubicBezTo>
                    <a:cubicBezTo>
                      <a:pt x="17" y="0"/>
                      <a:pt x="21" y="11"/>
                      <a:pt x="18" y="21"/>
                    </a:cubicBezTo>
                    <a:cubicBezTo>
                      <a:pt x="15" y="32"/>
                      <a:pt x="5" y="38"/>
                      <a:pt x="5" y="38"/>
                    </a:cubicBezTo>
                    <a:cubicBezTo>
                      <a:pt x="5" y="38"/>
                      <a:pt x="0" y="28"/>
                      <a:pt x="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06" name="Freeform 754"/>
              <p:cNvSpPr/>
              <p:nvPr/>
            </p:nvSpPr>
            <p:spPr bwMode="auto">
              <a:xfrm>
                <a:off x="-5197475" y="3460751"/>
                <a:ext cx="80963" cy="42863"/>
              </a:xfrm>
              <a:custGeom>
                <a:avLst/>
                <a:gdLst>
                  <a:gd name="T0" fmla="*/ 17 w 38"/>
                  <a:gd name="T1" fmla="*/ 18 h 20"/>
                  <a:gd name="T2" fmla="*/ 38 w 38"/>
                  <a:gd name="T3" fmla="*/ 15 h 20"/>
                  <a:gd name="T4" fmla="*/ 21 w 38"/>
                  <a:gd name="T5" fmla="*/ 3 h 20"/>
                  <a:gd name="T6" fmla="*/ 0 w 38"/>
                  <a:gd name="T7" fmla="*/ 6 h 20"/>
                  <a:gd name="T8" fmla="*/ 17 w 38"/>
                  <a:gd name="T9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0">
                    <a:moveTo>
                      <a:pt x="17" y="18"/>
                    </a:moveTo>
                    <a:cubicBezTo>
                      <a:pt x="28" y="20"/>
                      <a:pt x="38" y="15"/>
                      <a:pt x="38" y="15"/>
                    </a:cubicBezTo>
                    <a:cubicBezTo>
                      <a:pt x="38" y="15"/>
                      <a:pt x="32" y="5"/>
                      <a:pt x="21" y="3"/>
                    </a:cubicBezTo>
                    <a:cubicBezTo>
                      <a:pt x="10" y="0"/>
                      <a:pt x="0" y="6"/>
                      <a:pt x="0" y="6"/>
                    </a:cubicBezTo>
                    <a:cubicBezTo>
                      <a:pt x="0" y="6"/>
                      <a:pt x="7" y="15"/>
                      <a:pt x="17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07" name="Freeform 755"/>
              <p:cNvSpPr/>
              <p:nvPr/>
            </p:nvSpPr>
            <p:spPr bwMode="auto">
              <a:xfrm>
                <a:off x="-5187950" y="3505201"/>
                <a:ext cx="76200" cy="52388"/>
              </a:xfrm>
              <a:custGeom>
                <a:avLst/>
                <a:gdLst>
                  <a:gd name="T0" fmla="*/ 14 w 35"/>
                  <a:gd name="T1" fmla="*/ 5 h 24"/>
                  <a:gd name="T2" fmla="*/ 35 w 35"/>
                  <a:gd name="T3" fmla="*/ 2 h 24"/>
                  <a:gd name="T4" fmla="*/ 22 w 35"/>
                  <a:gd name="T5" fmla="*/ 19 h 24"/>
                  <a:gd name="T6" fmla="*/ 0 w 35"/>
                  <a:gd name="T7" fmla="*/ 21 h 24"/>
                  <a:gd name="T8" fmla="*/ 14 w 35"/>
                  <a:gd name="T9" fmla="*/ 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4">
                    <a:moveTo>
                      <a:pt x="14" y="5"/>
                    </a:moveTo>
                    <a:cubicBezTo>
                      <a:pt x="24" y="0"/>
                      <a:pt x="35" y="2"/>
                      <a:pt x="35" y="2"/>
                    </a:cubicBezTo>
                    <a:cubicBezTo>
                      <a:pt x="35" y="2"/>
                      <a:pt x="31" y="13"/>
                      <a:pt x="22" y="19"/>
                    </a:cubicBezTo>
                    <a:cubicBezTo>
                      <a:pt x="12" y="24"/>
                      <a:pt x="0" y="21"/>
                      <a:pt x="0" y="21"/>
                    </a:cubicBezTo>
                    <a:cubicBezTo>
                      <a:pt x="0" y="21"/>
                      <a:pt x="5" y="10"/>
                      <a:pt x="1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08" name="Freeform 756"/>
              <p:cNvSpPr/>
              <p:nvPr/>
            </p:nvSpPr>
            <p:spPr bwMode="auto">
              <a:xfrm>
                <a:off x="-5094287" y="3460751"/>
                <a:ext cx="74613" cy="41275"/>
              </a:xfrm>
              <a:custGeom>
                <a:avLst/>
                <a:gdLst>
                  <a:gd name="T0" fmla="*/ 17 w 47"/>
                  <a:gd name="T1" fmla="*/ 4 h 26"/>
                  <a:gd name="T2" fmla="*/ 47 w 47"/>
                  <a:gd name="T3" fmla="*/ 0 h 26"/>
                  <a:gd name="T4" fmla="*/ 28 w 47"/>
                  <a:gd name="T5" fmla="*/ 21 h 26"/>
                  <a:gd name="T6" fmla="*/ 0 w 47"/>
                  <a:gd name="T7" fmla="*/ 26 h 26"/>
                  <a:gd name="T8" fmla="*/ 17 w 47"/>
                  <a:gd name="T9" fmla="*/ 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26">
                    <a:moveTo>
                      <a:pt x="17" y="4"/>
                    </a:moveTo>
                    <a:lnTo>
                      <a:pt x="47" y="0"/>
                    </a:lnTo>
                    <a:lnTo>
                      <a:pt x="28" y="21"/>
                    </a:lnTo>
                    <a:lnTo>
                      <a:pt x="0" y="26"/>
                    </a:lnTo>
                    <a:lnTo>
                      <a:pt x="17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09" name="Freeform 757"/>
              <p:cNvSpPr/>
              <p:nvPr/>
            </p:nvSpPr>
            <p:spPr bwMode="auto">
              <a:xfrm>
                <a:off x="-5084762" y="3517901"/>
                <a:ext cx="11113" cy="11113"/>
              </a:xfrm>
              <a:custGeom>
                <a:avLst/>
                <a:gdLst>
                  <a:gd name="T0" fmla="*/ 4 w 5"/>
                  <a:gd name="T1" fmla="*/ 5 h 5"/>
                  <a:gd name="T2" fmla="*/ 1 w 5"/>
                  <a:gd name="T3" fmla="*/ 4 h 5"/>
                  <a:gd name="T4" fmla="*/ 1 w 5"/>
                  <a:gd name="T5" fmla="*/ 1 h 5"/>
                  <a:gd name="T6" fmla="*/ 4 w 5"/>
                  <a:gd name="T7" fmla="*/ 2 h 5"/>
                  <a:gd name="T8" fmla="*/ 4 w 5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4" y="5"/>
                    </a:moveTo>
                    <a:cubicBezTo>
                      <a:pt x="3" y="5"/>
                      <a:pt x="1" y="5"/>
                      <a:pt x="1" y="4"/>
                    </a:cubicBezTo>
                    <a:cubicBezTo>
                      <a:pt x="0" y="3"/>
                      <a:pt x="0" y="1"/>
                      <a:pt x="1" y="1"/>
                    </a:cubicBezTo>
                    <a:cubicBezTo>
                      <a:pt x="2" y="0"/>
                      <a:pt x="4" y="0"/>
                      <a:pt x="4" y="2"/>
                    </a:cubicBezTo>
                    <a:cubicBezTo>
                      <a:pt x="5" y="3"/>
                      <a:pt x="5" y="4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10" name="Freeform 758"/>
              <p:cNvSpPr/>
              <p:nvPr/>
            </p:nvSpPr>
            <p:spPr bwMode="auto">
              <a:xfrm>
                <a:off x="-5110162" y="3468688"/>
                <a:ext cx="11113" cy="11113"/>
              </a:xfrm>
              <a:custGeom>
                <a:avLst/>
                <a:gdLst>
                  <a:gd name="T0" fmla="*/ 3 w 5"/>
                  <a:gd name="T1" fmla="*/ 4 h 5"/>
                  <a:gd name="T2" fmla="*/ 0 w 5"/>
                  <a:gd name="T3" fmla="*/ 3 h 5"/>
                  <a:gd name="T4" fmla="*/ 1 w 5"/>
                  <a:gd name="T5" fmla="*/ 0 h 5"/>
                  <a:gd name="T6" fmla="*/ 4 w 5"/>
                  <a:gd name="T7" fmla="*/ 1 h 5"/>
                  <a:gd name="T8" fmla="*/ 3 w 5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3" y="4"/>
                    </a:moveTo>
                    <a:cubicBezTo>
                      <a:pt x="2" y="5"/>
                      <a:pt x="1" y="4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3" y="0"/>
                      <a:pt x="4" y="1"/>
                    </a:cubicBezTo>
                    <a:cubicBezTo>
                      <a:pt x="5" y="2"/>
                      <a:pt x="4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11" name="Freeform 759"/>
              <p:cNvSpPr/>
              <p:nvPr/>
            </p:nvSpPr>
            <p:spPr bwMode="auto">
              <a:xfrm>
                <a:off x="-5230812" y="3292476"/>
                <a:ext cx="53975" cy="71438"/>
              </a:xfrm>
              <a:custGeom>
                <a:avLst/>
                <a:gdLst>
                  <a:gd name="T0" fmla="*/ 7 w 25"/>
                  <a:gd name="T1" fmla="*/ 12 h 33"/>
                  <a:gd name="T2" fmla="*/ 24 w 25"/>
                  <a:gd name="T3" fmla="*/ 0 h 33"/>
                  <a:gd name="T4" fmla="*/ 19 w 25"/>
                  <a:gd name="T5" fmla="*/ 21 h 33"/>
                  <a:gd name="T6" fmla="*/ 2 w 25"/>
                  <a:gd name="T7" fmla="*/ 33 h 33"/>
                  <a:gd name="T8" fmla="*/ 7 w 25"/>
                  <a:gd name="T9" fmla="*/ 1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3">
                    <a:moveTo>
                      <a:pt x="7" y="12"/>
                    </a:moveTo>
                    <a:cubicBezTo>
                      <a:pt x="13" y="3"/>
                      <a:pt x="24" y="0"/>
                      <a:pt x="24" y="0"/>
                    </a:cubicBezTo>
                    <a:cubicBezTo>
                      <a:pt x="24" y="0"/>
                      <a:pt x="25" y="11"/>
                      <a:pt x="19" y="21"/>
                    </a:cubicBezTo>
                    <a:cubicBezTo>
                      <a:pt x="13" y="30"/>
                      <a:pt x="2" y="33"/>
                      <a:pt x="2" y="33"/>
                    </a:cubicBezTo>
                    <a:cubicBezTo>
                      <a:pt x="2" y="33"/>
                      <a:pt x="0" y="21"/>
                      <a:pt x="7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12" name="Freeform 760"/>
              <p:cNvSpPr/>
              <p:nvPr/>
            </p:nvSpPr>
            <p:spPr bwMode="auto">
              <a:xfrm>
                <a:off x="-5260975" y="3211513"/>
                <a:ext cx="73025" cy="50800"/>
              </a:xfrm>
              <a:custGeom>
                <a:avLst/>
                <a:gdLst>
                  <a:gd name="T0" fmla="*/ 13 w 34"/>
                  <a:gd name="T1" fmla="*/ 18 h 24"/>
                  <a:gd name="T2" fmla="*/ 34 w 34"/>
                  <a:gd name="T3" fmla="*/ 22 h 24"/>
                  <a:gd name="T4" fmla="*/ 21 w 34"/>
                  <a:gd name="T5" fmla="*/ 5 h 24"/>
                  <a:gd name="T6" fmla="*/ 0 w 34"/>
                  <a:gd name="T7" fmla="*/ 2 h 24"/>
                  <a:gd name="T8" fmla="*/ 13 w 34"/>
                  <a:gd name="T9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4">
                    <a:moveTo>
                      <a:pt x="13" y="18"/>
                    </a:moveTo>
                    <a:cubicBezTo>
                      <a:pt x="23" y="24"/>
                      <a:pt x="34" y="22"/>
                      <a:pt x="34" y="22"/>
                    </a:cubicBezTo>
                    <a:cubicBezTo>
                      <a:pt x="34" y="22"/>
                      <a:pt x="30" y="11"/>
                      <a:pt x="21" y="5"/>
                    </a:cubicBezTo>
                    <a:cubicBezTo>
                      <a:pt x="11" y="0"/>
                      <a:pt x="0" y="2"/>
                      <a:pt x="0" y="2"/>
                    </a:cubicBezTo>
                    <a:cubicBezTo>
                      <a:pt x="0" y="2"/>
                      <a:pt x="4" y="13"/>
                      <a:pt x="1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13" name="Freeform 761"/>
              <p:cNvSpPr/>
              <p:nvPr/>
            </p:nvSpPr>
            <p:spPr bwMode="auto">
              <a:xfrm>
                <a:off x="-5272087" y="3265488"/>
                <a:ext cx="84138" cy="39688"/>
              </a:xfrm>
              <a:custGeom>
                <a:avLst/>
                <a:gdLst>
                  <a:gd name="T0" fmla="*/ 18 w 39"/>
                  <a:gd name="T1" fmla="*/ 2 h 19"/>
                  <a:gd name="T2" fmla="*/ 39 w 39"/>
                  <a:gd name="T3" fmla="*/ 5 h 19"/>
                  <a:gd name="T4" fmla="*/ 21 w 39"/>
                  <a:gd name="T5" fmla="*/ 17 h 19"/>
                  <a:gd name="T6" fmla="*/ 0 w 39"/>
                  <a:gd name="T7" fmla="*/ 13 h 19"/>
                  <a:gd name="T8" fmla="*/ 18 w 39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9">
                    <a:moveTo>
                      <a:pt x="18" y="2"/>
                    </a:moveTo>
                    <a:cubicBezTo>
                      <a:pt x="28" y="0"/>
                      <a:pt x="39" y="5"/>
                      <a:pt x="39" y="5"/>
                    </a:cubicBezTo>
                    <a:cubicBezTo>
                      <a:pt x="39" y="5"/>
                      <a:pt x="32" y="15"/>
                      <a:pt x="21" y="17"/>
                    </a:cubicBezTo>
                    <a:cubicBezTo>
                      <a:pt x="10" y="19"/>
                      <a:pt x="0" y="13"/>
                      <a:pt x="0" y="13"/>
                    </a:cubicBezTo>
                    <a:cubicBezTo>
                      <a:pt x="0" y="13"/>
                      <a:pt x="7" y="4"/>
                      <a:pt x="1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14" name="Freeform 762"/>
              <p:cNvSpPr/>
              <p:nvPr/>
            </p:nvSpPr>
            <p:spPr bwMode="auto">
              <a:xfrm>
                <a:off x="-5170487" y="3248026"/>
                <a:ext cx="84138" cy="31750"/>
              </a:xfrm>
              <a:custGeom>
                <a:avLst/>
                <a:gdLst>
                  <a:gd name="T0" fmla="*/ 25 w 53"/>
                  <a:gd name="T1" fmla="*/ 0 h 20"/>
                  <a:gd name="T2" fmla="*/ 53 w 53"/>
                  <a:gd name="T3" fmla="*/ 4 h 20"/>
                  <a:gd name="T4" fmla="*/ 29 w 53"/>
                  <a:gd name="T5" fmla="*/ 20 h 20"/>
                  <a:gd name="T6" fmla="*/ 0 w 53"/>
                  <a:gd name="T7" fmla="*/ 15 h 20"/>
                  <a:gd name="T8" fmla="*/ 25 w 53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0">
                    <a:moveTo>
                      <a:pt x="25" y="0"/>
                    </a:moveTo>
                    <a:lnTo>
                      <a:pt x="53" y="4"/>
                    </a:lnTo>
                    <a:lnTo>
                      <a:pt x="29" y="20"/>
                    </a:lnTo>
                    <a:lnTo>
                      <a:pt x="0" y="15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15" name="Freeform 763"/>
              <p:cNvSpPr/>
              <p:nvPr/>
            </p:nvSpPr>
            <p:spPr bwMode="auto">
              <a:xfrm>
                <a:off x="-5165725" y="3292476"/>
                <a:ext cx="11113" cy="11113"/>
              </a:xfrm>
              <a:custGeom>
                <a:avLst/>
                <a:gdLst>
                  <a:gd name="T0" fmla="*/ 3 w 5"/>
                  <a:gd name="T1" fmla="*/ 5 h 5"/>
                  <a:gd name="T2" fmla="*/ 0 w 5"/>
                  <a:gd name="T3" fmla="*/ 3 h 5"/>
                  <a:gd name="T4" fmla="*/ 2 w 5"/>
                  <a:gd name="T5" fmla="*/ 0 h 5"/>
                  <a:gd name="T6" fmla="*/ 5 w 5"/>
                  <a:gd name="T7" fmla="*/ 2 h 5"/>
                  <a:gd name="T8" fmla="*/ 3 w 5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3" y="5"/>
                    </a:moveTo>
                    <a:cubicBezTo>
                      <a:pt x="2" y="5"/>
                      <a:pt x="0" y="4"/>
                      <a:pt x="0" y="3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3" y="0"/>
                      <a:pt x="4" y="1"/>
                      <a:pt x="5" y="2"/>
                    </a:cubicBezTo>
                    <a:cubicBezTo>
                      <a:pt x="5" y="3"/>
                      <a:pt x="4" y="5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16" name="Freeform 764"/>
              <p:cNvSpPr/>
              <p:nvPr/>
            </p:nvSpPr>
            <p:spPr bwMode="auto">
              <a:xfrm>
                <a:off x="-5176837" y="3236913"/>
                <a:ext cx="11113" cy="11113"/>
              </a:xfrm>
              <a:custGeom>
                <a:avLst/>
                <a:gdLst>
                  <a:gd name="T0" fmla="*/ 3 w 5"/>
                  <a:gd name="T1" fmla="*/ 5 h 5"/>
                  <a:gd name="T2" fmla="*/ 0 w 5"/>
                  <a:gd name="T3" fmla="*/ 3 h 5"/>
                  <a:gd name="T4" fmla="*/ 2 w 5"/>
                  <a:gd name="T5" fmla="*/ 0 h 5"/>
                  <a:gd name="T6" fmla="*/ 4 w 5"/>
                  <a:gd name="T7" fmla="*/ 2 h 5"/>
                  <a:gd name="T8" fmla="*/ 3 w 5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3" y="5"/>
                    </a:moveTo>
                    <a:cubicBezTo>
                      <a:pt x="1" y="5"/>
                      <a:pt x="0" y="4"/>
                      <a:pt x="0" y="3"/>
                    </a:cubicBezTo>
                    <a:cubicBezTo>
                      <a:pt x="0" y="2"/>
                      <a:pt x="0" y="1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5" y="3"/>
                      <a:pt x="4" y="5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17" name="Freeform 765"/>
              <p:cNvSpPr/>
              <p:nvPr/>
            </p:nvSpPr>
            <p:spPr bwMode="auto">
              <a:xfrm>
                <a:off x="-5256212" y="3040063"/>
                <a:ext cx="66675" cy="55563"/>
              </a:xfrm>
              <a:custGeom>
                <a:avLst/>
                <a:gdLst>
                  <a:gd name="T0" fmla="*/ 11 w 31"/>
                  <a:gd name="T1" fmla="*/ 7 h 26"/>
                  <a:gd name="T2" fmla="*/ 31 w 31"/>
                  <a:gd name="T3" fmla="*/ 1 h 26"/>
                  <a:gd name="T4" fmla="*/ 20 w 31"/>
                  <a:gd name="T5" fmla="*/ 19 h 26"/>
                  <a:gd name="T6" fmla="*/ 0 w 31"/>
                  <a:gd name="T7" fmla="*/ 26 h 26"/>
                  <a:gd name="T8" fmla="*/ 11 w 31"/>
                  <a:gd name="T9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6">
                    <a:moveTo>
                      <a:pt x="11" y="7"/>
                    </a:moveTo>
                    <a:cubicBezTo>
                      <a:pt x="19" y="0"/>
                      <a:pt x="31" y="1"/>
                      <a:pt x="31" y="1"/>
                    </a:cubicBezTo>
                    <a:cubicBezTo>
                      <a:pt x="31" y="1"/>
                      <a:pt x="29" y="12"/>
                      <a:pt x="20" y="19"/>
                    </a:cubicBezTo>
                    <a:cubicBezTo>
                      <a:pt x="12" y="26"/>
                      <a:pt x="0" y="26"/>
                      <a:pt x="0" y="26"/>
                    </a:cubicBezTo>
                    <a:cubicBezTo>
                      <a:pt x="0" y="26"/>
                      <a:pt x="2" y="14"/>
                      <a:pt x="11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18" name="Freeform 766"/>
              <p:cNvSpPr/>
              <p:nvPr/>
            </p:nvSpPr>
            <p:spPr bwMode="auto">
              <a:xfrm>
                <a:off x="-5245100" y="2943226"/>
                <a:ext cx="57150" cy="61913"/>
              </a:xfrm>
              <a:custGeom>
                <a:avLst/>
                <a:gdLst>
                  <a:gd name="T0" fmla="*/ 8 w 27"/>
                  <a:gd name="T1" fmla="*/ 20 h 29"/>
                  <a:gd name="T2" fmla="*/ 27 w 27"/>
                  <a:gd name="T3" fmla="*/ 29 h 29"/>
                  <a:gd name="T4" fmla="*/ 19 w 27"/>
                  <a:gd name="T5" fmla="*/ 9 h 29"/>
                  <a:gd name="T6" fmla="*/ 0 w 27"/>
                  <a:gd name="T7" fmla="*/ 0 h 29"/>
                  <a:gd name="T8" fmla="*/ 8 w 27"/>
                  <a:gd name="T9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9">
                    <a:moveTo>
                      <a:pt x="8" y="20"/>
                    </a:moveTo>
                    <a:cubicBezTo>
                      <a:pt x="15" y="28"/>
                      <a:pt x="27" y="29"/>
                      <a:pt x="27" y="29"/>
                    </a:cubicBezTo>
                    <a:cubicBezTo>
                      <a:pt x="27" y="29"/>
                      <a:pt x="27" y="17"/>
                      <a:pt x="19" y="9"/>
                    </a:cubicBezTo>
                    <a:cubicBezTo>
                      <a:pt x="12" y="1"/>
                      <a:pt x="0" y="0"/>
                      <a:pt x="0" y="0"/>
                    </a:cubicBezTo>
                    <a:cubicBezTo>
                      <a:pt x="0" y="0"/>
                      <a:pt x="0" y="12"/>
                      <a:pt x="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19" name="Freeform 767"/>
              <p:cNvSpPr/>
              <p:nvPr/>
            </p:nvSpPr>
            <p:spPr bwMode="auto">
              <a:xfrm>
                <a:off x="-5280025" y="3000376"/>
                <a:ext cx="85725" cy="36513"/>
              </a:xfrm>
              <a:custGeom>
                <a:avLst/>
                <a:gdLst>
                  <a:gd name="T0" fmla="*/ 21 w 40"/>
                  <a:gd name="T1" fmla="*/ 1 h 17"/>
                  <a:gd name="T2" fmla="*/ 40 w 40"/>
                  <a:gd name="T3" fmla="*/ 10 h 17"/>
                  <a:gd name="T4" fmla="*/ 19 w 40"/>
                  <a:gd name="T5" fmla="*/ 16 h 17"/>
                  <a:gd name="T6" fmla="*/ 0 w 40"/>
                  <a:gd name="T7" fmla="*/ 7 h 17"/>
                  <a:gd name="T8" fmla="*/ 21 w 40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7">
                    <a:moveTo>
                      <a:pt x="21" y="1"/>
                    </a:moveTo>
                    <a:cubicBezTo>
                      <a:pt x="32" y="2"/>
                      <a:pt x="40" y="10"/>
                      <a:pt x="40" y="10"/>
                    </a:cubicBezTo>
                    <a:cubicBezTo>
                      <a:pt x="40" y="10"/>
                      <a:pt x="30" y="17"/>
                      <a:pt x="19" y="16"/>
                    </a:cubicBezTo>
                    <a:cubicBezTo>
                      <a:pt x="9" y="15"/>
                      <a:pt x="0" y="7"/>
                      <a:pt x="0" y="7"/>
                    </a:cubicBezTo>
                    <a:cubicBezTo>
                      <a:pt x="0" y="7"/>
                      <a:pt x="10" y="0"/>
                      <a:pt x="2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20" name="Freeform 768"/>
              <p:cNvSpPr/>
              <p:nvPr/>
            </p:nvSpPr>
            <p:spPr bwMode="auto">
              <a:xfrm>
                <a:off x="-5176837" y="3011488"/>
                <a:ext cx="85725" cy="33338"/>
              </a:xfrm>
              <a:custGeom>
                <a:avLst/>
                <a:gdLst>
                  <a:gd name="T0" fmla="*/ 29 w 54"/>
                  <a:gd name="T1" fmla="*/ 0 h 21"/>
                  <a:gd name="T2" fmla="*/ 54 w 54"/>
                  <a:gd name="T3" fmla="*/ 12 h 21"/>
                  <a:gd name="T4" fmla="*/ 26 w 54"/>
                  <a:gd name="T5" fmla="*/ 21 h 21"/>
                  <a:gd name="T6" fmla="*/ 0 w 54"/>
                  <a:gd name="T7" fmla="*/ 8 h 21"/>
                  <a:gd name="T8" fmla="*/ 29 w 54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21">
                    <a:moveTo>
                      <a:pt x="29" y="0"/>
                    </a:moveTo>
                    <a:lnTo>
                      <a:pt x="54" y="12"/>
                    </a:lnTo>
                    <a:lnTo>
                      <a:pt x="26" y="21"/>
                    </a:lnTo>
                    <a:lnTo>
                      <a:pt x="0" y="8"/>
                    </a:lnTo>
                    <a:lnTo>
                      <a:pt x="2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21" name="Oval 769"/>
              <p:cNvSpPr>
                <a:spLocks noChangeArrowheads="1"/>
              </p:cNvSpPr>
              <p:nvPr/>
            </p:nvSpPr>
            <p:spPr bwMode="auto">
              <a:xfrm>
                <a:off x="-5178425" y="3048001"/>
                <a:ext cx="7938" cy="95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22" name="Freeform 770"/>
              <p:cNvSpPr/>
              <p:nvPr/>
            </p:nvSpPr>
            <p:spPr bwMode="auto">
              <a:xfrm>
                <a:off x="-5175250" y="2990851"/>
                <a:ext cx="11113" cy="9525"/>
              </a:xfrm>
              <a:custGeom>
                <a:avLst/>
                <a:gdLst>
                  <a:gd name="T0" fmla="*/ 3 w 5"/>
                  <a:gd name="T1" fmla="*/ 5 h 5"/>
                  <a:gd name="T2" fmla="*/ 0 w 5"/>
                  <a:gd name="T3" fmla="*/ 2 h 5"/>
                  <a:gd name="T4" fmla="*/ 3 w 5"/>
                  <a:gd name="T5" fmla="*/ 0 h 5"/>
                  <a:gd name="T6" fmla="*/ 5 w 5"/>
                  <a:gd name="T7" fmla="*/ 3 h 5"/>
                  <a:gd name="T8" fmla="*/ 3 w 5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3" y="5"/>
                    </a:moveTo>
                    <a:cubicBezTo>
                      <a:pt x="1" y="5"/>
                      <a:pt x="0" y="4"/>
                      <a:pt x="0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4" y="0"/>
                      <a:pt x="5" y="1"/>
                      <a:pt x="5" y="3"/>
                    </a:cubicBezTo>
                    <a:cubicBezTo>
                      <a:pt x="5" y="4"/>
                      <a:pt x="4" y="5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23" name="Freeform 771"/>
              <p:cNvSpPr/>
              <p:nvPr/>
            </p:nvSpPr>
            <p:spPr bwMode="auto">
              <a:xfrm>
                <a:off x="-5208587" y="2795588"/>
                <a:ext cx="79375" cy="49213"/>
              </a:xfrm>
              <a:custGeom>
                <a:avLst/>
                <a:gdLst>
                  <a:gd name="T0" fmla="*/ 16 w 37"/>
                  <a:gd name="T1" fmla="*/ 4 h 23"/>
                  <a:gd name="T2" fmla="*/ 37 w 37"/>
                  <a:gd name="T3" fmla="*/ 4 h 23"/>
                  <a:gd name="T4" fmla="*/ 21 w 37"/>
                  <a:gd name="T5" fmla="*/ 19 h 23"/>
                  <a:gd name="T6" fmla="*/ 0 w 37"/>
                  <a:gd name="T7" fmla="*/ 19 h 23"/>
                  <a:gd name="T8" fmla="*/ 16 w 37"/>
                  <a:gd name="T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3">
                    <a:moveTo>
                      <a:pt x="16" y="4"/>
                    </a:moveTo>
                    <a:cubicBezTo>
                      <a:pt x="26" y="0"/>
                      <a:pt x="37" y="4"/>
                      <a:pt x="37" y="4"/>
                    </a:cubicBezTo>
                    <a:cubicBezTo>
                      <a:pt x="37" y="4"/>
                      <a:pt x="31" y="15"/>
                      <a:pt x="21" y="19"/>
                    </a:cubicBezTo>
                    <a:cubicBezTo>
                      <a:pt x="11" y="23"/>
                      <a:pt x="0" y="19"/>
                      <a:pt x="0" y="19"/>
                    </a:cubicBezTo>
                    <a:cubicBezTo>
                      <a:pt x="0" y="19"/>
                      <a:pt x="5" y="8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24" name="Freeform 772"/>
              <p:cNvSpPr/>
              <p:nvPr/>
            </p:nvSpPr>
            <p:spPr bwMode="auto">
              <a:xfrm>
                <a:off x="-5159375" y="2693988"/>
                <a:ext cx="49213" cy="77788"/>
              </a:xfrm>
              <a:custGeom>
                <a:avLst/>
                <a:gdLst>
                  <a:gd name="T0" fmla="*/ 5 w 23"/>
                  <a:gd name="T1" fmla="*/ 21 h 36"/>
                  <a:gd name="T2" fmla="*/ 20 w 23"/>
                  <a:gd name="T3" fmla="*/ 36 h 36"/>
                  <a:gd name="T4" fmla="*/ 19 w 23"/>
                  <a:gd name="T5" fmla="*/ 15 h 36"/>
                  <a:gd name="T6" fmla="*/ 3 w 23"/>
                  <a:gd name="T7" fmla="*/ 0 h 36"/>
                  <a:gd name="T8" fmla="*/ 5 w 23"/>
                  <a:gd name="T9" fmla="*/ 2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6">
                    <a:moveTo>
                      <a:pt x="5" y="21"/>
                    </a:moveTo>
                    <a:cubicBezTo>
                      <a:pt x="9" y="31"/>
                      <a:pt x="20" y="36"/>
                      <a:pt x="20" y="36"/>
                    </a:cubicBezTo>
                    <a:cubicBezTo>
                      <a:pt x="20" y="36"/>
                      <a:pt x="23" y="25"/>
                      <a:pt x="19" y="15"/>
                    </a:cubicBezTo>
                    <a:cubicBezTo>
                      <a:pt x="14" y="5"/>
                      <a:pt x="3" y="0"/>
                      <a:pt x="3" y="0"/>
                    </a:cubicBezTo>
                    <a:cubicBezTo>
                      <a:pt x="3" y="0"/>
                      <a:pt x="0" y="11"/>
                      <a:pt x="5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25" name="Freeform 773"/>
              <p:cNvSpPr/>
              <p:nvPr/>
            </p:nvSpPr>
            <p:spPr bwMode="auto">
              <a:xfrm>
                <a:off x="-5207000" y="2743201"/>
                <a:ext cx="79375" cy="49213"/>
              </a:xfrm>
              <a:custGeom>
                <a:avLst/>
                <a:gdLst>
                  <a:gd name="T0" fmla="*/ 22 w 37"/>
                  <a:gd name="T1" fmla="*/ 5 h 23"/>
                  <a:gd name="T2" fmla="*/ 37 w 37"/>
                  <a:gd name="T3" fmla="*/ 20 h 23"/>
                  <a:gd name="T4" fmla="*/ 15 w 37"/>
                  <a:gd name="T5" fmla="*/ 19 h 23"/>
                  <a:gd name="T6" fmla="*/ 0 w 37"/>
                  <a:gd name="T7" fmla="*/ 4 h 23"/>
                  <a:gd name="T8" fmla="*/ 22 w 37"/>
                  <a:gd name="T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3">
                    <a:moveTo>
                      <a:pt x="22" y="5"/>
                    </a:moveTo>
                    <a:cubicBezTo>
                      <a:pt x="32" y="9"/>
                      <a:pt x="37" y="20"/>
                      <a:pt x="37" y="20"/>
                    </a:cubicBezTo>
                    <a:cubicBezTo>
                      <a:pt x="37" y="20"/>
                      <a:pt x="25" y="23"/>
                      <a:pt x="15" y="19"/>
                    </a:cubicBezTo>
                    <a:cubicBezTo>
                      <a:pt x="5" y="15"/>
                      <a:pt x="0" y="4"/>
                      <a:pt x="0" y="4"/>
                    </a:cubicBezTo>
                    <a:cubicBezTo>
                      <a:pt x="0" y="4"/>
                      <a:pt x="11" y="0"/>
                      <a:pt x="2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26" name="Freeform 774"/>
              <p:cNvSpPr/>
              <p:nvPr/>
            </p:nvSpPr>
            <p:spPr bwMode="auto">
              <a:xfrm>
                <a:off x="-5111750" y="2792413"/>
                <a:ext cx="79375" cy="34925"/>
              </a:xfrm>
              <a:custGeom>
                <a:avLst/>
                <a:gdLst>
                  <a:gd name="T0" fmla="*/ 30 w 50"/>
                  <a:gd name="T1" fmla="*/ 2 h 22"/>
                  <a:gd name="T2" fmla="*/ 50 w 50"/>
                  <a:gd name="T3" fmla="*/ 22 h 22"/>
                  <a:gd name="T4" fmla="*/ 21 w 50"/>
                  <a:gd name="T5" fmla="*/ 21 h 22"/>
                  <a:gd name="T6" fmla="*/ 0 w 50"/>
                  <a:gd name="T7" fmla="*/ 0 h 22"/>
                  <a:gd name="T8" fmla="*/ 30 w 50"/>
                  <a:gd name="T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22">
                    <a:moveTo>
                      <a:pt x="30" y="2"/>
                    </a:moveTo>
                    <a:lnTo>
                      <a:pt x="50" y="22"/>
                    </a:lnTo>
                    <a:lnTo>
                      <a:pt x="21" y="21"/>
                    </a:lnTo>
                    <a:lnTo>
                      <a:pt x="0" y="0"/>
                    </a:lnTo>
                    <a:lnTo>
                      <a:pt x="3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27" name="Freeform 775"/>
              <p:cNvSpPr/>
              <p:nvPr/>
            </p:nvSpPr>
            <p:spPr bwMode="auto">
              <a:xfrm>
                <a:off x="-5124450" y="2814638"/>
                <a:ext cx="12700" cy="11113"/>
              </a:xfrm>
              <a:custGeom>
                <a:avLst/>
                <a:gdLst>
                  <a:gd name="T0" fmla="*/ 2 w 6"/>
                  <a:gd name="T1" fmla="*/ 5 h 5"/>
                  <a:gd name="T2" fmla="*/ 1 w 6"/>
                  <a:gd name="T3" fmla="*/ 2 h 5"/>
                  <a:gd name="T4" fmla="*/ 4 w 6"/>
                  <a:gd name="T5" fmla="*/ 0 h 5"/>
                  <a:gd name="T6" fmla="*/ 5 w 6"/>
                  <a:gd name="T7" fmla="*/ 3 h 5"/>
                  <a:gd name="T8" fmla="*/ 2 w 6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2" y="5"/>
                    </a:moveTo>
                    <a:cubicBezTo>
                      <a:pt x="1" y="4"/>
                      <a:pt x="0" y="3"/>
                      <a:pt x="1" y="2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5" y="1"/>
                      <a:pt x="6" y="2"/>
                      <a:pt x="5" y="3"/>
                    </a:cubicBezTo>
                    <a:cubicBezTo>
                      <a:pt x="5" y="5"/>
                      <a:pt x="3" y="5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28" name="Freeform 776"/>
              <p:cNvSpPr/>
              <p:nvPr/>
            </p:nvSpPr>
            <p:spPr bwMode="auto">
              <a:xfrm>
                <a:off x="-5100637" y="2762251"/>
                <a:ext cx="9525" cy="11113"/>
              </a:xfrm>
              <a:custGeom>
                <a:avLst/>
                <a:gdLst>
                  <a:gd name="T0" fmla="*/ 2 w 5"/>
                  <a:gd name="T1" fmla="*/ 4 h 5"/>
                  <a:gd name="T2" fmla="*/ 1 w 5"/>
                  <a:gd name="T3" fmla="*/ 1 h 5"/>
                  <a:gd name="T4" fmla="*/ 4 w 5"/>
                  <a:gd name="T5" fmla="*/ 0 h 5"/>
                  <a:gd name="T6" fmla="*/ 5 w 5"/>
                  <a:gd name="T7" fmla="*/ 3 h 5"/>
                  <a:gd name="T8" fmla="*/ 2 w 5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2" y="4"/>
                    </a:moveTo>
                    <a:cubicBezTo>
                      <a:pt x="1" y="4"/>
                      <a:pt x="0" y="3"/>
                      <a:pt x="1" y="1"/>
                    </a:cubicBezTo>
                    <a:cubicBezTo>
                      <a:pt x="1" y="0"/>
                      <a:pt x="2" y="0"/>
                      <a:pt x="4" y="0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4" y="4"/>
                      <a:pt x="3" y="5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29" name="Freeform 777"/>
              <p:cNvSpPr/>
              <p:nvPr/>
            </p:nvSpPr>
            <p:spPr bwMode="auto">
              <a:xfrm>
                <a:off x="-5078412" y="2578101"/>
                <a:ext cx="84138" cy="36513"/>
              </a:xfrm>
              <a:custGeom>
                <a:avLst/>
                <a:gdLst>
                  <a:gd name="T0" fmla="*/ 19 w 39"/>
                  <a:gd name="T1" fmla="*/ 0 h 17"/>
                  <a:gd name="T2" fmla="*/ 39 w 39"/>
                  <a:gd name="T3" fmla="*/ 7 h 17"/>
                  <a:gd name="T4" fmla="*/ 20 w 39"/>
                  <a:gd name="T5" fmla="*/ 16 h 17"/>
                  <a:gd name="T6" fmla="*/ 0 w 39"/>
                  <a:gd name="T7" fmla="*/ 10 h 17"/>
                  <a:gd name="T8" fmla="*/ 19 w 39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7">
                    <a:moveTo>
                      <a:pt x="19" y="0"/>
                    </a:moveTo>
                    <a:cubicBezTo>
                      <a:pt x="30" y="0"/>
                      <a:pt x="39" y="7"/>
                      <a:pt x="39" y="7"/>
                    </a:cubicBezTo>
                    <a:cubicBezTo>
                      <a:pt x="39" y="7"/>
                      <a:pt x="31" y="15"/>
                      <a:pt x="20" y="16"/>
                    </a:cubicBezTo>
                    <a:cubicBezTo>
                      <a:pt x="9" y="17"/>
                      <a:pt x="0" y="10"/>
                      <a:pt x="0" y="10"/>
                    </a:cubicBezTo>
                    <a:cubicBezTo>
                      <a:pt x="0" y="10"/>
                      <a:pt x="8" y="1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30" name="Freeform 778"/>
              <p:cNvSpPr/>
              <p:nvPr/>
            </p:nvSpPr>
            <p:spPr bwMode="auto">
              <a:xfrm>
                <a:off x="-4995862" y="2479676"/>
                <a:ext cx="38100" cy="85725"/>
              </a:xfrm>
              <a:custGeom>
                <a:avLst/>
                <a:gdLst>
                  <a:gd name="T0" fmla="*/ 1 w 18"/>
                  <a:gd name="T1" fmla="*/ 21 h 40"/>
                  <a:gd name="T2" fmla="*/ 12 w 18"/>
                  <a:gd name="T3" fmla="*/ 40 h 40"/>
                  <a:gd name="T4" fmla="*/ 17 w 18"/>
                  <a:gd name="T5" fmla="*/ 19 h 40"/>
                  <a:gd name="T6" fmla="*/ 6 w 18"/>
                  <a:gd name="T7" fmla="*/ 0 h 40"/>
                  <a:gd name="T8" fmla="*/ 1 w 18"/>
                  <a:gd name="T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0">
                    <a:moveTo>
                      <a:pt x="1" y="21"/>
                    </a:moveTo>
                    <a:cubicBezTo>
                      <a:pt x="3" y="32"/>
                      <a:pt x="12" y="40"/>
                      <a:pt x="12" y="40"/>
                    </a:cubicBezTo>
                    <a:cubicBezTo>
                      <a:pt x="12" y="40"/>
                      <a:pt x="18" y="30"/>
                      <a:pt x="17" y="19"/>
                    </a:cubicBezTo>
                    <a:cubicBezTo>
                      <a:pt x="15" y="8"/>
                      <a:pt x="6" y="0"/>
                      <a:pt x="6" y="0"/>
                    </a:cubicBezTo>
                    <a:cubicBezTo>
                      <a:pt x="6" y="0"/>
                      <a:pt x="0" y="10"/>
                      <a:pt x="1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31" name="Freeform 779"/>
              <p:cNvSpPr/>
              <p:nvPr/>
            </p:nvSpPr>
            <p:spPr bwMode="auto">
              <a:xfrm>
                <a:off x="-5051425" y="2520951"/>
                <a:ext cx="63500" cy="55563"/>
              </a:xfrm>
              <a:custGeom>
                <a:avLst/>
                <a:gdLst>
                  <a:gd name="T0" fmla="*/ 20 w 30"/>
                  <a:gd name="T1" fmla="*/ 7 h 26"/>
                  <a:gd name="T2" fmla="*/ 30 w 30"/>
                  <a:gd name="T3" fmla="*/ 26 h 26"/>
                  <a:gd name="T4" fmla="*/ 10 w 30"/>
                  <a:gd name="T5" fmla="*/ 19 h 26"/>
                  <a:gd name="T6" fmla="*/ 0 w 30"/>
                  <a:gd name="T7" fmla="*/ 0 h 26"/>
                  <a:gd name="T8" fmla="*/ 20 w 30"/>
                  <a:gd name="T9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6">
                    <a:moveTo>
                      <a:pt x="20" y="7"/>
                    </a:moveTo>
                    <a:cubicBezTo>
                      <a:pt x="29" y="14"/>
                      <a:pt x="30" y="26"/>
                      <a:pt x="30" y="26"/>
                    </a:cubicBezTo>
                    <a:cubicBezTo>
                      <a:pt x="30" y="26"/>
                      <a:pt x="19" y="26"/>
                      <a:pt x="10" y="19"/>
                    </a:cubicBezTo>
                    <a:cubicBezTo>
                      <a:pt x="2" y="11"/>
                      <a:pt x="0" y="0"/>
                      <a:pt x="0" y="0"/>
                    </a:cubicBezTo>
                    <a:cubicBezTo>
                      <a:pt x="0" y="0"/>
                      <a:pt x="12" y="0"/>
                      <a:pt x="2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32" name="Freeform 780"/>
              <p:cNvSpPr/>
              <p:nvPr/>
            </p:nvSpPr>
            <p:spPr bwMode="auto">
              <a:xfrm>
                <a:off x="-4972050" y="2586038"/>
                <a:ext cx="65088" cy="57150"/>
              </a:xfrm>
              <a:custGeom>
                <a:avLst/>
                <a:gdLst>
                  <a:gd name="T0" fmla="*/ 27 w 41"/>
                  <a:gd name="T1" fmla="*/ 10 h 36"/>
                  <a:gd name="T2" fmla="*/ 41 w 41"/>
                  <a:gd name="T3" fmla="*/ 36 h 36"/>
                  <a:gd name="T4" fmla="*/ 13 w 41"/>
                  <a:gd name="T5" fmla="*/ 26 h 36"/>
                  <a:gd name="T6" fmla="*/ 0 w 41"/>
                  <a:gd name="T7" fmla="*/ 0 h 36"/>
                  <a:gd name="T8" fmla="*/ 27 w 41"/>
                  <a:gd name="T9" fmla="*/ 1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36">
                    <a:moveTo>
                      <a:pt x="27" y="10"/>
                    </a:moveTo>
                    <a:lnTo>
                      <a:pt x="41" y="36"/>
                    </a:lnTo>
                    <a:lnTo>
                      <a:pt x="13" y="26"/>
                    </a:lnTo>
                    <a:lnTo>
                      <a:pt x="0" y="0"/>
                    </a:lnTo>
                    <a:lnTo>
                      <a:pt x="27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33" name="Freeform 781"/>
              <p:cNvSpPr/>
              <p:nvPr/>
            </p:nvSpPr>
            <p:spPr bwMode="auto">
              <a:xfrm>
                <a:off x="-4994275" y="2606676"/>
                <a:ext cx="12700" cy="9525"/>
              </a:xfrm>
              <a:custGeom>
                <a:avLst/>
                <a:gdLst>
                  <a:gd name="T0" fmla="*/ 2 w 6"/>
                  <a:gd name="T1" fmla="*/ 4 h 5"/>
                  <a:gd name="T2" fmla="*/ 1 w 6"/>
                  <a:gd name="T3" fmla="*/ 1 h 5"/>
                  <a:gd name="T4" fmla="*/ 4 w 6"/>
                  <a:gd name="T5" fmla="*/ 0 h 5"/>
                  <a:gd name="T6" fmla="*/ 5 w 6"/>
                  <a:gd name="T7" fmla="*/ 4 h 5"/>
                  <a:gd name="T8" fmla="*/ 2 w 6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2" y="4"/>
                    </a:move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1"/>
                      <a:pt x="6" y="3"/>
                      <a:pt x="5" y="4"/>
                    </a:cubicBezTo>
                    <a:cubicBezTo>
                      <a:pt x="4" y="4"/>
                      <a:pt x="3" y="5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34" name="Freeform 782"/>
              <p:cNvSpPr/>
              <p:nvPr/>
            </p:nvSpPr>
            <p:spPr bwMode="auto">
              <a:xfrm>
                <a:off x="-4954587" y="2563813"/>
                <a:ext cx="11113" cy="9525"/>
              </a:xfrm>
              <a:custGeom>
                <a:avLst/>
                <a:gdLst>
                  <a:gd name="T0" fmla="*/ 1 w 5"/>
                  <a:gd name="T1" fmla="*/ 4 h 5"/>
                  <a:gd name="T2" fmla="*/ 1 w 5"/>
                  <a:gd name="T3" fmla="*/ 1 h 5"/>
                  <a:gd name="T4" fmla="*/ 4 w 5"/>
                  <a:gd name="T5" fmla="*/ 0 h 5"/>
                  <a:gd name="T6" fmla="*/ 4 w 5"/>
                  <a:gd name="T7" fmla="*/ 4 h 5"/>
                  <a:gd name="T8" fmla="*/ 1 w 5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4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3" y="0"/>
                      <a:pt x="4" y="0"/>
                    </a:cubicBezTo>
                    <a:cubicBezTo>
                      <a:pt x="5" y="1"/>
                      <a:pt x="5" y="3"/>
                      <a:pt x="4" y="4"/>
                    </a:cubicBezTo>
                    <a:cubicBezTo>
                      <a:pt x="3" y="4"/>
                      <a:pt x="2" y="5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35" name="Freeform 783"/>
              <p:cNvSpPr/>
              <p:nvPr/>
            </p:nvSpPr>
            <p:spPr bwMode="auto">
              <a:xfrm>
                <a:off x="-4867275" y="2395538"/>
                <a:ext cx="82550" cy="42863"/>
              </a:xfrm>
              <a:custGeom>
                <a:avLst/>
                <a:gdLst>
                  <a:gd name="T0" fmla="*/ 21 w 38"/>
                  <a:gd name="T1" fmla="*/ 3 h 20"/>
                  <a:gd name="T2" fmla="*/ 38 w 38"/>
                  <a:gd name="T3" fmla="*/ 15 h 20"/>
                  <a:gd name="T4" fmla="*/ 17 w 38"/>
                  <a:gd name="T5" fmla="*/ 18 h 20"/>
                  <a:gd name="T6" fmla="*/ 0 w 38"/>
                  <a:gd name="T7" fmla="*/ 6 h 20"/>
                  <a:gd name="T8" fmla="*/ 21 w 38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0">
                    <a:moveTo>
                      <a:pt x="21" y="3"/>
                    </a:moveTo>
                    <a:cubicBezTo>
                      <a:pt x="32" y="5"/>
                      <a:pt x="38" y="15"/>
                      <a:pt x="38" y="15"/>
                    </a:cubicBezTo>
                    <a:cubicBezTo>
                      <a:pt x="38" y="15"/>
                      <a:pt x="28" y="20"/>
                      <a:pt x="17" y="18"/>
                    </a:cubicBezTo>
                    <a:cubicBezTo>
                      <a:pt x="7" y="15"/>
                      <a:pt x="0" y="6"/>
                      <a:pt x="0" y="6"/>
                    </a:cubicBezTo>
                    <a:cubicBezTo>
                      <a:pt x="0" y="6"/>
                      <a:pt x="10" y="0"/>
                      <a:pt x="2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36" name="Freeform 784"/>
              <p:cNvSpPr/>
              <p:nvPr/>
            </p:nvSpPr>
            <p:spPr bwMode="auto">
              <a:xfrm>
                <a:off x="-4767262" y="2325688"/>
                <a:ext cx="39688" cy="82550"/>
              </a:xfrm>
              <a:custGeom>
                <a:avLst/>
                <a:gdLst>
                  <a:gd name="T0" fmla="*/ 2 w 19"/>
                  <a:gd name="T1" fmla="*/ 18 h 39"/>
                  <a:gd name="T2" fmla="*/ 6 w 19"/>
                  <a:gd name="T3" fmla="*/ 39 h 39"/>
                  <a:gd name="T4" fmla="*/ 17 w 19"/>
                  <a:gd name="T5" fmla="*/ 21 h 39"/>
                  <a:gd name="T6" fmla="*/ 13 w 19"/>
                  <a:gd name="T7" fmla="*/ 0 h 39"/>
                  <a:gd name="T8" fmla="*/ 2 w 19"/>
                  <a:gd name="T9" fmla="*/ 1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9">
                    <a:moveTo>
                      <a:pt x="2" y="18"/>
                    </a:moveTo>
                    <a:cubicBezTo>
                      <a:pt x="0" y="29"/>
                      <a:pt x="6" y="39"/>
                      <a:pt x="6" y="39"/>
                    </a:cubicBezTo>
                    <a:cubicBezTo>
                      <a:pt x="6" y="39"/>
                      <a:pt x="15" y="32"/>
                      <a:pt x="17" y="21"/>
                    </a:cubicBezTo>
                    <a:cubicBezTo>
                      <a:pt x="19" y="10"/>
                      <a:pt x="13" y="0"/>
                      <a:pt x="13" y="0"/>
                    </a:cubicBezTo>
                    <a:cubicBezTo>
                      <a:pt x="13" y="0"/>
                      <a:pt x="4" y="7"/>
                      <a:pt x="2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37" name="Freeform 785"/>
              <p:cNvSpPr/>
              <p:nvPr/>
            </p:nvSpPr>
            <p:spPr bwMode="auto">
              <a:xfrm>
                <a:off x="-4821237" y="2339976"/>
                <a:ext cx="53975" cy="73025"/>
              </a:xfrm>
              <a:custGeom>
                <a:avLst/>
                <a:gdLst>
                  <a:gd name="T0" fmla="*/ 19 w 25"/>
                  <a:gd name="T1" fmla="*/ 13 h 34"/>
                  <a:gd name="T2" fmla="*/ 23 w 25"/>
                  <a:gd name="T3" fmla="*/ 34 h 34"/>
                  <a:gd name="T4" fmla="*/ 6 w 25"/>
                  <a:gd name="T5" fmla="*/ 21 h 34"/>
                  <a:gd name="T6" fmla="*/ 2 w 25"/>
                  <a:gd name="T7" fmla="*/ 0 h 34"/>
                  <a:gd name="T8" fmla="*/ 19 w 25"/>
                  <a:gd name="T9" fmla="*/ 1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13"/>
                    </a:moveTo>
                    <a:cubicBezTo>
                      <a:pt x="25" y="23"/>
                      <a:pt x="23" y="34"/>
                      <a:pt x="23" y="34"/>
                    </a:cubicBezTo>
                    <a:cubicBezTo>
                      <a:pt x="23" y="34"/>
                      <a:pt x="12" y="31"/>
                      <a:pt x="6" y="21"/>
                    </a:cubicBezTo>
                    <a:cubicBezTo>
                      <a:pt x="0" y="12"/>
                      <a:pt x="2" y="0"/>
                      <a:pt x="2" y="0"/>
                    </a:cubicBezTo>
                    <a:cubicBezTo>
                      <a:pt x="2" y="0"/>
                      <a:pt x="13" y="4"/>
                      <a:pt x="19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38" name="Freeform 786"/>
              <p:cNvSpPr/>
              <p:nvPr/>
            </p:nvSpPr>
            <p:spPr bwMode="auto">
              <a:xfrm>
                <a:off x="-4760912" y="2427288"/>
                <a:ext cx="42863" cy="73025"/>
              </a:xfrm>
              <a:custGeom>
                <a:avLst/>
                <a:gdLst>
                  <a:gd name="T0" fmla="*/ 21 w 27"/>
                  <a:gd name="T1" fmla="*/ 18 h 46"/>
                  <a:gd name="T2" fmla="*/ 27 w 27"/>
                  <a:gd name="T3" fmla="*/ 46 h 46"/>
                  <a:gd name="T4" fmla="*/ 4 w 27"/>
                  <a:gd name="T5" fmla="*/ 29 h 46"/>
                  <a:gd name="T6" fmla="*/ 0 w 27"/>
                  <a:gd name="T7" fmla="*/ 0 h 46"/>
                  <a:gd name="T8" fmla="*/ 21 w 27"/>
                  <a:gd name="T9" fmla="*/ 1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46">
                    <a:moveTo>
                      <a:pt x="21" y="18"/>
                    </a:moveTo>
                    <a:lnTo>
                      <a:pt x="27" y="46"/>
                    </a:lnTo>
                    <a:lnTo>
                      <a:pt x="4" y="29"/>
                    </a:lnTo>
                    <a:lnTo>
                      <a:pt x="0" y="0"/>
                    </a:lnTo>
                    <a:lnTo>
                      <a:pt x="21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39" name="Freeform 787"/>
              <p:cNvSpPr/>
              <p:nvPr/>
            </p:nvSpPr>
            <p:spPr bwMode="auto">
              <a:xfrm>
                <a:off x="-4789487" y="2441576"/>
                <a:ext cx="11113" cy="9525"/>
              </a:xfrm>
              <a:custGeom>
                <a:avLst/>
                <a:gdLst>
                  <a:gd name="T0" fmla="*/ 0 w 5"/>
                  <a:gd name="T1" fmla="*/ 4 h 5"/>
                  <a:gd name="T2" fmla="*/ 1 w 5"/>
                  <a:gd name="T3" fmla="*/ 1 h 5"/>
                  <a:gd name="T4" fmla="*/ 4 w 5"/>
                  <a:gd name="T5" fmla="*/ 2 h 5"/>
                  <a:gd name="T6" fmla="*/ 4 w 5"/>
                  <a:gd name="T7" fmla="*/ 5 h 5"/>
                  <a:gd name="T8" fmla="*/ 0 w 5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0" y="4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4" y="1"/>
                      <a:pt x="4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3" y="5"/>
                      <a:pt x="1" y="5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40" name="Freeform 788"/>
              <p:cNvSpPr/>
              <p:nvPr/>
            </p:nvSpPr>
            <p:spPr bwMode="auto">
              <a:xfrm>
                <a:off x="-4741862" y="2413001"/>
                <a:ext cx="12700" cy="11113"/>
              </a:xfrm>
              <a:custGeom>
                <a:avLst/>
                <a:gdLst>
                  <a:gd name="T0" fmla="*/ 1 w 6"/>
                  <a:gd name="T1" fmla="*/ 3 h 5"/>
                  <a:gd name="T2" fmla="*/ 2 w 6"/>
                  <a:gd name="T3" fmla="*/ 0 h 5"/>
                  <a:gd name="T4" fmla="*/ 5 w 6"/>
                  <a:gd name="T5" fmla="*/ 1 h 5"/>
                  <a:gd name="T6" fmla="*/ 4 w 6"/>
                  <a:gd name="T7" fmla="*/ 4 h 5"/>
                  <a:gd name="T8" fmla="*/ 1 w 6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1" y="3"/>
                    </a:moveTo>
                    <a:cubicBezTo>
                      <a:pt x="0" y="2"/>
                      <a:pt x="1" y="1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2"/>
                      <a:pt x="5" y="3"/>
                      <a:pt x="4" y="4"/>
                    </a:cubicBezTo>
                    <a:cubicBezTo>
                      <a:pt x="3" y="5"/>
                      <a:pt x="2" y="4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41" name="Freeform 789"/>
              <p:cNvSpPr/>
              <p:nvPr/>
            </p:nvSpPr>
            <p:spPr bwMode="auto">
              <a:xfrm>
                <a:off x="-4632325" y="2286001"/>
                <a:ext cx="76200" cy="53975"/>
              </a:xfrm>
              <a:custGeom>
                <a:avLst/>
                <a:gdLst>
                  <a:gd name="T0" fmla="*/ 21 w 35"/>
                  <a:gd name="T1" fmla="*/ 6 h 25"/>
                  <a:gd name="T2" fmla="*/ 35 w 35"/>
                  <a:gd name="T3" fmla="*/ 22 h 25"/>
                  <a:gd name="T4" fmla="*/ 14 w 35"/>
                  <a:gd name="T5" fmla="*/ 19 h 25"/>
                  <a:gd name="T6" fmla="*/ 0 w 35"/>
                  <a:gd name="T7" fmla="*/ 2 h 25"/>
                  <a:gd name="T8" fmla="*/ 21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21" y="6"/>
                    </a:moveTo>
                    <a:cubicBezTo>
                      <a:pt x="31" y="11"/>
                      <a:pt x="35" y="22"/>
                      <a:pt x="35" y="22"/>
                    </a:cubicBezTo>
                    <a:cubicBezTo>
                      <a:pt x="35" y="22"/>
                      <a:pt x="23" y="25"/>
                      <a:pt x="14" y="19"/>
                    </a:cubicBezTo>
                    <a:cubicBezTo>
                      <a:pt x="4" y="13"/>
                      <a:pt x="0" y="2"/>
                      <a:pt x="0" y="2"/>
                    </a:cubicBezTo>
                    <a:cubicBezTo>
                      <a:pt x="0" y="2"/>
                      <a:pt x="12" y="0"/>
                      <a:pt x="2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42" name="Freeform 790"/>
              <p:cNvSpPr/>
              <p:nvPr/>
            </p:nvSpPr>
            <p:spPr bwMode="auto">
              <a:xfrm>
                <a:off x="-4529137" y="2247901"/>
                <a:ext cx="49213" cy="77788"/>
              </a:xfrm>
              <a:custGeom>
                <a:avLst/>
                <a:gdLst>
                  <a:gd name="T0" fmla="*/ 5 w 23"/>
                  <a:gd name="T1" fmla="*/ 14 h 36"/>
                  <a:gd name="T2" fmla="*/ 2 w 23"/>
                  <a:gd name="T3" fmla="*/ 36 h 36"/>
                  <a:gd name="T4" fmla="*/ 18 w 23"/>
                  <a:gd name="T5" fmla="*/ 21 h 36"/>
                  <a:gd name="T6" fmla="*/ 20 w 23"/>
                  <a:gd name="T7" fmla="*/ 0 h 36"/>
                  <a:gd name="T8" fmla="*/ 5 w 23"/>
                  <a:gd name="T9" fmla="*/ 1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6">
                    <a:moveTo>
                      <a:pt x="5" y="14"/>
                    </a:moveTo>
                    <a:cubicBezTo>
                      <a:pt x="0" y="24"/>
                      <a:pt x="2" y="36"/>
                      <a:pt x="2" y="36"/>
                    </a:cubicBezTo>
                    <a:cubicBezTo>
                      <a:pt x="2" y="36"/>
                      <a:pt x="13" y="31"/>
                      <a:pt x="18" y="21"/>
                    </a:cubicBezTo>
                    <a:cubicBezTo>
                      <a:pt x="23" y="12"/>
                      <a:pt x="20" y="0"/>
                      <a:pt x="20" y="0"/>
                    </a:cubicBezTo>
                    <a:cubicBezTo>
                      <a:pt x="20" y="0"/>
                      <a:pt x="9" y="5"/>
                      <a:pt x="5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43" name="Freeform 791"/>
              <p:cNvSpPr/>
              <p:nvPr/>
            </p:nvSpPr>
            <p:spPr bwMode="auto">
              <a:xfrm>
                <a:off x="-4576762" y="2241551"/>
                <a:ext cx="46038" cy="84138"/>
              </a:xfrm>
              <a:custGeom>
                <a:avLst/>
                <a:gdLst>
                  <a:gd name="T0" fmla="*/ 18 w 21"/>
                  <a:gd name="T1" fmla="*/ 18 h 39"/>
                  <a:gd name="T2" fmla="*/ 16 w 21"/>
                  <a:gd name="T3" fmla="*/ 39 h 39"/>
                  <a:gd name="T4" fmla="*/ 3 w 21"/>
                  <a:gd name="T5" fmla="*/ 21 h 39"/>
                  <a:gd name="T6" fmla="*/ 6 w 21"/>
                  <a:gd name="T7" fmla="*/ 0 h 39"/>
                  <a:gd name="T8" fmla="*/ 18 w 21"/>
                  <a:gd name="T9" fmla="*/ 1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9">
                    <a:moveTo>
                      <a:pt x="18" y="18"/>
                    </a:moveTo>
                    <a:cubicBezTo>
                      <a:pt x="21" y="28"/>
                      <a:pt x="16" y="39"/>
                      <a:pt x="16" y="39"/>
                    </a:cubicBezTo>
                    <a:cubicBezTo>
                      <a:pt x="16" y="39"/>
                      <a:pt x="6" y="32"/>
                      <a:pt x="3" y="21"/>
                    </a:cubicBezTo>
                    <a:cubicBezTo>
                      <a:pt x="0" y="11"/>
                      <a:pt x="6" y="0"/>
                      <a:pt x="6" y="0"/>
                    </a:cubicBezTo>
                    <a:cubicBezTo>
                      <a:pt x="6" y="0"/>
                      <a:pt x="15" y="7"/>
                      <a:pt x="18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44" name="Freeform 792"/>
              <p:cNvSpPr/>
              <p:nvPr/>
            </p:nvSpPr>
            <p:spPr bwMode="auto">
              <a:xfrm>
                <a:off x="-4541837" y="2341563"/>
                <a:ext cx="31750" cy="82550"/>
              </a:xfrm>
              <a:custGeom>
                <a:avLst/>
                <a:gdLst>
                  <a:gd name="T0" fmla="*/ 20 w 20"/>
                  <a:gd name="T1" fmla="*/ 23 h 52"/>
                  <a:gd name="T2" fmla="*/ 16 w 20"/>
                  <a:gd name="T3" fmla="*/ 52 h 52"/>
                  <a:gd name="T4" fmla="*/ 0 w 20"/>
                  <a:gd name="T5" fmla="*/ 29 h 52"/>
                  <a:gd name="T6" fmla="*/ 3 w 20"/>
                  <a:gd name="T7" fmla="*/ 0 h 52"/>
                  <a:gd name="T8" fmla="*/ 20 w 20"/>
                  <a:gd name="T9" fmla="*/ 2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2">
                    <a:moveTo>
                      <a:pt x="20" y="23"/>
                    </a:moveTo>
                    <a:lnTo>
                      <a:pt x="16" y="52"/>
                    </a:lnTo>
                    <a:lnTo>
                      <a:pt x="0" y="29"/>
                    </a:lnTo>
                    <a:lnTo>
                      <a:pt x="3" y="0"/>
                    </a:lnTo>
                    <a:lnTo>
                      <a:pt x="20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45" name="Freeform 793"/>
              <p:cNvSpPr/>
              <p:nvPr/>
            </p:nvSpPr>
            <p:spPr bwMode="auto">
              <a:xfrm>
                <a:off x="-4567237" y="2346326"/>
                <a:ext cx="11113" cy="11113"/>
              </a:xfrm>
              <a:custGeom>
                <a:avLst/>
                <a:gdLst>
                  <a:gd name="T0" fmla="*/ 0 w 5"/>
                  <a:gd name="T1" fmla="*/ 4 h 5"/>
                  <a:gd name="T2" fmla="*/ 1 w 5"/>
                  <a:gd name="T3" fmla="*/ 1 h 5"/>
                  <a:gd name="T4" fmla="*/ 4 w 5"/>
                  <a:gd name="T5" fmla="*/ 2 h 5"/>
                  <a:gd name="T6" fmla="*/ 3 w 5"/>
                  <a:gd name="T7" fmla="*/ 5 h 5"/>
                  <a:gd name="T8" fmla="*/ 0 w 5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0" y="4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5" y="3"/>
                      <a:pt x="4" y="5"/>
                      <a:pt x="3" y="5"/>
                    </a:cubicBezTo>
                    <a:cubicBezTo>
                      <a:pt x="2" y="5"/>
                      <a:pt x="0" y="5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46" name="Freeform 794"/>
              <p:cNvSpPr/>
              <p:nvPr/>
            </p:nvSpPr>
            <p:spPr bwMode="auto">
              <a:xfrm>
                <a:off x="-4513262" y="2333626"/>
                <a:ext cx="11113" cy="11113"/>
              </a:xfrm>
              <a:custGeom>
                <a:avLst/>
                <a:gdLst>
                  <a:gd name="T0" fmla="*/ 1 w 5"/>
                  <a:gd name="T1" fmla="*/ 3 h 5"/>
                  <a:gd name="T2" fmla="*/ 2 w 5"/>
                  <a:gd name="T3" fmla="*/ 0 h 5"/>
                  <a:gd name="T4" fmla="*/ 5 w 5"/>
                  <a:gd name="T5" fmla="*/ 2 h 5"/>
                  <a:gd name="T6" fmla="*/ 3 w 5"/>
                  <a:gd name="T7" fmla="*/ 4 h 5"/>
                  <a:gd name="T8" fmla="*/ 1 w 5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3"/>
                    </a:moveTo>
                    <a:cubicBezTo>
                      <a:pt x="0" y="2"/>
                      <a:pt x="1" y="0"/>
                      <a:pt x="2" y="0"/>
                    </a:cubicBezTo>
                    <a:cubicBezTo>
                      <a:pt x="3" y="0"/>
                      <a:pt x="5" y="0"/>
                      <a:pt x="5" y="2"/>
                    </a:cubicBezTo>
                    <a:cubicBezTo>
                      <a:pt x="5" y="3"/>
                      <a:pt x="5" y="4"/>
                      <a:pt x="3" y="4"/>
                    </a:cubicBezTo>
                    <a:cubicBezTo>
                      <a:pt x="2" y="5"/>
                      <a:pt x="1" y="4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47" name="Freeform 795"/>
              <p:cNvSpPr/>
              <p:nvPr/>
            </p:nvSpPr>
            <p:spPr bwMode="auto">
              <a:xfrm>
                <a:off x="-4257675" y="3962401"/>
                <a:ext cx="66675" cy="55563"/>
              </a:xfrm>
              <a:custGeom>
                <a:avLst/>
                <a:gdLst>
                  <a:gd name="T0" fmla="*/ 10 w 31"/>
                  <a:gd name="T1" fmla="*/ 19 h 26"/>
                  <a:gd name="T2" fmla="*/ 0 w 31"/>
                  <a:gd name="T3" fmla="*/ 0 h 26"/>
                  <a:gd name="T4" fmla="*/ 20 w 31"/>
                  <a:gd name="T5" fmla="*/ 7 h 26"/>
                  <a:gd name="T6" fmla="*/ 31 w 31"/>
                  <a:gd name="T7" fmla="*/ 25 h 26"/>
                  <a:gd name="T8" fmla="*/ 10 w 31"/>
                  <a:gd name="T9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6">
                    <a:moveTo>
                      <a:pt x="10" y="19"/>
                    </a:moveTo>
                    <a:cubicBezTo>
                      <a:pt x="2" y="12"/>
                      <a:pt x="0" y="0"/>
                      <a:pt x="0" y="0"/>
                    </a:cubicBezTo>
                    <a:cubicBezTo>
                      <a:pt x="0" y="0"/>
                      <a:pt x="11" y="0"/>
                      <a:pt x="20" y="7"/>
                    </a:cubicBezTo>
                    <a:cubicBezTo>
                      <a:pt x="28" y="14"/>
                      <a:pt x="31" y="25"/>
                      <a:pt x="31" y="25"/>
                    </a:cubicBezTo>
                    <a:cubicBezTo>
                      <a:pt x="31" y="25"/>
                      <a:pt x="19" y="26"/>
                      <a:pt x="1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48" name="Freeform 796"/>
              <p:cNvSpPr/>
              <p:nvPr/>
            </p:nvSpPr>
            <p:spPr bwMode="auto">
              <a:xfrm>
                <a:off x="-4346575" y="3968751"/>
                <a:ext cx="53975" cy="69850"/>
              </a:xfrm>
              <a:custGeom>
                <a:avLst/>
                <a:gdLst>
                  <a:gd name="T0" fmla="*/ 19 w 25"/>
                  <a:gd name="T1" fmla="*/ 20 h 32"/>
                  <a:gd name="T2" fmla="*/ 24 w 25"/>
                  <a:gd name="T3" fmla="*/ 0 h 32"/>
                  <a:gd name="T4" fmla="*/ 6 w 25"/>
                  <a:gd name="T5" fmla="*/ 11 h 32"/>
                  <a:gd name="T6" fmla="*/ 1 w 25"/>
                  <a:gd name="T7" fmla="*/ 32 h 32"/>
                  <a:gd name="T8" fmla="*/ 19 w 25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2">
                    <a:moveTo>
                      <a:pt x="19" y="20"/>
                    </a:moveTo>
                    <a:cubicBezTo>
                      <a:pt x="25" y="11"/>
                      <a:pt x="24" y="0"/>
                      <a:pt x="24" y="0"/>
                    </a:cubicBezTo>
                    <a:cubicBezTo>
                      <a:pt x="24" y="0"/>
                      <a:pt x="13" y="2"/>
                      <a:pt x="6" y="11"/>
                    </a:cubicBezTo>
                    <a:cubicBezTo>
                      <a:pt x="0" y="20"/>
                      <a:pt x="1" y="32"/>
                      <a:pt x="1" y="32"/>
                    </a:cubicBezTo>
                    <a:cubicBezTo>
                      <a:pt x="1" y="32"/>
                      <a:pt x="13" y="29"/>
                      <a:pt x="1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49" name="Freeform 797"/>
              <p:cNvSpPr/>
              <p:nvPr/>
            </p:nvSpPr>
            <p:spPr bwMode="auto">
              <a:xfrm>
                <a:off x="-4289425" y="3971926"/>
                <a:ext cx="38100" cy="82550"/>
              </a:xfrm>
              <a:custGeom>
                <a:avLst/>
                <a:gdLst>
                  <a:gd name="T0" fmla="*/ 1 w 18"/>
                  <a:gd name="T1" fmla="*/ 20 h 39"/>
                  <a:gd name="T2" fmla="*/ 7 w 18"/>
                  <a:gd name="T3" fmla="*/ 0 h 39"/>
                  <a:gd name="T4" fmla="*/ 17 w 18"/>
                  <a:gd name="T5" fmla="*/ 19 h 39"/>
                  <a:gd name="T6" fmla="*/ 11 w 18"/>
                  <a:gd name="T7" fmla="*/ 39 h 39"/>
                  <a:gd name="T8" fmla="*/ 1 w 18"/>
                  <a:gd name="T9" fmla="*/ 2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9">
                    <a:moveTo>
                      <a:pt x="1" y="20"/>
                    </a:moveTo>
                    <a:cubicBezTo>
                      <a:pt x="0" y="9"/>
                      <a:pt x="7" y="0"/>
                      <a:pt x="7" y="0"/>
                    </a:cubicBezTo>
                    <a:cubicBezTo>
                      <a:pt x="7" y="0"/>
                      <a:pt x="15" y="8"/>
                      <a:pt x="17" y="19"/>
                    </a:cubicBezTo>
                    <a:cubicBezTo>
                      <a:pt x="18" y="30"/>
                      <a:pt x="11" y="39"/>
                      <a:pt x="11" y="39"/>
                    </a:cubicBezTo>
                    <a:cubicBezTo>
                      <a:pt x="11" y="39"/>
                      <a:pt x="2" y="31"/>
                      <a:pt x="1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50" name="Freeform 798"/>
              <p:cNvSpPr/>
              <p:nvPr/>
            </p:nvSpPr>
            <p:spPr bwMode="auto">
              <a:xfrm>
                <a:off x="-4298950" y="3868738"/>
                <a:ext cx="33338" cy="85725"/>
              </a:xfrm>
              <a:custGeom>
                <a:avLst/>
                <a:gdLst>
                  <a:gd name="T0" fmla="*/ 0 w 21"/>
                  <a:gd name="T1" fmla="*/ 28 h 54"/>
                  <a:gd name="T2" fmla="*/ 7 w 21"/>
                  <a:gd name="T3" fmla="*/ 0 h 54"/>
                  <a:gd name="T4" fmla="*/ 21 w 21"/>
                  <a:gd name="T5" fmla="*/ 25 h 54"/>
                  <a:gd name="T6" fmla="*/ 14 w 21"/>
                  <a:gd name="T7" fmla="*/ 54 h 54"/>
                  <a:gd name="T8" fmla="*/ 0 w 21"/>
                  <a:gd name="T9" fmla="*/ 2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54">
                    <a:moveTo>
                      <a:pt x="0" y="28"/>
                    </a:moveTo>
                    <a:lnTo>
                      <a:pt x="7" y="0"/>
                    </a:lnTo>
                    <a:lnTo>
                      <a:pt x="21" y="25"/>
                    </a:lnTo>
                    <a:lnTo>
                      <a:pt x="14" y="54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51" name="Freeform 799"/>
              <p:cNvSpPr/>
              <p:nvPr/>
            </p:nvSpPr>
            <p:spPr bwMode="auto">
              <a:xfrm>
                <a:off x="-4256087" y="3941763"/>
                <a:ext cx="11113" cy="9525"/>
              </a:xfrm>
              <a:custGeom>
                <a:avLst/>
                <a:gdLst>
                  <a:gd name="T0" fmla="*/ 5 w 5"/>
                  <a:gd name="T1" fmla="*/ 2 h 5"/>
                  <a:gd name="T2" fmla="*/ 3 w 5"/>
                  <a:gd name="T3" fmla="*/ 4 h 5"/>
                  <a:gd name="T4" fmla="*/ 0 w 5"/>
                  <a:gd name="T5" fmla="*/ 3 h 5"/>
                  <a:gd name="T6" fmla="*/ 2 w 5"/>
                  <a:gd name="T7" fmla="*/ 0 h 5"/>
                  <a:gd name="T8" fmla="*/ 5 w 5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4" y="4"/>
                      <a:pt x="3" y="4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  <p:sp>
            <p:nvSpPr>
              <p:cNvPr id="2652" name="Freeform 800"/>
              <p:cNvSpPr/>
              <p:nvPr/>
            </p:nvSpPr>
            <p:spPr bwMode="auto">
              <a:xfrm>
                <a:off x="-4311650" y="3944938"/>
                <a:ext cx="9525" cy="11113"/>
              </a:xfrm>
              <a:custGeom>
                <a:avLst/>
                <a:gdLst>
                  <a:gd name="T0" fmla="*/ 4 w 4"/>
                  <a:gd name="T1" fmla="*/ 3 h 5"/>
                  <a:gd name="T2" fmla="*/ 2 w 4"/>
                  <a:gd name="T3" fmla="*/ 5 h 5"/>
                  <a:gd name="T4" fmla="*/ 0 w 4"/>
                  <a:gd name="T5" fmla="*/ 3 h 5"/>
                  <a:gd name="T6" fmla="*/ 2 w 4"/>
                  <a:gd name="T7" fmla="*/ 1 h 5"/>
                  <a:gd name="T8" fmla="*/ 4 w 4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4" y="3"/>
                    </a:moveTo>
                    <a:cubicBezTo>
                      <a:pt x="4" y="4"/>
                      <a:pt x="4" y="5"/>
                      <a:pt x="2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2"/>
                      <a:pt x="0" y="1"/>
                      <a:pt x="2" y="1"/>
                    </a:cubicBezTo>
                    <a:cubicBezTo>
                      <a:pt x="3" y="0"/>
                      <a:pt x="4" y="1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DE1E25"/>
                  </a:solidFill>
                </a:endParaRPr>
              </a:p>
            </p:txBody>
          </p:sp>
        </p:grpSp>
      </p:grpSp>
      <p:sp>
        <p:nvSpPr>
          <p:cNvPr id="8" name="文本框 7"/>
          <p:cNvSpPr txBox="1"/>
          <p:nvPr/>
        </p:nvSpPr>
        <p:spPr>
          <a:xfrm>
            <a:off x="3642500" y="3375941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zh-CN" altLang="en-US" b="1" dirty="0">
                <a:solidFill>
                  <a:srgbClr val="DE1E25"/>
                </a:solidFill>
              </a:rPr>
              <a:t>研究思路与方法</a:t>
            </a:r>
            <a:endParaRPr lang="zh-CN" altLang="en-US" b="1" dirty="0">
              <a:solidFill>
                <a:srgbClr val="DE1E25"/>
              </a:solidFill>
            </a:endParaRPr>
          </a:p>
        </p:txBody>
      </p:sp>
      <p:sp>
        <p:nvSpPr>
          <p:cNvPr id="2653" name="文本框 2652"/>
          <p:cNvSpPr txBox="1"/>
          <p:nvPr/>
        </p:nvSpPr>
        <p:spPr>
          <a:xfrm>
            <a:off x="3642500" y="3776208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altLang="zh-CN" sz="1800" dirty="0">
                <a:solidFill>
                  <a:schemeClr val="tx1"/>
                </a:solidFill>
              </a:rPr>
              <a:t>The research ideas and methods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42500" y="4420301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zh-CN" altLang="en-US" b="1" dirty="0">
                <a:solidFill>
                  <a:srgbClr val="DE1E25"/>
                </a:solidFill>
              </a:rPr>
              <a:t>研究成果与应用</a:t>
            </a:r>
            <a:endParaRPr lang="zh-CN" altLang="en-US" b="1" dirty="0">
              <a:solidFill>
                <a:srgbClr val="DE1E25"/>
              </a:solidFill>
            </a:endParaRPr>
          </a:p>
        </p:txBody>
      </p:sp>
      <p:sp>
        <p:nvSpPr>
          <p:cNvPr id="2654" name="文本框 2653"/>
          <p:cNvSpPr txBox="1"/>
          <p:nvPr/>
        </p:nvSpPr>
        <p:spPr>
          <a:xfrm>
            <a:off x="3642500" y="4831855"/>
            <a:ext cx="424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altLang="zh-CN" sz="1800" dirty="0">
                <a:solidFill>
                  <a:schemeClr val="tx1"/>
                </a:solidFill>
              </a:rPr>
              <a:t>The research results and Application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42500" y="5475947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DE1E25"/>
                </a:solidFill>
              </a:rPr>
              <a:t>论文总结及致谢</a:t>
            </a:r>
            <a:endParaRPr lang="zh-CN" altLang="en-US" sz="2800" b="1" dirty="0">
              <a:solidFill>
                <a:srgbClr val="DE1E25"/>
              </a:solidFill>
            </a:endParaRPr>
          </a:p>
        </p:txBody>
      </p:sp>
      <p:sp>
        <p:nvSpPr>
          <p:cNvPr id="2655" name="文本框 2654"/>
          <p:cNvSpPr txBox="1"/>
          <p:nvPr/>
        </p:nvSpPr>
        <p:spPr>
          <a:xfrm>
            <a:off x="3672980" y="5899108"/>
            <a:ext cx="421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altLang="zh-CN" sz="1800" dirty="0">
                <a:solidFill>
                  <a:schemeClr val="tx1"/>
                </a:solidFill>
              </a:rPr>
              <a:t>The summary and acknowledgment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750"/>
                                        <p:tgtEl>
                                          <p:spTgt spid="2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750"/>
                                        <p:tgtEl>
                                          <p:spTgt spid="2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750"/>
                                        <p:tgtEl>
                                          <p:spTgt spid="2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13" grpId="0"/>
      <p:bldP spid="8" grpId="0"/>
      <p:bldP spid="8" grpId="1"/>
      <p:bldP spid="2653" grpId="0"/>
      <p:bldP spid="10" grpId="0"/>
      <p:bldP spid="10" grpId="1"/>
      <p:bldP spid="2654" grpId="0"/>
      <p:bldP spid="12" grpId="0"/>
      <p:bldP spid="12" grpId="1"/>
      <p:bldP spid="265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336857" y="2276872"/>
            <a:ext cx="5518286" cy="3454007"/>
            <a:chOff x="4459288" y="2801259"/>
            <a:chExt cx="3297238" cy="2063808"/>
          </a:xfrm>
        </p:grpSpPr>
        <p:sp>
          <p:nvSpPr>
            <p:cNvPr id="10" name="MH_Other_1"/>
            <p:cNvSpPr/>
            <p:nvPr>
              <p:custDataLst>
                <p:tags r:id="rId1"/>
              </p:custDataLst>
            </p:nvPr>
          </p:nvSpPr>
          <p:spPr>
            <a:xfrm>
              <a:off x="6910389" y="2970214"/>
              <a:ext cx="846137" cy="217487"/>
            </a:xfrm>
            <a:custGeom>
              <a:avLst/>
              <a:gdLst>
                <a:gd name="connsiteX0" fmla="*/ 0 w 1190172"/>
                <a:gd name="connsiteY0" fmla="*/ 217715 h 217715"/>
                <a:gd name="connsiteX1" fmla="*/ 159657 w 1190172"/>
                <a:gd name="connsiteY1" fmla="*/ 0 h 217715"/>
                <a:gd name="connsiteX2" fmla="*/ 1190172 w 1190172"/>
                <a:gd name="connsiteY2" fmla="*/ 0 h 21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172" h="217715">
                  <a:moveTo>
                    <a:pt x="0" y="217715"/>
                  </a:moveTo>
                  <a:lnTo>
                    <a:pt x="159657" y="0"/>
                  </a:lnTo>
                  <a:lnTo>
                    <a:pt x="1190172" y="0"/>
                  </a:lnTo>
                </a:path>
              </a:pathLst>
            </a:custGeom>
            <a:noFill/>
            <a:ln>
              <a:solidFill>
                <a:srgbClr val="C0C0C0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1" name="MH_Other_2"/>
            <p:cNvSpPr/>
            <p:nvPr>
              <p:custDataLst>
                <p:tags r:id="rId2"/>
              </p:custDataLst>
            </p:nvPr>
          </p:nvSpPr>
          <p:spPr>
            <a:xfrm flipH="1">
              <a:off x="4459288" y="2970214"/>
              <a:ext cx="844550" cy="217487"/>
            </a:xfrm>
            <a:custGeom>
              <a:avLst/>
              <a:gdLst>
                <a:gd name="connsiteX0" fmla="*/ 0 w 1190172"/>
                <a:gd name="connsiteY0" fmla="*/ 217715 h 217715"/>
                <a:gd name="connsiteX1" fmla="*/ 159657 w 1190172"/>
                <a:gd name="connsiteY1" fmla="*/ 0 h 217715"/>
                <a:gd name="connsiteX2" fmla="*/ 1190172 w 1190172"/>
                <a:gd name="connsiteY2" fmla="*/ 0 h 21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172" h="217715">
                  <a:moveTo>
                    <a:pt x="0" y="217715"/>
                  </a:moveTo>
                  <a:lnTo>
                    <a:pt x="159657" y="0"/>
                  </a:lnTo>
                  <a:lnTo>
                    <a:pt x="1190172" y="0"/>
                  </a:lnTo>
                </a:path>
              </a:pathLst>
            </a:custGeom>
            <a:noFill/>
            <a:ln>
              <a:solidFill>
                <a:srgbClr val="C0C0C0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2" name="MH_Other_3"/>
            <p:cNvSpPr/>
            <p:nvPr>
              <p:custDataLst>
                <p:tags r:id="rId3"/>
              </p:custDataLst>
            </p:nvPr>
          </p:nvSpPr>
          <p:spPr>
            <a:xfrm flipV="1">
              <a:off x="6910389" y="4449764"/>
              <a:ext cx="846137" cy="217487"/>
            </a:xfrm>
            <a:custGeom>
              <a:avLst/>
              <a:gdLst>
                <a:gd name="connsiteX0" fmla="*/ 0 w 1190172"/>
                <a:gd name="connsiteY0" fmla="*/ 217715 h 217715"/>
                <a:gd name="connsiteX1" fmla="*/ 159657 w 1190172"/>
                <a:gd name="connsiteY1" fmla="*/ 0 h 217715"/>
                <a:gd name="connsiteX2" fmla="*/ 1190172 w 1190172"/>
                <a:gd name="connsiteY2" fmla="*/ 0 h 21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172" h="217715">
                  <a:moveTo>
                    <a:pt x="0" y="217715"/>
                  </a:moveTo>
                  <a:lnTo>
                    <a:pt x="159657" y="0"/>
                  </a:lnTo>
                  <a:lnTo>
                    <a:pt x="1190172" y="0"/>
                  </a:lnTo>
                </a:path>
              </a:pathLst>
            </a:custGeom>
            <a:noFill/>
            <a:ln>
              <a:solidFill>
                <a:srgbClr val="C0C0C0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3" name="MH_Other_4"/>
            <p:cNvSpPr/>
            <p:nvPr>
              <p:custDataLst>
                <p:tags r:id="rId4"/>
              </p:custDataLst>
            </p:nvPr>
          </p:nvSpPr>
          <p:spPr>
            <a:xfrm flipH="1" flipV="1">
              <a:off x="4459288" y="4449764"/>
              <a:ext cx="844550" cy="217487"/>
            </a:xfrm>
            <a:custGeom>
              <a:avLst/>
              <a:gdLst>
                <a:gd name="connsiteX0" fmla="*/ 0 w 1190172"/>
                <a:gd name="connsiteY0" fmla="*/ 217715 h 217715"/>
                <a:gd name="connsiteX1" fmla="*/ 159657 w 1190172"/>
                <a:gd name="connsiteY1" fmla="*/ 0 h 217715"/>
                <a:gd name="connsiteX2" fmla="*/ 1190172 w 1190172"/>
                <a:gd name="connsiteY2" fmla="*/ 0 h 21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172" h="217715">
                  <a:moveTo>
                    <a:pt x="0" y="217715"/>
                  </a:moveTo>
                  <a:lnTo>
                    <a:pt x="159657" y="0"/>
                  </a:lnTo>
                  <a:lnTo>
                    <a:pt x="1190172" y="0"/>
                  </a:lnTo>
                </a:path>
              </a:pathLst>
            </a:custGeom>
            <a:noFill/>
            <a:ln>
              <a:solidFill>
                <a:srgbClr val="C0C0C0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4" name="MH_Other_5"/>
            <p:cNvSpPr/>
            <p:nvPr>
              <p:custDataLst>
                <p:tags r:id="rId5"/>
              </p:custDataLst>
            </p:nvPr>
          </p:nvSpPr>
          <p:spPr>
            <a:xfrm>
              <a:off x="5073820" y="2801259"/>
              <a:ext cx="871728" cy="871727"/>
            </a:xfrm>
            <a:custGeom>
              <a:avLst/>
              <a:gdLst>
                <a:gd name="connsiteX0" fmla="*/ 1090749 w 1090749"/>
                <a:gd name="connsiteY0" fmla="*/ 0 h 1090749"/>
                <a:gd name="connsiteX1" fmla="*/ 1090749 w 1090749"/>
                <a:gd name="connsiteY1" fmla="*/ 520353 h 1090749"/>
                <a:gd name="connsiteX2" fmla="*/ 1054097 w 1090749"/>
                <a:gd name="connsiteY2" fmla="*/ 529777 h 1090749"/>
                <a:gd name="connsiteX3" fmla="*/ 529777 w 1090749"/>
                <a:gd name="connsiteY3" fmla="*/ 1054097 h 1090749"/>
                <a:gd name="connsiteX4" fmla="*/ 520353 w 1090749"/>
                <a:gd name="connsiteY4" fmla="*/ 1090749 h 1090749"/>
                <a:gd name="connsiteX5" fmla="*/ 0 w 1090749"/>
                <a:gd name="connsiteY5" fmla="*/ 1090749 h 1090749"/>
                <a:gd name="connsiteX6" fmla="*/ 9646 w 1090749"/>
                <a:gd name="connsiteY6" fmla="*/ 1027542 h 1090749"/>
                <a:gd name="connsiteX7" fmla="*/ 1027542 w 1090749"/>
                <a:gd name="connsiteY7" fmla="*/ 9646 h 1090749"/>
                <a:gd name="connsiteX8" fmla="*/ 1090749 w 1090749"/>
                <a:gd name="connsiteY8" fmla="*/ 0 h 1090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0749" h="1090749">
                  <a:moveTo>
                    <a:pt x="1090749" y="0"/>
                  </a:moveTo>
                  <a:lnTo>
                    <a:pt x="1090749" y="520353"/>
                  </a:lnTo>
                  <a:lnTo>
                    <a:pt x="1054097" y="529777"/>
                  </a:lnTo>
                  <a:cubicBezTo>
                    <a:pt x="804459" y="607423"/>
                    <a:pt x="607423" y="804459"/>
                    <a:pt x="529777" y="1054097"/>
                  </a:cubicBezTo>
                  <a:lnTo>
                    <a:pt x="520353" y="1090749"/>
                  </a:lnTo>
                  <a:lnTo>
                    <a:pt x="0" y="1090749"/>
                  </a:lnTo>
                  <a:lnTo>
                    <a:pt x="9646" y="1027542"/>
                  </a:lnTo>
                  <a:cubicBezTo>
                    <a:pt x="114196" y="516617"/>
                    <a:pt x="516617" y="114196"/>
                    <a:pt x="1027542" y="9646"/>
                  </a:cubicBezTo>
                  <a:lnTo>
                    <a:pt x="1090749" y="0"/>
                  </a:lnTo>
                  <a:close/>
                </a:path>
              </a:pathLst>
            </a:custGeom>
            <a:solidFill>
              <a:srgbClr val="DE1E2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5" name="MH_Other_6"/>
            <p:cNvSpPr/>
            <p:nvPr>
              <p:custDataLst>
                <p:tags r:id="rId6"/>
              </p:custDataLst>
            </p:nvPr>
          </p:nvSpPr>
          <p:spPr>
            <a:xfrm>
              <a:off x="6265902" y="2801259"/>
              <a:ext cx="871728" cy="871727"/>
            </a:xfrm>
            <a:custGeom>
              <a:avLst/>
              <a:gdLst>
                <a:gd name="connsiteX0" fmla="*/ 0 w 1090749"/>
                <a:gd name="connsiteY0" fmla="*/ 0 h 1090749"/>
                <a:gd name="connsiteX1" fmla="*/ 63206 w 1090749"/>
                <a:gd name="connsiteY1" fmla="*/ 9646 h 1090749"/>
                <a:gd name="connsiteX2" fmla="*/ 1081102 w 1090749"/>
                <a:gd name="connsiteY2" fmla="*/ 1027542 h 1090749"/>
                <a:gd name="connsiteX3" fmla="*/ 1090749 w 1090749"/>
                <a:gd name="connsiteY3" fmla="*/ 1090749 h 1090749"/>
                <a:gd name="connsiteX4" fmla="*/ 570395 w 1090749"/>
                <a:gd name="connsiteY4" fmla="*/ 1090749 h 1090749"/>
                <a:gd name="connsiteX5" fmla="*/ 560971 w 1090749"/>
                <a:gd name="connsiteY5" fmla="*/ 1054097 h 1090749"/>
                <a:gd name="connsiteX6" fmla="*/ 36651 w 1090749"/>
                <a:gd name="connsiteY6" fmla="*/ 529777 h 1090749"/>
                <a:gd name="connsiteX7" fmla="*/ 0 w 1090749"/>
                <a:gd name="connsiteY7" fmla="*/ 520353 h 1090749"/>
                <a:gd name="connsiteX8" fmla="*/ 0 w 1090749"/>
                <a:gd name="connsiteY8" fmla="*/ 0 h 1090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0749" h="1090749">
                  <a:moveTo>
                    <a:pt x="0" y="0"/>
                  </a:moveTo>
                  <a:lnTo>
                    <a:pt x="63206" y="9646"/>
                  </a:lnTo>
                  <a:cubicBezTo>
                    <a:pt x="574131" y="114196"/>
                    <a:pt x="976552" y="516617"/>
                    <a:pt x="1081102" y="1027542"/>
                  </a:cubicBezTo>
                  <a:lnTo>
                    <a:pt x="1090749" y="1090749"/>
                  </a:lnTo>
                  <a:lnTo>
                    <a:pt x="570395" y="1090749"/>
                  </a:lnTo>
                  <a:lnTo>
                    <a:pt x="560971" y="1054097"/>
                  </a:lnTo>
                  <a:cubicBezTo>
                    <a:pt x="483326" y="804459"/>
                    <a:pt x="286290" y="607423"/>
                    <a:pt x="36651" y="529777"/>
                  </a:cubicBezTo>
                  <a:lnTo>
                    <a:pt x="0" y="5203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441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6" name="MH_Other_7"/>
            <p:cNvSpPr/>
            <p:nvPr>
              <p:custDataLst>
                <p:tags r:id="rId7"/>
              </p:custDataLst>
            </p:nvPr>
          </p:nvSpPr>
          <p:spPr>
            <a:xfrm>
              <a:off x="5073820" y="3993340"/>
              <a:ext cx="871728" cy="871727"/>
            </a:xfrm>
            <a:custGeom>
              <a:avLst/>
              <a:gdLst>
                <a:gd name="connsiteX0" fmla="*/ 0 w 1090749"/>
                <a:gd name="connsiteY0" fmla="*/ 0 h 1090749"/>
                <a:gd name="connsiteX1" fmla="*/ 520353 w 1090749"/>
                <a:gd name="connsiteY1" fmla="*/ 0 h 1090749"/>
                <a:gd name="connsiteX2" fmla="*/ 529777 w 1090749"/>
                <a:gd name="connsiteY2" fmla="*/ 36651 h 1090749"/>
                <a:gd name="connsiteX3" fmla="*/ 1054097 w 1090749"/>
                <a:gd name="connsiteY3" fmla="*/ 560971 h 1090749"/>
                <a:gd name="connsiteX4" fmla="*/ 1090749 w 1090749"/>
                <a:gd name="connsiteY4" fmla="*/ 570395 h 1090749"/>
                <a:gd name="connsiteX5" fmla="*/ 1090749 w 1090749"/>
                <a:gd name="connsiteY5" fmla="*/ 1090749 h 1090749"/>
                <a:gd name="connsiteX6" fmla="*/ 1027542 w 1090749"/>
                <a:gd name="connsiteY6" fmla="*/ 1081102 h 1090749"/>
                <a:gd name="connsiteX7" fmla="*/ 9646 w 1090749"/>
                <a:gd name="connsiteY7" fmla="*/ 63206 h 1090749"/>
                <a:gd name="connsiteX8" fmla="*/ 0 w 1090749"/>
                <a:gd name="connsiteY8" fmla="*/ 0 h 1090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0749" h="1090749">
                  <a:moveTo>
                    <a:pt x="0" y="0"/>
                  </a:moveTo>
                  <a:lnTo>
                    <a:pt x="520353" y="0"/>
                  </a:lnTo>
                  <a:lnTo>
                    <a:pt x="529777" y="36651"/>
                  </a:lnTo>
                  <a:cubicBezTo>
                    <a:pt x="607423" y="286290"/>
                    <a:pt x="804459" y="483326"/>
                    <a:pt x="1054097" y="560971"/>
                  </a:cubicBezTo>
                  <a:lnTo>
                    <a:pt x="1090749" y="570395"/>
                  </a:lnTo>
                  <a:lnTo>
                    <a:pt x="1090749" y="1090749"/>
                  </a:lnTo>
                  <a:lnTo>
                    <a:pt x="1027542" y="1081102"/>
                  </a:lnTo>
                  <a:cubicBezTo>
                    <a:pt x="516617" y="976552"/>
                    <a:pt x="114196" y="574131"/>
                    <a:pt x="9646" y="6320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1441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7" name="MH_Other_8"/>
            <p:cNvSpPr/>
            <p:nvPr>
              <p:custDataLst>
                <p:tags r:id="rId8"/>
              </p:custDataLst>
            </p:nvPr>
          </p:nvSpPr>
          <p:spPr>
            <a:xfrm>
              <a:off x="6265902" y="3993338"/>
              <a:ext cx="871727" cy="871726"/>
            </a:xfrm>
            <a:custGeom>
              <a:avLst/>
              <a:gdLst>
                <a:gd name="connsiteX0" fmla="*/ 570395 w 1090748"/>
                <a:gd name="connsiteY0" fmla="*/ 0 h 1090748"/>
                <a:gd name="connsiteX1" fmla="*/ 1090748 w 1090748"/>
                <a:gd name="connsiteY1" fmla="*/ 0 h 1090748"/>
                <a:gd name="connsiteX2" fmla="*/ 1081102 w 1090748"/>
                <a:gd name="connsiteY2" fmla="*/ 63206 h 1090748"/>
                <a:gd name="connsiteX3" fmla="*/ 63206 w 1090748"/>
                <a:gd name="connsiteY3" fmla="*/ 1081102 h 1090748"/>
                <a:gd name="connsiteX4" fmla="*/ 0 w 1090748"/>
                <a:gd name="connsiteY4" fmla="*/ 1090748 h 1090748"/>
                <a:gd name="connsiteX5" fmla="*/ 0 w 1090748"/>
                <a:gd name="connsiteY5" fmla="*/ 570395 h 1090748"/>
                <a:gd name="connsiteX6" fmla="*/ 36651 w 1090748"/>
                <a:gd name="connsiteY6" fmla="*/ 560971 h 1090748"/>
                <a:gd name="connsiteX7" fmla="*/ 560971 w 1090748"/>
                <a:gd name="connsiteY7" fmla="*/ 36651 h 1090748"/>
                <a:gd name="connsiteX8" fmla="*/ 570395 w 1090748"/>
                <a:gd name="connsiteY8" fmla="*/ 0 h 10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0748" h="1090748">
                  <a:moveTo>
                    <a:pt x="570395" y="0"/>
                  </a:moveTo>
                  <a:lnTo>
                    <a:pt x="1090748" y="0"/>
                  </a:lnTo>
                  <a:lnTo>
                    <a:pt x="1081102" y="63206"/>
                  </a:lnTo>
                  <a:cubicBezTo>
                    <a:pt x="976552" y="574131"/>
                    <a:pt x="574131" y="976552"/>
                    <a:pt x="63206" y="1081102"/>
                  </a:cubicBezTo>
                  <a:lnTo>
                    <a:pt x="0" y="1090748"/>
                  </a:lnTo>
                  <a:lnTo>
                    <a:pt x="0" y="570395"/>
                  </a:lnTo>
                  <a:lnTo>
                    <a:pt x="36651" y="560971"/>
                  </a:lnTo>
                  <a:cubicBezTo>
                    <a:pt x="286290" y="483326"/>
                    <a:pt x="483326" y="286290"/>
                    <a:pt x="560971" y="36651"/>
                  </a:cubicBezTo>
                  <a:lnTo>
                    <a:pt x="570395" y="0"/>
                  </a:lnTo>
                  <a:close/>
                </a:path>
              </a:pathLst>
            </a:custGeom>
            <a:solidFill>
              <a:srgbClr val="DE1E2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04709" y="1924701"/>
            <a:ext cx="2919910" cy="1699473"/>
            <a:chOff x="1244324" y="1394977"/>
            <a:chExt cx="2919910" cy="1699473"/>
          </a:xfrm>
        </p:grpSpPr>
        <p:sp>
          <p:nvSpPr>
            <p:cNvPr id="19" name="文本框 18"/>
            <p:cNvSpPr txBox="1"/>
            <p:nvPr/>
          </p:nvSpPr>
          <p:spPr>
            <a:xfrm>
              <a:off x="2418613" y="1394977"/>
              <a:ext cx="1745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sz="20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244324" y="1709455"/>
              <a:ext cx="29199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spc="12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 分明，语言简练</a:t>
              </a:r>
              <a:endParaRPr lang="zh-CN" altLang="en-US" sz="1400" spc="12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9116554" y="1926950"/>
            <a:ext cx="2919910" cy="1699473"/>
            <a:chOff x="8000785" y="1336921"/>
            <a:chExt cx="2919910" cy="1699473"/>
          </a:xfrm>
        </p:grpSpPr>
        <p:sp>
          <p:nvSpPr>
            <p:cNvPr id="22" name="文本框 21"/>
            <p:cNvSpPr txBox="1"/>
            <p:nvPr/>
          </p:nvSpPr>
          <p:spPr>
            <a:xfrm>
              <a:off x="8000785" y="1336921"/>
              <a:ext cx="216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sz="20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000785" y="1651399"/>
              <a:ext cx="29199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spc="12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点击输入文字内容，根据具体情况灵活应用语言简洁概括，提炼主要关键词做到合乎逻辑，层次分明，语言简练</a:t>
              </a:r>
              <a:r>
                <a:rPr lang="zh-CN" altLang="en-US" sz="1400" spc="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1400" spc="1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116554" y="4681890"/>
            <a:ext cx="2919910" cy="1699473"/>
            <a:chOff x="8000785" y="1336921"/>
            <a:chExt cx="2919910" cy="1699473"/>
          </a:xfrm>
        </p:grpSpPr>
        <p:sp>
          <p:nvSpPr>
            <p:cNvPr id="25" name="文本框 24"/>
            <p:cNvSpPr txBox="1"/>
            <p:nvPr/>
          </p:nvSpPr>
          <p:spPr>
            <a:xfrm>
              <a:off x="8000785" y="1336921"/>
              <a:ext cx="216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sz="20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8000785" y="1651399"/>
              <a:ext cx="29199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spc="12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点击输入文字内容，根据具体情况灵活应用语言简洁概括，提炼主要关键词做到合乎逻辑，层次分明，语言简练</a:t>
              </a:r>
              <a:r>
                <a:rPr lang="zh-CN" altLang="en-US" sz="1400" spc="12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1400" spc="12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04709" y="4714235"/>
            <a:ext cx="2919910" cy="1699473"/>
            <a:chOff x="1244324" y="1394977"/>
            <a:chExt cx="2919910" cy="1699473"/>
          </a:xfrm>
        </p:grpSpPr>
        <p:sp>
          <p:nvSpPr>
            <p:cNvPr id="28" name="文本框 27"/>
            <p:cNvSpPr txBox="1"/>
            <p:nvPr/>
          </p:nvSpPr>
          <p:spPr>
            <a:xfrm>
              <a:off x="2418613" y="1394977"/>
              <a:ext cx="1745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sz="20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1244324" y="1709455"/>
              <a:ext cx="29199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spc="12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 分明，语言简练</a:t>
              </a:r>
              <a:endParaRPr lang="zh-CN" altLang="en-US" sz="1400" spc="12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 smtClean="0"/>
              <a:t>输入标题</a:t>
            </a:r>
            <a:endParaRPr lang="zh-CN" altLang="en-US" dirty="0"/>
          </a:p>
        </p:txBody>
      </p:sp>
    </p:spTree>
  </p:cSld>
  <p:clrMapOvr>
    <a:masterClrMapping/>
  </p:clrMapOvr>
  <p:transition spd="slow" advClick="0" advTm="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1636290" y="1917828"/>
            <a:ext cx="3955654" cy="3959163"/>
            <a:chOff x="1461991" y="1722787"/>
            <a:chExt cx="3955654" cy="3959163"/>
          </a:xfrm>
        </p:grpSpPr>
        <p:grpSp>
          <p:nvGrpSpPr>
            <p:cNvPr id="7" name="Group 60"/>
            <p:cNvGrpSpPr/>
            <p:nvPr/>
          </p:nvGrpSpPr>
          <p:grpSpPr>
            <a:xfrm>
              <a:off x="2595934" y="1982501"/>
              <a:ext cx="2821711" cy="3699449"/>
              <a:chOff x="12795250" y="366713"/>
              <a:chExt cx="2738438" cy="3589337"/>
            </a:xfrm>
          </p:grpSpPr>
          <p:sp>
            <p:nvSpPr>
              <p:cNvPr id="8" name="Freeform: Shape 61"/>
              <p:cNvSpPr/>
              <p:nvPr/>
            </p:nvSpPr>
            <p:spPr bwMode="auto">
              <a:xfrm>
                <a:off x="12795250" y="561975"/>
                <a:ext cx="2687638" cy="3394075"/>
              </a:xfrm>
              <a:custGeom>
                <a:avLst/>
                <a:gdLst>
                  <a:gd name="T0" fmla="*/ 9 w 424"/>
                  <a:gd name="T1" fmla="*/ 0 h 536"/>
                  <a:gd name="T2" fmla="*/ 0 w 424"/>
                  <a:gd name="T3" fmla="*/ 25 h 536"/>
                  <a:gd name="T4" fmla="*/ 0 w 424"/>
                  <a:gd name="T5" fmla="*/ 497 h 536"/>
                  <a:gd name="T6" fmla="*/ 39 w 424"/>
                  <a:gd name="T7" fmla="*/ 536 h 536"/>
                  <a:gd name="T8" fmla="*/ 391 w 424"/>
                  <a:gd name="T9" fmla="*/ 536 h 536"/>
                  <a:gd name="T10" fmla="*/ 424 w 424"/>
                  <a:gd name="T11" fmla="*/ 519 h 536"/>
                  <a:gd name="T12" fmla="*/ 393 w 424"/>
                  <a:gd name="T13" fmla="*/ 534 h 536"/>
                  <a:gd name="T14" fmla="*/ 42 w 424"/>
                  <a:gd name="T15" fmla="*/ 534 h 536"/>
                  <a:gd name="T16" fmla="*/ 2 w 424"/>
                  <a:gd name="T17" fmla="*/ 494 h 536"/>
                  <a:gd name="T18" fmla="*/ 2 w 424"/>
                  <a:gd name="T19" fmla="*/ 22 h 536"/>
                  <a:gd name="T20" fmla="*/ 9 w 424"/>
                  <a:gd name="T21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4" h="536">
                    <a:moveTo>
                      <a:pt x="9" y="0"/>
                    </a:moveTo>
                    <a:cubicBezTo>
                      <a:pt x="3" y="6"/>
                      <a:pt x="0" y="15"/>
                      <a:pt x="0" y="25"/>
                    </a:cubicBezTo>
                    <a:cubicBezTo>
                      <a:pt x="0" y="497"/>
                      <a:pt x="0" y="497"/>
                      <a:pt x="0" y="497"/>
                    </a:cubicBezTo>
                    <a:cubicBezTo>
                      <a:pt x="0" y="519"/>
                      <a:pt x="18" y="536"/>
                      <a:pt x="39" y="536"/>
                    </a:cubicBezTo>
                    <a:cubicBezTo>
                      <a:pt x="391" y="536"/>
                      <a:pt x="391" y="536"/>
                      <a:pt x="391" y="536"/>
                    </a:cubicBezTo>
                    <a:cubicBezTo>
                      <a:pt x="405" y="536"/>
                      <a:pt x="416" y="530"/>
                      <a:pt x="424" y="519"/>
                    </a:cubicBezTo>
                    <a:cubicBezTo>
                      <a:pt x="416" y="528"/>
                      <a:pt x="405" y="534"/>
                      <a:pt x="393" y="534"/>
                    </a:cubicBezTo>
                    <a:cubicBezTo>
                      <a:pt x="42" y="534"/>
                      <a:pt x="42" y="534"/>
                      <a:pt x="42" y="534"/>
                    </a:cubicBezTo>
                    <a:cubicBezTo>
                      <a:pt x="20" y="534"/>
                      <a:pt x="2" y="516"/>
                      <a:pt x="2" y="494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14"/>
                      <a:pt x="5" y="6"/>
                      <a:pt x="9" y="0"/>
                    </a:cubicBezTo>
                  </a:path>
                </a:pathLst>
              </a:custGeom>
              <a:solidFill>
                <a:srgbClr val="939598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9" name="Freeform: Shape 62"/>
              <p:cNvSpPr/>
              <p:nvPr/>
            </p:nvSpPr>
            <p:spPr bwMode="auto">
              <a:xfrm>
                <a:off x="12807950" y="455613"/>
                <a:ext cx="2725738" cy="3487737"/>
              </a:xfrm>
              <a:custGeom>
                <a:avLst/>
                <a:gdLst>
                  <a:gd name="T0" fmla="*/ 430 w 430"/>
                  <a:gd name="T1" fmla="*/ 511 h 551"/>
                  <a:gd name="T2" fmla="*/ 391 w 430"/>
                  <a:gd name="T3" fmla="*/ 551 h 551"/>
                  <a:gd name="T4" fmla="*/ 40 w 430"/>
                  <a:gd name="T5" fmla="*/ 551 h 551"/>
                  <a:gd name="T6" fmla="*/ 0 w 430"/>
                  <a:gd name="T7" fmla="*/ 511 h 551"/>
                  <a:gd name="T8" fmla="*/ 0 w 430"/>
                  <a:gd name="T9" fmla="*/ 39 h 551"/>
                  <a:gd name="T10" fmla="*/ 40 w 430"/>
                  <a:gd name="T11" fmla="*/ 0 h 551"/>
                  <a:gd name="T12" fmla="*/ 391 w 430"/>
                  <a:gd name="T13" fmla="*/ 0 h 551"/>
                  <a:gd name="T14" fmla="*/ 430 w 430"/>
                  <a:gd name="T15" fmla="*/ 39 h 551"/>
                  <a:gd name="T16" fmla="*/ 430 w 430"/>
                  <a:gd name="T17" fmla="*/ 511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551">
                    <a:moveTo>
                      <a:pt x="430" y="511"/>
                    </a:moveTo>
                    <a:cubicBezTo>
                      <a:pt x="430" y="533"/>
                      <a:pt x="413" y="551"/>
                      <a:pt x="391" y="551"/>
                    </a:cubicBezTo>
                    <a:cubicBezTo>
                      <a:pt x="40" y="551"/>
                      <a:pt x="40" y="551"/>
                      <a:pt x="40" y="551"/>
                    </a:cubicBezTo>
                    <a:cubicBezTo>
                      <a:pt x="18" y="551"/>
                      <a:pt x="0" y="533"/>
                      <a:pt x="0" y="511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40" y="0"/>
                    </a:cubicBezTo>
                    <a:cubicBezTo>
                      <a:pt x="391" y="0"/>
                      <a:pt x="391" y="0"/>
                      <a:pt x="391" y="0"/>
                    </a:cubicBezTo>
                    <a:cubicBezTo>
                      <a:pt x="413" y="0"/>
                      <a:pt x="430" y="17"/>
                      <a:pt x="430" y="39"/>
                    </a:cubicBezTo>
                    <a:cubicBezTo>
                      <a:pt x="430" y="511"/>
                      <a:pt x="430" y="511"/>
                      <a:pt x="430" y="511"/>
                    </a:cubicBezTo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0" name="Freeform: Shape 64"/>
              <p:cNvSpPr/>
              <p:nvPr/>
            </p:nvSpPr>
            <p:spPr bwMode="auto">
              <a:xfrm>
                <a:off x="12934950" y="657225"/>
                <a:ext cx="2459038" cy="3133725"/>
              </a:xfrm>
              <a:custGeom>
                <a:avLst/>
                <a:gdLst>
                  <a:gd name="T0" fmla="*/ 1549 w 1549"/>
                  <a:gd name="T1" fmla="*/ 0 h 1974"/>
                  <a:gd name="T2" fmla="*/ 1541 w 1549"/>
                  <a:gd name="T3" fmla="*/ 0 h 1974"/>
                  <a:gd name="T4" fmla="*/ 1541 w 1549"/>
                  <a:gd name="T5" fmla="*/ 1962 h 1974"/>
                  <a:gd name="T6" fmla="*/ 355 w 1549"/>
                  <a:gd name="T7" fmla="*/ 1962 h 1974"/>
                  <a:gd name="T8" fmla="*/ 0 w 1549"/>
                  <a:gd name="T9" fmla="*/ 1619 h 1974"/>
                  <a:gd name="T10" fmla="*/ 0 w 1549"/>
                  <a:gd name="T11" fmla="*/ 1619 h 1974"/>
                  <a:gd name="T12" fmla="*/ 363 w 1549"/>
                  <a:gd name="T13" fmla="*/ 1974 h 1974"/>
                  <a:gd name="T14" fmla="*/ 1549 w 1549"/>
                  <a:gd name="T15" fmla="*/ 1974 h 1974"/>
                  <a:gd name="T16" fmla="*/ 1549 w 1549"/>
                  <a:gd name="T17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49" h="1974">
                    <a:moveTo>
                      <a:pt x="1549" y="0"/>
                    </a:moveTo>
                    <a:lnTo>
                      <a:pt x="1541" y="0"/>
                    </a:lnTo>
                    <a:lnTo>
                      <a:pt x="1541" y="1962"/>
                    </a:lnTo>
                    <a:lnTo>
                      <a:pt x="355" y="1962"/>
                    </a:lnTo>
                    <a:lnTo>
                      <a:pt x="0" y="1619"/>
                    </a:lnTo>
                    <a:lnTo>
                      <a:pt x="0" y="1619"/>
                    </a:lnTo>
                    <a:lnTo>
                      <a:pt x="363" y="1974"/>
                    </a:lnTo>
                    <a:lnTo>
                      <a:pt x="1549" y="1974"/>
                    </a:lnTo>
                    <a:lnTo>
                      <a:pt x="154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1" name="Freeform: Shape 65"/>
              <p:cNvSpPr/>
              <p:nvPr/>
            </p:nvSpPr>
            <p:spPr bwMode="auto">
              <a:xfrm>
                <a:off x="12915900" y="644525"/>
                <a:ext cx="2465388" cy="3127375"/>
              </a:xfrm>
              <a:custGeom>
                <a:avLst/>
                <a:gdLst>
                  <a:gd name="T0" fmla="*/ 367 w 1553"/>
                  <a:gd name="T1" fmla="*/ 1970 h 1970"/>
                  <a:gd name="T2" fmla="*/ 1553 w 1553"/>
                  <a:gd name="T3" fmla="*/ 1970 h 1970"/>
                  <a:gd name="T4" fmla="*/ 1553 w 1553"/>
                  <a:gd name="T5" fmla="*/ 0 h 1970"/>
                  <a:gd name="T6" fmla="*/ 0 w 1553"/>
                  <a:gd name="T7" fmla="*/ 0 h 1970"/>
                  <a:gd name="T8" fmla="*/ 0 w 1553"/>
                  <a:gd name="T9" fmla="*/ 1619 h 1970"/>
                  <a:gd name="T10" fmla="*/ 367 w 1553"/>
                  <a:gd name="T11" fmla="*/ 1970 h 1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53" h="1970">
                    <a:moveTo>
                      <a:pt x="367" y="1970"/>
                    </a:moveTo>
                    <a:lnTo>
                      <a:pt x="1553" y="1970"/>
                    </a:lnTo>
                    <a:lnTo>
                      <a:pt x="1553" y="0"/>
                    </a:lnTo>
                    <a:lnTo>
                      <a:pt x="0" y="0"/>
                    </a:lnTo>
                    <a:lnTo>
                      <a:pt x="0" y="1619"/>
                    </a:lnTo>
                    <a:lnTo>
                      <a:pt x="367" y="197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2" name="Freeform: Shape 66"/>
              <p:cNvSpPr/>
              <p:nvPr/>
            </p:nvSpPr>
            <p:spPr bwMode="auto">
              <a:xfrm>
                <a:off x="12915900" y="644525"/>
                <a:ext cx="2465388" cy="3127375"/>
              </a:xfrm>
              <a:custGeom>
                <a:avLst/>
                <a:gdLst>
                  <a:gd name="T0" fmla="*/ 367 w 1553"/>
                  <a:gd name="T1" fmla="*/ 1970 h 1970"/>
                  <a:gd name="T2" fmla="*/ 1553 w 1553"/>
                  <a:gd name="T3" fmla="*/ 1970 h 1970"/>
                  <a:gd name="T4" fmla="*/ 1553 w 1553"/>
                  <a:gd name="T5" fmla="*/ 0 h 1970"/>
                  <a:gd name="T6" fmla="*/ 0 w 1553"/>
                  <a:gd name="T7" fmla="*/ 0 h 1970"/>
                  <a:gd name="T8" fmla="*/ 0 w 1553"/>
                  <a:gd name="T9" fmla="*/ 1619 h 1970"/>
                  <a:gd name="T10" fmla="*/ 367 w 1553"/>
                  <a:gd name="T11" fmla="*/ 1970 h 1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53" h="1970">
                    <a:moveTo>
                      <a:pt x="367" y="1970"/>
                    </a:moveTo>
                    <a:lnTo>
                      <a:pt x="1553" y="1970"/>
                    </a:lnTo>
                    <a:lnTo>
                      <a:pt x="1553" y="0"/>
                    </a:lnTo>
                    <a:lnTo>
                      <a:pt x="0" y="0"/>
                    </a:lnTo>
                    <a:lnTo>
                      <a:pt x="0" y="1619"/>
                    </a:lnTo>
                    <a:lnTo>
                      <a:pt x="367" y="19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3" name="Rectangle 67"/>
              <p:cNvSpPr/>
              <p:nvPr/>
            </p:nvSpPr>
            <p:spPr bwMode="auto">
              <a:xfrm>
                <a:off x="14228763" y="3360738"/>
                <a:ext cx="868363" cy="10795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4" name="Rectangle 68"/>
              <p:cNvSpPr/>
              <p:nvPr/>
            </p:nvSpPr>
            <p:spPr bwMode="auto">
              <a:xfrm>
                <a:off x="13214350" y="1423988"/>
                <a:ext cx="1882775" cy="50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5" name="Rectangle 69"/>
              <p:cNvSpPr/>
              <p:nvPr/>
            </p:nvSpPr>
            <p:spPr bwMode="auto">
              <a:xfrm>
                <a:off x="13214350" y="1619250"/>
                <a:ext cx="1882775" cy="5715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6" name="Rectangle 70"/>
              <p:cNvSpPr/>
              <p:nvPr/>
            </p:nvSpPr>
            <p:spPr bwMode="auto">
              <a:xfrm>
                <a:off x="13214350" y="1822450"/>
                <a:ext cx="1882775" cy="50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7" name="Rectangle 71"/>
              <p:cNvSpPr/>
              <p:nvPr/>
            </p:nvSpPr>
            <p:spPr bwMode="auto">
              <a:xfrm>
                <a:off x="13214350" y="2019300"/>
                <a:ext cx="1882775" cy="5715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8" name="Rectangle 72"/>
              <p:cNvSpPr/>
              <p:nvPr/>
            </p:nvSpPr>
            <p:spPr bwMode="auto">
              <a:xfrm>
                <a:off x="13214350" y="2220913"/>
                <a:ext cx="1882775" cy="5715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19" name="Rectangle 73"/>
              <p:cNvSpPr/>
              <p:nvPr/>
            </p:nvSpPr>
            <p:spPr bwMode="auto">
              <a:xfrm>
                <a:off x="13214350" y="2424113"/>
                <a:ext cx="1882775" cy="50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0" name="Rectangle 74"/>
              <p:cNvSpPr/>
              <p:nvPr/>
            </p:nvSpPr>
            <p:spPr bwMode="auto">
              <a:xfrm>
                <a:off x="13214350" y="2619375"/>
                <a:ext cx="1882775" cy="5715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" name="Rectangle 75"/>
              <p:cNvSpPr/>
              <p:nvPr/>
            </p:nvSpPr>
            <p:spPr bwMode="auto">
              <a:xfrm>
                <a:off x="13214350" y="2822575"/>
                <a:ext cx="1882775" cy="50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2" name="Rectangle 76"/>
              <p:cNvSpPr/>
              <p:nvPr/>
            </p:nvSpPr>
            <p:spPr bwMode="auto">
              <a:xfrm>
                <a:off x="13214350" y="3025775"/>
                <a:ext cx="1882775" cy="50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3" name="Rectangle 77"/>
              <p:cNvSpPr/>
              <p:nvPr/>
            </p:nvSpPr>
            <p:spPr bwMode="auto">
              <a:xfrm>
                <a:off x="13511213" y="1006475"/>
                <a:ext cx="1325563" cy="10636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4" name="Freeform: Shape 78"/>
              <p:cNvSpPr/>
              <p:nvPr/>
            </p:nvSpPr>
            <p:spPr bwMode="auto">
              <a:xfrm>
                <a:off x="12915900" y="3214688"/>
                <a:ext cx="595313" cy="557212"/>
              </a:xfrm>
              <a:custGeom>
                <a:avLst/>
                <a:gdLst>
                  <a:gd name="T0" fmla="*/ 375 w 375"/>
                  <a:gd name="T1" fmla="*/ 0 h 351"/>
                  <a:gd name="T2" fmla="*/ 0 w 375"/>
                  <a:gd name="T3" fmla="*/ 0 h 351"/>
                  <a:gd name="T4" fmla="*/ 367 w 375"/>
                  <a:gd name="T5" fmla="*/ 351 h 351"/>
                  <a:gd name="T6" fmla="*/ 375 w 375"/>
                  <a:gd name="T7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5" h="351">
                    <a:moveTo>
                      <a:pt x="375" y="0"/>
                    </a:moveTo>
                    <a:lnTo>
                      <a:pt x="0" y="0"/>
                    </a:lnTo>
                    <a:lnTo>
                      <a:pt x="367" y="351"/>
                    </a:lnTo>
                    <a:lnTo>
                      <a:pt x="375" y="0"/>
                    </a:lnTo>
                    <a:close/>
                  </a:path>
                </a:pathLst>
              </a:custGeom>
              <a:solidFill>
                <a:srgbClr val="BCBCB8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" name="Freeform: Shape 79"/>
              <p:cNvSpPr/>
              <p:nvPr/>
            </p:nvSpPr>
            <p:spPr bwMode="auto">
              <a:xfrm>
                <a:off x="12915900" y="3214688"/>
                <a:ext cx="595313" cy="557212"/>
              </a:xfrm>
              <a:custGeom>
                <a:avLst/>
                <a:gdLst>
                  <a:gd name="T0" fmla="*/ 375 w 375"/>
                  <a:gd name="T1" fmla="*/ 0 h 351"/>
                  <a:gd name="T2" fmla="*/ 0 w 375"/>
                  <a:gd name="T3" fmla="*/ 0 h 351"/>
                  <a:gd name="T4" fmla="*/ 367 w 375"/>
                  <a:gd name="T5" fmla="*/ 351 h 351"/>
                  <a:gd name="T6" fmla="*/ 375 w 375"/>
                  <a:gd name="T7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5" h="351">
                    <a:moveTo>
                      <a:pt x="375" y="0"/>
                    </a:moveTo>
                    <a:lnTo>
                      <a:pt x="0" y="0"/>
                    </a:lnTo>
                    <a:lnTo>
                      <a:pt x="367" y="351"/>
                    </a:lnTo>
                    <a:lnTo>
                      <a:pt x="37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" name="Freeform: Shape 80"/>
              <p:cNvSpPr/>
              <p:nvPr/>
            </p:nvSpPr>
            <p:spPr bwMode="auto">
              <a:xfrm>
                <a:off x="12915900" y="3214688"/>
                <a:ext cx="582613" cy="557212"/>
              </a:xfrm>
              <a:custGeom>
                <a:avLst/>
                <a:gdLst>
                  <a:gd name="T0" fmla="*/ 351 w 367"/>
                  <a:gd name="T1" fmla="*/ 20 h 351"/>
                  <a:gd name="T2" fmla="*/ 0 w 367"/>
                  <a:gd name="T3" fmla="*/ 0 h 351"/>
                  <a:gd name="T4" fmla="*/ 367 w 367"/>
                  <a:gd name="T5" fmla="*/ 351 h 351"/>
                  <a:gd name="T6" fmla="*/ 351 w 367"/>
                  <a:gd name="T7" fmla="*/ 2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7" h="351">
                    <a:moveTo>
                      <a:pt x="351" y="20"/>
                    </a:moveTo>
                    <a:lnTo>
                      <a:pt x="0" y="0"/>
                    </a:lnTo>
                    <a:lnTo>
                      <a:pt x="367" y="351"/>
                    </a:lnTo>
                    <a:lnTo>
                      <a:pt x="351" y="2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" name="Rectangle 81"/>
              <p:cNvSpPr/>
              <p:nvPr/>
            </p:nvSpPr>
            <p:spPr bwMode="auto">
              <a:xfrm>
                <a:off x="13682662" y="366713"/>
                <a:ext cx="944563" cy="29051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28" name="Group 82"/>
            <p:cNvGrpSpPr/>
            <p:nvPr/>
          </p:nvGrpSpPr>
          <p:grpSpPr>
            <a:xfrm>
              <a:off x="3495331" y="1722787"/>
              <a:ext cx="990116" cy="536098"/>
              <a:chOff x="17801829" y="5891398"/>
              <a:chExt cx="954592" cy="516864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9" name="Freeform: Shape 83"/>
              <p:cNvSpPr/>
              <p:nvPr/>
            </p:nvSpPr>
            <p:spPr bwMode="auto">
              <a:xfrm>
                <a:off x="17801829" y="5891398"/>
                <a:ext cx="954592" cy="516864"/>
              </a:xfrm>
              <a:custGeom>
                <a:avLst/>
                <a:gdLst>
                  <a:gd name="T0" fmla="*/ 115 w 167"/>
                  <a:gd name="T1" fmla="*/ 42 h 88"/>
                  <a:gd name="T2" fmla="*/ 117 w 167"/>
                  <a:gd name="T3" fmla="*/ 33 h 88"/>
                  <a:gd name="T4" fmla="*/ 83 w 167"/>
                  <a:gd name="T5" fmla="*/ 0 h 88"/>
                  <a:gd name="T6" fmla="*/ 50 w 167"/>
                  <a:gd name="T7" fmla="*/ 33 h 88"/>
                  <a:gd name="T8" fmla="*/ 51 w 167"/>
                  <a:gd name="T9" fmla="*/ 42 h 88"/>
                  <a:gd name="T10" fmla="*/ 0 w 167"/>
                  <a:gd name="T11" fmla="*/ 42 h 88"/>
                  <a:gd name="T12" fmla="*/ 0 w 167"/>
                  <a:gd name="T13" fmla="*/ 88 h 88"/>
                  <a:gd name="T14" fmla="*/ 167 w 167"/>
                  <a:gd name="T15" fmla="*/ 88 h 88"/>
                  <a:gd name="T16" fmla="*/ 167 w 167"/>
                  <a:gd name="T17" fmla="*/ 42 h 88"/>
                  <a:gd name="T18" fmla="*/ 115 w 167"/>
                  <a:gd name="T19" fmla="*/ 42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7" h="88">
                    <a:moveTo>
                      <a:pt x="115" y="42"/>
                    </a:moveTo>
                    <a:cubicBezTo>
                      <a:pt x="116" y="39"/>
                      <a:pt x="117" y="36"/>
                      <a:pt x="117" y="33"/>
                    </a:cubicBezTo>
                    <a:cubicBezTo>
                      <a:pt x="117" y="15"/>
                      <a:pt x="102" y="0"/>
                      <a:pt x="83" y="0"/>
                    </a:cubicBezTo>
                    <a:cubicBezTo>
                      <a:pt x="65" y="0"/>
                      <a:pt x="50" y="15"/>
                      <a:pt x="50" y="33"/>
                    </a:cubicBezTo>
                    <a:cubicBezTo>
                      <a:pt x="50" y="36"/>
                      <a:pt x="51" y="39"/>
                      <a:pt x="51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167" y="88"/>
                      <a:pt x="167" y="88"/>
                      <a:pt x="167" y="88"/>
                    </a:cubicBezTo>
                    <a:cubicBezTo>
                      <a:pt x="167" y="42"/>
                      <a:pt x="167" y="42"/>
                      <a:pt x="167" y="42"/>
                    </a:cubicBezTo>
                    <a:lnTo>
                      <a:pt x="115" y="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" name="Oval 84"/>
              <p:cNvSpPr/>
              <p:nvPr/>
            </p:nvSpPr>
            <p:spPr bwMode="auto">
              <a:xfrm>
                <a:off x="18167266" y="5973356"/>
                <a:ext cx="229951" cy="230011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31" name="Group 85"/>
            <p:cNvGrpSpPr/>
            <p:nvPr/>
          </p:nvGrpSpPr>
          <p:grpSpPr>
            <a:xfrm rot="1080935">
              <a:off x="1461991" y="2627844"/>
              <a:ext cx="2659342" cy="947941"/>
              <a:chOff x="485775" y="495300"/>
              <a:chExt cx="5238750" cy="1866901"/>
            </a:xfrm>
          </p:grpSpPr>
          <p:sp>
            <p:nvSpPr>
              <p:cNvPr id="32" name="Freeform: Shape 86"/>
              <p:cNvSpPr/>
              <p:nvPr/>
            </p:nvSpPr>
            <p:spPr bwMode="auto">
              <a:xfrm>
                <a:off x="4603750" y="1674813"/>
                <a:ext cx="1120775" cy="687388"/>
              </a:xfrm>
              <a:custGeom>
                <a:avLst/>
                <a:gdLst>
                  <a:gd name="T0" fmla="*/ 6 w 117"/>
                  <a:gd name="T1" fmla="*/ 29 h 71"/>
                  <a:gd name="T2" fmla="*/ 0 w 117"/>
                  <a:gd name="T3" fmla="*/ 58 h 71"/>
                  <a:gd name="T4" fmla="*/ 63 w 117"/>
                  <a:gd name="T5" fmla="*/ 71 h 71"/>
                  <a:gd name="T6" fmla="*/ 115 w 117"/>
                  <a:gd name="T7" fmla="*/ 55 h 71"/>
                  <a:gd name="T8" fmla="*/ 115 w 117"/>
                  <a:gd name="T9" fmla="*/ 55 h 71"/>
                  <a:gd name="T10" fmla="*/ 115 w 117"/>
                  <a:gd name="T11" fmla="*/ 53 h 71"/>
                  <a:gd name="T12" fmla="*/ 68 w 117"/>
                  <a:gd name="T13" fmla="*/ 43 h 71"/>
                  <a:gd name="T14" fmla="*/ 62 w 117"/>
                  <a:gd name="T15" fmla="*/ 46 h 71"/>
                  <a:gd name="T16" fmla="*/ 57 w 117"/>
                  <a:gd name="T17" fmla="*/ 39 h 71"/>
                  <a:gd name="T18" fmla="*/ 64 w 117"/>
                  <a:gd name="T19" fmla="*/ 35 h 71"/>
                  <a:gd name="T20" fmla="*/ 68 w 117"/>
                  <a:gd name="T21" fmla="*/ 40 h 71"/>
                  <a:gd name="T22" fmla="*/ 116 w 117"/>
                  <a:gd name="T23" fmla="*/ 50 h 71"/>
                  <a:gd name="T24" fmla="*/ 117 w 117"/>
                  <a:gd name="T25" fmla="*/ 48 h 71"/>
                  <a:gd name="T26" fmla="*/ 117 w 117"/>
                  <a:gd name="T27" fmla="*/ 48 h 71"/>
                  <a:gd name="T28" fmla="*/ 75 w 117"/>
                  <a:gd name="T29" fmla="*/ 13 h 71"/>
                  <a:gd name="T30" fmla="*/ 12 w 117"/>
                  <a:gd name="T31" fmla="*/ 0 h 71"/>
                  <a:gd name="T32" fmla="*/ 6 w 117"/>
                  <a:gd name="T33" fmla="*/ 2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7" h="71">
                    <a:moveTo>
                      <a:pt x="6" y="29"/>
                    </a:moveTo>
                    <a:cubicBezTo>
                      <a:pt x="0" y="58"/>
                      <a:pt x="0" y="58"/>
                      <a:pt x="0" y="58"/>
                    </a:cubicBezTo>
                    <a:cubicBezTo>
                      <a:pt x="63" y="71"/>
                      <a:pt x="63" y="71"/>
                      <a:pt x="63" y="71"/>
                    </a:cubicBezTo>
                    <a:cubicBezTo>
                      <a:pt x="76" y="58"/>
                      <a:pt x="95" y="51"/>
                      <a:pt x="115" y="55"/>
                    </a:cubicBezTo>
                    <a:cubicBezTo>
                      <a:pt x="115" y="55"/>
                      <a:pt x="115" y="55"/>
                      <a:pt x="115" y="55"/>
                    </a:cubicBezTo>
                    <a:cubicBezTo>
                      <a:pt x="115" y="53"/>
                      <a:pt x="115" y="53"/>
                      <a:pt x="115" y="53"/>
                    </a:cubicBezTo>
                    <a:cubicBezTo>
                      <a:pt x="68" y="43"/>
                      <a:pt x="68" y="43"/>
                      <a:pt x="68" y="43"/>
                    </a:cubicBezTo>
                    <a:cubicBezTo>
                      <a:pt x="67" y="45"/>
                      <a:pt x="64" y="47"/>
                      <a:pt x="62" y="46"/>
                    </a:cubicBezTo>
                    <a:cubicBezTo>
                      <a:pt x="59" y="45"/>
                      <a:pt x="57" y="42"/>
                      <a:pt x="57" y="39"/>
                    </a:cubicBezTo>
                    <a:cubicBezTo>
                      <a:pt x="58" y="36"/>
                      <a:pt x="61" y="34"/>
                      <a:pt x="64" y="35"/>
                    </a:cubicBezTo>
                    <a:cubicBezTo>
                      <a:pt x="67" y="36"/>
                      <a:pt x="68" y="38"/>
                      <a:pt x="68" y="40"/>
                    </a:cubicBezTo>
                    <a:cubicBezTo>
                      <a:pt x="116" y="50"/>
                      <a:pt x="116" y="50"/>
                      <a:pt x="116" y="50"/>
                    </a:cubicBezTo>
                    <a:cubicBezTo>
                      <a:pt x="117" y="48"/>
                      <a:pt x="117" y="48"/>
                      <a:pt x="117" y="48"/>
                    </a:cubicBezTo>
                    <a:cubicBezTo>
                      <a:pt x="117" y="48"/>
                      <a:pt x="117" y="48"/>
                      <a:pt x="117" y="48"/>
                    </a:cubicBezTo>
                    <a:cubicBezTo>
                      <a:pt x="97" y="44"/>
                      <a:pt x="82" y="30"/>
                      <a:pt x="75" y="13"/>
                    </a:cubicBezTo>
                    <a:cubicBezTo>
                      <a:pt x="12" y="0"/>
                      <a:pt x="12" y="0"/>
                      <a:pt x="12" y="0"/>
                    </a:cubicBezTo>
                    <a:lnTo>
                      <a:pt x="6" y="29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" name="Freeform: Shape 87"/>
              <p:cNvSpPr/>
              <p:nvPr/>
            </p:nvSpPr>
            <p:spPr bwMode="auto">
              <a:xfrm>
                <a:off x="1549400" y="989013"/>
                <a:ext cx="3351213" cy="1335088"/>
              </a:xfrm>
              <a:custGeom>
                <a:avLst/>
                <a:gdLst>
                  <a:gd name="T0" fmla="*/ 2111 w 2111"/>
                  <a:gd name="T1" fmla="*/ 420 h 841"/>
                  <a:gd name="T2" fmla="*/ 2027 w 2111"/>
                  <a:gd name="T3" fmla="*/ 841 h 841"/>
                  <a:gd name="T4" fmla="*/ 0 w 2111"/>
                  <a:gd name="T5" fmla="*/ 426 h 841"/>
                  <a:gd name="T6" fmla="*/ 84 w 2111"/>
                  <a:gd name="T7" fmla="*/ 0 h 841"/>
                  <a:gd name="T8" fmla="*/ 2111 w 2111"/>
                  <a:gd name="T9" fmla="*/ 420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11" h="841">
                    <a:moveTo>
                      <a:pt x="2111" y="420"/>
                    </a:moveTo>
                    <a:lnTo>
                      <a:pt x="2027" y="841"/>
                    </a:lnTo>
                    <a:lnTo>
                      <a:pt x="0" y="426"/>
                    </a:lnTo>
                    <a:lnTo>
                      <a:pt x="84" y="0"/>
                    </a:lnTo>
                    <a:lnTo>
                      <a:pt x="2111" y="42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" name="Freeform: Shape 88"/>
              <p:cNvSpPr/>
              <p:nvPr/>
            </p:nvSpPr>
            <p:spPr bwMode="auto">
              <a:xfrm>
                <a:off x="1414463" y="958850"/>
                <a:ext cx="3352800" cy="1344613"/>
              </a:xfrm>
              <a:custGeom>
                <a:avLst/>
                <a:gdLst>
                  <a:gd name="T0" fmla="*/ 2112 w 2112"/>
                  <a:gd name="T1" fmla="*/ 421 h 847"/>
                  <a:gd name="T2" fmla="*/ 2027 w 2112"/>
                  <a:gd name="T3" fmla="*/ 847 h 847"/>
                  <a:gd name="T4" fmla="*/ 0 w 2112"/>
                  <a:gd name="T5" fmla="*/ 427 h 847"/>
                  <a:gd name="T6" fmla="*/ 85 w 2112"/>
                  <a:gd name="T7" fmla="*/ 0 h 847"/>
                  <a:gd name="T8" fmla="*/ 2112 w 2112"/>
                  <a:gd name="T9" fmla="*/ 421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12" h="847">
                    <a:moveTo>
                      <a:pt x="2112" y="421"/>
                    </a:moveTo>
                    <a:lnTo>
                      <a:pt x="2027" y="847"/>
                    </a:lnTo>
                    <a:lnTo>
                      <a:pt x="0" y="427"/>
                    </a:lnTo>
                    <a:lnTo>
                      <a:pt x="85" y="0"/>
                    </a:lnTo>
                    <a:lnTo>
                      <a:pt x="2112" y="421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" name="Freeform: Shape 89"/>
              <p:cNvSpPr/>
              <p:nvPr/>
            </p:nvSpPr>
            <p:spPr bwMode="auto">
              <a:xfrm>
                <a:off x="485775" y="736600"/>
                <a:ext cx="536575" cy="862013"/>
              </a:xfrm>
              <a:custGeom>
                <a:avLst/>
                <a:gdLst>
                  <a:gd name="T0" fmla="*/ 37 w 56"/>
                  <a:gd name="T1" fmla="*/ 88 h 89"/>
                  <a:gd name="T2" fmla="*/ 39 w 56"/>
                  <a:gd name="T3" fmla="*/ 89 h 89"/>
                  <a:gd name="T4" fmla="*/ 56 w 56"/>
                  <a:gd name="T5" fmla="*/ 5 h 89"/>
                  <a:gd name="T6" fmla="*/ 54 w 56"/>
                  <a:gd name="T7" fmla="*/ 4 h 89"/>
                  <a:gd name="T8" fmla="*/ 5 w 56"/>
                  <a:gd name="T9" fmla="*/ 38 h 89"/>
                  <a:gd name="T10" fmla="*/ 37 w 56"/>
                  <a:gd name="T11" fmla="*/ 88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89">
                    <a:moveTo>
                      <a:pt x="37" y="88"/>
                    </a:moveTo>
                    <a:cubicBezTo>
                      <a:pt x="39" y="89"/>
                      <a:pt x="39" y="89"/>
                      <a:pt x="39" y="89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32" y="0"/>
                      <a:pt x="10" y="15"/>
                      <a:pt x="5" y="38"/>
                    </a:cubicBezTo>
                    <a:cubicBezTo>
                      <a:pt x="0" y="61"/>
                      <a:pt x="15" y="83"/>
                      <a:pt x="37" y="88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6" name="Freeform: Shape 90"/>
              <p:cNvSpPr/>
              <p:nvPr/>
            </p:nvSpPr>
            <p:spPr bwMode="auto">
              <a:xfrm>
                <a:off x="858838" y="495300"/>
                <a:ext cx="2087563" cy="1373188"/>
              </a:xfrm>
              <a:custGeom>
                <a:avLst/>
                <a:gdLst>
                  <a:gd name="T0" fmla="*/ 17 w 218"/>
                  <a:gd name="T1" fmla="*/ 30 h 142"/>
                  <a:gd name="T2" fmla="*/ 0 w 218"/>
                  <a:gd name="T3" fmla="*/ 114 h 142"/>
                  <a:gd name="T4" fmla="*/ 137 w 218"/>
                  <a:gd name="T5" fmla="*/ 142 h 142"/>
                  <a:gd name="T6" fmla="*/ 145 w 218"/>
                  <a:gd name="T7" fmla="*/ 136 h 142"/>
                  <a:gd name="T8" fmla="*/ 159 w 218"/>
                  <a:gd name="T9" fmla="*/ 65 h 142"/>
                  <a:gd name="T10" fmla="*/ 154 w 218"/>
                  <a:gd name="T11" fmla="*/ 58 h 142"/>
                  <a:gd name="T12" fmla="*/ 31 w 218"/>
                  <a:gd name="T13" fmla="*/ 32 h 142"/>
                  <a:gd name="T14" fmla="*/ 54 w 218"/>
                  <a:gd name="T15" fmla="*/ 18 h 142"/>
                  <a:gd name="T16" fmla="*/ 206 w 218"/>
                  <a:gd name="T17" fmla="*/ 49 h 142"/>
                  <a:gd name="T18" fmla="*/ 206 w 218"/>
                  <a:gd name="T19" fmla="*/ 49 h 142"/>
                  <a:gd name="T20" fmla="*/ 216 w 218"/>
                  <a:gd name="T21" fmla="*/ 44 h 142"/>
                  <a:gd name="T22" fmla="*/ 216 w 218"/>
                  <a:gd name="T23" fmla="*/ 44 h 142"/>
                  <a:gd name="T24" fmla="*/ 218 w 218"/>
                  <a:gd name="T25" fmla="*/ 36 h 142"/>
                  <a:gd name="T26" fmla="*/ 57 w 218"/>
                  <a:gd name="T27" fmla="*/ 3 h 142"/>
                  <a:gd name="T28" fmla="*/ 17 w 218"/>
                  <a:gd name="T29" fmla="*/ 3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8" h="142">
                    <a:moveTo>
                      <a:pt x="17" y="30"/>
                    </a:moveTo>
                    <a:cubicBezTo>
                      <a:pt x="0" y="114"/>
                      <a:pt x="0" y="114"/>
                      <a:pt x="0" y="114"/>
                    </a:cubicBezTo>
                    <a:cubicBezTo>
                      <a:pt x="137" y="142"/>
                      <a:pt x="137" y="142"/>
                      <a:pt x="137" y="142"/>
                    </a:cubicBezTo>
                    <a:cubicBezTo>
                      <a:pt x="140" y="142"/>
                      <a:pt x="144" y="140"/>
                      <a:pt x="145" y="136"/>
                    </a:cubicBezTo>
                    <a:cubicBezTo>
                      <a:pt x="159" y="65"/>
                      <a:pt x="159" y="65"/>
                      <a:pt x="159" y="65"/>
                    </a:cubicBezTo>
                    <a:cubicBezTo>
                      <a:pt x="160" y="62"/>
                      <a:pt x="158" y="58"/>
                      <a:pt x="154" y="58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3" y="22"/>
                      <a:pt x="44" y="15"/>
                      <a:pt x="54" y="18"/>
                    </a:cubicBezTo>
                    <a:cubicBezTo>
                      <a:pt x="206" y="49"/>
                      <a:pt x="206" y="49"/>
                      <a:pt x="206" y="49"/>
                    </a:cubicBezTo>
                    <a:cubicBezTo>
                      <a:pt x="206" y="49"/>
                      <a:pt x="206" y="49"/>
                      <a:pt x="206" y="49"/>
                    </a:cubicBezTo>
                    <a:cubicBezTo>
                      <a:pt x="210" y="49"/>
                      <a:pt x="215" y="47"/>
                      <a:pt x="216" y="44"/>
                    </a:cubicBezTo>
                    <a:cubicBezTo>
                      <a:pt x="216" y="44"/>
                      <a:pt x="216" y="44"/>
                      <a:pt x="216" y="44"/>
                    </a:cubicBezTo>
                    <a:cubicBezTo>
                      <a:pt x="218" y="36"/>
                      <a:pt x="218" y="36"/>
                      <a:pt x="218" y="36"/>
                    </a:cubicBezTo>
                    <a:cubicBezTo>
                      <a:pt x="57" y="3"/>
                      <a:pt x="57" y="3"/>
                      <a:pt x="57" y="3"/>
                    </a:cubicBezTo>
                    <a:cubicBezTo>
                      <a:pt x="39" y="0"/>
                      <a:pt x="21" y="11"/>
                      <a:pt x="17" y="30"/>
                    </a:cubicBezTo>
                    <a:close/>
                  </a:path>
                </a:pathLst>
              </a:custGeom>
              <a:solidFill>
                <a:srgbClr val="DE1E25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7" name="Freeform: Shape 91"/>
              <p:cNvSpPr/>
              <p:nvPr/>
            </p:nvSpPr>
            <p:spPr bwMode="auto">
              <a:xfrm>
                <a:off x="993775" y="804863"/>
                <a:ext cx="344488" cy="850900"/>
              </a:xfrm>
              <a:custGeom>
                <a:avLst/>
                <a:gdLst>
                  <a:gd name="T0" fmla="*/ 114 w 217"/>
                  <a:gd name="T1" fmla="*/ 536 h 536"/>
                  <a:gd name="T2" fmla="*/ 217 w 217"/>
                  <a:gd name="T3" fmla="*/ 24 h 536"/>
                  <a:gd name="T4" fmla="*/ 102 w 217"/>
                  <a:gd name="T5" fmla="*/ 0 h 536"/>
                  <a:gd name="T6" fmla="*/ 0 w 217"/>
                  <a:gd name="T7" fmla="*/ 512 h 536"/>
                  <a:gd name="T8" fmla="*/ 114 w 217"/>
                  <a:gd name="T9" fmla="*/ 536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7" h="536">
                    <a:moveTo>
                      <a:pt x="114" y="536"/>
                    </a:moveTo>
                    <a:lnTo>
                      <a:pt x="217" y="24"/>
                    </a:lnTo>
                    <a:lnTo>
                      <a:pt x="102" y="0"/>
                    </a:lnTo>
                    <a:lnTo>
                      <a:pt x="0" y="512"/>
                    </a:lnTo>
                    <a:lnTo>
                      <a:pt x="114" y="536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</p:grpSp>
      <p:grpSp>
        <p:nvGrpSpPr>
          <p:cNvPr id="39" name="组合 38"/>
          <p:cNvGrpSpPr/>
          <p:nvPr/>
        </p:nvGrpSpPr>
        <p:grpSpPr>
          <a:xfrm>
            <a:off x="6600056" y="1752390"/>
            <a:ext cx="3875369" cy="1193169"/>
            <a:chOff x="7274836" y="3306922"/>
            <a:chExt cx="3875369" cy="1193169"/>
          </a:xfrm>
        </p:grpSpPr>
        <p:sp>
          <p:nvSpPr>
            <p:cNvPr id="40" name="文本框 39"/>
            <p:cNvSpPr txBox="1"/>
            <p:nvPr/>
          </p:nvSpPr>
          <p:spPr>
            <a:xfrm>
              <a:off x="7274836" y="3306922"/>
              <a:ext cx="230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</a:t>
              </a:r>
              <a:endParaRPr lang="zh-CN" altLang="en-US" sz="16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7274836" y="3576761"/>
              <a:ext cx="387536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spc="12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点击输入文字内容，根据具体情况灵活应用语言简洁概括，提炼主要关键词做到合乎逻辑，层次分明语言简练。</a:t>
              </a:r>
              <a:endParaRPr lang="zh-CN" altLang="en-US" sz="1200" spc="1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6600056" y="3360141"/>
            <a:ext cx="3875369" cy="1193169"/>
            <a:chOff x="7274836" y="3306922"/>
            <a:chExt cx="3875369" cy="1193169"/>
          </a:xfrm>
        </p:grpSpPr>
        <p:sp>
          <p:nvSpPr>
            <p:cNvPr id="43" name="文本框 42"/>
            <p:cNvSpPr txBox="1"/>
            <p:nvPr/>
          </p:nvSpPr>
          <p:spPr>
            <a:xfrm>
              <a:off x="7274836" y="3306922"/>
              <a:ext cx="230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</a:t>
              </a:r>
              <a:endParaRPr lang="zh-CN" altLang="en-US" sz="16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7274836" y="3576761"/>
              <a:ext cx="387536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spc="12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点击输入文字内容，根据具体情况灵活应用语言简洁概括，提炼主要关键词做到合乎逻辑，层次分明语言简练。</a:t>
              </a:r>
              <a:endParaRPr lang="zh-CN" altLang="en-US" sz="1200" spc="1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600056" y="4967892"/>
            <a:ext cx="3875369" cy="1193169"/>
            <a:chOff x="7274836" y="3306922"/>
            <a:chExt cx="3875369" cy="1193169"/>
          </a:xfrm>
        </p:grpSpPr>
        <p:sp>
          <p:nvSpPr>
            <p:cNvPr id="46" name="文本框 45"/>
            <p:cNvSpPr txBox="1"/>
            <p:nvPr/>
          </p:nvSpPr>
          <p:spPr>
            <a:xfrm>
              <a:off x="7274836" y="3306922"/>
              <a:ext cx="230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</a:t>
              </a:r>
              <a:endParaRPr lang="zh-CN" altLang="en-US" sz="16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7274836" y="3576761"/>
              <a:ext cx="387536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spc="12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点击输入文字内容，根据具体情况灵活应用语言简洁概括，提炼主要关键词做到合乎逻辑，层次分明语言简练。</a:t>
              </a:r>
              <a:endParaRPr lang="zh-CN" altLang="en-US" sz="1200" spc="1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8" name="文本占位符 4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 smtClean="0"/>
              <a:t>输入标题</a:t>
            </a:r>
            <a:endParaRPr lang="zh-CN" altLang="en-US" dirty="0"/>
          </a:p>
        </p:txBody>
      </p:sp>
    </p:spTree>
  </p:cSld>
  <p:clrMapOvr>
    <a:masterClrMapping/>
  </p:clrMapOvr>
  <p:transition spd="slow" advClick="0" advTm="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64"/>
          <p:cNvGrpSpPr/>
          <p:nvPr/>
        </p:nvGrpSpPr>
        <p:grpSpPr>
          <a:xfrm>
            <a:off x="1271464" y="1898577"/>
            <a:ext cx="3888432" cy="3906687"/>
            <a:chOff x="7659605" y="1304764"/>
            <a:chExt cx="2454599" cy="2466123"/>
          </a:xfrm>
        </p:grpSpPr>
        <p:sp>
          <p:nvSpPr>
            <p:cNvPr id="10" name="Freeform: Shape 65"/>
            <p:cNvSpPr/>
            <p:nvPr/>
          </p:nvSpPr>
          <p:spPr bwMode="auto">
            <a:xfrm>
              <a:off x="7659605" y="2994942"/>
              <a:ext cx="774024" cy="775945"/>
            </a:xfrm>
            <a:custGeom>
              <a:avLst/>
              <a:gdLst>
                <a:gd name="T0" fmla="*/ 200 w 200"/>
                <a:gd name="T1" fmla="*/ 88 h 200"/>
                <a:gd name="T2" fmla="*/ 177 w 200"/>
                <a:gd name="T3" fmla="*/ 24 h 200"/>
                <a:gd name="T4" fmla="*/ 111 w 200"/>
                <a:gd name="T5" fmla="*/ 0 h 200"/>
                <a:gd name="T6" fmla="*/ 8 w 200"/>
                <a:gd name="T7" fmla="*/ 103 h 200"/>
                <a:gd name="T8" fmla="*/ 41 w 200"/>
                <a:gd name="T9" fmla="*/ 81 h 200"/>
                <a:gd name="T10" fmla="*/ 8 w 200"/>
                <a:gd name="T11" fmla="*/ 193 h 200"/>
                <a:gd name="T12" fmla="*/ 119 w 200"/>
                <a:gd name="T13" fmla="*/ 159 h 200"/>
                <a:gd name="T14" fmla="*/ 96 w 200"/>
                <a:gd name="T15" fmla="*/ 192 h 200"/>
                <a:gd name="T16" fmla="*/ 200 w 200"/>
                <a:gd name="T17" fmla="*/ 88 h 200"/>
                <a:gd name="T18" fmla="*/ 122 w 200"/>
                <a:gd name="T19" fmla="*/ 135 h 200"/>
                <a:gd name="T20" fmla="*/ 137 w 200"/>
                <a:gd name="T21" fmla="*/ 114 h 200"/>
                <a:gd name="T22" fmla="*/ 65 w 200"/>
                <a:gd name="T23" fmla="*/ 136 h 200"/>
                <a:gd name="T24" fmla="*/ 86 w 200"/>
                <a:gd name="T25" fmla="*/ 64 h 200"/>
                <a:gd name="T26" fmla="*/ 65 w 200"/>
                <a:gd name="T27" fmla="*/ 78 h 200"/>
                <a:gd name="T28" fmla="*/ 132 w 200"/>
                <a:gd name="T29" fmla="*/ 11 h 200"/>
                <a:gd name="T30" fmla="*/ 174 w 200"/>
                <a:gd name="T31" fmla="*/ 27 h 200"/>
                <a:gd name="T32" fmla="*/ 189 w 200"/>
                <a:gd name="T33" fmla="*/ 68 h 200"/>
                <a:gd name="T34" fmla="*/ 122 w 200"/>
                <a:gd name="T35" fmla="*/ 13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0" h="200">
                  <a:moveTo>
                    <a:pt x="200" y="88"/>
                  </a:moveTo>
                  <a:cubicBezTo>
                    <a:pt x="177" y="24"/>
                    <a:pt x="177" y="24"/>
                    <a:pt x="177" y="24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38" y="4"/>
                    <a:pt x="8" y="103"/>
                  </a:cubicBezTo>
                  <a:cubicBezTo>
                    <a:pt x="8" y="103"/>
                    <a:pt x="27" y="87"/>
                    <a:pt x="41" y="81"/>
                  </a:cubicBezTo>
                  <a:cubicBezTo>
                    <a:pt x="41" y="81"/>
                    <a:pt x="0" y="146"/>
                    <a:pt x="8" y="193"/>
                  </a:cubicBezTo>
                  <a:cubicBezTo>
                    <a:pt x="54" y="200"/>
                    <a:pt x="119" y="159"/>
                    <a:pt x="119" y="159"/>
                  </a:cubicBezTo>
                  <a:cubicBezTo>
                    <a:pt x="113" y="173"/>
                    <a:pt x="96" y="192"/>
                    <a:pt x="96" y="192"/>
                  </a:cubicBezTo>
                  <a:cubicBezTo>
                    <a:pt x="195" y="162"/>
                    <a:pt x="200" y="88"/>
                    <a:pt x="200" y="88"/>
                  </a:cubicBezTo>
                  <a:moveTo>
                    <a:pt x="122" y="135"/>
                  </a:moveTo>
                  <a:cubicBezTo>
                    <a:pt x="122" y="135"/>
                    <a:pt x="132" y="123"/>
                    <a:pt x="137" y="114"/>
                  </a:cubicBezTo>
                  <a:cubicBezTo>
                    <a:pt x="137" y="114"/>
                    <a:pt x="94" y="140"/>
                    <a:pt x="65" y="136"/>
                  </a:cubicBezTo>
                  <a:cubicBezTo>
                    <a:pt x="59" y="105"/>
                    <a:pt x="86" y="64"/>
                    <a:pt x="86" y="64"/>
                  </a:cubicBezTo>
                  <a:cubicBezTo>
                    <a:pt x="77" y="68"/>
                    <a:pt x="65" y="78"/>
                    <a:pt x="65" y="78"/>
                  </a:cubicBezTo>
                  <a:cubicBezTo>
                    <a:pt x="84" y="14"/>
                    <a:pt x="132" y="11"/>
                    <a:pt x="132" y="11"/>
                  </a:cubicBezTo>
                  <a:cubicBezTo>
                    <a:pt x="174" y="27"/>
                    <a:pt x="174" y="27"/>
                    <a:pt x="174" y="27"/>
                  </a:cubicBezTo>
                  <a:cubicBezTo>
                    <a:pt x="189" y="68"/>
                    <a:pt x="189" y="68"/>
                    <a:pt x="189" y="68"/>
                  </a:cubicBezTo>
                  <a:cubicBezTo>
                    <a:pt x="189" y="68"/>
                    <a:pt x="186" y="116"/>
                    <a:pt x="122" y="135"/>
                  </a:cubicBezTo>
                </a:path>
              </a:pathLst>
            </a:custGeom>
            <a:solidFill>
              <a:srgbClr val="FF6400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1" name="Freeform: Shape 66"/>
            <p:cNvSpPr/>
            <p:nvPr/>
          </p:nvSpPr>
          <p:spPr bwMode="auto">
            <a:xfrm>
              <a:off x="7888164" y="3037196"/>
              <a:ext cx="503212" cy="501291"/>
            </a:xfrm>
            <a:custGeom>
              <a:avLst/>
              <a:gdLst>
                <a:gd name="T0" fmla="*/ 115 w 130"/>
                <a:gd name="T1" fmla="*/ 16 h 129"/>
                <a:gd name="T2" fmla="*/ 73 w 130"/>
                <a:gd name="T3" fmla="*/ 0 h 129"/>
                <a:gd name="T4" fmla="*/ 6 w 130"/>
                <a:gd name="T5" fmla="*/ 67 h 129"/>
                <a:gd name="T6" fmla="*/ 27 w 130"/>
                <a:gd name="T7" fmla="*/ 53 h 129"/>
                <a:gd name="T8" fmla="*/ 6 w 130"/>
                <a:gd name="T9" fmla="*/ 125 h 129"/>
                <a:gd name="T10" fmla="*/ 78 w 130"/>
                <a:gd name="T11" fmla="*/ 103 h 129"/>
                <a:gd name="T12" fmla="*/ 63 w 130"/>
                <a:gd name="T13" fmla="*/ 124 h 129"/>
                <a:gd name="T14" fmla="*/ 130 w 130"/>
                <a:gd name="T15" fmla="*/ 57 h 129"/>
                <a:gd name="T16" fmla="*/ 115 w 130"/>
                <a:gd name="T17" fmla="*/ 1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29">
                  <a:moveTo>
                    <a:pt x="115" y="16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25" y="3"/>
                    <a:pt x="6" y="67"/>
                  </a:cubicBezTo>
                  <a:cubicBezTo>
                    <a:pt x="6" y="67"/>
                    <a:pt x="18" y="57"/>
                    <a:pt x="27" y="53"/>
                  </a:cubicBezTo>
                  <a:cubicBezTo>
                    <a:pt x="27" y="53"/>
                    <a:pt x="0" y="94"/>
                    <a:pt x="6" y="125"/>
                  </a:cubicBezTo>
                  <a:cubicBezTo>
                    <a:pt x="35" y="129"/>
                    <a:pt x="78" y="103"/>
                    <a:pt x="78" y="103"/>
                  </a:cubicBezTo>
                  <a:cubicBezTo>
                    <a:pt x="73" y="112"/>
                    <a:pt x="63" y="124"/>
                    <a:pt x="63" y="124"/>
                  </a:cubicBezTo>
                  <a:cubicBezTo>
                    <a:pt x="127" y="105"/>
                    <a:pt x="130" y="57"/>
                    <a:pt x="130" y="57"/>
                  </a:cubicBezTo>
                  <a:cubicBezTo>
                    <a:pt x="115" y="16"/>
                    <a:pt x="115" y="16"/>
                    <a:pt x="115" y="16"/>
                  </a:cubicBezTo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2" name="Freeform: Shape 67"/>
            <p:cNvSpPr/>
            <p:nvPr/>
          </p:nvSpPr>
          <p:spPr bwMode="auto">
            <a:xfrm>
              <a:off x="8410582" y="2727971"/>
              <a:ext cx="635738" cy="848930"/>
            </a:xfrm>
            <a:custGeom>
              <a:avLst/>
              <a:gdLst>
                <a:gd name="T0" fmla="*/ 164 w 164"/>
                <a:gd name="T1" fmla="*/ 55 h 219"/>
                <a:gd name="T2" fmla="*/ 133 w 164"/>
                <a:gd name="T3" fmla="*/ 180 h 219"/>
                <a:gd name="T4" fmla="*/ 0 w 164"/>
                <a:gd name="T5" fmla="*/ 219 h 219"/>
                <a:gd name="T6" fmla="*/ 27 w 164"/>
                <a:gd name="T7" fmla="*/ 82 h 219"/>
                <a:gd name="T8" fmla="*/ 109 w 164"/>
                <a:gd name="T9" fmla="*/ 0 h 219"/>
                <a:gd name="T10" fmla="*/ 164 w 164"/>
                <a:gd name="T11" fmla="*/ 5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219">
                  <a:moveTo>
                    <a:pt x="164" y="55"/>
                  </a:moveTo>
                  <a:cubicBezTo>
                    <a:pt x="133" y="180"/>
                    <a:pt x="133" y="180"/>
                    <a:pt x="133" y="180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219"/>
                    <a:pt x="93" y="147"/>
                    <a:pt x="27" y="82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64" y="55"/>
                    <a:pt x="164" y="55"/>
                    <a:pt x="164" y="55"/>
                  </a:cubicBezTo>
                </a:path>
              </a:pathLst>
            </a:custGeom>
            <a:solidFill>
              <a:srgbClr val="DE1E25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3" name="Freeform: Shape 68"/>
            <p:cNvSpPr/>
            <p:nvPr/>
          </p:nvSpPr>
          <p:spPr bwMode="auto">
            <a:xfrm>
              <a:off x="7842068" y="2366887"/>
              <a:ext cx="847009" cy="639579"/>
            </a:xfrm>
            <a:custGeom>
              <a:avLst/>
              <a:gdLst>
                <a:gd name="T0" fmla="*/ 164 w 219"/>
                <a:gd name="T1" fmla="*/ 0 h 165"/>
                <a:gd name="T2" fmla="*/ 38 w 219"/>
                <a:gd name="T3" fmla="*/ 32 h 165"/>
                <a:gd name="T4" fmla="*/ 0 w 219"/>
                <a:gd name="T5" fmla="*/ 165 h 165"/>
                <a:gd name="T6" fmla="*/ 137 w 219"/>
                <a:gd name="T7" fmla="*/ 137 h 165"/>
                <a:gd name="T8" fmla="*/ 219 w 219"/>
                <a:gd name="T9" fmla="*/ 55 h 165"/>
                <a:gd name="T10" fmla="*/ 164 w 219"/>
                <a:gd name="T11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9" h="165">
                  <a:moveTo>
                    <a:pt x="164" y="0"/>
                  </a:moveTo>
                  <a:cubicBezTo>
                    <a:pt x="38" y="32"/>
                    <a:pt x="38" y="32"/>
                    <a:pt x="38" y="32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5"/>
                    <a:pt x="71" y="72"/>
                    <a:pt x="137" y="137"/>
                  </a:cubicBezTo>
                  <a:cubicBezTo>
                    <a:pt x="219" y="55"/>
                    <a:pt x="219" y="55"/>
                    <a:pt x="219" y="55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rgbClr val="DE1E25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4" name="Freeform: Shape 69"/>
            <p:cNvSpPr/>
            <p:nvPr/>
          </p:nvSpPr>
          <p:spPr bwMode="auto">
            <a:xfrm>
              <a:off x="8654506" y="1685054"/>
              <a:ext cx="1081329" cy="1081330"/>
            </a:xfrm>
            <a:custGeom>
              <a:avLst/>
              <a:gdLst>
                <a:gd name="T0" fmla="*/ 61 w 279"/>
                <a:gd name="T1" fmla="*/ 221 h 279"/>
                <a:gd name="T2" fmla="*/ 148 w 279"/>
                <a:gd name="T3" fmla="*/ 279 h 279"/>
                <a:gd name="T4" fmla="*/ 279 w 279"/>
                <a:gd name="T5" fmla="*/ 78 h 279"/>
                <a:gd name="T6" fmla="*/ 233 w 279"/>
                <a:gd name="T7" fmla="*/ 48 h 279"/>
                <a:gd name="T8" fmla="*/ 204 w 279"/>
                <a:gd name="T9" fmla="*/ 7 h 279"/>
                <a:gd name="T10" fmla="*/ 202 w 279"/>
                <a:gd name="T11" fmla="*/ 0 h 279"/>
                <a:gd name="T12" fmla="*/ 0 w 279"/>
                <a:gd name="T13" fmla="*/ 131 h 279"/>
                <a:gd name="T14" fmla="*/ 8 w 279"/>
                <a:gd name="T15" fmla="*/ 147 h 279"/>
                <a:gd name="T16" fmla="*/ 61 w 279"/>
                <a:gd name="T17" fmla="*/ 22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9" h="279">
                  <a:moveTo>
                    <a:pt x="61" y="221"/>
                  </a:moveTo>
                  <a:cubicBezTo>
                    <a:pt x="83" y="243"/>
                    <a:pt x="111" y="264"/>
                    <a:pt x="148" y="279"/>
                  </a:cubicBezTo>
                  <a:cubicBezTo>
                    <a:pt x="207" y="212"/>
                    <a:pt x="249" y="138"/>
                    <a:pt x="279" y="78"/>
                  </a:cubicBezTo>
                  <a:cubicBezTo>
                    <a:pt x="259" y="70"/>
                    <a:pt x="244" y="60"/>
                    <a:pt x="233" y="48"/>
                  </a:cubicBezTo>
                  <a:cubicBezTo>
                    <a:pt x="218" y="34"/>
                    <a:pt x="210" y="19"/>
                    <a:pt x="204" y="7"/>
                  </a:cubicBezTo>
                  <a:cubicBezTo>
                    <a:pt x="203" y="4"/>
                    <a:pt x="202" y="2"/>
                    <a:pt x="202" y="0"/>
                  </a:cubicBezTo>
                  <a:cubicBezTo>
                    <a:pt x="141" y="29"/>
                    <a:pt x="67" y="72"/>
                    <a:pt x="0" y="131"/>
                  </a:cubicBezTo>
                  <a:cubicBezTo>
                    <a:pt x="2" y="136"/>
                    <a:pt x="5" y="141"/>
                    <a:pt x="8" y="147"/>
                  </a:cubicBezTo>
                  <a:cubicBezTo>
                    <a:pt x="18" y="168"/>
                    <a:pt x="35" y="196"/>
                    <a:pt x="61" y="221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5" name="Freeform: Shape 70"/>
            <p:cNvSpPr/>
            <p:nvPr/>
          </p:nvSpPr>
          <p:spPr bwMode="auto">
            <a:xfrm>
              <a:off x="9476547" y="1487227"/>
              <a:ext cx="457117" cy="457117"/>
            </a:xfrm>
            <a:custGeom>
              <a:avLst/>
              <a:gdLst>
                <a:gd name="T0" fmla="*/ 29 w 118"/>
                <a:gd name="T1" fmla="*/ 91 h 118"/>
                <a:gd name="T2" fmla="*/ 72 w 118"/>
                <a:gd name="T3" fmla="*/ 118 h 118"/>
                <a:gd name="T4" fmla="*/ 118 w 118"/>
                <a:gd name="T5" fmla="*/ 0 h 118"/>
                <a:gd name="T6" fmla="*/ 0 w 118"/>
                <a:gd name="T7" fmla="*/ 46 h 118"/>
                <a:gd name="T8" fmla="*/ 3 w 118"/>
                <a:gd name="T9" fmla="*/ 53 h 118"/>
                <a:gd name="T10" fmla="*/ 29 w 118"/>
                <a:gd name="T11" fmla="*/ 9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" h="118">
                  <a:moveTo>
                    <a:pt x="29" y="91"/>
                  </a:moveTo>
                  <a:cubicBezTo>
                    <a:pt x="40" y="102"/>
                    <a:pt x="54" y="111"/>
                    <a:pt x="72" y="118"/>
                  </a:cubicBezTo>
                  <a:cubicBezTo>
                    <a:pt x="104" y="50"/>
                    <a:pt x="118" y="0"/>
                    <a:pt x="118" y="0"/>
                  </a:cubicBezTo>
                  <a:cubicBezTo>
                    <a:pt x="118" y="0"/>
                    <a:pt x="69" y="14"/>
                    <a:pt x="0" y="46"/>
                  </a:cubicBezTo>
                  <a:cubicBezTo>
                    <a:pt x="1" y="48"/>
                    <a:pt x="2" y="50"/>
                    <a:pt x="3" y="53"/>
                  </a:cubicBezTo>
                  <a:cubicBezTo>
                    <a:pt x="8" y="64"/>
                    <a:pt x="16" y="78"/>
                    <a:pt x="29" y="91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6" name="Freeform: Shape 71"/>
            <p:cNvSpPr/>
            <p:nvPr/>
          </p:nvSpPr>
          <p:spPr bwMode="auto">
            <a:xfrm>
              <a:off x="8062943" y="2222838"/>
              <a:ext cx="1129346" cy="1137029"/>
            </a:xfrm>
            <a:custGeom>
              <a:avLst/>
              <a:gdLst>
                <a:gd name="T0" fmla="*/ 206 w 292"/>
                <a:gd name="T1" fmla="*/ 91 h 293"/>
                <a:gd name="T2" fmla="*/ 150 w 292"/>
                <a:gd name="T3" fmla="*/ 14 h 293"/>
                <a:gd name="T4" fmla="*/ 144 w 292"/>
                <a:gd name="T5" fmla="*/ 0 h 293"/>
                <a:gd name="T6" fmla="*/ 0 w 292"/>
                <a:gd name="T7" fmla="*/ 197 h 293"/>
                <a:gd name="T8" fmla="*/ 37 w 292"/>
                <a:gd name="T9" fmla="*/ 253 h 293"/>
                <a:gd name="T10" fmla="*/ 96 w 292"/>
                <a:gd name="T11" fmla="*/ 293 h 293"/>
                <a:gd name="T12" fmla="*/ 292 w 292"/>
                <a:gd name="T13" fmla="*/ 149 h 293"/>
                <a:gd name="T14" fmla="*/ 206 w 292"/>
                <a:gd name="T15" fmla="*/ 9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" h="293">
                  <a:moveTo>
                    <a:pt x="206" y="91"/>
                  </a:moveTo>
                  <a:cubicBezTo>
                    <a:pt x="179" y="64"/>
                    <a:pt x="161" y="35"/>
                    <a:pt x="150" y="14"/>
                  </a:cubicBezTo>
                  <a:cubicBezTo>
                    <a:pt x="148" y="9"/>
                    <a:pt x="146" y="4"/>
                    <a:pt x="144" y="0"/>
                  </a:cubicBezTo>
                  <a:cubicBezTo>
                    <a:pt x="86" y="53"/>
                    <a:pt x="34" y="118"/>
                    <a:pt x="0" y="197"/>
                  </a:cubicBezTo>
                  <a:cubicBezTo>
                    <a:pt x="0" y="197"/>
                    <a:pt x="11" y="228"/>
                    <a:pt x="37" y="253"/>
                  </a:cubicBezTo>
                  <a:cubicBezTo>
                    <a:pt x="63" y="279"/>
                    <a:pt x="96" y="293"/>
                    <a:pt x="96" y="293"/>
                  </a:cubicBezTo>
                  <a:cubicBezTo>
                    <a:pt x="175" y="260"/>
                    <a:pt x="240" y="207"/>
                    <a:pt x="292" y="149"/>
                  </a:cubicBezTo>
                  <a:cubicBezTo>
                    <a:pt x="256" y="134"/>
                    <a:pt x="228" y="113"/>
                    <a:pt x="206" y="91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7" name="Freeform: Shape 72"/>
            <p:cNvSpPr/>
            <p:nvPr/>
          </p:nvSpPr>
          <p:spPr bwMode="auto">
            <a:xfrm>
              <a:off x="9438133" y="1665848"/>
              <a:ext cx="316908" cy="320750"/>
            </a:xfrm>
            <a:custGeom>
              <a:avLst/>
              <a:gdLst>
                <a:gd name="T0" fmla="*/ 31 w 82"/>
                <a:gd name="T1" fmla="*/ 53 h 83"/>
                <a:gd name="T2" fmla="*/ 77 w 82"/>
                <a:gd name="T3" fmla="*/ 83 h 83"/>
                <a:gd name="T4" fmla="*/ 82 w 82"/>
                <a:gd name="T5" fmla="*/ 72 h 83"/>
                <a:gd name="T6" fmla="*/ 39 w 82"/>
                <a:gd name="T7" fmla="*/ 45 h 83"/>
                <a:gd name="T8" fmla="*/ 13 w 82"/>
                <a:gd name="T9" fmla="*/ 7 h 83"/>
                <a:gd name="T10" fmla="*/ 10 w 82"/>
                <a:gd name="T11" fmla="*/ 0 h 83"/>
                <a:gd name="T12" fmla="*/ 0 w 82"/>
                <a:gd name="T13" fmla="*/ 5 h 83"/>
                <a:gd name="T14" fmla="*/ 2 w 82"/>
                <a:gd name="T15" fmla="*/ 12 h 83"/>
                <a:gd name="T16" fmla="*/ 31 w 82"/>
                <a:gd name="T17" fmla="*/ 5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83">
                  <a:moveTo>
                    <a:pt x="31" y="53"/>
                  </a:moveTo>
                  <a:cubicBezTo>
                    <a:pt x="42" y="65"/>
                    <a:pt x="57" y="75"/>
                    <a:pt x="77" y="83"/>
                  </a:cubicBezTo>
                  <a:cubicBezTo>
                    <a:pt x="78" y="79"/>
                    <a:pt x="80" y="76"/>
                    <a:pt x="82" y="72"/>
                  </a:cubicBezTo>
                  <a:cubicBezTo>
                    <a:pt x="64" y="65"/>
                    <a:pt x="50" y="56"/>
                    <a:pt x="39" y="45"/>
                  </a:cubicBezTo>
                  <a:cubicBezTo>
                    <a:pt x="26" y="32"/>
                    <a:pt x="18" y="18"/>
                    <a:pt x="13" y="7"/>
                  </a:cubicBezTo>
                  <a:cubicBezTo>
                    <a:pt x="12" y="4"/>
                    <a:pt x="11" y="2"/>
                    <a:pt x="10" y="0"/>
                  </a:cubicBezTo>
                  <a:cubicBezTo>
                    <a:pt x="7" y="2"/>
                    <a:pt x="3" y="3"/>
                    <a:pt x="0" y="5"/>
                  </a:cubicBezTo>
                  <a:cubicBezTo>
                    <a:pt x="0" y="7"/>
                    <a:pt x="1" y="9"/>
                    <a:pt x="2" y="12"/>
                  </a:cubicBezTo>
                  <a:cubicBezTo>
                    <a:pt x="8" y="24"/>
                    <a:pt x="16" y="39"/>
                    <a:pt x="31" y="53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8" name="Freeform: Shape 73"/>
            <p:cNvSpPr/>
            <p:nvPr/>
          </p:nvSpPr>
          <p:spPr bwMode="auto">
            <a:xfrm>
              <a:off x="8619933" y="2192108"/>
              <a:ext cx="608848" cy="608848"/>
            </a:xfrm>
            <a:custGeom>
              <a:avLst/>
              <a:gdLst>
                <a:gd name="T0" fmla="*/ 62 w 157"/>
                <a:gd name="T1" fmla="*/ 99 h 157"/>
                <a:gd name="T2" fmla="*/ 148 w 157"/>
                <a:gd name="T3" fmla="*/ 157 h 157"/>
                <a:gd name="T4" fmla="*/ 157 w 157"/>
                <a:gd name="T5" fmla="*/ 148 h 157"/>
                <a:gd name="T6" fmla="*/ 70 w 157"/>
                <a:gd name="T7" fmla="*/ 90 h 157"/>
                <a:gd name="T8" fmla="*/ 17 w 157"/>
                <a:gd name="T9" fmla="*/ 16 h 157"/>
                <a:gd name="T10" fmla="*/ 9 w 157"/>
                <a:gd name="T11" fmla="*/ 0 h 157"/>
                <a:gd name="T12" fmla="*/ 0 w 157"/>
                <a:gd name="T13" fmla="*/ 8 h 157"/>
                <a:gd name="T14" fmla="*/ 6 w 157"/>
                <a:gd name="T15" fmla="*/ 22 h 157"/>
                <a:gd name="T16" fmla="*/ 62 w 157"/>
                <a:gd name="T17" fmla="*/ 9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" h="157">
                  <a:moveTo>
                    <a:pt x="62" y="99"/>
                  </a:moveTo>
                  <a:cubicBezTo>
                    <a:pt x="84" y="121"/>
                    <a:pt x="112" y="142"/>
                    <a:pt x="148" y="157"/>
                  </a:cubicBezTo>
                  <a:cubicBezTo>
                    <a:pt x="151" y="154"/>
                    <a:pt x="154" y="151"/>
                    <a:pt x="157" y="148"/>
                  </a:cubicBezTo>
                  <a:cubicBezTo>
                    <a:pt x="120" y="133"/>
                    <a:pt x="92" y="112"/>
                    <a:pt x="70" y="90"/>
                  </a:cubicBezTo>
                  <a:cubicBezTo>
                    <a:pt x="44" y="65"/>
                    <a:pt x="27" y="37"/>
                    <a:pt x="17" y="16"/>
                  </a:cubicBezTo>
                  <a:cubicBezTo>
                    <a:pt x="14" y="10"/>
                    <a:pt x="11" y="5"/>
                    <a:pt x="9" y="0"/>
                  </a:cubicBezTo>
                  <a:cubicBezTo>
                    <a:pt x="6" y="3"/>
                    <a:pt x="3" y="6"/>
                    <a:pt x="0" y="8"/>
                  </a:cubicBezTo>
                  <a:cubicBezTo>
                    <a:pt x="2" y="12"/>
                    <a:pt x="4" y="17"/>
                    <a:pt x="6" y="22"/>
                  </a:cubicBezTo>
                  <a:cubicBezTo>
                    <a:pt x="17" y="43"/>
                    <a:pt x="35" y="72"/>
                    <a:pt x="62" y="99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9" name="Freeform: Shape 74"/>
            <p:cNvSpPr/>
            <p:nvPr/>
          </p:nvSpPr>
          <p:spPr bwMode="auto">
            <a:xfrm>
              <a:off x="8124404" y="2595445"/>
              <a:ext cx="693357" cy="695278"/>
            </a:xfrm>
            <a:custGeom>
              <a:avLst/>
              <a:gdLst>
                <a:gd name="T0" fmla="*/ 302 w 361"/>
                <a:gd name="T1" fmla="*/ 0 h 362"/>
                <a:gd name="T2" fmla="*/ 361 w 361"/>
                <a:gd name="T3" fmla="*/ 61 h 362"/>
                <a:gd name="T4" fmla="*/ 0 w 361"/>
                <a:gd name="T5" fmla="*/ 362 h 362"/>
                <a:gd name="T6" fmla="*/ 302 w 361"/>
                <a:gd name="T7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362">
                  <a:moveTo>
                    <a:pt x="302" y="0"/>
                  </a:moveTo>
                  <a:lnTo>
                    <a:pt x="361" y="61"/>
                  </a:lnTo>
                  <a:lnTo>
                    <a:pt x="0" y="362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DE1E25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0" name="Freeform: Shape 75"/>
            <p:cNvSpPr/>
            <p:nvPr/>
          </p:nvSpPr>
          <p:spPr bwMode="auto">
            <a:xfrm>
              <a:off x="9820344" y="1304764"/>
              <a:ext cx="293860" cy="293860"/>
            </a:xfrm>
            <a:custGeom>
              <a:avLst/>
              <a:gdLst>
                <a:gd name="T0" fmla="*/ 153 w 153"/>
                <a:gd name="T1" fmla="*/ 0 h 153"/>
                <a:gd name="T2" fmla="*/ 10 w 153"/>
                <a:gd name="T3" fmla="*/ 111 h 153"/>
                <a:gd name="T4" fmla="*/ 0 w 153"/>
                <a:gd name="T5" fmla="*/ 153 h 153"/>
                <a:gd name="T6" fmla="*/ 43 w 153"/>
                <a:gd name="T7" fmla="*/ 145 h 153"/>
                <a:gd name="T8" fmla="*/ 153 w 153"/>
                <a:gd name="T9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153">
                  <a:moveTo>
                    <a:pt x="153" y="0"/>
                  </a:moveTo>
                  <a:lnTo>
                    <a:pt x="10" y="111"/>
                  </a:lnTo>
                  <a:lnTo>
                    <a:pt x="0" y="153"/>
                  </a:lnTo>
                  <a:lnTo>
                    <a:pt x="43" y="145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1" name="Freeform: Shape 76"/>
            <p:cNvSpPr/>
            <p:nvPr/>
          </p:nvSpPr>
          <p:spPr bwMode="auto">
            <a:xfrm>
              <a:off x="9820344" y="1304764"/>
              <a:ext cx="293860" cy="293860"/>
            </a:xfrm>
            <a:custGeom>
              <a:avLst/>
              <a:gdLst>
                <a:gd name="T0" fmla="*/ 153 w 153"/>
                <a:gd name="T1" fmla="*/ 0 h 153"/>
                <a:gd name="T2" fmla="*/ 10 w 153"/>
                <a:gd name="T3" fmla="*/ 111 h 153"/>
                <a:gd name="T4" fmla="*/ 0 w 153"/>
                <a:gd name="T5" fmla="*/ 153 h 153"/>
                <a:gd name="T6" fmla="*/ 43 w 153"/>
                <a:gd name="T7" fmla="*/ 145 h 153"/>
                <a:gd name="T8" fmla="*/ 153 w 153"/>
                <a:gd name="T9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153">
                  <a:moveTo>
                    <a:pt x="153" y="0"/>
                  </a:moveTo>
                  <a:lnTo>
                    <a:pt x="10" y="111"/>
                  </a:lnTo>
                  <a:lnTo>
                    <a:pt x="0" y="153"/>
                  </a:lnTo>
                  <a:lnTo>
                    <a:pt x="43" y="145"/>
                  </a:lnTo>
                  <a:lnTo>
                    <a:pt x="153" y="0"/>
                  </a:lnTo>
                </a:path>
              </a:pathLst>
            </a:custGeom>
            <a:noFill/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2" name="Freeform: Shape 77"/>
            <p:cNvSpPr/>
            <p:nvPr/>
          </p:nvSpPr>
          <p:spPr bwMode="auto">
            <a:xfrm>
              <a:off x="9096257" y="1952025"/>
              <a:ext cx="372608" cy="372608"/>
            </a:xfrm>
            <a:custGeom>
              <a:avLst/>
              <a:gdLst>
                <a:gd name="T0" fmla="*/ 79 w 96"/>
                <a:gd name="T1" fmla="*/ 79 h 96"/>
                <a:gd name="T2" fmla="*/ 17 w 96"/>
                <a:gd name="T3" fmla="*/ 79 h 96"/>
                <a:gd name="T4" fmla="*/ 17 w 96"/>
                <a:gd name="T5" fmla="*/ 17 h 96"/>
                <a:gd name="T6" fmla="*/ 79 w 96"/>
                <a:gd name="T7" fmla="*/ 17 h 96"/>
                <a:gd name="T8" fmla="*/ 79 w 96"/>
                <a:gd name="T9" fmla="*/ 7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96">
                  <a:moveTo>
                    <a:pt x="79" y="79"/>
                  </a:moveTo>
                  <a:cubicBezTo>
                    <a:pt x="62" y="96"/>
                    <a:pt x="34" y="96"/>
                    <a:pt x="17" y="79"/>
                  </a:cubicBezTo>
                  <a:cubicBezTo>
                    <a:pt x="0" y="62"/>
                    <a:pt x="0" y="34"/>
                    <a:pt x="17" y="17"/>
                  </a:cubicBezTo>
                  <a:cubicBezTo>
                    <a:pt x="34" y="0"/>
                    <a:pt x="62" y="0"/>
                    <a:pt x="79" y="17"/>
                  </a:cubicBezTo>
                  <a:cubicBezTo>
                    <a:pt x="96" y="34"/>
                    <a:pt x="96" y="62"/>
                    <a:pt x="79" y="79"/>
                  </a:cubicBezTo>
                </a:path>
              </a:pathLst>
            </a:custGeom>
            <a:solidFill>
              <a:schemeClr val="bg2"/>
            </a:solidFill>
            <a:ln w="9525">
              <a:solidFill>
                <a:srgbClr val="000000"/>
              </a:solidFill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3" name="Freeform: Shape 78"/>
            <p:cNvSpPr/>
            <p:nvPr/>
          </p:nvSpPr>
          <p:spPr bwMode="auto">
            <a:xfrm>
              <a:off x="9096257" y="1952025"/>
              <a:ext cx="372608" cy="372608"/>
            </a:xfrm>
            <a:custGeom>
              <a:avLst/>
              <a:gdLst>
                <a:gd name="T0" fmla="*/ 48 w 96"/>
                <a:gd name="T1" fmla="*/ 96 h 96"/>
                <a:gd name="T2" fmla="*/ 14 w 96"/>
                <a:gd name="T3" fmla="*/ 82 h 96"/>
                <a:gd name="T4" fmla="*/ 0 w 96"/>
                <a:gd name="T5" fmla="*/ 48 h 96"/>
                <a:gd name="T6" fmla="*/ 14 w 96"/>
                <a:gd name="T7" fmla="*/ 14 h 96"/>
                <a:gd name="T8" fmla="*/ 48 w 96"/>
                <a:gd name="T9" fmla="*/ 0 h 96"/>
                <a:gd name="T10" fmla="*/ 82 w 96"/>
                <a:gd name="T11" fmla="*/ 14 h 96"/>
                <a:gd name="T12" fmla="*/ 96 w 96"/>
                <a:gd name="T13" fmla="*/ 48 h 96"/>
                <a:gd name="T14" fmla="*/ 82 w 96"/>
                <a:gd name="T15" fmla="*/ 82 h 96"/>
                <a:gd name="T16" fmla="*/ 48 w 96"/>
                <a:gd name="T17" fmla="*/ 96 h 96"/>
                <a:gd name="T18" fmla="*/ 48 w 96"/>
                <a:gd name="T19" fmla="*/ 10 h 96"/>
                <a:gd name="T20" fmla="*/ 21 w 96"/>
                <a:gd name="T21" fmla="*/ 21 h 96"/>
                <a:gd name="T22" fmla="*/ 10 w 96"/>
                <a:gd name="T23" fmla="*/ 48 h 96"/>
                <a:gd name="T24" fmla="*/ 21 w 96"/>
                <a:gd name="T25" fmla="*/ 75 h 96"/>
                <a:gd name="T26" fmla="*/ 48 w 96"/>
                <a:gd name="T27" fmla="*/ 86 h 96"/>
                <a:gd name="T28" fmla="*/ 75 w 96"/>
                <a:gd name="T29" fmla="*/ 75 h 96"/>
                <a:gd name="T30" fmla="*/ 86 w 96"/>
                <a:gd name="T31" fmla="*/ 48 h 96"/>
                <a:gd name="T32" fmla="*/ 75 w 96"/>
                <a:gd name="T33" fmla="*/ 21 h 96"/>
                <a:gd name="T34" fmla="*/ 48 w 96"/>
                <a:gd name="T35" fmla="*/ 1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96">
                  <a:moveTo>
                    <a:pt x="48" y="96"/>
                  </a:moveTo>
                  <a:cubicBezTo>
                    <a:pt x="35" y="96"/>
                    <a:pt x="23" y="91"/>
                    <a:pt x="14" y="82"/>
                  </a:cubicBezTo>
                  <a:cubicBezTo>
                    <a:pt x="5" y="73"/>
                    <a:pt x="0" y="61"/>
                    <a:pt x="0" y="48"/>
                  </a:cubicBezTo>
                  <a:cubicBezTo>
                    <a:pt x="0" y="35"/>
                    <a:pt x="5" y="23"/>
                    <a:pt x="14" y="14"/>
                  </a:cubicBezTo>
                  <a:cubicBezTo>
                    <a:pt x="23" y="5"/>
                    <a:pt x="35" y="0"/>
                    <a:pt x="48" y="0"/>
                  </a:cubicBezTo>
                  <a:cubicBezTo>
                    <a:pt x="61" y="0"/>
                    <a:pt x="73" y="5"/>
                    <a:pt x="82" y="14"/>
                  </a:cubicBezTo>
                  <a:cubicBezTo>
                    <a:pt x="91" y="23"/>
                    <a:pt x="96" y="35"/>
                    <a:pt x="96" y="48"/>
                  </a:cubicBezTo>
                  <a:cubicBezTo>
                    <a:pt x="96" y="61"/>
                    <a:pt x="91" y="73"/>
                    <a:pt x="82" y="82"/>
                  </a:cubicBezTo>
                  <a:cubicBezTo>
                    <a:pt x="73" y="91"/>
                    <a:pt x="61" y="96"/>
                    <a:pt x="48" y="96"/>
                  </a:cubicBezTo>
                  <a:moveTo>
                    <a:pt x="48" y="10"/>
                  </a:moveTo>
                  <a:cubicBezTo>
                    <a:pt x="38" y="10"/>
                    <a:pt x="28" y="14"/>
                    <a:pt x="21" y="21"/>
                  </a:cubicBezTo>
                  <a:cubicBezTo>
                    <a:pt x="14" y="28"/>
                    <a:pt x="10" y="38"/>
                    <a:pt x="10" y="48"/>
                  </a:cubicBezTo>
                  <a:cubicBezTo>
                    <a:pt x="10" y="58"/>
                    <a:pt x="14" y="68"/>
                    <a:pt x="21" y="75"/>
                  </a:cubicBezTo>
                  <a:cubicBezTo>
                    <a:pt x="28" y="82"/>
                    <a:pt x="38" y="86"/>
                    <a:pt x="48" y="86"/>
                  </a:cubicBezTo>
                  <a:cubicBezTo>
                    <a:pt x="58" y="86"/>
                    <a:pt x="68" y="82"/>
                    <a:pt x="75" y="75"/>
                  </a:cubicBezTo>
                  <a:cubicBezTo>
                    <a:pt x="82" y="68"/>
                    <a:pt x="86" y="58"/>
                    <a:pt x="86" y="48"/>
                  </a:cubicBezTo>
                  <a:cubicBezTo>
                    <a:pt x="86" y="38"/>
                    <a:pt x="82" y="28"/>
                    <a:pt x="75" y="21"/>
                  </a:cubicBezTo>
                  <a:cubicBezTo>
                    <a:pt x="68" y="14"/>
                    <a:pt x="58" y="10"/>
                    <a:pt x="48" y="10"/>
                  </a:cubicBez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4" name="Freeform: Shape 79"/>
            <p:cNvSpPr/>
            <p:nvPr/>
          </p:nvSpPr>
          <p:spPr bwMode="auto">
            <a:xfrm>
              <a:off x="9933662" y="1487227"/>
              <a:ext cx="0" cy="3842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64D62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5" name="Freeform: Shape 80"/>
            <p:cNvSpPr/>
            <p:nvPr/>
          </p:nvSpPr>
          <p:spPr bwMode="auto">
            <a:xfrm>
              <a:off x="8429788" y="2883544"/>
              <a:ext cx="689515" cy="480164"/>
            </a:xfrm>
            <a:custGeom>
              <a:avLst/>
              <a:gdLst>
                <a:gd name="T0" fmla="*/ 45 w 178"/>
                <a:gd name="T1" fmla="*/ 102 h 124"/>
                <a:gd name="T2" fmla="*/ 1 w 178"/>
                <a:gd name="T3" fmla="*/ 123 h 124"/>
                <a:gd name="T4" fmla="*/ 0 w 178"/>
                <a:gd name="T5" fmla="*/ 123 h 124"/>
                <a:gd name="T6" fmla="*/ 0 w 178"/>
                <a:gd name="T7" fmla="*/ 123 h 124"/>
                <a:gd name="T8" fmla="*/ 1 w 178"/>
                <a:gd name="T9" fmla="*/ 124 h 124"/>
                <a:gd name="T10" fmla="*/ 45 w 178"/>
                <a:gd name="T11" fmla="*/ 102 h 124"/>
                <a:gd name="T12" fmla="*/ 45 w 178"/>
                <a:gd name="T13" fmla="*/ 102 h 124"/>
                <a:gd name="T14" fmla="*/ 178 w 178"/>
                <a:gd name="T15" fmla="*/ 0 h 124"/>
                <a:gd name="T16" fmla="*/ 158 w 178"/>
                <a:gd name="T17" fmla="*/ 19 h 124"/>
                <a:gd name="T18" fmla="*/ 158 w 178"/>
                <a:gd name="T19" fmla="*/ 19 h 124"/>
                <a:gd name="T20" fmla="*/ 178 w 178"/>
                <a:gd name="T2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124">
                  <a:moveTo>
                    <a:pt x="45" y="102"/>
                  </a:moveTo>
                  <a:cubicBezTo>
                    <a:pt x="31" y="110"/>
                    <a:pt x="16" y="117"/>
                    <a:pt x="1" y="123"/>
                  </a:cubicBezTo>
                  <a:cubicBezTo>
                    <a:pt x="1" y="123"/>
                    <a:pt x="1" y="123"/>
                    <a:pt x="0" y="123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1" y="124"/>
                    <a:pt x="1" y="124"/>
                    <a:pt x="1" y="124"/>
                  </a:cubicBezTo>
                  <a:cubicBezTo>
                    <a:pt x="16" y="117"/>
                    <a:pt x="31" y="110"/>
                    <a:pt x="45" y="102"/>
                  </a:cubicBezTo>
                  <a:cubicBezTo>
                    <a:pt x="45" y="102"/>
                    <a:pt x="45" y="102"/>
                    <a:pt x="45" y="102"/>
                  </a:cubicBezTo>
                  <a:moveTo>
                    <a:pt x="178" y="0"/>
                  </a:moveTo>
                  <a:cubicBezTo>
                    <a:pt x="172" y="6"/>
                    <a:pt x="165" y="13"/>
                    <a:pt x="158" y="19"/>
                  </a:cubicBezTo>
                  <a:cubicBezTo>
                    <a:pt x="158" y="19"/>
                    <a:pt x="158" y="19"/>
                    <a:pt x="158" y="19"/>
                  </a:cubicBezTo>
                  <a:cubicBezTo>
                    <a:pt x="165" y="13"/>
                    <a:pt x="172" y="6"/>
                    <a:pt x="178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6" name="Freeform: Shape 81"/>
            <p:cNvSpPr/>
            <p:nvPr/>
          </p:nvSpPr>
          <p:spPr bwMode="auto">
            <a:xfrm>
              <a:off x="8410582" y="3352184"/>
              <a:ext cx="19206" cy="7682"/>
            </a:xfrm>
            <a:custGeom>
              <a:avLst/>
              <a:gdLst>
                <a:gd name="T0" fmla="*/ 0 w 5"/>
                <a:gd name="T1" fmla="*/ 0 h 2"/>
                <a:gd name="T2" fmla="*/ 5 w 5"/>
                <a:gd name="T3" fmla="*/ 2 h 2"/>
                <a:gd name="T4" fmla="*/ 5 w 5"/>
                <a:gd name="T5" fmla="*/ 2 h 2"/>
                <a:gd name="T6" fmla="*/ 0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3" y="1"/>
                    <a:pt x="0" y="0"/>
                  </a:cubicBezTo>
                </a:path>
              </a:pathLst>
            </a:custGeom>
            <a:solidFill>
              <a:srgbClr val="E5C062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7" name="Freeform: Shape 82"/>
            <p:cNvSpPr/>
            <p:nvPr/>
          </p:nvSpPr>
          <p:spPr bwMode="auto">
            <a:xfrm>
              <a:off x="8604568" y="2956529"/>
              <a:ext cx="437909" cy="320750"/>
            </a:xfrm>
            <a:custGeom>
              <a:avLst/>
              <a:gdLst>
                <a:gd name="T0" fmla="*/ 113 w 113"/>
                <a:gd name="T1" fmla="*/ 0 h 83"/>
                <a:gd name="T2" fmla="*/ 0 w 113"/>
                <a:gd name="T3" fmla="*/ 83 h 83"/>
                <a:gd name="T4" fmla="*/ 0 w 113"/>
                <a:gd name="T5" fmla="*/ 83 h 83"/>
                <a:gd name="T6" fmla="*/ 113 w 113"/>
                <a:gd name="T7" fmla="*/ 0 h 83"/>
                <a:gd name="T8" fmla="*/ 113 w 113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83">
                  <a:moveTo>
                    <a:pt x="113" y="0"/>
                  </a:moveTo>
                  <a:cubicBezTo>
                    <a:pt x="80" y="31"/>
                    <a:pt x="42" y="60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42" y="60"/>
                    <a:pt x="80" y="31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</a:path>
              </a:pathLst>
            </a:custGeom>
            <a:solidFill>
              <a:srgbClr val="264D62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8" name="Freeform: Shape 83"/>
            <p:cNvSpPr/>
            <p:nvPr/>
          </p:nvSpPr>
          <p:spPr bwMode="auto">
            <a:xfrm>
              <a:off x="9057843" y="1944343"/>
              <a:ext cx="674150" cy="822041"/>
            </a:xfrm>
            <a:custGeom>
              <a:avLst/>
              <a:gdLst>
                <a:gd name="T0" fmla="*/ 153 w 174"/>
                <a:gd name="T1" fmla="*/ 0 h 212"/>
                <a:gd name="T2" fmla="*/ 101 w 174"/>
                <a:gd name="T3" fmla="*/ 71 h 212"/>
                <a:gd name="T4" fmla="*/ 92 w 174"/>
                <a:gd name="T5" fmla="*/ 84 h 212"/>
                <a:gd name="T6" fmla="*/ 89 w 174"/>
                <a:gd name="T7" fmla="*/ 87 h 212"/>
                <a:gd name="T8" fmla="*/ 0 w 174"/>
                <a:gd name="T9" fmla="*/ 189 h 212"/>
                <a:gd name="T10" fmla="*/ 44 w 174"/>
                <a:gd name="T11" fmla="*/ 212 h 212"/>
                <a:gd name="T12" fmla="*/ 174 w 174"/>
                <a:gd name="T13" fmla="*/ 11 h 212"/>
                <a:gd name="T14" fmla="*/ 153 w 174"/>
                <a:gd name="T15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4" h="212">
                  <a:moveTo>
                    <a:pt x="153" y="0"/>
                  </a:moveTo>
                  <a:cubicBezTo>
                    <a:pt x="138" y="22"/>
                    <a:pt x="121" y="46"/>
                    <a:pt x="101" y="71"/>
                  </a:cubicBezTo>
                  <a:cubicBezTo>
                    <a:pt x="99" y="76"/>
                    <a:pt x="96" y="80"/>
                    <a:pt x="92" y="84"/>
                  </a:cubicBezTo>
                  <a:cubicBezTo>
                    <a:pt x="91" y="85"/>
                    <a:pt x="90" y="86"/>
                    <a:pt x="89" y="87"/>
                  </a:cubicBezTo>
                  <a:cubicBezTo>
                    <a:pt x="63" y="120"/>
                    <a:pt x="33" y="155"/>
                    <a:pt x="0" y="189"/>
                  </a:cubicBezTo>
                  <a:cubicBezTo>
                    <a:pt x="13" y="198"/>
                    <a:pt x="28" y="206"/>
                    <a:pt x="44" y="212"/>
                  </a:cubicBezTo>
                  <a:cubicBezTo>
                    <a:pt x="103" y="145"/>
                    <a:pt x="145" y="71"/>
                    <a:pt x="174" y="11"/>
                  </a:cubicBezTo>
                  <a:cubicBezTo>
                    <a:pt x="166" y="8"/>
                    <a:pt x="159" y="4"/>
                    <a:pt x="153" y="0"/>
                  </a:cubicBezTo>
                </a:path>
              </a:pathLst>
            </a:custGeom>
            <a:solidFill>
              <a:schemeClr val="bg2">
                <a:lumMod val="25000"/>
                <a:alpha val="32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9" name="Freeform: Shape 84"/>
            <p:cNvSpPr/>
            <p:nvPr/>
          </p:nvSpPr>
          <p:spPr bwMode="auto">
            <a:xfrm>
              <a:off x="9674374" y="1583260"/>
              <a:ext cx="224717" cy="361084"/>
            </a:xfrm>
            <a:custGeom>
              <a:avLst/>
              <a:gdLst>
                <a:gd name="T0" fmla="*/ 58 w 58"/>
                <a:gd name="T1" fmla="*/ 0 h 93"/>
                <a:gd name="T2" fmla="*/ 52 w 58"/>
                <a:gd name="T3" fmla="*/ 1 h 93"/>
                <a:gd name="T4" fmla="*/ 0 w 58"/>
                <a:gd name="T5" fmla="*/ 83 h 93"/>
                <a:gd name="T6" fmla="*/ 20 w 58"/>
                <a:gd name="T7" fmla="*/ 93 h 93"/>
                <a:gd name="T8" fmla="*/ 58 w 58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93">
                  <a:moveTo>
                    <a:pt x="58" y="0"/>
                  </a:moveTo>
                  <a:cubicBezTo>
                    <a:pt x="52" y="1"/>
                    <a:pt x="52" y="1"/>
                    <a:pt x="52" y="1"/>
                  </a:cubicBezTo>
                  <a:cubicBezTo>
                    <a:pt x="41" y="20"/>
                    <a:pt x="24" y="49"/>
                    <a:pt x="0" y="83"/>
                  </a:cubicBezTo>
                  <a:cubicBezTo>
                    <a:pt x="6" y="87"/>
                    <a:pt x="13" y="90"/>
                    <a:pt x="20" y="93"/>
                  </a:cubicBezTo>
                  <a:cubicBezTo>
                    <a:pt x="39" y="53"/>
                    <a:pt x="51" y="20"/>
                    <a:pt x="58" y="0"/>
                  </a:cubicBezTo>
                </a:path>
              </a:pathLst>
            </a:custGeom>
            <a:solidFill>
              <a:schemeClr val="bg2">
                <a:lumMod val="25000"/>
                <a:alpha val="32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30" name="Freeform: Shape 85"/>
            <p:cNvSpPr/>
            <p:nvPr/>
          </p:nvSpPr>
          <p:spPr bwMode="auto">
            <a:xfrm>
              <a:off x="8299183" y="2712605"/>
              <a:ext cx="893105" cy="647261"/>
            </a:xfrm>
            <a:custGeom>
              <a:avLst/>
              <a:gdLst>
                <a:gd name="T0" fmla="*/ 188 w 231"/>
                <a:gd name="T1" fmla="*/ 0 h 167"/>
                <a:gd name="T2" fmla="*/ 0 w 231"/>
                <a:gd name="T3" fmla="*/ 147 h 167"/>
                <a:gd name="T4" fmla="*/ 29 w 231"/>
                <a:gd name="T5" fmla="*/ 165 h 167"/>
                <a:gd name="T6" fmla="*/ 34 w 231"/>
                <a:gd name="T7" fmla="*/ 167 h 167"/>
                <a:gd name="T8" fmla="*/ 35 w 231"/>
                <a:gd name="T9" fmla="*/ 167 h 167"/>
                <a:gd name="T10" fmla="*/ 79 w 231"/>
                <a:gd name="T11" fmla="*/ 146 h 167"/>
                <a:gd name="T12" fmla="*/ 192 w 231"/>
                <a:gd name="T13" fmla="*/ 63 h 167"/>
                <a:gd name="T14" fmla="*/ 212 w 231"/>
                <a:gd name="T15" fmla="*/ 44 h 167"/>
                <a:gd name="T16" fmla="*/ 231 w 231"/>
                <a:gd name="T17" fmla="*/ 23 h 167"/>
                <a:gd name="T18" fmla="*/ 188 w 231"/>
                <a:gd name="T1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1" h="167">
                  <a:moveTo>
                    <a:pt x="188" y="0"/>
                  </a:moveTo>
                  <a:cubicBezTo>
                    <a:pt x="133" y="55"/>
                    <a:pt x="70" y="108"/>
                    <a:pt x="0" y="147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32" y="166"/>
                    <a:pt x="33" y="166"/>
                    <a:pt x="34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50" y="161"/>
                    <a:pt x="65" y="154"/>
                    <a:pt x="79" y="146"/>
                  </a:cubicBezTo>
                  <a:cubicBezTo>
                    <a:pt x="121" y="123"/>
                    <a:pt x="159" y="94"/>
                    <a:pt x="192" y="63"/>
                  </a:cubicBezTo>
                  <a:cubicBezTo>
                    <a:pt x="199" y="57"/>
                    <a:pt x="206" y="50"/>
                    <a:pt x="212" y="44"/>
                  </a:cubicBezTo>
                  <a:cubicBezTo>
                    <a:pt x="219" y="37"/>
                    <a:pt x="225" y="30"/>
                    <a:pt x="231" y="23"/>
                  </a:cubicBezTo>
                  <a:cubicBezTo>
                    <a:pt x="215" y="17"/>
                    <a:pt x="201" y="9"/>
                    <a:pt x="188" y="0"/>
                  </a:cubicBezTo>
                </a:path>
              </a:pathLst>
            </a:custGeom>
            <a:solidFill>
              <a:schemeClr val="bg2">
                <a:lumMod val="25000"/>
                <a:alpha val="32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31" name="Freeform: Shape 86"/>
            <p:cNvSpPr/>
            <p:nvPr/>
          </p:nvSpPr>
          <p:spPr bwMode="auto">
            <a:xfrm>
              <a:off x="9649405" y="1905930"/>
              <a:ext cx="101794" cy="80667"/>
            </a:xfrm>
            <a:custGeom>
              <a:avLst/>
              <a:gdLst>
                <a:gd name="T0" fmla="*/ 6 w 26"/>
                <a:gd name="T1" fmla="*/ 0 h 21"/>
                <a:gd name="T2" fmla="*/ 0 w 26"/>
                <a:gd name="T3" fmla="*/ 10 h 21"/>
                <a:gd name="T4" fmla="*/ 21 w 26"/>
                <a:gd name="T5" fmla="*/ 21 h 21"/>
                <a:gd name="T6" fmla="*/ 26 w 26"/>
                <a:gd name="T7" fmla="*/ 10 h 21"/>
                <a:gd name="T8" fmla="*/ 6 w 26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1">
                  <a:moveTo>
                    <a:pt x="6" y="0"/>
                  </a:moveTo>
                  <a:cubicBezTo>
                    <a:pt x="4" y="4"/>
                    <a:pt x="2" y="7"/>
                    <a:pt x="0" y="10"/>
                  </a:cubicBezTo>
                  <a:cubicBezTo>
                    <a:pt x="6" y="14"/>
                    <a:pt x="13" y="18"/>
                    <a:pt x="21" y="21"/>
                  </a:cubicBezTo>
                  <a:cubicBezTo>
                    <a:pt x="23" y="17"/>
                    <a:pt x="25" y="13"/>
                    <a:pt x="26" y="10"/>
                  </a:cubicBezTo>
                  <a:cubicBezTo>
                    <a:pt x="19" y="7"/>
                    <a:pt x="12" y="4"/>
                    <a:pt x="6" y="0"/>
                  </a:cubicBezTo>
                </a:path>
              </a:pathLst>
            </a:custGeom>
            <a:solidFill>
              <a:srgbClr val="BCDBE0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32" name="Freeform: Shape 87"/>
            <p:cNvSpPr/>
            <p:nvPr/>
          </p:nvSpPr>
          <p:spPr bwMode="auto">
            <a:xfrm>
              <a:off x="9027112" y="2678033"/>
              <a:ext cx="201669" cy="122922"/>
            </a:xfrm>
            <a:custGeom>
              <a:avLst/>
              <a:gdLst>
                <a:gd name="T0" fmla="*/ 8 w 52"/>
                <a:gd name="T1" fmla="*/ 0 h 32"/>
                <a:gd name="T2" fmla="*/ 0 w 52"/>
                <a:gd name="T3" fmla="*/ 9 h 32"/>
                <a:gd name="T4" fmla="*/ 43 w 52"/>
                <a:gd name="T5" fmla="*/ 32 h 32"/>
                <a:gd name="T6" fmla="*/ 52 w 52"/>
                <a:gd name="T7" fmla="*/ 23 h 32"/>
                <a:gd name="T8" fmla="*/ 8 w 5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">
                  <a:moveTo>
                    <a:pt x="8" y="0"/>
                  </a:moveTo>
                  <a:cubicBezTo>
                    <a:pt x="5" y="3"/>
                    <a:pt x="2" y="6"/>
                    <a:pt x="0" y="9"/>
                  </a:cubicBezTo>
                  <a:cubicBezTo>
                    <a:pt x="13" y="18"/>
                    <a:pt x="27" y="26"/>
                    <a:pt x="43" y="32"/>
                  </a:cubicBezTo>
                  <a:cubicBezTo>
                    <a:pt x="46" y="29"/>
                    <a:pt x="49" y="26"/>
                    <a:pt x="52" y="23"/>
                  </a:cubicBezTo>
                  <a:cubicBezTo>
                    <a:pt x="36" y="17"/>
                    <a:pt x="21" y="9"/>
                    <a:pt x="8" y="0"/>
                  </a:cubicBezTo>
                </a:path>
              </a:pathLst>
            </a:custGeom>
            <a:solidFill>
              <a:srgbClr val="BCDBE0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33" name="Freeform: Shape 88"/>
            <p:cNvSpPr/>
            <p:nvPr/>
          </p:nvSpPr>
          <p:spPr bwMode="auto">
            <a:xfrm>
              <a:off x="9874122" y="1494909"/>
              <a:ext cx="55699" cy="92191"/>
            </a:xfrm>
            <a:custGeom>
              <a:avLst/>
              <a:gdLst>
                <a:gd name="T0" fmla="*/ 14 w 14"/>
                <a:gd name="T1" fmla="*/ 0 h 24"/>
                <a:gd name="T2" fmla="*/ 13 w 14"/>
                <a:gd name="T3" fmla="*/ 0 h 24"/>
                <a:gd name="T4" fmla="*/ 0 w 14"/>
                <a:gd name="T5" fmla="*/ 24 h 24"/>
                <a:gd name="T6" fmla="*/ 6 w 14"/>
                <a:gd name="T7" fmla="*/ 23 h 24"/>
                <a:gd name="T8" fmla="*/ 14 w 14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"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9" y="9"/>
                    <a:pt x="0" y="2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0" y="10"/>
                    <a:pt x="13" y="2"/>
                    <a:pt x="14" y="0"/>
                  </a:cubicBezTo>
                </a:path>
              </a:pathLst>
            </a:custGeom>
            <a:solidFill>
              <a:srgbClr val="264D62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34" name="Freeform: Shape 89"/>
            <p:cNvSpPr/>
            <p:nvPr/>
          </p:nvSpPr>
          <p:spPr bwMode="auto">
            <a:xfrm>
              <a:off x="9401641" y="2218997"/>
              <a:ext cx="48016" cy="63382"/>
            </a:xfrm>
            <a:custGeom>
              <a:avLst/>
              <a:gdLst>
                <a:gd name="T0" fmla="*/ 12 w 12"/>
                <a:gd name="T1" fmla="*/ 0 h 16"/>
                <a:gd name="T2" fmla="*/ 0 w 12"/>
                <a:gd name="T3" fmla="*/ 16 h 16"/>
                <a:gd name="T4" fmla="*/ 3 w 12"/>
                <a:gd name="T5" fmla="*/ 13 h 16"/>
                <a:gd name="T6" fmla="*/ 12 w 12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6">
                  <a:moveTo>
                    <a:pt x="12" y="0"/>
                  </a:moveTo>
                  <a:cubicBezTo>
                    <a:pt x="8" y="5"/>
                    <a:pt x="5" y="11"/>
                    <a:pt x="0" y="16"/>
                  </a:cubicBezTo>
                  <a:cubicBezTo>
                    <a:pt x="1" y="15"/>
                    <a:pt x="2" y="14"/>
                    <a:pt x="3" y="13"/>
                  </a:cubicBezTo>
                  <a:cubicBezTo>
                    <a:pt x="7" y="9"/>
                    <a:pt x="10" y="5"/>
                    <a:pt x="12" y="0"/>
                  </a:cubicBezTo>
                </a:path>
              </a:pathLst>
            </a:custGeom>
            <a:solidFill>
              <a:srgbClr val="14333D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456040" y="1738295"/>
            <a:ext cx="3875369" cy="1193169"/>
            <a:chOff x="7274836" y="3306922"/>
            <a:chExt cx="3875369" cy="1193169"/>
          </a:xfrm>
        </p:grpSpPr>
        <p:sp>
          <p:nvSpPr>
            <p:cNvPr id="36" name="文本框 35"/>
            <p:cNvSpPr txBox="1"/>
            <p:nvPr/>
          </p:nvSpPr>
          <p:spPr>
            <a:xfrm>
              <a:off x="7274836" y="3306922"/>
              <a:ext cx="230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</a:t>
              </a:r>
              <a:endParaRPr lang="zh-CN" altLang="en-US" sz="16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7274836" y="3576761"/>
              <a:ext cx="387536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spc="12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点击输入文字内容，根据具体情况灵活应用语言简洁概括，提炼主要关键词做到合乎逻辑，层次分明语言简练。</a:t>
              </a:r>
              <a:endParaRPr lang="zh-CN" altLang="en-US" sz="1200" spc="1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456040" y="3346046"/>
            <a:ext cx="3875369" cy="1193169"/>
            <a:chOff x="7274836" y="3306922"/>
            <a:chExt cx="3875369" cy="1193169"/>
          </a:xfrm>
        </p:grpSpPr>
        <p:sp>
          <p:nvSpPr>
            <p:cNvPr id="39" name="文本框 38"/>
            <p:cNvSpPr txBox="1"/>
            <p:nvPr/>
          </p:nvSpPr>
          <p:spPr>
            <a:xfrm>
              <a:off x="7274836" y="3306922"/>
              <a:ext cx="230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</a:t>
              </a:r>
              <a:endParaRPr lang="zh-CN" altLang="en-US" sz="16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7274836" y="3576761"/>
              <a:ext cx="387536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spc="12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点击输入文字内容，根据具体情况灵活应用语言简洁概括，提炼主要关键词做到合乎逻辑，层次分明语言简练。</a:t>
              </a:r>
              <a:endParaRPr lang="zh-CN" altLang="en-US" sz="1200" spc="1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456040" y="4953797"/>
            <a:ext cx="3875369" cy="1193169"/>
            <a:chOff x="7274836" y="3306922"/>
            <a:chExt cx="3875369" cy="1193169"/>
          </a:xfrm>
        </p:grpSpPr>
        <p:sp>
          <p:nvSpPr>
            <p:cNvPr id="42" name="文本框 41"/>
            <p:cNvSpPr txBox="1"/>
            <p:nvPr/>
          </p:nvSpPr>
          <p:spPr>
            <a:xfrm>
              <a:off x="7274836" y="3306922"/>
              <a:ext cx="230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</a:t>
              </a:r>
              <a:endParaRPr lang="zh-CN" altLang="en-US" sz="16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7274836" y="3576761"/>
              <a:ext cx="387536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spc="12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点击输入文字内容，根据具体情况灵活应用语言简洁概括，提炼主要关键词做到合乎逻辑，层次分明语言简练。</a:t>
              </a:r>
              <a:endParaRPr lang="zh-CN" altLang="en-US" sz="1200" spc="1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新问题与建议</a:t>
            </a:r>
            <a:endParaRPr lang="zh-CN" altLang="en-US" dirty="0"/>
          </a:p>
        </p:txBody>
      </p:sp>
    </p:spTree>
  </p:cSld>
  <p:clrMapOvr>
    <a:masterClrMapping/>
  </p:clrMapOvr>
  <p:transition spd="slow" advClick="0" advTm="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 bwMode="auto">
          <a:xfrm flipH="1">
            <a:off x="5508998" y="4212782"/>
            <a:ext cx="1309197" cy="2102948"/>
          </a:xfrm>
          <a:custGeom>
            <a:avLst/>
            <a:gdLst>
              <a:gd name="connsiteX0" fmla="*/ 759198 w 1653886"/>
              <a:gd name="connsiteY0" fmla="*/ 850 h 2656618"/>
              <a:gd name="connsiteX1" fmla="*/ 763881 w 1653886"/>
              <a:gd name="connsiteY1" fmla="*/ 488839 h 2656618"/>
              <a:gd name="connsiteX2" fmla="*/ 459348 w 1653886"/>
              <a:gd name="connsiteY2" fmla="*/ 298375 h 2656618"/>
              <a:gd name="connsiteX3" fmla="*/ 233486 w 1653886"/>
              <a:gd name="connsiteY3" fmla="*/ 125688 h 2656618"/>
              <a:gd name="connsiteX4" fmla="*/ 502490 w 1653886"/>
              <a:gd name="connsiteY4" fmla="*/ 735172 h 2656618"/>
              <a:gd name="connsiteX5" fmla="*/ 55842 w 1653886"/>
              <a:gd name="connsiteY5" fmla="*/ 326310 h 2656618"/>
              <a:gd name="connsiteX6" fmla="*/ 48228 w 1653886"/>
              <a:gd name="connsiteY6" fmla="*/ 514234 h 2656618"/>
              <a:gd name="connsiteX7" fmla="*/ 411130 w 1653886"/>
              <a:gd name="connsiteY7" fmla="*/ 930715 h 2656618"/>
              <a:gd name="connsiteX8" fmla="*/ 65993 w 1653886"/>
              <a:gd name="connsiteY8" fmla="*/ 750409 h 2656618"/>
              <a:gd name="connsiteX9" fmla="*/ 170042 w 1653886"/>
              <a:gd name="connsiteY9" fmla="*/ 981505 h 2656618"/>
              <a:gd name="connsiteX10" fmla="*/ 723277 w 1653886"/>
              <a:gd name="connsiteY10" fmla="*/ 1641780 h 2656618"/>
              <a:gd name="connsiteX11" fmla="*/ 671256 w 1653886"/>
              <a:gd name="connsiteY11" fmla="*/ 2645894 h 2656618"/>
              <a:gd name="connsiteX12" fmla="*/ 670238 w 1653886"/>
              <a:gd name="connsiteY12" fmla="*/ 2656618 h 2656618"/>
              <a:gd name="connsiteX13" fmla="*/ 1288826 w 1653886"/>
              <a:gd name="connsiteY13" fmla="*/ 2656618 h 2656618"/>
              <a:gd name="connsiteX14" fmla="*/ 1277268 w 1653886"/>
              <a:gd name="connsiteY14" fmla="*/ 2583272 h 2656618"/>
              <a:gd name="connsiteX15" fmla="*/ 1266361 w 1653886"/>
              <a:gd name="connsiteY15" fmla="*/ 1331959 h 2656618"/>
              <a:gd name="connsiteX16" fmla="*/ 1652103 w 1653886"/>
              <a:gd name="connsiteY16" fmla="*/ 430430 h 2656618"/>
              <a:gd name="connsiteX17" fmla="*/ 1459232 w 1653886"/>
              <a:gd name="connsiteY17" fmla="*/ 471062 h 2656618"/>
              <a:gd name="connsiteX18" fmla="*/ 1098868 w 1653886"/>
              <a:gd name="connsiteY18" fmla="*/ 732633 h 2656618"/>
              <a:gd name="connsiteX19" fmla="*/ 794335 w 1653886"/>
              <a:gd name="connsiteY19" fmla="*/ 8870 h 2656618"/>
              <a:gd name="connsiteX20" fmla="*/ 759198 w 1653886"/>
              <a:gd name="connsiteY20" fmla="*/ 850 h 265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53886" h="2656618">
                <a:moveTo>
                  <a:pt x="759198" y="850"/>
                </a:moveTo>
                <a:cubicBezTo>
                  <a:pt x="692269" y="17203"/>
                  <a:pt x="726132" y="266631"/>
                  <a:pt x="763881" y="488839"/>
                </a:cubicBezTo>
                <a:cubicBezTo>
                  <a:pt x="807024" y="740251"/>
                  <a:pt x="593850" y="600578"/>
                  <a:pt x="459348" y="298375"/>
                </a:cubicBezTo>
                <a:cubicBezTo>
                  <a:pt x="324846" y="-3827"/>
                  <a:pt x="246175" y="82516"/>
                  <a:pt x="233486" y="125688"/>
                </a:cubicBezTo>
                <a:cubicBezTo>
                  <a:pt x="218259" y="168860"/>
                  <a:pt x="525330" y="707237"/>
                  <a:pt x="502490" y="735172"/>
                </a:cubicBezTo>
                <a:cubicBezTo>
                  <a:pt x="482188" y="760567"/>
                  <a:pt x="93908" y="313612"/>
                  <a:pt x="55842" y="326310"/>
                </a:cubicBezTo>
                <a:cubicBezTo>
                  <a:pt x="20313" y="339007"/>
                  <a:pt x="-45669" y="374561"/>
                  <a:pt x="48228" y="514234"/>
                </a:cubicBezTo>
                <a:cubicBezTo>
                  <a:pt x="139588" y="656447"/>
                  <a:pt x="428895" y="892622"/>
                  <a:pt x="411130" y="930715"/>
                </a:cubicBezTo>
                <a:cubicBezTo>
                  <a:pt x="393366" y="971347"/>
                  <a:pt x="152277" y="755488"/>
                  <a:pt x="65993" y="750409"/>
                </a:cubicBezTo>
                <a:cubicBezTo>
                  <a:pt x="-22829" y="745330"/>
                  <a:pt x="12700" y="869767"/>
                  <a:pt x="170042" y="981505"/>
                </a:cubicBezTo>
                <a:cubicBezTo>
                  <a:pt x="327384" y="1093244"/>
                  <a:pt x="710588" y="1217680"/>
                  <a:pt x="723277" y="1641780"/>
                </a:cubicBezTo>
                <a:cubicBezTo>
                  <a:pt x="732001" y="1933348"/>
                  <a:pt x="695144" y="2389360"/>
                  <a:pt x="671256" y="2645894"/>
                </a:cubicBezTo>
                <a:lnTo>
                  <a:pt x="670238" y="2656618"/>
                </a:lnTo>
                <a:lnTo>
                  <a:pt x="1288826" y="2656618"/>
                </a:lnTo>
                <a:lnTo>
                  <a:pt x="1277268" y="2583272"/>
                </a:lnTo>
                <a:cubicBezTo>
                  <a:pt x="1221841" y="2210562"/>
                  <a:pt x="1177856" y="1703363"/>
                  <a:pt x="1266361" y="1331959"/>
                </a:cubicBezTo>
                <a:cubicBezTo>
                  <a:pt x="1426241" y="669145"/>
                  <a:pt x="1677481" y="532011"/>
                  <a:pt x="1652103" y="430430"/>
                </a:cubicBezTo>
                <a:cubicBezTo>
                  <a:pt x="1629263" y="328849"/>
                  <a:pt x="1499836" y="377100"/>
                  <a:pt x="1459232" y="471062"/>
                </a:cubicBezTo>
                <a:cubicBezTo>
                  <a:pt x="1418628" y="562485"/>
                  <a:pt x="1253672" y="765646"/>
                  <a:pt x="1098868" y="732633"/>
                </a:cubicBezTo>
                <a:cubicBezTo>
                  <a:pt x="946601" y="699619"/>
                  <a:pt x="905997" y="69819"/>
                  <a:pt x="794335" y="8870"/>
                </a:cubicBezTo>
                <a:cubicBezTo>
                  <a:pt x="780377" y="934"/>
                  <a:pt x="768759" y="-1486"/>
                  <a:pt x="759198" y="850"/>
                </a:cubicBezTo>
                <a:close/>
              </a:path>
            </a:pathLst>
          </a:custGeom>
          <a:solidFill>
            <a:srgbClr val="41441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221460" y="1867015"/>
            <a:ext cx="4456357" cy="3895729"/>
            <a:chOff x="4167259" y="1893383"/>
            <a:chExt cx="4456357" cy="3895729"/>
          </a:xfrm>
          <a:solidFill>
            <a:srgbClr val="DE1E25"/>
          </a:solidFill>
        </p:grpSpPr>
        <p:sp>
          <p:nvSpPr>
            <p:cNvPr id="5" name="Freeform 67"/>
            <p:cNvSpPr/>
            <p:nvPr/>
          </p:nvSpPr>
          <p:spPr bwMode="auto">
            <a:xfrm rot="4961872">
              <a:off x="4519933" y="2221481"/>
              <a:ext cx="2246331" cy="2239355"/>
            </a:xfrm>
            <a:custGeom>
              <a:avLst/>
              <a:gdLst>
                <a:gd name="T0" fmla="*/ 270 w 270"/>
                <a:gd name="T1" fmla="*/ 138 h 269"/>
                <a:gd name="T2" fmla="*/ 0 w 270"/>
                <a:gd name="T3" fmla="*/ 187 h 269"/>
                <a:gd name="T4" fmla="*/ 262 w 270"/>
                <a:gd name="T5" fmla="*/ 117 h 269"/>
                <a:gd name="T6" fmla="*/ 119 w 270"/>
                <a:gd name="T7" fmla="*/ 152 h 269"/>
                <a:gd name="T8" fmla="*/ 270 w 270"/>
                <a:gd name="T9" fmla="*/ 13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269">
                  <a:moveTo>
                    <a:pt x="270" y="138"/>
                  </a:moveTo>
                  <a:cubicBezTo>
                    <a:pt x="270" y="138"/>
                    <a:pt x="186" y="269"/>
                    <a:pt x="0" y="187"/>
                  </a:cubicBezTo>
                  <a:cubicBezTo>
                    <a:pt x="0" y="187"/>
                    <a:pt x="94" y="0"/>
                    <a:pt x="262" y="117"/>
                  </a:cubicBezTo>
                  <a:cubicBezTo>
                    <a:pt x="262" y="117"/>
                    <a:pt x="165" y="153"/>
                    <a:pt x="119" y="152"/>
                  </a:cubicBezTo>
                  <a:cubicBezTo>
                    <a:pt x="119" y="152"/>
                    <a:pt x="224" y="164"/>
                    <a:pt x="270" y="1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Freeform 67"/>
            <p:cNvSpPr/>
            <p:nvPr/>
          </p:nvSpPr>
          <p:spPr bwMode="auto">
            <a:xfrm rot="10345882">
              <a:off x="6823490" y="3368663"/>
              <a:ext cx="1800126" cy="1794536"/>
            </a:xfrm>
            <a:custGeom>
              <a:avLst/>
              <a:gdLst>
                <a:gd name="T0" fmla="*/ 270 w 270"/>
                <a:gd name="T1" fmla="*/ 138 h 269"/>
                <a:gd name="T2" fmla="*/ 0 w 270"/>
                <a:gd name="T3" fmla="*/ 187 h 269"/>
                <a:gd name="T4" fmla="*/ 262 w 270"/>
                <a:gd name="T5" fmla="*/ 117 h 269"/>
                <a:gd name="T6" fmla="*/ 119 w 270"/>
                <a:gd name="T7" fmla="*/ 152 h 269"/>
                <a:gd name="T8" fmla="*/ 270 w 270"/>
                <a:gd name="T9" fmla="*/ 13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269">
                  <a:moveTo>
                    <a:pt x="270" y="138"/>
                  </a:moveTo>
                  <a:cubicBezTo>
                    <a:pt x="270" y="138"/>
                    <a:pt x="186" y="269"/>
                    <a:pt x="0" y="187"/>
                  </a:cubicBezTo>
                  <a:cubicBezTo>
                    <a:pt x="0" y="187"/>
                    <a:pt x="94" y="0"/>
                    <a:pt x="262" y="117"/>
                  </a:cubicBezTo>
                  <a:cubicBezTo>
                    <a:pt x="262" y="117"/>
                    <a:pt x="165" y="153"/>
                    <a:pt x="119" y="152"/>
                  </a:cubicBezTo>
                  <a:cubicBezTo>
                    <a:pt x="119" y="152"/>
                    <a:pt x="224" y="164"/>
                    <a:pt x="270" y="1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Freeform 67"/>
            <p:cNvSpPr/>
            <p:nvPr/>
          </p:nvSpPr>
          <p:spPr bwMode="auto">
            <a:xfrm rot="20954305">
              <a:off x="4167259" y="4458544"/>
              <a:ext cx="1334714" cy="1330568"/>
            </a:xfrm>
            <a:custGeom>
              <a:avLst/>
              <a:gdLst>
                <a:gd name="T0" fmla="*/ 270 w 270"/>
                <a:gd name="T1" fmla="*/ 138 h 269"/>
                <a:gd name="T2" fmla="*/ 0 w 270"/>
                <a:gd name="T3" fmla="*/ 187 h 269"/>
                <a:gd name="T4" fmla="*/ 262 w 270"/>
                <a:gd name="T5" fmla="*/ 117 h 269"/>
                <a:gd name="T6" fmla="*/ 119 w 270"/>
                <a:gd name="T7" fmla="*/ 152 h 269"/>
                <a:gd name="T8" fmla="*/ 270 w 270"/>
                <a:gd name="T9" fmla="*/ 13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269">
                  <a:moveTo>
                    <a:pt x="270" y="138"/>
                  </a:moveTo>
                  <a:cubicBezTo>
                    <a:pt x="270" y="138"/>
                    <a:pt x="186" y="269"/>
                    <a:pt x="0" y="187"/>
                  </a:cubicBezTo>
                  <a:cubicBezTo>
                    <a:pt x="0" y="187"/>
                    <a:pt x="94" y="0"/>
                    <a:pt x="262" y="117"/>
                  </a:cubicBezTo>
                  <a:cubicBezTo>
                    <a:pt x="262" y="117"/>
                    <a:pt x="165" y="153"/>
                    <a:pt x="119" y="152"/>
                  </a:cubicBezTo>
                  <a:cubicBezTo>
                    <a:pt x="119" y="152"/>
                    <a:pt x="224" y="164"/>
                    <a:pt x="270" y="1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Freeform 67"/>
            <p:cNvSpPr/>
            <p:nvPr/>
          </p:nvSpPr>
          <p:spPr bwMode="auto">
            <a:xfrm rot="6355571">
              <a:off x="5751995" y="1895112"/>
              <a:ext cx="1112969" cy="1109512"/>
            </a:xfrm>
            <a:custGeom>
              <a:avLst/>
              <a:gdLst>
                <a:gd name="T0" fmla="*/ 270 w 270"/>
                <a:gd name="T1" fmla="*/ 138 h 269"/>
                <a:gd name="T2" fmla="*/ 0 w 270"/>
                <a:gd name="T3" fmla="*/ 187 h 269"/>
                <a:gd name="T4" fmla="*/ 262 w 270"/>
                <a:gd name="T5" fmla="*/ 117 h 269"/>
                <a:gd name="T6" fmla="*/ 119 w 270"/>
                <a:gd name="T7" fmla="*/ 152 h 269"/>
                <a:gd name="T8" fmla="*/ 270 w 270"/>
                <a:gd name="T9" fmla="*/ 13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269">
                  <a:moveTo>
                    <a:pt x="270" y="138"/>
                  </a:moveTo>
                  <a:cubicBezTo>
                    <a:pt x="270" y="138"/>
                    <a:pt x="186" y="269"/>
                    <a:pt x="0" y="187"/>
                  </a:cubicBezTo>
                  <a:cubicBezTo>
                    <a:pt x="0" y="187"/>
                    <a:pt x="94" y="0"/>
                    <a:pt x="262" y="117"/>
                  </a:cubicBezTo>
                  <a:cubicBezTo>
                    <a:pt x="262" y="117"/>
                    <a:pt x="165" y="153"/>
                    <a:pt x="119" y="152"/>
                  </a:cubicBezTo>
                  <a:cubicBezTo>
                    <a:pt x="119" y="152"/>
                    <a:pt x="224" y="164"/>
                    <a:pt x="270" y="1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707412" y="2351576"/>
            <a:ext cx="4772987" cy="3593531"/>
            <a:chOff x="3707412" y="2351576"/>
            <a:chExt cx="4772987" cy="3593531"/>
          </a:xfrm>
          <a:solidFill>
            <a:srgbClr val="DE1E25"/>
          </a:solidFill>
        </p:grpSpPr>
        <p:sp>
          <p:nvSpPr>
            <p:cNvPr id="4" name="Freeform 67"/>
            <p:cNvSpPr/>
            <p:nvPr/>
          </p:nvSpPr>
          <p:spPr bwMode="auto">
            <a:xfrm rot="1883109">
              <a:off x="3707412" y="3191325"/>
              <a:ext cx="1851270" cy="1845520"/>
            </a:xfrm>
            <a:custGeom>
              <a:avLst/>
              <a:gdLst>
                <a:gd name="T0" fmla="*/ 270 w 270"/>
                <a:gd name="T1" fmla="*/ 138 h 269"/>
                <a:gd name="T2" fmla="*/ 0 w 270"/>
                <a:gd name="T3" fmla="*/ 187 h 269"/>
                <a:gd name="T4" fmla="*/ 262 w 270"/>
                <a:gd name="T5" fmla="*/ 117 h 269"/>
                <a:gd name="T6" fmla="*/ 119 w 270"/>
                <a:gd name="T7" fmla="*/ 152 h 269"/>
                <a:gd name="T8" fmla="*/ 270 w 270"/>
                <a:gd name="T9" fmla="*/ 13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269">
                  <a:moveTo>
                    <a:pt x="270" y="138"/>
                  </a:moveTo>
                  <a:cubicBezTo>
                    <a:pt x="270" y="138"/>
                    <a:pt x="186" y="269"/>
                    <a:pt x="0" y="187"/>
                  </a:cubicBezTo>
                  <a:cubicBezTo>
                    <a:pt x="0" y="187"/>
                    <a:pt x="94" y="0"/>
                    <a:pt x="262" y="117"/>
                  </a:cubicBezTo>
                  <a:cubicBezTo>
                    <a:pt x="262" y="117"/>
                    <a:pt x="165" y="153"/>
                    <a:pt x="119" y="152"/>
                  </a:cubicBezTo>
                  <a:cubicBezTo>
                    <a:pt x="119" y="152"/>
                    <a:pt x="224" y="164"/>
                    <a:pt x="270" y="1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Freeform 67"/>
            <p:cNvSpPr/>
            <p:nvPr/>
          </p:nvSpPr>
          <p:spPr bwMode="auto">
            <a:xfrm rot="7696778">
              <a:off x="5906867" y="2354649"/>
              <a:ext cx="1979167" cy="1973021"/>
            </a:xfrm>
            <a:custGeom>
              <a:avLst/>
              <a:gdLst>
                <a:gd name="T0" fmla="*/ 270 w 270"/>
                <a:gd name="T1" fmla="*/ 138 h 269"/>
                <a:gd name="T2" fmla="*/ 0 w 270"/>
                <a:gd name="T3" fmla="*/ 187 h 269"/>
                <a:gd name="T4" fmla="*/ 262 w 270"/>
                <a:gd name="T5" fmla="*/ 117 h 269"/>
                <a:gd name="T6" fmla="*/ 119 w 270"/>
                <a:gd name="T7" fmla="*/ 152 h 269"/>
                <a:gd name="T8" fmla="*/ 270 w 270"/>
                <a:gd name="T9" fmla="*/ 13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269">
                  <a:moveTo>
                    <a:pt x="270" y="138"/>
                  </a:moveTo>
                  <a:cubicBezTo>
                    <a:pt x="270" y="138"/>
                    <a:pt x="186" y="269"/>
                    <a:pt x="0" y="187"/>
                  </a:cubicBezTo>
                  <a:cubicBezTo>
                    <a:pt x="0" y="187"/>
                    <a:pt x="94" y="0"/>
                    <a:pt x="262" y="117"/>
                  </a:cubicBezTo>
                  <a:cubicBezTo>
                    <a:pt x="262" y="117"/>
                    <a:pt x="165" y="153"/>
                    <a:pt x="119" y="152"/>
                  </a:cubicBezTo>
                  <a:cubicBezTo>
                    <a:pt x="119" y="152"/>
                    <a:pt x="224" y="164"/>
                    <a:pt x="270" y="1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Freeform 67"/>
            <p:cNvSpPr/>
            <p:nvPr/>
          </p:nvSpPr>
          <p:spPr bwMode="auto">
            <a:xfrm rot="12440007">
              <a:off x="6879889" y="4614539"/>
              <a:ext cx="1334714" cy="1330568"/>
            </a:xfrm>
            <a:custGeom>
              <a:avLst/>
              <a:gdLst>
                <a:gd name="T0" fmla="*/ 270 w 270"/>
                <a:gd name="T1" fmla="*/ 138 h 269"/>
                <a:gd name="T2" fmla="*/ 0 w 270"/>
                <a:gd name="T3" fmla="*/ 187 h 269"/>
                <a:gd name="T4" fmla="*/ 262 w 270"/>
                <a:gd name="T5" fmla="*/ 117 h 269"/>
                <a:gd name="T6" fmla="*/ 119 w 270"/>
                <a:gd name="T7" fmla="*/ 152 h 269"/>
                <a:gd name="T8" fmla="*/ 270 w 270"/>
                <a:gd name="T9" fmla="*/ 13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269">
                  <a:moveTo>
                    <a:pt x="270" y="138"/>
                  </a:moveTo>
                  <a:cubicBezTo>
                    <a:pt x="270" y="138"/>
                    <a:pt x="186" y="269"/>
                    <a:pt x="0" y="187"/>
                  </a:cubicBezTo>
                  <a:cubicBezTo>
                    <a:pt x="0" y="187"/>
                    <a:pt x="94" y="0"/>
                    <a:pt x="262" y="117"/>
                  </a:cubicBezTo>
                  <a:cubicBezTo>
                    <a:pt x="262" y="117"/>
                    <a:pt x="165" y="153"/>
                    <a:pt x="119" y="152"/>
                  </a:cubicBezTo>
                  <a:cubicBezTo>
                    <a:pt x="119" y="152"/>
                    <a:pt x="224" y="164"/>
                    <a:pt x="270" y="1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Freeform 67"/>
            <p:cNvSpPr/>
            <p:nvPr/>
          </p:nvSpPr>
          <p:spPr bwMode="auto">
            <a:xfrm rot="2241606">
              <a:off x="3723506" y="2562382"/>
              <a:ext cx="1112969" cy="1109512"/>
            </a:xfrm>
            <a:custGeom>
              <a:avLst/>
              <a:gdLst>
                <a:gd name="T0" fmla="*/ 270 w 270"/>
                <a:gd name="T1" fmla="*/ 138 h 269"/>
                <a:gd name="T2" fmla="*/ 0 w 270"/>
                <a:gd name="T3" fmla="*/ 187 h 269"/>
                <a:gd name="T4" fmla="*/ 262 w 270"/>
                <a:gd name="T5" fmla="*/ 117 h 269"/>
                <a:gd name="T6" fmla="*/ 119 w 270"/>
                <a:gd name="T7" fmla="*/ 152 h 269"/>
                <a:gd name="T8" fmla="*/ 270 w 270"/>
                <a:gd name="T9" fmla="*/ 13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269">
                  <a:moveTo>
                    <a:pt x="270" y="138"/>
                  </a:moveTo>
                  <a:cubicBezTo>
                    <a:pt x="270" y="138"/>
                    <a:pt x="186" y="269"/>
                    <a:pt x="0" y="187"/>
                  </a:cubicBezTo>
                  <a:cubicBezTo>
                    <a:pt x="0" y="187"/>
                    <a:pt x="94" y="0"/>
                    <a:pt x="262" y="117"/>
                  </a:cubicBezTo>
                  <a:cubicBezTo>
                    <a:pt x="262" y="117"/>
                    <a:pt x="165" y="153"/>
                    <a:pt x="119" y="152"/>
                  </a:cubicBezTo>
                  <a:cubicBezTo>
                    <a:pt x="119" y="152"/>
                    <a:pt x="224" y="164"/>
                    <a:pt x="270" y="1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Freeform 67"/>
            <p:cNvSpPr/>
            <p:nvPr/>
          </p:nvSpPr>
          <p:spPr bwMode="auto">
            <a:xfrm rot="9774375">
              <a:off x="7367430" y="2792617"/>
              <a:ext cx="1112969" cy="1109512"/>
            </a:xfrm>
            <a:custGeom>
              <a:avLst/>
              <a:gdLst>
                <a:gd name="T0" fmla="*/ 270 w 270"/>
                <a:gd name="T1" fmla="*/ 138 h 269"/>
                <a:gd name="T2" fmla="*/ 0 w 270"/>
                <a:gd name="T3" fmla="*/ 187 h 269"/>
                <a:gd name="T4" fmla="*/ 262 w 270"/>
                <a:gd name="T5" fmla="*/ 117 h 269"/>
                <a:gd name="T6" fmla="*/ 119 w 270"/>
                <a:gd name="T7" fmla="*/ 152 h 269"/>
                <a:gd name="T8" fmla="*/ 270 w 270"/>
                <a:gd name="T9" fmla="*/ 13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269">
                  <a:moveTo>
                    <a:pt x="270" y="138"/>
                  </a:moveTo>
                  <a:cubicBezTo>
                    <a:pt x="270" y="138"/>
                    <a:pt x="186" y="269"/>
                    <a:pt x="0" y="187"/>
                  </a:cubicBezTo>
                  <a:cubicBezTo>
                    <a:pt x="0" y="187"/>
                    <a:pt x="94" y="0"/>
                    <a:pt x="262" y="117"/>
                  </a:cubicBezTo>
                  <a:cubicBezTo>
                    <a:pt x="262" y="117"/>
                    <a:pt x="165" y="153"/>
                    <a:pt x="119" y="152"/>
                  </a:cubicBezTo>
                  <a:cubicBezTo>
                    <a:pt x="119" y="152"/>
                    <a:pt x="224" y="164"/>
                    <a:pt x="270" y="1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0" y="5996489"/>
            <a:ext cx="12224825" cy="1307723"/>
            <a:chOff x="0" y="5996489"/>
            <a:chExt cx="12224825" cy="1307723"/>
          </a:xfrm>
        </p:grpSpPr>
        <p:sp>
          <p:nvSpPr>
            <p:cNvPr id="40" name="Rectangle 1"/>
            <p:cNvSpPr/>
            <p:nvPr/>
          </p:nvSpPr>
          <p:spPr>
            <a:xfrm>
              <a:off x="0" y="6257824"/>
              <a:ext cx="12224825" cy="1046388"/>
            </a:xfrm>
            <a:custGeom>
              <a:avLst/>
              <a:gdLst>
                <a:gd name="connsiteX0" fmla="*/ 0 w 12192000"/>
                <a:gd name="connsiteY0" fmla="*/ 0 h 948519"/>
                <a:gd name="connsiteX1" fmla="*/ 12192000 w 12192000"/>
                <a:gd name="connsiteY1" fmla="*/ 0 h 948519"/>
                <a:gd name="connsiteX2" fmla="*/ 12192000 w 12192000"/>
                <a:gd name="connsiteY2" fmla="*/ 948519 h 948519"/>
                <a:gd name="connsiteX3" fmla="*/ 0 w 12192000"/>
                <a:gd name="connsiteY3" fmla="*/ 948519 h 948519"/>
                <a:gd name="connsiteX4" fmla="*/ 0 w 12192000"/>
                <a:gd name="connsiteY4" fmla="*/ 0 h 948519"/>
                <a:gd name="connsiteX0-1" fmla="*/ 0 w 12192000"/>
                <a:gd name="connsiteY0-2" fmla="*/ 0 h 948519"/>
                <a:gd name="connsiteX1-3" fmla="*/ 1337481 w 12192000"/>
                <a:gd name="connsiteY1-4" fmla="*/ 0 h 948519"/>
                <a:gd name="connsiteX2-5" fmla="*/ 12192000 w 12192000"/>
                <a:gd name="connsiteY2-6" fmla="*/ 0 h 948519"/>
                <a:gd name="connsiteX3-7" fmla="*/ 12192000 w 12192000"/>
                <a:gd name="connsiteY3-8" fmla="*/ 948519 h 948519"/>
                <a:gd name="connsiteX4-9" fmla="*/ 0 w 12192000"/>
                <a:gd name="connsiteY4-10" fmla="*/ 948519 h 948519"/>
                <a:gd name="connsiteX5" fmla="*/ 0 w 12192000"/>
                <a:gd name="connsiteY5" fmla="*/ 0 h 948519"/>
                <a:gd name="connsiteX0-11" fmla="*/ 0 w 12192000"/>
                <a:gd name="connsiteY0-12" fmla="*/ 286603 h 1235122"/>
                <a:gd name="connsiteX1-13" fmla="*/ 1023582 w 12192000"/>
                <a:gd name="connsiteY1-14" fmla="*/ 0 h 1235122"/>
                <a:gd name="connsiteX2-15" fmla="*/ 12192000 w 12192000"/>
                <a:gd name="connsiteY2-16" fmla="*/ 286603 h 1235122"/>
                <a:gd name="connsiteX3-17" fmla="*/ 12192000 w 12192000"/>
                <a:gd name="connsiteY3-18" fmla="*/ 1235122 h 1235122"/>
                <a:gd name="connsiteX4-19" fmla="*/ 0 w 12192000"/>
                <a:gd name="connsiteY4-20" fmla="*/ 1235122 h 1235122"/>
                <a:gd name="connsiteX5-21" fmla="*/ 0 w 12192000"/>
                <a:gd name="connsiteY5-22" fmla="*/ 286603 h 1235122"/>
                <a:gd name="connsiteX0-23" fmla="*/ 0 w 12192000"/>
                <a:gd name="connsiteY0-24" fmla="*/ 286603 h 1235122"/>
                <a:gd name="connsiteX1-25" fmla="*/ 1023582 w 12192000"/>
                <a:gd name="connsiteY1-26" fmla="*/ 0 h 1235122"/>
                <a:gd name="connsiteX2-27" fmla="*/ 12192000 w 12192000"/>
                <a:gd name="connsiteY2-28" fmla="*/ 286603 h 1235122"/>
                <a:gd name="connsiteX3-29" fmla="*/ 12192000 w 12192000"/>
                <a:gd name="connsiteY3-30" fmla="*/ 1235122 h 1235122"/>
                <a:gd name="connsiteX4-31" fmla="*/ 0 w 12192000"/>
                <a:gd name="connsiteY4-32" fmla="*/ 1235122 h 1235122"/>
                <a:gd name="connsiteX5-33" fmla="*/ 0 w 12192000"/>
                <a:gd name="connsiteY5-34" fmla="*/ 286603 h 1235122"/>
                <a:gd name="connsiteX0-35" fmla="*/ 0 w 12192000"/>
                <a:gd name="connsiteY0-36" fmla="*/ 286603 h 1235122"/>
                <a:gd name="connsiteX1-37" fmla="*/ 1023582 w 12192000"/>
                <a:gd name="connsiteY1-38" fmla="*/ 0 h 1235122"/>
                <a:gd name="connsiteX2-39" fmla="*/ 5336275 w 12192000"/>
                <a:gd name="connsiteY2-40" fmla="*/ 81886 h 1235122"/>
                <a:gd name="connsiteX3-41" fmla="*/ 12192000 w 12192000"/>
                <a:gd name="connsiteY3-42" fmla="*/ 286603 h 1235122"/>
                <a:gd name="connsiteX4-43" fmla="*/ 12192000 w 12192000"/>
                <a:gd name="connsiteY4-44" fmla="*/ 1235122 h 1235122"/>
                <a:gd name="connsiteX5-45" fmla="*/ 0 w 12192000"/>
                <a:gd name="connsiteY5-46" fmla="*/ 1235122 h 1235122"/>
                <a:gd name="connsiteX6" fmla="*/ 0 w 12192000"/>
                <a:gd name="connsiteY6" fmla="*/ 286603 h 1235122"/>
                <a:gd name="connsiteX0-47" fmla="*/ 0 w 12192000"/>
                <a:gd name="connsiteY0-48" fmla="*/ 382138 h 1330657"/>
                <a:gd name="connsiteX1-49" fmla="*/ 1023582 w 12192000"/>
                <a:gd name="connsiteY1-50" fmla="*/ 95535 h 1330657"/>
                <a:gd name="connsiteX2-51" fmla="*/ 5336275 w 12192000"/>
                <a:gd name="connsiteY2-52" fmla="*/ 0 h 1330657"/>
                <a:gd name="connsiteX3-53" fmla="*/ 12192000 w 12192000"/>
                <a:gd name="connsiteY3-54" fmla="*/ 382138 h 1330657"/>
                <a:gd name="connsiteX4-55" fmla="*/ 12192000 w 12192000"/>
                <a:gd name="connsiteY4-56" fmla="*/ 1330657 h 1330657"/>
                <a:gd name="connsiteX5-57" fmla="*/ 0 w 12192000"/>
                <a:gd name="connsiteY5-58" fmla="*/ 1330657 h 1330657"/>
                <a:gd name="connsiteX6-59" fmla="*/ 0 w 12192000"/>
                <a:gd name="connsiteY6-60" fmla="*/ 382138 h 1330657"/>
                <a:gd name="connsiteX0-61" fmla="*/ 0 w 12192000"/>
                <a:gd name="connsiteY0-62" fmla="*/ 383955 h 1332474"/>
                <a:gd name="connsiteX1-63" fmla="*/ 1023582 w 12192000"/>
                <a:gd name="connsiteY1-64" fmla="*/ 97352 h 1332474"/>
                <a:gd name="connsiteX2-65" fmla="*/ 5336275 w 12192000"/>
                <a:gd name="connsiteY2-66" fmla="*/ 1817 h 1332474"/>
                <a:gd name="connsiteX3-67" fmla="*/ 8434316 w 12192000"/>
                <a:gd name="connsiteY3-68" fmla="*/ 165591 h 1332474"/>
                <a:gd name="connsiteX4-69" fmla="*/ 12192000 w 12192000"/>
                <a:gd name="connsiteY4-70" fmla="*/ 383955 h 1332474"/>
                <a:gd name="connsiteX5-71" fmla="*/ 12192000 w 12192000"/>
                <a:gd name="connsiteY5-72" fmla="*/ 1332474 h 1332474"/>
                <a:gd name="connsiteX6-73" fmla="*/ 0 w 12192000"/>
                <a:gd name="connsiteY6-74" fmla="*/ 1332474 h 1332474"/>
                <a:gd name="connsiteX7" fmla="*/ 0 w 12192000"/>
                <a:gd name="connsiteY7" fmla="*/ 383955 h 1332474"/>
                <a:gd name="connsiteX0-75" fmla="*/ 0 w 12192000"/>
                <a:gd name="connsiteY0-76" fmla="*/ 423080 h 1371599"/>
                <a:gd name="connsiteX1-77" fmla="*/ 1023582 w 12192000"/>
                <a:gd name="connsiteY1-78" fmla="*/ 136477 h 1371599"/>
                <a:gd name="connsiteX2-79" fmla="*/ 5336275 w 12192000"/>
                <a:gd name="connsiteY2-80" fmla="*/ 40942 h 1371599"/>
                <a:gd name="connsiteX3-81" fmla="*/ 8284191 w 12192000"/>
                <a:gd name="connsiteY3-82" fmla="*/ 0 h 1371599"/>
                <a:gd name="connsiteX4-83" fmla="*/ 12192000 w 12192000"/>
                <a:gd name="connsiteY4-84" fmla="*/ 423080 h 1371599"/>
                <a:gd name="connsiteX5-85" fmla="*/ 12192000 w 12192000"/>
                <a:gd name="connsiteY5-86" fmla="*/ 1371599 h 1371599"/>
                <a:gd name="connsiteX6-87" fmla="*/ 0 w 12192000"/>
                <a:gd name="connsiteY6-88" fmla="*/ 1371599 h 1371599"/>
                <a:gd name="connsiteX7-89" fmla="*/ 0 w 12192000"/>
                <a:gd name="connsiteY7-90" fmla="*/ 423080 h 1371599"/>
                <a:gd name="connsiteX0-91" fmla="*/ 0 w 12192000"/>
                <a:gd name="connsiteY0-92" fmla="*/ 423080 h 1371599"/>
                <a:gd name="connsiteX1-93" fmla="*/ 1023582 w 12192000"/>
                <a:gd name="connsiteY1-94" fmla="*/ 136477 h 1371599"/>
                <a:gd name="connsiteX2-95" fmla="*/ 5336275 w 12192000"/>
                <a:gd name="connsiteY2-96" fmla="*/ 40942 h 1371599"/>
                <a:gd name="connsiteX3-97" fmla="*/ 8284191 w 12192000"/>
                <a:gd name="connsiteY3-98" fmla="*/ 0 h 1371599"/>
                <a:gd name="connsiteX4-99" fmla="*/ 10222173 w 12192000"/>
                <a:gd name="connsiteY4-100" fmla="*/ 218365 h 1371599"/>
                <a:gd name="connsiteX5-101" fmla="*/ 12192000 w 12192000"/>
                <a:gd name="connsiteY5-102" fmla="*/ 423080 h 1371599"/>
                <a:gd name="connsiteX6-103" fmla="*/ 12192000 w 12192000"/>
                <a:gd name="connsiteY6-104" fmla="*/ 1371599 h 1371599"/>
                <a:gd name="connsiteX7-105" fmla="*/ 0 w 12192000"/>
                <a:gd name="connsiteY7-106" fmla="*/ 1371599 h 1371599"/>
                <a:gd name="connsiteX8" fmla="*/ 0 w 12192000"/>
                <a:gd name="connsiteY8" fmla="*/ 423080 h 1371599"/>
                <a:gd name="connsiteX0-107" fmla="*/ 0 w 12192000"/>
                <a:gd name="connsiteY0-108" fmla="*/ 532261 h 1480780"/>
                <a:gd name="connsiteX1-109" fmla="*/ 1023582 w 12192000"/>
                <a:gd name="connsiteY1-110" fmla="*/ 245658 h 1480780"/>
                <a:gd name="connsiteX2-111" fmla="*/ 5336275 w 12192000"/>
                <a:gd name="connsiteY2-112" fmla="*/ 150123 h 1480780"/>
                <a:gd name="connsiteX3-113" fmla="*/ 8284191 w 12192000"/>
                <a:gd name="connsiteY3-114" fmla="*/ 109181 h 1480780"/>
                <a:gd name="connsiteX4-115" fmla="*/ 11395880 w 12192000"/>
                <a:gd name="connsiteY4-116" fmla="*/ 0 h 1480780"/>
                <a:gd name="connsiteX5-117" fmla="*/ 12192000 w 12192000"/>
                <a:gd name="connsiteY5-118" fmla="*/ 532261 h 1480780"/>
                <a:gd name="connsiteX6-119" fmla="*/ 12192000 w 12192000"/>
                <a:gd name="connsiteY6-120" fmla="*/ 1480780 h 1480780"/>
                <a:gd name="connsiteX7-121" fmla="*/ 0 w 12192000"/>
                <a:gd name="connsiteY7-122" fmla="*/ 1480780 h 1480780"/>
                <a:gd name="connsiteX8-123" fmla="*/ 0 w 12192000"/>
                <a:gd name="connsiteY8-124" fmla="*/ 532261 h 1480780"/>
                <a:gd name="connsiteX0-125" fmla="*/ 0 w 12192000"/>
                <a:gd name="connsiteY0-126" fmla="*/ 532261 h 1480780"/>
                <a:gd name="connsiteX1-127" fmla="*/ 1023582 w 12192000"/>
                <a:gd name="connsiteY1-128" fmla="*/ 245658 h 1480780"/>
                <a:gd name="connsiteX2-129" fmla="*/ 5336275 w 12192000"/>
                <a:gd name="connsiteY2-130" fmla="*/ 150123 h 1480780"/>
                <a:gd name="connsiteX3-131" fmla="*/ 8284191 w 12192000"/>
                <a:gd name="connsiteY3-132" fmla="*/ 109181 h 1480780"/>
                <a:gd name="connsiteX4-133" fmla="*/ 11395880 w 12192000"/>
                <a:gd name="connsiteY4-134" fmla="*/ 0 h 1480780"/>
                <a:gd name="connsiteX5-135" fmla="*/ 12178352 w 12192000"/>
                <a:gd name="connsiteY5-136" fmla="*/ 272953 h 1480780"/>
                <a:gd name="connsiteX6-137" fmla="*/ 12192000 w 12192000"/>
                <a:gd name="connsiteY6-138" fmla="*/ 1480780 h 1480780"/>
                <a:gd name="connsiteX7-139" fmla="*/ 0 w 12192000"/>
                <a:gd name="connsiteY7-140" fmla="*/ 1480780 h 1480780"/>
                <a:gd name="connsiteX8-141" fmla="*/ 0 w 12192000"/>
                <a:gd name="connsiteY8-142" fmla="*/ 532261 h 1480780"/>
                <a:gd name="connsiteX0-143" fmla="*/ 0 w 12192000"/>
                <a:gd name="connsiteY0-144" fmla="*/ 532261 h 1480780"/>
                <a:gd name="connsiteX1-145" fmla="*/ 1023582 w 12192000"/>
                <a:gd name="connsiteY1-146" fmla="*/ 245658 h 1480780"/>
                <a:gd name="connsiteX2-147" fmla="*/ 5336275 w 12192000"/>
                <a:gd name="connsiteY2-148" fmla="*/ 150123 h 1480780"/>
                <a:gd name="connsiteX3-149" fmla="*/ 8284191 w 12192000"/>
                <a:gd name="connsiteY3-150" fmla="*/ 109181 h 1480780"/>
                <a:gd name="connsiteX4-151" fmla="*/ 11395880 w 12192000"/>
                <a:gd name="connsiteY4-152" fmla="*/ 0 h 1480780"/>
                <a:gd name="connsiteX5-153" fmla="*/ 12178352 w 12192000"/>
                <a:gd name="connsiteY5-154" fmla="*/ 272953 h 1480780"/>
                <a:gd name="connsiteX6-155" fmla="*/ 12192000 w 12192000"/>
                <a:gd name="connsiteY6-156" fmla="*/ 1480780 h 1480780"/>
                <a:gd name="connsiteX7-157" fmla="*/ 0 w 12192000"/>
                <a:gd name="connsiteY7-158" fmla="*/ 1480780 h 1480780"/>
                <a:gd name="connsiteX8-159" fmla="*/ 0 w 12192000"/>
                <a:gd name="connsiteY8-160" fmla="*/ 532261 h 1480780"/>
                <a:gd name="connsiteX0-161" fmla="*/ 0 w 12192000"/>
                <a:gd name="connsiteY0-162" fmla="*/ 532261 h 1480780"/>
                <a:gd name="connsiteX1-163" fmla="*/ 1023582 w 12192000"/>
                <a:gd name="connsiteY1-164" fmla="*/ 245658 h 1480780"/>
                <a:gd name="connsiteX2-165" fmla="*/ 5336275 w 12192000"/>
                <a:gd name="connsiteY2-166" fmla="*/ 150123 h 1480780"/>
                <a:gd name="connsiteX3-167" fmla="*/ 8284191 w 12192000"/>
                <a:gd name="connsiteY3-168" fmla="*/ 109181 h 1480780"/>
                <a:gd name="connsiteX4-169" fmla="*/ 11395880 w 12192000"/>
                <a:gd name="connsiteY4-170" fmla="*/ 0 h 1480780"/>
                <a:gd name="connsiteX5-171" fmla="*/ 12178352 w 12192000"/>
                <a:gd name="connsiteY5-172" fmla="*/ 272953 h 1480780"/>
                <a:gd name="connsiteX6-173" fmla="*/ 12192000 w 12192000"/>
                <a:gd name="connsiteY6-174" fmla="*/ 1480780 h 1480780"/>
                <a:gd name="connsiteX7-175" fmla="*/ 0 w 12192000"/>
                <a:gd name="connsiteY7-176" fmla="*/ 1480780 h 1480780"/>
                <a:gd name="connsiteX8-177" fmla="*/ 0 w 12192000"/>
                <a:gd name="connsiteY8-178" fmla="*/ 532261 h 1480780"/>
                <a:gd name="connsiteX0-179" fmla="*/ 0 w 12192000"/>
                <a:gd name="connsiteY0-180" fmla="*/ 532261 h 1480780"/>
                <a:gd name="connsiteX1-181" fmla="*/ 1023582 w 12192000"/>
                <a:gd name="connsiteY1-182" fmla="*/ 245658 h 1480780"/>
                <a:gd name="connsiteX2-183" fmla="*/ 5336275 w 12192000"/>
                <a:gd name="connsiteY2-184" fmla="*/ 150123 h 1480780"/>
                <a:gd name="connsiteX3-185" fmla="*/ 8284191 w 12192000"/>
                <a:gd name="connsiteY3-186" fmla="*/ 109181 h 1480780"/>
                <a:gd name="connsiteX4-187" fmla="*/ 11395880 w 12192000"/>
                <a:gd name="connsiteY4-188" fmla="*/ 0 h 1480780"/>
                <a:gd name="connsiteX5-189" fmla="*/ 12178352 w 12192000"/>
                <a:gd name="connsiteY5-190" fmla="*/ 272953 h 1480780"/>
                <a:gd name="connsiteX6-191" fmla="*/ 12192000 w 12192000"/>
                <a:gd name="connsiteY6-192" fmla="*/ 1480780 h 1480780"/>
                <a:gd name="connsiteX7-193" fmla="*/ 0 w 12192000"/>
                <a:gd name="connsiteY7-194" fmla="*/ 1480780 h 1480780"/>
                <a:gd name="connsiteX8-195" fmla="*/ 0 w 12192000"/>
                <a:gd name="connsiteY8-196" fmla="*/ 532261 h 1480780"/>
                <a:gd name="connsiteX0-197" fmla="*/ 0 w 12192000"/>
                <a:gd name="connsiteY0-198" fmla="*/ 532261 h 1480780"/>
                <a:gd name="connsiteX1-199" fmla="*/ 1023582 w 12192000"/>
                <a:gd name="connsiteY1-200" fmla="*/ 245658 h 1480780"/>
                <a:gd name="connsiteX2-201" fmla="*/ 5336275 w 12192000"/>
                <a:gd name="connsiteY2-202" fmla="*/ 150123 h 1480780"/>
                <a:gd name="connsiteX3-203" fmla="*/ 8284191 w 12192000"/>
                <a:gd name="connsiteY3-204" fmla="*/ 109181 h 1480780"/>
                <a:gd name="connsiteX4-205" fmla="*/ 11395880 w 12192000"/>
                <a:gd name="connsiteY4-206" fmla="*/ 0 h 1480780"/>
                <a:gd name="connsiteX5-207" fmla="*/ 12178352 w 12192000"/>
                <a:gd name="connsiteY5-208" fmla="*/ 272953 h 1480780"/>
                <a:gd name="connsiteX6-209" fmla="*/ 12192000 w 12192000"/>
                <a:gd name="connsiteY6-210" fmla="*/ 1480780 h 1480780"/>
                <a:gd name="connsiteX7-211" fmla="*/ 0 w 12192000"/>
                <a:gd name="connsiteY7-212" fmla="*/ 1480780 h 1480780"/>
                <a:gd name="connsiteX8-213" fmla="*/ 0 w 12192000"/>
                <a:gd name="connsiteY8-214" fmla="*/ 532261 h 1480780"/>
                <a:gd name="connsiteX0-215" fmla="*/ 0 w 12192000"/>
                <a:gd name="connsiteY0-216" fmla="*/ 533366 h 1481885"/>
                <a:gd name="connsiteX1-217" fmla="*/ 1023582 w 12192000"/>
                <a:gd name="connsiteY1-218" fmla="*/ 246763 h 1481885"/>
                <a:gd name="connsiteX2-219" fmla="*/ 5336275 w 12192000"/>
                <a:gd name="connsiteY2-220" fmla="*/ 151228 h 1481885"/>
                <a:gd name="connsiteX3-221" fmla="*/ 8284191 w 12192000"/>
                <a:gd name="connsiteY3-222" fmla="*/ 110286 h 1481885"/>
                <a:gd name="connsiteX4-223" fmla="*/ 11395880 w 12192000"/>
                <a:gd name="connsiteY4-224" fmla="*/ 1105 h 1481885"/>
                <a:gd name="connsiteX5-225" fmla="*/ 12178352 w 12192000"/>
                <a:gd name="connsiteY5-226" fmla="*/ 274058 h 1481885"/>
                <a:gd name="connsiteX6-227" fmla="*/ 12192000 w 12192000"/>
                <a:gd name="connsiteY6-228" fmla="*/ 1481885 h 1481885"/>
                <a:gd name="connsiteX7-229" fmla="*/ 0 w 12192000"/>
                <a:gd name="connsiteY7-230" fmla="*/ 1481885 h 1481885"/>
                <a:gd name="connsiteX8-231" fmla="*/ 0 w 12192000"/>
                <a:gd name="connsiteY8-232" fmla="*/ 533366 h 1481885"/>
                <a:gd name="connsiteX0-233" fmla="*/ 0 w 12192000"/>
                <a:gd name="connsiteY0-234" fmla="*/ 533366 h 1481885"/>
                <a:gd name="connsiteX1-235" fmla="*/ 1023582 w 12192000"/>
                <a:gd name="connsiteY1-236" fmla="*/ 246763 h 1481885"/>
                <a:gd name="connsiteX2-237" fmla="*/ 5336275 w 12192000"/>
                <a:gd name="connsiteY2-238" fmla="*/ 151228 h 1481885"/>
                <a:gd name="connsiteX3-239" fmla="*/ 8284191 w 12192000"/>
                <a:gd name="connsiteY3-240" fmla="*/ 110286 h 1481885"/>
                <a:gd name="connsiteX4-241" fmla="*/ 11395880 w 12192000"/>
                <a:gd name="connsiteY4-242" fmla="*/ 1105 h 1481885"/>
                <a:gd name="connsiteX5-243" fmla="*/ 12178352 w 12192000"/>
                <a:gd name="connsiteY5-244" fmla="*/ 274058 h 1481885"/>
                <a:gd name="connsiteX6-245" fmla="*/ 12192000 w 12192000"/>
                <a:gd name="connsiteY6-246" fmla="*/ 1481885 h 1481885"/>
                <a:gd name="connsiteX7-247" fmla="*/ 0 w 12192000"/>
                <a:gd name="connsiteY7-248" fmla="*/ 1481885 h 1481885"/>
                <a:gd name="connsiteX8-249" fmla="*/ 0 w 12192000"/>
                <a:gd name="connsiteY8-250" fmla="*/ 533366 h 1481885"/>
                <a:gd name="connsiteX0-251" fmla="*/ 0 w 12192000"/>
                <a:gd name="connsiteY0-252" fmla="*/ 533366 h 1481885"/>
                <a:gd name="connsiteX1-253" fmla="*/ 1023582 w 12192000"/>
                <a:gd name="connsiteY1-254" fmla="*/ 246763 h 1481885"/>
                <a:gd name="connsiteX2-255" fmla="*/ 5336275 w 12192000"/>
                <a:gd name="connsiteY2-256" fmla="*/ 151228 h 1481885"/>
                <a:gd name="connsiteX3-257" fmla="*/ 8448530 w 12192000"/>
                <a:gd name="connsiteY3-258" fmla="*/ 122927 h 1481885"/>
                <a:gd name="connsiteX4-259" fmla="*/ 11395880 w 12192000"/>
                <a:gd name="connsiteY4-260" fmla="*/ 1105 h 1481885"/>
                <a:gd name="connsiteX5-261" fmla="*/ 12178352 w 12192000"/>
                <a:gd name="connsiteY5-262" fmla="*/ 274058 h 1481885"/>
                <a:gd name="connsiteX6-263" fmla="*/ 12192000 w 12192000"/>
                <a:gd name="connsiteY6-264" fmla="*/ 1481885 h 1481885"/>
                <a:gd name="connsiteX7-265" fmla="*/ 0 w 12192000"/>
                <a:gd name="connsiteY7-266" fmla="*/ 1481885 h 1481885"/>
                <a:gd name="connsiteX8-267" fmla="*/ 0 w 12192000"/>
                <a:gd name="connsiteY8-268" fmla="*/ 533366 h 1481885"/>
                <a:gd name="connsiteX0-269" fmla="*/ 0 w 12192000"/>
                <a:gd name="connsiteY0-270" fmla="*/ 533366 h 1481885"/>
                <a:gd name="connsiteX1-271" fmla="*/ 1023582 w 12192000"/>
                <a:gd name="connsiteY1-272" fmla="*/ 246763 h 1481885"/>
                <a:gd name="connsiteX2-273" fmla="*/ 5336275 w 12192000"/>
                <a:gd name="connsiteY2-274" fmla="*/ 151228 h 1481885"/>
                <a:gd name="connsiteX3-275" fmla="*/ 8448530 w 12192000"/>
                <a:gd name="connsiteY3-276" fmla="*/ 122927 h 1481885"/>
                <a:gd name="connsiteX4-277" fmla="*/ 11395880 w 12192000"/>
                <a:gd name="connsiteY4-278" fmla="*/ 1105 h 1481885"/>
                <a:gd name="connsiteX5-279" fmla="*/ 12178352 w 12192000"/>
                <a:gd name="connsiteY5-280" fmla="*/ 274058 h 1481885"/>
                <a:gd name="connsiteX6-281" fmla="*/ 12192000 w 12192000"/>
                <a:gd name="connsiteY6-282" fmla="*/ 1481885 h 1481885"/>
                <a:gd name="connsiteX7-283" fmla="*/ 0 w 12192000"/>
                <a:gd name="connsiteY7-284" fmla="*/ 1481885 h 1481885"/>
                <a:gd name="connsiteX8-285" fmla="*/ 0 w 12192000"/>
                <a:gd name="connsiteY8-286" fmla="*/ 533366 h 1481885"/>
                <a:gd name="connsiteX0-287" fmla="*/ 0 w 12192000"/>
                <a:gd name="connsiteY0-288" fmla="*/ 533366 h 1481885"/>
                <a:gd name="connsiteX1-289" fmla="*/ 1023582 w 12192000"/>
                <a:gd name="connsiteY1-290" fmla="*/ 246763 h 1481885"/>
                <a:gd name="connsiteX2-291" fmla="*/ 5336275 w 12192000"/>
                <a:gd name="connsiteY2-292" fmla="*/ 151228 h 1481885"/>
                <a:gd name="connsiteX3-293" fmla="*/ 7289917 w 12192000"/>
                <a:gd name="connsiteY3-294" fmla="*/ 85005 h 1481885"/>
                <a:gd name="connsiteX4-295" fmla="*/ 8448530 w 12192000"/>
                <a:gd name="connsiteY4-296" fmla="*/ 122927 h 1481885"/>
                <a:gd name="connsiteX5-297" fmla="*/ 11395880 w 12192000"/>
                <a:gd name="connsiteY5-298" fmla="*/ 1105 h 1481885"/>
                <a:gd name="connsiteX6-299" fmla="*/ 12178352 w 12192000"/>
                <a:gd name="connsiteY6-300" fmla="*/ 274058 h 1481885"/>
                <a:gd name="connsiteX7-301" fmla="*/ 12192000 w 12192000"/>
                <a:gd name="connsiteY7-302" fmla="*/ 1481885 h 1481885"/>
                <a:gd name="connsiteX8-303" fmla="*/ 0 w 12192000"/>
                <a:gd name="connsiteY8-304" fmla="*/ 1481885 h 1481885"/>
                <a:gd name="connsiteX9" fmla="*/ 0 w 12192000"/>
                <a:gd name="connsiteY9" fmla="*/ 533366 h 1481885"/>
                <a:gd name="connsiteX0-305" fmla="*/ 0 w 12192000"/>
                <a:gd name="connsiteY0-306" fmla="*/ 533366 h 1481885"/>
                <a:gd name="connsiteX1-307" fmla="*/ 1023582 w 12192000"/>
                <a:gd name="connsiteY1-308" fmla="*/ 246763 h 1481885"/>
                <a:gd name="connsiteX2-309" fmla="*/ 5336275 w 12192000"/>
                <a:gd name="connsiteY2-310" fmla="*/ 151228 h 1481885"/>
                <a:gd name="connsiteX3-311" fmla="*/ 7205641 w 12192000"/>
                <a:gd name="connsiteY3-312" fmla="*/ 325193 h 1481885"/>
                <a:gd name="connsiteX4-313" fmla="*/ 8448530 w 12192000"/>
                <a:gd name="connsiteY4-314" fmla="*/ 122927 h 1481885"/>
                <a:gd name="connsiteX5-315" fmla="*/ 11395880 w 12192000"/>
                <a:gd name="connsiteY5-316" fmla="*/ 1105 h 1481885"/>
                <a:gd name="connsiteX6-317" fmla="*/ 12178352 w 12192000"/>
                <a:gd name="connsiteY6-318" fmla="*/ 274058 h 1481885"/>
                <a:gd name="connsiteX7-319" fmla="*/ 12192000 w 12192000"/>
                <a:gd name="connsiteY7-320" fmla="*/ 1481885 h 1481885"/>
                <a:gd name="connsiteX8-321" fmla="*/ 0 w 12192000"/>
                <a:gd name="connsiteY8-322" fmla="*/ 1481885 h 1481885"/>
                <a:gd name="connsiteX9-323" fmla="*/ 0 w 12192000"/>
                <a:gd name="connsiteY9-324" fmla="*/ 533366 h 1481885"/>
                <a:gd name="connsiteX0-325" fmla="*/ 0 w 12192000"/>
                <a:gd name="connsiteY0-326" fmla="*/ 533366 h 1481885"/>
                <a:gd name="connsiteX1-327" fmla="*/ 1023582 w 12192000"/>
                <a:gd name="connsiteY1-328" fmla="*/ 246763 h 1481885"/>
                <a:gd name="connsiteX2-329" fmla="*/ 5336275 w 12192000"/>
                <a:gd name="connsiteY2-330" fmla="*/ 151228 h 1481885"/>
                <a:gd name="connsiteX3-331" fmla="*/ 7205641 w 12192000"/>
                <a:gd name="connsiteY3-332" fmla="*/ 325193 h 1481885"/>
                <a:gd name="connsiteX4-333" fmla="*/ 8448530 w 12192000"/>
                <a:gd name="connsiteY4-334" fmla="*/ 122927 h 1481885"/>
                <a:gd name="connsiteX5-335" fmla="*/ 11395880 w 12192000"/>
                <a:gd name="connsiteY5-336" fmla="*/ 1105 h 1481885"/>
                <a:gd name="connsiteX6-337" fmla="*/ 12178352 w 12192000"/>
                <a:gd name="connsiteY6-338" fmla="*/ 274058 h 1481885"/>
                <a:gd name="connsiteX7-339" fmla="*/ 12192000 w 12192000"/>
                <a:gd name="connsiteY7-340" fmla="*/ 1481885 h 1481885"/>
                <a:gd name="connsiteX8-341" fmla="*/ 0 w 12192000"/>
                <a:gd name="connsiteY8-342" fmla="*/ 1481885 h 1481885"/>
                <a:gd name="connsiteX9-343" fmla="*/ 0 w 12192000"/>
                <a:gd name="connsiteY9-344" fmla="*/ 533366 h 1481885"/>
                <a:gd name="connsiteX0-345" fmla="*/ 0 w 12192000"/>
                <a:gd name="connsiteY0-346" fmla="*/ 533366 h 1481885"/>
                <a:gd name="connsiteX1-347" fmla="*/ 1023582 w 12192000"/>
                <a:gd name="connsiteY1-348" fmla="*/ 246763 h 1481885"/>
                <a:gd name="connsiteX2-349" fmla="*/ 5336275 w 12192000"/>
                <a:gd name="connsiteY2-350" fmla="*/ 151228 h 1481885"/>
                <a:gd name="connsiteX3-351" fmla="*/ 7205641 w 12192000"/>
                <a:gd name="connsiteY3-352" fmla="*/ 325193 h 1481885"/>
                <a:gd name="connsiteX4-353" fmla="*/ 8448530 w 12192000"/>
                <a:gd name="connsiteY4-354" fmla="*/ 122927 h 1481885"/>
                <a:gd name="connsiteX5-355" fmla="*/ 11395880 w 12192000"/>
                <a:gd name="connsiteY5-356" fmla="*/ 1105 h 1481885"/>
                <a:gd name="connsiteX6-357" fmla="*/ 12178352 w 12192000"/>
                <a:gd name="connsiteY6-358" fmla="*/ 274058 h 1481885"/>
                <a:gd name="connsiteX7-359" fmla="*/ 12192000 w 12192000"/>
                <a:gd name="connsiteY7-360" fmla="*/ 1481885 h 1481885"/>
                <a:gd name="connsiteX8-361" fmla="*/ 0 w 12192000"/>
                <a:gd name="connsiteY8-362" fmla="*/ 1481885 h 1481885"/>
                <a:gd name="connsiteX9-363" fmla="*/ 0 w 12192000"/>
                <a:gd name="connsiteY9-364" fmla="*/ 533366 h 1481885"/>
                <a:gd name="connsiteX0-365" fmla="*/ 0 w 12192000"/>
                <a:gd name="connsiteY0-366" fmla="*/ 533366 h 1481885"/>
                <a:gd name="connsiteX1-367" fmla="*/ 1023582 w 12192000"/>
                <a:gd name="connsiteY1-368" fmla="*/ 246763 h 1481885"/>
                <a:gd name="connsiteX2-369" fmla="*/ 5336275 w 12192000"/>
                <a:gd name="connsiteY2-370" fmla="*/ 151228 h 1481885"/>
                <a:gd name="connsiteX3-371" fmla="*/ 7205641 w 12192000"/>
                <a:gd name="connsiteY3-372" fmla="*/ 325193 h 1481885"/>
                <a:gd name="connsiteX4-373" fmla="*/ 8448530 w 12192000"/>
                <a:gd name="connsiteY4-374" fmla="*/ 122927 h 1481885"/>
                <a:gd name="connsiteX5-375" fmla="*/ 11395880 w 12192000"/>
                <a:gd name="connsiteY5-376" fmla="*/ 1105 h 1481885"/>
                <a:gd name="connsiteX6-377" fmla="*/ 12178352 w 12192000"/>
                <a:gd name="connsiteY6-378" fmla="*/ 274058 h 1481885"/>
                <a:gd name="connsiteX7-379" fmla="*/ 12192000 w 12192000"/>
                <a:gd name="connsiteY7-380" fmla="*/ 1481885 h 1481885"/>
                <a:gd name="connsiteX8-381" fmla="*/ 0 w 12192000"/>
                <a:gd name="connsiteY8-382" fmla="*/ 1481885 h 1481885"/>
                <a:gd name="connsiteX9-383" fmla="*/ 0 w 12192000"/>
                <a:gd name="connsiteY9-384" fmla="*/ 533366 h 1481885"/>
                <a:gd name="connsiteX0-385" fmla="*/ 0 w 12192000"/>
                <a:gd name="connsiteY0-386" fmla="*/ 533366 h 1481885"/>
                <a:gd name="connsiteX1-387" fmla="*/ 1023582 w 12192000"/>
                <a:gd name="connsiteY1-388" fmla="*/ 246763 h 1481885"/>
                <a:gd name="connsiteX2-389" fmla="*/ 5336275 w 12192000"/>
                <a:gd name="connsiteY2-390" fmla="*/ 151228 h 1481885"/>
                <a:gd name="connsiteX3-391" fmla="*/ 7205641 w 12192000"/>
                <a:gd name="connsiteY3-392" fmla="*/ 325193 h 1481885"/>
                <a:gd name="connsiteX4-393" fmla="*/ 8448530 w 12192000"/>
                <a:gd name="connsiteY4-394" fmla="*/ 122927 h 1481885"/>
                <a:gd name="connsiteX5-395" fmla="*/ 11395880 w 12192000"/>
                <a:gd name="connsiteY5-396" fmla="*/ 1105 h 1481885"/>
                <a:gd name="connsiteX6-397" fmla="*/ 12178352 w 12192000"/>
                <a:gd name="connsiteY6-398" fmla="*/ 274058 h 1481885"/>
                <a:gd name="connsiteX7-399" fmla="*/ 12192000 w 12192000"/>
                <a:gd name="connsiteY7-400" fmla="*/ 1481885 h 1481885"/>
                <a:gd name="connsiteX8-401" fmla="*/ 0 w 12192000"/>
                <a:gd name="connsiteY8-402" fmla="*/ 1481885 h 1481885"/>
                <a:gd name="connsiteX9-403" fmla="*/ 0 w 12192000"/>
                <a:gd name="connsiteY9-404" fmla="*/ 533366 h 1481885"/>
                <a:gd name="connsiteX0-405" fmla="*/ 0 w 12192000"/>
                <a:gd name="connsiteY0-406" fmla="*/ 533366 h 1481885"/>
                <a:gd name="connsiteX1-407" fmla="*/ 1023582 w 12192000"/>
                <a:gd name="connsiteY1-408" fmla="*/ 246763 h 1481885"/>
                <a:gd name="connsiteX2-409" fmla="*/ 5336275 w 12192000"/>
                <a:gd name="connsiteY2-410" fmla="*/ 151228 h 1481885"/>
                <a:gd name="connsiteX3-411" fmla="*/ 7205641 w 12192000"/>
                <a:gd name="connsiteY3-412" fmla="*/ 325193 h 1481885"/>
                <a:gd name="connsiteX4-413" fmla="*/ 8448530 w 12192000"/>
                <a:gd name="connsiteY4-414" fmla="*/ 122927 h 1481885"/>
                <a:gd name="connsiteX5-415" fmla="*/ 11395880 w 12192000"/>
                <a:gd name="connsiteY5-416" fmla="*/ 1105 h 1481885"/>
                <a:gd name="connsiteX6-417" fmla="*/ 12178352 w 12192000"/>
                <a:gd name="connsiteY6-418" fmla="*/ 274058 h 1481885"/>
                <a:gd name="connsiteX7-419" fmla="*/ 12192000 w 12192000"/>
                <a:gd name="connsiteY7-420" fmla="*/ 1481885 h 1481885"/>
                <a:gd name="connsiteX8-421" fmla="*/ 0 w 12192000"/>
                <a:gd name="connsiteY8-422" fmla="*/ 1481885 h 1481885"/>
                <a:gd name="connsiteX9-423" fmla="*/ 0 w 12192000"/>
                <a:gd name="connsiteY9-424" fmla="*/ 533366 h 1481885"/>
                <a:gd name="connsiteX0-425" fmla="*/ 0 w 12192000"/>
                <a:gd name="connsiteY0-426" fmla="*/ 533366 h 1481885"/>
                <a:gd name="connsiteX1-427" fmla="*/ 1023582 w 12192000"/>
                <a:gd name="connsiteY1-428" fmla="*/ 246763 h 1481885"/>
                <a:gd name="connsiteX2-429" fmla="*/ 5336275 w 12192000"/>
                <a:gd name="connsiteY2-430" fmla="*/ 151228 h 1481885"/>
                <a:gd name="connsiteX3-431" fmla="*/ 7205641 w 12192000"/>
                <a:gd name="connsiteY3-432" fmla="*/ 325193 h 1481885"/>
                <a:gd name="connsiteX4-433" fmla="*/ 8448530 w 12192000"/>
                <a:gd name="connsiteY4-434" fmla="*/ 122927 h 1481885"/>
                <a:gd name="connsiteX5-435" fmla="*/ 11395880 w 12192000"/>
                <a:gd name="connsiteY5-436" fmla="*/ 1105 h 1481885"/>
                <a:gd name="connsiteX6-437" fmla="*/ 12178352 w 12192000"/>
                <a:gd name="connsiteY6-438" fmla="*/ 274058 h 1481885"/>
                <a:gd name="connsiteX7-439" fmla="*/ 12192000 w 12192000"/>
                <a:gd name="connsiteY7-440" fmla="*/ 1481885 h 1481885"/>
                <a:gd name="connsiteX8-441" fmla="*/ 0 w 12192000"/>
                <a:gd name="connsiteY8-442" fmla="*/ 1481885 h 1481885"/>
                <a:gd name="connsiteX9-443" fmla="*/ 0 w 12192000"/>
                <a:gd name="connsiteY9-444" fmla="*/ 533366 h 1481885"/>
                <a:gd name="connsiteX0-445" fmla="*/ 0 w 12192000"/>
                <a:gd name="connsiteY0-446" fmla="*/ 533366 h 1481885"/>
                <a:gd name="connsiteX1-447" fmla="*/ 1023582 w 12192000"/>
                <a:gd name="connsiteY1-448" fmla="*/ 246763 h 1481885"/>
                <a:gd name="connsiteX2-449" fmla="*/ 5336275 w 12192000"/>
                <a:gd name="connsiteY2-450" fmla="*/ 151228 h 1481885"/>
                <a:gd name="connsiteX3-451" fmla="*/ 7205641 w 12192000"/>
                <a:gd name="connsiteY3-452" fmla="*/ 325193 h 1481885"/>
                <a:gd name="connsiteX4-453" fmla="*/ 8448530 w 12192000"/>
                <a:gd name="connsiteY4-454" fmla="*/ 122927 h 1481885"/>
                <a:gd name="connsiteX5-455" fmla="*/ 11395880 w 12192000"/>
                <a:gd name="connsiteY5-456" fmla="*/ 1105 h 1481885"/>
                <a:gd name="connsiteX6-457" fmla="*/ 12178352 w 12192000"/>
                <a:gd name="connsiteY6-458" fmla="*/ 274058 h 1481885"/>
                <a:gd name="connsiteX7-459" fmla="*/ 12192000 w 12192000"/>
                <a:gd name="connsiteY7-460" fmla="*/ 1481885 h 1481885"/>
                <a:gd name="connsiteX8-461" fmla="*/ 0 w 12192000"/>
                <a:gd name="connsiteY8-462" fmla="*/ 1481885 h 1481885"/>
                <a:gd name="connsiteX9-463" fmla="*/ 0 w 12192000"/>
                <a:gd name="connsiteY9-464" fmla="*/ 533366 h 1481885"/>
                <a:gd name="connsiteX0-465" fmla="*/ 0 w 12192000"/>
                <a:gd name="connsiteY0-466" fmla="*/ 533366 h 1481885"/>
                <a:gd name="connsiteX1-467" fmla="*/ 1284839 w 12192000"/>
                <a:gd name="connsiteY1-468" fmla="*/ 221480 h 1481885"/>
                <a:gd name="connsiteX2-469" fmla="*/ 5336275 w 12192000"/>
                <a:gd name="connsiteY2-470" fmla="*/ 151228 h 1481885"/>
                <a:gd name="connsiteX3-471" fmla="*/ 7205641 w 12192000"/>
                <a:gd name="connsiteY3-472" fmla="*/ 325193 h 1481885"/>
                <a:gd name="connsiteX4-473" fmla="*/ 8448530 w 12192000"/>
                <a:gd name="connsiteY4-474" fmla="*/ 122927 h 1481885"/>
                <a:gd name="connsiteX5-475" fmla="*/ 11395880 w 12192000"/>
                <a:gd name="connsiteY5-476" fmla="*/ 1105 h 1481885"/>
                <a:gd name="connsiteX6-477" fmla="*/ 12178352 w 12192000"/>
                <a:gd name="connsiteY6-478" fmla="*/ 274058 h 1481885"/>
                <a:gd name="connsiteX7-479" fmla="*/ 12192000 w 12192000"/>
                <a:gd name="connsiteY7-480" fmla="*/ 1481885 h 1481885"/>
                <a:gd name="connsiteX8-481" fmla="*/ 0 w 12192000"/>
                <a:gd name="connsiteY8-482" fmla="*/ 1481885 h 1481885"/>
                <a:gd name="connsiteX9-483" fmla="*/ 0 w 12192000"/>
                <a:gd name="connsiteY9-484" fmla="*/ 533366 h 1481885"/>
                <a:gd name="connsiteX0-485" fmla="*/ 0 w 12192000"/>
                <a:gd name="connsiteY0-486" fmla="*/ 533366 h 1481885"/>
                <a:gd name="connsiteX1-487" fmla="*/ 1284839 w 12192000"/>
                <a:gd name="connsiteY1-488" fmla="*/ 221480 h 1481885"/>
                <a:gd name="connsiteX2-489" fmla="*/ 5336275 w 12192000"/>
                <a:gd name="connsiteY2-490" fmla="*/ 151228 h 1481885"/>
                <a:gd name="connsiteX3-491" fmla="*/ 7205641 w 12192000"/>
                <a:gd name="connsiteY3-492" fmla="*/ 325193 h 1481885"/>
                <a:gd name="connsiteX4-493" fmla="*/ 8448530 w 12192000"/>
                <a:gd name="connsiteY4-494" fmla="*/ 122927 h 1481885"/>
                <a:gd name="connsiteX5-495" fmla="*/ 11395880 w 12192000"/>
                <a:gd name="connsiteY5-496" fmla="*/ 1105 h 1481885"/>
                <a:gd name="connsiteX6-497" fmla="*/ 12178352 w 12192000"/>
                <a:gd name="connsiteY6-498" fmla="*/ 274058 h 1481885"/>
                <a:gd name="connsiteX7-499" fmla="*/ 12192000 w 12192000"/>
                <a:gd name="connsiteY7-500" fmla="*/ 1481885 h 1481885"/>
                <a:gd name="connsiteX8-501" fmla="*/ 0 w 12192000"/>
                <a:gd name="connsiteY8-502" fmla="*/ 1481885 h 1481885"/>
                <a:gd name="connsiteX9-503" fmla="*/ 0 w 12192000"/>
                <a:gd name="connsiteY9-504" fmla="*/ 533366 h 1481885"/>
                <a:gd name="connsiteX0-505" fmla="*/ 4214 w 12192000"/>
                <a:gd name="connsiteY0-506" fmla="*/ 478586 h 1481885"/>
                <a:gd name="connsiteX1-507" fmla="*/ 1284839 w 12192000"/>
                <a:gd name="connsiteY1-508" fmla="*/ 221480 h 1481885"/>
                <a:gd name="connsiteX2-509" fmla="*/ 5336275 w 12192000"/>
                <a:gd name="connsiteY2-510" fmla="*/ 151228 h 1481885"/>
                <a:gd name="connsiteX3-511" fmla="*/ 7205641 w 12192000"/>
                <a:gd name="connsiteY3-512" fmla="*/ 325193 h 1481885"/>
                <a:gd name="connsiteX4-513" fmla="*/ 8448530 w 12192000"/>
                <a:gd name="connsiteY4-514" fmla="*/ 122927 h 1481885"/>
                <a:gd name="connsiteX5-515" fmla="*/ 11395880 w 12192000"/>
                <a:gd name="connsiteY5-516" fmla="*/ 1105 h 1481885"/>
                <a:gd name="connsiteX6-517" fmla="*/ 12178352 w 12192000"/>
                <a:gd name="connsiteY6-518" fmla="*/ 274058 h 1481885"/>
                <a:gd name="connsiteX7-519" fmla="*/ 12192000 w 12192000"/>
                <a:gd name="connsiteY7-520" fmla="*/ 1481885 h 1481885"/>
                <a:gd name="connsiteX8-521" fmla="*/ 0 w 12192000"/>
                <a:gd name="connsiteY8-522" fmla="*/ 1481885 h 1481885"/>
                <a:gd name="connsiteX9-523" fmla="*/ 4214 w 12192000"/>
                <a:gd name="connsiteY9-524" fmla="*/ 478586 h 1481885"/>
                <a:gd name="connsiteX0-525" fmla="*/ 4214 w 12192000"/>
                <a:gd name="connsiteY0-526" fmla="*/ 478586 h 1481885"/>
                <a:gd name="connsiteX1-527" fmla="*/ 1284839 w 12192000"/>
                <a:gd name="connsiteY1-528" fmla="*/ 221480 h 1481885"/>
                <a:gd name="connsiteX2-529" fmla="*/ 5336275 w 12192000"/>
                <a:gd name="connsiteY2-530" fmla="*/ 151228 h 1481885"/>
                <a:gd name="connsiteX3-531" fmla="*/ 7205641 w 12192000"/>
                <a:gd name="connsiteY3-532" fmla="*/ 325193 h 1481885"/>
                <a:gd name="connsiteX4-533" fmla="*/ 8448530 w 12192000"/>
                <a:gd name="connsiteY4-534" fmla="*/ 122927 h 1481885"/>
                <a:gd name="connsiteX5-535" fmla="*/ 11395880 w 12192000"/>
                <a:gd name="connsiteY5-536" fmla="*/ 1105 h 1481885"/>
                <a:gd name="connsiteX6-537" fmla="*/ 12178352 w 12192000"/>
                <a:gd name="connsiteY6-538" fmla="*/ 274058 h 1481885"/>
                <a:gd name="connsiteX7-539" fmla="*/ 12192000 w 12192000"/>
                <a:gd name="connsiteY7-540" fmla="*/ 1481885 h 1481885"/>
                <a:gd name="connsiteX8-541" fmla="*/ 0 w 12192000"/>
                <a:gd name="connsiteY8-542" fmla="*/ 1481885 h 1481885"/>
                <a:gd name="connsiteX9-543" fmla="*/ 4214 w 12192000"/>
                <a:gd name="connsiteY9-544" fmla="*/ 478586 h 14818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59" y="connsiteY6-60"/>
                </a:cxn>
                <a:cxn ang="0">
                  <a:pos x="connsiteX7-89" y="connsiteY7-90"/>
                </a:cxn>
                <a:cxn ang="0">
                  <a:pos x="connsiteX8-123" y="connsiteY8-124"/>
                </a:cxn>
                <a:cxn ang="0">
                  <a:pos x="connsiteX9-323" y="connsiteY9-324"/>
                </a:cxn>
              </a:cxnLst>
              <a:rect l="l" t="t" r="r" b="b"/>
              <a:pathLst>
                <a:path w="12192000" h="1481885">
                  <a:moveTo>
                    <a:pt x="4214" y="478586"/>
                  </a:moveTo>
                  <a:cubicBezTo>
                    <a:pt x="320126" y="332486"/>
                    <a:pt x="396162" y="276040"/>
                    <a:pt x="1284839" y="221480"/>
                  </a:cubicBezTo>
                  <a:cubicBezTo>
                    <a:pt x="2173516" y="166920"/>
                    <a:pt x="3756730" y="426804"/>
                    <a:pt x="5336275" y="151228"/>
                  </a:cubicBezTo>
                  <a:cubicBezTo>
                    <a:pt x="6102666" y="53304"/>
                    <a:pt x="6519312" y="212425"/>
                    <a:pt x="7205641" y="325193"/>
                  </a:cubicBezTo>
                  <a:cubicBezTo>
                    <a:pt x="7736991" y="392111"/>
                    <a:pt x="7764203" y="136910"/>
                    <a:pt x="8448530" y="122927"/>
                  </a:cubicBezTo>
                  <a:cubicBezTo>
                    <a:pt x="9397269" y="322507"/>
                    <a:pt x="9996261" y="117562"/>
                    <a:pt x="11395880" y="1105"/>
                  </a:cubicBezTo>
                  <a:cubicBezTo>
                    <a:pt x="11728339" y="-9043"/>
                    <a:pt x="11888031" y="48231"/>
                    <a:pt x="12178352" y="274058"/>
                  </a:cubicBezTo>
                  <a:lnTo>
                    <a:pt x="12192000" y="1481885"/>
                  </a:lnTo>
                  <a:lnTo>
                    <a:pt x="0" y="1481885"/>
                  </a:lnTo>
                  <a:cubicBezTo>
                    <a:pt x="1405" y="1147452"/>
                    <a:pt x="2809" y="813019"/>
                    <a:pt x="4214" y="478586"/>
                  </a:cubicBezTo>
                  <a:close/>
                </a:path>
              </a:pathLst>
            </a:custGeom>
            <a:solidFill>
              <a:srgbClr val="4144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633047" y="5996489"/>
              <a:ext cx="2735460" cy="728933"/>
              <a:chOff x="4749462" y="6145275"/>
              <a:chExt cx="2735460" cy="728933"/>
            </a:xfrm>
          </p:grpSpPr>
          <p:sp>
            <p:nvSpPr>
              <p:cNvPr id="34" name="Rectangle 16"/>
              <p:cNvSpPr/>
              <p:nvPr/>
            </p:nvSpPr>
            <p:spPr>
              <a:xfrm>
                <a:off x="4749462" y="6161487"/>
                <a:ext cx="2735460" cy="712721"/>
              </a:xfrm>
              <a:custGeom>
                <a:avLst/>
                <a:gdLst>
                  <a:gd name="connsiteX0" fmla="*/ 0 w 2735460"/>
                  <a:gd name="connsiteY0" fmla="*/ 0 h 605118"/>
                  <a:gd name="connsiteX1" fmla="*/ 2735460 w 2735460"/>
                  <a:gd name="connsiteY1" fmla="*/ 0 h 605118"/>
                  <a:gd name="connsiteX2" fmla="*/ 2735460 w 2735460"/>
                  <a:gd name="connsiteY2" fmla="*/ 605118 h 605118"/>
                  <a:gd name="connsiteX3" fmla="*/ 0 w 2735460"/>
                  <a:gd name="connsiteY3" fmla="*/ 605118 h 605118"/>
                  <a:gd name="connsiteX4" fmla="*/ 0 w 2735460"/>
                  <a:gd name="connsiteY4" fmla="*/ 0 h 605118"/>
                  <a:gd name="connsiteX0-1" fmla="*/ 0 w 2735460"/>
                  <a:gd name="connsiteY0-2" fmla="*/ 0 h 605118"/>
                  <a:gd name="connsiteX1-3" fmla="*/ 2735460 w 2735460"/>
                  <a:gd name="connsiteY1-4" fmla="*/ 605118 h 605118"/>
                  <a:gd name="connsiteX2-5" fmla="*/ 0 w 2735460"/>
                  <a:gd name="connsiteY2-6" fmla="*/ 605118 h 605118"/>
                  <a:gd name="connsiteX3-7" fmla="*/ 0 w 2735460"/>
                  <a:gd name="connsiteY3-8" fmla="*/ 0 h 605118"/>
                  <a:gd name="connsiteX0-9" fmla="*/ 0 w 2735460"/>
                  <a:gd name="connsiteY0-10" fmla="*/ 0 h 605118"/>
                  <a:gd name="connsiteX1-11" fmla="*/ 1344705 w 2735460"/>
                  <a:gd name="connsiteY1-12" fmla="*/ 282389 h 605118"/>
                  <a:gd name="connsiteX2-13" fmla="*/ 2735460 w 2735460"/>
                  <a:gd name="connsiteY2-14" fmla="*/ 605118 h 605118"/>
                  <a:gd name="connsiteX3-15" fmla="*/ 0 w 2735460"/>
                  <a:gd name="connsiteY3-16" fmla="*/ 605118 h 605118"/>
                  <a:gd name="connsiteX4-17" fmla="*/ 0 w 2735460"/>
                  <a:gd name="connsiteY4-18" fmla="*/ 0 h 605118"/>
                  <a:gd name="connsiteX0-19" fmla="*/ 0 w 2735460"/>
                  <a:gd name="connsiteY0-20" fmla="*/ 322729 h 322729"/>
                  <a:gd name="connsiteX1-21" fmla="*/ 1344705 w 2735460"/>
                  <a:gd name="connsiteY1-22" fmla="*/ 0 h 322729"/>
                  <a:gd name="connsiteX2-23" fmla="*/ 2735460 w 2735460"/>
                  <a:gd name="connsiteY2-24" fmla="*/ 322729 h 322729"/>
                  <a:gd name="connsiteX3-25" fmla="*/ 0 w 2735460"/>
                  <a:gd name="connsiteY3-26" fmla="*/ 322729 h 322729"/>
                  <a:gd name="connsiteX0-27" fmla="*/ 0 w 2735460"/>
                  <a:gd name="connsiteY0-28" fmla="*/ 510988 h 510988"/>
                  <a:gd name="connsiteX1-29" fmla="*/ 1492623 w 2735460"/>
                  <a:gd name="connsiteY1-30" fmla="*/ 0 h 510988"/>
                  <a:gd name="connsiteX2-31" fmla="*/ 2735460 w 2735460"/>
                  <a:gd name="connsiteY2-32" fmla="*/ 510988 h 510988"/>
                  <a:gd name="connsiteX3-33" fmla="*/ 0 w 2735460"/>
                  <a:gd name="connsiteY3-34" fmla="*/ 510988 h 510988"/>
                  <a:gd name="connsiteX0-35" fmla="*/ 0 w 2735460"/>
                  <a:gd name="connsiteY0-36" fmla="*/ 510988 h 510988"/>
                  <a:gd name="connsiteX1-37" fmla="*/ 1492623 w 2735460"/>
                  <a:gd name="connsiteY1-38" fmla="*/ 0 h 510988"/>
                  <a:gd name="connsiteX2-39" fmla="*/ 2735460 w 2735460"/>
                  <a:gd name="connsiteY2-40" fmla="*/ 510988 h 510988"/>
                  <a:gd name="connsiteX3-41" fmla="*/ 0 w 2735460"/>
                  <a:gd name="connsiteY3-42" fmla="*/ 510988 h 510988"/>
                  <a:gd name="connsiteX0-43" fmla="*/ 0 w 2735460"/>
                  <a:gd name="connsiteY0-44" fmla="*/ 511031 h 511031"/>
                  <a:gd name="connsiteX1-45" fmla="*/ 1492623 w 2735460"/>
                  <a:gd name="connsiteY1-46" fmla="*/ 43 h 511031"/>
                  <a:gd name="connsiteX2-47" fmla="*/ 2735460 w 2735460"/>
                  <a:gd name="connsiteY2-48" fmla="*/ 511031 h 511031"/>
                  <a:gd name="connsiteX3-49" fmla="*/ 0 w 2735460"/>
                  <a:gd name="connsiteY3-50" fmla="*/ 511031 h 511031"/>
                  <a:gd name="connsiteX0-51" fmla="*/ 0 w 2735460"/>
                  <a:gd name="connsiteY0-52" fmla="*/ 685828 h 685828"/>
                  <a:gd name="connsiteX1-53" fmla="*/ 1519517 w 2735460"/>
                  <a:gd name="connsiteY1-54" fmla="*/ 28 h 685828"/>
                  <a:gd name="connsiteX2-55" fmla="*/ 2735460 w 2735460"/>
                  <a:gd name="connsiteY2-56" fmla="*/ 685828 h 685828"/>
                  <a:gd name="connsiteX3-57" fmla="*/ 0 w 2735460"/>
                  <a:gd name="connsiteY3-58" fmla="*/ 685828 h 685828"/>
                  <a:gd name="connsiteX0-59" fmla="*/ 0 w 2735460"/>
                  <a:gd name="connsiteY0-60" fmla="*/ 712721 h 712721"/>
                  <a:gd name="connsiteX1-61" fmla="*/ 1519517 w 2735460"/>
                  <a:gd name="connsiteY1-62" fmla="*/ 27 h 712721"/>
                  <a:gd name="connsiteX2-63" fmla="*/ 2735460 w 2735460"/>
                  <a:gd name="connsiteY2-64" fmla="*/ 712721 h 712721"/>
                  <a:gd name="connsiteX3-65" fmla="*/ 0 w 2735460"/>
                  <a:gd name="connsiteY3-66" fmla="*/ 712721 h 71272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735460" h="712721">
                    <a:moveTo>
                      <a:pt x="0" y="712721"/>
                    </a:moveTo>
                    <a:cubicBezTo>
                      <a:pt x="497541" y="542392"/>
                      <a:pt x="658905" y="-4455"/>
                      <a:pt x="1519517" y="27"/>
                    </a:cubicBezTo>
                    <a:cubicBezTo>
                      <a:pt x="2189290" y="62780"/>
                      <a:pt x="2321181" y="542392"/>
                      <a:pt x="2735460" y="712721"/>
                    </a:cubicBezTo>
                    <a:lnTo>
                      <a:pt x="0" y="712721"/>
                    </a:lnTo>
                    <a:close/>
                  </a:path>
                </a:pathLst>
              </a:custGeom>
              <a:solidFill>
                <a:srgbClr val="4144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5" name="Freeform 57"/>
              <p:cNvSpPr/>
              <p:nvPr/>
            </p:nvSpPr>
            <p:spPr bwMode="auto">
              <a:xfrm>
                <a:off x="5841925" y="6145275"/>
                <a:ext cx="612664" cy="712725"/>
              </a:xfrm>
              <a:custGeom>
                <a:avLst/>
                <a:gdLst>
                  <a:gd name="T0" fmla="*/ 106 w 395"/>
                  <a:gd name="T1" fmla="*/ 5 h 183"/>
                  <a:gd name="T2" fmla="*/ 105 w 395"/>
                  <a:gd name="T3" fmla="*/ 5 h 183"/>
                  <a:gd name="T4" fmla="*/ 85 w 395"/>
                  <a:gd name="T5" fmla="*/ 21 h 183"/>
                  <a:gd name="T6" fmla="*/ 46 w 395"/>
                  <a:gd name="T7" fmla="*/ 62 h 183"/>
                  <a:gd name="T8" fmla="*/ 105 w 395"/>
                  <a:gd name="T9" fmla="*/ 28 h 183"/>
                  <a:gd name="T10" fmla="*/ 158 w 395"/>
                  <a:gd name="T11" fmla="*/ 12 h 183"/>
                  <a:gd name="T12" fmla="*/ 127 w 395"/>
                  <a:gd name="T13" fmla="*/ 61 h 183"/>
                  <a:gd name="T14" fmla="*/ 116 w 395"/>
                  <a:gd name="T15" fmla="*/ 74 h 183"/>
                  <a:gd name="T16" fmla="*/ 70 w 395"/>
                  <a:gd name="T17" fmla="*/ 87 h 183"/>
                  <a:gd name="T18" fmla="*/ 18 w 395"/>
                  <a:gd name="T19" fmla="*/ 113 h 183"/>
                  <a:gd name="T20" fmla="*/ 85 w 395"/>
                  <a:gd name="T21" fmla="*/ 93 h 183"/>
                  <a:gd name="T22" fmla="*/ 98 w 395"/>
                  <a:gd name="T23" fmla="*/ 92 h 183"/>
                  <a:gd name="T24" fmla="*/ 0 w 395"/>
                  <a:gd name="T25" fmla="*/ 174 h 183"/>
                  <a:gd name="T26" fmla="*/ 127 w 395"/>
                  <a:gd name="T27" fmla="*/ 98 h 183"/>
                  <a:gd name="T28" fmla="*/ 194 w 395"/>
                  <a:gd name="T29" fmla="*/ 40 h 183"/>
                  <a:gd name="T30" fmla="*/ 211 w 395"/>
                  <a:gd name="T31" fmla="*/ 79 h 183"/>
                  <a:gd name="T32" fmla="*/ 251 w 395"/>
                  <a:gd name="T33" fmla="*/ 183 h 183"/>
                  <a:gd name="T34" fmla="*/ 234 w 395"/>
                  <a:gd name="T35" fmla="*/ 95 h 183"/>
                  <a:gd name="T36" fmla="*/ 250 w 395"/>
                  <a:gd name="T37" fmla="*/ 102 h 183"/>
                  <a:gd name="T38" fmla="*/ 283 w 395"/>
                  <a:gd name="T39" fmla="*/ 110 h 183"/>
                  <a:gd name="T40" fmla="*/ 246 w 395"/>
                  <a:gd name="T41" fmla="*/ 94 h 183"/>
                  <a:gd name="T42" fmla="*/ 233 w 395"/>
                  <a:gd name="T43" fmla="*/ 84 h 183"/>
                  <a:gd name="T44" fmla="*/ 233 w 395"/>
                  <a:gd name="T45" fmla="*/ 63 h 183"/>
                  <a:gd name="T46" fmla="*/ 241 w 395"/>
                  <a:gd name="T47" fmla="*/ 28 h 183"/>
                  <a:gd name="T48" fmla="*/ 243 w 395"/>
                  <a:gd name="T49" fmla="*/ 28 h 183"/>
                  <a:gd name="T50" fmla="*/ 276 w 395"/>
                  <a:gd name="T51" fmla="*/ 62 h 183"/>
                  <a:gd name="T52" fmla="*/ 327 w 395"/>
                  <a:gd name="T53" fmla="*/ 162 h 183"/>
                  <a:gd name="T54" fmla="*/ 303 w 395"/>
                  <a:gd name="T55" fmla="*/ 71 h 183"/>
                  <a:gd name="T56" fmla="*/ 299 w 395"/>
                  <a:gd name="T57" fmla="*/ 61 h 183"/>
                  <a:gd name="T58" fmla="*/ 323 w 395"/>
                  <a:gd name="T59" fmla="*/ 72 h 183"/>
                  <a:gd name="T60" fmla="*/ 380 w 395"/>
                  <a:gd name="T61" fmla="*/ 86 h 183"/>
                  <a:gd name="T62" fmla="*/ 317 w 395"/>
                  <a:gd name="T63" fmla="*/ 58 h 183"/>
                  <a:gd name="T64" fmla="*/ 288 w 395"/>
                  <a:gd name="T65" fmla="*/ 34 h 183"/>
                  <a:gd name="T66" fmla="*/ 279 w 395"/>
                  <a:gd name="T67" fmla="*/ 12 h 183"/>
                  <a:gd name="T68" fmla="*/ 336 w 395"/>
                  <a:gd name="T69" fmla="*/ 28 h 183"/>
                  <a:gd name="T70" fmla="*/ 395 w 395"/>
                  <a:gd name="T71" fmla="*/ 62 h 183"/>
                  <a:gd name="T72" fmla="*/ 360 w 395"/>
                  <a:gd name="T73" fmla="*/ 17 h 183"/>
                  <a:gd name="T74" fmla="*/ 354 w 395"/>
                  <a:gd name="T75" fmla="*/ 13 h 183"/>
                  <a:gd name="T76" fmla="*/ 329 w 395"/>
                  <a:gd name="T77" fmla="*/ 0 h 183"/>
                  <a:gd name="T78" fmla="*/ 112 w 395"/>
                  <a:gd name="T79" fmla="*/ 0 h 183"/>
                  <a:gd name="T80" fmla="*/ 106 w 395"/>
                  <a:gd name="T81" fmla="*/ 5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95" h="183">
                    <a:moveTo>
                      <a:pt x="106" y="5"/>
                    </a:moveTo>
                    <a:cubicBezTo>
                      <a:pt x="105" y="5"/>
                      <a:pt x="105" y="5"/>
                      <a:pt x="105" y="5"/>
                    </a:cubicBezTo>
                    <a:cubicBezTo>
                      <a:pt x="99" y="10"/>
                      <a:pt x="92" y="15"/>
                      <a:pt x="85" y="21"/>
                    </a:cubicBezTo>
                    <a:cubicBezTo>
                      <a:pt x="64" y="35"/>
                      <a:pt x="46" y="62"/>
                      <a:pt x="46" y="62"/>
                    </a:cubicBezTo>
                    <a:cubicBezTo>
                      <a:pt x="46" y="62"/>
                      <a:pt x="86" y="37"/>
                      <a:pt x="105" y="28"/>
                    </a:cubicBezTo>
                    <a:cubicBezTo>
                      <a:pt x="115" y="24"/>
                      <a:pt x="138" y="17"/>
                      <a:pt x="158" y="12"/>
                    </a:cubicBezTo>
                    <a:cubicBezTo>
                      <a:pt x="149" y="29"/>
                      <a:pt x="139" y="46"/>
                      <a:pt x="127" y="61"/>
                    </a:cubicBezTo>
                    <a:cubicBezTo>
                      <a:pt x="124" y="65"/>
                      <a:pt x="120" y="69"/>
                      <a:pt x="116" y="74"/>
                    </a:cubicBezTo>
                    <a:cubicBezTo>
                      <a:pt x="102" y="77"/>
                      <a:pt x="81" y="83"/>
                      <a:pt x="70" y="87"/>
                    </a:cubicBezTo>
                    <a:cubicBezTo>
                      <a:pt x="52" y="93"/>
                      <a:pt x="18" y="113"/>
                      <a:pt x="18" y="113"/>
                    </a:cubicBezTo>
                    <a:cubicBezTo>
                      <a:pt x="18" y="113"/>
                      <a:pt x="62" y="97"/>
                      <a:pt x="85" y="93"/>
                    </a:cubicBezTo>
                    <a:cubicBezTo>
                      <a:pt x="89" y="93"/>
                      <a:pt x="94" y="92"/>
                      <a:pt x="98" y="92"/>
                    </a:cubicBezTo>
                    <a:cubicBezTo>
                      <a:pt x="56" y="131"/>
                      <a:pt x="0" y="174"/>
                      <a:pt x="0" y="174"/>
                    </a:cubicBezTo>
                    <a:cubicBezTo>
                      <a:pt x="0" y="174"/>
                      <a:pt x="91" y="128"/>
                      <a:pt x="127" y="98"/>
                    </a:cubicBezTo>
                    <a:cubicBezTo>
                      <a:pt x="145" y="84"/>
                      <a:pt x="171" y="61"/>
                      <a:pt x="194" y="40"/>
                    </a:cubicBezTo>
                    <a:cubicBezTo>
                      <a:pt x="202" y="52"/>
                      <a:pt x="209" y="66"/>
                      <a:pt x="211" y="79"/>
                    </a:cubicBezTo>
                    <a:cubicBezTo>
                      <a:pt x="218" y="112"/>
                      <a:pt x="251" y="183"/>
                      <a:pt x="251" y="183"/>
                    </a:cubicBezTo>
                    <a:cubicBezTo>
                      <a:pt x="251" y="183"/>
                      <a:pt x="239" y="135"/>
                      <a:pt x="234" y="95"/>
                    </a:cubicBezTo>
                    <a:cubicBezTo>
                      <a:pt x="240" y="98"/>
                      <a:pt x="246" y="100"/>
                      <a:pt x="250" y="102"/>
                    </a:cubicBezTo>
                    <a:cubicBezTo>
                      <a:pt x="260" y="106"/>
                      <a:pt x="283" y="110"/>
                      <a:pt x="283" y="110"/>
                    </a:cubicBezTo>
                    <a:cubicBezTo>
                      <a:pt x="283" y="110"/>
                      <a:pt x="257" y="101"/>
                      <a:pt x="246" y="94"/>
                    </a:cubicBezTo>
                    <a:cubicBezTo>
                      <a:pt x="241" y="91"/>
                      <a:pt x="237" y="87"/>
                      <a:pt x="233" y="84"/>
                    </a:cubicBezTo>
                    <a:cubicBezTo>
                      <a:pt x="233" y="76"/>
                      <a:pt x="232" y="69"/>
                      <a:pt x="233" y="63"/>
                    </a:cubicBezTo>
                    <a:cubicBezTo>
                      <a:pt x="234" y="50"/>
                      <a:pt x="237" y="38"/>
                      <a:pt x="241" y="28"/>
                    </a:cubicBezTo>
                    <a:cubicBezTo>
                      <a:pt x="242" y="28"/>
                      <a:pt x="243" y="28"/>
                      <a:pt x="243" y="28"/>
                    </a:cubicBezTo>
                    <a:cubicBezTo>
                      <a:pt x="253" y="37"/>
                      <a:pt x="265" y="49"/>
                      <a:pt x="276" y="62"/>
                    </a:cubicBezTo>
                    <a:cubicBezTo>
                      <a:pt x="298" y="92"/>
                      <a:pt x="327" y="162"/>
                      <a:pt x="327" y="162"/>
                    </a:cubicBezTo>
                    <a:cubicBezTo>
                      <a:pt x="327" y="162"/>
                      <a:pt x="315" y="99"/>
                      <a:pt x="303" y="71"/>
                    </a:cubicBezTo>
                    <a:cubicBezTo>
                      <a:pt x="302" y="68"/>
                      <a:pt x="300" y="65"/>
                      <a:pt x="299" y="61"/>
                    </a:cubicBezTo>
                    <a:cubicBezTo>
                      <a:pt x="308" y="65"/>
                      <a:pt x="317" y="69"/>
                      <a:pt x="323" y="72"/>
                    </a:cubicBezTo>
                    <a:cubicBezTo>
                      <a:pt x="341" y="79"/>
                      <a:pt x="380" y="86"/>
                      <a:pt x="380" y="86"/>
                    </a:cubicBezTo>
                    <a:cubicBezTo>
                      <a:pt x="380" y="86"/>
                      <a:pt x="336" y="70"/>
                      <a:pt x="317" y="58"/>
                    </a:cubicBezTo>
                    <a:cubicBezTo>
                      <a:pt x="304" y="49"/>
                      <a:pt x="293" y="40"/>
                      <a:pt x="288" y="34"/>
                    </a:cubicBezTo>
                    <a:cubicBezTo>
                      <a:pt x="285" y="27"/>
                      <a:pt x="282" y="20"/>
                      <a:pt x="279" y="12"/>
                    </a:cubicBezTo>
                    <a:cubicBezTo>
                      <a:pt x="298" y="17"/>
                      <a:pt x="321" y="24"/>
                      <a:pt x="336" y="28"/>
                    </a:cubicBezTo>
                    <a:cubicBezTo>
                      <a:pt x="367" y="38"/>
                      <a:pt x="395" y="62"/>
                      <a:pt x="395" y="62"/>
                    </a:cubicBezTo>
                    <a:cubicBezTo>
                      <a:pt x="395" y="62"/>
                      <a:pt x="381" y="31"/>
                      <a:pt x="360" y="17"/>
                    </a:cubicBezTo>
                    <a:cubicBezTo>
                      <a:pt x="358" y="15"/>
                      <a:pt x="356" y="14"/>
                      <a:pt x="354" y="13"/>
                    </a:cubicBezTo>
                    <a:cubicBezTo>
                      <a:pt x="347" y="8"/>
                      <a:pt x="338" y="4"/>
                      <a:pt x="329" y="0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110" y="1"/>
                      <a:pt x="108" y="3"/>
                      <a:pt x="106" y="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1573720" y="1932533"/>
            <a:ext cx="2427694" cy="1298070"/>
            <a:chOff x="1494367" y="2274347"/>
            <a:chExt cx="2427694" cy="1298070"/>
          </a:xfrm>
        </p:grpSpPr>
        <p:sp>
          <p:nvSpPr>
            <p:cNvPr id="37" name="Text Placeholder 2"/>
            <p:cNvSpPr txBox="1"/>
            <p:nvPr/>
          </p:nvSpPr>
          <p:spPr>
            <a:xfrm>
              <a:off x="1908601" y="2274347"/>
              <a:ext cx="2013460" cy="26178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DE1E25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在此添加你的标题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E1E2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494367" y="2559832"/>
              <a:ext cx="2324283" cy="10125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单击此处编辑您要的内容，建议您在展示时用微软雅黑字体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99153" y="3301650"/>
            <a:ext cx="2591277" cy="1298070"/>
            <a:chOff x="1539935" y="2274347"/>
            <a:chExt cx="2382128" cy="1298070"/>
          </a:xfrm>
        </p:grpSpPr>
        <p:sp>
          <p:nvSpPr>
            <p:cNvPr id="41" name="Text Placeholder 2"/>
            <p:cNvSpPr txBox="1"/>
            <p:nvPr/>
          </p:nvSpPr>
          <p:spPr>
            <a:xfrm>
              <a:off x="1613594" y="2274347"/>
              <a:ext cx="2308469" cy="26178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DE1E25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在此添加你的标题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E1E2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539935" y="2559832"/>
              <a:ext cx="2278716" cy="10125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单击此处编辑您要的内容，建议您在展示时用微软雅黑字体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573720" y="4634064"/>
            <a:ext cx="2427698" cy="1298070"/>
            <a:chOff x="1494367" y="2274347"/>
            <a:chExt cx="2427698" cy="1298070"/>
          </a:xfrm>
        </p:grpSpPr>
        <p:sp>
          <p:nvSpPr>
            <p:cNvPr id="44" name="Text Placeholder 2"/>
            <p:cNvSpPr txBox="1"/>
            <p:nvPr/>
          </p:nvSpPr>
          <p:spPr>
            <a:xfrm>
              <a:off x="1908605" y="2274347"/>
              <a:ext cx="2013460" cy="26178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DE1E25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在此添加你的标题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E1E2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94367" y="2559832"/>
              <a:ext cx="2324283" cy="10125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单击此处编辑您要的内容，建议您在展示时用微软雅黑字体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283905" y="1932533"/>
            <a:ext cx="2433815" cy="1298070"/>
            <a:chOff x="1603804" y="2274347"/>
            <a:chExt cx="2433815" cy="1298070"/>
          </a:xfrm>
        </p:grpSpPr>
        <p:sp>
          <p:nvSpPr>
            <p:cNvPr id="47" name="Text Placeholder 2"/>
            <p:cNvSpPr txBox="1"/>
            <p:nvPr/>
          </p:nvSpPr>
          <p:spPr>
            <a:xfrm>
              <a:off x="1603804" y="2274347"/>
              <a:ext cx="2013460" cy="26178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DE1E25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在此添加你的标题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E1E2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679271" y="2559832"/>
              <a:ext cx="2358348" cy="10125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单击此处编辑您要的内容，建议您在展示时用微软雅黑字体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848679" y="3301650"/>
            <a:ext cx="2475438" cy="1259983"/>
            <a:chOff x="1603804" y="2274347"/>
            <a:chExt cx="2475438" cy="1259983"/>
          </a:xfrm>
        </p:grpSpPr>
        <p:sp>
          <p:nvSpPr>
            <p:cNvPr id="50" name="Text Placeholder 2"/>
            <p:cNvSpPr txBox="1"/>
            <p:nvPr/>
          </p:nvSpPr>
          <p:spPr>
            <a:xfrm>
              <a:off x="1603804" y="2274347"/>
              <a:ext cx="2013460" cy="26178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DE1E25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在此添加你的标题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E1E2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679271" y="2559832"/>
              <a:ext cx="2399971" cy="974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单击此处编辑您要的内容，建议您在展示时用微软雅黑字体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283905" y="4634064"/>
            <a:ext cx="2433815" cy="1298070"/>
            <a:chOff x="1603804" y="2274347"/>
            <a:chExt cx="2433815" cy="1298070"/>
          </a:xfrm>
        </p:grpSpPr>
        <p:sp>
          <p:nvSpPr>
            <p:cNvPr id="53" name="Text Placeholder 2"/>
            <p:cNvSpPr txBox="1"/>
            <p:nvPr/>
          </p:nvSpPr>
          <p:spPr>
            <a:xfrm>
              <a:off x="1603804" y="2274347"/>
              <a:ext cx="2013460" cy="26178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DE1E25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在此添加你的标题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E1E2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679271" y="2559832"/>
              <a:ext cx="2358348" cy="10125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单击此处编辑您要的内容，建议您在展示时用微软雅黑字体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5" name="文本框 54"/>
          <p:cNvSpPr txBox="1"/>
          <p:nvPr/>
        </p:nvSpPr>
        <p:spPr>
          <a:xfrm>
            <a:off x="396240" y="121920"/>
            <a:ext cx="2390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在此输入标题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slow" advClick="0" advTm="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98000" r="-9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39" y="4359583"/>
            <a:ext cx="10058400" cy="234826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311" y="2799931"/>
            <a:ext cx="2431689" cy="2465906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397761" y="2836089"/>
            <a:ext cx="6126480" cy="891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感谢聆听，请您指导</a:t>
            </a:r>
            <a:endParaRPr lang="zh-CN" altLang="en-US" sz="5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054899" y="2224303"/>
            <a:ext cx="48109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某某大学经济管理学院   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级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班</a:t>
            </a: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3214913" y="3990251"/>
            <a:ext cx="4492174" cy="369332"/>
          </a:xfrm>
          <a:prstGeom prst="roundRect">
            <a:avLst>
              <a:gd name="adj" fmla="val 50000"/>
            </a:avLst>
          </a:prstGeom>
          <a:solidFill>
            <a:srgbClr val="DE1E25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26" name="文本框 25"/>
          <p:cNvSpPr txBox="1"/>
          <p:nvPr/>
        </p:nvSpPr>
        <p:spPr>
          <a:xfrm>
            <a:off x="3215005" y="3990340"/>
            <a:ext cx="4491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答辩人：情缘素材    指导老师：情缘素材</a:t>
            </a:r>
            <a:endParaRPr lang="zh-CN" altLang="en-US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4115"/>
            <a:ext cx="10058400" cy="234826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096423" y="2406897"/>
            <a:ext cx="447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zh-CN" altLang="en-US" sz="4000" dirty="0">
                <a:solidFill>
                  <a:srgbClr val="DE1E25"/>
                </a:solidFill>
              </a:rPr>
              <a:t>选题目的与意义</a:t>
            </a:r>
            <a:endParaRPr lang="zh-CN" altLang="en-US" sz="4000" dirty="0">
              <a:solidFill>
                <a:srgbClr val="DE1E25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96423" y="3114783"/>
            <a:ext cx="473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altLang="zh-CN" sz="1800" dirty="0">
                <a:solidFill>
                  <a:schemeClr val="tx1"/>
                </a:solidFill>
              </a:rPr>
              <a:t>The purpose and significance of the topic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494652" y="2448801"/>
            <a:ext cx="1140051" cy="1133954"/>
            <a:chOff x="1494652" y="2448801"/>
            <a:chExt cx="1140051" cy="1133954"/>
          </a:xfrm>
        </p:grpSpPr>
        <p:pic>
          <p:nvPicPr>
            <p:cNvPr id="1061" name="图片 106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4652" y="2448801"/>
              <a:ext cx="1140051" cy="1133954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674152" y="2600280"/>
              <a:ext cx="7810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>
                  <a:solidFill>
                    <a:srgbClr val="DE1E25"/>
                  </a:solidFill>
                  <a:latin typeface="+mn-ea"/>
                </a:rPr>
                <a:t>壹</a:t>
              </a:r>
              <a:endParaRPr lang="zh-CN" altLang="en-US" sz="4800" dirty="0">
                <a:solidFill>
                  <a:srgbClr val="DE1E25"/>
                </a:solidFill>
                <a:latin typeface="+mn-ea"/>
              </a:endParaRPr>
            </a:p>
          </p:txBody>
        </p:sp>
      </p:grpSp>
      <p:pic>
        <p:nvPicPr>
          <p:cNvPr id="1065" name="图片 10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1590107"/>
            <a:ext cx="4991100" cy="5061331"/>
          </a:xfrm>
          <a:custGeom>
            <a:avLst/>
            <a:gdLst>
              <a:gd name="connsiteX0" fmla="*/ 0 w 2431689"/>
              <a:gd name="connsiteY0" fmla="*/ 0 h 4011320"/>
              <a:gd name="connsiteX1" fmla="*/ 2431689 w 2431689"/>
              <a:gd name="connsiteY1" fmla="*/ 0 h 4011320"/>
              <a:gd name="connsiteX2" fmla="*/ 2431689 w 2431689"/>
              <a:gd name="connsiteY2" fmla="*/ 4011320 h 4011320"/>
              <a:gd name="connsiteX3" fmla="*/ 0 w 2431689"/>
              <a:gd name="connsiteY3" fmla="*/ 4011320 h 4011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89" h="4011320">
                <a:moveTo>
                  <a:pt x="0" y="0"/>
                </a:moveTo>
                <a:lnTo>
                  <a:pt x="2431689" y="0"/>
                </a:lnTo>
                <a:lnTo>
                  <a:pt x="2431689" y="4011320"/>
                </a:lnTo>
                <a:lnTo>
                  <a:pt x="0" y="4011320"/>
                </a:lnTo>
                <a:close/>
              </a:path>
            </a:pathLst>
          </a:custGeom>
        </p:spPr>
      </p:pic>
    </p:spTree>
  </p:cSld>
  <p:clrMapOvr>
    <a:masterClrMapping/>
  </p:clrMapOvr>
  <p:transition spd="slow" advClick="0" advTm="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743780" y="1844824"/>
            <a:ext cx="4138067" cy="5135947"/>
            <a:chOff x="2407491" y="2170113"/>
            <a:chExt cx="3512297" cy="4359275"/>
          </a:xfrm>
        </p:grpSpPr>
        <p:sp>
          <p:nvSpPr>
            <p:cNvPr id="7" name="MH_Other_1"/>
            <p:cNvSpPr/>
            <p:nvPr>
              <p:custDataLst>
                <p:tags r:id="rId1"/>
              </p:custDataLst>
            </p:nvPr>
          </p:nvSpPr>
          <p:spPr bwMode="auto">
            <a:xfrm>
              <a:off x="3629025" y="4262438"/>
              <a:ext cx="1316038" cy="2266950"/>
            </a:xfrm>
            <a:custGeom>
              <a:avLst/>
              <a:gdLst>
                <a:gd name="T0" fmla="*/ 2147483646 w 725"/>
                <a:gd name="T1" fmla="*/ 2147483646 h 1251"/>
                <a:gd name="T2" fmla="*/ 2147483646 w 725"/>
                <a:gd name="T3" fmla="*/ 2147483646 h 1251"/>
                <a:gd name="T4" fmla="*/ 0 w 725"/>
                <a:gd name="T5" fmla="*/ 2147483646 h 1251"/>
                <a:gd name="T6" fmla="*/ 2147483646 w 725"/>
                <a:gd name="T7" fmla="*/ 2147483646 h 1251"/>
                <a:gd name="T8" fmla="*/ 2147483646 w 725"/>
                <a:gd name="T9" fmla="*/ 2147483646 h 1251"/>
                <a:gd name="T10" fmla="*/ 2147483646 w 725"/>
                <a:gd name="T11" fmla="*/ 0 h 1251"/>
                <a:gd name="T12" fmla="*/ 2147483646 w 725"/>
                <a:gd name="T13" fmla="*/ 0 h 1251"/>
                <a:gd name="T14" fmla="*/ 2147483646 w 725"/>
                <a:gd name="T15" fmla="*/ 2147483646 h 1251"/>
                <a:gd name="T16" fmla="*/ 2147483646 w 725"/>
                <a:gd name="T17" fmla="*/ 2147483646 h 1251"/>
                <a:gd name="T18" fmla="*/ 2147483646 w 725"/>
                <a:gd name="T19" fmla="*/ 2147483646 h 1251"/>
                <a:gd name="T20" fmla="*/ 2147483646 w 725"/>
                <a:gd name="T21" fmla="*/ 2147483646 h 1251"/>
                <a:gd name="T22" fmla="*/ 2147483646 w 725"/>
                <a:gd name="T23" fmla="*/ 2147483646 h 1251"/>
                <a:gd name="T24" fmla="*/ 2147483646 w 725"/>
                <a:gd name="T25" fmla="*/ 2147483646 h 1251"/>
                <a:gd name="T26" fmla="*/ 2147483646 w 725"/>
                <a:gd name="T27" fmla="*/ 2147483646 h 12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25" h="1251">
                  <a:moveTo>
                    <a:pt x="258" y="1251"/>
                  </a:moveTo>
                  <a:cubicBezTo>
                    <a:pt x="258" y="1251"/>
                    <a:pt x="323" y="826"/>
                    <a:pt x="285" y="700"/>
                  </a:cubicBezTo>
                  <a:cubicBezTo>
                    <a:pt x="0" y="315"/>
                    <a:pt x="0" y="315"/>
                    <a:pt x="0" y="315"/>
                  </a:cubicBezTo>
                  <a:cubicBezTo>
                    <a:pt x="46" y="273"/>
                    <a:pt x="46" y="273"/>
                    <a:pt x="46" y="273"/>
                  </a:cubicBezTo>
                  <a:cubicBezTo>
                    <a:pt x="314" y="578"/>
                    <a:pt x="314" y="578"/>
                    <a:pt x="314" y="578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412" y="0"/>
                    <a:pt x="412" y="0"/>
                    <a:pt x="412" y="0"/>
                  </a:cubicBezTo>
                  <a:cubicBezTo>
                    <a:pt x="440" y="377"/>
                    <a:pt x="440" y="377"/>
                    <a:pt x="440" y="377"/>
                  </a:cubicBezTo>
                  <a:cubicBezTo>
                    <a:pt x="675" y="126"/>
                    <a:pt x="675" y="126"/>
                    <a:pt x="675" y="126"/>
                  </a:cubicBezTo>
                  <a:cubicBezTo>
                    <a:pt x="725" y="193"/>
                    <a:pt x="725" y="193"/>
                    <a:pt x="725" y="193"/>
                  </a:cubicBezTo>
                  <a:cubicBezTo>
                    <a:pt x="478" y="490"/>
                    <a:pt x="478" y="490"/>
                    <a:pt x="478" y="490"/>
                  </a:cubicBezTo>
                  <a:cubicBezTo>
                    <a:pt x="478" y="490"/>
                    <a:pt x="436" y="490"/>
                    <a:pt x="461" y="788"/>
                  </a:cubicBezTo>
                  <a:cubicBezTo>
                    <a:pt x="486" y="1085"/>
                    <a:pt x="507" y="1245"/>
                    <a:pt x="507" y="1245"/>
                  </a:cubicBezTo>
                  <a:cubicBezTo>
                    <a:pt x="258" y="1251"/>
                    <a:pt x="258" y="1251"/>
                    <a:pt x="258" y="1251"/>
                  </a:cubicBezTo>
                </a:path>
              </a:pathLst>
            </a:custGeom>
            <a:solidFill>
              <a:srgbClr val="863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MH_Other_3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162300" y="2170113"/>
              <a:ext cx="2228850" cy="2228850"/>
            </a:xfrm>
            <a:prstGeom prst="ellipse">
              <a:avLst/>
            </a:prstGeom>
            <a:noFill/>
            <a:ln w="28575">
              <a:noFill/>
              <a:rou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9" name="MH_SubTitle_1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rot="10800000">
              <a:off x="4037013" y="3458369"/>
              <a:ext cx="1882775" cy="1881187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Aft>
                  <a:spcPts val="600"/>
                </a:spcAft>
              </a:pPr>
              <a:endParaRPr lang="en-US" altLang="zh-CN" sz="28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MH_Other_4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4622800" y="3663951"/>
              <a:ext cx="1295400" cy="1293813"/>
            </a:xfrm>
            <a:prstGeom prst="ellipse">
              <a:avLst/>
            </a:prstGeom>
            <a:noFill/>
            <a:ln w="28575">
              <a:noFill/>
              <a:rou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1" name="MH_SubTitle_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4374321">
              <a:off x="2408929" y="2752945"/>
              <a:ext cx="1825737" cy="1828613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Aft>
                  <a:spcPts val="600"/>
                </a:spcAft>
              </a:pPr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MH_Other_5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495550" y="3738564"/>
              <a:ext cx="1651000" cy="1647825"/>
            </a:xfrm>
            <a:prstGeom prst="ellipse">
              <a:avLst/>
            </a:prstGeom>
            <a:noFill/>
            <a:ln w="28575">
              <a:noFill/>
              <a:rou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3" name="MH_SubTitle_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706687" y="4236460"/>
              <a:ext cx="1349375" cy="1347788"/>
            </a:xfrm>
            <a:prstGeom prst="rect">
              <a:avLst/>
            </a:prstGeom>
            <a:blipFill dpi="0"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Aft>
                  <a:spcPts val="600"/>
                </a:spcAft>
              </a:pPr>
              <a:endPara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594445" y="2199177"/>
            <a:ext cx="3875369" cy="1193169"/>
            <a:chOff x="7274836" y="3306922"/>
            <a:chExt cx="3875369" cy="1193169"/>
          </a:xfrm>
        </p:grpSpPr>
        <p:sp>
          <p:nvSpPr>
            <p:cNvPr id="16" name="文本框 15"/>
            <p:cNvSpPr txBox="1"/>
            <p:nvPr/>
          </p:nvSpPr>
          <p:spPr>
            <a:xfrm>
              <a:off x="7274836" y="3306922"/>
              <a:ext cx="230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</a:t>
              </a:r>
              <a:endParaRPr lang="zh-CN" altLang="en-US" sz="16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274836" y="3576761"/>
              <a:ext cx="387536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spc="12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点击输入文字内容，根据具体情况灵活应用语言简洁概括，提炼主要关键词做到合乎逻辑，层次分明语言简练。</a:t>
              </a:r>
              <a:endParaRPr lang="zh-CN" altLang="en-US" sz="1200" spc="12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94445" y="3579992"/>
            <a:ext cx="3875369" cy="1193169"/>
            <a:chOff x="7274836" y="3306922"/>
            <a:chExt cx="3875369" cy="1193169"/>
          </a:xfrm>
        </p:grpSpPr>
        <p:sp>
          <p:nvSpPr>
            <p:cNvPr id="19" name="文本框 18"/>
            <p:cNvSpPr txBox="1"/>
            <p:nvPr/>
          </p:nvSpPr>
          <p:spPr>
            <a:xfrm>
              <a:off x="7274836" y="3306922"/>
              <a:ext cx="230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</a:t>
              </a:r>
              <a:endParaRPr lang="zh-CN" altLang="en-US" sz="16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7274836" y="3576761"/>
              <a:ext cx="387536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spc="12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点击输入文字内容，根据具体情况灵活应用语言简洁概括，提炼主要关键词做到合乎逻辑，层次分明语言简练。</a:t>
              </a:r>
              <a:endParaRPr lang="zh-CN" altLang="en-US" sz="1200" spc="12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594445" y="4960807"/>
            <a:ext cx="3875369" cy="1193169"/>
            <a:chOff x="7274836" y="3306922"/>
            <a:chExt cx="3875369" cy="1193169"/>
          </a:xfrm>
        </p:grpSpPr>
        <p:sp>
          <p:nvSpPr>
            <p:cNvPr id="22" name="文本框 21"/>
            <p:cNvSpPr txBox="1"/>
            <p:nvPr/>
          </p:nvSpPr>
          <p:spPr>
            <a:xfrm>
              <a:off x="7274836" y="3306922"/>
              <a:ext cx="230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</a:t>
              </a:r>
              <a:endParaRPr lang="zh-CN" altLang="en-US" sz="16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274836" y="3576761"/>
              <a:ext cx="387536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spc="12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点击输入文字内容，根据具体情况灵活应用语言简洁概括，提炼主要关键词做到合乎逻辑，层次分明语言简练。</a:t>
              </a:r>
              <a:endParaRPr lang="zh-CN" altLang="en-US" sz="1200" spc="12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文本占位符 2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研究价值意义</a:t>
            </a:r>
            <a:endParaRPr lang="zh-CN" altLang="en-US" dirty="0"/>
          </a:p>
        </p:txBody>
      </p:sp>
    </p:spTree>
  </p:cSld>
  <p:clrMapOvr>
    <a:masterClrMapping/>
  </p:clrMapOvr>
  <p:transition spd="slow" advClick="0" advTm="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H_Other_1"/>
          <p:cNvSpPr/>
          <p:nvPr>
            <p:custDataLst>
              <p:tags r:id="rId1"/>
            </p:custDataLst>
          </p:nvPr>
        </p:nvSpPr>
        <p:spPr>
          <a:xfrm>
            <a:off x="7037389" y="3873500"/>
            <a:ext cx="1398587" cy="450850"/>
          </a:xfrm>
          <a:custGeom>
            <a:avLst/>
            <a:gdLst>
              <a:gd name="connsiteX0" fmla="*/ 0 w 2952750"/>
              <a:gd name="connsiteY0" fmla="*/ 952500 h 952500"/>
              <a:gd name="connsiteX1" fmla="*/ 2000250 w 2952750"/>
              <a:gd name="connsiteY1" fmla="*/ 952500 h 952500"/>
              <a:gd name="connsiteX2" fmla="*/ 2952750 w 2952750"/>
              <a:gd name="connsiteY2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52750" h="952500">
                <a:moveTo>
                  <a:pt x="0" y="952500"/>
                </a:moveTo>
                <a:lnTo>
                  <a:pt x="2000250" y="952500"/>
                </a:lnTo>
                <a:lnTo>
                  <a:pt x="2952750" y="0"/>
                </a:lnTo>
              </a:path>
            </a:pathLst>
          </a:custGeom>
          <a:noFill/>
          <a:ln w="12700" cap="flat" cmpd="sng" algn="ctr">
            <a:solidFill>
              <a:srgbClr val="DE1E25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MH_Other_2"/>
          <p:cNvSpPr/>
          <p:nvPr>
            <p:custDataLst>
              <p:tags r:id="rId2"/>
            </p:custDataLst>
          </p:nvPr>
        </p:nvSpPr>
        <p:spPr>
          <a:xfrm rot="10800000">
            <a:off x="3635375" y="3422650"/>
            <a:ext cx="1398588" cy="450850"/>
          </a:xfrm>
          <a:custGeom>
            <a:avLst/>
            <a:gdLst>
              <a:gd name="connsiteX0" fmla="*/ 0 w 2952750"/>
              <a:gd name="connsiteY0" fmla="*/ 952500 h 952500"/>
              <a:gd name="connsiteX1" fmla="*/ 2000250 w 2952750"/>
              <a:gd name="connsiteY1" fmla="*/ 952500 h 952500"/>
              <a:gd name="connsiteX2" fmla="*/ 2952750 w 2952750"/>
              <a:gd name="connsiteY2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52750" h="952500">
                <a:moveTo>
                  <a:pt x="0" y="952500"/>
                </a:moveTo>
                <a:lnTo>
                  <a:pt x="2000250" y="952500"/>
                </a:lnTo>
                <a:lnTo>
                  <a:pt x="2952750" y="0"/>
                </a:lnTo>
              </a:path>
            </a:pathLst>
          </a:custGeom>
          <a:noFill/>
          <a:ln w="12700" cap="flat" cmpd="sng" algn="ctr">
            <a:solidFill>
              <a:srgbClr val="DE1E25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MH_Other_3"/>
          <p:cNvSpPr/>
          <p:nvPr>
            <p:custDataLst>
              <p:tags r:id="rId3"/>
            </p:custDataLst>
          </p:nvPr>
        </p:nvSpPr>
        <p:spPr>
          <a:xfrm>
            <a:off x="4623369" y="3908447"/>
            <a:ext cx="33338" cy="1381125"/>
          </a:xfrm>
          <a:prstGeom prst="rect">
            <a:avLst/>
          </a:prstGeom>
          <a:solidFill>
            <a:srgbClr val="DE1E2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MH_Other_4"/>
          <p:cNvSpPr/>
          <p:nvPr>
            <p:custDataLst>
              <p:tags r:id="rId4"/>
            </p:custDataLst>
          </p:nvPr>
        </p:nvSpPr>
        <p:spPr>
          <a:xfrm>
            <a:off x="4887913" y="2654300"/>
            <a:ext cx="2398712" cy="2408238"/>
          </a:xfrm>
          <a:custGeom>
            <a:avLst/>
            <a:gdLst>
              <a:gd name="connsiteX0" fmla="*/ 1269440 w 2545728"/>
              <a:gd name="connsiteY0" fmla="*/ 0 h 2555827"/>
              <a:gd name="connsiteX1" fmla="*/ 1398396 w 2545728"/>
              <a:gd name="connsiteY1" fmla="*/ 6511 h 2555827"/>
              <a:gd name="connsiteX2" fmla="*/ 2545728 w 2545728"/>
              <a:gd name="connsiteY2" fmla="*/ 1277913 h 2555827"/>
              <a:gd name="connsiteX3" fmla="*/ 1398396 w 2545728"/>
              <a:gd name="connsiteY3" fmla="*/ 2549315 h 2555827"/>
              <a:gd name="connsiteX4" fmla="*/ 1269440 w 2545728"/>
              <a:gd name="connsiteY4" fmla="*/ 2555827 h 2555827"/>
              <a:gd name="connsiteX5" fmla="*/ 1142416 w 2545728"/>
              <a:gd name="connsiteY5" fmla="*/ 2549413 h 2555827"/>
              <a:gd name="connsiteX6" fmla="*/ 1132157 w 2545728"/>
              <a:gd name="connsiteY6" fmla="*/ 2548044 h 2555827"/>
              <a:gd name="connsiteX7" fmla="*/ 1017127 w 2545728"/>
              <a:gd name="connsiteY7" fmla="*/ 2530489 h 2555827"/>
              <a:gd name="connsiteX8" fmla="*/ 1005921 w 2545728"/>
              <a:gd name="connsiteY8" fmla="*/ 2527977 h 2555827"/>
              <a:gd name="connsiteX9" fmla="*/ 893396 w 2545728"/>
              <a:gd name="connsiteY9" fmla="*/ 2499044 h 2555827"/>
              <a:gd name="connsiteX10" fmla="*/ 888250 w 2545728"/>
              <a:gd name="connsiteY10" fmla="*/ 2497409 h 2555827"/>
              <a:gd name="connsiteX11" fmla="*/ 773697 w 2545728"/>
              <a:gd name="connsiteY11" fmla="*/ 2455481 h 2555827"/>
              <a:gd name="connsiteX12" fmla="*/ 458225 w 2545728"/>
              <a:gd name="connsiteY12" fmla="*/ 2264080 h 2555827"/>
              <a:gd name="connsiteX13" fmla="*/ 408745 w 2545728"/>
              <a:gd name="connsiteY13" fmla="*/ 2219110 h 2555827"/>
              <a:gd name="connsiteX14" fmla="*/ 344960 w 2545728"/>
              <a:gd name="connsiteY14" fmla="*/ 2156829 h 2555827"/>
              <a:gd name="connsiteX15" fmla="*/ 284985 w 2545728"/>
              <a:gd name="connsiteY15" fmla="*/ 2090840 h 2555827"/>
              <a:gd name="connsiteX16" fmla="*/ 19116 w 2545728"/>
              <a:gd name="connsiteY16" fmla="*/ 1535475 h 2555827"/>
              <a:gd name="connsiteX17" fmla="*/ 0 w 2545728"/>
              <a:gd name="connsiteY17" fmla="*/ 1410221 h 2555827"/>
              <a:gd name="connsiteX18" fmla="*/ 228347 w 2545728"/>
              <a:gd name="connsiteY18" fmla="*/ 1410221 h 2555827"/>
              <a:gd name="connsiteX19" fmla="*/ 240408 w 2545728"/>
              <a:gd name="connsiteY19" fmla="*/ 1489248 h 2555827"/>
              <a:gd name="connsiteX20" fmla="*/ 291840 w 2545728"/>
              <a:gd name="connsiteY20" fmla="*/ 1662418 h 2555827"/>
              <a:gd name="connsiteX21" fmla="*/ 348446 w 2545728"/>
              <a:gd name="connsiteY21" fmla="*/ 1776414 h 2555827"/>
              <a:gd name="connsiteX22" fmla="*/ 349090 w 2545728"/>
              <a:gd name="connsiteY22" fmla="*/ 1777750 h 2555827"/>
              <a:gd name="connsiteX23" fmla="*/ 349199 w 2545728"/>
              <a:gd name="connsiteY23" fmla="*/ 1777929 h 2555827"/>
              <a:gd name="connsiteX24" fmla="*/ 370916 w 2545728"/>
              <a:gd name="connsiteY24" fmla="*/ 1821664 h 2555827"/>
              <a:gd name="connsiteX25" fmla="*/ 400016 w 2545728"/>
              <a:gd name="connsiteY25" fmla="*/ 1861575 h 2555827"/>
              <a:gd name="connsiteX26" fmla="*/ 401616 w 2545728"/>
              <a:gd name="connsiteY26" fmla="*/ 1864209 h 2555827"/>
              <a:gd name="connsiteX27" fmla="*/ 414450 w 2545728"/>
              <a:gd name="connsiteY27" fmla="*/ 1881371 h 2555827"/>
              <a:gd name="connsiteX28" fmla="*/ 474813 w 2545728"/>
              <a:gd name="connsiteY28" fmla="*/ 1964161 h 2555827"/>
              <a:gd name="connsiteX29" fmla="*/ 516043 w 2545728"/>
              <a:gd name="connsiteY29" fmla="*/ 2004419 h 2555827"/>
              <a:gd name="connsiteX30" fmla="*/ 529662 w 2545728"/>
              <a:gd name="connsiteY30" fmla="*/ 2019403 h 2555827"/>
              <a:gd name="connsiteX31" fmla="*/ 554636 w 2545728"/>
              <a:gd name="connsiteY31" fmla="*/ 2042101 h 2555827"/>
              <a:gd name="connsiteX32" fmla="*/ 600705 w 2545728"/>
              <a:gd name="connsiteY32" fmla="*/ 2087083 h 2555827"/>
              <a:gd name="connsiteX33" fmla="*/ 647418 w 2545728"/>
              <a:gd name="connsiteY33" fmla="*/ 2119454 h 2555827"/>
              <a:gd name="connsiteX34" fmla="*/ 684856 w 2545728"/>
              <a:gd name="connsiteY34" fmla="*/ 2147449 h 2555827"/>
              <a:gd name="connsiteX35" fmla="*/ 708873 w 2545728"/>
              <a:gd name="connsiteY35" fmla="*/ 2162040 h 2555827"/>
              <a:gd name="connsiteX36" fmla="*/ 745768 w 2545728"/>
              <a:gd name="connsiteY36" fmla="*/ 2187607 h 2555827"/>
              <a:gd name="connsiteX37" fmla="*/ 768126 w 2545728"/>
              <a:gd name="connsiteY37" fmla="*/ 2198038 h 2555827"/>
              <a:gd name="connsiteX38" fmla="*/ 771315 w 2545728"/>
              <a:gd name="connsiteY38" fmla="*/ 2199975 h 2555827"/>
              <a:gd name="connsiteX39" fmla="*/ 862980 w 2545728"/>
              <a:gd name="connsiteY39" fmla="*/ 2244132 h 2555827"/>
              <a:gd name="connsiteX40" fmla="*/ 881310 w 2545728"/>
              <a:gd name="connsiteY40" fmla="*/ 2250841 h 2555827"/>
              <a:gd name="connsiteX41" fmla="*/ 907176 w 2545728"/>
              <a:gd name="connsiteY41" fmla="*/ 2262908 h 2555827"/>
              <a:gd name="connsiteX42" fmla="*/ 993126 w 2545728"/>
              <a:gd name="connsiteY42" fmla="*/ 2290216 h 2555827"/>
              <a:gd name="connsiteX43" fmla="*/ 1057709 w 2545728"/>
              <a:gd name="connsiteY43" fmla="*/ 2304692 h 2555827"/>
              <a:gd name="connsiteX44" fmla="*/ 1059817 w 2545728"/>
              <a:gd name="connsiteY44" fmla="*/ 2305234 h 2555827"/>
              <a:gd name="connsiteX45" fmla="*/ 1060789 w 2545728"/>
              <a:gd name="connsiteY45" fmla="*/ 2305383 h 2555827"/>
              <a:gd name="connsiteX46" fmla="*/ 1082104 w 2545728"/>
              <a:gd name="connsiteY46" fmla="*/ 2310160 h 2555827"/>
              <a:gd name="connsiteX47" fmla="*/ 1161396 w 2545728"/>
              <a:gd name="connsiteY47" fmla="*/ 2320737 h 2555827"/>
              <a:gd name="connsiteX48" fmla="*/ 1163936 w 2545728"/>
              <a:gd name="connsiteY48" fmla="*/ 2321124 h 2555827"/>
              <a:gd name="connsiteX49" fmla="*/ 1164525 w 2545728"/>
              <a:gd name="connsiteY49" fmla="*/ 2321154 h 2555827"/>
              <a:gd name="connsiteX50" fmla="*/ 1173756 w 2545728"/>
              <a:gd name="connsiteY50" fmla="*/ 2322385 h 2555827"/>
              <a:gd name="connsiteX51" fmla="*/ 1267728 w 2545728"/>
              <a:gd name="connsiteY51" fmla="*/ 2326538 h 2555827"/>
              <a:gd name="connsiteX52" fmla="*/ 1269440 w 2545728"/>
              <a:gd name="connsiteY52" fmla="*/ 2326452 h 2555827"/>
              <a:gd name="connsiteX53" fmla="*/ 1271152 w 2545728"/>
              <a:gd name="connsiteY53" fmla="*/ 2326538 h 2555827"/>
              <a:gd name="connsiteX54" fmla="*/ 2319777 w 2545728"/>
              <a:gd name="connsiteY54" fmla="*/ 1277913 h 2555827"/>
              <a:gd name="connsiteX55" fmla="*/ 1271152 w 2545728"/>
              <a:gd name="connsiteY55" fmla="*/ 229288 h 2555827"/>
              <a:gd name="connsiteX56" fmla="*/ 1269440 w 2545728"/>
              <a:gd name="connsiteY56" fmla="*/ 229375 h 2555827"/>
              <a:gd name="connsiteX57" fmla="*/ 1267728 w 2545728"/>
              <a:gd name="connsiteY57" fmla="*/ 229288 h 2555827"/>
              <a:gd name="connsiteX58" fmla="*/ 1267728 w 2545728"/>
              <a:gd name="connsiteY58" fmla="*/ 86 h 2555827"/>
              <a:gd name="connsiteX59" fmla="*/ 1269440 w 2545728"/>
              <a:gd name="connsiteY59" fmla="*/ 0 h 255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545728" h="2555827">
                <a:moveTo>
                  <a:pt x="1269440" y="0"/>
                </a:moveTo>
                <a:lnTo>
                  <a:pt x="1398396" y="6511"/>
                </a:lnTo>
                <a:cubicBezTo>
                  <a:pt x="2042836" y="71958"/>
                  <a:pt x="2545728" y="616207"/>
                  <a:pt x="2545728" y="1277913"/>
                </a:cubicBezTo>
                <a:cubicBezTo>
                  <a:pt x="2545728" y="1939619"/>
                  <a:pt x="2042836" y="2483869"/>
                  <a:pt x="1398396" y="2549315"/>
                </a:cubicBezTo>
                <a:lnTo>
                  <a:pt x="1269440" y="2555827"/>
                </a:lnTo>
                <a:lnTo>
                  <a:pt x="1142416" y="2549413"/>
                </a:lnTo>
                <a:lnTo>
                  <a:pt x="1132157" y="2548044"/>
                </a:lnTo>
                <a:lnTo>
                  <a:pt x="1017127" y="2530489"/>
                </a:lnTo>
                <a:lnTo>
                  <a:pt x="1005921" y="2527977"/>
                </a:lnTo>
                <a:lnTo>
                  <a:pt x="893396" y="2499044"/>
                </a:lnTo>
                <a:lnTo>
                  <a:pt x="888250" y="2497409"/>
                </a:lnTo>
                <a:lnTo>
                  <a:pt x="773697" y="2455481"/>
                </a:lnTo>
                <a:cubicBezTo>
                  <a:pt x="659023" y="2406979"/>
                  <a:pt x="552903" y="2342215"/>
                  <a:pt x="458225" y="2264080"/>
                </a:cubicBezTo>
                <a:lnTo>
                  <a:pt x="408745" y="2219110"/>
                </a:lnTo>
                <a:lnTo>
                  <a:pt x="344960" y="2156829"/>
                </a:lnTo>
                <a:lnTo>
                  <a:pt x="284985" y="2090840"/>
                </a:lnTo>
                <a:cubicBezTo>
                  <a:pt x="154761" y="1933044"/>
                  <a:pt x="61677" y="1743462"/>
                  <a:pt x="19116" y="1535475"/>
                </a:cubicBezTo>
                <a:lnTo>
                  <a:pt x="0" y="1410221"/>
                </a:lnTo>
                <a:lnTo>
                  <a:pt x="228347" y="1410221"/>
                </a:lnTo>
                <a:lnTo>
                  <a:pt x="240408" y="1489248"/>
                </a:lnTo>
                <a:cubicBezTo>
                  <a:pt x="252631" y="1548978"/>
                  <a:pt x="269931" y="1606859"/>
                  <a:pt x="291840" y="1662418"/>
                </a:cubicBezTo>
                <a:lnTo>
                  <a:pt x="348446" y="1776414"/>
                </a:lnTo>
                <a:lnTo>
                  <a:pt x="349090" y="1777750"/>
                </a:lnTo>
                <a:lnTo>
                  <a:pt x="349199" y="1777929"/>
                </a:lnTo>
                <a:lnTo>
                  <a:pt x="370916" y="1821664"/>
                </a:lnTo>
                <a:lnTo>
                  <a:pt x="400016" y="1861575"/>
                </a:lnTo>
                <a:lnTo>
                  <a:pt x="401616" y="1864209"/>
                </a:lnTo>
                <a:lnTo>
                  <a:pt x="414450" y="1881371"/>
                </a:lnTo>
                <a:lnTo>
                  <a:pt x="474813" y="1964161"/>
                </a:lnTo>
                <a:lnTo>
                  <a:pt x="516043" y="2004419"/>
                </a:lnTo>
                <a:lnTo>
                  <a:pt x="529662" y="2019403"/>
                </a:lnTo>
                <a:lnTo>
                  <a:pt x="554636" y="2042101"/>
                </a:lnTo>
                <a:lnTo>
                  <a:pt x="600705" y="2087083"/>
                </a:lnTo>
                <a:lnTo>
                  <a:pt x="647418" y="2119454"/>
                </a:lnTo>
                <a:lnTo>
                  <a:pt x="684856" y="2147449"/>
                </a:lnTo>
                <a:lnTo>
                  <a:pt x="708873" y="2162040"/>
                </a:lnTo>
                <a:lnTo>
                  <a:pt x="745768" y="2187607"/>
                </a:lnTo>
                <a:lnTo>
                  <a:pt x="768126" y="2198038"/>
                </a:lnTo>
                <a:lnTo>
                  <a:pt x="771315" y="2199975"/>
                </a:lnTo>
                <a:cubicBezTo>
                  <a:pt x="801032" y="2216118"/>
                  <a:pt x="831616" y="2230866"/>
                  <a:pt x="862980" y="2244132"/>
                </a:cubicBezTo>
                <a:lnTo>
                  <a:pt x="881310" y="2250841"/>
                </a:lnTo>
                <a:lnTo>
                  <a:pt x="907176" y="2262908"/>
                </a:lnTo>
                <a:cubicBezTo>
                  <a:pt x="935282" y="2273199"/>
                  <a:pt x="963952" y="2282322"/>
                  <a:pt x="993126" y="2290216"/>
                </a:cubicBezTo>
                <a:lnTo>
                  <a:pt x="1057709" y="2304692"/>
                </a:lnTo>
                <a:lnTo>
                  <a:pt x="1059817" y="2305234"/>
                </a:lnTo>
                <a:lnTo>
                  <a:pt x="1060789" y="2305383"/>
                </a:lnTo>
                <a:lnTo>
                  <a:pt x="1082104" y="2310160"/>
                </a:lnTo>
                <a:lnTo>
                  <a:pt x="1161396" y="2320737"/>
                </a:lnTo>
                <a:lnTo>
                  <a:pt x="1163936" y="2321124"/>
                </a:lnTo>
                <a:lnTo>
                  <a:pt x="1164525" y="2321154"/>
                </a:lnTo>
                <a:lnTo>
                  <a:pt x="1173756" y="2322385"/>
                </a:lnTo>
                <a:cubicBezTo>
                  <a:pt x="1204713" y="2325134"/>
                  <a:pt x="1236057" y="2326538"/>
                  <a:pt x="1267728" y="2326538"/>
                </a:cubicBezTo>
                <a:lnTo>
                  <a:pt x="1269440" y="2326452"/>
                </a:lnTo>
                <a:lnTo>
                  <a:pt x="1271152" y="2326538"/>
                </a:lnTo>
                <a:cubicBezTo>
                  <a:pt x="1850292" y="2326538"/>
                  <a:pt x="2319777" y="1857053"/>
                  <a:pt x="2319777" y="1277913"/>
                </a:cubicBezTo>
                <a:cubicBezTo>
                  <a:pt x="2319777" y="698773"/>
                  <a:pt x="1850292" y="229288"/>
                  <a:pt x="1271152" y="229288"/>
                </a:cubicBezTo>
                <a:lnTo>
                  <a:pt x="1269440" y="229375"/>
                </a:lnTo>
                <a:lnTo>
                  <a:pt x="1267728" y="229288"/>
                </a:lnTo>
                <a:lnTo>
                  <a:pt x="1267728" y="86"/>
                </a:lnTo>
                <a:lnTo>
                  <a:pt x="1269440" y="0"/>
                </a:lnTo>
                <a:close/>
              </a:path>
            </a:pathLst>
          </a:custGeom>
          <a:solidFill>
            <a:srgbClr val="DE1E2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1" name="MH_Other_5"/>
          <p:cNvSpPr/>
          <p:nvPr>
            <p:custDataLst>
              <p:tags r:id="rId5"/>
            </p:custDataLst>
          </p:nvPr>
        </p:nvSpPr>
        <p:spPr>
          <a:xfrm>
            <a:off x="5753100" y="2220913"/>
            <a:ext cx="1588" cy="0"/>
          </a:xfrm>
          <a:custGeom>
            <a:avLst/>
            <a:gdLst>
              <a:gd name="connsiteX0" fmla="*/ 0 w 1712"/>
              <a:gd name="connsiteY0" fmla="*/ 0 h 173"/>
              <a:gd name="connsiteX1" fmla="*/ 1712 w 1712"/>
              <a:gd name="connsiteY1" fmla="*/ 87 h 173"/>
              <a:gd name="connsiteX2" fmla="*/ 0 w 1712"/>
              <a:gd name="connsiteY2" fmla="*/ 173 h 173"/>
              <a:gd name="connsiteX3" fmla="*/ 0 w 1712"/>
              <a:gd name="connsiteY3" fmla="*/ 0 h 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" h="173">
                <a:moveTo>
                  <a:pt x="0" y="0"/>
                </a:moveTo>
                <a:lnTo>
                  <a:pt x="1712" y="87"/>
                </a:lnTo>
                <a:lnTo>
                  <a:pt x="0" y="173"/>
                </a:lnTo>
                <a:lnTo>
                  <a:pt x="0" y="0"/>
                </a:lnTo>
                <a:close/>
              </a:path>
            </a:pathLst>
          </a:custGeom>
          <a:solidFill>
            <a:srgbClr val="DE1E2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2" name="MH_Other_6"/>
          <p:cNvSpPr/>
          <p:nvPr>
            <p:custDataLst>
              <p:tags r:id="rId6"/>
            </p:custDataLst>
          </p:nvPr>
        </p:nvSpPr>
        <p:spPr>
          <a:xfrm>
            <a:off x="4887913" y="2654301"/>
            <a:ext cx="1155700" cy="1285875"/>
          </a:xfrm>
          <a:custGeom>
            <a:avLst/>
            <a:gdLst>
              <a:gd name="connsiteX0" fmla="*/ 1274576 w 1276288"/>
              <a:gd name="connsiteY0" fmla="*/ 0 h 1398633"/>
              <a:gd name="connsiteX1" fmla="*/ 1274576 w 1276288"/>
              <a:gd name="connsiteY1" fmla="*/ 229202 h 1398633"/>
              <a:gd name="connsiteX2" fmla="*/ 1276288 w 1276288"/>
              <a:gd name="connsiteY2" fmla="*/ 229289 h 1398633"/>
              <a:gd name="connsiteX3" fmla="*/ 1170784 w 1276288"/>
              <a:gd name="connsiteY3" fmla="*/ 234616 h 1398633"/>
              <a:gd name="connsiteX4" fmla="*/ 229375 w 1276288"/>
              <a:gd name="connsiteY4" fmla="*/ 1277827 h 1398633"/>
              <a:gd name="connsiteX5" fmla="*/ 234789 w 1276288"/>
              <a:gd name="connsiteY5" fmla="*/ 1385043 h 1398633"/>
              <a:gd name="connsiteX6" fmla="*/ 236863 w 1276288"/>
              <a:gd name="connsiteY6" fmla="*/ 1398633 h 1398633"/>
              <a:gd name="connsiteX7" fmla="*/ 6100 w 1276288"/>
              <a:gd name="connsiteY7" fmla="*/ 1398633 h 1398633"/>
              <a:gd name="connsiteX8" fmla="*/ 0 w 1276288"/>
              <a:gd name="connsiteY8" fmla="*/ 1277827 h 1398633"/>
              <a:gd name="connsiteX9" fmla="*/ 1147332 w 1276288"/>
              <a:gd name="connsiteY9" fmla="*/ 6425 h 1398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6288" h="1398633">
                <a:moveTo>
                  <a:pt x="1274576" y="0"/>
                </a:moveTo>
                <a:lnTo>
                  <a:pt x="1274576" y="229202"/>
                </a:lnTo>
                <a:lnTo>
                  <a:pt x="1276288" y="229289"/>
                </a:lnTo>
                <a:lnTo>
                  <a:pt x="1170784" y="234616"/>
                </a:lnTo>
                <a:cubicBezTo>
                  <a:pt x="642008" y="288316"/>
                  <a:pt x="229375" y="734883"/>
                  <a:pt x="229375" y="1277827"/>
                </a:cubicBezTo>
                <a:cubicBezTo>
                  <a:pt x="229375" y="1314023"/>
                  <a:pt x="231209" y="1349791"/>
                  <a:pt x="234789" y="1385043"/>
                </a:cubicBezTo>
                <a:lnTo>
                  <a:pt x="236863" y="1398633"/>
                </a:lnTo>
                <a:lnTo>
                  <a:pt x="6100" y="1398633"/>
                </a:lnTo>
                <a:lnTo>
                  <a:pt x="0" y="1277827"/>
                </a:lnTo>
                <a:cubicBezTo>
                  <a:pt x="0" y="616121"/>
                  <a:pt x="502893" y="71872"/>
                  <a:pt x="1147332" y="6425"/>
                </a:cubicBezTo>
                <a:close/>
              </a:path>
            </a:pathLst>
          </a:custGeom>
          <a:solidFill>
            <a:srgbClr val="41441C"/>
          </a:solidFill>
          <a:ln w="12700" cap="flat" cmpd="sng" algn="ctr">
            <a:solidFill>
              <a:srgbClr val="DCDDDF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3" name="MH_Other_7"/>
          <p:cNvSpPr/>
          <p:nvPr>
            <p:custDataLst>
              <p:tags r:id="rId7"/>
            </p:custDataLst>
          </p:nvPr>
        </p:nvSpPr>
        <p:spPr>
          <a:xfrm>
            <a:off x="7426325" y="2393951"/>
            <a:ext cx="31750" cy="1382713"/>
          </a:xfrm>
          <a:prstGeom prst="rect">
            <a:avLst/>
          </a:prstGeom>
          <a:solidFill>
            <a:srgbClr val="DE1E2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703459" y="3908447"/>
            <a:ext cx="2919910" cy="1699473"/>
            <a:chOff x="1244324" y="1394977"/>
            <a:chExt cx="2919910" cy="1699473"/>
          </a:xfrm>
        </p:grpSpPr>
        <p:sp>
          <p:nvSpPr>
            <p:cNvPr id="15" name="文本框 14"/>
            <p:cNvSpPr txBox="1"/>
            <p:nvPr/>
          </p:nvSpPr>
          <p:spPr>
            <a:xfrm>
              <a:off x="2418613" y="1394977"/>
              <a:ext cx="1745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sz="20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244324" y="1709455"/>
              <a:ext cx="29199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spc="12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 分明，语言简练</a:t>
              </a:r>
              <a:endParaRPr lang="zh-CN" altLang="en-US" sz="1400" spc="12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715700" y="2208974"/>
            <a:ext cx="2919910" cy="1699473"/>
            <a:chOff x="8420097" y="1368337"/>
            <a:chExt cx="2919910" cy="1699473"/>
          </a:xfrm>
        </p:grpSpPr>
        <p:sp>
          <p:nvSpPr>
            <p:cNvPr id="18" name="文本框 17"/>
            <p:cNvSpPr txBox="1"/>
            <p:nvPr/>
          </p:nvSpPr>
          <p:spPr>
            <a:xfrm>
              <a:off x="8420097" y="1368337"/>
              <a:ext cx="216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sz="20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8420097" y="1682815"/>
              <a:ext cx="29199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spc="12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点击输入文字内容，根据具体情况灵活应用语言简洁概括，提炼主要关键词做到合乎逻辑，层次分明，语言简练</a:t>
              </a:r>
              <a:r>
                <a:rPr lang="zh-CN" altLang="en-US" sz="1400" spc="12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1400" spc="12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文本占位符 1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相关研究叙述</a:t>
            </a:r>
            <a:endParaRPr lang="zh-CN" altLang="en-US" dirty="0"/>
          </a:p>
        </p:txBody>
      </p:sp>
    </p:spTree>
  </p:cSld>
  <p:clrMapOvr>
    <a:masterClrMapping/>
  </p:clrMapOvr>
  <p:transition spd="slow" advClick="0" advTm="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H_SubTitle_1"/>
          <p:cNvSpPr/>
          <p:nvPr>
            <p:custDataLst>
              <p:tags r:id="rId1"/>
            </p:custDataLst>
          </p:nvPr>
        </p:nvSpPr>
        <p:spPr bwMode="auto">
          <a:xfrm>
            <a:off x="1181070" y="1077902"/>
            <a:ext cx="5691151" cy="280342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 anchorCtr="1">
            <a:normAutofit/>
          </a:bodyPr>
          <a:lstStyle/>
          <a:p>
            <a:pPr algn="ctr">
              <a:lnSpc>
                <a:spcPct val="110000"/>
              </a:lnSpc>
              <a:defRPr/>
            </a:pPr>
            <a:endParaRPr lang="en-US" altLang="zh-CN" dirty="0"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7" name="MH_SubTitle_3"/>
          <p:cNvSpPr/>
          <p:nvPr>
            <p:custDataLst>
              <p:tags r:id="rId3"/>
            </p:custDataLst>
          </p:nvPr>
        </p:nvSpPr>
        <p:spPr bwMode="auto">
          <a:xfrm flipH="1">
            <a:off x="6012364" y="3007058"/>
            <a:ext cx="2405649" cy="2189163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endParaRPr lang="en-US" altLang="zh-CN" dirty="0">
              <a:solidFill>
                <a:srgbClr val="FFFFFF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8" name="MH_SubTitle_2"/>
          <p:cNvSpPr/>
          <p:nvPr>
            <p:custDataLst>
              <p:tags r:id="rId5"/>
            </p:custDataLst>
          </p:nvPr>
        </p:nvSpPr>
        <p:spPr bwMode="auto">
          <a:xfrm>
            <a:off x="3823201" y="3024512"/>
            <a:ext cx="2189163" cy="2189163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endParaRPr lang="en-US" altLang="zh-CN" dirty="0">
              <a:solidFill>
                <a:srgbClr val="FFFFFF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012364" y="1306416"/>
            <a:ext cx="2919910" cy="1514807"/>
            <a:chOff x="1127448" y="3645476"/>
            <a:chExt cx="2919910" cy="1514807"/>
          </a:xfrm>
        </p:grpSpPr>
        <p:sp>
          <p:nvSpPr>
            <p:cNvPr id="15" name="文本框 14"/>
            <p:cNvSpPr txBox="1"/>
            <p:nvPr/>
          </p:nvSpPr>
          <p:spPr>
            <a:xfrm>
              <a:off x="1857232" y="3645476"/>
              <a:ext cx="16293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127448" y="3959954"/>
              <a:ext cx="29199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spc="12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点击输入文字内容，根据具体情况灵活应用语言简洁概括，提炼主要关键词做到合乎逻辑，层次分明，语言简练</a:t>
              </a:r>
              <a:r>
                <a:rPr lang="zh-CN" altLang="en-US" sz="1200" spc="12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1200" spc="12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497664" y="3681414"/>
            <a:ext cx="2919910" cy="1514807"/>
            <a:chOff x="1127448" y="3645476"/>
            <a:chExt cx="2919910" cy="1514807"/>
          </a:xfrm>
        </p:grpSpPr>
        <p:sp>
          <p:nvSpPr>
            <p:cNvPr id="18" name="文本框 17"/>
            <p:cNvSpPr txBox="1"/>
            <p:nvPr/>
          </p:nvSpPr>
          <p:spPr>
            <a:xfrm>
              <a:off x="1857232" y="3645476"/>
              <a:ext cx="16293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127448" y="3959954"/>
              <a:ext cx="29199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spc="12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点击输入文字内容，根据具体情况灵活应用语言简洁概括，提炼主要关键词做到合乎逻辑，层次分明，语言简练</a:t>
              </a:r>
              <a:r>
                <a:rPr lang="zh-CN" altLang="en-US" sz="1200" spc="12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1200" spc="12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83564" y="4299033"/>
            <a:ext cx="2919910" cy="1514807"/>
            <a:chOff x="1127448" y="3645476"/>
            <a:chExt cx="2919910" cy="1514807"/>
          </a:xfrm>
        </p:grpSpPr>
        <p:sp>
          <p:nvSpPr>
            <p:cNvPr id="21" name="文本框 20"/>
            <p:cNvSpPr txBox="1"/>
            <p:nvPr/>
          </p:nvSpPr>
          <p:spPr>
            <a:xfrm>
              <a:off x="1857232" y="3645476"/>
              <a:ext cx="16293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127448" y="3959954"/>
              <a:ext cx="29199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spc="12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点击输入文字内容，根据具体情况灵活应用语言简洁概括，提炼主要关键词做到合乎逻辑，层次分明，语言简练</a:t>
              </a:r>
              <a:r>
                <a:rPr lang="zh-CN" altLang="en-US" sz="1200" spc="12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1200" spc="12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占位符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 smtClean="0"/>
              <a:t>输入标题</a:t>
            </a:r>
            <a:endParaRPr lang="zh-CN" altLang="en-US" dirty="0"/>
          </a:p>
        </p:txBody>
      </p:sp>
    </p:spTree>
  </p:cSld>
  <p:clrMapOvr>
    <a:masterClrMapping/>
  </p:clrMapOvr>
  <p:transition spd="slow" advClick="0" advTm="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3508028" y="900911"/>
            <a:ext cx="5411788" cy="4068763"/>
            <a:chOff x="3621088" y="1131888"/>
            <a:chExt cx="5411788" cy="4068763"/>
          </a:xfrm>
          <a:solidFill>
            <a:srgbClr val="2E75B6"/>
          </a:solidFill>
        </p:grpSpPr>
        <p:sp>
          <p:nvSpPr>
            <p:cNvPr id="7" name="直角三角形 6"/>
            <p:cNvSpPr/>
            <p:nvPr>
              <p:custDataLst>
                <p:tags r:id="rId1"/>
              </p:custDataLst>
            </p:nvPr>
          </p:nvSpPr>
          <p:spPr>
            <a:xfrm rot="20063428">
              <a:off x="3621088" y="3252788"/>
              <a:ext cx="519112" cy="474662"/>
            </a:xfrm>
            <a:prstGeom prst="rtTriangle">
              <a:avLst/>
            </a:prstGeom>
            <a:solidFill>
              <a:srgbClr val="4144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直角三角形 7"/>
            <p:cNvSpPr/>
            <p:nvPr>
              <p:custDataLst>
                <p:tags r:id="rId2"/>
              </p:custDataLst>
            </p:nvPr>
          </p:nvSpPr>
          <p:spPr>
            <a:xfrm rot="7409929">
              <a:off x="4892676" y="3859213"/>
              <a:ext cx="350837" cy="249238"/>
            </a:xfrm>
            <a:prstGeom prst="rtTriangle">
              <a:avLst/>
            </a:prstGeom>
            <a:solidFill>
              <a:srgbClr val="4144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直角三角形 8"/>
            <p:cNvSpPr/>
            <p:nvPr>
              <p:custDataLst>
                <p:tags r:id="rId3"/>
              </p:custDataLst>
            </p:nvPr>
          </p:nvSpPr>
          <p:spPr>
            <a:xfrm rot="17352356">
              <a:off x="4533901" y="4851401"/>
              <a:ext cx="231775" cy="165100"/>
            </a:xfrm>
            <a:prstGeom prst="rtTriangle">
              <a:avLst/>
            </a:prstGeom>
            <a:solidFill>
              <a:srgbClr val="4144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直角三角形 9"/>
            <p:cNvSpPr/>
            <p:nvPr>
              <p:custDataLst>
                <p:tags r:id="rId4"/>
              </p:custDataLst>
            </p:nvPr>
          </p:nvSpPr>
          <p:spPr>
            <a:xfrm rot="17352356">
              <a:off x="4022726" y="5108576"/>
              <a:ext cx="119062" cy="65087"/>
            </a:xfrm>
            <a:prstGeom prst="rtTriangle">
              <a:avLst/>
            </a:prstGeom>
            <a:solidFill>
              <a:srgbClr val="4144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直角三角形 10"/>
            <p:cNvSpPr/>
            <p:nvPr>
              <p:custDataLst>
                <p:tags r:id="rId5"/>
              </p:custDataLst>
            </p:nvPr>
          </p:nvSpPr>
          <p:spPr>
            <a:xfrm rot="11413207">
              <a:off x="7064376" y="4568825"/>
              <a:ext cx="231775" cy="165100"/>
            </a:xfrm>
            <a:prstGeom prst="rtTriangle">
              <a:avLst/>
            </a:prstGeom>
            <a:solidFill>
              <a:srgbClr val="4144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直角三角形 11"/>
            <p:cNvSpPr/>
            <p:nvPr>
              <p:custDataLst>
                <p:tags r:id="rId6"/>
              </p:custDataLst>
            </p:nvPr>
          </p:nvSpPr>
          <p:spPr>
            <a:xfrm rot="18287289">
              <a:off x="6709570" y="3945732"/>
              <a:ext cx="231775" cy="252413"/>
            </a:xfrm>
            <a:prstGeom prst="rtTriangle">
              <a:avLst/>
            </a:prstGeom>
            <a:solidFill>
              <a:srgbClr val="4144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直角三角形 12"/>
            <p:cNvSpPr/>
            <p:nvPr>
              <p:custDataLst>
                <p:tags r:id="rId7"/>
              </p:custDataLst>
            </p:nvPr>
          </p:nvSpPr>
          <p:spPr>
            <a:xfrm rot="16200000">
              <a:off x="8184357" y="2443957"/>
              <a:ext cx="138112" cy="250825"/>
            </a:xfrm>
            <a:prstGeom prst="rtTriangle">
              <a:avLst/>
            </a:prstGeom>
            <a:solidFill>
              <a:srgbClr val="4144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直角三角形 13"/>
            <p:cNvSpPr/>
            <p:nvPr>
              <p:custDataLst>
                <p:tags r:id="rId8"/>
              </p:custDataLst>
            </p:nvPr>
          </p:nvSpPr>
          <p:spPr>
            <a:xfrm rot="16200000">
              <a:off x="8208963" y="1241426"/>
              <a:ext cx="66675" cy="1206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cxnSp>
          <p:nvCxnSpPr>
            <p:cNvPr id="15" name="直接连接符 14"/>
            <p:cNvCxnSpPr/>
            <p:nvPr>
              <p:custDataLst>
                <p:tags r:id="rId9"/>
              </p:custDataLst>
            </p:nvPr>
          </p:nvCxnSpPr>
          <p:spPr>
            <a:xfrm flipV="1">
              <a:off x="4141788" y="4059239"/>
              <a:ext cx="715962" cy="447675"/>
            </a:xfrm>
            <a:prstGeom prst="line">
              <a:avLst/>
            </a:prstGeom>
            <a:grpFill/>
            <a:ln>
              <a:solidFill>
                <a:srgbClr val="DE1E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>
              <p:custDataLst>
                <p:tags r:id="rId10"/>
              </p:custDataLst>
            </p:nvPr>
          </p:nvCxnSpPr>
          <p:spPr>
            <a:xfrm flipV="1">
              <a:off x="3859214" y="4075113"/>
              <a:ext cx="1246187" cy="779462"/>
            </a:xfrm>
            <a:prstGeom prst="line">
              <a:avLst/>
            </a:prstGeom>
            <a:grpFill/>
            <a:ln>
              <a:solidFill>
                <a:srgbClr val="DE1E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11"/>
              </p:custDataLst>
            </p:nvPr>
          </p:nvCxnSpPr>
          <p:spPr>
            <a:xfrm flipV="1">
              <a:off x="7421563" y="1435101"/>
              <a:ext cx="717550" cy="447675"/>
            </a:xfrm>
            <a:prstGeom prst="line">
              <a:avLst/>
            </a:prstGeom>
            <a:grpFill/>
            <a:ln>
              <a:solidFill>
                <a:srgbClr val="DE1E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>
              <p:custDataLst>
                <p:tags r:id="rId12"/>
              </p:custDataLst>
            </p:nvPr>
          </p:nvCxnSpPr>
          <p:spPr>
            <a:xfrm flipV="1">
              <a:off x="7786689" y="1131888"/>
              <a:ext cx="1246187" cy="781050"/>
            </a:xfrm>
            <a:prstGeom prst="line">
              <a:avLst/>
            </a:prstGeom>
            <a:grpFill/>
            <a:ln>
              <a:solidFill>
                <a:srgbClr val="DE1E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任意多边形 18"/>
            <p:cNvSpPr/>
            <p:nvPr>
              <p:custDataLst>
                <p:tags r:id="rId13"/>
              </p:custDataLst>
            </p:nvPr>
          </p:nvSpPr>
          <p:spPr>
            <a:xfrm>
              <a:off x="4190736" y="1930352"/>
              <a:ext cx="3391976" cy="2751567"/>
            </a:xfrm>
            <a:custGeom>
              <a:avLst/>
              <a:gdLst>
                <a:gd name="connsiteX0" fmla="*/ 0 w 3391976"/>
                <a:gd name="connsiteY0" fmla="*/ 0 h 2751567"/>
                <a:gd name="connsiteX1" fmla="*/ 3391976 w 3391976"/>
                <a:gd name="connsiteY1" fmla="*/ 0 h 2751567"/>
                <a:gd name="connsiteX2" fmla="*/ 1695988 w 3391976"/>
                <a:gd name="connsiteY2" fmla="*/ 2751567 h 275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91976" h="2751567">
                  <a:moveTo>
                    <a:pt x="0" y="0"/>
                  </a:moveTo>
                  <a:lnTo>
                    <a:pt x="3391976" y="0"/>
                  </a:lnTo>
                  <a:lnTo>
                    <a:pt x="1695988" y="2751567"/>
                  </a:lnTo>
                  <a:close/>
                </a:path>
              </a:pathLst>
            </a:custGeom>
            <a:solidFill>
              <a:srgbClr val="DE1E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36000" anchor="ctr"/>
            <a:lstStyle/>
            <a:p>
              <a:pPr algn="ctr">
                <a:lnSpc>
                  <a:spcPct val="80000"/>
                </a:lnSpc>
                <a:defRPr/>
              </a:pPr>
              <a:endParaRPr lang="zh-CN" altLang="en-US" sz="4800" dirty="0">
                <a:solidFill>
                  <a:srgbClr val="FFFFFF"/>
                </a:solidFill>
                <a:effectLst>
                  <a:innerShdw blurRad="38100" dist="25400" dir="13500000">
                    <a:prstClr val="black">
                      <a:alpha val="50000"/>
                    </a:prstClr>
                  </a:innerShdw>
                </a:effectLst>
                <a:latin typeface="华文琥珀" panose="02010800040101010101" pitchFamily="2" charset="-122"/>
                <a:ea typeface="华文琥珀" panose="02010800040101010101" pitchFamily="2" charset="-122"/>
                <a:cs typeface="Meiryo UI" panose="020B0604030504040204" pitchFamily="34" charset="-128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32608" y="1469504"/>
            <a:ext cx="2919910" cy="1699473"/>
            <a:chOff x="1244324" y="1394977"/>
            <a:chExt cx="2919910" cy="1699473"/>
          </a:xfrm>
        </p:grpSpPr>
        <p:sp>
          <p:nvSpPr>
            <p:cNvPr id="22" name="文本框 21"/>
            <p:cNvSpPr txBox="1"/>
            <p:nvPr/>
          </p:nvSpPr>
          <p:spPr>
            <a:xfrm>
              <a:off x="2418613" y="1394977"/>
              <a:ext cx="1745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sz="20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244324" y="1709455"/>
              <a:ext cx="29199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spc="12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 分明，语言简练</a:t>
              </a:r>
              <a:endParaRPr lang="zh-CN" altLang="en-US" sz="1400" spc="12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280397" y="1469504"/>
            <a:ext cx="2919910" cy="1699473"/>
            <a:chOff x="8420097" y="1368337"/>
            <a:chExt cx="2919910" cy="1699473"/>
          </a:xfrm>
        </p:grpSpPr>
        <p:sp>
          <p:nvSpPr>
            <p:cNvPr id="25" name="文本框 24"/>
            <p:cNvSpPr txBox="1"/>
            <p:nvPr/>
          </p:nvSpPr>
          <p:spPr>
            <a:xfrm>
              <a:off x="8420097" y="1368337"/>
              <a:ext cx="216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sz="20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8420097" y="1682815"/>
              <a:ext cx="29199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spc="12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点击输入文字内容，根据具体情况灵活应用语言简洁概括，提炼主要关键词做到合乎逻辑，层次分明，语言简练</a:t>
              </a:r>
              <a:r>
                <a:rPr lang="zh-CN" altLang="en-US" sz="1400" spc="12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1400" spc="12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41777" y="3773861"/>
            <a:ext cx="2919910" cy="1699473"/>
            <a:chOff x="1244324" y="1394977"/>
            <a:chExt cx="2919910" cy="1699473"/>
          </a:xfrm>
        </p:grpSpPr>
        <p:sp>
          <p:nvSpPr>
            <p:cNvPr id="28" name="文本框 27"/>
            <p:cNvSpPr txBox="1"/>
            <p:nvPr/>
          </p:nvSpPr>
          <p:spPr>
            <a:xfrm>
              <a:off x="2418613" y="1394977"/>
              <a:ext cx="1745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sz="20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1244324" y="1709455"/>
              <a:ext cx="29199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spc="12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 分明，语言简练</a:t>
              </a:r>
              <a:endParaRPr lang="zh-CN" altLang="en-US" sz="1400" spc="12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189566" y="3773861"/>
            <a:ext cx="2919910" cy="1699473"/>
            <a:chOff x="8420097" y="1368337"/>
            <a:chExt cx="2919910" cy="1699473"/>
          </a:xfrm>
        </p:grpSpPr>
        <p:sp>
          <p:nvSpPr>
            <p:cNvPr id="31" name="文本框 30"/>
            <p:cNvSpPr txBox="1"/>
            <p:nvPr/>
          </p:nvSpPr>
          <p:spPr>
            <a:xfrm>
              <a:off x="8420097" y="1368337"/>
              <a:ext cx="216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sz="20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8420097" y="1682815"/>
              <a:ext cx="29199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spc="12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点击输入文字内容，根据具体情况灵活应用语言简洁概括，提炼主要关键词做到合乎逻辑，层次分明，语言简练</a:t>
              </a:r>
              <a:r>
                <a:rPr lang="zh-CN" altLang="en-US" sz="1400" spc="12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1400" spc="12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3" name="文本占位符 3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研究目的</a:t>
            </a:r>
            <a:endParaRPr lang="zh-CN" altLang="en-US" dirty="0"/>
          </a:p>
        </p:txBody>
      </p:sp>
    </p:spTree>
  </p:cSld>
  <p:clrMapOvr>
    <a:masterClrMapping/>
  </p:clrMapOvr>
  <p:transition spd="slow" advClick="0" advTm="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4115"/>
            <a:ext cx="10058400" cy="234826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096423" y="2406897"/>
            <a:ext cx="447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zh-CN" altLang="en-US" sz="4000" dirty="0">
                <a:solidFill>
                  <a:srgbClr val="DE1E25"/>
                </a:solidFill>
              </a:rPr>
              <a:t>研究思路与方法</a:t>
            </a:r>
            <a:endParaRPr lang="zh-CN" altLang="en-US" sz="4000" dirty="0">
              <a:solidFill>
                <a:srgbClr val="DE1E25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96423" y="3114783"/>
            <a:ext cx="473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altLang="zh-CN" sz="1800" dirty="0">
                <a:solidFill>
                  <a:schemeClr val="tx1"/>
                </a:solidFill>
              </a:rPr>
              <a:t>The research ideas and methods</a:t>
            </a:r>
            <a:endParaRPr lang="en-US" altLang="zh-CN" sz="1800" dirty="0">
              <a:solidFill>
                <a:schemeClr val="tx1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494652" y="2448801"/>
            <a:ext cx="1140051" cy="1133954"/>
            <a:chOff x="1494652" y="2448801"/>
            <a:chExt cx="1140051" cy="1133954"/>
          </a:xfrm>
        </p:grpSpPr>
        <p:pic>
          <p:nvPicPr>
            <p:cNvPr id="1061" name="图片 106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4652" y="2448801"/>
              <a:ext cx="1140051" cy="1133954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674152" y="2600280"/>
              <a:ext cx="7810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 smtClean="0">
                  <a:solidFill>
                    <a:srgbClr val="DE1E25"/>
                  </a:solidFill>
                  <a:latin typeface="+mn-ea"/>
                </a:rPr>
                <a:t>贰</a:t>
              </a:r>
              <a:endParaRPr lang="zh-CN" altLang="en-US" sz="4800" dirty="0">
                <a:solidFill>
                  <a:srgbClr val="DE1E25"/>
                </a:solidFill>
                <a:latin typeface="+mn-ea"/>
              </a:endParaRPr>
            </a:p>
          </p:txBody>
        </p:sp>
      </p:grpSp>
      <p:pic>
        <p:nvPicPr>
          <p:cNvPr id="1065" name="图片 10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1590107"/>
            <a:ext cx="4991100" cy="5061331"/>
          </a:xfrm>
          <a:custGeom>
            <a:avLst/>
            <a:gdLst>
              <a:gd name="connsiteX0" fmla="*/ 0 w 2431689"/>
              <a:gd name="connsiteY0" fmla="*/ 0 h 4011320"/>
              <a:gd name="connsiteX1" fmla="*/ 2431689 w 2431689"/>
              <a:gd name="connsiteY1" fmla="*/ 0 h 4011320"/>
              <a:gd name="connsiteX2" fmla="*/ 2431689 w 2431689"/>
              <a:gd name="connsiteY2" fmla="*/ 4011320 h 4011320"/>
              <a:gd name="connsiteX3" fmla="*/ 0 w 2431689"/>
              <a:gd name="connsiteY3" fmla="*/ 4011320 h 4011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89" h="4011320">
                <a:moveTo>
                  <a:pt x="0" y="0"/>
                </a:moveTo>
                <a:lnTo>
                  <a:pt x="2431689" y="0"/>
                </a:lnTo>
                <a:lnTo>
                  <a:pt x="2431689" y="4011320"/>
                </a:lnTo>
                <a:lnTo>
                  <a:pt x="0" y="4011320"/>
                </a:lnTo>
                <a:close/>
              </a:path>
            </a:pathLst>
          </a:custGeom>
        </p:spPr>
      </p:pic>
    </p:spTree>
  </p:cSld>
  <p:clrMapOvr>
    <a:masterClrMapping/>
  </p:clrMapOvr>
  <p:transition spd="slow" advClick="0" advTm="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4025106" y="1503363"/>
            <a:ext cx="4375150" cy="5354638"/>
            <a:chOff x="3908425" y="1503363"/>
            <a:chExt cx="4375150" cy="5354638"/>
          </a:xfrm>
        </p:grpSpPr>
        <p:sp>
          <p:nvSpPr>
            <p:cNvPr id="7" name="MH_Other_1"/>
            <p:cNvSpPr/>
            <p:nvPr>
              <p:custDataLst>
                <p:tags r:id="rId1"/>
              </p:custDataLst>
            </p:nvPr>
          </p:nvSpPr>
          <p:spPr bwMode="auto">
            <a:xfrm>
              <a:off x="3908425" y="1503364"/>
              <a:ext cx="4375150" cy="5354637"/>
            </a:xfrm>
            <a:custGeom>
              <a:avLst/>
              <a:gdLst>
                <a:gd name="T0" fmla="*/ 2147483646 w 1646"/>
                <a:gd name="T1" fmla="*/ 2147483646 h 2015"/>
                <a:gd name="T2" fmla="*/ 2147483646 w 1646"/>
                <a:gd name="T3" fmla="*/ 2147483646 h 2015"/>
                <a:gd name="T4" fmla="*/ 2147483646 w 1646"/>
                <a:gd name="T5" fmla="*/ 2147483646 h 2015"/>
                <a:gd name="T6" fmla="*/ 2147483646 w 1646"/>
                <a:gd name="T7" fmla="*/ 2147483646 h 2015"/>
                <a:gd name="T8" fmla="*/ 2147483646 w 1646"/>
                <a:gd name="T9" fmla="*/ 2147483646 h 2015"/>
                <a:gd name="T10" fmla="*/ 2147483646 w 1646"/>
                <a:gd name="T11" fmla="*/ 2147483646 h 2015"/>
                <a:gd name="T12" fmla="*/ 2147483646 w 1646"/>
                <a:gd name="T13" fmla="*/ 2147483646 h 2015"/>
                <a:gd name="T14" fmla="*/ 2147483646 w 1646"/>
                <a:gd name="T15" fmla="*/ 2147483646 h 2015"/>
                <a:gd name="T16" fmla="*/ 2147483646 w 1646"/>
                <a:gd name="T17" fmla="*/ 2147483646 h 2015"/>
                <a:gd name="T18" fmla="*/ 2147483646 w 1646"/>
                <a:gd name="T19" fmla="*/ 2147483646 h 2015"/>
                <a:gd name="T20" fmla="*/ 2147483646 w 1646"/>
                <a:gd name="T21" fmla="*/ 2147483646 h 2015"/>
                <a:gd name="T22" fmla="*/ 2147483646 w 1646"/>
                <a:gd name="T23" fmla="*/ 2147483646 h 2015"/>
                <a:gd name="T24" fmla="*/ 2147483646 w 1646"/>
                <a:gd name="T25" fmla="*/ 2147483646 h 2015"/>
                <a:gd name="T26" fmla="*/ 2147483646 w 1646"/>
                <a:gd name="T27" fmla="*/ 2147483646 h 2015"/>
                <a:gd name="T28" fmla="*/ 2147483646 w 1646"/>
                <a:gd name="T29" fmla="*/ 2147483646 h 2015"/>
                <a:gd name="T30" fmla="*/ 2147483646 w 1646"/>
                <a:gd name="T31" fmla="*/ 2147483646 h 2015"/>
                <a:gd name="T32" fmla="*/ 2147483646 w 1646"/>
                <a:gd name="T33" fmla="*/ 2147483646 h 2015"/>
                <a:gd name="T34" fmla="*/ 2147483646 w 1646"/>
                <a:gd name="T35" fmla="*/ 2147483646 h 2015"/>
                <a:gd name="T36" fmla="*/ 2147483646 w 1646"/>
                <a:gd name="T37" fmla="*/ 2147483646 h 2015"/>
                <a:gd name="T38" fmla="*/ 2147483646 w 1646"/>
                <a:gd name="T39" fmla="*/ 2147483646 h 2015"/>
                <a:gd name="T40" fmla="*/ 2147483646 w 1646"/>
                <a:gd name="T41" fmla="*/ 2147483646 h 2015"/>
                <a:gd name="T42" fmla="*/ 2147483646 w 1646"/>
                <a:gd name="T43" fmla="*/ 2147483646 h 2015"/>
                <a:gd name="T44" fmla="*/ 2147483646 w 1646"/>
                <a:gd name="T45" fmla="*/ 2147483646 h 2015"/>
                <a:gd name="T46" fmla="*/ 2147483646 w 1646"/>
                <a:gd name="T47" fmla="*/ 2147483646 h 2015"/>
                <a:gd name="T48" fmla="*/ 2147483646 w 1646"/>
                <a:gd name="T49" fmla="*/ 2147483646 h 2015"/>
                <a:gd name="T50" fmla="*/ 2147483646 w 1646"/>
                <a:gd name="T51" fmla="*/ 2147483646 h 2015"/>
                <a:gd name="T52" fmla="*/ 2147483646 w 1646"/>
                <a:gd name="T53" fmla="*/ 2147483646 h 2015"/>
                <a:gd name="T54" fmla="*/ 2147483646 w 1646"/>
                <a:gd name="T55" fmla="*/ 2147483646 h 2015"/>
                <a:gd name="T56" fmla="*/ 2147483646 w 1646"/>
                <a:gd name="T57" fmla="*/ 2147483646 h 2015"/>
                <a:gd name="T58" fmla="*/ 2147483646 w 1646"/>
                <a:gd name="T59" fmla="*/ 2147483646 h 2015"/>
                <a:gd name="T60" fmla="*/ 2147483646 w 1646"/>
                <a:gd name="T61" fmla="*/ 2147483646 h 201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646" h="2015">
                  <a:moveTo>
                    <a:pt x="1412" y="1674"/>
                  </a:moveTo>
                  <a:cubicBezTo>
                    <a:pt x="1287" y="1534"/>
                    <a:pt x="1265" y="1326"/>
                    <a:pt x="1372" y="1163"/>
                  </a:cubicBezTo>
                  <a:cubicBezTo>
                    <a:pt x="1391" y="1135"/>
                    <a:pt x="1413" y="1106"/>
                    <a:pt x="1439" y="1075"/>
                  </a:cubicBezTo>
                  <a:cubicBezTo>
                    <a:pt x="1499" y="1000"/>
                    <a:pt x="1530" y="907"/>
                    <a:pt x="1536" y="808"/>
                  </a:cubicBezTo>
                  <a:cubicBezTo>
                    <a:pt x="1551" y="579"/>
                    <a:pt x="1439" y="291"/>
                    <a:pt x="1247" y="156"/>
                  </a:cubicBezTo>
                  <a:cubicBezTo>
                    <a:pt x="1032" y="18"/>
                    <a:pt x="744" y="0"/>
                    <a:pt x="493" y="100"/>
                  </a:cubicBezTo>
                  <a:cubicBezTo>
                    <a:pt x="460" y="116"/>
                    <a:pt x="429" y="135"/>
                    <a:pt x="398" y="157"/>
                  </a:cubicBezTo>
                  <a:cubicBezTo>
                    <a:pt x="258" y="258"/>
                    <a:pt x="224" y="369"/>
                    <a:pt x="163" y="524"/>
                  </a:cubicBezTo>
                  <a:cubicBezTo>
                    <a:pt x="151" y="554"/>
                    <a:pt x="133" y="585"/>
                    <a:pt x="126" y="617"/>
                  </a:cubicBezTo>
                  <a:cubicBezTo>
                    <a:pt x="119" y="652"/>
                    <a:pt x="127" y="664"/>
                    <a:pt x="134" y="682"/>
                  </a:cubicBezTo>
                  <a:cubicBezTo>
                    <a:pt x="145" y="707"/>
                    <a:pt x="144" y="723"/>
                    <a:pt x="133" y="749"/>
                  </a:cubicBezTo>
                  <a:cubicBezTo>
                    <a:pt x="97" y="826"/>
                    <a:pt x="65" y="904"/>
                    <a:pt x="20" y="977"/>
                  </a:cubicBezTo>
                  <a:cubicBezTo>
                    <a:pt x="12" y="989"/>
                    <a:pt x="2" y="1005"/>
                    <a:pt x="1" y="1022"/>
                  </a:cubicBezTo>
                  <a:cubicBezTo>
                    <a:pt x="0" y="1046"/>
                    <a:pt x="11" y="1070"/>
                    <a:pt x="35" y="1079"/>
                  </a:cubicBezTo>
                  <a:cubicBezTo>
                    <a:pt x="52" y="1085"/>
                    <a:pt x="71" y="1083"/>
                    <a:pt x="89" y="1092"/>
                  </a:cubicBezTo>
                  <a:cubicBezTo>
                    <a:pt x="130" y="1112"/>
                    <a:pt x="124" y="1148"/>
                    <a:pt x="103" y="1178"/>
                  </a:cubicBezTo>
                  <a:cubicBezTo>
                    <a:pt x="96" y="1189"/>
                    <a:pt x="89" y="1199"/>
                    <a:pt x="88" y="1208"/>
                  </a:cubicBezTo>
                  <a:cubicBezTo>
                    <a:pt x="85" y="1225"/>
                    <a:pt x="90" y="1240"/>
                    <a:pt x="113" y="1250"/>
                  </a:cubicBezTo>
                  <a:cubicBezTo>
                    <a:pt x="120" y="1254"/>
                    <a:pt x="130" y="1257"/>
                    <a:pt x="141" y="1260"/>
                  </a:cubicBezTo>
                  <a:cubicBezTo>
                    <a:pt x="131" y="1266"/>
                    <a:pt x="123" y="1272"/>
                    <a:pt x="118" y="1278"/>
                  </a:cubicBezTo>
                  <a:cubicBezTo>
                    <a:pt x="94" y="1302"/>
                    <a:pt x="114" y="1325"/>
                    <a:pt x="136" y="1339"/>
                  </a:cubicBezTo>
                  <a:cubicBezTo>
                    <a:pt x="150" y="1348"/>
                    <a:pt x="159" y="1356"/>
                    <a:pt x="151" y="1373"/>
                  </a:cubicBezTo>
                  <a:cubicBezTo>
                    <a:pt x="142" y="1393"/>
                    <a:pt x="139" y="1413"/>
                    <a:pt x="139" y="1432"/>
                  </a:cubicBezTo>
                  <a:cubicBezTo>
                    <a:pt x="140" y="1481"/>
                    <a:pt x="166" y="1527"/>
                    <a:pt x="215" y="1540"/>
                  </a:cubicBezTo>
                  <a:cubicBezTo>
                    <a:pt x="277" y="1556"/>
                    <a:pt x="371" y="1542"/>
                    <a:pt x="436" y="1546"/>
                  </a:cubicBezTo>
                  <a:cubicBezTo>
                    <a:pt x="483" y="1550"/>
                    <a:pt x="520" y="1567"/>
                    <a:pt x="541" y="1617"/>
                  </a:cubicBezTo>
                  <a:cubicBezTo>
                    <a:pt x="550" y="1639"/>
                    <a:pt x="555" y="1661"/>
                    <a:pt x="560" y="1684"/>
                  </a:cubicBezTo>
                  <a:cubicBezTo>
                    <a:pt x="577" y="1767"/>
                    <a:pt x="616" y="1806"/>
                    <a:pt x="644" y="1879"/>
                  </a:cubicBezTo>
                  <a:cubicBezTo>
                    <a:pt x="660" y="1920"/>
                    <a:pt x="660" y="1966"/>
                    <a:pt x="607" y="2015"/>
                  </a:cubicBezTo>
                  <a:cubicBezTo>
                    <a:pt x="1646" y="2015"/>
                    <a:pt x="1646" y="2015"/>
                    <a:pt x="1646" y="2015"/>
                  </a:cubicBezTo>
                  <a:cubicBezTo>
                    <a:pt x="1600" y="1886"/>
                    <a:pt x="1527" y="1803"/>
                    <a:pt x="1412" y="1674"/>
                  </a:cubicBezTo>
                  <a:close/>
                </a:path>
              </a:pathLst>
            </a:custGeom>
            <a:solidFill>
              <a:srgbClr val="DE1E25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MH_Other_2"/>
            <p:cNvSpPr/>
            <p:nvPr>
              <p:custDataLst>
                <p:tags r:id="rId2"/>
              </p:custDataLst>
            </p:nvPr>
          </p:nvSpPr>
          <p:spPr bwMode="auto">
            <a:xfrm>
              <a:off x="3908425" y="1601788"/>
              <a:ext cx="2159000" cy="5256212"/>
            </a:xfrm>
            <a:custGeom>
              <a:avLst/>
              <a:gdLst>
                <a:gd name="T0" fmla="*/ 2147483646 w 812"/>
                <a:gd name="T1" fmla="*/ 0 h 1978"/>
                <a:gd name="T2" fmla="*/ 2147483646 w 812"/>
                <a:gd name="T3" fmla="*/ 2147483646 h 1978"/>
                <a:gd name="T4" fmla="*/ 2147483646 w 812"/>
                <a:gd name="T5" fmla="*/ 2147483646 h 1978"/>
                <a:gd name="T6" fmla="*/ 2147483646 w 812"/>
                <a:gd name="T7" fmla="*/ 2147483646 h 1978"/>
                <a:gd name="T8" fmla="*/ 2147483646 w 812"/>
                <a:gd name="T9" fmla="*/ 2147483646 h 1978"/>
                <a:gd name="T10" fmla="*/ 2147483646 w 812"/>
                <a:gd name="T11" fmla="*/ 2147483646 h 1978"/>
                <a:gd name="T12" fmla="*/ 2147483646 w 812"/>
                <a:gd name="T13" fmla="*/ 2147483646 h 1978"/>
                <a:gd name="T14" fmla="*/ 2147483646 w 812"/>
                <a:gd name="T15" fmla="*/ 2147483646 h 1978"/>
                <a:gd name="T16" fmla="*/ 2147483646 w 812"/>
                <a:gd name="T17" fmla="*/ 2147483646 h 1978"/>
                <a:gd name="T18" fmla="*/ 2147483646 w 812"/>
                <a:gd name="T19" fmla="*/ 2147483646 h 1978"/>
                <a:gd name="T20" fmla="*/ 2147483646 w 812"/>
                <a:gd name="T21" fmla="*/ 2147483646 h 1978"/>
                <a:gd name="T22" fmla="*/ 2147483646 w 812"/>
                <a:gd name="T23" fmla="*/ 2147483646 h 1978"/>
                <a:gd name="T24" fmla="*/ 2147483646 w 812"/>
                <a:gd name="T25" fmla="*/ 2147483646 h 1978"/>
                <a:gd name="T26" fmla="*/ 2147483646 w 812"/>
                <a:gd name="T27" fmla="*/ 2147483646 h 1978"/>
                <a:gd name="T28" fmla="*/ 2147483646 w 812"/>
                <a:gd name="T29" fmla="*/ 2147483646 h 1978"/>
                <a:gd name="T30" fmla="*/ 2147483646 w 812"/>
                <a:gd name="T31" fmla="*/ 2147483646 h 1978"/>
                <a:gd name="T32" fmla="*/ 2147483646 w 812"/>
                <a:gd name="T33" fmla="*/ 2147483646 h 1978"/>
                <a:gd name="T34" fmla="*/ 2147483646 w 812"/>
                <a:gd name="T35" fmla="*/ 2147483646 h 1978"/>
                <a:gd name="T36" fmla="*/ 2147483646 w 812"/>
                <a:gd name="T37" fmla="*/ 2147483646 h 1978"/>
                <a:gd name="T38" fmla="*/ 2147483646 w 812"/>
                <a:gd name="T39" fmla="*/ 2147483646 h 1978"/>
                <a:gd name="T40" fmla="*/ 2147483646 w 812"/>
                <a:gd name="T41" fmla="*/ 2147483646 h 1978"/>
                <a:gd name="T42" fmla="*/ 2147483646 w 812"/>
                <a:gd name="T43" fmla="*/ 2147483646 h 1978"/>
                <a:gd name="T44" fmla="*/ 2147483646 w 812"/>
                <a:gd name="T45" fmla="*/ 2147483646 h 1978"/>
                <a:gd name="T46" fmla="*/ 2147483646 w 812"/>
                <a:gd name="T47" fmla="*/ 2147483646 h 1978"/>
                <a:gd name="T48" fmla="*/ 2147483646 w 812"/>
                <a:gd name="T49" fmla="*/ 2147483646 h 1978"/>
                <a:gd name="T50" fmla="*/ 2147483646 w 812"/>
                <a:gd name="T51" fmla="*/ 2147483646 h 1978"/>
                <a:gd name="T52" fmla="*/ 2147483646 w 812"/>
                <a:gd name="T53" fmla="*/ 0 h 197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12" h="1978">
                  <a:moveTo>
                    <a:pt x="812" y="0"/>
                  </a:moveTo>
                  <a:cubicBezTo>
                    <a:pt x="704" y="1"/>
                    <a:pt x="596" y="22"/>
                    <a:pt x="493" y="63"/>
                  </a:cubicBezTo>
                  <a:cubicBezTo>
                    <a:pt x="460" y="79"/>
                    <a:pt x="429" y="98"/>
                    <a:pt x="398" y="120"/>
                  </a:cubicBezTo>
                  <a:cubicBezTo>
                    <a:pt x="258" y="221"/>
                    <a:pt x="224" y="332"/>
                    <a:pt x="163" y="487"/>
                  </a:cubicBezTo>
                  <a:cubicBezTo>
                    <a:pt x="151" y="517"/>
                    <a:pt x="133" y="548"/>
                    <a:pt x="126" y="580"/>
                  </a:cubicBezTo>
                  <a:cubicBezTo>
                    <a:pt x="119" y="615"/>
                    <a:pt x="127" y="627"/>
                    <a:pt x="134" y="645"/>
                  </a:cubicBezTo>
                  <a:cubicBezTo>
                    <a:pt x="145" y="670"/>
                    <a:pt x="144" y="686"/>
                    <a:pt x="133" y="712"/>
                  </a:cubicBezTo>
                  <a:cubicBezTo>
                    <a:pt x="97" y="789"/>
                    <a:pt x="65" y="867"/>
                    <a:pt x="20" y="940"/>
                  </a:cubicBezTo>
                  <a:cubicBezTo>
                    <a:pt x="12" y="952"/>
                    <a:pt x="2" y="968"/>
                    <a:pt x="1" y="985"/>
                  </a:cubicBezTo>
                  <a:cubicBezTo>
                    <a:pt x="0" y="1009"/>
                    <a:pt x="11" y="1033"/>
                    <a:pt x="35" y="1042"/>
                  </a:cubicBezTo>
                  <a:cubicBezTo>
                    <a:pt x="52" y="1048"/>
                    <a:pt x="71" y="1046"/>
                    <a:pt x="89" y="1055"/>
                  </a:cubicBezTo>
                  <a:cubicBezTo>
                    <a:pt x="130" y="1075"/>
                    <a:pt x="124" y="1111"/>
                    <a:pt x="103" y="1141"/>
                  </a:cubicBezTo>
                  <a:cubicBezTo>
                    <a:pt x="96" y="1152"/>
                    <a:pt x="89" y="1162"/>
                    <a:pt x="88" y="1171"/>
                  </a:cubicBezTo>
                  <a:cubicBezTo>
                    <a:pt x="85" y="1188"/>
                    <a:pt x="90" y="1203"/>
                    <a:pt x="113" y="1213"/>
                  </a:cubicBezTo>
                  <a:cubicBezTo>
                    <a:pt x="120" y="1217"/>
                    <a:pt x="130" y="1220"/>
                    <a:pt x="141" y="1223"/>
                  </a:cubicBezTo>
                  <a:cubicBezTo>
                    <a:pt x="131" y="1229"/>
                    <a:pt x="123" y="1235"/>
                    <a:pt x="118" y="1241"/>
                  </a:cubicBezTo>
                  <a:cubicBezTo>
                    <a:pt x="94" y="1265"/>
                    <a:pt x="114" y="1288"/>
                    <a:pt x="136" y="1302"/>
                  </a:cubicBezTo>
                  <a:cubicBezTo>
                    <a:pt x="150" y="1311"/>
                    <a:pt x="159" y="1319"/>
                    <a:pt x="151" y="1336"/>
                  </a:cubicBezTo>
                  <a:cubicBezTo>
                    <a:pt x="142" y="1356"/>
                    <a:pt x="139" y="1376"/>
                    <a:pt x="139" y="1395"/>
                  </a:cubicBezTo>
                  <a:cubicBezTo>
                    <a:pt x="140" y="1444"/>
                    <a:pt x="166" y="1490"/>
                    <a:pt x="215" y="1503"/>
                  </a:cubicBezTo>
                  <a:cubicBezTo>
                    <a:pt x="277" y="1519"/>
                    <a:pt x="371" y="1505"/>
                    <a:pt x="436" y="1509"/>
                  </a:cubicBezTo>
                  <a:cubicBezTo>
                    <a:pt x="483" y="1513"/>
                    <a:pt x="520" y="1530"/>
                    <a:pt x="541" y="1580"/>
                  </a:cubicBezTo>
                  <a:cubicBezTo>
                    <a:pt x="550" y="1602"/>
                    <a:pt x="555" y="1624"/>
                    <a:pt x="560" y="1647"/>
                  </a:cubicBezTo>
                  <a:cubicBezTo>
                    <a:pt x="577" y="1730"/>
                    <a:pt x="616" y="1769"/>
                    <a:pt x="644" y="1842"/>
                  </a:cubicBezTo>
                  <a:cubicBezTo>
                    <a:pt x="660" y="1883"/>
                    <a:pt x="660" y="1929"/>
                    <a:pt x="607" y="1978"/>
                  </a:cubicBezTo>
                  <a:cubicBezTo>
                    <a:pt x="812" y="1978"/>
                    <a:pt x="812" y="1978"/>
                    <a:pt x="812" y="1978"/>
                  </a:cubicBezTo>
                  <a:cubicBezTo>
                    <a:pt x="812" y="0"/>
                    <a:pt x="812" y="0"/>
                    <a:pt x="812" y="0"/>
                  </a:cubicBezTo>
                  <a:close/>
                </a:path>
              </a:pathLst>
            </a:custGeom>
            <a:solidFill>
              <a:srgbClr val="41441C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MH_Other_3"/>
            <p:cNvSpPr/>
            <p:nvPr>
              <p:custDataLst>
                <p:tags r:id="rId3"/>
              </p:custDataLst>
            </p:nvPr>
          </p:nvSpPr>
          <p:spPr bwMode="auto">
            <a:xfrm>
              <a:off x="4043363" y="1503363"/>
              <a:ext cx="3987800" cy="2451100"/>
            </a:xfrm>
            <a:custGeom>
              <a:avLst/>
              <a:gdLst>
                <a:gd name="T0" fmla="*/ 2147483646 w 1500"/>
                <a:gd name="T1" fmla="*/ 2147483646 h 922"/>
                <a:gd name="T2" fmla="*/ 2147483646 w 1500"/>
                <a:gd name="T3" fmla="*/ 2147483646 h 922"/>
                <a:gd name="T4" fmla="*/ 2147483646 w 1500"/>
                <a:gd name="T5" fmla="*/ 2147483646 h 922"/>
                <a:gd name="T6" fmla="*/ 2147483646 w 1500"/>
                <a:gd name="T7" fmla="*/ 2147483646 h 922"/>
                <a:gd name="T8" fmla="*/ 2147483646 w 1500"/>
                <a:gd name="T9" fmla="*/ 2147483646 h 922"/>
                <a:gd name="T10" fmla="*/ 2147483646 w 1500"/>
                <a:gd name="T11" fmla="*/ 2147483646 h 922"/>
                <a:gd name="T12" fmla="*/ 2147483646 w 1500"/>
                <a:gd name="T13" fmla="*/ 2147483646 h 922"/>
                <a:gd name="T14" fmla="*/ 2147483646 w 1500"/>
                <a:gd name="T15" fmla="*/ 2147483646 h 922"/>
                <a:gd name="T16" fmla="*/ 2147483646 w 1500"/>
                <a:gd name="T17" fmla="*/ 2147483646 h 922"/>
                <a:gd name="T18" fmla="*/ 0 w 1500"/>
                <a:gd name="T19" fmla="*/ 2147483646 h 922"/>
                <a:gd name="T20" fmla="*/ 2147483646 w 1500"/>
                <a:gd name="T21" fmla="*/ 2147483646 h 9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00" h="922">
                  <a:moveTo>
                    <a:pt x="1466" y="922"/>
                  </a:moveTo>
                  <a:cubicBezTo>
                    <a:pt x="1476" y="885"/>
                    <a:pt x="1483" y="847"/>
                    <a:pt x="1485" y="808"/>
                  </a:cubicBezTo>
                  <a:cubicBezTo>
                    <a:pt x="1500" y="579"/>
                    <a:pt x="1388" y="291"/>
                    <a:pt x="1196" y="156"/>
                  </a:cubicBezTo>
                  <a:cubicBezTo>
                    <a:pt x="981" y="18"/>
                    <a:pt x="693" y="0"/>
                    <a:pt x="442" y="100"/>
                  </a:cubicBezTo>
                  <a:cubicBezTo>
                    <a:pt x="409" y="116"/>
                    <a:pt x="378" y="135"/>
                    <a:pt x="347" y="157"/>
                  </a:cubicBezTo>
                  <a:cubicBezTo>
                    <a:pt x="207" y="258"/>
                    <a:pt x="173" y="369"/>
                    <a:pt x="112" y="524"/>
                  </a:cubicBezTo>
                  <a:cubicBezTo>
                    <a:pt x="100" y="554"/>
                    <a:pt x="82" y="585"/>
                    <a:pt x="75" y="617"/>
                  </a:cubicBezTo>
                  <a:cubicBezTo>
                    <a:pt x="68" y="652"/>
                    <a:pt x="76" y="664"/>
                    <a:pt x="83" y="682"/>
                  </a:cubicBezTo>
                  <a:cubicBezTo>
                    <a:pt x="94" y="707"/>
                    <a:pt x="93" y="723"/>
                    <a:pt x="82" y="749"/>
                  </a:cubicBezTo>
                  <a:cubicBezTo>
                    <a:pt x="55" y="807"/>
                    <a:pt x="30" y="866"/>
                    <a:pt x="0" y="922"/>
                  </a:cubicBezTo>
                  <a:cubicBezTo>
                    <a:pt x="1466" y="922"/>
                    <a:pt x="1466" y="922"/>
                    <a:pt x="1466" y="922"/>
                  </a:cubicBezTo>
                  <a:close/>
                </a:path>
              </a:pathLst>
            </a:custGeom>
            <a:solidFill>
              <a:srgbClr val="41441C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MH_Other_4"/>
            <p:cNvSpPr/>
            <p:nvPr>
              <p:custDataLst>
                <p:tags r:id="rId4"/>
              </p:custDataLst>
            </p:nvPr>
          </p:nvSpPr>
          <p:spPr bwMode="auto">
            <a:xfrm>
              <a:off x="4043363" y="1601789"/>
              <a:ext cx="2024062" cy="2352675"/>
            </a:xfrm>
            <a:custGeom>
              <a:avLst/>
              <a:gdLst>
                <a:gd name="T0" fmla="*/ 2147483646 w 761"/>
                <a:gd name="T1" fmla="*/ 0 h 885"/>
                <a:gd name="T2" fmla="*/ 2147483646 w 761"/>
                <a:gd name="T3" fmla="*/ 2147483646 h 885"/>
                <a:gd name="T4" fmla="*/ 2147483646 w 761"/>
                <a:gd name="T5" fmla="*/ 2147483646 h 885"/>
                <a:gd name="T6" fmla="*/ 2147483646 w 761"/>
                <a:gd name="T7" fmla="*/ 2147483646 h 885"/>
                <a:gd name="T8" fmla="*/ 2147483646 w 761"/>
                <a:gd name="T9" fmla="*/ 2147483646 h 885"/>
                <a:gd name="T10" fmla="*/ 2147483646 w 761"/>
                <a:gd name="T11" fmla="*/ 2147483646 h 885"/>
                <a:gd name="T12" fmla="*/ 2147483646 w 761"/>
                <a:gd name="T13" fmla="*/ 2147483646 h 885"/>
                <a:gd name="T14" fmla="*/ 0 w 761"/>
                <a:gd name="T15" fmla="*/ 2147483646 h 885"/>
                <a:gd name="T16" fmla="*/ 2147483646 w 761"/>
                <a:gd name="T17" fmla="*/ 2147483646 h 885"/>
                <a:gd name="T18" fmla="*/ 2147483646 w 761"/>
                <a:gd name="T19" fmla="*/ 0 h 8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61" h="885">
                  <a:moveTo>
                    <a:pt x="761" y="0"/>
                  </a:moveTo>
                  <a:cubicBezTo>
                    <a:pt x="653" y="1"/>
                    <a:pt x="545" y="22"/>
                    <a:pt x="442" y="63"/>
                  </a:cubicBezTo>
                  <a:cubicBezTo>
                    <a:pt x="409" y="79"/>
                    <a:pt x="378" y="98"/>
                    <a:pt x="347" y="120"/>
                  </a:cubicBezTo>
                  <a:cubicBezTo>
                    <a:pt x="207" y="221"/>
                    <a:pt x="173" y="332"/>
                    <a:pt x="112" y="487"/>
                  </a:cubicBezTo>
                  <a:cubicBezTo>
                    <a:pt x="100" y="517"/>
                    <a:pt x="82" y="548"/>
                    <a:pt x="75" y="580"/>
                  </a:cubicBezTo>
                  <a:cubicBezTo>
                    <a:pt x="68" y="615"/>
                    <a:pt x="76" y="627"/>
                    <a:pt x="83" y="645"/>
                  </a:cubicBezTo>
                  <a:cubicBezTo>
                    <a:pt x="94" y="670"/>
                    <a:pt x="93" y="686"/>
                    <a:pt x="82" y="712"/>
                  </a:cubicBezTo>
                  <a:cubicBezTo>
                    <a:pt x="55" y="770"/>
                    <a:pt x="30" y="829"/>
                    <a:pt x="0" y="885"/>
                  </a:cubicBezTo>
                  <a:cubicBezTo>
                    <a:pt x="761" y="885"/>
                    <a:pt x="761" y="885"/>
                    <a:pt x="761" y="885"/>
                  </a:cubicBezTo>
                  <a:cubicBezTo>
                    <a:pt x="761" y="0"/>
                    <a:pt x="761" y="0"/>
                    <a:pt x="761" y="0"/>
                  </a:cubicBezTo>
                  <a:close/>
                </a:path>
              </a:pathLst>
            </a:custGeom>
            <a:solidFill>
              <a:srgbClr val="DE1E25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20254" y="1928389"/>
            <a:ext cx="2919910" cy="1699473"/>
            <a:chOff x="1244324" y="1394977"/>
            <a:chExt cx="2919910" cy="1699473"/>
          </a:xfrm>
        </p:grpSpPr>
        <p:sp>
          <p:nvSpPr>
            <p:cNvPr id="16" name="文本框 15"/>
            <p:cNvSpPr txBox="1"/>
            <p:nvPr/>
          </p:nvSpPr>
          <p:spPr>
            <a:xfrm>
              <a:off x="2418613" y="1394977"/>
              <a:ext cx="1745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sz="20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244324" y="1709455"/>
              <a:ext cx="29199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spc="12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 分明，语言简练</a:t>
              </a:r>
              <a:endParaRPr lang="zh-CN" altLang="en-US" sz="1400" spc="12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334798" y="1928389"/>
            <a:ext cx="2919910" cy="1699473"/>
            <a:chOff x="8420097" y="1368337"/>
            <a:chExt cx="2919910" cy="1699473"/>
          </a:xfrm>
        </p:grpSpPr>
        <p:sp>
          <p:nvSpPr>
            <p:cNvPr id="19" name="文本框 18"/>
            <p:cNvSpPr txBox="1"/>
            <p:nvPr/>
          </p:nvSpPr>
          <p:spPr>
            <a:xfrm>
              <a:off x="8420097" y="1368337"/>
              <a:ext cx="216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sz="20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420097" y="1682815"/>
              <a:ext cx="29199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spc="12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点击输入文字内容，根据具体情况灵活应用语言简洁概括，提炼主要关键词做到合乎逻辑，层次分明，语言简练</a:t>
              </a:r>
              <a:r>
                <a:rPr lang="zh-CN" altLang="en-US" sz="1400" spc="12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1400" spc="12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920254" y="4281137"/>
            <a:ext cx="2919910" cy="1699473"/>
            <a:chOff x="1244324" y="1394977"/>
            <a:chExt cx="2919910" cy="1699473"/>
          </a:xfrm>
        </p:grpSpPr>
        <p:sp>
          <p:nvSpPr>
            <p:cNvPr id="22" name="文本框 21"/>
            <p:cNvSpPr txBox="1"/>
            <p:nvPr/>
          </p:nvSpPr>
          <p:spPr>
            <a:xfrm>
              <a:off x="2418613" y="1394977"/>
              <a:ext cx="17456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sz="20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244324" y="1709455"/>
              <a:ext cx="29199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spc="12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 分明，语言简练</a:t>
              </a:r>
              <a:endParaRPr lang="zh-CN" altLang="en-US" sz="1400" spc="12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334798" y="4281137"/>
            <a:ext cx="2919910" cy="1699473"/>
            <a:chOff x="8420097" y="1368337"/>
            <a:chExt cx="2919910" cy="1699473"/>
          </a:xfrm>
        </p:grpSpPr>
        <p:sp>
          <p:nvSpPr>
            <p:cNvPr id="25" name="文本框 24"/>
            <p:cNvSpPr txBox="1"/>
            <p:nvPr/>
          </p:nvSpPr>
          <p:spPr>
            <a:xfrm>
              <a:off x="8420097" y="1368337"/>
              <a:ext cx="216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DE1E2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输入标题内容</a:t>
              </a:r>
              <a:endParaRPr lang="zh-CN" altLang="en-US" sz="2000" b="1" dirty="0" smtClean="0">
                <a:solidFill>
                  <a:srgbClr val="DE1E2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8420097" y="1682815"/>
              <a:ext cx="29199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spc="12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点击输入文字内容，根据具体情况灵活应用语言简洁概括，提炼主要关键词做到合乎逻辑，层次分明，语言简练</a:t>
              </a:r>
              <a:r>
                <a:rPr lang="zh-CN" altLang="en-US" sz="1400" spc="12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1400" spc="12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研究设想</a:t>
            </a:r>
            <a:endParaRPr lang="zh-CN" altLang="en-US" dirty="0"/>
          </a:p>
        </p:txBody>
      </p:sp>
    </p:spTree>
  </p:cSld>
  <p:clrMapOvr>
    <a:masterClrMapping/>
  </p:clrMapOvr>
  <p:transition spd="slow" advClick="0" advTm="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MH" val="20170315215826"/>
  <p:tag name="MH_LIBRARY" val="GRAPHIC"/>
  <p:tag name="MH_TYPE" val="Other"/>
  <p:tag name="MH_ORDER" val="1"/>
</p:tagLst>
</file>

<file path=ppt/tags/tag10.xml><?xml version="1.0" encoding="utf-8"?>
<p:tagLst xmlns:p="http://schemas.openxmlformats.org/presentationml/2006/main">
  <p:tag name="MH" val="20170315214639"/>
  <p:tag name="MH_LIBRARY" val="GRAPHIC"/>
  <p:tag name="MH_TYPE" val="Other"/>
  <p:tag name="MH_ORDER" val="3"/>
</p:tagLst>
</file>

<file path=ppt/tags/tag11.xml><?xml version="1.0" encoding="utf-8"?>
<p:tagLst xmlns:p="http://schemas.openxmlformats.org/presentationml/2006/main">
  <p:tag name="MH" val="20170315214639"/>
  <p:tag name="MH_LIBRARY" val="GRAPHIC"/>
  <p:tag name="MH_TYPE" val="Other"/>
  <p:tag name="MH_ORDER" val="4"/>
</p:tagLst>
</file>

<file path=ppt/tags/tag12.xml><?xml version="1.0" encoding="utf-8"?>
<p:tagLst xmlns:p="http://schemas.openxmlformats.org/presentationml/2006/main">
  <p:tag name="MH" val="20170315214639"/>
  <p:tag name="MH_LIBRARY" val="GRAPHIC"/>
  <p:tag name="MH_TYPE" val="Other"/>
  <p:tag name="MH_ORDER" val="5"/>
</p:tagLst>
</file>

<file path=ppt/tags/tag13.xml><?xml version="1.0" encoding="utf-8"?>
<p:tagLst xmlns:p="http://schemas.openxmlformats.org/presentationml/2006/main">
  <p:tag name="MH" val="20170315214639"/>
  <p:tag name="MH_LIBRARY" val="GRAPHIC"/>
  <p:tag name="MH_TYPE" val="Other"/>
  <p:tag name="MH_ORDER" val="6"/>
</p:tagLst>
</file>

<file path=ppt/tags/tag14.xml><?xml version="1.0" encoding="utf-8"?>
<p:tagLst xmlns:p="http://schemas.openxmlformats.org/presentationml/2006/main">
  <p:tag name="MH" val="20170315214639"/>
  <p:tag name="MH_LIBRARY" val="GRAPHIC"/>
  <p:tag name="MH_TYPE" val="Other"/>
  <p:tag name="MH_ORDER" val="7"/>
</p:tagLst>
</file>

<file path=ppt/tags/tag15.xml><?xml version="1.0" encoding="utf-8"?>
<p:tagLst xmlns:p="http://schemas.openxmlformats.org/presentationml/2006/main">
  <p:tag name="MH" val="20170315215418"/>
  <p:tag name="MH_LIBRARY" val="GRAPHIC"/>
  <p:tag name="MH_TYPE" val="SubTitle"/>
  <p:tag name="MH_ORDER" val="1"/>
</p:tagLst>
</file>

<file path=ppt/tags/tag16.xml><?xml version="1.0" encoding="utf-8"?>
<p:tagLst xmlns:p="http://schemas.openxmlformats.org/presentationml/2006/main">
  <p:tag name="MH" val="20170315215418"/>
  <p:tag name="MH_LIBRARY" val="GRAPHIC"/>
  <p:tag name="MH_TYPE" val="SubTitle"/>
  <p:tag name="MH_ORDER" val="3"/>
</p:tagLst>
</file>

<file path=ppt/tags/tag17.xml><?xml version="1.0" encoding="utf-8"?>
<p:tagLst xmlns:p="http://schemas.openxmlformats.org/presentationml/2006/main">
  <p:tag name="MH" val="20170315215418"/>
  <p:tag name="MH_LIBRARY" val="GRAPHIC"/>
  <p:tag name="MH_TYPE" val="SubTitle"/>
  <p:tag name="MH_ORDER" val="2"/>
</p:tagLst>
</file>

<file path=ppt/tags/tag18.xml><?xml version="1.0" encoding="utf-8"?>
<p:tagLst xmlns:p="http://schemas.openxmlformats.org/presentationml/2006/main">
  <p:tag name="MH" val="20170315214049"/>
  <p:tag name="MH_LIBRARY" val="GRAPHIC"/>
  <p:tag name="MH_ORDER" val="Right Triangle 2"/>
</p:tagLst>
</file>

<file path=ppt/tags/tag19.xml><?xml version="1.0" encoding="utf-8"?>
<p:tagLst xmlns:p="http://schemas.openxmlformats.org/presentationml/2006/main">
  <p:tag name="MH" val="20170315214049"/>
  <p:tag name="MH_LIBRARY" val="GRAPHIC"/>
  <p:tag name="MH_ORDER" val="Right Triangle 3"/>
</p:tagLst>
</file>

<file path=ppt/tags/tag2.xml><?xml version="1.0" encoding="utf-8"?>
<p:tagLst xmlns:p="http://schemas.openxmlformats.org/presentationml/2006/main">
  <p:tag name="MH" val="20170315215826"/>
  <p:tag name="MH_LIBRARY" val="GRAPHIC"/>
  <p:tag name="MH_TYPE" val="Other"/>
  <p:tag name="MH_ORDER" val="3"/>
</p:tagLst>
</file>

<file path=ppt/tags/tag20.xml><?xml version="1.0" encoding="utf-8"?>
<p:tagLst xmlns:p="http://schemas.openxmlformats.org/presentationml/2006/main">
  <p:tag name="MH" val="20170315214049"/>
  <p:tag name="MH_LIBRARY" val="GRAPHIC"/>
  <p:tag name="MH_ORDER" val="Right Triangle 4"/>
</p:tagLst>
</file>

<file path=ppt/tags/tag21.xml><?xml version="1.0" encoding="utf-8"?>
<p:tagLst xmlns:p="http://schemas.openxmlformats.org/presentationml/2006/main">
  <p:tag name="MH" val="20170315214049"/>
  <p:tag name="MH_LIBRARY" val="GRAPHIC"/>
  <p:tag name="MH_ORDER" val="Right Triangle 5"/>
</p:tagLst>
</file>

<file path=ppt/tags/tag22.xml><?xml version="1.0" encoding="utf-8"?>
<p:tagLst xmlns:p="http://schemas.openxmlformats.org/presentationml/2006/main">
  <p:tag name="MH" val="20170315214049"/>
  <p:tag name="MH_LIBRARY" val="GRAPHIC"/>
  <p:tag name="MH_ORDER" val="Right Triangle 6"/>
</p:tagLst>
</file>

<file path=ppt/tags/tag23.xml><?xml version="1.0" encoding="utf-8"?>
<p:tagLst xmlns:p="http://schemas.openxmlformats.org/presentationml/2006/main">
  <p:tag name="MH" val="20170315214049"/>
  <p:tag name="MH_LIBRARY" val="GRAPHIC"/>
  <p:tag name="MH_ORDER" val="Right Triangle 7"/>
</p:tagLst>
</file>

<file path=ppt/tags/tag24.xml><?xml version="1.0" encoding="utf-8"?>
<p:tagLst xmlns:p="http://schemas.openxmlformats.org/presentationml/2006/main">
  <p:tag name="MH" val="20170315214049"/>
  <p:tag name="MH_LIBRARY" val="GRAPHIC"/>
  <p:tag name="MH_ORDER" val="Right Triangle 8"/>
</p:tagLst>
</file>

<file path=ppt/tags/tag25.xml><?xml version="1.0" encoding="utf-8"?>
<p:tagLst xmlns:p="http://schemas.openxmlformats.org/presentationml/2006/main">
  <p:tag name="MH" val="20170315214049"/>
  <p:tag name="MH_LIBRARY" val="GRAPHIC"/>
  <p:tag name="MH_ORDER" val="Right Triangle 9"/>
</p:tagLst>
</file>

<file path=ppt/tags/tag26.xml><?xml version="1.0" encoding="utf-8"?>
<p:tagLst xmlns:p="http://schemas.openxmlformats.org/presentationml/2006/main">
  <p:tag name="MH" val="20170315214049"/>
  <p:tag name="MH_LIBRARY" val="GRAPHIC"/>
  <p:tag name="MH_ORDER" val="Straight Connector 10"/>
</p:tagLst>
</file>

<file path=ppt/tags/tag27.xml><?xml version="1.0" encoding="utf-8"?>
<p:tagLst xmlns:p="http://schemas.openxmlformats.org/presentationml/2006/main">
  <p:tag name="MH" val="20170315214049"/>
  <p:tag name="MH_LIBRARY" val="GRAPHIC"/>
  <p:tag name="MH_ORDER" val="Straight Connector 11"/>
</p:tagLst>
</file>

<file path=ppt/tags/tag28.xml><?xml version="1.0" encoding="utf-8"?>
<p:tagLst xmlns:p="http://schemas.openxmlformats.org/presentationml/2006/main">
  <p:tag name="MH" val="20170315214049"/>
  <p:tag name="MH_LIBRARY" val="GRAPHIC"/>
  <p:tag name="MH_ORDER" val="Straight Connector 12"/>
</p:tagLst>
</file>

<file path=ppt/tags/tag29.xml><?xml version="1.0" encoding="utf-8"?>
<p:tagLst xmlns:p="http://schemas.openxmlformats.org/presentationml/2006/main">
  <p:tag name="MH" val="20170315214049"/>
  <p:tag name="MH_LIBRARY" val="GRAPHIC"/>
  <p:tag name="MH_ORDER" val="Straight Connector 13"/>
</p:tagLst>
</file>

<file path=ppt/tags/tag3.xml><?xml version="1.0" encoding="utf-8"?>
<p:tagLst xmlns:p="http://schemas.openxmlformats.org/presentationml/2006/main">
  <p:tag name="MH" val="20170315215826"/>
  <p:tag name="MH_LIBRARY" val="GRAPHIC"/>
  <p:tag name="MH_TYPE" val="SubTitle"/>
  <p:tag name="MH_ORDER" val="1"/>
</p:tagLst>
</file>

<file path=ppt/tags/tag30.xml><?xml version="1.0" encoding="utf-8"?>
<p:tagLst xmlns:p="http://schemas.openxmlformats.org/presentationml/2006/main">
  <p:tag name="MH" val="20170315214049"/>
  <p:tag name="MH_LIBRARY" val="GRAPHIC"/>
  <p:tag name="MH_ORDER" val="Freeform 20"/>
</p:tagLst>
</file>

<file path=ppt/tags/tag31.xml><?xml version="1.0" encoding="utf-8"?>
<p:tagLst xmlns:p="http://schemas.openxmlformats.org/presentationml/2006/main">
  <p:tag name="MH" val="20170315215350"/>
  <p:tag name="MH_LIBRARY" val="GRAPHIC"/>
  <p:tag name="MH_TYPE" val="Other"/>
  <p:tag name="MH_ORDER" val="1"/>
</p:tagLst>
</file>

<file path=ppt/tags/tag32.xml><?xml version="1.0" encoding="utf-8"?>
<p:tagLst xmlns:p="http://schemas.openxmlformats.org/presentationml/2006/main">
  <p:tag name="MH" val="20170315215350"/>
  <p:tag name="MH_LIBRARY" val="GRAPHIC"/>
  <p:tag name="MH_TYPE" val="Other"/>
  <p:tag name="MH_ORDER" val="2"/>
</p:tagLst>
</file>

<file path=ppt/tags/tag33.xml><?xml version="1.0" encoding="utf-8"?>
<p:tagLst xmlns:p="http://schemas.openxmlformats.org/presentationml/2006/main">
  <p:tag name="MH" val="20170315215350"/>
  <p:tag name="MH_LIBRARY" val="GRAPHIC"/>
  <p:tag name="MH_TYPE" val="Other"/>
  <p:tag name="MH_ORDER" val="3"/>
</p:tagLst>
</file>

<file path=ppt/tags/tag34.xml><?xml version="1.0" encoding="utf-8"?>
<p:tagLst xmlns:p="http://schemas.openxmlformats.org/presentationml/2006/main">
  <p:tag name="MH" val="20170315215350"/>
  <p:tag name="MH_LIBRARY" val="GRAPHIC"/>
  <p:tag name="MH_TYPE" val="Other"/>
  <p:tag name="MH_ORDER" val="4"/>
</p:tagLst>
</file>

<file path=ppt/tags/tag35.xml><?xml version="1.0" encoding="utf-8"?>
<p:tagLst xmlns:p="http://schemas.openxmlformats.org/presentationml/2006/main">
  <p:tag name="MH" val="20170315215617"/>
  <p:tag name="MH_LIBRARY" val="GRAPHIC"/>
  <p:tag name="MH_TYPE" val="Other"/>
  <p:tag name="MH_ORDER" val="1"/>
</p:tagLst>
</file>

<file path=ppt/tags/tag36.xml><?xml version="1.0" encoding="utf-8"?>
<p:tagLst xmlns:p="http://schemas.openxmlformats.org/presentationml/2006/main">
  <p:tag name="MH" val="20170315215617"/>
  <p:tag name="MH_LIBRARY" val="GRAPHIC"/>
  <p:tag name="MH_TYPE" val="Other"/>
  <p:tag name="MH_ORDER" val="2"/>
</p:tagLst>
</file>

<file path=ppt/tags/tag37.xml><?xml version="1.0" encoding="utf-8"?>
<p:tagLst xmlns:p="http://schemas.openxmlformats.org/presentationml/2006/main">
  <p:tag name="MH" val="20170315215617"/>
  <p:tag name="MH_LIBRARY" val="GRAPHIC"/>
  <p:tag name="MH_TYPE" val="Other"/>
  <p:tag name="MH_ORDER" val="3"/>
</p:tagLst>
</file>

<file path=ppt/tags/tag38.xml><?xml version="1.0" encoding="utf-8"?>
<p:tagLst xmlns:p="http://schemas.openxmlformats.org/presentationml/2006/main">
  <p:tag name="MH" val="20170315215617"/>
  <p:tag name="MH_LIBRARY" val="GRAPHIC"/>
  <p:tag name="MH_TYPE" val="Other"/>
  <p:tag name="MH_ORDER" val="4"/>
</p:tagLst>
</file>

<file path=ppt/tags/tag39.xml><?xml version="1.0" encoding="utf-8"?>
<p:tagLst xmlns:p="http://schemas.openxmlformats.org/presentationml/2006/main">
  <p:tag name="MH" val="20170315215617"/>
  <p:tag name="MH_LIBRARY" val="GRAPHIC"/>
  <p:tag name="MH_TYPE" val="Other"/>
  <p:tag name="MH_ORDER" val="5"/>
</p:tagLst>
</file>

<file path=ppt/tags/tag4.xml><?xml version="1.0" encoding="utf-8"?>
<p:tagLst xmlns:p="http://schemas.openxmlformats.org/presentationml/2006/main">
  <p:tag name="MH" val="20170315215826"/>
  <p:tag name="MH_LIBRARY" val="GRAPHIC"/>
  <p:tag name="MH_TYPE" val="Other"/>
  <p:tag name="MH_ORDER" val="4"/>
</p:tagLst>
</file>

<file path=ppt/tags/tag40.xml><?xml version="1.0" encoding="utf-8"?>
<p:tagLst xmlns:p="http://schemas.openxmlformats.org/presentationml/2006/main">
  <p:tag name="MH" val="20170315215617"/>
  <p:tag name="MH_LIBRARY" val="GRAPHIC"/>
  <p:tag name="MH_TYPE" val="Other"/>
  <p:tag name="MH_ORDER" val="6"/>
</p:tagLst>
</file>

<file path=ppt/tags/tag41.xml><?xml version="1.0" encoding="utf-8"?>
<p:tagLst xmlns:p="http://schemas.openxmlformats.org/presentationml/2006/main">
  <p:tag name="MH" val="20170315215617"/>
  <p:tag name="MH_LIBRARY" val="GRAPHIC"/>
  <p:tag name="MH_TYPE" val="Other"/>
  <p:tag name="MH_ORDER" val="7"/>
</p:tagLst>
</file>

<file path=ppt/tags/tag42.xml><?xml version="1.0" encoding="utf-8"?>
<p:tagLst xmlns:p="http://schemas.openxmlformats.org/presentationml/2006/main">
  <p:tag name="MH" val="20170315215617"/>
  <p:tag name="MH_LIBRARY" val="GRAPHIC"/>
  <p:tag name="MH_TYPE" val="Other"/>
  <p:tag name="MH_ORDER" val="8"/>
</p:tagLst>
</file>

<file path=ppt/tags/tag43.xml><?xml version="1.0" encoding="utf-8"?>
<p:tagLst xmlns:p="http://schemas.openxmlformats.org/presentationml/2006/main">
  <p:tag name="MH" val="20170315221626"/>
  <p:tag name="MH_LIBRARY" val="GRAPHIC"/>
  <p:tag name="MH_TYPE" val="Other"/>
  <p:tag name="MH_ORDER" val="4"/>
</p:tagLst>
</file>

<file path=ppt/tags/tag44.xml><?xml version="1.0" encoding="utf-8"?>
<p:tagLst xmlns:p="http://schemas.openxmlformats.org/presentationml/2006/main">
  <p:tag name="MH" val="20170315221626"/>
  <p:tag name="MH_LIBRARY" val="GRAPHIC"/>
  <p:tag name="MH_TYPE" val="SubTitle"/>
  <p:tag name="MH_ORDER" val="3"/>
</p:tagLst>
</file>

<file path=ppt/tags/tag45.xml><?xml version="1.0" encoding="utf-8"?>
<p:tagLst xmlns:p="http://schemas.openxmlformats.org/presentationml/2006/main">
  <p:tag name="MH" val="20170315221626"/>
  <p:tag name="MH_LIBRARY" val="GRAPHIC"/>
  <p:tag name="MH_TYPE" val="Other"/>
  <p:tag name="MH_ORDER" val="2"/>
</p:tagLst>
</file>

<file path=ppt/tags/tag46.xml><?xml version="1.0" encoding="utf-8"?>
<p:tagLst xmlns:p="http://schemas.openxmlformats.org/presentationml/2006/main">
  <p:tag name="MH" val="20170315221626"/>
  <p:tag name="MH_LIBRARY" val="GRAPHIC"/>
  <p:tag name="MH_TYPE" val="SubTitle"/>
  <p:tag name="MH_ORDER" val="1"/>
</p:tagLst>
</file>

<file path=ppt/tags/tag47.xml><?xml version="1.0" encoding="utf-8"?>
<p:tagLst xmlns:p="http://schemas.openxmlformats.org/presentationml/2006/main">
  <p:tag name="MH" val="20170315221626"/>
  <p:tag name="MH_LIBRARY" val="GRAPHIC"/>
  <p:tag name="MH_TYPE" val="Other"/>
  <p:tag name="MH_ORDER" val="3"/>
</p:tagLst>
</file>

<file path=ppt/tags/tag48.xml><?xml version="1.0" encoding="utf-8"?>
<p:tagLst xmlns:p="http://schemas.openxmlformats.org/presentationml/2006/main">
  <p:tag name="MH" val="20170315221626"/>
  <p:tag name="MH_LIBRARY" val="GRAPHIC"/>
  <p:tag name="MH_TYPE" val="SubTitle"/>
  <p:tag name="MH_ORDER" val="2"/>
</p:tagLst>
</file>

<file path=ppt/tags/tag49.xml><?xml version="1.0" encoding="utf-8"?>
<p:tagLst xmlns:p="http://schemas.openxmlformats.org/presentationml/2006/main">
  <p:tag name="MH" val="20170315221626"/>
  <p:tag name="MH_LIBRARY" val="GRAPHIC"/>
  <p:tag name="MH_TYPE" val="Other"/>
  <p:tag name="MH_ORDER" val="1"/>
</p:tagLst>
</file>

<file path=ppt/tags/tag5.xml><?xml version="1.0" encoding="utf-8"?>
<p:tagLst xmlns:p="http://schemas.openxmlformats.org/presentationml/2006/main">
  <p:tag name="MH" val="20170315215826"/>
  <p:tag name="MH_LIBRARY" val="GRAPHIC"/>
  <p:tag name="MH_TYPE" val="SubTitle"/>
  <p:tag name="MH_ORDER" val="3"/>
</p:tagLst>
</file>

<file path=ppt/tags/tag50.xml><?xml version="1.0" encoding="utf-8"?>
<p:tagLst xmlns:p="http://schemas.openxmlformats.org/presentationml/2006/main">
  <p:tag name="MH" val="20170315221626"/>
  <p:tag name="MH_LIBRARY" val="GRAPHIC"/>
  <p:tag name="MH_TYPE" val="SubTitle"/>
  <p:tag name="MH_ORDER" val="4"/>
</p:tagLst>
</file>

<file path=ppt/tags/tag51.xml><?xml version="1.0" encoding="utf-8"?>
<p:tagLst xmlns:p="http://schemas.openxmlformats.org/presentationml/2006/main">
  <p:tag name="MH" val="20170315222314"/>
  <p:tag name="MH_LIBRARY" val="GRAPHIC"/>
  <p:tag name="MH_TYPE" val="Other"/>
  <p:tag name="MH_ORDER" val="1"/>
</p:tagLst>
</file>

<file path=ppt/tags/tag52.xml><?xml version="1.0" encoding="utf-8"?>
<p:tagLst xmlns:p="http://schemas.openxmlformats.org/presentationml/2006/main">
  <p:tag name="MH" val="20170315222314"/>
  <p:tag name="MH_LIBRARY" val="GRAPHIC"/>
  <p:tag name="MH_TYPE" val="Other"/>
  <p:tag name="MH_ORDER" val="2"/>
</p:tagLst>
</file>

<file path=ppt/tags/tag53.xml><?xml version="1.0" encoding="utf-8"?>
<p:tagLst xmlns:p="http://schemas.openxmlformats.org/presentationml/2006/main">
  <p:tag name="MH" val="20170315222314"/>
  <p:tag name="MH_LIBRARY" val="GRAPHIC"/>
  <p:tag name="MH_TYPE" val="Other"/>
  <p:tag name="MH_ORDER" val="3"/>
</p:tagLst>
</file>

<file path=ppt/tags/tag54.xml><?xml version="1.0" encoding="utf-8"?>
<p:tagLst xmlns:p="http://schemas.openxmlformats.org/presentationml/2006/main">
  <p:tag name="MH" val="20170315222314"/>
  <p:tag name="MH_LIBRARY" val="GRAPHIC"/>
  <p:tag name="MH_TYPE" val="Other"/>
  <p:tag name="MH_ORDER" val="4"/>
</p:tagLst>
</file>

<file path=ppt/tags/tag55.xml><?xml version="1.0" encoding="utf-8"?>
<p:tagLst xmlns:p="http://schemas.openxmlformats.org/presentationml/2006/main">
  <p:tag name="MH" val="20170315222005"/>
  <p:tag name="MH_LIBRARY" val="GRAPHIC"/>
  <p:tag name="MH_TYPE" val="SubTitle"/>
  <p:tag name="MH_ORDER" val="3"/>
</p:tagLst>
</file>

<file path=ppt/tags/tag56.xml><?xml version="1.0" encoding="utf-8"?>
<p:tagLst xmlns:p="http://schemas.openxmlformats.org/presentationml/2006/main">
  <p:tag name="MH" val="20170315222005"/>
  <p:tag name="MH_LIBRARY" val="GRAPHIC"/>
  <p:tag name="MH_TYPE" val="SubTitle"/>
  <p:tag name="MH_ORDER" val="4"/>
</p:tagLst>
</file>

<file path=ppt/tags/tag57.xml><?xml version="1.0" encoding="utf-8"?>
<p:tagLst xmlns:p="http://schemas.openxmlformats.org/presentationml/2006/main">
  <p:tag name="MH" val="20170315222005"/>
  <p:tag name="MH_LIBRARY" val="GRAPHIC"/>
  <p:tag name="MH_TYPE" val="SubTitle"/>
  <p:tag name="MH_ORDER" val="2"/>
</p:tagLst>
</file>

<file path=ppt/tags/tag58.xml><?xml version="1.0" encoding="utf-8"?>
<p:tagLst xmlns:p="http://schemas.openxmlformats.org/presentationml/2006/main">
  <p:tag name="MH" val="20170315222005"/>
  <p:tag name="MH_LIBRARY" val="GRAPHIC"/>
  <p:tag name="MH_TYPE" val="SubTitle"/>
  <p:tag name="MH_ORDER" val="1"/>
</p:tagLst>
</file>

<file path=ppt/tags/tag59.xml><?xml version="1.0" encoding="utf-8"?>
<p:tagLst xmlns:p="http://schemas.openxmlformats.org/presentationml/2006/main">
  <p:tag name="MH" val="20170315222005"/>
  <p:tag name="MH_LIBRARY" val="GRAPHIC"/>
  <p:tag name="MH_TYPE" val="Other"/>
  <p:tag name="MH_ORDER" val="1"/>
</p:tagLst>
</file>

<file path=ppt/tags/tag6.xml><?xml version="1.0" encoding="utf-8"?>
<p:tagLst xmlns:p="http://schemas.openxmlformats.org/presentationml/2006/main">
  <p:tag name="MH" val="20170315215826"/>
  <p:tag name="MH_LIBRARY" val="GRAPHIC"/>
  <p:tag name="MH_TYPE" val="Other"/>
  <p:tag name="MH_ORDER" val="5"/>
</p:tagLst>
</file>

<file path=ppt/tags/tag60.xml><?xml version="1.0" encoding="utf-8"?>
<p:tagLst xmlns:p="http://schemas.openxmlformats.org/presentationml/2006/main">
  <p:tag name="MH" val="20170315222005"/>
  <p:tag name="MH_LIBRARY" val="GRAPHIC"/>
  <p:tag name="MH_TYPE" val="Other"/>
  <p:tag name="MH_ORDER" val="2"/>
</p:tagLst>
</file>

<file path=ppt/tags/tag61.xml><?xml version="1.0" encoding="utf-8"?>
<p:tagLst xmlns:p="http://schemas.openxmlformats.org/presentationml/2006/main">
  <p:tag name="MH" val="20170315222005"/>
  <p:tag name="MH_LIBRARY" val="GRAPHIC"/>
  <p:tag name="MH_TYPE" val="Other"/>
  <p:tag name="MH_ORDER" val="3"/>
</p:tagLst>
</file>

<file path=ppt/tags/tag62.xml><?xml version="1.0" encoding="utf-8"?>
<p:tagLst xmlns:p="http://schemas.openxmlformats.org/presentationml/2006/main">
  <p:tag name="MH" val="20170315222005"/>
  <p:tag name="MH_LIBRARY" val="GRAPHIC"/>
  <p:tag name="MH_TYPE" val="Other"/>
  <p:tag name="MH_ORDER" val="4"/>
</p:tagLst>
</file>

<file path=ppt/tags/tag63.xml><?xml version="1.0" encoding="utf-8"?>
<p:tagLst xmlns:p="http://schemas.openxmlformats.org/presentationml/2006/main">
  <p:tag name="MH" val="20170315205042"/>
  <p:tag name="MH_LIBRARY" val="GRAPHIC"/>
  <p:tag name="MH_TYPE" val="Other"/>
  <p:tag name="MH_ORDER" val="1"/>
</p:tagLst>
</file>

<file path=ppt/tags/tag64.xml><?xml version="1.0" encoding="utf-8"?>
<p:tagLst xmlns:p="http://schemas.openxmlformats.org/presentationml/2006/main">
  <p:tag name="MH" val="20170315205042"/>
  <p:tag name="MH_LIBRARY" val="GRAPHIC"/>
  <p:tag name="MH_TYPE" val="Other"/>
  <p:tag name="MH_ORDER" val="2"/>
</p:tagLst>
</file>

<file path=ppt/tags/tag65.xml><?xml version="1.0" encoding="utf-8"?>
<p:tagLst xmlns:p="http://schemas.openxmlformats.org/presentationml/2006/main">
  <p:tag name="MH" val="20170315205042"/>
  <p:tag name="MH_LIBRARY" val="GRAPHIC"/>
  <p:tag name="MH_TYPE" val="Other"/>
  <p:tag name="MH_ORDER" val="3"/>
</p:tagLst>
</file>

<file path=ppt/tags/tag66.xml><?xml version="1.0" encoding="utf-8"?>
<p:tagLst xmlns:p="http://schemas.openxmlformats.org/presentationml/2006/main">
  <p:tag name="MH" val="20170315205042"/>
  <p:tag name="MH_LIBRARY" val="GRAPHIC"/>
  <p:tag name="MH_TYPE" val="Other"/>
  <p:tag name="MH_ORDER" val="4"/>
</p:tagLst>
</file>

<file path=ppt/tags/tag67.xml><?xml version="1.0" encoding="utf-8"?>
<p:tagLst xmlns:p="http://schemas.openxmlformats.org/presentationml/2006/main">
  <p:tag name="MH" val="20170315205042"/>
  <p:tag name="MH_LIBRARY" val="GRAPHIC"/>
  <p:tag name="MH_TYPE" val="Other"/>
  <p:tag name="MH_ORDER" val="5"/>
</p:tagLst>
</file>

<file path=ppt/tags/tag68.xml><?xml version="1.0" encoding="utf-8"?>
<p:tagLst xmlns:p="http://schemas.openxmlformats.org/presentationml/2006/main">
  <p:tag name="MH" val="20170315205042"/>
  <p:tag name="MH_LIBRARY" val="GRAPHIC"/>
  <p:tag name="MH_TYPE" val="Other"/>
  <p:tag name="MH_ORDER" val="6"/>
</p:tagLst>
</file>

<file path=ppt/tags/tag69.xml><?xml version="1.0" encoding="utf-8"?>
<p:tagLst xmlns:p="http://schemas.openxmlformats.org/presentationml/2006/main">
  <p:tag name="MH" val="20170315205042"/>
  <p:tag name="MH_LIBRARY" val="GRAPHIC"/>
  <p:tag name="MH_TYPE" val="Other"/>
  <p:tag name="MH_ORDER" val="7"/>
</p:tagLst>
</file>

<file path=ppt/tags/tag7.xml><?xml version="1.0" encoding="utf-8"?>
<p:tagLst xmlns:p="http://schemas.openxmlformats.org/presentationml/2006/main">
  <p:tag name="MH" val="20170315215826"/>
  <p:tag name="MH_LIBRARY" val="GRAPHIC"/>
  <p:tag name="MH_TYPE" val="SubTitle"/>
  <p:tag name="MH_ORDER" val="2"/>
</p:tagLst>
</file>

<file path=ppt/tags/tag70.xml><?xml version="1.0" encoding="utf-8"?>
<p:tagLst xmlns:p="http://schemas.openxmlformats.org/presentationml/2006/main">
  <p:tag name="MH" val="20170315205042"/>
  <p:tag name="MH_LIBRARY" val="GRAPHIC"/>
  <p:tag name="MH_TYPE" val="Other"/>
  <p:tag name="MH_ORDER" val="8"/>
</p:tagLst>
</file>

<file path=ppt/tags/tag8.xml><?xml version="1.0" encoding="utf-8"?>
<p:tagLst xmlns:p="http://schemas.openxmlformats.org/presentationml/2006/main">
  <p:tag name="MH" val="20170315214639"/>
  <p:tag name="MH_LIBRARY" val="GRAPHIC"/>
  <p:tag name="MH_TYPE" val="Other"/>
  <p:tag name="MH_ORDER" val="1"/>
</p:tagLst>
</file>

<file path=ppt/tags/tag9.xml><?xml version="1.0" encoding="utf-8"?>
<p:tagLst xmlns:p="http://schemas.openxmlformats.org/presentationml/2006/main">
  <p:tag name="MH" val="20170315214639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8F8F8"/>
      </a:lt1>
      <a:dk2>
        <a:srgbClr val="000000"/>
      </a:dk2>
      <a:lt2>
        <a:srgbClr val="F8F8F8"/>
      </a:lt2>
      <a:accent1>
        <a:srgbClr val="232323"/>
      </a:accent1>
      <a:accent2>
        <a:srgbClr val="C31111"/>
      </a:accent2>
      <a:accent3>
        <a:srgbClr val="232323"/>
      </a:accent3>
      <a:accent4>
        <a:srgbClr val="C31111"/>
      </a:accent4>
      <a:accent5>
        <a:srgbClr val="232323"/>
      </a:accent5>
      <a:accent6>
        <a:srgbClr val="C31111"/>
      </a:accent6>
      <a:hlink>
        <a:srgbClr val="232323"/>
      </a:hlink>
      <a:folHlink>
        <a:srgbClr val="C31111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8F8F8"/>
    </a:lt1>
    <a:dk2>
      <a:srgbClr val="000000"/>
    </a:dk2>
    <a:lt2>
      <a:srgbClr val="F8F8F8"/>
    </a:lt2>
    <a:accent1>
      <a:srgbClr val="232323"/>
    </a:accent1>
    <a:accent2>
      <a:srgbClr val="C31111"/>
    </a:accent2>
    <a:accent3>
      <a:srgbClr val="232323"/>
    </a:accent3>
    <a:accent4>
      <a:srgbClr val="C31111"/>
    </a:accent4>
    <a:accent5>
      <a:srgbClr val="232323"/>
    </a:accent5>
    <a:accent6>
      <a:srgbClr val="C31111"/>
    </a:accent6>
    <a:hlink>
      <a:srgbClr val="232323"/>
    </a:hlink>
    <a:folHlink>
      <a:srgbClr val="C31111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8F8F8"/>
    </a:lt1>
    <a:dk2>
      <a:srgbClr val="000000"/>
    </a:dk2>
    <a:lt2>
      <a:srgbClr val="F8F8F8"/>
    </a:lt2>
    <a:accent1>
      <a:srgbClr val="232323"/>
    </a:accent1>
    <a:accent2>
      <a:srgbClr val="C31111"/>
    </a:accent2>
    <a:accent3>
      <a:srgbClr val="232323"/>
    </a:accent3>
    <a:accent4>
      <a:srgbClr val="C31111"/>
    </a:accent4>
    <a:accent5>
      <a:srgbClr val="232323"/>
    </a:accent5>
    <a:accent6>
      <a:srgbClr val="C31111"/>
    </a:accent6>
    <a:hlink>
      <a:srgbClr val="232323"/>
    </a:hlink>
    <a:folHlink>
      <a:srgbClr val="C31111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8F8F8"/>
    </a:lt1>
    <a:dk2>
      <a:srgbClr val="000000"/>
    </a:dk2>
    <a:lt2>
      <a:srgbClr val="F8F8F8"/>
    </a:lt2>
    <a:accent1>
      <a:srgbClr val="232323"/>
    </a:accent1>
    <a:accent2>
      <a:srgbClr val="C31111"/>
    </a:accent2>
    <a:accent3>
      <a:srgbClr val="232323"/>
    </a:accent3>
    <a:accent4>
      <a:srgbClr val="C31111"/>
    </a:accent4>
    <a:accent5>
      <a:srgbClr val="232323"/>
    </a:accent5>
    <a:accent6>
      <a:srgbClr val="C31111"/>
    </a:accent6>
    <a:hlink>
      <a:srgbClr val="232323"/>
    </a:hlink>
    <a:folHlink>
      <a:srgbClr val="C3111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3889</Words>
  <Application>WPS 演示</Application>
  <PresentationFormat>宽屏</PresentationFormat>
  <Paragraphs>352</Paragraphs>
  <Slides>24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Calibri</vt:lpstr>
      <vt:lpstr>Calibri</vt:lpstr>
      <vt:lpstr>幼圆</vt:lpstr>
      <vt:lpstr>华文琥珀</vt:lpstr>
      <vt:lpstr>Meiryo UI</vt:lpstr>
      <vt:lpstr>Microsoft JhengHei</vt:lpstr>
      <vt:lpstr>等线</vt:lpstr>
      <vt:lpstr>GoodVibrationsROB</vt:lpstr>
      <vt:lpstr>Bodoni MT Black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Alan</dc:creator>
  <cp:lastModifiedBy>Administrator</cp:lastModifiedBy>
  <cp:revision>31</cp:revision>
  <dcterms:created xsi:type="dcterms:W3CDTF">2017-02-20T04:20:00Z</dcterms:created>
  <dcterms:modified xsi:type="dcterms:W3CDTF">2017-06-06T13:36:42Z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